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72" r:id="rId12"/>
    <p:sldId id="273" r:id="rId13"/>
    <p:sldId id="276" r:id="rId14"/>
    <p:sldId id="277" r:id="rId15"/>
    <p:sldId id="278" r:id="rId16"/>
    <p:sldId id="280" r:id="rId17"/>
    <p:sldId id="281" r:id="rId18"/>
    <p:sldId id="282" r:id="rId19"/>
    <p:sldId id="283" r:id="rId20"/>
    <p:sldId id="284" r:id="rId21"/>
    <p:sldId id="286" r:id="rId22"/>
    <p:sldId id="287" r:id="rId23"/>
    <p:sldId id="288" r:id="rId24"/>
    <p:sldId id="29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21973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89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svg"/><Relationship Id="rId7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sv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svg"/><Relationship Id="rId7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4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AA94CBD-7589-ADEA-662F-22C397E54A18}"/>
              </a:ext>
            </a:extLst>
          </p:cNvPr>
          <p:cNvSpPr/>
          <p:nvPr/>
        </p:nvSpPr>
        <p:spPr>
          <a:xfrm>
            <a:off x="2235835" y="268180"/>
            <a:ext cx="11142825" cy="6805106"/>
          </a:xfrm>
          <a:custGeom>
            <a:avLst/>
            <a:gdLst>
              <a:gd name="connsiteX0" fmla="*/ 379978 w 10729087"/>
              <a:gd name="connsiteY0" fmla="*/ 6698775 h 6699025"/>
              <a:gd name="connsiteX1" fmla="*/ 0 w 10729087"/>
              <a:gd name="connsiteY1" fmla="*/ 6318798 h 6699025"/>
              <a:gd name="connsiteX2" fmla="*/ 965126 w 10729087"/>
              <a:gd name="connsiteY2" fmla="*/ 5353672 h 6699025"/>
              <a:gd name="connsiteX3" fmla="*/ 1881395 w 10729087"/>
              <a:gd name="connsiteY3" fmla="*/ 4974070 h 6699025"/>
              <a:gd name="connsiteX4" fmla="*/ 1890516 w 10729087"/>
              <a:gd name="connsiteY4" fmla="*/ 4974070 h 6699025"/>
              <a:gd name="connsiteX5" fmla="*/ 2810659 w 10729087"/>
              <a:gd name="connsiteY5" fmla="*/ 5366293 h 6699025"/>
              <a:gd name="connsiteX6" fmla="*/ 3190012 w 10729087"/>
              <a:gd name="connsiteY6" fmla="*/ 5527980 h 6699025"/>
              <a:gd name="connsiteX7" fmla="*/ 3193761 w 10729087"/>
              <a:gd name="connsiteY7" fmla="*/ 5527980 h 6699025"/>
              <a:gd name="connsiteX8" fmla="*/ 3571489 w 10729087"/>
              <a:gd name="connsiteY8" fmla="*/ 5371416 h 6699025"/>
              <a:gd name="connsiteX9" fmla="*/ 3579236 w 10729087"/>
              <a:gd name="connsiteY9" fmla="*/ 4623581 h 6699025"/>
              <a:gd name="connsiteX10" fmla="*/ 3279103 w 10729087"/>
              <a:gd name="connsiteY10" fmla="*/ 4310702 h 6699025"/>
              <a:gd name="connsiteX11" fmla="*/ 3281227 w 10729087"/>
              <a:gd name="connsiteY11" fmla="*/ 2870761 h 6699025"/>
              <a:gd name="connsiteX12" fmla="*/ 4008944 w 10729087"/>
              <a:gd name="connsiteY12" fmla="*/ 2572127 h 6699025"/>
              <a:gd name="connsiteX13" fmla="*/ 4732664 w 10729087"/>
              <a:gd name="connsiteY13" fmla="*/ 2880257 h 6699025"/>
              <a:gd name="connsiteX14" fmla="*/ 5872596 w 10729087"/>
              <a:gd name="connsiteY14" fmla="*/ 4049928 h 6699025"/>
              <a:gd name="connsiteX15" fmla="*/ 6869085 w 10729087"/>
              <a:gd name="connsiteY15" fmla="*/ 4066422 h 6699025"/>
              <a:gd name="connsiteX16" fmla="*/ 6887453 w 10729087"/>
              <a:gd name="connsiteY16" fmla="*/ 4048804 h 6699025"/>
              <a:gd name="connsiteX17" fmla="*/ 7117114 w 10729087"/>
              <a:gd name="connsiteY17" fmla="*/ 3519759 h 6699025"/>
              <a:gd name="connsiteX18" fmla="*/ 6901197 w 10729087"/>
              <a:gd name="connsiteY18" fmla="*/ 2992339 h 6699025"/>
              <a:gd name="connsiteX19" fmla="*/ 6557956 w 10729087"/>
              <a:gd name="connsiteY19" fmla="*/ 2649722 h 6699025"/>
              <a:gd name="connsiteX20" fmla="*/ 6255698 w 10729087"/>
              <a:gd name="connsiteY20" fmla="*/ 1921504 h 6699025"/>
              <a:gd name="connsiteX21" fmla="*/ 6557331 w 10729087"/>
              <a:gd name="connsiteY21" fmla="*/ 1193037 h 6699025"/>
              <a:gd name="connsiteX22" fmla="*/ 6588069 w 10729087"/>
              <a:gd name="connsiteY22" fmla="*/ 1162299 h 6699025"/>
              <a:gd name="connsiteX23" fmla="*/ 7316661 w 10729087"/>
              <a:gd name="connsiteY23" fmla="*/ 857042 h 6699025"/>
              <a:gd name="connsiteX24" fmla="*/ 7320410 w 10729087"/>
              <a:gd name="connsiteY24" fmla="*/ 857042 h 6699025"/>
              <a:gd name="connsiteX25" fmla="*/ 8042630 w 10729087"/>
              <a:gd name="connsiteY25" fmla="*/ 1156676 h 6699025"/>
              <a:gd name="connsiteX26" fmla="*/ 8061872 w 10729087"/>
              <a:gd name="connsiteY26" fmla="*/ 1175919 h 6699025"/>
              <a:gd name="connsiteX27" fmla="*/ 8617282 w 10729087"/>
              <a:gd name="connsiteY27" fmla="*/ 1406329 h 6699025"/>
              <a:gd name="connsiteX28" fmla="*/ 8617531 w 10729087"/>
              <a:gd name="connsiteY28" fmla="*/ 1406329 h 6699025"/>
              <a:gd name="connsiteX29" fmla="*/ 9172690 w 10729087"/>
              <a:gd name="connsiteY29" fmla="*/ 1176419 h 6699025"/>
              <a:gd name="connsiteX30" fmla="*/ 10349109 w 10729087"/>
              <a:gd name="connsiteY30" fmla="*/ 0 h 6699025"/>
              <a:gd name="connsiteX31" fmla="*/ 10729087 w 10729087"/>
              <a:gd name="connsiteY31" fmla="*/ 379978 h 6699025"/>
              <a:gd name="connsiteX32" fmla="*/ 9552794 w 10729087"/>
              <a:gd name="connsiteY32" fmla="*/ 1556271 h 6699025"/>
              <a:gd name="connsiteX33" fmla="*/ 8617656 w 10729087"/>
              <a:gd name="connsiteY33" fmla="*/ 1943621 h 6699025"/>
              <a:gd name="connsiteX34" fmla="*/ 8617156 w 10729087"/>
              <a:gd name="connsiteY34" fmla="*/ 1943621 h 6699025"/>
              <a:gd name="connsiteX35" fmla="*/ 7681770 w 10729087"/>
              <a:gd name="connsiteY35" fmla="*/ 1555646 h 6699025"/>
              <a:gd name="connsiteX36" fmla="*/ 7662527 w 10729087"/>
              <a:gd name="connsiteY36" fmla="*/ 1536404 h 6699025"/>
              <a:gd name="connsiteX37" fmla="*/ 7320284 w 10729087"/>
              <a:gd name="connsiteY37" fmla="*/ 1394334 h 6699025"/>
              <a:gd name="connsiteX38" fmla="*/ 7318536 w 10729087"/>
              <a:gd name="connsiteY38" fmla="*/ 1394334 h 6699025"/>
              <a:gd name="connsiteX39" fmla="*/ 6967922 w 10729087"/>
              <a:gd name="connsiteY39" fmla="*/ 1542152 h 6699025"/>
              <a:gd name="connsiteX40" fmla="*/ 6937183 w 10729087"/>
              <a:gd name="connsiteY40" fmla="*/ 1572890 h 6699025"/>
              <a:gd name="connsiteX41" fmla="*/ 6792990 w 10729087"/>
              <a:gd name="connsiteY41" fmla="*/ 1921254 h 6699025"/>
              <a:gd name="connsiteX42" fmla="*/ 6937559 w 10729087"/>
              <a:gd name="connsiteY42" fmla="*/ 2269494 h 6699025"/>
              <a:gd name="connsiteX43" fmla="*/ 7280800 w 10729087"/>
              <a:gd name="connsiteY43" fmla="*/ 2611986 h 6699025"/>
              <a:gd name="connsiteX44" fmla="*/ 7654405 w 10729087"/>
              <a:gd name="connsiteY44" fmla="*/ 3525007 h 6699025"/>
              <a:gd name="connsiteX45" fmla="*/ 7259433 w 10729087"/>
              <a:gd name="connsiteY45" fmla="*/ 4436528 h 6699025"/>
              <a:gd name="connsiteX46" fmla="*/ 7241066 w 10729087"/>
              <a:gd name="connsiteY46" fmla="*/ 4454147 h 6699025"/>
              <a:gd name="connsiteX47" fmla="*/ 6358408 w 10729087"/>
              <a:gd name="connsiteY47" fmla="*/ 4800762 h 6699025"/>
              <a:gd name="connsiteX48" fmla="*/ 5487746 w 10729087"/>
              <a:gd name="connsiteY48" fmla="*/ 4425033 h 6699025"/>
              <a:gd name="connsiteX49" fmla="*/ 4347688 w 10729087"/>
              <a:gd name="connsiteY49" fmla="*/ 3255237 h 6699025"/>
              <a:gd name="connsiteX50" fmla="*/ 4005321 w 10729087"/>
              <a:gd name="connsiteY50" fmla="*/ 3109543 h 6699025"/>
              <a:gd name="connsiteX51" fmla="*/ 3660954 w 10729087"/>
              <a:gd name="connsiteY51" fmla="*/ 3250864 h 6699025"/>
              <a:gd name="connsiteX52" fmla="*/ 3519634 w 10729087"/>
              <a:gd name="connsiteY52" fmla="*/ 3591981 h 6699025"/>
              <a:gd name="connsiteX53" fmla="*/ 3660954 w 10729087"/>
              <a:gd name="connsiteY53" fmla="*/ 3933099 h 6699025"/>
              <a:gd name="connsiteX54" fmla="*/ 3664828 w 10729087"/>
              <a:gd name="connsiteY54" fmla="*/ 3937097 h 6699025"/>
              <a:gd name="connsiteX55" fmla="*/ 3966836 w 10729087"/>
              <a:gd name="connsiteY55" fmla="*/ 4251850 h 6699025"/>
              <a:gd name="connsiteX56" fmla="*/ 4265095 w 10729087"/>
              <a:gd name="connsiteY56" fmla="*/ 5004933 h 6699025"/>
              <a:gd name="connsiteX57" fmla="*/ 3951217 w 10729087"/>
              <a:gd name="connsiteY57" fmla="*/ 5751643 h 6699025"/>
              <a:gd name="connsiteX58" fmla="*/ 3193636 w 10729087"/>
              <a:gd name="connsiteY58" fmla="*/ 6065521 h 6699025"/>
              <a:gd name="connsiteX59" fmla="*/ 3186139 w 10729087"/>
              <a:gd name="connsiteY59" fmla="*/ 6065521 h 6699025"/>
              <a:gd name="connsiteX60" fmla="*/ 2425434 w 10729087"/>
              <a:gd name="connsiteY60" fmla="*/ 5741272 h 6699025"/>
              <a:gd name="connsiteX61" fmla="*/ 1886643 w 10729087"/>
              <a:gd name="connsiteY61" fmla="*/ 5511611 h 6699025"/>
              <a:gd name="connsiteX62" fmla="*/ 1881270 w 10729087"/>
              <a:gd name="connsiteY62" fmla="*/ 5511611 h 6699025"/>
              <a:gd name="connsiteX63" fmla="*/ 1344728 w 10729087"/>
              <a:gd name="connsiteY63" fmla="*/ 5733900 h 6699025"/>
              <a:gd name="connsiteX64" fmla="*/ 379603 w 10729087"/>
              <a:gd name="connsiteY64" fmla="*/ 6699025 h 6699025"/>
              <a:gd name="connsiteX0" fmla="*/ 620017 w 10969126"/>
              <a:gd name="connsiteY0" fmla="*/ 6698775 h 6699025"/>
              <a:gd name="connsiteX1" fmla="*/ 0 w 10969126"/>
              <a:gd name="connsiteY1" fmla="*/ 6558837 h 6699025"/>
              <a:gd name="connsiteX2" fmla="*/ 1205165 w 10969126"/>
              <a:gd name="connsiteY2" fmla="*/ 5353672 h 6699025"/>
              <a:gd name="connsiteX3" fmla="*/ 2121434 w 10969126"/>
              <a:gd name="connsiteY3" fmla="*/ 4974070 h 6699025"/>
              <a:gd name="connsiteX4" fmla="*/ 2130555 w 10969126"/>
              <a:gd name="connsiteY4" fmla="*/ 4974070 h 6699025"/>
              <a:gd name="connsiteX5" fmla="*/ 3050698 w 10969126"/>
              <a:gd name="connsiteY5" fmla="*/ 5366293 h 6699025"/>
              <a:gd name="connsiteX6" fmla="*/ 3430051 w 10969126"/>
              <a:gd name="connsiteY6" fmla="*/ 5527980 h 6699025"/>
              <a:gd name="connsiteX7" fmla="*/ 3433800 w 10969126"/>
              <a:gd name="connsiteY7" fmla="*/ 5527980 h 6699025"/>
              <a:gd name="connsiteX8" fmla="*/ 3811528 w 10969126"/>
              <a:gd name="connsiteY8" fmla="*/ 5371416 h 6699025"/>
              <a:gd name="connsiteX9" fmla="*/ 3819275 w 10969126"/>
              <a:gd name="connsiteY9" fmla="*/ 4623581 h 6699025"/>
              <a:gd name="connsiteX10" fmla="*/ 3519142 w 10969126"/>
              <a:gd name="connsiteY10" fmla="*/ 4310702 h 6699025"/>
              <a:gd name="connsiteX11" fmla="*/ 3521266 w 10969126"/>
              <a:gd name="connsiteY11" fmla="*/ 2870761 h 6699025"/>
              <a:gd name="connsiteX12" fmla="*/ 4248983 w 10969126"/>
              <a:gd name="connsiteY12" fmla="*/ 2572127 h 6699025"/>
              <a:gd name="connsiteX13" fmla="*/ 4972703 w 10969126"/>
              <a:gd name="connsiteY13" fmla="*/ 2880257 h 6699025"/>
              <a:gd name="connsiteX14" fmla="*/ 6112635 w 10969126"/>
              <a:gd name="connsiteY14" fmla="*/ 4049928 h 6699025"/>
              <a:gd name="connsiteX15" fmla="*/ 7109124 w 10969126"/>
              <a:gd name="connsiteY15" fmla="*/ 4066422 h 6699025"/>
              <a:gd name="connsiteX16" fmla="*/ 7127492 w 10969126"/>
              <a:gd name="connsiteY16" fmla="*/ 4048804 h 6699025"/>
              <a:gd name="connsiteX17" fmla="*/ 7357153 w 10969126"/>
              <a:gd name="connsiteY17" fmla="*/ 3519759 h 6699025"/>
              <a:gd name="connsiteX18" fmla="*/ 7141236 w 10969126"/>
              <a:gd name="connsiteY18" fmla="*/ 2992339 h 6699025"/>
              <a:gd name="connsiteX19" fmla="*/ 6797995 w 10969126"/>
              <a:gd name="connsiteY19" fmla="*/ 2649722 h 6699025"/>
              <a:gd name="connsiteX20" fmla="*/ 6495737 w 10969126"/>
              <a:gd name="connsiteY20" fmla="*/ 1921504 h 6699025"/>
              <a:gd name="connsiteX21" fmla="*/ 6797370 w 10969126"/>
              <a:gd name="connsiteY21" fmla="*/ 1193037 h 6699025"/>
              <a:gd name="connsiteX22" fmla="*/ 6828108 w 10969126"/>
              <a:gd name="connsiteY22" fmla="*/ 1162299 h 6699025"/>
              <a:gd name="connsiteX23" fmla="*/ 7556700 w 10969126"/>
              <a:gd name="connsiteY23" fmla="*/ 857042 h 6699025"/>
              <a:gd name="connsiteX24" fmla="*/ 7560449 w 10969126"/>
              <a:gd name="connsiteY24" fmla="*/ 857042 h 6699025"/>
              <a:gd name="connsiteX25" fmla="*/ 8282669 w 10969126"/>
              <a:gd name="connsiteY25" fmla="*/ 1156676 h 6699025"/>
              <a:gd name="connsiteX26" fmla="*/ 8301911 w 10969126"/>
              <a:gd name="connsiteY26" fmla="*/ 1175919 h 6699025"/>
              <a:gd name="connsiteX27" fmla="*/ 8857321 w 10969126"/>
              <a:gd name="connsiteY27" fmla="*/ 1406329 h 6699025"/>
              <a:gd name="connsiteX28" fmla="*/ 8857570 w 10969126"/>
              <a:gd name="connsiteY28" fmla="*/ 1406329 h 6699025"/>
              <a:gd name="connsiteX29" fmla="*/ 9412729 w 10969126"/>
              <a:gd name="connsiteY29" fmla="*/ 1176419 h 6699025"/>
              <a:gd name="connsiteX30" fmla="*/ 10589148 w 10969126"/>
              <a:gd name="connsiteY30" fmla="*/ 0 h 6699025"/>
              <a:gd name="connsiteX31" fmla="*/ 10969126 w 10969126"/>
              <a:gd name="connsiteY31" fmla="*/ 379978 h 6699025"/>
              <a:gd name="connsiteX32" fmla="*/ 9792833 w 10969126"/>
              <a:gd name="connsiteY32" fmla="*/ 1556271 h 6699025"/>
              <a:gd name="connsiteX33" fmla="*/ 8857695 w 10969126"/>
              <a:gd name="connsiteY33" fmla="*/ 1943621 h 6699025"/>
              <a:gd name="connsiteX34" fmla="*/ 8857195 w 10969126"/>
              <a:gd name="connsiteY34" fmla="*/ 1943621 h 6699025"/>
              <a:gd name="connsiteX35" fmla="*/ 7921809 w 10969126"/>
              <a:gd name="connsiteY35" fmla="*/ 1555646 h 6699025"/>
              <a:gd name="connsiteX36" fmla="*/ 7902566 w 10969126"/>
              <a:gd name="connsiteY36" fmla="*/ 1536404 h 6699025"/>
              <a:gd name="connsiteX37" fmla="*/ 7560323 w 10969126"/>
              <a:gd name="connsiteY37" fmla="*/ 1394334 h 6699025"/>
              <a:gd name="connsiteX38" fmla="*/ 7558575 w 10969126"/>
              <a:gd name="connsiteY38" fmla="*/ 1394334 h 6699025"/>
              <a:gd name="connsiteX39" fmla="*/ 7207961 w 10969126"/>
              <a:gd name="connsiteY39" fmla="*/ 1542152 h 6699025"/>
              <a:gd name="connsiteX40" fmla="*/ 7177222 w 10969126"/>
              <a:gd name="connsiteY40" fmla="*/ 1572890 h 6699025"/>
              <a:gd name="connsiteX41" fmla="*/ 7033029 w 10969126"/>
              <a:gd name="connsiteY41" fmla="*/ 1921254 h 6699025"/>
              <a:gd name="connsiteX42" fmla="*/ 7177598 w 10969126"/>
              <a:gd name="connsiteY42" fmla="*/ 2269494 h 6699025"/>
              <a:gd name="connsiteX43" fmla="*/ 7520839 w 10969126"/>
              <a:gd name="connsiteY43" fmla="*/ 2611986 h 6699025"/>
              <a:gd name="connsiteX44" fmla="*/ 7894444 w 10969126"/>
              <a:gd name="connsiteY44" fmla="*/ 3525007 h 6699025"/>
              <a:gd name="connsiteX45" fmla="*/ 7499472 w 10969126"/>
              <a:gd name="connsiteY45" fmla="*/ 4436528 h 6699025"/>
              <a:gd name="connsiteX46" fmla="*/ 7481105 w 10969126"/>
              <a:gd name="connsiteY46" fmla="*/ 4454147 h 6699025"/>
              <a:gd name="connsiteX47" fmla="*/ 6598447 w 10969126"/>
              <a:gd name="connsiteY47" fmla="*/ 4800762 h 6699025"/>
              <a:gd name="connsiteX48" fmla="*/ 5727785 w 10969126"/>
              <a:gd name="connsiteY48" fmla="*/ 4425033 h 6699025"/>
              <a:gd name="connsiteX49" fmla="*/ 4587727 w 10969126"/>
              <a:gd name="connsiteY49" fmla="*/ 3255237 h 6699025"/>
              <a:gd name="connsiteX50" fmla="*/ 4245360 w 10969126"/>
              <a:gd name="connsiteY50" fmla="*/ 3109543 h 6699025"/>
              <a:gd name="connsiteX51" fmla="*/ 3900993 w 10969126"/>
              <a:gd name="connsiteY51" fmla="*/ 3250864 h 6699025"/>
              <a:gd name="connsiteX52" fmla="*/ 3759673 w 10969126"/>
              <a:gd name="connsiteY52" fmla="*/ 3591981 h 6699025"/>
              <a:gd name="connsiteX53" fmla="*/ 3900993 w 10969126"/>
              <a:gd name="connsiteY53" fmla="*/ 3933099 h 6699025"/>
              <a:gd name="connsiteX54" fmla="*/ 3904867 w 10969126"/>
              <a:gd name="connsiteY54" fmla="*/ 3937097 h 6699025"/>
              <a:gd name="connsiteX55" fmla="*/ 4206875 w 10969126"/>
              <a:gd name="connsiteY55" fmla="*/ 4251850 h 6699025"/>
              <a:gd name="connsiteX56" fmla="*/ 4505134 w 10969126"/>
              <a:gd name="connsiteY56" fmla="*/ 5004933 h 6699025"/>
              <a:gd name="connsiteX57" fmla="*/ 4191256 w 10969126"/>
              <a:gd name="connsiteY57" fmla="*/ 5751643 h 6699025"/>
              <a:gd name="connsiteX58" fmla="*/ 3433675 w 10969126"/>
              <a:gd name="connsiteY58" fmla="*/ 6065521 h 6699025"/>
              <a:gd name="connsiteX59" fmla="*/ 3426178 w 10969126"/>
              <a:gd name="connsiteY59" fmla="*/ 6065521 h 6699025"/>
              <a:gd name="connsiteX60" fmla="*/ 2665473 w 10969126"/>
              <a:gd name="connsiteY60" fmla="*/ 5741272 h 6699025"/>
              <a:gd name="connsiteX61" fmla="*/ 2126682 w 10969126"/>
              <a:gd name="connsiteY61" fmla="*/ 5511611 h 6699025"/>
              <a:gd name="connsiteX62" fmla="*/ 2121309 w 10969126"/>
              <a:gd name="connsiteY62" fmla="*/ 5511611 h 6699025"/>
              <a:gd name="connsiteX63" fmla="*/ 1584767 w 10969126"/>
              <a:gd name="connsiteY63" fmla="*/ 5733900 h 6699025"/>
              <a:gd name="connsiteX64" fmla="*/ 619642 w 10969126"/>
              <a:gd name="connsiteY64" fmla="*/ 6699025 h 6699025"/>
              <a:gd name="connsiteX65" fmla="*/ 620017 w 10969126"/>
              <a:gd name="connsiteY65" fmla="*/ 6698775 h 6699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0969126" h="6699025">
                <a:moveTo>
                  <a:pt x="620017" y="6698775"/>
                </a:moveTo>
                <a:lnTo>
                  <a:pt x="0" y="6558837"/>
                </a:lnTo>
                <a:lnTo>
                  <a:pt x="1205165" y="5353672"/>
                </a:lnTo>
                <a:cubicBezTo>
                  <a:pt x="1450195" y="5108643"/>
                  <a:pt x="1775318" y="4974070"/>
                  <a:pt x="2121434" y="4974070"/>
                </a:cubicBezTo>
                <a:lnTo>
                  <a:pt x="2130555" y="4974070"/>
                </a:lnTo>
                <a:cubicBezTo>
                  <a:pt x="2480170" y="4976444"/>
                  <a:pt x="2806918" y="5115765"/>
                  <a:pt x="3050698" y="5366293"/>
                </a:cubicBezTo>
                <a:cubicBezTo>
                  <a:pt x="3151160" y="5469627"/>
                  <a:pt x="3285982" y="5526980"/>
                  <a:pt x="3430051" y="5527980"/>
                </a:cubicBezTo>
                <a:lnTo>
                  <a:pt x="3433800" y="5527980"/>
                </a:lnTo>
                <a:cubicBezTo>
                  <a:pt x="3576495" y="5527980"/>
                  <a:pt x="3710567" y="5472501"/>
                  <a:pt x="3811528" y="5371416"/>
                </a:cubicBezTo>
                <a:cubicBezTo>
                  <a:pt x="4015574" y="5167370"/>
                  <a:pt x="4019073" y="4831875"/>
                  <a:pt x="3819275" y="4623581"/>
                </a:cubicBezTo>
                <a:lnTo>
                  <a:pt x="3519142" y="4310702"/>
                </a:lnTo>
                <a:cubicBezTo>
                  <a:pt x="3123670" y="3912982"/>
                  <a:pt x="3124420" y="3267732"/>
                  <a:pt x="3521266" y="2870761"/>
                </a:cubicBezTo>
                <a:cubicBezTo>
                  <a:pt x="3715690" y="2676336"/>
                  <a:pt x="3973591" y="2570128"/>
                  <a:pt x="4248983" y="2572127"/>
                </a:cubicBezTo>
                <a:cubicBezTo>
                  <a:pt x="4523877" y="2573876"/>
                  <a:pt x="4780902" y="2683334"/>
                  <a:pt x="4972703" y="2880257"/>
                </a:cubicBezTo>
                <a:lnTo>
                  <a:pt x="6112635" y="4049928"/>
                </a:lnTo>
                <a:cubicBezTo>
                  <a:pt x="6382781" y="4327071"/>
                  <a:pt x="6829857" y="4334568"/>
                  <a:pt x="7109124" y="4066422"/>
                </a:cubicBezTo>
                <a:lnTo>
                  <a:pt x="7127492" y="4048804"/>
                </a:lnTo>
                <a:cubicBezTo>
                  <a:pt x="7273685" y="3908483"/>
                  <a:pt x="7355278" y="3720681"/>
                  <a:pt x="7357153" y="3519759"/>
                </a:cubicBezTo>
                <a:cubicBezTo>
                  <a:pt x="7359152" y="3320461"/>
                  <a:pt x="7282431" y="3133159"/>
                  <a:pt x="7141236" y="2992339"/>
                </a:cubicBezTo>
                <a:lnTo>
                  <a:pt x="6797995" y="2649722"/>
                </a:lnTo>
                <a:cubicBezTo>
                  <a:pt x="6603195" y="2455297"/>
                  <a:pt x="6495862" y="2196648"/>
                  <a:pt x="6495737" y="1921504"/>
                </a:cubicBezTo>
                <a:cubicBezTo>
                  <a:pt x="6495737" y="1646361"/>
                  <a:pt x="6602696" y="1387587"/>
                  <a:pt x="6797370" y="1193037"/>
                </a:cubicBezTo>
                <a:lnTo>
                  <a:pt x="6828108" y="1162299"/>
                </a:lnTo>
                <a:cubicBezTo>
                  <a:pt x="7023907" y="966500"/>
                  <a:pt x="7282682" y="858042"/>
                  <a:pt x="7556700" y="857042"/>
                </a:cubicBezTo>
                <a:lnTo>
                  <a:pt x="7560449" y="857042"/>
                </a:lnTo>
                <a:cubicBezTo>
                  <a:pt x="7833343" y="857042"/>
                  <a:pt x="8089619" y="963376"/>
                  <a:pt x="8282669" y="1156676"/>
                </a:cubicBezTo>
                <a:lnTo>
                  <a:pt x="8301911" y="1175919"/>
                </a:lnTo>
                <a:cubicBezTo>
                  <a:pt x="8450229" y="1324361"/>
                  <a:pt x="8647401" y="1406204"/>
                  <a:pt x="8857321" y="1406329"/>
                </a:cubicBezTo>
                <a:lnTo>
                  <a:pt x="8857570" y="1406329"/>
                </a:lnTo>
                <a:cubicBezTo>
                  <a:pt x="9067364" y="1406329"/>
                  <a:pt x="9264537" y="1324611"/>
                  <a:pt x="9412729" y="1176419"/>
                </a:cubicBezTo>
                <a:lnTo>
                  <a:pt x="10589148" y="0"/>
                </a:lnTo>
                <a:lnTo>
                  <a:pt x="10969126" y="379978"/>
                </a:lnTo>
                <a:lnTo>
                  <a:pt x="9792833" y="1556271"/>
                </a:lnTo>
                <a:cubicBezTo>
                  <a:pt x="9543055" y="1806049"/>
                  <a:pt x="9210933" y="1943621"/>
                  <a:pt x="8857695" y="1943621"/>
                </a:cubicBezTo>
                <a:lnTo>
                  <a:pt x="8857195" y="1943621"/>
                </a:lnTo>
                <a:cubicBezTo>
                  <a:pt x="8503832" y="1943621"/>
                  <a:pt x="8171587" y="1805674"/>
                  <a:pt x="7921809" y="1555646"/>
                </a:cubicBezTo>
                <a:lnTo>
                  <a:pt x="7902566" y="1536404"/>
                </a:lnTo>
                <a:cubicBezTo>
                  <a:pt x="7810977" y="1444689"/>
                  <a:pt x="7689524" y="1394334"/>
                  <a:pt x="7560323" y="1394334"/>
                </a:cubicBezTo>
                <a:lnTo>
                  <a:pt x="7558575" y="1394334"/>
                </a:lnTo>
                <a:cubicBezTo>
                  <a:pt x="7427376" y="1394834"/>
                  <a:pt x="7302799" y="1447313"/>
                  <a:pt x="7207961" y="1542152"/>
                </a:cubicBezTo>
                <a:lnTo>
                  <a:pt x="7177222" y="1572890"/>
                </a:lnTo>
                <a:cubicBezTo>
                  <a:pt x="7084133" y="1665979"/>
                  <a:pt x="7032904" y="1789680"/>
                  <a:pt x="7033029" y="1921254"/>
                </a:cubicBezTo>
                <a:cubicBezTo>
                  <a:pt x="7033029" y="2052828"/>
                  <a:pt x="7084384" y="2176530"/>
                  <a:pt x="7177598" y="2269494"/>
                </a:cubicBezTo>
                <a:lnTo>
                  <a:pt x="7520839" y="2611986"/>
                </a:lnTo>
                <a:cubicBezTo>
                  <a:pt x="7765119" y="2855767"/>
                  <a:pt x="7897818" y="3180016"/>
                  <a:pt x="7894444" y="3525007"/>
                </a:cubicBezTo>
                <a:cubicBezTo>
                  <a:pt x="7891071" y="3871623"/>
                  <a:pt x="7750750" y="4195372"/>
                  <a:pt x="7499472" y="4436528"/>
                </a:cubicBezTo>
                <a:lnTo>
                  <a:pt x="7481105" y="4454147"/>
                </a:lnTo>
                <a:cubicBezTo>
                  <a:pt x="7242572" y="4683058"/>
                  <a:pt x="6928819" y="4805885"/>
                  <a:pt x="6598447" y="4800762"/>
                </a:cubicBezTo>
                <a:cubicBezTo>
                  <a:pt x="6267825" y="4795264"/>
                  <a:pt x="5958570" y="4661816"/>
                  <a:pt x="5727785" y="4425033"/>
                </a:cubicBezTo>
                <a:lnTo>
                  <a:pt x="4587727" y="3255237"/>
                </a:lnTo>
                <a:cubicBezTo>
                  <a:pt x="4497012" y="3162148"/>
                  <a:pt x="4375434" y="3110293"/>
                  <a:pt x="4245360" y="3109543"/>
                </a:cubicBezTo>
                <a:cubicBezTo>
                  <a:pt x="4115286" y="3108918"/>
                  <a:pt x="3993083" y="3158899"/>
                  <a:pt x="3900993" y="3250864"/>
                </a:cubicBezTo>
                <a:cubicBezTo>
                  <a:pt x="3809904" y="3341953"/>
                  <a:pt x="3759673" y="3463156"/>
                  <a:pt x="3759673" y="3591981"/>
                </a:cubicBezTo>
                <a:cubicBezTo>
                  <a:pt x="3759673" y="3720806"/>
                  <a:pt x="3809904" y="3842009"/>
                  <a:pt x="3900993" y="3933099"/>
                </a:cubicBezTo>
                <a:lnTo>
                  <a:pt x="3904867" y="3937097"/>
                </a:lnTo>
                <a:lnTo>
                  <a:pt x="4206875" y="4251850"/>
                </a:lnTo>
                <a:cubicBezTo>
                  <a:pt x="4402174" y="4455396"/>
                  <a:pt x="4508133" y="4722792"/>
                  <a:pt x="4505134" y="5004933"/>
                </a:cubicBezTo>
                <a:cubicBezTo>
                  <a:pt x="4502261" y="5286948"/>
                  <a:pt x="4390804" y="5552220"/>
                  <a:pt x="4191256" y="5751643"/>
                </a:cubicBezTo>
                <a:cubicBezTo>
                  <a:pt x="3988710" y="5954189"/>
                  <a:pt x="3719939" y="6065521"/>
                  <a:pt x="3433675" y="6065521"/>
                </a:cubicBezTo>
                <a:lnTo>
                  <a:pt x="3426178" y="6065521"/>
                </a:lnTo>
                <a:cubicBezTo>
                  <a:pt x="3137165" y="6063522"/>
                  <a:pt x="2867020" y="5948317"/>
                  <a:pt x="2665473" y="5741272"/>
                </a:cubicBezTo>
                <a:cubicBezTo>
                  <a:pt x="2522778" y="5594579"/>
                  <a:pt x="2331353" y="5512986"/>
                  <a:pt x="2126682" y="5511611"/>
                </a:cubicBezTo>
                <a:lnTo>
                  <a:pt x="2121309" y="5511611"/>
                </a:lnTo>
                <a:cubicBezTo>
                  <a:pt x="1918638" y="5511611"/>
                  <a:pt x="1728337" y="5590456"/>
                  <a:pt x="1584767" y="5733900"/>
                </a:cubicBezTo>
                <a:lnTo>
                  <a:pt x="619642" y="6699025"/>
                </a:lnTo>
                <a:lnTo>
                  <a:pt x="620017" y="669877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39C4AE-349B-E85F-1B9A-5A4809FAA480}"/>
              </a:ext>
            </a:extLst>
          </p:cNvPr>
          <p:cNvSpPr/>
          <p:nvPr/>
        </p:nvSpPr>
        <p:spPr>
          <a:xfrm>
            <a:off x="2820102" y="610764"/>
            <a:ext cx="10215847" cy="6121967"/>
          </a:xfrm>
          <a:custGeom>
            <a:avLst/>
            <a:gdLst>
              <a:gd name="connsiteX0" fmla="*/ 26490 w 10056598"/>
              <a:gd name="connsiteY0" fmla="*/ 6026536 h 6026535"/>
              <a:gd name="connsiteX1" fmla="*/ 0 w 10056598"/>
              <a:gd name="connsiteY1" fmla="*/ 6000046 h 6026535"/>
              <a:gd name="connsiteX2" fmla="*/ 105334 w 10056598"/>
              <a:gd name="connsiteY2" fmla="*/ 5894712 h 6026535"/>
              <a:gd name="connsiteX3" fmla="*/ 131824 w 10056598"/>
              <a:gd name="connsiteY3" fmla="*/ 5921202 h 6026535"/>
              <a:gd name="connsiteX4" fmla="*/ 26490 w 10056598"/>
              <a:gd name="connsiteY4" fmla="*/ 6026536 h 6026535"/>
              <a:gd name="connsiteX5" fmla="*/ 237158 w 10056598"/>
              <a:gd name="connsiteY5" fmla="*/ 5815868 h 6026535"/>
              <a:gd name="connsiteX6" fmla="*/ 210668 w 10056598"/>
              <a:gd name="connsiteY6" fmla="*/ 5789378 h 6026535"/>
              <a:gd name="connsiteX7" fmla="*/ 316002 w 10056598"/>
              <a:gd name="connsiteY7" fmla="*/ 5684044 h 6026535"/>
              <a:gd name="connsiteX8" fmla="*/ 342492 w 10056598"/>
              <a:gd name="connsiteY8" fmla="*/ 5710534 h 6026535"/>
              <a:gd name="connsiteX9" fmla="*/ 237158 w 10056598"/>
              <a:gd name="connsiteY9" fmla="*/ 5815868 h 6026535"/>
              <a:gd name="connsiteX10" fmla="*/ 447826 w 10056598"/>
              <a:gd name="connsiteY10" fmla="*/ 5605200 h 6026535"/>
              <a:gd name="connsiteX11" fmla="*/ 421337 w 10056598"/>
              <a:gd name="connsiteY11" fmla="*/ 5578710 h 6026535"/>
              <a:gd name="connsiteX12" fmla="*/ 526671 w 10056598"/>
              <a:gd name="connsiteY12" fmla="*/ 5473376 h 6026535"/>
              <a:gd name="connsiteX13" fmla="*/ 553160 w 10056598"/>
              <a:gd name="connsiteY13" fmla="*/ 5499866 h 6026535"/>
              <a:gd name="connsiteX14" fmla="*/ 447826 w 10056598"/>
              <a:gd name="connsiteY14" fmla="*/ 5605200 h 6026535"/>
              <a:gd name="connsiteX15" fmla="*/ 2858516 w 10056598"/>
              <a:gd name="connsiteY15" fmla="*/ 5478374 h 6026535"/>
              <a:gd name="connsiteX16" fmla="*/ 2722694 w 10056598"/>
              <a:gd name="connsiteY16" fmla="*/ 5467128 h 6026535"/>
              <a:gd name="connsiteX17" fmla="*/ 2728816 w 10056598"/>
              <a:gd name="connsiteY17" fmla="*/ 5430143 h 6026535"/>
              <a:gd name="connsiteX18" fmla="*/ 2873760 w 10056598"/>
              <a:gd name="connsiteY18" fmla="*/ 5440764 h 6026535"/>
              <a:gd name="connsiteX19" fmla="*/ 2874510 w 10056598"/>
              <a:gd name="connsiteY19" fmla="*/ 5478249 h 6026535"/>
              <a:gd name="connsiteX20" fmla="*/ 2858516 w 10056598"/>
              <a:gd name="connsiteY20" fmla="*/ 5478374 h 6026535"/>
              <a:gd name="connsiteX21" fmla="*/ 3025826 w 10056598"/>
              <a:gd name="connsiteY21" fmla="*/ 5461256 h 6026535"/>
              <a:gd name="connsiteX22" fmla="*/ 3018204 w 10056598"/>
              <a:gd name="connsiteY22" fmla="*/ 5424520 h 6026535"/>
              <a:gd name="connsiteX23" fmla="*/ 3157150 w 10056598"/>
              <a:gd name="connsiteY23" fmla="*/ 5382036 h 6026535"/>
              <a:gd name="connsiteX24" fmla="*/ 3171395 w 10056598"/>
              <a:gd name="connsiteY24" fmla="*/ 5416773 h 6026535"/>
              <a:gd name="connsiteX25" fmla="*/ 3025826 w 10056598"/>
              <a:gd name="connsiteY25" fmla="*/ 5461381 h 6026535"/>
              <a:gd name="connsiteX26" fmla="*/ 2575501 w 10056598"/>
              <a:gd name="connsiteY26" fmla="*/ 5428393 h 6026535"/>
              <a:gd name="connsiteX27" fmla="*/ 2438054 w 10056598"/>
              <a:gd name="connsiteY27" fmla="*/ 5362919 h 6026535"/>
              <a:gd name="connsiteX28" fmla="*/ 2457297 w 10056598"/>
              <a:gd name="connsiteY28" fmla="*/ 5330681 h 6026535"/>
              <a:gd name="connsiteX29" fmla="*/ 2588496 w 10056598"/>
              <a:gd name="connsiteY29" fmla="*/ 5393157 h 6026535"/>
              <a:gd name="connsiteX30" fmla="*/ 2575626 w 10056598"/>
              <a:gd name="connsiteY30" fmla="*/ 5428393 h 6026535"/>
              <a:gd name="connsiteX31" fmla="*/ 658495 w 10056598"/>
              <a:gd name="connsiteY31" fmla="*/ 5394532 h 6026535"/>
              <a:gd name="connsiteX32" fmla="*/ 632005 w 10056598"/>
              <a:gd name="connsiteY32" fmla="*/ 5368042 h 6026535"/>
              <a:gd name="connsiteX33" fmla="*/ 737339 w 10056598"/>
              <a:gd name="connsiteY33" fmla="*/ 5262708 h 6026535"/>
              <a:gd name="connsiteX34" fmla="*/ 763829 w 10056598"/>
              <a:gd name="connsiteY34" fmla="*/ 5289198 h 6026535"/>
              <a:gd name="connsiteX35" fmla="*/ 658495 w 10056598"/>
              <a:gd name="connsiteY35" fmla="*/ 5394532 h 6026535"/>
              <a:gd name="connsiteX36" fmla="*/ 3306217 w 10056598"/>
              <a:gd name="connsiteY36" fmla="*/ 5345925 h 6026535"/>
              <a:gd name="connsiteX37" fmla="*/ 3285725 w 10056598"/>
              <a:gd name="connsiteY37" fmla="*/ 5314563 h 6026535"/>
              <a:gd name="connsiteX38" fmla="*/ 3399681 w 10056598"/>
              <a:gd name="connsiteY38" fmla="*/ 5224348 h 6026535"/>
              <a:gd name="connsiteX39" fmla="*/ 3425546 w 10056598"/>
              <a:gd name="connsiteY39" fmla="*/ 5251462 h 6026535"/>
              <a:gd name="connsiteX40" fmla="*/ 3306217 w 10056598"/>
              <a:gd name="connsiteY40" fmla="*/ 5345925 h 6026535"/>
              <a:gd name="connsiteX41" fmla="*/ 2315102 w 10056598"/>
              <a:gd name="connsiteY41" fmla="*/ 5273079 h 6026535"/>
              <a:gd name="connsiteX42" fmla="*/ 2269620 w 10056598"/>
              <a:gd name="connsiteY42" fmla="*/ 5229721 h 6026535"/>
              <a:gd name="connsiteX43" fmla="*/ 2207144 w 10056598"/>
              <a:gd name="connsiteY43" fmla="*/ 5170743 h 6026535"/>
              <a:gd name="connsiteX44" fmla="*/ 2231759 w 10056598"/>
              <a:gd name="connsiteY44" fmla="*/ 5142380 h 6026535"/>
              <a:gd name="connsiteX45" fmla="*/ 2296484 w 10056598"/>
              <a:gd name="connsiteY45" fmla="*/ 5203606 h 6026535"/>
              <a:gd name="connsiteX46" fmla="*/ 2339967 w 10056598"/>
              <a:gd name="connsiteY46" fmla="*/ 5245090 h 6026535"/>
              <a:gd name="connsiteX47" fmla="*/ 2315102 w 10056598"/>
              <a:gd name="connsiteY47" fmla="*/ 5273204 h 6026535"/>
              <a:gd name="connsiteX48" fmla="*/ 869538 w 10056598"/>
              <a:gd name="connsiteY48" fmla="*/ 5185363 h 6026535"/>
              <a:gd name="connsiteX49" fmla="*/ 844297 w 10056598"/>
              <a:gd name="connsiteY49" fmla="*/ 5157624 h 6026535"/>
              <a:gd name="connsiteX50" fmla="*/ 963626 w 10056598"/>
              <a:gd name="connsiteY50" fmla="*/ 5064160 h 6026535"/>
              <a:gd name="connsiteX51" fmla="*/ 984493 w 10056598"/>
              <a:gd name="connsiteY51" fmla="*/ 5095273 h 6026535"/>
              <a:gd name="connsiteX52" fmla="*/ 869413 w 10056598"/>
              <a:gd name="connsiteY52" fmla="*/ 5185363 h 6026535"/>
              <a:gd name="connsiteX53" fmla="*/ 3525757 w 10056598"/>
              <a:gd name="connsiteY53" fmla="*/ 5136757 h 6026535"/>
              <a:gd name="connsiteX54" fmla="*/ 3495394 w 10056598"/>
              <a:gd name="connsiteY54" fmla="*/ 5114765 h 6026535"/>
              <a:gd name="connsiteX55" fmla="*/ 3568990 w 10056598"/>
              <a:gd name="connsiteY55" fmla="*/ 4989564 h 6026535"/>
              <a:gd name="connsiteX56" fmla="*/ 3602977 w 10056598"/>
              <a:gd name="connsiteY56" fmla="*/ 5005432 h 6026535"/>
              <a:gd name="connsiteX57" fmla="*/ 3525757 w 10056598"/>
              <a:gd name="connsiteY57" fmla="*/ 5136757 h 6026535"/>
              <a:gd name="connsiteX58" fmla="*/ 2090314 w 10056598"/>
              <a:gd name="connsiteY58" fmla="*/ 5083152 h 6026535"/>
              <a:gd name="connsiteX59" fmla="*/ 1961864 w 10056598"/>
              <a:gd name="connsiteY59" fmla="*/ 5013555 h 6026535"/>
              <a:gd name="connsiteX60" fmla="*/ 1977233 w 10056598"/>
              <a:gd name="connsiteY60" fmla="*/ 4979443 h 6026535"/>
              <a:gd name="connsiteX61" fmla="*/ 2110431 w 10056598"/>
              <a:gd name="connsiteY61" fmla="*/ 5051665 h 6026535"/>
              <a:gd name="connsiteX62" fmla="*/ 2090189 w 10056598"/>
              <a:gd name="connsiteY62" fmla="*/ 5083277 h 6026535"/>
              <a:gd name="connsiteX63" fmla="*/ 1111569 w 10056598"/>
              <a:gd name="connsiteY63" fmla="*/ 5022801 h 6026535"/>
              <a:gd name="connsiteX64" fmla="*/ 1095450 w 10056598"/>
              <a:gd name="connsiteY64" fmla="*/ 4988939 h 6026535"/>
              <a:gd name="connsiteX65" fmla="*/ 1236645 w 10056598"/>
              <a:gd name="connsiteY65" fmla="*/ 4933710 h 6026535"/>
              <a:gd name="connsiteX66" fmla="*/ 1247766 w 10056598"/>
              <a:gd name="connsiteY66" fmla="*/ 4969571 h 6026535"/>
              <a:gd name="connsiteX67" fmla="*/ 1111694 w 10056598"/>
              <a:gd name="connsiteY67" fmla="*/ 5022801 h 6026535"/>
              <a:gd name="connsiteX68" fmla="*/ 1824667 w 10056598"/>
              <a:gd name="connsiteY68" fmla="*/ 4963324 h 6026535"/>
              <a:gd name="connsiteX69" fmla="*/ 1681598 w 10056598"/>
              <a:gd name="connsiteY69" fmla="*/ 4933461 h 6026535"/>
              <a:gd name="connsiteX70" fmla="*/ 1686596 w 10056598"/>
              <a:gd name="connsiteY70" fmla="*/ 4896350 h 6026535"/>
              <a:gd name="connsiteX71" fmla="*/ 1834913 w 10056598"/>
              <a:gd name="connsiteY71" fmla="*/ 4927338 h 6026535"/>
              <a:gd name="connsiteX72" fmla="*/ 1824667 w 10056598"/>
              <a:gd name="connsiteY72" fmla="*/ 4963324 h 6026535"/>
              <a:gd name="connsiteX73" fmla="*/ 1390086 w 10056598"/>
              <a:gd name="connsiteY73" fmla="*/ 4936584 h 6026535"/>
              <a:gd name="connsiteX74" fmla="*/ 1384338 w 10056598"/>
              <a:gd name="connsiteY74" fmla="*/ 4899598 h 6026535"/>
              <a:gd name="connsiteX75" fmla="*/ 1535404 w 10056598"/>
              <a:gd name="connsiteY75" fmla="*/ 4887103 h 6026535"/>
              <a:gd name="connsiteX76" fmla="*/ 1535779 w 10056598"/>
              <a:gd name="connsiteY76" fmla="*/ 4924589 h 6026535"/>
              <a:gd name="connsiteX77" fmla="*/ 1390086 w 10056598"/>
              <a:gd name="connsiteY77" fmla="*/ 4936709 h 6026535"/>
              <a:gd name="connsiteX78" fmla="*/ 3654582 w 10056598"/>
              <a:gd name="connsiteY78" fmla="*/ 4862113 h 6026535"/>
              <a:gd name="connsiteX79" fmla="*/ 3618221 w 10056598"/>
              <a:gd name="connsiteY79" fmla="*/ 4852742 h 6026535"/>
              <a:gd name="connsiteX80" fmla="*/ 3641212 w 10056598"/>
              <a:gd name="connsiteY80" fmla="*/ 4709298 h 6026535"/>
              <a:gd name="connsiteX81" fmla="*/ 3678573 w 10056598"/>
              <a:gd name="connsiteY81" fmla="*/ 4711796 h 6026535"/>
              <a:gd name="connsiteX82" fmla="*/ 3654457 w 10056598"/>
              <a:gd name="connsiteY82" fmla="*/ 4862113 h 6026535"/>
              <a:gd name="connsiteX83" fmla="*/ 3637589 w 10056598"/>
              <a:gd name="connsiteY83" fmla="*/ 4563979 h 6026535"/>
              <a:gd name="connsiteX84" fmla="*/ 3607226 w 10056598"/>
              <a:gd name="connsiteY84" fmla="*/ 4421909 h 6026535"/>
              <a:gd name="connsiteX85" fmla="*/ 3642961 w 10056598"/>
              <a:gd name="connsiteY85" fmla="*/ 4410788 h 6026535"/>
              <a:gd name="connsiteX86" fmla="*/ 3674699 w 10056598"/>
              <a:gd name="connsiteY86" fmla="*/ 4559731 h 6026535"/>
              <a:gd name="connsiteX87" fmla="*/ 3637464 w 10056598"/>
              <a:gd name="connsiteY87" fmla="*/ 4564104 h 6026535"/>
              <a:gd name="connsiteX88" fmla="*/ 3551122 w 10056598"/>
              <a:gd name="connsiteY88" fmla="*/ 4287836 h 6026535"/>
              <a:gd name="connsiteX89" fmla="*/ 3471153 w 10056598"/>
              <a:gd name="connsiteY89" fmla="*/ 4166633 h 6026535"/>
              <a:gd name="connsiteX90" fmla="*/ 3500392 w 10056598"/>
              <a:gd name="connsiteY90" fmla="*/ 4143142 h 6026535"/>
              <a:gd name="connsiteX91" fmla="*/ 3584235 w 10056598"/>
              <a:gd name="connsiteY91" fmla="*/ 4270218 h 6026535"/>
              <a:gd name="connsiteX92" fmla="*/ 3551122 w 10056598"/>
              <a:gd name="connsiteY92" fmla="*/ 4287836 h 6026535"/>
              <a:gd name="connsiteX93" fmla="*/ 6044280 w 10056598"/>
              <a:gd name="connsiteY93" fmla="*/ 4213990 h 6026535"/>
              <a:gd name="connsiteX94" fmla="*/ 5967684 w 10056598"/>
              <a:gd name="connsiteY94" fmla="*/ 4211116 h 6026535"/>
              <a:gd name="connsiteX95" fmla="*/ 5970559 w 10056598"/>
              <a:gd name="connsiteY95" fmla="*/ 4173755 h 6026535"/>
              <a:gd name="connsiteX96" fmla="*/ 6116627 w 10056598"/>
              <a:gd name="connsiteY96" fmla="*/ 4173755 h 6026535"/>
              <a:gd name="connsiteX97" fmla="*/ 6119376 w 10056598"/>
              <a:gd name="connsiteY97" fmla="*/ 4211116 h 6026535"/>
              <a:gd name="connsiteX98" fmla="*/ 6044280 w 10056598"/>
              <a:gd name="connsiteY98" fmla="*/ 4213990 h 6026535"/>
              <a:gd name="connsiteX99" fmla="*/ 6269318 w 10056598"/>
              <a:gd name="connsiteY99" fmla="*/ 4188375 h 6026535"/>
              <a:gd name="connsiteX100" fmla="*/ 6260821 w 10056598"/>
              <a:gd name="connsiteY100" fmla="*/ 4151889 h 6026535"/>
              <a:gd name="connsiteX101" fmla="*/ 6400142 w 10056598"/>
              <a:gd name="connsiteY101" fmla="*/ 4108156 h 6026535"/>
              <a:gd name="connsiteX102" fmla="*/ 6414137 w 10056598"/>
              <a:gd name="connsiteY102" fmla="*/ 4143017 h 6026535"/>
              <a:gd name="connsiteX103" fmla="*/ 6269443 w 10056598"/>
              <a:gd name="connsiteY103" fmla="*/ 4188375 h 6026535"/>
              <a:gd name="connsiteX104" fmla="*/ 5817743 w 10056598"/>
              <a:gd name="connsiteY104" fmla="*/ 4188000 h 6026535"/>
              <a:gd name="connsiteX105" fmla="*/ 5673049 w 10056598"/>
              <a:gd name="connsiteY105" fmla="*/ 4142393 h 6026535"/>
              <a:gd name="connsiteX106" fmla="*/ 5687043 w 10056598"/>
              <a:gd name="connsiteY106" fmla="*/ 4107656 h 6026535"/>
              <a:gd name="connsiteX107" fmla="*/ 5826240 w 10056598"/>
              <a:gd name="connsiteY107" fmla="*/ 4151514 h 6026535"/>
              <a:gd name="connsiteX108" fmla="*/ 5817743 w 10056598"/>
              <a:gd name="connsiteY108" fmla="*/ 4188000 h 6026535"/>
              <a:gd name="connsiteX109" fmla="*/ 6550208 w 10056598"/>
              <a:gd name="connsiteY109" fmla="*/ 4075918 h 6026535"/>
              <a:gd name="connsiteX110" fmla="*/ 6531091 w 10056598"/>
              <a:gd name="connsiteY110" fmla="*/ 4043681 h 6026535"/>
              <a:gd name="connsiteX111" fmla="*/ 6650670 w 10056598"/>
              <a:gd name="connsiteY111" fmla="*/ 3959963 h 6026535"/>
              <a:gd name="connsiteX112" fmla="*/ 6674410 w 10056598"/>
              <a:gd name="connsiteY112" fmla="*/ 3988952 h 6026535"/>
              <a:gd name="connsiteX113" fmla="*/ 6550084 w 10056598"/>
              <a:gd name="connsiteY113" fmla="*/ 4075918 h 6026535"/>
              <a:gd name="connsiteX114" fmla="*/ 5536977 w 10056598"/>
              <a:gd name="connsiteY114" fmla="*/ 4075169 h 6026535"/>
              <a:gd name="connsiteX115" fmla="*/ 5412775 w 10056598"/>
              <a:gd name="connsiteY115" fmla="*/ 3987952 h 6026535"/>
              <a:gd name="connsiteX116" fmla="*/ 5436641 w 10056598"/>
              <a:gd name="connsiteY116" fmla="*/ 3958963 h 6026535"/>
              <a:gd name="connsiteX117" fmla="*/ 5556094 w 10056598"/>
              <a:gd name="connsiteY117" fmla="*/ 4042806 h 6026535"/>
              <a:gd name="connsiteX118" fmla="*/ 5536977 w 10056598"/>
              <a:gd name="connsiteY118" fmla="*/ 4075044 h 6026535"/>
              <a:gd name="connsiteX119" fmla="*/ 3371567 w 10056598"/>
              <a:gd name="connsiteY119" fmla="*/ 4058175 h 6026535"/>
              <a:gd name="connsiteX120" fmla="*/ 3268357 w 10056598"/>
              <a:gd name="connsiteY120" fmla="*/ 3950717 h 6026535"/>
              <a:gd name="connsiteX121" fmla="*/ 3295471 w 10056598"/>
              <a:gd name="connsiteY121" fmla="*/ 3924727 h 6026535"/>
              <a:gd name="connsiteX122" fmla="*/ 3398681 w 10056598"/>
              <a:gd name="connsiteY122" fmla="*/ 4032185 h 6026535"/>
              <a:gd name="connsiteX123" fmla="*/ 3371692 w 10056598"/>
              <a:gd name="connsiteY123" fmla="*/ 4058175 h 6026535"/>
              <a:gd name="connsiteX124" fmla="*/ 6784993 w 10056598"/>
              <a:gd name="connsiteY124" fmla="*/ 3885617 h 6026535"/>
              <a:gd name="connsiteX125" fmla="*/ 6757878 w 10056598"/>
              <a:gd name="connsiteY125" fmla="*/ 3859752 h 6026535"/>
              <a:gd name="connsiteX126" fmla="*/ 6850717 w 10056598"/>
              <a:gd name="connsiteY126" fmla="*/ 3746921 h 6026535"/>
              <a:gd name="connsiteX127" fmla="*/ 6881330 w 10056598"/>
              <a:gd name="connsiteY127" fmla="*/ 3768537 h 6026535"/>
              <a:gd name="connsiteX128" fmla="*/ 6784993 w 10056598"/>
              <a:gd name="connsiteY128" fmla="*/ 3885617 h 6026535"/>
              <a:gd name="connsiteX129" fmla="*/ 5303317 w 10056598"/>
              <a:gd name="connsiteY129" fmla="*/ 3884118 h 6026535"/>
              <a:gd name="connsiteX130" fmla="*/ 5199233 w 10056598"/>
              <a:gd name="connsiteY130" fmla="*/ 3777409 h 6026535"/>
              <a:gd name="connsiteX131" fmla="*/ 5226097 w 10056598"/>
              <a:gd name="connsiteY131" fmla="*/ 3751294 h 6026535"/>
              <a:gd name="connsiteX132" fmla="*/ 5330182 w 10056598"/>
              <a:gd name="connsiteY132" fmla="*/ 3858003 h 6026535"/>
              <a:gd name="connsiteX133" fmla="*/ 5303317 w 10056598"/>
              <a:gd name="connsiteY133" fmla="*/ 3884118 h 6026535"/>
              <a:gd name="connsiteX134" fmla="*/ 3165272 w 10056598"/>
              <a:gd name="connsiteY134" fmla="*/ 3843008 h 6026535"/>
              <a:gd name="connsiteX135" fmla="*/ 3122788 w 10056598"/>
              <a:gd name="connsiteY135" fmla="*/ 3798776 h 6026535"/>
              <a:gd name="connsiteX136" fmla="*/ 3063312 w 10056598"/>
              <a:gd name="connsiteY136" fmla="*/ 3732052 h 6026535"/>
              <a:gd name="connsiteX137" fmla="*/ 3092675 w 10056598"/>
              <a:gd name="connsiteY137" fmla="*/ 3708811 h 6026535"/>
              <a:gd name="connsiteX138" fmla="*/ 3149528 w 10056598"/>
              <a:gd name="connsiteY138" fmla="*/ 3772661 h 6026535"/>
              <a:gd name="connsiteX139" fmla="*/ 3192262 w 10056598"/>
              <a:gd name="connsiteY139" fmla="*/ 3817268 h 6026535"/>
              <a:gd name="connsiteX140" fmla="*/ 3165272 w 10056598"/>
              <a:gd name="connsiteY140" fmla="*/ 3843259 h 6026535"/>
              <a:gd name="connsiteX141" fmla="*/ 5095273 w 10056598"/>
              <a:gd name="connsiteY141" fmla="*/ 3670576 h 6026535"/>
              <a:gd name="connsiteX142" fmla="*/ 4991189 w 10056598"/>
              <a:gd name="connsiteY142" fmla="*/ 3563867 h 6026535"/>
              <a:gd name="connsiteX143" fmla="*/ 5018053 w 10056598"/>
              <a:gd name="connsiteY143" fmla="*/ 3537752 h 6026535"/>
              <a:gd name="connsiteX144" fmla="*/ 5122138 w 10056598"/>
              <a:gd name="connsiteY144" fmla="*/ 3644461 h 6026535"/>
              <a:gd name="connsiteX145" fmla="*/ 5095273 w 10056598"/>
              <a:gd name="connsiteY145" fmla="*/ 3670576 h 6026535"/>
              <a:gd name="connsiteX146" fmla="*/ 6959550 w 10056598"/>
              <a:gd name="connsiteY146" fmla="*/ 3638588 h 6026535"/>
              <a:gd name="connsiteX147" fmla="*/ 6926063 w 10056598"/>
              <a:gd name="connsiteY147" fmla="*/ 3621719 h 6026535"/>
              <a:gd name="connsiteX148" fmla="*/ 6982166 w 10056598"/>
              <a:gd name="connsiteY148" fmla="*/ 3486772 h 6026535"/>
              <a:gd name="connsiteX149" fmla="*/ 7017777 w 10056598"/>
              <a:gd name="connsiteY149" fmla="*/ 3498517 h 6026535"/>
              <a:gd name="connsiteX150" fmla="*/ 6959550 w 10056598"/>
              <a:gd name="connsiteY150" fmla="*/ 3638588 h 6026535"/>
              <a:gd name="connsiteX151" fmla="*/ 2981093 w 10056598"/>
              <a:gd name="connsiteY151" fmla="*/ 3603602 h 6026535"/>
              <a:gd name="connsiteX152" fmla="*/ 2925865 w 10056598"/>
              <a:gd name="connsiteY152" fmla="*/ 3461532 h 6026535"/>
              <a:gd name="connsiteX153" fmla="*/ 2961976 w 10056598"/>
              <a:gd name="connsiteY153" fmla="*/ 3451536 h 6026535"/>
              <a:gd name="connsiteX154" fmla="*/ 3014456 w 10056598"/>
              <a:gd name="connsiteY154" fmla="*/ 3586733 h 6026535"/>
              <a:gd name="connsiteX155" fmla="*/ 2981093 w 10056598"/>
              <a:gd name="connsiteY155" fmla="*/ 3603726 h 6026535"/>
              <a:gd name="connsiteX156" fmla="*/ 4887229 w 10056598"/>
              <a:gd name="connsiteY156" fmla="*/ 3457033 h 6026535"/>
              <a:gd name="connsiteX157" fmla="*/ 4783144 w 10056598"/>
              <a:gd name="connsiteY157" fmla="*/ 3350325 h 6026535"/>
              <a:gd name="connsiteX158" fmla="*/ 4810009 w 10056598"/>
              <a:gd name="connsiteY158" fmla="*/ 3324210 h 6026535"/>
              <a:gd name="connsiteX159" fmla="*/ 4914094 w 10056598"/>
              <a:gd name="connsiteY159" fmla="*/ 3430919 h 6026535"/>
              <a:gd name="connsiteX160" fmla="*/ 4887229 w 10056598"/>
              <a:gd name="connsiteY160" fmla="*/ 3457033 h 6026535"/>
              <a:gd name="connsiteX161" fmla="*/ 7054638 w 10056598"/>
              <a:gd name="connsiteY161" fmla="*/ 3351449 h 6026535"/>
              <a:gd name="connsiteX162" fmla="*/ 7017777 w 10056598"/>
              <a:gd name="connsiteY162" fmla="*/ 3345077 h 6026535"/>
              <a:gd name="connsiteX163" fmla="*/ 7032146 w 10056598"/>
              <a:gd name="connsiteY163" fmla="*/ 3199633 h 6026535"/>
              <a:gd name="connsiteX164" fmla="*/ 7069632 w 10056598"/>
              <a:gd name="connsiteY164" fmla="*/ 3200508 h 6026535"/>
              <a:gd name="connsiteX165" fmla="*/ 7054763 w 10056598"/>
              <a:gd name="connsiteY165" fmla="*/ 3351449 h 6026535"/>
              <a:gd name="connsiteX166" fmla="*/ 2899750 w 10056598"/>
              <a:gd name="connsiteY166" fmla="*/ 3311340 h 6026535"/>
              <a:gd name="connsiteX167" fmla="*/ 2897626 w 10056598"/>
              <a:gd name="connsiteY167" fmla="*/ 3254737 h 6026535"/>
              <a:gd name="connsiteX168" fmla="*/ 2903624 w 10056598"/>
              <a:gd name="connsiteY168" fmla="*/ 3158899 h 6026535"/>
              <a:gd name="connsiteX169" fmla="*/ 2940859 w 10056598"/>
              <a:gd name="connsiteY169" fmla="*/ 3163523 h 6026535"/>
              <a:gd name="connsiteX170" fmla="*/ 2935236 w 10056598"/>
              <a:gd name="connsiteY170" fmla="*/ 3254612 h 6026535"/>
              <a:gd name="connsiteX171" fmla="*/ 2937236 w 10056598"/>
              <a:gd name="connsiteY171" fmla="*/ 3308466 h 6026535"/>
              <a:gd name="connsiteX172" fmla="*/ 2899875 w 10056598"/>
              <a:gd name="connsiteY172" fmla="*/ 3311215 h 6026535"/>
              <a:gd name="connsiteX173" fmla="*/ 4679185 w 10056598"/>
              <a:gd name="connsiteY173" fmla="*/ 3243616 h 6026535"/>
              <a:gd name="connsiteX174" fmla="*/ 4575225 w 10056598"/>
              <a:gd name="connsiteY174" fmla="*/ 3136908 h 6026535"/>
              <a:gd name="connsiteX175" fmla="*/ 4602090 w 10056598"/>
              <a:gd name="connsiteY175" fmla="*/ 3110793 h 6026535"/>
              <a:gd name="connsiteX176" fmla="*/ 4706049 w 10056598"/>
              <a:gd name="connsiteY176" fmla="*/ 3217501 h 6026535"/>
              <a:gd name="connsiteX177" fmla="*/ 4679185 w 10056598"/>
              <a:gd name="connsiteY177" fmla="*/ 3243616 h 6026535"/>
              <a:gd name="connsiteX178" fmla="*/ 7024900 w 10056598"/>
              <a:gd name="connsiteY178" fmla="*/ 3053815 h 6026535"/>
              <a:gd name="connsiteX179" fmla="*/ 6996285 w 10056598"/>
              <a:gd name="connsiteY179" fmla="*/ 2910620 h 6026535"/>
              <a:gd name="connsiteX180" fmla="*/ 7032397 w 10056598"/>
              <a:gd name="connsiteY180" fmla="*/ 2900624 h 6026535"/>
              <a:gd name="connsiteX181" fmla="*/ 7062010 w 10056598"/>
              <a:gd name="connsiteY181" fmla="*/ 3049317 h 6026535"/>
              <a:gd name="connsiteX182" fmla="*/ 7024775 w 10056598"/>
              <a:gd name="connsiteY182" fmla="*/ 3053940 h 6026535"/>
              <a:gd name="connsiteX183" fmla="*/ 4471140 w 10056598"/>
              <a:gd name="connsiteY183" fmla="*/ 3030199 h 6026535"/>
              <a:gd name="connsiteX184" fmla="*/ 4367181 w 10056598"/>
              <a:gd name="connsiteY184" fmla="*/ 2923490 h 6026535"/>
              <a:gd name="connsiteX185" fmla="*/ 4394045 w 10056598"/>
              <a:gd name="connsiteY185" fmla="*/ 2897376 h 6026535"/>
              <a:gd name="connsiteX186" fmla="*/ 4498130 w 10056598"/>
              <a:gd name="connsiteY186" fmla="*/ 3004084 h 6026535"/>
              <a:gd name="connsiteX187" fmla="*/ 4471265 w 10056598"/>
              <a:gd name="connsiteY187" fmla="*/ 3030199 h 6026535"/>
              <a:gd name="connsiteX188" fmla="*/ 2972846 w 10056598"/>
              <a:gd name="connsiteY188" fmla="*/ 3022202 h 6026535"/>
              <a:gd name="connsiteX189" fmla="*/ 2937236 w 10056598"/>
              <a:gd name="connsiteY189" fmla="*/ 3010332 h 6026535"/>
              <a:gd name="connsiteX190" fmla="*/ 2999711 w 10056598"/>
              <a:gd name="connsiteY190" fmla="*/ 2871261 h 6026535"/>
              <a:gd name="connsiteX191" fmla="*/ 3032198 w 10056598"/>
              <a:gd name="connsiteY191" fmla="*/ 2890003 h 6026535"/>
              <a:gd name="connsiteX192" fmla="*/ 2972846 w 10056598"/>
              <a:gd name="connsiteY192" fmla="*/ 3022327 h 6026535"/>
              <a:gd name="connsiteX193" fmla="*/ 4263096 w 10056598"/>
              <a:gd name="connsiteY193" fmla="*/ 2816782 h 6026535"/>
              <a:gd name="connsiteX194" fmla="*/ 4191998 w 10056598"/>
              <a:gd name="connsiteY194" fmla="*/ 2743810 h 6026535"/>
              <a:gd name="connsiteX195" fmla="*/ 4158886 w 10056598"/>
              <a:gd name="connsiteY195" fmla="*/ 2711948 h 6026535"/>
              <a:gd name="connsiteX196" fmla="*/ 4184126 w 10056598"/>
              <a:gd name="connsiteY196" fmla="*/ 2684208 h 6026535"/>
              <a:gd name="connsiteX197" fmla="*/ 4218863 w 10056598"/>
              <a:gd name="connsiteY197" fmla="*/ 2717695 h 6026535"/>
              <a:gd name="connsiteX198" fmla="*/ 4289961 w 10056598"/>
              <a:gd name="connsiteY198" fmla="*/ 2790667 h 6026535"/>
              <a:gd name="connsiteX199" fmla="*/ 4263096 w 10056598"/>
              <a:gd name="connsiteY199" fmla="*/ 2816782 h 6026535"/>
              <a:gd name="connsiteX200" fmla="*/ 6946680 w 10056598"/>
              <a:gd name="connsiteY200" fmla="*/ 2773174 h 6026535"/>
              <a:gd name="connsiteX201" fmla="*/ 6877207 w 10056598"/>
              <a:gd name="connsiteY201" fmla="*/ 2644724 h 6026535"/>
              <a:gd name="connsiteX202" fmla="*/ 6908819 w 10056598"/>
              <a:gd name="connsiteY202" fmla="*/ 2624482 h 6026535"/>
              <a:gd name="connsiteX203" fmla="*/ 6980917 w 10056598"/>
              <a:gd name="connsiteY203" fmla="*/ 2757930 h 6026535"/>
              <a:gd name="connsiteX204" fmla="*/ 6946680 w 10056598"/>
              <a:gd name="connsiteY204" fmla="*/ 2773174 h 6026535"/>
              <a:gd name="connsiteX205" fmla="*/ 3116666 w 10056598"/>
              <a:gd name="connsiteY205" fmla="*/ 2772049 h 6026535"/>
              <a:gd name="connsiteX206" fmla="*/ 3088552 w 10056598"/>
              <a:gd name="connsiteY206" fmla="*/ 2747309 h 6026535"/>
              <a:gd name="connsiteX207" fmla="*/ 3123038 w 10056598"/>
              <a:gd name="connsiteY207" fmla="*/ 2710448 h 6026535"/>
              <a:gd name="connsiteX208" fmla="*/ 3199758 w 10056598"/>
              <a:gd name="connsiteY208" fmla="*/ 2643099 h 6026535"/>
              <a:gd name="connsiteX209" fmla="*/ 3222625 w 10056598"/>
              <a:gd name="connsiteY209" fmla="*/ 2672838 h 6026535"/>
              <a:gd name="connsiteX210" fmla="*/ 3149528 w 10056598"/>
              <a:gd name="connsiteY210" fmla="*/ 2736938 h 6026535"/>
              <a:gd name="connsiteX211" fmla="*/ 3116666 w 10056598"/>
              <a:gd name="connsiteY211" fmla="*/ 2772049 h 6026535"/>
              <a:gd name="connsiteX212" fmla="*/ 4042307 w 10056598"/>
              <a:gd name="connsiteY212" fmla="*/ 2625481 h 6026535"/>
              <a:gd name="connsiteX213" fmla="*/ 3910983 w 10056598"/>
              <a:gd name="connsiteY213" fmla="*/ 2564005 h 6026535"/>
              <a:gd name="connsiteX214" fmla="*/ 3923478 w 10056598"/>
              <a:gd name="connsiteY214" fmla="*/ 2528644 h 6026535"/>
              <a:gd name="connsiteX215" fmla="*/ 4061549 w 10056598"/>
              <a:gd name="connsiteY215" fmla="*/ 2593369 h 6026535"/>
              <a:gd name="connsiteX216" fmla="*/ 4042307 w 10056598"/>
              <a:gd name="connsiteY216" fmla="*/ 2625606 h 6026535"/>
              <a:gd name="connsiteX217" fmla="*/ 3345827 w 10056598"/>
              <a:gd name="connsiteY217" fmla="*/ 2596617 h 6026535"/>
              <a:gd name="connsiteX218" fmla="*/ 3329333 w 10056598"/>
              <a:gd name="connsiteY218" fmla="*/ 2562881 h 6026535"/>
              <a:gd name="connsiteX219" fmla="*/ 3472278 w 10056598"/>
              <a:gd name="connsiteY219" fmla="*/ 2509901 h 6026535"/>
              <a:gd name="connsiteX220" fmla="*/ 3481774 w 10056598"/>
              <a:gd name="connsiteY220" fmla="*/ 2546137 h 6026535"/>
              <a:gd name="connsiteX221" fmla="*/ 3345827 w 10056598"/>
              <a:gd name="connsiteY221" fmla="*/ 2596492 h 6026535"/>
              <a:gd name="connsiteX222" fmla="*/ 3770037 w 10056598"/>
              <a:gd name="connsiteY222" fmla="*/ 2529643 h 6026535"/>
              <a:gd name="connsiteX223" fmla="*/ 3625094 w 10056598"/>
              <a:gd name="connsiteY223" fmla="*/ 2523646 h 6026535"/>
              <a:gd name="connsiteX224" fmla="*/ 3622970 w 10056598"/>
              <a:gd name="connsiteY224" fmla="*/ 2486160 h 6026535"/>
              <a:gd name="connsiteX225" fmla="*/ 3775285 w 10056598"/>
              <a:gd name="connsiteY225" fmla="*/ 2492408 h 6026535"/>
              <a:gd name="connsiteX226" fmla="*/ 3770037 w 10056598"/>
              <a:gd name="connsiteY226" fmla="*/ 2529518 h 6026535"/>
              <a:gd name="connsiteX227" fmla="*/ 6789366 w 10056598"/>
              <a:gd name="connsiteY227" fmla="*/ 2527894 h 6026535"/>
              <a:gd name="connsiteX228" fmla="*/ 6742884 w 10056598"/>
              <a:gd name="connsiteY228" fmla="*/ 2478163 h 6026535"/>
              <a:gd name="connsiteX229" fmla="*/ 6686781 w 10056598"/>
              <a:gd name="connsiteY229" fmla="*/ 2422185 h 6026535"/>
              <a:gd name="connsiteX230" fmla="*/ 6713021 w 10056598"/>
              <a:gd name="connsiteY230" fmla="*/ 2395445 h 6026535"/>
              <a:gd name="connsiteX231" fmla="*/ 6769374 w 10056598"/>
              <a:gd name="connsiteY231" fmla="*/ 2451674 h 6026535"/>
              <a:gd name="connsiteX232" fmla="*/ 6817605 w 10056598"/>
              <a:gd name="connsiteY232" fmla="*/ 2503279 h 6026535"/>
              <a:gd name="connsiteX233" fmla="*/ 6789366 w 10056598"/>
              <a:gd name="connsiteY233" fmla="*/ 2527894 h 6026535"/>
              <a:gd name="connsiteX234" fmla="*/ 6580947 w 10056598"/>
              <a:gd name="connsiteY234" fmla="*/ 2316726 h 6026535"/>
              <a:gd name="connsiteX235" fmla="*/ 6475488 w 10056598"/>
              <a:gd name="connsiteY235" fmla="*/ 2211517 h 6026535"/>
              <a:gd name="connsiteX236" fmla="*/ 6501977 w 10056598"/>
              <a:gd name="connsiteY236" fmla="*/ 2185027 h 6026535"/>
              <a:gd name="connsiteX237" fmla="*/ 6607436 w 10056598"/>
              <a:gd name="connsiteY237" fmla="*/ 2290236 h 6026535"/>
              <a:gd name="connsiteX238" fmla="*/ 6580947 w 10056598"/>
              <a:gd name="connsiteY238" fmla="*/ 2316726 h 6026535"/>
              <a:gd name="connsiteX239" fmla="*/ 6370154 w 10056598"/>
              <a:gd name="connsiteY239" fmla="*/ 2104683 h 6026535"/>
              <a:gd name="connsiteX240" fmla="*/ 6279814 w 10056598"/>
              <a:gd name="connsiteY240" fmla="*/ 1981981 h 6026535"/>
              <a:gd name="connsiteX241" fmla="*/ 6312051 w 10056598"/>
              <a:gd name="connsiteY241" fmla="*/ 1962863 h 6026535"/>
              <a:gd name="connsiteX242" fmla="*/ 6398017 w 10056598"/>
              <a:gd name="connsiteY242" fmla="*/ 2079693 h 6026535"/>
              <a:gd name="connsiteX243" fmla="*/ 6370154 w 10056598"/>
              <a:gd name="connsiteY243" fmla="*/ 2104808 h 6026535"/>
              <a:gd name="connsiteX244" fmla="*/ 6215089 w 10056598"/>
              <a:gd name="connsiteY244" fmla="*/ 1843909 h 6026535"/>
              <a:gd name="connsiteX245" fmla="*/ 6178728 w 10056598"/>
              <a:gd name="connsiteY245" fmla="*/ 1695842 h 6026535"/>
              <a:gd name="connsiteX246" fmla="*/ 6215839 w 10056598"/>
              <a:gd name="connsiteY246" fmla="*/ 1690469 h 6026535"/>
              <a:gd name="connsiteX247" fmla="*/ 6250450 w 10056598"/>
              <a:gd name="connsiteY247" fmla="*/ 1831414 h 6026535"/>
              <a:gd name="connsiteX248" fmla="*/ 6215089 w 10056598"/>
              <a:gd name="connsiteY248" fmla="*/ 1843909 h 6026535"/>
              <a:gd name="connsiteX249" fmla="*/ 6209091 w 10056598"/>
              <a:gd name="connsiteY249" fmla="*/ 1545525 h 6026535"/>
              <a:gd name="connsiteX250" fmla="*/ 6171605 w 10056598"/>
              <a:gd name="connsiteY250" fmla="*/ 1543651 h 6026535"/>
              <a:gd name="connsiteX251" fmla="*/ 6194222 w 10056598"/>
              <a:gd name="connsiteY251" fmla="*/ 1392959 h 6026535"/>
              <a:gd name="connsiteX252" fmla="*/ 6230583 w 10056598"/>
              <a:gd name="connsiteY252" fmla="*/ 1402081 h 6026535"/>
              <a:gd name="connsiteX253" fmla="*/ 6209091 w 10056598"/>
              <a:gd name="connsiteY253" fmla="*/ 1545525 h 6026535"/>
              <a:gd name="connsiteX254" fmla="*/ 8312525 w 10056598"/>
              <a:gd name="connsiteY254" fmla="*/ 1355974 h 6026535"/>
              <a:gd name="connsiteX255" fmla="*/ 8311525 w 10056598"/>
              <a:gd name="connsiteY255" fmla="*/ 1318488 h 6026535"/>
              <a:gd name="connsiteX256" fmla="*/ 8457094 w 10056598"/>
              <a:gd name="connsiteY256" fmla="*/ 1304119 h 6026535"/>
              <a:gd name="connsiteX257" fmla="*/ 8463341 w 10056598"/>
              <a:gd name="connsiteY257" fmla="*/ 1341105 h 6026535"/>
              <a:gd name="connsiteX258" fmla="*/ 8312525 w 10056598"/>
              <a:gd name="connsiteY258" fmla="*/ 1355974 h 6026535"/>
              <a:gd name="connsiteX259" fmla="*/ 8161209 w 10056598"/>
              <a:gd name="connsiteY259" fmla="*/ 1349476 h 6026535"/>
              <a:gd name="connsiteX260" fmla="*/ 8012266 w 10056598"/>
              <a:gd name="connsiteY260" fmla="*/ 1321862 h 6026535"/>
              <a:gd name="connsiteX261" fmla="*/ 8021638 w 10056598"/>
              <a:gd name="connsiteY261" fmla="*/ 1285626 h 6026535"/>
              <a:gd name="connsiteX262" fmla="*/ 8165457 w 10056598"/>
              <a:gd name="connsiteY262" fmla="*/ 1312241 h 6026535"/>
              <a:gd name="connsiteX263" fmla="*/ 8161209 w 10056598"/>
              <a:gd name="connsiteY263" fmla="*/ 1349476 h 6026535"/>
              <a:gd name="connsiteX264" fmla="*/ 8610534 w 10056598"/>
              <a:gd name="connsiteY264" fmla="*/ 1305243 h 6026535"/>
              <a:gd name="connsiteX265" fmla="*/ 8599164 w 10056598"/>
              <a:gd name="connsiteY265" fmla="*/ 1269507 h 6026535"/>
              <a:gd name="connsiteX266" fmla="*/ 8734861 w 10056598"/>
              <a:gd name="connsiteY266" fmla="*/ 1215153 h 6026535"/>
              <a:gd name="connsiteX267" fmla="*/ 8751229 w 10056598"/>
              <a:gd name="connsiteY267" fmla="*/ 1248890 h 6026535"/>
              <a:gd name="connsiteX268" fmla="*/ 8610534 w 10056598"/>
              <a:gd name="connsiteY268" fmla="*/ 1305243 h 6026535"/>
              <a:gd name="connsiteX269" fmla="*/ 7868572 w 10056598"/>
              <a:gd name="connsiteY269" fmla="*/ 1273631 h 6026535"/>
              <a:gd name="connsiteX270" fmla="*/ 7733250 w 10056598"/>
              <a:gd name="connsiteY270" fmla="*/ 1205407 h 6026535"/>
              <a:gd name="connsiteX271" fmla="*/ 7752492 w 10056598"/>
              <a:gd name="connsiteY271" fmla="*/ 1173170 h 6026535"/>
              <a:gd name="connsiteX272" fmla="*/ 7883067 w 10056598"/>
              <a:gd name="connsiteY272" fmla="*/ 1239019 h 6026535"/>
              <a:gd name="connsiteX273" fmla="*/ 7868572 w 10056598"/>
              <a:gd name="connsiteY273" fmla="*/ 1273631 h 6026535"/>
              <a:gd name="connsiteX274" fmla="*/ 6279564 w 10056598"/>
              <a:gd name="connsiteY274" fmla="*/ 1265509 h 6026535"/>
              <a:gd name="connsiteX275" fmla="*/ 6245702 w 10056598"/>
              <a:gd name="connsiteY275" fmla="*/ 1249390 h 6026535"/>
              <a:gd name="connsiteX276" fmla="*/ 6324297 w 10056598"/>
              <a:gd name="connsiteY276" fmla="*/ 1118816 h 6026535"/>
              <a:gd name="connsiteX277" fmla="*/ 6354410 w 10056598"/>
              <a:gd name="connsiteY277" fmla="*/ 1141182 h 6026535"/>
              <a:gd name="connsiteX278" fmla="*/ 6279564 w 10056598"/>
              <a:gd name="connsiteY278" fmla="*/ 1265509 h 6026535"/>
              <a:gd name="connsiteX279" fmla="*/ 8882303 w 10056598"/>
              <a:gd name="connsiteY279" fmla="*/ 1173295 h 6026535"/>
              <a:gd name="connsiteX280" fmla="*/ 8861312 w 10056598"/>
              <a:gd name="connsiteY280" fmla="*/ 1142182 h 6026535"/>
              <a:gd name="connsiteX281" fmla="*/ 8976392 w 10056598"/>
              <a:gd name="connsiteY281" fmla="*/ 1051967 h 6026535"/>
              <a:gd name="connsiteX282" fmla="*/ 9001508 w 10056598"/>
              <a:gd name="connsiteY282" fmla="*/ 1079706 h 6026535"/>
              <a:gd name="connsiteX283" fmla="*/ 8882303 w 10056598"/>
              <a:gd name="connsiteY283" fmla="*/ 1173170 h 6026535"/>
              <a:gd name="connsiteX284" fmla="*/ 7608923 w 10056598"/>
              <a:gd name="connsiteY284" fmla="*/ 1118816 h 6026535"/>
              <a:gd name="connsiteX285" fmla="*/ 7523456 w 10056598"/>
              <a:gd name="connsiteY285" fmla="*/ 1041846 h 6026535"/>
              <a:gd name="connsiteX286" fmla="*/ 7498216 w 10056598"/>
              <a:gd name="connsiteY286" fmla="*/ 1016605 h 6026535"/>
              <a:gd name="connsiteX287" fmla="*/ 7524456 w 10056598"/>
              <a:gd name="connsiteY287" fmla="*/ 989866 h 6026535"/>
              <a:gd name="connsiteX288" fmla="*/ 7550071 w 10056598"/>
              <a:gd name="connsiteY288" fmla="*/ 1015356 h 6026535"/>
              <a:gd name="connsiteX289" fmla="*/ 7632539 w 10056598"/>
              <a:gd name="connsiteY289" fmla="*/ 1089702 h 6026535"/>
              <a:gd name="connsiteX290" fmla="*/ 7608923 w 10056598"/>
              <a:gd name="connsiteY290" fmla="*/ 1118816 h 6026535"/>
              <a:gd name="connsiteX291" fmla="*/ 6451872 w 10056598"/>
              <a:gd name="connsiteY291" fmla="*/ 1032474 h 6026535"/>
              <a:gd name="connsiteX292" fmla="*/ 6425382 w 10056598"/>
              <a:gd name="connsiteY292" fmla="*/ 1005985 h 6026535"/>
              <a:gd name="connsiteX293" fmla="*/ 6429631 w 10056598"/>
              <a:gd name="connsiteY293" fmla="*/ 1001736 h 6026535"/>
              <a:gd name="connsiteX294" fmla="*/ 6541962 w 10056598"/>
              <a:gd name="connsiteY294" fmla="*/ 908023 h 6026535"/>
              <a:gd name="connsiteX295" fmla="*/ 6563204 w 10056598"/>
              <a:gd name="connsiteY295" fmla="*/ 938886 h 6026535"/>
              <a:gd name="connsiteX296" fmla="*/ 6456120 w 10056598"/>
              <a:gd name="connsiteY296" fmla="*/ 1028226 h 6026535"/>
              <a:gd name="connsiteX297" fmla="*/ 6451872 w 10056598"/>
              <a:gd name="connsiteY297" fmla="*/ 1032474 h 6026535"/>
              <a:gd name="connsiteX298" fmla="*/ 9108466 w 10056598"/>
              <a:gd name="connsiteY298" fmla="*/ 974622 h 6026535"/>
              <a:gd name="connsiteX299" fmla="*/ 9081976 w 10056598"/>
              <a:gd name="connsiteY299" fmla="*/ 948132 h 6026535"/>
              <a:gd name="connsiteX300" fmla="*/ 9187310 w 10056598"/>
              <a:gd name="connsiteY300" fmla="*/ 842798 h 6026535"/>
              <a:gd name="connsiteX301" fmla="*/ 9213800 w 10056598"/>
              <a:gd name="connsiteY301" fmla="*/ 869288 h 6026535"/>
              <a:gd name="connsiteX302" fmla="*/ 9108466 w 10056598"/>
              <a:gd name="connsiteY302" fmla="*/ 974622 h 6026535"/>
              <a:gd name="connsiteX303" fmla="*/ 7385134 w 10056598"/>
              <a:gd name="connsiteY303" fmla="*/ 925641 h 6026535"/>
              <a:gd name="connsiteX304" fmla="*/ 7256435 w 10056598"/>
              <a:gd name="connsiteY304" fmla="*/ 858917 h 6026535"/>
              <a:gd name="connsiteX305" fmla="*/ 7270304 w 10056598"/>
              <a:gd name="connsiteY305" fmla="*/ 824055 h 6026535"/>
              <a:gd name="connsiteX306" fmla="*/ 7405627 w 10056598"/>
              <a:gd name="connsiteY306" fmla="*/ 894278 h 6026535"/>
              <a:gd name="connsiteX307" fmla="*/ 7385134 w 10056598"/>
              <a:gd name="connsiteY307" fmla="*/ 925641 h 6026535"/>
              <a:gd name="connsiteX308" fmla="*/ 6690154 w 10056598"/>
              <a:gd name="connsiteY308" fmla="*/ 868413 h 6026535"/>
              <a:gd name="connsiteX309" fmla="*/ 6675285 w 10056598"/>
              <a:gd name="connsiteY309" fmla="*/ 834051 h 6026535"/>
              <a:gd name="connsiteX310" fmla="*/ 6820354 w 10056598"/>
              <a:gd name="connsiteY310" fmla="*/ 787319 h 6026535"/>
              <a:gd name="connsiteX311" fmla="*/ 6828225 w 10056598"/>
              <a:gd name="connsiteY311" fmla="*/ 823930 h 6026535"/>
              <a:gd name="connsiteX312" fmla="*/ 6690154 w 10056598"/>
              <a:gd name="connsiteY312" fmla="*/ 868413 h 6026535"/>
              <a:gd name="connsiteX313" fmla="*/ 7116989 w 10056598"/>
              <a:gd name="connsiteY313" fmla="*/ 818932 h 6026535"/>
              <a:gd name="connsiteX314" fmla="*/ 6985290 w 10056598"/>
              <a:gd name="connsiteY314" fmla="*/ 807062 h 6026535"/>
              <a:gd name="connsiteX315" fmla="*/ 6972420 w 10056598"/>
              <a:gd name="connsiteY315" fmla="*/ 807062 h 6026535"/>
              <a:gd name="connsiteX316" fmla="*/ 6971795 w 10056598"/>
              <a:gd name="connsiteY316" fmla="*/ 769576 h 6026535"/>
              <a:gd name="connsiteX317" fmla="*/ 6985415 w 10056598"/>
              <a:gd name="connsiteY317" fmla="*/ 769576 h 6026535"/>
              <a:gd name="connsiteX318" fmla="*/ 7123736 w 10056598"/>
              <a:gd name="connsiteY318" fmla="*/ 782072 h 6026535"/>
              <a:gd name="connsiteX319" fmla="*/ 7116989 w 10056598"/>
              <a:gd name="connsiteY319" fmla="*/ 818932 h 6026535"/>
              <a:gd name="connsiteX320" fmla="*/ 9319259 w 10056598"/>
              <a:gd name="connsiteY320" fmla="*/ 763829 h 6026535"/>
              <a:gd name="connsiteX321" fmla="*/ 9292770 w 10056598"/>
              <a:gd name="connsiteY321" fmla="*/ 737339 h 6026535"/>
              <a:gd name="connsiteX322" fmla="*/ 9398104 w 10056598"/>
              <a:gd name="connsiteY322" fmla="*/ 632005 h 6026535"/>
              <a:gd name="connsiteX323" fmla="*/ 9424593 w 10056598"/>
              <a:gd name="connsiteY323" fmla="*/ 658494 h 6026535"/>
              <a:gd name="connsiteX324" fmla="*/ 9319259 w 10056598"/>
              <a:gd name="connsiteY324" fmla="*/ 763829 h 6026535"/>
              <a:gd name="connsiteX325" fmla="*/ 9529927 w 10056598"/>
              <a:gd name="connsiteY325" fmla="*/ 553160 h 6026535"/>
              <a:gd name="connsiteX326" fmla="*/ 9503438 w 10056598"/>
              <a:gd name="connsiteY326" fmla="*/ 526671 h 6026535"/>
              <a:gd name="connsiteX327" fmla="*/ 9608772 w 10056598"/>
              <a:gd name="connsiteY327" fmla="*/ 421336 h 6026535"/>
              <a:gd name="connsiteX328" fmla="*/ 9635261 w 10056598"/>
              <a:gd name="connsiteY328" fmla="*/ 447826 h 6026535"/>
              <a:gd name="connsiteX329" fmla="*/ 9529927 w 10056598"/>
              <a:gd name="connsiteY329" fmla="*/ 553160 h 6026535"/>
              <a:gd name="connsiteX330" fmla="*/ 9740595 w 10056598"/>
              <a:gd name="connsiteY330" fmla="*/ 342492 h 6026535"/>
              <a:gd name="connsiteX331" fmla="*/ 9714106 w 10056598"/>
              <a:gd name="connsiteY331" fmla="*/ 316002 h 6026535"/>
              <a:gd name="connsiteX332" fmla="*/ 9819440 w 10056598"/>
              <a:gd name="connsiteY332" fmla="*/ 210668 h 6026535"/>
              <a:gd name="connsiteX333" fmla="*/ 9845929 w 10056598"/>
              <a:gd name="connsiteY333" fmla="*/ 237158 h 6026535"/>
              <a:gd name="connsiteX334" fmla="*/ 9740595 w 10056598"/>
              <a:gd name="connsiteY334" fmla="*/ 342492 h 6026535"/>
              <a:gd name="connsiteX335" fmla="*/ 9951263 w 10056598"/>
              <a:gd name="connsiteY335" fmla="*/ 131824 h 6026535"/>
              <a:gd name="connsiteX336" fmla="*/ 9924774 w 10056598"/>
              <a:gd name="connsiteY336" fmla="*/ 105334 h 6026535"/>
              <a:gd name="connsiteX337" fmla="*/ 10030108 w 10056598"/>
              <a:gd name="connsiteY337" fmla="*/ 0 h 6026535"/>
              <a:gd name="connsiteX338" fmla="*/ 10056598 w 10056598"/>
              <a:gd name="connsiteY338" fmla="*/ 26490 h 6026535"/>
              <a:gd name="connsiteX339" fmla="*/ 9951263 w 10056598"/>
              <a:gd name="connsiteY339" fmla="*/ 131824 h 6026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</a:cxnLst>
            <a:rect l="l" t="t" r="r" b="b"/>
            <a:pathLst>
              <a:path w="10056598" h="6026535">
                <a:moveTo>
                  <a:pt x="26490" y="6026536"/>
                </a:moveTo>
                <a:lnTo>
                  <a:pt x="0" y="6000046"/>
                </a:lnTo>
                <a:lnTo>
                  <a:pt x="105334" y="5894712"/>
                </a:lnTo>
                <a:lnTo>
                  <a:pt x="131824" y="5921202"/>
                </a:lnTo>
                <a:lnTo>
                  <a:pt x="26490" y="6026536"/>
                </a:lnTo>
                <a:close/>
                <a:moveTo>
                  <a:pt x="237158" y="5815868"/>
                </a:moveTo>
                <a:lnTo>
                  <a:pt x="210668" y="5789378"/>
                </a:lnTo>
                <a:lnTo>
                  <a:pt x="316002" y="5684044"/>
                </a:lnTo>
                <a:lnTo>
                  <a:pt x="342492" y="5710534"/>
                </a:lnTo>
                <a:lnTo>
                  <a:pt x="237158" y="5815868"/>
                </a:lnTo>
                <a:close/>
                <a:moveTo>
                  <a:pt x="447826" y="5605200"/>
                </a:moveTo>
                <a:lnTo>
                  <a:pt x="421337" y="5578710"/>
                </a:lnTo>
                <a:lnTo>
                  <a:pt x="526671" y="5473376"/>
                </a:lnTo>
                <a:lnTo>
                  <a:pt x="553160" y="5499866"/>
                </a:lnTo>
                <a:lnTo>
                  <a:pt x="447826" y="5605200"/>
                </a:lnTo>
                <a:close/>
                <a:moveTo>
                  <a:pt x="2858516" y="5478374"/>
                </a:moveTo>
                <a:cubicBezTo>
                  <a:pt x="2813158" y="5478374"/>
                  <a:pt x="2767426" y="5474626"/>
                  <a:pt x="2722694" y="5467128"/>
                </a:cubicBezTo>
                <a:lnTo>
                  <a:pt x="2728816" y="5430143"/>
                </a:lnTo>
                <a:cubicBezTo>
                  <a:pt x="2776548" y="5438140"/>
                  <a:pt x="2825279" y="5441638"/>
                  <a:pt x="2873760" y="5440764"/>
                </a:cubicBezTo>
                <a:lnTo>
                  <a:pt x="2874510" y="5478249"/>
                </a:lnTo>
                <a:cubicBezTo>
                  <a:pt x="2869137" y="5478249"/>
                  <a:pt x="2863889" y="5478374"/>
                  <a:pt x="2858516" y="5478374"/>
                </a:cubicBezTo>
                <a:close/>
                <a:moveTo>
                  <a:pt x="3025826" y="5461256"/>
                </a:moveTo>
                <a:lnTo>
                  <a:pt x="3018204" y="5424520"/>
                </a:lnTo>
                <a:cubicBezTo>
                  <a:pt x="3065686" y="5414649"/>
                  <a:pt x="3112417" y="5400404"/>
                  <a:pt x="3157150" y="5382036"/>
                </a:cubicBezTo>
                <a:lnTo>
                  <a:pt x="3171395" y="5416773"/>
                </a:lnTo>
                <a:cubicBezTo>
                  <a:pt x="3124538" y="5436016"/>
                  <a:pt x="3075557" y="5451010"/>
                  <a:pt x="3025826" y="5461381"/>
                </a:cubicBezTo>
                <a:close/>
                <a:moveTo>
                  <a:pt x="2575501" y="5428393"/>
                </a:moveTo>
                <a:cubicBezTo>
                  <a:pt x="2527894" y="5410900"/>
                  <a:pt x="2481537" y="5388909"/>
                  <a:pt x="2438054" y="5362919"/>
                </a:cubicBezTo>
                <a:lnTo>
                  <a:pt x="2457297" y="5330681"/>
                </a:lnTo>
                <a:cubicBezTo>
                  <a:pt x="2498905" y="5355422"/>
                  <a:pt x="2543013" y="5376539"/>
                  <a:pt x="2588496" y="5393157"/>
                </a:cubicBezTo>
                <a:lnTo>
                  <a:pt x="2575626" y="5428393"/>
                </a:lnTo>
                <a:close/>
                <a:moveTo>
                  <a:pt x="658495" y="5394532"/>
                </a:moveTo>
                <a:lnTo>
                  <a:pt x="632005" y="5368042"/>
                </a:lnTo>
                <a:lnTo>
                  <a:pt x="737339" y="5262708"/>
                </a:lnTo>
                <a:lnTo>
                  <a:pt x="763829" y="5289198"/>
                </a:lnTo>
                <a:lnTo>
                  <a:pt x="658495" y="5394532"/>
                </a:lnTo>
                <a:close/>
                <a:moveTo>
                  <a:pt x="3306217" y="5345925"/>
                </a:moveTo>
                <a:lnTo>
                  <a:pt x="3285725" y="5314563"/>
                </a:lnTo>
                <a:cubicBezTo>
                  <a:pt x="3326085" y="5288198"/>
                  <a:pt x="3364445" y="5257835"/>
                  <a:pt x="3399681" y="5224348"/>
                </a:cubicBezTo>
                <a:lnTo>
                  <a:pt x="3425546" y="5251462"/>
                </a:lnTo>
                <a:cubicBezTo>
                  <a:pt x="3388685" y="5286573"/>
                  <a:pt x="3348576" y="5318436"/>
                  <a:pt x="3306217" y="5345925"/>
                </a:cubicBezTo>
                <a:close/>
                <a:moveTo>
                  <a:pt x="2315102" y="5273079"/>
                </a:moveTo>
                <a:cubicBezTo>
                  <a:pt x="2299483" y="5259334"/>
                  <a:pt x="2284239" y="5244715"/>
                  <a:pt x="2269620" y="5229721"/>
                </a:cubicBezTo>
                <a:cubicBezTo>
                  <a:pt x="2249627" y="5209229"/>
                  <a:pt x="2228635" y="5189361"/>
                  <a:pt x="2207144" y="5170743"/>
                </a:cubicBezTo>
                <a:lnTo>
                  <a:pt x="2231759" y="5142380"/>
                </a:lnTo>
                <a:cubicBezTo>
                  <a:pt x="2254001" y="5161747"/>
                  <a:pt x="2275742" y="5182239"/>
                  <a:pt x="2296484" y="5203606"/>
                </a:cubicBezTo>
                <a:cubicBezTo>
                  <a:pt x="2310479" y="5217975"/>
                  <a:pt x="2325098" y="5231845"/>
                  <a:pt x="2339967" y="5245090"/>
                </a:cubicBezTo>
                <a:lnTo>
                  <a:pt x="2315102" y="5273204"/>
                </a:lnTo>
                <a:close/>
                <a:moveTo>
                  <a:pt x="869538" y="5185363"/>
                </a:moveTo>
                <a:lnTo>
                  <a:pt x="844297" y="5157624"/>
                </a:lnTo>
                <a:cubicBezTo>
                  <a:pt x="881783" y="5123637"/>
                  <a:pt x="921892" y="5092149"/>
                  <a:pt x="963626" y="5064160"/>
                </a:cubicBezTo>
                <a:lnTo>
                  <a:pt x="984493" y="5095273"/>
                </a:lnTo>
                <a:cubicBezTo>
                  <a:pt x="944259" y="5122262"/>
                  <a:pt x="905524" y="5152625"/>
                  <a:pt x="869413" y="5185363"/>
                </a:cubicBezTo>
                <a:close/>
                <a:moveTo>
                  <a:pt x="3525757" y="5136757"/>
                </a:moveTo>
                <a:lnTo>
                  <a:pt x="3495394" y="5114765"/>
                </a:lnTo>
                <a:cubicBezTo>
                  <a:pt x="3523758" y="5075530"/>
                  <a:pt x="3548498" y="5033297"/>
                  <a:pt x="3568990" y="4989564"/>
                </a:cubicBezTo>
                <a:lnTo>
                  <a:pt x="3602977" y="5005432"/>
                </a:lnTo>
                <a:cubicBezTo>
                  <a:pt x="3581486" y="5051415"/>
                  <a:pt x="3555495" y="5095523"/>
                  <a:pt x="3525757" y="5136757"/>
                </a:cubicBezTo>
                <a:close/>
                <a:moveTo>
                  <a:pt x="2090314" y="5083152"/>
                </a:moveTo>
                <a:cubicBezTo>
                  <a:pt x="2049455" y="5056913"/>
                  <a:pt x="2006222" y="5033547"/>
                  <a:pt x="1961864" y="5013555"/>
                </a:cubicBezTo>
                <a:lnTo>
                  <a:pt x="1977233" y="4979443"/>
                </a:lnTo>
                <a:cubicBezTo>
                  <a:pt x="2023215" y="5000185"/>
                  <a:pt x="2068073" y="5024425"/>
                  <a:pt x="2110431" y="5051665"/>
                </a:cubicBezTo>
                <a:lnTo>
                  <a:pt x="2090189" y="5083277"/>
                </a:lnTo>
                <a:close/>
                <a:moveTo>
                  <a:pt x="1111569" y="5022801"/>
                </a:moveTo>
                <a:lnTo>
                  <a:pt x="1095450" y="4988939"/>
                </a:lnTo>
                <a:cubicBezTo>
                  <a:pt x="1140932" y="4967197"/>
                  <a:pt x="1188414" y="4948580"/>
                  <a:pt x="1236645" y="4933710"/>
                </a:cubicBezTo>
                <a:lnTo>
                  <a:pt x="1247766" y="4969571"/>
                </a:lnTo>
                <a:cubicBezTo>
                  <a:pt x="1201284" y="4983941"/>
                  <a:pt x="1155552" y="5001809"/>
                  <a:pt x="1111694" y="5022801"/>
                </a:cubicBezTo>
                <a:close/>
                <a:moveTo>
                  <a:pt x="1824667" y="4963324"/>
                </a:moveTo>
                <a:cubicBezTo>
                  <a:pt x="1777935" y="4949954"/>
                  <a:pt x="1729829" y="4939958"/>
                  <a:pt x="1681598" y="4933461"/>
                </a:cubicBezTo>
                <a:lnTo>
                  <a:pt x="1686596" y="4896350"/>
                </a:lnTo>
                <a:cubicBezTo>
                  <a:pt x="1736576" y="4903098"/>
                  <a:pt x="1786557" y="4913468"/>
                  <a:pt x="1834913" y="4927338"/>
                </a:cubicBezTo>
                <a:lnTo>
                  <a:pt x="1824667" y="4963324"/>
                </a:lnTo>
                <a:close/>
                <a:moveTo>
                  <a:pt x="1390086" y="4936584"/>
                </a:moveTo>
                <a:lnTo>
                  <a:pt x="1384338" y="4899598"/>
                </a:lnTo>
                <a:cubicBezTo>
                  <a:pt x="1434069" y="4891852"/>
                  <a:pt x="1484924" y="4887603"/>
                  <a:pt x="1535404" y="4887103"/>
                </a:cubicBezTo>
                <a:lnTo>
                  <a:pt x="1535779" y="4924589"/>
                </a:lnTo>
                <a:cubicBezTo>
                  <a:pt x="1487173" y="4925089"/>
                  <a:pt x="1438067" y="4929212"/>
                  <a:pt x="1390086" y="4936709"/>
                </a:cubicBezTo>
                <a:close/>
                <a:moveTo>
                  <a:pt x="3654582" y="4862113"/>
                </a:moveTo>
                <a:lnTo>
                  <a:pt x="3618221" y="4852742"/>
                </a:lnTo>
                <a:cubicBezTo>
                  <a:pt x="3630217" y="4805885"/>
                  <a:pt x="3637964" y="4757654"/>
                  <a:pt x="3641212" y="4709298"/>
                </a:cubicBezTo>
                <a:lnTo>
                  <a:pt x="3678573" y="4711796"/>
                </a:lnTo>
                <a:cubicBezTo>
                  <a:pt x="3675199" y="4762402"/>
                  <a:pt x="3667077" y="4813007"/>
                  <a:pt x="3654457" y="4862113"/>
                </a:cubicBezTo>
                <a:close/>
                <a:moveTo>
                  <a:pt x="3637589" y="4563979"/>
                </a:moveTo>
                <a:cubicBezTo>
                  <a:pt x="3631966" y="4515873"/>
                  <a:pt x="3621720" y="4468016"/>
                  <a:pt x="3607226" y="4421909"/>
                </a:cubicBezTo>
                <a:lnTo>
                  <a:pt x="3642961" y="4410788"/>
                </a:lnTo>
                <a:cubicBezTo>
                  <a:pt x="3658081" y="4459144"/>
                  <a:pt x="3668827" y="4509250"/>
                  <a:pt x="3674699" y="4559731"/>
                </a:cubicBezTo>
                <a:lnTo>
                  <a:pt x="3637464" y="4564104"/>
                </a:lnTo>
                <a:close/>
                <a:moveTo>
                  <a:pt x="3551122" y="4287836"/>
                </a:moveTo>
                <a:cubicBezTo>
                  <a:pt x="3528381" y="4245228"/>
                  <a:pt x="3501517" y="4204369"/>
                  <a:pt x="3471153" y="4166633"/>
                </a:cubicBezTo>
                <a:lnTo>
                  <a:pt x="3500392" y="4143142"/>
                </a:lnTo>
                <a:cubicBezTo>
                  <a:pt x="3532130" y="4182752"/>
                  <a:pt x="3560369" y="4225485"/>
                  <a:pt x="3584235" y="4270218"/>
                </a:cubicBezTo>
                <a:lnTo>
                  <a:pt x="3551122" y="4287836"/>
                </a:lnTo>
                <a:close/>
                <a:moveTo>
                  <a:pt x="6044280" y="4213990"/>
                </a:moveTo>
                <a:cubicBezTo>
                  <a:pt x="6018915" y="4213990"/>
                  <a:pt x="5993050" y="4212990"/>
                  <a:pt x="5967684" y="4211116"/>
                </a:cubicBezTo>
                <a:lnTo>
                  <a:pt x="5970559" y="4173755"/>
                </a:lnTo>
                <a:cubicBezTo>
                  <a:pt x="6019040" y="4177504"/>
                  <a:pt x="6068146" y="4177504"/>
                  <a:pt x="6116627" y="4173755"/>
                </a:cubicBezTo>
                <a:lnTo>
                  <a:pt x="6119376" y="4211116"/>
                </a:lnTo>
                <a:cubicBezTo>
                  <a:pt x="6094511" y="4212990"/>
                  <a:pt x="6069145" y="4213990"/>
                  <a:pt x="6044280" y="4213990"/>
                </a:cubicBezTo>
                <a:close/>
                <a:moveTo>
                  <a:pt x="6269318" y="4188375"/>
                </a:moveTo>
                <a:lnTo>
                  <a:pt x="6260821" y="4151889"/>
                </a:lnTo>
                <a:cubicBezTo>
                  <a:pt x="6308177" y="4140893"/>
                  <a:pt x="6355034" y="4126274"/>
                  <a:pt x="6400142" y="4108156"/>
                </a:cubicBezTo>
                <a:lnTo>
                  <a:pt x="6414137" y="4143017"/>
                </a:lnTo>
                <a:cubicBezTo>
                  <a:pt x="6367405" y="4161760"/>
                  <a:pt x="6318674" y="4177004"/>
                  <a:pt x="6269443" y="4188375"/>
                </a:cubicBezTo>
                <a:close/>
                <a:moveTo>
                  <a:pt x="5817743" y="4188000"/>
                </a:moveTo>
                <a:cubicBezTo>
                  <a:pt x="5768512" y="4176504"/>
                  <a:pt x="5719906" y="4161260"/>
                  <a:pt x="5673049" y="4142393"/>
                </a:cubicBezTo>
                <a:lnTo>
                  <a:pt x="5687043" y="4107656"/>
                </a:lnTo>
                <a:cubicBezTo>
                  <a:pt x="5732151" y="4125774"/>
                  <a:pt x="5779008" y="4140518"/>
                  <a:pt x="5826240" y="4151514"/>
                </a:cubicBezTo>
                <a:lnTo>
                  <a:pt x="5817743" y="4188000"/>
                </a:lnTo>
                <a:close/>
                <a:moveTo>
                  <a:pt x="6550208" y="4075918"/>
                </a:moveTo>
                <a:lnTo>
                  <a:pt x="6531091" y="4043681"/>
                </a:lnTo>
                <a:cubicBezTo>
                  <a:pt x="6572825" y="4019065"/>
                  <a:pt x="6613059" y="3990826"/>
                  <a:pt x="6650670" y="3959963"/>
                </a:cubicBezTo>
                <a:lnTo>
                  <a:pt x="6674410" y="3988952"/>
                </a:lnTo>
                <a:cubicBezTo>
                  <a:pt x="6635300" y="4021064"/>
                  <a:pt x="6593442" y="4050303"/>
                  <a:pt x="6550084" y="4075918"/>
                </a:cubicBezTo>
                <a:close/>
                <a:moveTo>
                  <a:pt x="5536977" y="4075169"/>
                </a:moveTo>
                <a:cubicBezTo>
                  <a:pt x="5493619" y="4049429"/>
                  <a:pt x="5451885" y="4020190"/>
                  <a:pt x="5412775" y="3987952"/>
                </a:cubicBezTo>
                <a:lnTo>
                  <a:pt x="5436641" y="3958963"/>
                </a:lnTo>
                <a:cubicBezTo>
                  <a:pt x="5474251" y="3989952"/>
                  <a:pt x="5514361" y="4018066"/>
                  <a:pt x="5556094" y="4042806"/>
                </a:cubicBezTo>
                <a:lnTo>
                  <a:pt x="5536977" y="4075044"/>
                </a:lnTo>
                <a:close/>
                <a:moveTo>
                  <a:pt x="3371567" y="4058175"/>
                </a:moveTo>
                <a:lnTo>
                  <a:pt x="3268357" y="3950717"/>
                </a:lnTo>
                <a:lnTo>
                  <a:pt x="3295471" y="3924727"/>
                </a:lnTo>
                <a:lnTo>
                  <a:pt x="3398681" y="4032185"/>
                </a:lnTo>
                <a:lnTo>
                  <a:pt x="3371692" y="4058175"/>
                </a:lnTo>
                <a:close/>
                <a:moveTo>
                  <a:pt x="6784993" y="3885617"/>
                </a:moveTo>
                <a:lnTo>
                  <a:pt x="6757878" y="3859752"/>
                </a:lnTo>
                <a:cubicBezTo>
                  <a:pt x="6791615" y="3824391"/>
                  <a:pt x="6822853" y="3786405"/>
                  <a:pt x="6850717" y="3746921"/>
                </a:cubicBezTo>
                <a:lnTo>
                  <a:pt x="6881330" y="3768537"/>
                </a:lnTo>
                <a:cubicBezTo>
                  <a:pt x="6852342" y="3809522"/>
                  <a:pt x="6819854" y="3848881"/>
                  <a:pt x="6784993" y="3885617"/>
                </a:cubicBezTo>
                <a:close/>
                <a:moveTo>
                  <a:pt x="5303317" y="3884118"/>
                </a:moveTo>
                <a:lnTo>
                  <a:pt x="5199233" y="3777409"/>
                </a:lnTo>
                <a:lnTo>
                  <a:pt x="5226097" y="3751294"/>
                </a:lnTo>
                <a:lnTo>
                  <a:pt x="5330182" y="3858003"/>
                </a:lnTo>
                <a:lnTo>
                  <a:pt x="5303317" y="3884118"/>
                </a:lnTo>
                <a:close/>
                <a:moveTo>
                  <a:pt x="3165272" y="3843008"/>
                </a:moveTo>
                <a:lnTo>
                  <a:pt x="3122788" y="3798776"/>
                </a:lnTo>
                <a:cubicBezTo>
                  <a:pt x="3101922" y="3777909"/>
                  <a:pt x="3081804" y="3755418"/>
                  <a:pt x="3063312" y="3732052"/>
                </a:cubicBezTo>
                <a:lnTo>
                  <a:pt x="3092675" y="3708811"/>
                </a:lnTo>
                <a:cubicBezTo>
                  <a:pt x="3110293" y="3731052"/>
                  <a:pt x="3129411" y="3752544"/>
                  <a:pt x="3149528" y="3772661"/>
                </a:cubicBezTo>
                <a:lnTo>
                  <a:pt x="3192262" y="3817268"/>
                </a:lnTo>
                <a:lnTo>
                  <a:pt x="3165272" y="3843259"/>
                </a:lnTo>
                <a:close/>
                <a:moveTo>
                  <a:pt x="5095273" y="3670576"/>
                </a:moveTo>
                <a:lnTo>
                  <a:pt x="4991189" y="3563867"/>
                </a:lnTo>
                <a:lnTo>
                  <a:pt x="5018053" y="3537752"/>
                </a:lnTo>
                <a:lnTo>
                  <a:pt x="5122138" y="3644461"/>
                </a:lnTo>
                <a:lnTo>
                  <a:pt x="5095273" y="3670576"/>
                </a:lnTo>
                <a:close/>
                <a:moveTo>
                  <a:pt x="6959550" y="3638588"/>
                </a:moveTo>
                <a:lnTo>
                  <a:pt x="6926063" y="3621719"/>
                </a:lnTo>
                <a:cubicBezTo>
                  <a:pt x="6947929" y="3578361"/>
                  <a:pt x="6966797" y="3533004"/>
                  <a:pt x="6982166" y="3486772"/>
                </a:cubicBezTo>
                <a:lnTo>
                  <a:pt x="7017777" y="3498517"/>
                </a:lnTo>
                <a:cubicBezTo>
                  <a:pt x="7001908" y="3546374"/>
                  <a:pt x="6982291" y="3593480"/>
                  <a:pt x="6959550" y="3638588"/>
                </a:cubicBezTo>
                <a:close/>
                <a:moveTo>
                  <a:pt x="2981093" y="3603602"/>
                </a:moveTo>
                <a:cubicBezTo>
                  <a:pt x="2958102" y="3558369"/>
                  <a:pt x="2939485" y="3510513"/>
                  <a:pt x="2925865" y="3461532"/>
                </a:cubicBezTo>
                <a:lnTo>
                  <a:pt x="2961976" y="3451536"/>
                </a:lnTo>
                <a:cubicBezTo>
                  <a:pt x="2974971" y="3498143"/>
                  <a:pt x="2992589" y="3543625"/>
                  <a:pt x="3014456" y="3586733"/>
                </a:cubicBezTo>
                <a:lnTo>
                  <a:pt x="2981093" y="3603726"/>
                </a:lnTo>
                <a:close/>
                <a:moveTo>
                  <a:pt x="4887229" y="3457033"/>
                </a:moveTo>
                <a:lnTo>
                  <a:pt x="4783144" y="3350325"/>
                </a:lnTo>
                <a:lnTo>
                  <a:pt x="4810009" y="3324210"/>
                </a:lnTo>
                <a:lnTo>
                  <a:pt x="4914094" y="3430919"/>
                </a:lnTo>
                <a:lnTo>
                  <a:pt x="4887229" y="3457033"/>
                </a:lnTo>
                <a:close/>
                <a:moveTo>
                  <a:pt x="7054638" y="3351449"/>
                </a:moveTo>
                <a:lnTo>
                  <a:pt x="7017777" y="3345077"/>
                </a:lnTo>
                <a:cubicBezTo>
                  <a:pt x="7026149" y="3297220"/>
                  <a:pt x="7030897" y="3248240"/>
                  <a:pt x="7032146" y="3199633"/>
                </a:cubicBezTo>
                <a:lnTo>
                  <a:pt x="7069632" y="3200508"/>
                </a:lnTo>
                <a:cubicBezTo>
                  <a:pt x="7068383" y="3250989"/>
                  <a:pt x="7063384" y="3301719"/>
                  <a:pt x="7054763" y="3351449"/>
                </a:cubicBezTo>
                <a:close/>
                <a:moveTo>
                  <a:pt x="2899750" y="3311340"/>
                </a:moveTo>
                <a:cubicBezTo>
                  <a:pt x="2898375" y="3292597"/>
                  <a:pt x="2897626" y="3273605"/>
                  <a:pt x="2897626" y="3254737"/>
                </a:cubicBezTo>
                <a:cubicBezTo>
                  <a:pt x="2897626" y="3222874"/>
                  <a:pt x="2899625" y="3190637"/>
                  <a:pt x="2903624" y="3158899"/>
                </a:cubicBezTo>
                <a:lnTo>
                  <a:pt x="2940859" y="3163523"/>
                </a:lnTo>
                <a:cubicBezTo>
                  <a:pt x="2937110" y="3193635"/>
                  <a:pt x="2935236" y="3224249"/>
                  <a:pt x="2935236" y="3254612"/>
                </a:cubicBezTo>
                <a:cubicBezTo>
                  <a:pt x="2935236" y="3272605"/>
                  <a:pt x="2935861" y="3290723"/>
                  <a:pt x="2937236" y="3308466"/>
                </a:cubicBezTo>
                <a:lnTo>
                  <a:pt x="2899875" y="3311215"/>
                </a:lnTo>
                <a:close/>
                <a:moveTo>
                  <a:pt x="4679185" y="3243616"/>
                </a:moveTo>
                <a:lnTo>
                  <a:pt x="4575225" y="3136908"/>
                </a:lnTo>
                <a:lnTo>
                  <a:pt x="4602090" y="3110793"/>
                </a:lnTo>
                <a:lnTo>
                  <a:pt x="4706049" y="3217501"/>
                </a:lnTo>
                <a:lnTo>
                  <a:pt x="4679185" y="3243616"/>
                </a:lnTo>
                <a:close/>
                <a:moveTo>
                  <a:pt x="7024900" y="3053815"/>
                </a:moveTo>
                <a:cubicBezTo>
                  <a:pt x="7018902" y="3005584"/>
                  <a:pt x="7009281" y="2957353"/>
                  <a:pt x="6996285" y="2910620"/>
                </a:cubicBezTo>
                <a:lnTo>
                  <a:pt x="7032397" y="2900624"/>
                </a:lnTo>
                <a:cubicBezTo>
                  <a:pt x="7045892" y="2949230"/>
                  <a:pt x="7055888" y="2999211"/>
                  <a:pt x="7062010" y="3049317"/>
                </a:cubicBezTo>
                <a:lnTo>
                  <a:pt x="7024775" y="3053940"/>
                </a:lnTo>
                <a:close/>
                <a:moveTo>
                  <a:pt x="4471140" y="3030199"/>
                </a:moveTo>
                <a:lnTo>
                  <a:pt x="4367181" y="2923490"/>
                </a:lnTo>
                <a:lnTo>
                  <a:pt x="4394045" y="2897376"/>
                </a:lnTo>
                <a:lnTo>
                  <a:pt x="4498130" y="3004084"/>
                </a:lnTo>
                <a:lnTo>
                  <a:pt x="4471265" y="3030199"/>
                </a:lnTo>
                <a:close/>
                <a:moveTo>
                  <a:pt x="2972846" y="3022202"/>
                </a:moveTo>
                <a:lnTo>
                  <a:pt x="2937236" y="3010332"/>
                </a:lnTo>
                <a:cubicBezTo>
                  <a:pt x="2953354" y="2962100"/>
                  <a:pt x="2974346" y="2915244"/>
                  <a:pt x="2999711" y="2871261"/>
                </a:cubicBezTo>
                <a:lnTo>
                  <a:pt x="3032198" y="2890003"/>
                </a:lnTo>
                <a:cubicBezTo>
                  <a:pt x="3008083" y="2931862"/>
                  <a:pt x="2988091" y="2976345"/>
                  <a:pt x="2972846" y="3022327"/>
                </a:cubicBezTo>
                <a:close/>
                <a:moveTo>
                  <a:pt x="4263096" y="2816782"/>
                </a:moveTo>
                <a:lnTo>
                  <a:pt x="4191998" y="2743810"/>
                </a:lnTo>
                <a:cubicBezTo>
                  <a:pt x="4181253" y="2732814"/>
                  <a:pt x="4170132" y="2722069"/>
                  <a:pt x="4158886" y="2711948"/>
                </a:cubicBezTo>
                <a:lnTo>
                  <a:pt x="4184126" y="2684208"/>
                </a:lnTo>
                <a:cubicBezTo>
                  <a:pt x="4195872" y="2694954"/>
                  <a:pt x="4207618" y="2706200"/>
                  <a:pt x="4218863" y="2717695"/>
                </a:cubicBezTo>
                <a:lnTo>
                  <a:pt x="4289961" y="2790667"/>
                </a:lnTo>
                <a:lnTo>
                  <a:pt x="4263096" y="2816782"/>
                </a:lnTo>
                <a:close/>
                <a:moveTo>
                  <a:pt x="6946680" y="2773174"/>
                </a:moveTo>
                <a:cubicBezTo>
                  <a:pt x="6926812" y="2728816"/>
                  <a:pt x="6903447" y="2685583"/>
                  <a:pt x="6877207" y="2644724"/>
                </a:cubicBezTo>
                <a:lnTo>
                  <a:pt x="6908819" y="2624482"/>
                </a:lnTo>
                <a:cubicBezTo>
                  <a:pt x="6936059" y="2666965"/>
                  <a:pt x="6960299" y="2711823"/>
                  <a:pt x="6980917" y="2757930"/>
                </a:cubicBezTo>
                <a:lnTo>
                  <a:pt x="6946680" y="2773174"/>
                </a:lnTo>
                <a:close/>
                <a:moveTo>
                  <a:pt x="3116666" y="2772049"/>
                </a:moveTo>
                <a:lnTo>
                  <a:pt x="3088552" y="2747309"/>
                </a:lnTo>
                <a:cubicBezTo>
                  <a:pt x="3099547" y="2734814"/>
                  <a:pt x="3111168" y="2722319"/>
                  <a:pt x="3123038" y="2710448"/>
                </a:cubicBezTo>
                <a:cubicBezTo>
                  <a:pt x="3147154" y="2686332"/>
                  <a:pt x="3173019" y="2663716"/>
                  <a:pt x="3199758" y="2643099"/>
                </a:cubicBezTo>
                <a:lnTo>
                  <a:pt x="3222625" y="2672838"/>
                </a:lnTo>
                <a:cubicBezTo>
                  <a:pt x="3197135" y="2692455"/>
                  <a:pt x="3172519" y="2713947"/>
                  <a:pt x="3149528" y="2736938"/>
                </a:cubicBezTo>
                <a:cubicBezTo>
                  <a:pt x="3138157" y="2748309"/>
                  <a:pt x="3127162" y="2760054"/>
                  <a:pt x="3116666" y="2772049"/>
                </a:cubicBezTo>
                <a:close/>
                <a:moveTo>
                  <a:pt x="4042307" y="2625481"/>
                </a:moveTo>
                <a:cubicBezTo>
                  <a:pt x="4000823" y="2600741"/>
                  <a:pt x="3956590" y="2579999"/>
                  <a:pt x="3910983" y="2564005"/>
                </a:cubicBezTo>
                <a:lnTo>
                  <a:pt x="3923478" y="2528644"/>
                </a:lnTo>
                <a:cubicBezTo>
                  <a:pt x="3971459" y="2545512"/>
                  <a:pt x="4017941" y="2567254"/>
                  <a:pt x="4061549" y="2593369"/>
                </a:cubicBezTo>
                <a:lnTo>
                  <a:pt x="4042307" y="2625606"/>
                </a:lnTo>
                <a:close/>
                <a:moveTo>
                  <a:pt x="3345827" y="2596617"/>
                </a:moveTo>
                <a:lnTo>
                  <a:pt x="3329333" y="2562881"/>
                </a:lnTo>
                <a:cubicBezTo>
                  <a:pt x="3374941" y="2540639"/>
                  <a:pt x="3423047" y="2522771"/>
                  <a:pt x="3472278" y="2509901"/>
                </a:cubicBezTo>
                <a:lnTo>
                  <a:pt x="3481774" y="2546137"/>
                </a:lnTo>
                <a:cubicBezTo>
                  <a:pt x="3434917" y="2558382"/>
                  <a:pt x="3389185" y="2575251"/>
                  <a:pt x="3345827" y="2596492"/>
                </a:cubicBezTo>
                <a:close/>
                <a:moveTo>
                  <a:pt x="3770037" y="2529643"/>
                </a:moveTo>
                <a:cubicBezTo>
                  <a:pt x="3722306" y="2522896"/>
                  <a:pt x="3673325" y="2520897"/>
                  <a:pt x="3625094" y="2523646"/>
                </a:cubicBezTo>
                <a:lnTo>
                  <a:pt x="3622970" y="2486160"/>
                </a:lnTo>
                <a:cubicBezTo>
                  <a:pt x="3673575" y="2483161"/>
                  <a:pt x="3725055" y="2485410"/>
                  <a:pt x="3775285" y="2492408"/>
                </a:cubicBezTo>
                <a:lnTo>
                  <a:pt x="3770037" y="2529518"/>
                </a:lnTo>
                <a:close/>
                <a:moveTo>
                  <a:pt x="6789366" y="2527894"/>
                </a:moveTo>
                <a:cubicBezTo>
                  <a:pt x="6774496" y="2510901"/>
                  <a:pt x="6758878" y="2494157"/>
                  <a:pt x="6742884" y="2478163"/>
                </a:cubicBezTo>
                <a:lnTo>
                  <a:pt x="6686781" y="2422185"/>
                </a:lnTo>
                <a:lnTo>
                  <a:pt x="6713021" y="2395445"/>
                </a:lnTo>
                <a:lnTo>
                  <a:pt x="6769374" y="2451674"/>
                </a:lnTo>
                <a:cubicBezTo>
                  <a:pt x="6785993" y="2468292"/>
                  <a:pt x="6802236" y="2485536"/>
                  <a:pt x="6817605" y="2503279"/>
                </a:cubicBezTo>
                <a:lnTo>
                  <a:pt x="6789366" y="2527894"/>
                </a:lnTo>
                <a:close/>
                <a:moveTo>
                  <a:pt x="6580947" y="2316726"/>
                </a:moveTo>
                <a:lnTo>
                  <a:pt x="6475488" y="2211517"/>
                </a:lnTo>
                <a:lnTo>
                  <a:pt x="6501977" y="2185027"/>
                </a:lnTo>
                <a:lnTo>
                  <a:pt x="6607436" y="2290236"/>
                </a:lnTo>
                <a:lnTo>
                  <a:pt x="6580947" y="2316726"/>
                </a:lnTo>
                <a:close/>
                <a:moveTo>
                  <a:pt x="6370154" y="2104683"/>
                </a:moveTo>
                <a:cubicBezTo>
                  <a:pt x="6336042" y="2066823"/>
                  <a:pt x="6305679" y="2025464"/>
                  <a:pt x="6279814" y="1981981"/>
                </a:cubicBezTo>
                <a:lnTo>
                  <a:pt x="6312051" y="1962863"/>
                </a:lnTo>
                <a:cubicBezTo>
                  <a:pt x="6336667" y="2004222"/>
                  <a:pt x="6365655" y="2043582"/>
                  <a:pt x="6398017" y="2079693"/>
                </a:cubicBezTo>
                <a:lnTo>
                  <a:pt x="6370154" y="2104808"/>
                </a:lnTo>
                <a:close/>
                <a:moveTo>
                  <a:pt x="6215089" y="1843909"/>
                </a:moveTo>
                <a:cubicBezTo>
                  <a:pt x="6198220" y="1796053"/>
                  <a:pt x="6185975" y="1746197"/>
                  <a:pt x="6178728" y="1695842"/>
                </a:cubicBezTo>
                <a:lnTo>
                  <a:pt x="6215839" y="1690469"/>
                </a:lnTo>
                <a:cubicBezTo>
                  <a:pt x="6222711" y="1738450"/>
                  <a:pt x="6234456" y="1785807"/>
                  <a:pt x="6250450" y="1831414"/>
                </a:cubicBezTo>
                <a:lnTo>
                  <a:pt x="6215089" y="1843909"/>
                </a:lnTo>
                <a:close/>
                <a:moveTo>
                  <a:pt x="6209091" y="1545525"/>
                </a:moveTo>
                <a:lnTo>
                  <a:pt x="6171605" y="1543651"/>
                </a:lnTo>
                <a:cubicBezTo>
                  <a:pt x="6174230" y="1492796"/>
                  <a:pt x="6181852" y="1442190"/>
                  <a:pt x="6194222" y="1392959"/>
                </a:cubicBezTo>
                <a:lnTo>
                  <a:pt x="6230583" y="1402081"/>
                </a:lnTo>
                <a:cubicBezTo>
                  <a:pt x="6218837" y="1448938"/>
                  <a:pt x="6211590" y="1497169"/>
                  <a:pt x="6209091" y="1545525"/>
                </a:cubicBezTo>
                <a:close/>
                <a:moveTo>
                  <a:pt x="8312525" y="1355974"/>
                </a:moveTo>
                <a:lnTo>
                  <a:pt x="8311525" y="1318488"/>
                </a:lnTo>
                <a:cubicBezTo>
                  <a:pt x="8360132" y="1317114"/>
                  <a:pt x="8409112" y="1312366"/>
                  <a:pt x="8457094" y="1304119"/>
                </a:cubicBezTo>
                <a:lnTo>
                  <a:pt x="8463341" y="1341105"/>
                </a:lnTo>
                <a:cubicBezTo>
                  <a:pt x="8413735" y="1349601"/>
                  <a:pt x="8363005" y="1354599"/>
                  <a:pt x="8312525" y="1355974"/>
                </a:cubicBezTo>
                <a:close/>
                <a:moveTo>
                  <a:pt x="8161209" y="1349476"/>
                </a:moveTo>
                <a:cubicBezTo>
                  <a:pt x="8111103" y="1343853"/>
                  <a:pt x="8060998" y="1334482"/>
                  <a:pt x="8012266" y="1321862"/>
                </a:cubicBezTo>
                <a:lnTo>
                  <a:pt x="8021638" y="1285626"/>
                </a:lnTo>
                <a:cubicBezTo>
                  <a:pt x="8068619" y="1297871"/>
                  <a:pt x="8116976" y="1306743"/>
                  <a:pt x="8165457" y="1312241"/>
                </a:cubicBezTo>
                <a:lnTo>
                  <a:pt x="8161209" y="1349476"/>
                </a:lnTo>
                <a:close/>
                <a:moveTo>
                  <a:pt x="8610534" y="1305243"/>
                </a:moveTo>
                <a:lnTo>
                  <a:pt x="8599164" y="1269507"/>
                </a:lnTo>
                <a:cubicBezTo>
                  <a:pt x="8645520" y="1254638"/>
                  <a:pt x="8691128" y="1236395"/>
                  <a:pt x="8734861" y="1215153"/>
                </a:cubicBezTo>
                <a:lnTo>
                  <a:pt x="8751229" y="1248890"/>
                </a:lnTo>
                <a:cubicBezTo>
                  <a:pt x="8705997" y="1270882"/>
                  <a:pt x="8658641" y="1289874"/>
                  <a:pt x="8610534" y="1305243"/>
                </a:cubicBezTo>
                <a:close/>
                <a:moveTo>
                  <a:pt x="7868572" y="1273631"/>
                </a:moveTo>
                <a:cubicBezTo>
                  <a:pt x="7822090" y="1254263"/>
                  <a:pt x="7776483" y="1231272"/>
                  <a:pt x="7733250" y="1205407"/>
                </a:cubicBezTo>
                <a:lnTo>
                  <a:pt x="7752492" y="1173170"/>
                </a:lnTo>
                <a:cubicBezTo>
                  <a:pt x="7794226" y="1198035"/>
                  <a:pt x="7838209" y="1220276"/>
                  <a:pt x="7883067" y="1239019"/>
                </a:cubicBezTo>
                <a:lnTo>
                  <a:pt x="7868572" y="1273631"/>
                </a:lnTo>
                <a:close/>
                <a:moveTo>
                  <a:pt x="6279564" y="1265509"/>
                </a:moveTo>
                <a:lnTo>
                  <a:pt x="6245702" y="1249390"/>
                </a:lnTo>
                <a:cubicBezTo>
                  <a:pt x="6267444" y="1203533"/>
                  <a:pt x="6293933" y="1159550"/>
                  <a:pt x="6324297" y="1118816"/>
                </a:cubicBezTo>
                <a:lnTo>
                  <a:pt x="6354410" y="1141182"/>
                </a:lnTo>
                <a:cubicBezTo>
                  <a:pt x="6325546" y="1180042"/>
                  <a:pt x="6300305" y="1221776"/>
                  <a:pt x="6279564" y="1265509"/>
                </a:cubicBezTo>
                <a:close/>
                <a:moveTo>
                  <a:pt x="8882303" y="1173295"/>
                </a:moveTo>
                <a:lnTo>
                  <a:pt x="8861312" y="1142182"/>
                </a:lnTo>
                <a:cubicBezTo>
                  <a:pt x="8901546" y="1115067"/>
                  <a:pt x="8940156" y="1084704"/>
                  <a:pt x="8976392" y="1051967"/>
                </a:cubicBezTo>
                <a:lnTo>
                  <a:pt x="9001508" y="1079706"/>
                </a:lnTo>
                <a:cubicBezTo>
                  <a:pt x="8964022" y="1113568"/>
                  <a:pt x="8923912" y="1145056"/>
                  <a:pt x="8882303" y="1173170"/>
                </a:cubicBezTo>
                <a:close/>
                <a:moveTo>
                  <a:pt x="7608923" y="1118816"/>
                </a:moveTo>
                <a:cubicBezTo>
                  <a:pt x="7579310" y="1094825"/>
                  <a:pt x="7550570" y="1068960"/>
                  <a:pt x="7523456" y="1041846"/>
                </a:cubicBezTo>
                <a:lnTo>
                  <a:pt x="7498216" y="1016605"/>
                </a:lnTo>
                <a:lnTo>
                  <a:pt x="7524456" y="989866"/>
                </a:lnTo>
                <a:lnTo>
                  <a:pt x="7550071" y="1015356"/>
                </a:lnTo>
                <a:cubicBezTo>
                  <a:pt x="7576186" y="1041596"/>
                  <a:pt x="7603925" y="1066586"/>
                  <a:pt x="7632539" y="1089702"/>
                </a:cubicBezTo>
                <a:lnTo>
                  <a:pt x="7608923" y="1118816"/>
                </a:lnTo>
                <a:close/>
                <a:moveTo>
                  <a:pt x="6451872" y="1032474"/>
                </a:moveTo>
                <a:lnTo>
                  <a:pt x="6425382" y="1005985"/>
                </a:lnTo>
                <a:lnTo>
                  <a:pt x="6429631" y="1001736"/>
                </a:lnTo>
                <a:cubicBezTo>
                  <a:pt x="6464242" y="967125"/>
                  <a:pt x="6502102" y="935512"/>
                  <a:pt x="6541962" y="908023"/>
                </a:cubicBezTo>
                <a:lnTo>
                  <a:pt x="6563204" y="938886"/>
                </a:lnTo>
                <a:cubicBezTo>
                  <a:pt x="6525218" y="965126"/>
                  <a:pt x="6489233" y="995114"/>
                  <a:pt x="6456120" y="1028226"/>
                </a:cubicBezTo>
                <a:lnTo>
                  <a:pt x="6451872" y="1032474"/>
                </a:lnTo>
                <a:close/>
                <a:moveTo>
                  <a:pt x="9108466" y="974622"/>
                </a:moveTo>
                <a:lnTo>
                  <a:pt x="9081976" y="948132"/>
                </a:lnTo>
                <a:lnTo>
                  <a:pt x="9187310" y="842798"/>
                </a:lnTo>
                <a:lnTo>
                  <a:pt x="9213800" y="869288"/>
                </a:lnTo>
                <a:lnTo>
                  <a:pt x="9108466" y="974622"/>
                </a:lnTo>
                <a:close/>
                <a:moveTo>
                  <a:pt x="7385134" y="925641"/>
                </a:moveTo>
                <a:cubicBezTo>
                  <a:pt x="7344650" y="899276"/>
                  <a:pt x="7301292" y="876785"/>
                  <a:pt x="7256435" y="858917"/>
                </a:cubicBezTo>
                <a:lnTo>
                  <a:pt x="7270304" y="824055"/>
                </a:lnTo>
                <a:cubicBezTo>
                  <a:pt x="7317536" y="842798"/>
                  <a:pt x="7363019" y="866414"/>
                  <a:pt x="7405627" y="894278"/>
                </a:cubicBezTo>
                <a:lnTo>
                  <a:pt x="7385134" y="925641"/>
                </a:lnTo>
                <a:close/>
                <a:moveTo>
                  <a:pt x="6690154" y="868413"/>
                </a:moveTo>
                <a:lnTo>
                  <a:pt x="6675285" y="834051"/>
                </a:lnTo>
                <a:cubicBezTo>
                  <a:pt x="6721892" y="813809"/>
                  <a:pt x="6770748" y="798065"/>
                  <a:pt x="6820354" y="787319"/>
                </a:cubicBezTo>
                <a:lnTo>
                  <a:pt x="6828225" y="823930"/>
                </a:lnTo>
                <a:cubicBezTo>
                  <a:pt x="6780994" y="834176"/>
                  <a:pt x="6734512" y="849170"/>
                  <a:pt x="6690154" y="868413"/>
                </a:cubicBezTo>
                <a:close/>
                <a:moveTo>
                  <a:pt x="7116989" y="818932"/>
                </a:moveTo>
                <a:cubicBezTo>
                  <a:pt x="7073755" y="811060"/>
                  <a:pt x="7029398" y="807062"/>
                  <a:pt x="6985290" y="807062"/>
                </a:cubicBezTo>
                <a:cubicBezTo>
                  <a:pt x="6981042" y="807062"/>
                  <a:pt x="6976668" y="807062"/>
                  <a:pt x="6972420" y="807062"/>
                </a:cubicBezTo>
                <a:lnTo>
                  <a:pt x="6971795" y="769576"/>
                </a:lnTo>
                <a:cubicBezTo>
                  <a:pt x="6976293" y="769576"/>
                  <a:pt x="6980792" y="769576"/>
                  <a:pt x="6985415" y="769576"/>
                </a:cubicBezTo>
                <a:cubicBezTo>
                  <a:pt x="7031772" y="769576"/>
                  <a:pt x="7078254" y="773825"/>
                  <a:pt x="7123736" y="782072"/>
                </a:cubicBezTo>
                <a:lnTo>
                  <a:pt x="7116989" y="818932"/>
                </a:lnTo>
                <a:close/>
                <a:moveTo>
                  <a:pt x="9319259" y="763829"/>
                </a:moveTo>
                <a:lnTo>
                  <a:pt x="9292770" y="737339"/>
                </a:lnTo>
                <a:lnTo>
                  <a:pt x="9398104" y="632005"/>
                </a:lnTo>
                <a:lnTo>
                  <a:pt x="9424593" y="658494"/>
                </a:lnTo>
                <a:lnTo>
                  <a:pt x="9319259" y="763829"/>
                </a:lnTo>
                <a:close/>
                <a:moveTo>
                  <a:pt x="9529927" y="553160"/>
                </a:moveTo>
                <a:lnTo>
                  <a:pt x="9503438" y="526671"/>
                </a:lnTo>
                <a:lnTo>
                  <a:pt x="9608772" y="421336"/>
                </a:lnTo>
                <a:lnTo>
                  <a:pt x="9635261" y="447826"/>
                </a:lnTo>
                <a:lnTo>
                  <a:pt x="9529927" y="553160"/>
                </a:lnTo>
                <a:close/>
                <a:moveTo>
                  <a:pt x="9740595" y="342492"/>
                </a:moveTo>
                <a:lnTo>
                  <a:pt x="9714106" y="316002"/>
                </a:lnTo>
                <a:lnTo>
                  <a:pt x="9819440" y="210668"/>
                </a:lnTo>
                <a:lnTo>
                  <a:pt x="9845929" y="237158"/>
                </a:lnTo>
                <a:lnTo>
                  <a:pt x="9740595" y="342492"/>
                </a:lnTo>
                <a:close/>
                <a:moveTo>
                  <a:pt x="9951263" y="131824"/>
                </a:moveTo>
                <a:lnTo>
                  <a:pt x="9924774" y="105334"/>
                </a:lnTo>
                <a:lnTo>
                  <a:pt x="10030108" y="0"/>
                </a:lnTo>
                <a:lnTo>
                  <a:pt x="10056598" y="26490"/>
                </a:lnTo>
                <a:lnTo>
                  <a:pt x="9951263" y="131824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3A662D-B58A-D282-C749-C8D0503E64BE}"/>
              </a:ext>
            </a:extLst>
          </p:cNvPr>
          <p:cNvGrpSpPr/>
          <p:nvPr/>
        </p:nvGrpSpPr>
        <p:grpSpPr>
          <a:xfrm>
            <a:off x="5989319" y="3323863"/>
            <a:ext cx="592556" cy="592556"/>
            <a:chOff x="6035039" y="3518434"/>
            <a:chExt cx="592556" cy="592556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FB614B9-D6BD-4C06-0F0D-2D1E4316774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484EC11-F826-7B29-2D8A-BE94BA47A85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6CF82E4-2BB6-AADF-6B42-14DAA01D51B0}"/>
              </a:ext>
            </a:extLst>
          </p:cNvPr>
          <p:cNvSpPr/>
          <p:nvPr/>
        </p:nvSpPr>
        <p:spPr>
          <a:xfrm>
            <a:off x="3566159" y="2531634"/>
            <a:ext cx="2423160" cy="674138"/>
          </a:xfrm>
          <a:prstGeom prst="roundRect">
            <a:avLst>
              <a:gd name="adj" fmla="val 11389"/>
            </a:avLst>
          </a:pr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0599CC8-AD24-4332-292F-DB8965C7F573}"/>
              </a:ext>
            </a:extLst>
          </p:cNvPr>
          <p:cNvSpPr/>
          <p:nvPr/>
        </p:nvSpPr>
        <p:spPr>
          <a:xfrm>
            <a:off x="3672838" y="2634999"/>
            <a:ext cx="509018" cy="481294"/>
          </a:xfrm>
          <a:prstGeom prst="roundRect">
            <a:avLst>
              <a:gd name="adj" fmla="val 9238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BDE860-1928-47BF-3EBB-EE74378DAEFE}"/>
              </a:ext>
            </a:extLst>
          </p:cNvPr>
          <p:cNvSpPr txBox="1"/>
          <p:nvPr/>
        </p:nvSpPr>
        <p:spPr>
          <a:xfrm>
            <a:off x="4300997" y="2737146"/>
            <a:ext cx="1518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Low" rtl="1"/>
            <a:r>
              <a:rPr lang="fa-IR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52CA848-BB32-5308-0151-7AD2B149645E}"/>
              </a:ext>
            </a:extLst>
          </p:cNvPr>
          <p:cNvGrpSpPr/>
          <p:nvPr/>
        </p:nvGrpSpPr>
        <p:grpSpPr>
          <a:xfrm>
            <a:off x="8413417" y="1994758"/>
            <a:ext cx="592556" cy="592556"/>
            <a:chOff x="6035039" y="3518434"/>
            <a:chExt cx="592556" cy="592556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C4360DA-D6D3-4328-D901-E9942C131886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EDE5C83-B0D6-DF94-31FE-41D31DC15078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C333B80-5E8B-ACFF-4F67-63A606E2D70D}"/>
              </a:ext>
            </a:extLst>
          </p:cNvPr>
          <p:cNvGrpSpPr/>
          <p:nvPr/>
        </p:nvGrpSpPr>
        <p:grpSpPr>
          <a:xfrm>
            <a:off x="3269881" y="5152663"/>
            <a:ext cx="592556" cy="592556"/>
            <a:chOff x="6035039" y="3518434"/>
            <a:chExt cx="592556" cy="59255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F40C046-E31F-7F80-85BE-DE3AE576C732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494C96D-1758-907F-1589-599C9F7EBCD3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C053038E-FCF7-400D-45B0-A553640416C8}"/>
              </a:ext>
            </a:extLst>
          </p:cNvPr>
          <p:cNvSpPr txBox="1"/>
          <p:nvPr/>
        </p:nvSpPr>
        <p:spPr>
          <a:xfrm>
            <a:off x="3544859" y="4388241"/>
            <a:ext cx="73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511E5B-D8CE-76CC-98CD-751F4C20AFA4}"/>
              </a:ext>
            </a:extLst>
          </p:cNvPr>
          <p:cNvSpPr txBox="1"/>
          <p:nvPr/>
        </p:nvSpPr>
        <p:spPr>
          <a:xfrm>
            <a:off x="2538536" y="2564357"/>
            <a:ext cx="83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FEBC34-149D-711B-09E4-D63F047186B3}"/>
              </a:ext>
            </a:extLst>
          </p:cNvPr>
          <p:cNvSpPr txBox="1"/>
          <p:nvPr/>
        </p:nvSpPr>
        <p:spPr>
          <a:xfrm>
            <a:off x="7986702" y="2824782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AA8CB43D-BECF-2A31-F7F4-2FA21A867C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01458" y="2750603"/>
            <a:ext cx="250084" cy="250084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A7140BE3-1FB1-ACCF-A874-6AA2B5FD9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9363" y="3543907"/>
            <a:ext cx="152468" cy="152468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2F645B80-4AD6-9C9F-CFDC-93EA48457186}"/>
              </a:ext>
            </a:extLst>
          </p:cNvPr>
          <p:cNvGrpSpPr/>
          <p:nvPr/>
        </p:nvGrpSpPr>
        <p:grpSpPr>
          <a:xfrm>
            <a:off x="8918243" y="2803937"/>
            <a:ext cx="2423160" cy="674138"/>
            <a:chOff x="8918243" y="2803937"/>
            <a:chExt cx="2423160" cy="674138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B2DDBE4-1477-19C6-F8C1-DC659954F6B2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6194E085-F37C-3029-C1CA-D02B585CA06B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C5572F-312E-C451-E444-C5DEC1CB9D54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62A8B603-FE7C-AACD-F2FD-673B6D4C9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5803CC4-00AA-D2AE-E3BD-BF9ED7944D0F}"/>
              </a:ext>
            </a:extLst>
          </p:cNvPr>
          <p:cNvGrpSpPr/>
          <p:nvPr/>
        </p:nvGrpSpPr>
        <p:grpSpPr>
          <a:xfrm>
            <a:off x="846721" y="4360434"/>
            <a:ext cx="2423160" cy="674138"/>
            <a:chOff x="846721" y="4360434"/>
            <a:chExt cx="2423160" cy="674138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5412C1EE-CCBF-8F4B-56E6-4AD5BCE0A4FE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40370DF-C56C-234C-E754-B6EF6FAD1669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1FEDD95-74F0-FD34-1356-B994E6249865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F4790BA0-741B-779C-BB16-3F49C10CA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pic>
        <p:nvPicPr>
          <p:cNvPr id="51" name="Graphic 50">
            <a:extLst>
              <a:ext uri="{FF2B5EF4-FFF2-40B4-BE49-F238E27FC236}">
                <a16:creationId xmlns:a16="http://schemas.microsoft.com/office/drawing/2014/main" id="{2861522F-A2A1-B395-E028-BB93D708CA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489925" y="5370075"/>
            <a:ext cx="152468" cy="152468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81C53666-0293-C811-D6CE-7000014F5C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636162" y="2217882"/>
            <a:ext cx="152468" cy="15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6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2">
            <a:extLst>
              <a:ext uri="{FF2B5EF4-FFF2-40B4-BE49-F238E27FC236}">
                <a16:creationId xmlns:a16="http://schemas.microsoft.com/office/drawing/2014/main" id="{7594B39C-3AB2-5709-C7FD-52C69A4E2CE0}"/>
              </a:ext>
            </a:extLst>
          </p:cNvPr>
          <p:cNvGrpSpPr/>
          <p:nvPr/>
        </p:nvGrpSpPr>
        <p:grpSpPr>
          <a:xfrm rot="18900000">
            <a:off x="4837592" y="6339746"/>
            <a:ext cx="1606915" cy="1605629"/>
            <a:chOff x="944880" y="5252369"/>
            <a:chExt cx="1606915" cy="1605629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F27C5F6-82AF-6F53-5844-34CCED7C4BD8}"/>
                </a:ext>
              </a:extLst>
            </p:cNvPr>
            <p:cNvSpPr/>
            <p:nvPr/>
          </p:nvSpPr>
          <p:spPr>
            <a:xfrm>
              <a:off x="944880" y="5807439"/>
              <a:ext cx="727290" cy="727290"/>
            </a:xfrm>
            <a:custGeom>
              <a:avLst/>
              <a:gdLst>
                <a:gd name="connsiteX0" fmla="*/ 676799 w 727290"/>
                <a:gd name="connsiteY0" fmla="*/ 50492 h 727290"/>
                <a:gd name="connsiteX1" fmla="*/ 626307 w 727290"/>
                <a:gd name="connsiteY1" fmla="*/ 100898 h 727290"/>
                <a:gd name="connsiteX2" fmla="*/ 575901 w 727290"/>
                <a:gd name="connsiteY2" fmla="*/ 151390 h 727290"/>
                <a:gd name="connsiteX3" fmla="*/ 525409 w 727290"/>
                <a:gd name="connsiteY3" fmla="*/ 201882 h 727290"/>
                <a:gd name="connsiteX4" fmla="*/ 474917 w 727290"/>
                <a:gd name="connsiteY4" fmla="*/ 252289 h 727290"/>
                <a:gd name="connsiteX5" fmla="*/ 424510 w 727290"/>
                <a:gd name="connsiteY5" fmla="*/ 302781 h 727290"/>
                <a:gd name="connsiteX6" fmla="*/ 374018 w 727290"/>
                <a:gd name="connsiteY6" fmla="*/ 353272 h 727290"/>
                <a:gd name="connsiteX7" fmla="*/ 323526 w 727290"/>
                <a:gd name="connsiteY7" fmla="*/ 403679 h 727290"/>
                <a:gd name="connsiteX8" fmla="*/ 273120 w 727290"/>
                <a:gd name="connsiteY8" fmla="*/ 454171 h 727290"/>
                <a:gd name="connsiteX9" fmla="*/ 222628 w 727290"/>
                <a:gd name="connsiteY9" fmla="*/ 504663 h 727290"/>
                <a:gd name="connsiteX10" fmla="*/ 172136 w 727290"/>
                <a:gd name="connsiteY10" fmla="*/ 555069 h 727290"/>
                <a:gd name="connsiteX11" fmla="*/ 121730 w 727290"/>
                <a:gd name="connsiteY11" fmla="*/ 605562 h 727290"/>
                <a:gd name="connsiteX12" fmla="*/ 71237 w 727290"/>
                <a:gd name="connsiteY12" fmla="*/ 656053 h 727290"/>
                <a:gd name="connsiteX13" fmla="*/ 20745 w 727290"/>
                <a:gd name="connsiteY13" fmla="*/ 706460 h 727290"/>
                <a:gd name="connsiteX14" fmla="*/ 0 w 727290"/>
                <a:gd name="connsiteY14" fmla="*/ 727291 h 727290"/>
                <a:gd name="connsiteX15" fmla="*/ 0 w 727290"/>
                <a:gd name="connsiteY15" fmla="*/ 727291 h 727290"/>
                <a:gd name="connsiteX16" fmla="*/ 727291 w 727290"/>
                <a:gd name="connsiteY16" fmla="*/ 0 h 727290"/>
                <a:gd name="connsiteX17" fmla="*/ 676799 w 727290"/>
                <a:gd name="connsiteY17" fmla="*/ 50492 h 7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27290" h="727290">
                  <a:moveTo>
                    <a:pt x="676799" y="50492"/>
                  </a:moveTo>
                  <a:lnTo>
                    <a:pt x="626307" y="100898"/>
                  </a:lnTo>
                  <a:lnTo>
                    <a:pt x="575901" y="151390"/>
                  </a:lnTo>
                  <a:lnTo>
                    <a:pt x="525409" y="201882"/>
                  </a:lnTo>
                  <a:lnTo>
                    <a:pt x="474917" y="252289"/>
                  </a:lnTo>
                  <a:lnTo>
                    <a:pt x="424510" y="302781"/>
                  </a:lnTo>
                  <a:lnTo>
                    <a:pt x="374018" y="353272"/>
                  </a:lnTo>
                  <a:lnTo>
                    <a:pt x="323526" y="403679"/>
                  </a:lnTo>
                  <a:lnTo>
                    <a:pt x="273120" y="454171"/>
                  </a:lnTo>
                  <a:lnTo>
                    <a:pt x="222628" y="504663"/>
                  </a:lnTo>
                  <a:lnTo>
                    <a:pt x="172136" y="555069"/>
                  </a:lnTo>
                  <a:lnTo>
                    <a:pt x="121730" y="605562"/>
                  </a:lnTo>
                  <a:lnTo>
                    <a:pt x="71237" y="656053"/>
                  </a:lnTo>
                  <a:lnTo>
                    <a:pt x="20745" y="706460"/>
                  </a:lnTo>
                  <a:lnTo>
                    <a:pt x="0" y="727291"/>
                  </a:lnTo>
                  <a:lnTo>
                    <a:pt x="0" y="727291"/>
                  </a:lnTo>
                  <a:lnTo>
                    <a:pt x="727291" y="0"/>
                  </a:lnTo>
                  <a:lnTo>
                    <a:pt x="676799" y="504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EFDF8F2-1051-BAE5-1B6E-C2435FDE3C9D}"/>
                </a:ext>
              </a:extLst>
            </p:cNvPr>
            <p:cNvSpPr/>
            <p:nvPr/>
          </p:nvSpPr>
          <p:spPr>
            <a:xfrm>
              <a:off x="2400404" y="5627330"/>
              <a:ext cx="100898" cy="100983"/>
            </a:xfrm>
            <a:custGeom>
              <a:avLst/>
              <a:gdLst>
                <a:gd name="connsiteX0" fmla="*/ 50406 w 100898"/>
                <a:gd name="connsiteY0" fmla="*/ 50492 h 100983"/>
                <a:gd name="connsiteX1" fmla="*/ 100898 w 100898"/>
                <a:gd name="connsiteY1" fmla="*/ 0 h 100983"/>
                <a:gd name="connsiteX2" fmla="*/ 0 w 100898"/>
                <a:gd name="connsiteY2" fmla="*/ 100984 h 100983"/>
                <a:gd name="connsiteX3" fmla="*/ 50406 w 100898"/>
                <a:gd name="connsiteY3" fmla="*/ 50492 h 10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898" h="100983">
                  <a:moveTo>
                    <a:pt x="50406" y="50492"/>
                  </a:moveTo>
                  <a:lnTo>
                    <a:pt x="100898" y="0"/>
                  </a:lnTo>
                  <a:lnTo>
                    <a:pt x="0" y="100984"/>
                  </a:lnTo>
                  <a:lnTo>
                    <a:pt x="50406" y="504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19F63D8-A283-420D-0256-C260B8408F6E}"/>
                </a:ext>
              </a:extLst>
            </p:cNvPr>
            <p:cNvSpPr/>
            <p:nvPr/>
          </p:nvSpPr>
          <p:spPr>
            <a:xfrm>
              <a:off x="944880" y="5252369"/>
              <a:ext cx="1606915" cy="1605629"/>
            </a:xfrm>
            <a:custGeom>
              <a:avLst/>
              <a:gdLst>
                <a:gd name="connsiteX0" fmla="*/ 1589427 w 1606915"/>
                <a:gd name="connsiteY0" fmla="*/ 307067 h 1605629"/>
                <a:gd name="connsiteX1" fmla="*/ 1589427 w 1606915"/>
                <a:gd name="connsiteY1" fmla="*/ 307067 h 1605629"/>
                <a:gd name="connsiteX2" fmla="*/ 1606915 w 1606915"/>
                <a:gd name="connsiteY2" fmla="*/ 324555 h 1605629"/>
                <a:gd name="connsiteX3" fmla="*/ 1606915 w 1606915"/>
                <a:gd name="connsiteY3" fmla="*/ 324555 h 1605629"/>
                <a:gd name="connsiteX4" fmla="*/ 1282360 w 1606915"/>
                <a:gd name="connsiteY4" fmla="*/ 0 h 1605629"/>
                <a:gd name="connsiteX5" fmla="*/ 1231868 w 1606915"/>
                <a:gd name="connsiteY5" fmla="*/ 50492 h 1605629"/>
                <a:gd name="connsiteX6" fmla="*/ 1181376 w 1606915"/>
                <a:gd name="connsiteY6" fmla="*/ 100984 h 1605629"/>
                <a:gd name="connsiteX7" fmla="*/ 1130884 w 1606915"/>
                <a:gd name="connsiteY7" fmla="*/ 151476 h 1605629"/>
                <a:gd name="connsiteX8" fmla="*/ 1080392 w 1606915"/>
                <a:gd name="connsiteY8" fmla="*/ 201968 h 1605629"/>
                <a:gd name="connsiteX9" fmla="*/ 1029900 w 1606915"/>
                <a:gd name="connsiteY9" fmla="*/ 252460 h 1605629"/>
                <a:gd name="connsiteX10" fmla="*/ 979408 w 1606915"/>
                <a:gd name="connsiteY10" fmla="*/ 302952 h 1605629"/>
                <a:gd name="connsiteX11" fmla="*/ 928916 w 1606915"/>
                <a:gd name="connsiteY11" fmla="*/ 353444 h 1605629"/>
                <a:gd name="connsiteX12" fmla="*/ 878424 w 1606915"/>
                <a:gd name="connsiteY12" fmla="*/ 403936 h 1605629"/>
                <a:gd name="connsiteX13" fmla="*/ 827932 w 1606915"/>
                <a:gd name="connsiteY13" fmla="*/ 454428 h 1605629"/>
                <a:gd name="connsiteX14" fmla="*/ 777440 w 1606915"/>
                <a:gd name="connsiteY14" fmla="*/ 504920 h 1605629"/>
                <a:gd name="connsiteX15" fmla="*/ 726948 w 1606915"/>
                <a:gd name="connsiteY15" fmla="*/ 555412 h 1605629"/>
                <a:gd name="connsiteX16" fmla="*/ 1282017 w 1606915"/>
                <a:gd name="connsiteY16" fmla="*/ 343 h 1605629"/>
                <a:gd name="connsiteX17" fmla="*/ 1299505 w 1606915"/>
                <a:gd name="connsiteY17" fmla="*/ 17831 h 1605629"/>
                <a:gd name="connsiteX18" fmla="*/ 1313479 w 1606915"/>
                <a:gd name="connsiteY18" fmla="*/ 31804 h 1605629"/>
                <a:gd name="connsiteX19" fmla="*/ 0 w 1606915"/>
                <a:gd name="connsiteY19" fmla="*/ 1345111 h 1605629"/>
                <a:gd name="connsiteX20" fmla="*/ 0 w 1606915"/>
                <a:gd name="connsiteY20" fmla="*/ 1605629 h 1605629"/>
                <a:gd name="connsiteX21" fmla="*/ 262919 w 1606915"/>
                <a:gd name="connsiteY21" fmla="*/ 1605629 h 1605629"/>
                <a:gd name="connsiteX22" fmla="*/ 1575454 w 1606915"/>
                <a:gd name="connsiteY22" fmla="*/ 293094 h 1605629"/>
                <a:gd name="connsiteX23" fmla="*/ 1589427 w 1606915"/>
                <a:gd name="connsiteY23" fmla="*/ 307067 h 1605629"/>
                <a:gd name="connsiteX24" fmla="*/ 91469 w 1606915"/>
                <a:gd name="connsiteY24" fmla="*/ 1529334 h 1605629"/>
                <a:gd name="connsiteX25" fmla="*/ 28546 w 1606915"/>
                <a:gd name="connsiteY25" fmla="*/ 1592256 h 1605629"/>
                <a:gd name="connsiteX26" fmla="*/ 22546 w 1606915"/>
                <a:gd name="connsiteY26" fmla="*/ 1593028 h 1605629"/>
                <a:gd name="connsiteX27" fmla="*/ 13802 w 1606915"/>
                <a:gd name="connsiteY27" fmla="*/ 1584284 h 1605629"/>
                <a:gd name="connsiteX28" fmla="*/ 14573 w 1606915"/>
                <a:gd name="connsiteY28" fmla="*/ 1578283 h 1605629"/>
                <a:gd name="connsiteX29" fmla="*/ 77495 w 1606915"/>
                <a:gd name="connsiteY29" fmla="*/ 1515361 h 1605629"/>
                <a:gd name="connsiteX30" fmla="*/ 83496 w 1606915"/>
                <a:gd name="connsiteY30" fmla="*/ 1514589 h 1605629"/>
                <a:gd name="connsiteX31" fmla="*/ 92240 w 1606915"/>
                <a:gd name="connsiteY31" fmla="*/ 1523333 h 1605629"/>
                <a:gd name="connsiteX32" fmla="*/ 91469 w 1606915"/>
                <a:gd name="connsiteY32" fmla="*/ 1529334 h 1605629"/>
                <a:gd name="connsiteX33" fmla="*/ 230600 w 1606915"/>
                <a:gd name="connsiteY33" fmla="*/ 1390202 h 1605629"/>
                <a:gd name="connsiteX34" fmla="*/ 167678 w 1606915"/>
                <a:gd name="connsiteY34" fmla="*/ 1453125 h 1605629"/>
                <a:gd name="connsiteX35" fmla="*/ 161677 w 1606915"/>
                <a:gd name="connsiteY35" fmla="*/ 1453810 h 1605629"/>
                <a:gd name="connsiteX36" fmla="*/ 152933 w 1606915"/>
                <a:gd name="connsiteY36" fmla="*/ 1445066 h 1605629"/>
                <a:gd name="connsiteX37" fmla="*/ 153705 w 1606915"/>
                <a:gd name="connsiteY37" fmla="*/ 1439066 h 1605629"/>
                <a:gd name="connsiteX38" fmla="*/ 216627 w 1606915"/>
                <a:gd name="connsiteY38" fmla="*/ 1376229 h 1605629"/>
                <a:gd name="connsiteX39" fmla="*/ 222628 w 1606915"/>
                <a:gd name="connsiteY39" fmla="*/ 1375458 h 1605629"/>
                <a:gd name="connsiteX40" fmla="*/ 231372 w 1606915"/>
                <a:gd name="connsiteY40" fmla="*/ 1384201 h 1605629"/>
                <a:gd name="connsiteX41" fmla="*/ 230600 w 1606915"/>
                <a:gd name="connsiteY41" fmla="*/ 1390202 h 1605629"/>
                <a:gd name="connsiteX42" fmla="*/ 369732 w 1606915"/>
                <a:gd name="connsiteY42" fmla="*/ 1251071 h 1605629"/>
                <a:gd name="connsiteX43" fmla="*/ 306810 w 1606915"/>
                <a:gd name="connsiteY43" fmla="*/ 1313907 h 1605629"/>
                <a:gd name="connsiteX44" fmla="*/ 300809 w 1606915"/>
                <a:gd name="connsiteY44" fmla="*/ 1314679 h 1605629"/>
                <a:gd name="connsiteX45" fmla="*/ 292065 w 1606915"/>
                <a:gd name="connsiteY45" fmla="*/ 1305934 h 1605629"/>
                <a:gd name="connsiteX46" fmla="*/ 292837 w 1606915"/>
                <a:gd name="connsiteY46" fmla="*/ 1299934 h 1605629"/>
                <a:gd name="connsiteX47" fmla="*/ 355759 w 1606915"/>
                <a:gd name="connsiteY47" fmla="*/ 1237012 h 1605629"/>
                <a:gd name="connsiteX48" fmla="*/ 361760 w 1606915"/>
                <a:gd name="connsiteY48" fmla="*/ 1236326 h 1605629"/>
                <a:gd name="connsiteX49" fmla="*/ 370503 w 1606915"/>
                <a:gd name="connsiteY49" fmla="*/ 1245070 h 1605629"/>
                <a:gd name="connsiteX50" fmla="*/ 369818 w 1606915"/>
                <a:gd name="connsiteY50" fmla="*/ 1251071 h 1605629"/>
                <a:gd name="connsiteX51" fmla="*/ 508864 w 1606915"/>
                <a:gd name="connsiteY51" fmla="*/ 1111939 h 1605629"/>
                <a:gd name="connsiteX52" fmla="*/ 445941 w 1606915"/>
                <a:gd name="connsiteY52" fmla="*/ 1174861 h 1605629"/>
                <a:gd name="connsiteX53" fmla="*/ 439941 w 1606915"/>
                <a:gd name="connsiteY53" fmla="*/ 1175547 h 1605629"/>
                <a:gd name="connsiteX54" fmla="*/ 431197 w 1606915"/>
                <a:gd name="connsiteY54" fmla="*/ 1166803 h 1605629"/>
                <a:gd name="connsiteX55" fmla="*/ 431968 w 1606915"/>
                <a:gd name="connsiteY55" fmla="*/ 1160802 h 1605629"/>
                <a:gd name="connsiteX56" fmla="*/ 494890 w 1606915"/>
                <a:gd name="connsiteY56" fmla="*/ 1097880 h 1605629"/>
                <a:gd name="connsiteX57" fmla="*/ 500891 w 1606915"/>
                <a:gd name="connsiteY57" fmla="*/ 1097194 h 1605629"/>
                <a:gd name="connsiteX58" fmla="*/ 509635 w 1606915"/>
                <a:gd name="connsiteY58" fmla="*/ 1105938 h 1605629"/>
                <a:gd name="connsiteX59" fmla="*/ 508949 w 1606915"/>
                <a:gd name="connsiteY59" fmla="*/ 1111939 h 1605629"/>
                <a:gd name="connsiteX60" fmla="*/ 647995 w 1606915"/>
                <a:gd name="connsiteY60" fmla="*/ 972807 h 1605629"/>
                <a:gd name="connsiteX61" fmla="*/ 585073 w 1606915"/>
                <a:gd name="connsiteY61" fmla="*/ 1035730 h 1605629"/>
                <a:gd name="connsiteX62" fmla="*/ 579072 w 1606915"/>
                <a:gd name="connsiteY62" fmla="*/ 1036415 h 1605629"/>
                <a:gd name="connsiteX63" fmla="*/ 570328 w 1606915"/>
                <a:gd name="connsiteY63" fmla="*/ 1027671 h 1605629"/>
                <a:gd name="connsiteX64" fmla="*/ 571014 w 1606915"/>
                <a:gd name="connsiteY64" fmla="*/ 1021671 h 1605629"/>
                <a:gd name="connsiteX65" fmla="*/ 633936 w 1606915"/>
                <a:gd name="connsiteY65" fmla="*/ 958748 h 1605629"/>
                <a:gd name="connsiteX66" fmla="*/ 639937 w 1606915"/>
                <a:gd name="connsiteY66" fmla="*/ 958063 h 1605629"/>
                <a:gd name="connsiteX67" fmla="*/ 648681 w 1606915"/>
                <a:gd name="connsiteY67" fmla="*/ 966806 h 1605629"/>
                <a:gd name="connsiteX68" fmla="*/ 647910 w 1606915"/>
                <a:gd name="connsiteY68" fmla="*/ 972807 h 1605629"/>
                <a:gd name="connsiteX69" fmla="*/ 787127 w 1606915"/>
                <a:gd name="connsiteY69" fmla="*/ 833676 h 1605629"/>
                <a:gd name="connsiteX70" fmla="*/ 724205 w 1606915"/>
                <a:gd name="connsiteY70" fmla="*/ 896512 h 1605629"/>
                <a:gd name="connsiteX71" fmla="*/ 718204 w 1606915"/>
                <a:gd name="connsiteY71" fmla="*/ 897283 h 1605629"/>
                <a:gd name="connsiteX72" fmla="*/ 709460 w 1606915"/>
                <a:gd name="connsiteY72" fmla="*/ 888539 h 1605629"/>
                <a:gd name="connsiteX73" fmla="*/ 710232 w 1606915"/>
                <a:gd name="connsiteY73" fmla="*/ 882539 h 1605629"/>
                <a:gd name="connsiteX74" fmla="*/ 773154 w 1606915"/>
                <a:gd name="connsiteY74" fmla="*/ 819617 h 1605629"/>
                <a:gd name="connsiteX75" fmla="*/ 779155 w 1606915"/>
                <a:gd name="connsiteY75" fmla="*/ 818845 h 1605629"/>
                <a:gd name="connsiteX76" fmla="*/ 787899 w 1606915"/>
                <a:gd name="connsiteY76" fmla="*/ 827589 h 1605629"/>
                <a:gd name="connsiteX77" fmla="*/ 787127 w 1606915"/>
                <a:gd name="connsiteY77" fmla="*/ 833590 h 1605629"/>
                <a:gd name="connsiteX78" fmla="*/ 926259 w 1606915"/>
                <a:gd name="connsiteY78" fmla="*/ 694544 h 1605629"/>
                <a:gd name="connsiteX79" fmla="*/ 863336 w 1606915"/>
                <a:gd name="connsiteY79" fmla="*/ 757466 h 1605629"/>
                <a:gd name="connsiteX80" fmla="*/ 857336 w 1606915"/>
                <a:gd name="connsiteY80" fmla="*/ 758152 h 1605629"/>
                <a:gd name="connsiteX81" fmla="*/ 848592 w 1606915"/>
                <a:gd name="connsiteY81" fmla="*/ 749408 h 1605629"/>
                <a:gd name="connsiteX82" fmla="*/ 849363 w 1606915"/>
                <a:gd name="connsiteY82" fmla="*/ 743407 h 1605629"/>
                <a:gd name="connsiteX83" fmla="*/ 912285 w 1606915"/>
                <a:gd name="connsiteY83" fmla="*/ 680485 h 1605629"/>
                <a:gd name="connsiteX84" fmla="*/ 918286 w 1606915"/>
                <a:gd name="connsiteY84" fmla="*/ 679799 h 1605629"/>
                <a:gd name="connsiteX85" fmla="*/ 927030 w 1606915"/>
                <a:gd name="connsiteY85" fmla="*/ 688543 h 1605629"/>
                <a:gd name="connsiteX86" fmla="*/ 926259 w 1606915"/>
                <a:gd name="connsiteY86" fmla="*/ 694544 h 1605629"/>
                <a:gd name="connsiteX87" fmla="*/ 1065390 w 1606915"/>
                <a:gd name="connsiteY87" fmla="*/ 555412 h 1605629"/>
                <a:gd name="connsiteX88" fmla="*/ 1002468 w 1606915"/>
                <a:gd name="connsiteY88" fmla="*/ 618334 h 1605629"/>
                <a:gd name="connsiteX89" fmla="*/ 996467 w 1606915"/>
                <a:gd name="connsiteY89" fmla="*/ 619020 h 1605629"/>
                <a:gd name="connsiteX90" fmla="*/ 987723 w 1606915"/>
                <a:gd name="connsiteY90" fmla="*/ 610276 h 1605629"/>
                <a:gd name="connsiteX91" fmla="*/ 988495 w 1606915"/>
                <a:gd name="connsiteY91" fmla="*/ 604275 h 1605629"/>
                <a:gd name="connsiteX92" fmla="*/ 1051417 w 1606915"/>
                <a:gd name="connsiteY92" fmla="*/ 541439 h 1605629"/>
                <a:gd name="connsiteX93" fmla="*/ 1057418 w 1606915"/>
                <a:gd name="connsiteY93" fmla="*/ 540668 h 1605629"/>
                <a:gd name="connsiteX94" fmla="*/ 1066162 w 1606915"/>
                <a:gd name="connsiteY94" fmla="*/ 549411 h 1605629"/>
                <a:gd name="connsiteX95" fmla="*/ 1065390 w 1606915"/>
                <a:gd name="connsiteY95" fmla="*/ 555412 h 1605629"/>
                <a:gd name="connsiteX96" fmla="*/ 1204522 w 1606915"/>
                <a:gd name="connsiteY96" fmla="*/ 416281 h 1605629"/>
                <a:gd name="connsiteX97" fmla="*/ 1141600 w 1606915"/>
                <a:gd name="connsiteY97" fmla="*/ 479117 h 1605629"/>
                <a:gd name="connsiteX98" fmla="*/ 1135599 w 1606915"/>
                <a:gd name="connsiteY98" fmla="*/ 479888 h 1605629"/>
                <a:gd name="connsiteX99" fmla="*/ 1126855 w 1606915"/>
                <a:gd name="connsiteY99" fmla="*/ 471144 h 1605629"/>
                <a:gd name="connsiteX100" fmla="*/ 1127627 w 1606915"/>
                <a:gd name="connsiteY100" fmla="*/ 465144 h 1605629"/>
                <a:gd name="connsiteX101" fmla="*/ 1190549 w 1606915"/>
                <a:gd name="connsiteY101" fmla="*/ 402222 h 1605629"/>
                <a:gd name="connsiteX102" fmla="*/ 1196550 w 1606915"/>
                <a:gd name="connsiteY102" fmla="*/ 401536 h 1605629"/>
                <a:gd name="connsiteX103" fmla="*/ 1205294 w 1606915"/>
                <a:gd name="connsiteY103" fmla="*/ 410280 h 1605629"/>
                <a:gd name="connsiteX104" fmla="*/ 1204522 w 1606915"/>
                <a:gd name="connsiteY104" fmla="*/ 416281 h 1605629"/>
                <a:gd name="connsiteX105" fmla="*/ 1343654 w 1606915"/>
                <a:gd name="connsiteY105" fmla="*/ 277149 h 1605629"/>
                <a:gd name="connsiteX106" fmla="*/ 1280732 w 1606915"/>
                <a:gd name="connsiteY106" fmla="*/ 340071 h 1605629"/>
                <a:gd name="connsiteX107" fmla="*/ 1274731 w 1606915"/>
                <a:gd name="connsiteY107" fmla="*/ 340757 h 1605629"/>
                <a:gd name="connsiteX108" fmla="*/ 1265987 w 1606915"/>
                <a:gd name="connsiteY108" fmla="*/ 332013 h 1605629"/>
                <a:gd name="connsiteX109" fmla="*/ 1266758 w 1606915"/>
                <a:gd name="connsiteY109" fmla="*/ 326012 h 1605629"/>
                <a:gd name="connsiteX110" fmla="*/ 1329681 w 1606915"/>
                <a:gd name="connsiteY110" fmla="*/ 263090 h 1605629"/>
                <a:gd name="connsiteX111" fmla="*/ 1335681 w 1606915"/>
                <a:gd name="connsiteY111" fmla="*/ 262404 h 1605629"/>
                <a:gd name="connsiteX112" fmla="*/ 1344425 w 1606915"/>
                <a:gd name="connsiteY112" fmla="*/ 271148 h 1605629"/>
                <a:gd name="connsiteX113" fmla="*/ 1343739 w 1606915"/>
                <a:gd name="connsiteY113" fmla="*/ 277149 h 1605629"/>
                <a:gd name="connsiteX114" fmla="*/ 1419949 w 1606915"/>
                <a:gd name="connsiteY114" fmla="*/ 200854 h 1605629"/>
                <a:gd name="connsiteX115" fmla="*/ 1413948 w 1606915"/>
                <a:gd name="connsiteY115" fmla="*/ 201540 h 1605629"/>
                <a:gd name="connsiteX116" fmla="*/ 1405204 w 1606915"/>
                <a:gd name="connsiteY116" fmla="*/ 192795 h 1605629"/>
                <a:gd name="connsiteX117" fmla="*/ 1405890 w 1606915"/>
                <a:gd name="connsiteY117" fmla="*/ 186795 h 1605629"/>
                <a:gd name="connsiteX118" fmla="*/ 1437351 w 1606915"/>
                <a:gd name="connsiteY118" fmla="*/ 155334 h 1605629"/>
                <a:gd name="connsiteX119" fmla="*/ 1451324 w 1606915"/>
                <a:gd name="connsiteY119" fmla="*/ 169307 h 1605629"/>
                <a:gd name="connsiteX120" fmla="*/ 1419863 w 1606915"/>
                <a:gd name="connsiteY120" fmla="*/ 200768 h 160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606915" h="1605629">
                  <a:moveTo>
                    <a:pt x="1589427" y="307067"/>
                  </a:moveTo>
                  <a:lnTo>
                    <a:pt x="1589427" y="307067"/>
                  </a:lnTo>
                  <a:cubicBezTo>
                    <a:pt x="1589427" y="307067"/>
                    <a:pt x="1606915" y="324555"/>
                    <a:pt x="1606915" y="324555"/>
                  </a:cubicBezTo>
                  <a:lnTo>
                    <a:pt x="1606915" y="324555"/>
                  </a:lnTo>
                  <a:lnTo>
                    <a:pt x="1282360" y="0"/>
                  </a:lnTo>
                  <a:lnTo>
                    <a:pt x="1231868" y="50492"/>
                  </a:lnTo>
                  <a:lnTo>
                    <a:pt x="1181376" y="100984"/>
                  </a:lnTo>
                  <a:lnTo>
                    <a:pt x="1130884" y="151476"/>
                  </a:lnTo>
                  <a:lnTo>
                    <a:pt x="1080392" y="201968"/>
                  </a:lnTo>
                  <a:lnTo>
                    <a:pt x="1029900" y="252460"/>
                  </a:lnTo>
                  <a:lnTo>
                    <a:pt x="979408" y="302952"/>
                  </a:lnTo>
                  <a:lnTo>
                    <a:pt x="928916" y="353444"/>
                  </a:lnTo>
                  <a:lnTo>
                    <a:pt x="878424" y="403936"/>
                  </a:lnTo>
                  <a:lnTo>
                    <a:pt x="827932" y="454428"/>
                  </a:lnTo>
                  <a:lnTo>
                    <a:pt x="777440" y="504920"/>
                  </a:lnTo>
                  <a:lnTo>
                    <a:pt x="726948" y="555412"/>
                  </a:lnTo>
                  <a:lnTo>
                    <a:pt x="1282017" y="343"/>
                  </a:lnTo>
                  <a:lnTo>
                    <a:pt x="1299505" y="17831"/>
                  </a:lnTo>
                  <a:lnTo>
                    <a:pt x="1313479" y="31804"/>
                  </a:lnTo>
                  <a:lnTo>
                    <a:pt x="0" y="1345111"/>
                  </a:lnTo>
                  <a:lnTo>
                    <a:pt x="0" y="1605629"/>
                  </a:lnTo>
                  <a:lnTo>
                    <a:pt x="262919" y="1605629"/>
                  </a:lnTo>
                  <a:lnTo>
                    <a:pt x="1575454" y="293094"/>
                  </a:lnTo>
                  <a:lnTo>
                    <a:pt x="1589427" y="307067"/>
                  </a:lnTo>
                  <a:close/>
                  <a:moveTo>
                    <a:pt x="91469" y="1529334"/>
                  </a:moveTo>
                  <a:lnTo>
                    <a:pt x="28546" y="1592256"/>
                  </a:lnTo>
                  <a:cubicBezTo>
                    <a:pt x="26660" y="1594142"/>
                    <a:pt x="24003" y="1594399"/>
                    <a:pt x="22546" y="1593028"/>
                  </a:cubicBezTo>
                  <a:lnTo>
                    <a:pt x="13802" y="1584284"/>
                  </a:lnTo>
                  <a:cubicBezTo>
                    <a:pt x="12344" y="1582827"/>
                    <a:pt x="12687" y="1580169"/>
                    <a:pt x="14573" y="1578283"/>
                  </a:cubicBezTo>
                  <a:lnTo>
                    <a:pt x="77495" y="1515361"/>
                  </a:lnTo>
                  <a:cubicBezTo>
                    <a:pt x="79381" y="1513475"/>
                    <a:pt x="82039" y="1513217"/>
                    <a:pt x="83496" y="1514589"/>
                  </a:cubicBezTo>
                  <a:lnTo>
                    <a:pt x="92240" y="1523333"/>
                  </a:lnTo>
                  <a:cubicBezTo>
                    <a:pt x="93697" y="1524791"/>
                    <a:pt x="93355" y="1527448"/>
                    <a:pt x="91469" y="1529334"/>
                  </a:cubicBezTo>
                  <a:close/>
                  <a:moveTo>
                    <a:pt x="230600" y="1390202"/>
                  </a:moveTo>
                  <a:lnTo>
                    <a:pt x="167678" y="1453125"/>
                  </a:lnTo>
                  <a:cubicBezTo>
                    <a:pt x="165792" y="1454925"/>
                    <a:pt x="163135" y="1455268"/>
                    <a:pt x="161677" y="1453810"/>
                  </a:cubicBezTo>
                  <a:lnTo>
                    <a:pt x="152933" y="1445066"/>
                  </a:lnTo>
                  <a:cubicBezTo>
                    <a:pt x="151476" y="1443609"/>
                    <a:pt x="151819" y="1440951"/>
                    <a:pt x="153705" y="1439066"/>
                  </a:cubicBezTo>
                  <a:lnTo>
                    <a:pt x="216627" y="1376229"/>
                  </a:lnTo>
                  <a:cubicBezTo>
                    <a:pt x="218513" y="1374343"/>
                    <a:pt x="221171" y="1374086"/>
                    <a:pt x="222628" y="1375458"/>
                  </a:cubicBezTo>
                  <a:lnTo>
                    <a:pt x="231372" y="1384201"/>
                  </a:lnTo>
                  <a:cubicBezTo>
                    <a:pt x="232829" y="1385659"/>
                    <a:pt x="232486" y="1388317"/>
                    <a:pt x="230600" y="1390202"/>
                  </a:cubicBezTo>
                  <a:close/>
                  <a:moveTo>
                    <a:pt x="369732" y="1251071"/>
                  </a:moveTo>
                  <a:lnTo>
                    <a:pt x="306810" y="1313907"/>
                  </a:lnTo>
                  <a:cubicBezTo>
                    <a:pt x="304924" y="1315793"/>
                    <a:pt x="302266" y="1316050"/>
                    <a:pt x="300809" y="1314679"/>
                  </a:cubicBezTo>
                  <a:lnTo>
                    <a:pt x="292065" y="1305934"/>
                  </a:lnTo>
                  <a:cubicBezTo>
                    <a:pt x="290608" y="1304477"/>
                    <a:pt x="290951" y="1301820"/>
                    <a:pt x="292837" y="1299934"/>
                  </a:cubicBezTo>
                  <a:lnTo>
                    <a:pt x="355759" y="1237012"/>
                  </a:lnTo>
                  <a:cubicBezTo>
                    <a:pt x="357645" y="1235126"/>
                    <a:pt x="360302" y="1234869"/>
                    <a:pt x="361760" y="1236326"/>
                  </a:cubicBezTo>
                  <a:lnTo>
                    <a:pt x="370503" y="1245070"/>
                  </a:lnTo>
                  <a:cubicBezTo>
                    <a:pt x="371961" y="1246527"/>
                    <a:pt x="371618" y="1249185"/>
                    <a:pt x="369818" y="1251071"/>
                  </a:cubicBezTo>
                  <a:close/>
                  <a:moveTo>
                    <a:pt x="508864" y="1111939"/>
                  </a:moveTo>
                  <a:lnTo>
                    <a:pt x="445941" y="1174861"/>
                  </a:lnTo>
                  <a:cubicBezTo>
                    <a:pt x="444056" y="1176747"/>
                    <a:pt x="441398" y="1177004"/>
                    <a:pt x="439941" y="1175547"/>
                  </a:cubicBezTo>
                  <a:lnTo>
                    <a:pt x="431197" y="1166803"/>
                  </a:lnTo>
                  <a:cubicBezTo>
                    <a:pt x="429739" y="1165346"/>
                    <a:pt x="430082" y="1162688"/>
                    <a:pt x="431968" y="1160802"/>
                  </a:cubicBezTo>
                  <a:lnTo>
                    <a:pt x="494890" y="1097880"/>
                  </a:lnTo>
                  <a:cubicBezTo>
                    <a:pt x="496776" y="1095994"/>
                    <a:pt x="499434" y="1095737"/>
                    <a:pt x="500891" y="1097194"/>
                  </a:cubicBezTo>
                  <a:lnTo>
                    <a:pt x="509635" y="1105938"/>
                  </a:lnTo>
                  <a:cubicBezTo>
                    <a:pt x="511092" y="1107396"/>
                    <a:pt x="510750" y="1110053"/>
                    <a:pt x="508949" y="1111939"/>
                  </a:cubicBezTo>
                  <a:close/>
                  <a:moveTo>
                    <a:pt x="647995" y="972807"/>
                  </a:moveTo>
                  <a:lnTo>
                    <a:pt x="585073" y="1035730"/>
                  </a:lnTo>
                  <a:cubicBezTo>
                    <a:pt x="583187" y="1037529"/>
                    <a:pt x="580530" y="1037873"/>
                    <a:pt x="579072" y="1036415"/>
                  </a:cubicBezTo>
                  <a:lnTo>
                    <a:pt x="570328" y="1027671"/>
                  </a:lnTo>
                  <a:cubicBezTo>
                    <a:pt x="568871" y="1026214"/>
                    <a:pt x="569214" y="1023556"/>
                    <a:pt x="571014" y="1021671"/>
                  </a:cubicBezTo>
                  <a:lnTo>
                    <a:pt x="633936" y="958748"/>
                  </a:lnTo>
                  <a:cubicBezTo>
                    <a:pt x="635822" y="956862"/>
                    <a:pt x="638480" y="956605"/>
                    <a:pt x="639937" y="958063"/>
                  </a:cubicBezTo>
                  <a:lnTo>
                    <a:pt x="648681" y="966806"/>
                  </a:lnTo>
                  <a:cubicBezTo>
                    <a:pt x="650138" y="968264"/>
                    <a:pt x="649796" y="970921"/>
                    <a:pt x="647910" y="972807"/>
                  </a:cubicBezTo>
                  <a:close/>
                  <a:moveTo>
                    <a:pt x="787127" y="833676"/>
                  </a:moveTo>
                  <a:lnTo>
                    <a:pt x="724205" y="896512"/>
                  </a:lnTo>
                  <a:cubicBezTo>
                    <a:pt x="722319" y="898398"/>
                    <a:pt x="719661" y="898655"/>
                    <a:pt x="718204" y="897283"/>
                  </a:cubicBezTo>
                  <a:lnTo>
                    <a:pt x="709460" y="888539"/>
                  </a:lnTo>
                  <a:cubicBezTo>
                    <a:pt x="708003" y="887082"/>
                    <a:pt x="708346" y="884425"/>
                    <a:pt x="710232" y="882539"/>
                  </a:cubicBezTo>
                  <a:lnTo>
                    <a:pt x="773154" y="819617"/>
                  </a:lnTo>
                  <a:cubicBezTo>
                    <a:pt x="775040" y="817816"/>
                    <a:pt x="777697" y="817474"/>
                    <a:pt x="779155" y="818845"/>
                  </a:cubicBezTo>
                  <a:lnTo>
                    <a:pt x="787899" y="827589"/>
                  </a:lnTo>
                  <a:cubicBezTo>
                    <a:pt x="789356" y="829046"/>
                    <a:pt x="789013" y="831704"/>
                    <a:pt x="787127" y="833590"/>
                  </a:cubicBezTo>
                  <a:close/>
                  <a:moveTo>
                    <a:pt x="926259" y="694544"/>
                  </a:moveTo>
                  <a:lnTo>
                    <a:pt x="863336" y="757466"/>
                  </a:lnTo>
                  <a:cubicBezTo>
                    <a:pt x="861451" y="759352"/>
                    <a:pt x="858793" y="759609"/>
                    <a:pt x="857336" y="758152"/>
                  </a:cubicBezTo>
                  <a:lnTo>
                    <a:pt x="848592" y="749408"/>
                  </a:lnTo>
                  <a:cubicBezTo>
                    <a:pt x="847134" y="747951"/>
                    <a:pt x="847477" y="745293"/>
                    <a:pt x="849363" y="743407"/>
                  </a:cubicBezTo>
                  <a:lnTo>
                    <a:pt x="912285" y="680485"/>
                  </a:lnTo>
                  <a:cubicBezTo>
                    <a:pt x="914171" y="678599"/>
                    <a:pt x="916829" y="678342"/>
                    <a:pt x="918286" y="679799"/>
                  </a:cubicBezTo>
                  <a:lnTo>
                    <a:pt x="927030" y="688543"/>
                  </a:lnTo>
                  <a:cubicBezTo>
                    <a:pt x="928487" y="690000"/>
                    <a:pt x="928145" y="692658"/>
                    <a:pt x="926259" y="694544"/>
                  </a:cubicBezTo>
                  <a:close/>
                  <a:moveTo>
                    <a:pt x="1065390" y="555412"/>
                  </a:moveTo>
                  <a:lnTo>
                    <a:pt x="1002468" y="618334"/>
                  </a:lnTo>
                  <a:cubicBezTo>
                    <a:pt x="1000582" y="620220"/>
                    <a:pt x="997925" y="620478"/>
                    <a:pt x="996467" y="619020"/>
                  </a:cubicBezTo>
                  <a:lnTo>
                    <a:pt x="987723" y="610276"/>
                  </a:lnTo>
                  <a:cubicBezTo>
                    <a:pt x="986266" y="608819"/>
                    <a:pt x="986609" y="606161"/>
                    <a:pt x="988495" y="604275"/>
                  </a:cubicBezTo>
                  <a:lnTo>
                    <a:pt x="1051417" y="541439"/>
                  </a:lnTo>
                  <a:cubicBezTo>
                    <a:pt x="1053303" y="539553"/>
                    <a:pt x="1055961" y="539296"/>
                    <a:pt x="1057418" y="540668"/>
                  </a:cubicBezTo>
                  <a:lnTo>
                    <a:pt x="1066162" y="549411"/>
                  </a:lnTo>
                  <a:cubicBezTo>
                    <a:pt x="1067619" y="550869"/>
                    <a:pt x="1067276" y="553526"/>
                    <a:pt x="1065390" y="555412"/>
                  </a:cubicBezTo>
                  <a:close/>
                  <a:moveTo>
                    <a:pt x="1204522" y="416281"/>
                  </a:moveTo>
                  <a:lnTo>
                    <a:pt x="1141600" y="479117"/>
                  </a:lnTo>
                  <a:cubicBezTo>
                    <a:pt x="1139714" y="481003"/>
                    <a:pt x="1137056" y="481260"/>
                    <a:pt x="1135599" y="479888"/>
                  </a:cubicBezTo>
                  <a:lnTo>
                    <a:pt x="1126855" y="471144"/>
                  </a:lnTo>
                  <a:cubicBezTo>
                    <a:pt x="1125398" y="469687"/>
                    <a:pt x="1125741" y="467030"/>
                    <a:pt x="1127627" y="465144"/>
                  </a:cubicBezTo>
                  <a:lnTo>
                    <a:pt x="1190549" y="402222"/>
                  </a:lnTo>
                  <a:cubicBezTo>
                    <a:pt x="1192435" y="400421"/>
                    <a:pt x="1195092" y="400078"/>
                    <a:pt x="1196550" y="401536"/>
                  </a:cubicBezTo>
                  <a:lnTo>
                    <a:pt x="1205294" y="410280"/>
                  </a:lnTo>
                  <a:cubicBezTo>
                    <a:pt x="1206751" y="411737"/>
                    <a:pt x="1206408" y="414394"/>
                    <a:pt x="1204522" y="416281"/>
                  </a:cubicBezTo>
                  <a:close/>
                  <a:moveTo>
                    <a:pt x="1343654" y="277149"/>
                  </a:moveTo>
                  <a:lnTo>
                    <a:pt x="1280732" y="340071"/>
                  </a:lnTo>
                  <a:cubicBezTo>
                    <a:pt x="1278846" y="341957"/>
                    <a:pt x="1276188" y="342214"/>
                    <a:pt x="1274731" y="340757"/>
                  </a:cubicBezTo>
                  <a:lnTo>
                    <a:pt x="1265987" y="332013"/>
                  </a:lnTo>
                  <a:cubicBezTo>
                    <a:pt x="1264529" y="330556"/>
                    <a:pt x="1264872" y="327898"/>
                    <a:pt x="1266758" y="326012"/>
                  </a:cubicBezTo>
                  <a:lnTo>
                    <a:pt x="1329681" y="263090"/>
                  </a:lnTo>
                  <a:cubicBezTo>
                    <a:pt x="1331567" y="261204"/>
                    <a:pt x="1334224" y="260947"/>
                    <a:pt x="1335681" y="262404"/>
                  </a:cubicBezTo>
                  <a:lnTo>
                    <a:pt x="1344425" y="271148"/>
                  </a:lnTo>
                  <a:cubicBezTo>
                    <a:pt x="1345883" y="272605"/>
                    <a:pt x="1345540" y="275263"/>
                    <a:pt x="1343739" y="277149"/>
                  </a:cubicBezTo>
                  <a:close/>
                  <a:moveTo>
                    <a:pt x="1419949" y="200854"/>
                  </a:moveTo>
                  <a:cubicBezTo>
                    <a:pt x="1418063" y="202739"/>
                    <a:pt x="1415406" y="202997"/>
                    <a:pt x="1413948" y="201540"/>
                  </a:cubicBezTo>
                  <a:lnTo>
                    <a:pt x="1405204" y="192795"/>
                  </a:lnTo>
                  <a:cubicBezTo>
                    <a:pt x="1403747" y="191338"/>
                    <a:pt x="1404090" y="188681"/>
                    <a:pt x="1405890" y="186795"/>
                  </a:cubicBezTo>
                  <a:lnTo>
                    <a:pt x="1437351" y="155334"/>
                  </a:lnTo>
                  <a:lnTo>
                    <a:pt x="1451324" y="169307"/>
                  </a:lnTo>
                  <a:lnTo>
                    <a:pt x="1419863" y="20076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41D53A4-E04D-2D11-A06F-B1FCB2C63D7F}"/>
                </a:ext>
              </a:extLst>
            </p:cNvPr>
            <p:cNvSpPr/>
            <p:nvPr/>
          </p:nvSpPr>
          <p:spPr>
            <a:xfrm>
              <a:off x="2148030" y="5829213"/>
              <a:ext cx="151390" cy="151390"/>
            </a:xfrm>
            <a:custGeom>
              <a:avLst/>
              <a:gdLst>
                <a:gd name="connsiteX0" fmla="*/ 50492 w 151390"/>
                <a:gd name="connsiteY0" fmla="*/ 100898 h 151390"/>
                <a:gd name="connsiteX1" fmla="*/ 100984 w 151390"/>
                <a:gd name="connsiteY1" fmla="*/ 50492 h 151390"/>
                <a:gd name="connsiteX2" fmla="*/ 151390 w 151390"/>
                <a:gd name="connsiteY2" fmla="*/ 0 h 151390"/>
                <a:gd name="connsiteX3" fmla="*/ 0 w 151390"/>
                <a:gd name="connsiteY3" fmla="*/ 151391 h 151390"/>
                <a:gd name="connsiteX4" fmla="*/ 50492 w 151390"/>
                <a:gd name="connsiteY4" fmla="*/ 100898 h 15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390" h="151390">
                  <a:moveTo>
                    <a:pt x="50492" y="100898"/>
                  </a:moveTo>
                  <a:lnTo>
                    <a:pt x="100984" y="50492"/>
                  </a:lnTo>
                  <a:lnTo>
                    <a:pt x="151390" y="0"/>
                  </a:lnTo>
                  <a:lnTo>
                    <a:pt x="0" y="151391"/>
                  </a:lnTo>
                  <a:lnTo>
                    <a:pt x="50492" y="10089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6F7E02-CD15-4C71-A000-1A97F38ABA0A}"/>
                </a:ext>
              </a:extLst>
            </p:cNvPr>
            <p:cNvSpPr/>
            <p:nvPr/>
          </p:nvSpPr>
          <p:spPr>
            <a:xfrm>
              <a:off x="1270635" y="6737555"/>
              <a:ext cx="120443" cy="120443"/>
            </a:xfrm>
            <a:custGeom>
              <a:avLst/>
              <a:gdLst>
                <a:gd name="connsiteX0" fmla="*/ 70037 w 120443"/>
                <a:gd name="connsiteY0" fmla="*/ 50406 h 120443"/>
                <a:gd name="connsiteX1" fmla="*/ 120444 w 120443"/>
                <a:gd name="connsiteY1" fmla="*/ 0 h 120443"/>
                <a:gd name="connsiteX2" fmla="*/ 0 w 120443"/>
                <a:gd name="connsiteY2" fmla="*/ 120444 h 120443"/>
                <a:gd name="connsiteX3" fmla="*/ 0 w 120443"/>
                <a:gd name="connsiteY3" fmla="*/ 120444 h 120443"/>
                <a:gd name="connsiteX4" fmla="*/ 19545 w 120443"/>
                <a:gd name="connsiteY4" fmla="*/ 100898 h 120443"/>
                <a:gd name="connsiteX5" fmla="*/ 70037 w 120443"/>
                <a:gd name="connsiteY5" fmla="*/ 50406 h 12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443" h="120443">
                  <a:moveTo>
                    <a:pt x="70037" y="50406"/>
                  </a:moveTo>
                  <a:lnTo>
                    <a:pt x="120444" y="0"/>
                  </a:lnTo>
                  <a:lnTo>
                    <a:pt x="0" y="120444"/>
                  </a:lnTo>
                  <a:lnTo>
                    <a:pt x="0" y="120444"/>
                  </a:lnTo>
                  <a:lnTo>
                    <a:pt x="19545" y="100898"/>
                  </a:lnTo>
                  <a:lnTo>
                    <a:pt x="70037" y="5040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6DC5143-A07B-FE17-1796-1698AFBCF7FC}"/>
                </a:ext>
              </a:extLst>
            </p:cNvPr>
            <p:cNvSpPr/>
            <p:nvPr/>
          </p:nvSpPr>
          <p:spPr>
            <a:xfrm>
              <a:off x="1441570" y="6535673"/>
              <a:ext cx="151390" cy="151390"/>
            </a:xfrm>
            <a:custGeom>
              <a:avLst/>
              <a:gdLst>
                <a:gd name="connsiteX0" fmla="*/ 50492 w 151390"/>
                <a:gd name="connsiteY0" fmla="*/ 100898 h 151390"/>
                <a:gd name="connsiteX1" fmla="*/ 100898 w 151390"/>
                <a:gd name="connsiteY1" fmla="*/ 50492 h 151390"/>
                <a:gd name="connsiteX2" fmla="*/ 151390 w 151390"/>
                <a:gd name="connsiteY2" fmla="*/ 0 h 151390"/>
                <a:gd name="connsiteX3" fmla="*/ 0 w 151390"/>
                <a:gd name="connsiteY3" fmla="*/ 151390 h 151390"/>
                <a:gd name="connsiteX4" fmla="*/ 50492 w 151390"/>
                <a:gd name="connsiteY4" fmla="*/ 100898 h 15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390" h="151390">
                  <a:moveTo>
                    <a:pt x="50492" y="100898"/>
                  </a:moveTo>
                  <a:lnTo>
                    <a:pt x="100898" y="50492"/>
                  </a:lnTo>
                  <a:lnTo>
                    <a:pt x="151390" y="0"/>
                  </a:lnTo>
                  <a:lnTo>
                    <a:pt x="0" y="151390"/>
                  </a:lnTo>
                  <a:lnTo>
                    <a:pt x="50492" y="10089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52249B6-F60E-7258-88EA-8A819EE5D839}"/>
                </a:ext>
              </a:extLst>
            </p:cNvPr>
            <p:cNvSpPr/>
            <p:nvPr/>
          </p:nvSpPr>
          <p:spPr>
            <a:xfrm>
              <a:off x="1895741" y="6081501"/>
              <a:ext cx="151390" cy="151390"/>
            </a:xfrm>
            <a:custGeom>
              <a:avLst/>
              <a:gdLst>
                <a:gd name="connsiteX0" fmla="*/ 50492 w 151390"/>
                <a:gd name="connsiteY0" fmla="*/ 100984 h 151390"/>
                <a:gd name="connsiteX1" fmla="*/ 100898 w 151390"/>
                <a:gd name="connsiteY1" fmla="*/ 50492 h 151390"/>
                <a:gd name="connsiteX2" fmla="*/ 151390 w 151390"/>
                <a:gd name="connsiteY2" fmla="*/ 0 h 151390"/>
                <a:gd name="connsiteX3" fmla="*/ 0 w 151390"/>
                <a:gd name="connsiteY3" fmla="*/ 151391 h 151390"/>
                <a:gd name="connsiteX4" fmla="*/ 50492 w 151390"/>
                <a:gd name="connsiteY4" fmla="*/ 100984 h 15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390" h="151390">
                  <a:moveTo>
                    <a:pt x="50492" y="100984"/>
                  </a:moveTo>
                  <a:lnTo>
                    <a:pt x="100898" y="50492"/>
                  </a:lnTo>
                  <a:lnTo>
                    <a:pt x="151390" y="0"/>
                  </a:lnTo>
                  <a:lnTo>
                    <a:pt x="0" y="151391"/>
                  </a:lnTo>
                  <a:lnTo>
                    <a:pt x="50492" y="10098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73CC701-0E4C-8A19-8F0A-30BD26AEFAB0}"/>
                </a:ext>
              </a:extLst>
            </p:cNvPr>
            <p:cNvSpPr/>
            <p:nvPr/>
          </p:nvSpPr>
          <p:spPr>
            <a:xfrm>
              <a:off x="1693859" y="6283384"/>
              <a:ext cx="151390" cy="151390"/>
            </a:xfrm>
            <a:custGeom>
              <a:avLst/>
              <a:gdLst>
                <a:gd name="connsiteX0" fmla="*/ 50492 w 151390"/>
                <a:gd name="connsiteY0" fmla="*/ 100898 h 151390"/>
                <a:gd name="connsiteX1" fmla="*/ 100984 w 151390"/>
                <a:gd name="connsiteY1" fmla="*/ 50492 h 151390"/>
                <a:gd name="connsiteX2" fmla="*/ 151390 w 151390"/>
                <a:gd name="connsiteY2" fmla="*/ 0 h 151390"/>
                <a:gd name="connsiteX3" fmla="*/ 0 w 151390"/>
                <a:gd name="connsiteY3" fmla="*/ 151391 h 151390"/>
                <a:gd name="connsiteX4" fmla="*/ 50492 w 151390"/>
                <a:gd name="connsiteY4" fmla="*/ 100898 h 15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390" h="151390">
                  <a:moveTo>
                    <a:pt x="50492" y="100898"/>
                  </a:moveTo>
                  <a:lnTo>
                    <a:pt x="100984" y="50492"/>
                  </a:lnTo>
                  <a:lnTo>
                    <a:pt x="151390" y="0"/>
                  </a:lnTo>
                  <a:lnTo>
                    <a:pt x="0" y="151391"/>
                  </a:lnTo>
                  <a:lnTo>
                    <a:pt x="50492" y="10089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E065FBB-926F-6705-A995-FDD69EF5AB7B}"/>
                </a:ext>
              </a:extLst>
            </p:cNvPr>
            <p:cNvSpPr/>
            <p:nvPr/>
          </p:nvSpPr>
          <p:spPr>
            <a:xfrm>
              <a:off x="1235744" y="5559436"/>
              <a:ext cx="1316050" cy="1298562"/>
            </a:xfrm>
            <a:custGeom>
              <a:avLst/>
              <a:gdLst>
                <a:gd name="connsiteX0" fmla="*/ 205826 w 1316050"/>
                <a:gd name="connsiteY0" fmla="*/ 1127627 h 1298562"/>
                <a:gd name="connsiteX1" fmla="*/ 357216 w 1316050"/>
                <a:gd name="connsiteY1" fmla="*/ 976236 h 1298562"/>
                <a:gd name="connsiteX2" fmla="*/ 407708 w 1316050"/>
                <a:gd name="connsiteY2" fmla="*/ 925744 h 1298562"/>
                <a:gd name="connsiteX3" fmla="*/ 458114 w 1316050"/>
                <a:gd name="connsiteY3" fmla="*/ 875338 h 1298562"/>
                <a:gd name="connsiteX4" fmla="*/ 609505 w 1316050"/>
                <a:gd name="connsiteY4" fmla="*/ 723947 h 1298562"/>
                <a:gd name="connsiteX5" fmla="*/ 659997 w 1316050"/>
                <a:gd name="connsiteY5" fmla="*/ 673456 h 1298562"/>
                <a:gd name="connsiteX6" fmla="*/ 811387 w 1316050"/>
                <a:gd name="connsiteY6" fmla="*/ 522065 h 1298562"/>
                <a:gd name="connsiteX7" fmla="*/ 861879 w 1316050"/>
                <a:gd name="connsiteY7" fmla="*/ 471659 h 1298562"/>
                <a:gd name="connsiteX8" fmla="*/ 912286 w 1316050"/>
                <a:gd name="connsiteY8" fmla="*/ 421167 h 1298562"/>
                <a:gd name="connsiteX9" fmla="*/ 1063676 w 1316050"/>
                <a:gd name="connsiteY9" fmla="*/ 269776 h 1298562"/>
                <a:gd name="connsiteX10" fmla="*/ 1114168 w 1316050"/>
                <a:gd name="connsiteY10" fmla="*/ 219284 h 1298562"/>
                <a:gd name="connsiteX11" fmla="*/ 1164660 w 1316050"/>
                <a:gd name="connsiteY11" fmla="*/ 168878 h 1298562"/>
                <a:gd name="connsiteX12" fmla="*/ 1265558 w 1316050"/>
                <a:gd name="connsiteY12" fmla="*/ 67894 h 1298562"/>
                <a:gd name="connsiteX13" fmla="*/ 1316050 w 1316050"/>
                <a:gd name="connsiteY13" fmla="*/ 17488 h 1298562"/>
                <a:gd name="connsiteX14" fmla="*/ 1298562 w 1316050"/>
                <a:gd name="connsiteY14" fmla="*/ 0 h 1298562"/>
                <a:gd name="connsiteX15" fmla="*/ 0 w 1316050"/>
                <a:gd name="connsiteY15" fmla="*/ 1298562 h 1298562"/>
                <a:gd name="connsiteX16" fmla="*/ 34890 w 1316050"/>
                <a:gd name="connsiteY16" fmla="*/ 1298562 h 1298562"/>
                <a:gd name="connsiteX17" fmla="*/ 155334 w 1316050"/>
                <a:gd name="connsiteY17" fmla="*/ 1178119 h 1298562"/>
                <a:gd name="connsiteX18" fmla="*/ 205826 w 1316050"/>
                <a:gd name="connsiteY18" fmla="*/ 1127627 h 129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6050" h="1298562">
                  <a:moveTo>
                    <a:pt x="205826" y="1127627"/>
                  </a:moveTo>
                  <a:lnTo>
                    <a:pt x="357216" y="976236"/>
                  </a:lnTo>
                  <a:lnTo>
                    <a:pt x="407708" y="925744"/>
                  </a:lnTo>
                  <a:lnTo>
                    <a:pt x="458114" y="875338"/>
                  </a:lnTo>
                  <a:lnTo>
                    <a:pt x="609505" y="723947"/>
                  </a:lnTo>
                  <a:lnTo>
                    <a:pt x="659997" y="673456"/>
                  </a:lnTo>
                  <a:lnTo>
                    <a:pt x="811387" y="522065"/>
                  </a:lnTo>
                  <a:lnTo>
                    <a:pt x="861879" y="471659"/>
                  </a:lnTo>
                  <a:lnTo>
                    <a:pt x="912286" y="421167"/>
                  </a:lnTo>
                  <a:lnTo>
                    <a:pt x="1063676" y="269776"/>
                  </a:lnTo>
                  <a:lnTo>
                    <a:pt x="1114168" y="219284"/>
                  </a:lnTo>
                  <a:lnTo>
                    <a:pt x="1164660" y="168878"/>
                  </a:lnTo>
                  <a:lnTo>
                    <a:pt x="1265558" y="67894"/>
                  </a:lnTo>
                  <a:lnTo>
                    <a:pt x="1316050" y="17488"/>
                  </a:lnTo>
                  <a:lnTo>
                    <a:pt x="1298562" y="0"/>
                  </a:lnTo>
                  <a:lnTo>
                    <a:pt x="0" y="1298562"/>
                  </a:lnTo>
                  <a:lnTo>
                    <a:pt x="34890" y="1298562"/>
                  </a:lnTo>
                  <a:lnTo>
                    <a:pt x="155334" y="1178119"/>
                  </a:lnTo>
                  <a:lnTo>
                    <a:pt x="205826" y="1127627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3064745-8D66-CF15-0A53-5AEAF241697A}"/>
                </a:ext>
              </a:extLst>
            </p:cNvPr>
            <p:cNvSpPr/>
            <p:nvPr/>
          </p:nvSpPr>
          <p:spPr>
            <a:xfrm>
              <a:off x="1235744" y="5559436"/>
              <a:ext cx="1316050" cy="1298562"/>
            </a:xfrm>
            <a:custGeom>
              <a:avLst/>
              <a:gdLst>
                <a:gd name="connsiteX0" fmla="*/ 205826 w 1316050"/>
                <a:gd name="connsiteY0" fmla="*/ 1127627 h 1298562"/>
                <a:gd name="connsiteX1" fmla="*/ 357216 w 1316050"/>
                <a:gd name="connsiteY1" fmla="*/ 976236 h 1298562"/>
                <a:gd name="connsiteX2" fmla="*/ 407708 w 1316050"/>
                <a:gd name="connsiteY2" fmla="*/ 925744 h 1298562"/>
                <a:gd name="connsiteX3" fmla="*/ 458114 w 1316050"/>
                <a:gd name="connsiteY3" fmla="*/ 875338 h 1298562"/>
                <a:gd name="connsiteX4" fmla="*/ 609505 w 1316050"/>
                <a:gd name="connsiteY4" fmla="*/ 723947 h 1298562"/>
                <a:gd name="connsiteX5" fmla="*/ 659997 w 1316050"/>
                <a:gd name="connsiteY5" fmla="*/ 673456 h 1298562"/>
                <a:gd name="connsiteX6" fmla="*/ 811387 w 1316050"/>
                <a:gd name="connsiteY6" fmla="*/ 522065 h 1298562"/>
                <a:gd name="connsiteX7" fmla="*/ 861879 w 1316050"/>
                <a:gd name="connsiteY7" fmla="*/ 471659 h 1298562"/>
                <a:gd name="connsiteX8" fmla="*/ 912286 w 1316050"/>
                <a:gd name="connsiteY8" fmla="*/ 421167 h 1298562"/>
                <a:gd name="connsiteX9" fmla="*/ 1063676 w 1316050"/>
                <a:gd name="connsiteY9" fmla="*/ 269776 h 1298562"/>
                <a:gd name="connsiteX10" fmla="*/ 1114168 w 1316050"/>
                <a:gd name="connsiteY10" fmla="*/ 219284 h 1298562"/>
                <a:gd name="connsiteX11" fmla="*/ 1164660 w 1316050"/>
                <a:gd name="connsiteY11" fmla="*/ 168878 h 1298562"/>
                <a:gd name="connsiteX12" fmla="*/ 1265558 w 1316050"/>
                <a:gd name="connsiteY12" fmla="*/ 67894 h 1298562"/>
                <a:gd name="connsiteX13" fmla="*/ 1316050 w 1316050"/>
                <a:gd name="connsiteY13" fmla="*/ 17488 h 1298562"/>
                <a:gd name="connsiteX14" fmla="*/ 1298562 w 1316050"/>
                <a:gd name="connsiteY14" fmla="*/ 0 h 1298562"/>
                <a:gd name="connsiteX15" fmla="*/ 0 w 1316050"/>
                <a:gd name="connsiteY15" fmla="*/ 1298562 h 1298562"/>
                <a:gd name="connsiteX16" fmla="*/ 34890 w 1316050"/>
                <a:gd name="connsiteY16" fmla="*/ 1298562 h 1298562"/>
                <a:gd name="connsiteX17" fmla="*/ 155334 w 1316050"/>
                <a:gd name="connsiteY17" fmla="*/ 1178119 h 1298562"/>
                <a:gd name="connsiteX18" fmla="*/ 205826 w 1316050"/>
                <a:gd name="connsiteY18" fmla="*/ 1127627 h 129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6050" h="1298562">
                  <a:moveTo>
                    <a:pt x="205826" y="1127627"/>
                  </a:moveTo>
                  <a:lnTo>
                    <a:pt x="357216" y="976236"/>
                  </a:lnTo>
                  <a:lnTo>
                    <a:pt x="407708" y="925744"/>
                  </a:lnTo>
                  <a:lnTo>
                    <a:pt x="458114" y="875338"/>
                  </a:lnTo>
                  <a:lnTo>
                    <a:pt x="609505" y="723947"/>
                  </a:lnTo>
                  <a:lnTo>
                    <a:pt x="659997" y="673456"/>
                  </a:lnTo>
                  <a:lnTo>
                    <a:pt x="811387" y="522065"/>
                  </a:lnTo>
                  <a:lnTo>
                    <a:pt x="861879" y="471659"/>
                  </a:lnTo>
                  <a:lnTo>
                    <a:pt x="912286" y="421167"/>
                  </a:lnTo>
                  <a:lnTo>
                    <a:pt x="1063676" y="269776"/>
                  </a:lnTo>
                  <a:lnTo>
                    <a:pt x="1114168" y="219284"/>
                  </a:lnTo>
                  <a:lnTo>
                    <a:pt x="1164660" y="168878"/>
                  </a:lnTo>
                  <a:lnTo>
                    <a:pt x="1265558" y="67894"/>
                  </a:lnTo>
                  <a:lnTo>
                    <a:pt x="1316050" y="17488"/>
                  </a:lnTo>
                  <a:lnTo>
                    <a:pt x="1298562" y="0"/>
                  </a:lnTo>
                  <a:lnTo>
                    <a:pt x="0" y="1298562"/>
                  </a:lnTo>
                  <a:lnTo>
                    <a:pt x="34890" y="1298562"/>
                  </a:lnTo>
                  <a:lnTo>
                    <a:pt x="155334" y="1178119"/>
                  </a:lnTo>
                  <a:lnTo>
                    <a:pt x="205826" y="1127627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7FA1A6A-E203-9654-30BF-07EA2F9FD120}"/>
                </a:ext>
              </a:extLst>
            </p:cNvPr>
            <p:cNvSpPr/>
            <p:nvPr/>
          </p:nvSpPr>
          <p:spPr>
            <a:xfrm>
              <a:off x="944880" y="5252369"/>
              <a:ext cx="1299762" cy="1317250"/>
            </a:xfrm>
            <a:custGeom>
              <a:avLst/>
              <a:gdLst>
                <a:gd name="connsiteX0" fmla="*/ 1282360 w 1299762"/>
                <a:gd name="connsiteY0" fmla="*/ 0 h 1317250"/>
                <a:gd name="connsiteX1" fmla="*/ 727291 w 1299762"/>
                <a:gd name="connsiteY1" fmla="*/ 555069 h 1317250"/>
                <a:gd name="connsiteX2" fmla="*/ 0 w 1299762"/>
                <a:gd name="connsiteY2" fmla="*/ 1282360 h 1317250"/>
                <a:gd name="connsiteX3" fmla="*/ 0 w 1299762"/>
                <a:gd name="connsiteY3" fmla="*/ 1317250 h 1317250"/>
                <a:gd name="connsiteX4" fmla="*/ 1299762 w 1299762"/>
                <a:gd name="connsiteY4" fmla="*/ 17402 h 1317250"/>
                <a:gd name="connsiteX5" fmla="*/ 1282360 w 1299762"/>
                <a:gd name="connsiteY5" fmla="*/ 0 h 131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9762" h="1317250">
                  <a:moveTo>
                    <a:pt x="1282360" y="0"/>
                  </a:moveTo>
                  <a:lnTo>
                    <a:pt x="727291" y="555069"/>
                  </a:lnTo>
                  <a:lnTo>
                    <a:pt x="0" y="1282360"/>
                  </a:lnTo>
                  <a:lnTo>
                    <a:pt x="0" y="1317250"/>
                  </a:lnTo>
                  <a:lnTo>
                    <a:pt x="1299762" y="17402"/>
                  </a:lnTo>
                  <a:lnTo>
                    <a:pt x="1282360" y="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8C4A8F4-0C5F-AD4E-0049-C4193F2D6DAF}"/>
                </a:ext>
              </a:extLst>
            </p:cNvPr>
            <p:cNvSpPr/>
            <p:nvPr/>
          </p:nvSpPr>
          <p:spPr>
            <a:xfrm>
              <a:off x="944880" y="5252369"/>
              <a:ext cx="1299762" cy="1317250"/>
            </a:xfrm>
            <a:custGeom>
              <a:avLst/>
              <a:gdLst>
                <a:gd name="connsiteX0" fmla="*/ 1282360 w 1299762"/>
                <a:gd name="connsiteY0" fmla="*/ 0 h 1317250"/>
                <a:gd name="connsiteX1" fmla="*/ 727291 w 1299762"/>
                <a:gd name="connsiteY1" fmla="*/ 555069 h 1317250"/>
                <a:gd name="connsiteX2" fmla="*/ 0 w 1299762"/>
                <a:gd name="connsiteY2" fmla="*/ 1282360 h 1317250"/>
                <a:gd name="connsiteX3" fmla="*/ 0 w 1299762"/>
                <a:gd name="connsiteY3" fmla="*/ 1317250 h 1317250"/>
                <a:gd name="connsiteX4" fmla="*/ 1299762 w 1299762"/>
                <a:gd name="connsiteY4" fmla="*/ 17402 h 1317250"/>
                <a:gd name="connsiteX5" fmla="*/ 1282360 w 1299762"/>
                <a:gd name="connsiteY5" fmla="*/ 0 h 131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9762" h="1317250">
                  <a:moveTo>
                    <a:pt x="1282360" y="0"/>
                  </a:moveTo>
                  <a:lnTo>
                    <a:pt x="727291" y="555069"/>
                  </a:lnTo>
                  <a:lnTo>
                    <a:pt x="0" y="1282360"/>
                  </a:lnTo>
                  <a:lnTo>
                    <a:pt x="0" y="1317250"/>
                  </a:lnTo>
                  <a:lnTo>
                    <a:pt x="1299762" y="17402"/>
                  </a:lnTo>
                  <a:lnTo>
                    <a:pt x="128236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F4156F1-1055-6AEF-46D4-02264CE99C41}"/>
                </a:ext>
              </a:extLst>
            </p:cNvPr>
            <p:cNvSpPr/>
            <p:nvPr/>
          </p:nvSpPr>
          <p:spPr>
            <a:xfrm>
              <a:off x="1375296" y="6348655"/>
              <a:ext cx="80154" cy="80170"/>
            </a:xfrm>
            <a:custGeom>
              <a:avLst/>
              <a:gdLst>
                <a:gd name="connsiteX0" fmla="*/ 70561 w 80154"/>
                <a:gd name="connsiteY0" fmla="*/ 909 h 80170"/>
                <a:gd name="connsiteX1" fmla="*/ 64560 w 80154"/>
                <a:gd name="connsiteY1" fmla="*/ 1595 h 80170"/>
                <a:gd name="connsiteX2" fmla="*/ 1638 w 80154"/>
                <a:gd name="connsiteY2" fmla="*/ 64517 h 80170"/>
                <a:gd name="connsiteX3" fmla="*/ 866 w 80154"/>
                <a:gd name="connsiteY3" fmla="*/ 70518 h 80170"/>
                <a:gd name="connsiteX4" fmla="*/ 9610 w 80154"/>
                <a:gd name="connsiteY4" fmla="*/ 79262 h 80170"/>
                <a:gd name="connsiteX5" fmla="*/ 15611 w 80154"/>
                <a:gd name="connsiteY5" fmla="*/ 78576 h 80170"/>
                <a:gd name="connsiteX6" fmla="*/ 78533 w 80154"/>
                <a:gd name="connsiteY6" fmla="*/ 15653 h 80170"/>
                <a:gd name="connsiteX7" fmla="*/ 79219 w 80154"/>
                <a:gd name="connsiteY7" fmla="*/ 9653 h 80170"/>
                <a:gd name="connsiteX8" fmla="*/ 70475 w 80154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54" h="80170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317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576"/>
                  </a:cubicBezTo>
                  <a:lnTo>
                    <a:pt x="78533" y="15653"/>
                  </a:lnTo>
                  <a:cubicBezTo>
                    <a:pt x="80419" y="13853"/>
                    <a:pt x="80676" y="11110"/>
                    <a:pt x="79219" y="9653"/>
                  </a:cubicBezTo>
                  <a:lnTo>
                    <a:pt x="70475" y="90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7C2253-A3FE-416F-670E-C71AE83E0245}"/>
                </a:ext>
              </a:extLst>
            </p:cNvPr>
            <p:cNvSpPr/>
            <p:nvPr/>
          </p:nvSpPr>
          <p:spPr>
            <a:xfrm>
              <a:off x="1375296" y="6348655"/>
              <a:ext cx="80154" cy="80170"/>
            </a:xfrm>
            <a:custGeom>
              <a:avLst/>
              <a:gdLst>
                <a:gd name="connsiteX0" fmla="*/ 70561 w 80154"/>
                <a:gd name="connsiteY0" fmla="*/ 909 h 80170"/>
                <a:gd name="connsiteX1" fmla="*/ 64560 w 80154"/>
                <a:gd name="connsiteY1" fmla="*/ 1595 h 80170"/>
                <a:gd name="connsiteX2" fmla="*/ 1638 w 80154"/>
                <a:gd name="connsiteY2" fmla="*/ 64517 h 80170"/>
                <a:gd name="connsiteX3" fmla="*/ 866 w 80154"/>
                <a:gd name="connsiteY3" fmla="*/ 70518 h 80170"/>
                <a:gd name="connsiteX4" fmla="*/ 9610 w 80154"/>
                <a:gd name="connsiteY4" fmla="*/ 79262 h 80170"/>
                <a:gd name="connsiteX5" fmla="*/ 15611 w 80154"/>
                <a:gd name="connsiteY5" fmla="*/ 78576 h 80170"/>
                <a:gd name="connsiteX6" fmla="*/ 78533 w 80154"/>
                <a:gd name="connsiteY6" fmla="*/ 15653 h 80170"/>
                <a:gd name="connsiteX7" fmla="*/ 79219 w 80154"/>
                <a:gd name="connsiteY7" fmla="*/ 9653 h 80170"/>
                <a:gd name="connsiteX8" fmla="*/ 70475 w 80154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54" h="80170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317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576"/>
                  </a:cubicBezTo>
                  <a:lnTo>
                    <a:pt x="78533" y="15653"/>
                  </a:lnTo>
                  <a:cubicBezTo>
                    <a:pt x="80419" y="13853"/>
                    <a:pt x="80676" y="11110"/>
                    <a:pt x="79219" y="9653"/>
                  </a:cubicBezTo>
                  <a:lnTo>
                    <a:pt x="70475" y="909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5CE147C-7C96-CBD1-7BEC-FF2FF458DFAD}"/>
                </a:ext>
              </a:extLst>
            </p:cNvPr>
            <p:cNvSpPr/>
            <p:nvPr/>
          </p:nvSpPr>
          <p:spPr>
            <a:xfrm>
              <a:off x="1096947" y="6626924"/>
              <a:ext cx="80170" cy="80164"/>
            </a:xfrm>
            <a:custGeom>
              <a:avLst/>
              <a:gdLst>
                <a:gd name="connsiteX0" fmla="*/ 70561 w 80170"/>
                <a:gd name="connsiteY0" fmla="*/ 903 h 80164"/>
                <a:gd name="connsiteX1" fmla="*/ 64560 w 80170"/>
                <a:gd name="connsiteY1" fmla="*/ 1674 h 80164"/>
                <a:gd name="connsiteX2" fmla="*/ 1638 w 80170"/>
                <a:gd name="connsiteY2" fmla="*/ 64511 h 80164"/>
                <a:gd name="connsiteX3" fmla="*/ 866 w 80170"/>
                <a:gd name="connsiteY3" fmla="*/ 70512 h 80164"/>
                <a:gd name="connsiteX4" fmla="*/ 9610 w 80170"/>
                <a:gd name="connsiteY4" fmla="*/ 79255 h 80164"/>
                <a:gd name="connsiteX5" fmla="*/ 15611 w 80170"/>
                <a:gd name="connsiteY5" fmla="*/ 78570 h 80164"/>
                <a:gd name="connsiteX6" fmla="*/ 78533 w 80170"/>
                <a:gd name="connsiteY6" fmla="*/ 15647 h 80164"/>
                <a:gd name="connsiteX7" fmla="*/ 79305 w 80170"/>
                <a:gd name="connsiteY7" fmla="*/ 9646 h 80164"/>
                <a:gd name="connsiteX8" fmla="*/ 70561 w 80170"/>
                <a:gd name="connsiteY8" fmla="*/ 903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64">
                  <a:moveTo>
                    <a:pt x="70561" y="903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11"/>
                  </a:lnTo>
                  <a:cubicBezTo>
                    <a:pt x="-248" y="66396"/>
                    <a:pt x="-505" y="69054"/>
                    <a:pt x="866" y="70512"/>
                  </a:cubicBezTo>
                  <a:lnTo>
                    <a:pt x="9610" y="79255"/>
                  </a:lnTo>
                  <a:cubicBezTo>
                    <a:pt x="11068" y="80713"/>
                    <a:pt x="13725" y="80370"/>
                    <a:pt x="15611" y="78570"/>
                  </a:cubicBezTo>
                  <a:lnTo>
                    <a:pt x="78533" y="15647"/>
                  </a:lnTo>
                  <a:cubicBezTo>
                    <a:pt x="80419" y="13762"/>
                    <a:pt x="80676" y="11104"/>
                    <a:pt x="79305" y="9646"/>
                  </a:cubicBezTo>
                  <a:lnTo>
                    <a:pt x="70561" y="903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1E07BD2-E785-619E-EF54-41755762EF2E}"/>
                </a:ext>
              </a:extLst>
            </p:cNvPr>
            <p:cNvSpPr/>
            <p:nvPr/>
          </p:nvSpPr>
          <p:spPr>
            <a:xfrm>
              <a:off x="1096947" y="6626924"/>
              <a:ext cx="80170" cy="80164"/>
            </a:xfrm>
            <a:custGeom>
              <a:avLst/>
              <a:gdLst>
                <a:gd name="connsiteX0" fmla="*/ 70561 w 80170"/>
                <a:gd name="connsiteY0" fmla="*/ 903 h 80164"/>
                <a:gd name="connsiteX1" fmla="*/ 64560 w 80170"/>
                <a:gd name="connsiteY1" fmla="*/ 1674 h 80164"/>
                <a:gd name="connsiteX2" fmla="*/ 1638 w 80170"/>
                <a:gd name="connsiteY2" fmla="*/ 64511 h 80164"/>
                <a:gd name="connsiteX3" fmla="*/ 866 w 80170"/>
                <a:gd name="connsiteY3" fmla="*/ 70512 h 80164"/>
                <a:gd name="connsiteX4" fmla="*/ 9610 w 80170"/>
                <a:gd name="connsiteY4" fmla="*/ 79255 h 80164"/>
                <a:gd name="connsiteX5" fmla="*/ 15611 w 80170"/>
                <a:gd name="connsiteY5" fmla="*/ 78570 h 80164"/>
                <a:gd name="connsiteX6" fmla="*/ 78533 w 80170"/>
                <a:gd name="connsiteY6" fmla="*/ 15647 h 80164"/>
                <a:gd name="connsiteX7" fmla="*/ 79305 w 80170"/>
                <a:gd name="connsiteY7" fmla="*/ 9646 h 80164"/>
                <a:gd name="connsiteX8" fmla="*/ 70561 w 80170"/>
                <a:gd name="connsiteY8" fmla="*/ 903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64">
                  <a:moveTo>
                    <a:pt x="70561" y="903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11"/>
                  </a:lnTo>
                  <a:cubicBezTo>
                    <a:pt x="-248" y="66396"/>
                    <a:pt x="-505" y="69054"/>
                    <a:pt x="866" y="70512"/>
                  </a:cubicBezTo>
                  <a:lnTo>
                    <a:pt x="9610" y="79255"/>
                  </a:lnTo>
                  <a:cubicBezTo>
                    <a:pt x="11068" y="80713"/>
                    <a:pt x="13725" y="80370"/>
                    <a:pt x="15611" y="78570"/>
                  </a:cubicBezTo>
                  <a:lnTo>
                    <a:pt x="78533" y="15647"/>
                  </a:lnTo>
                  <a:cubicBezTo>
                    <a:pt x="80419" y="13762"/>
                    <a:pt x="80676" y="11104"/>
                    <a:pt x="79305" y="9646"/>
                  </a:cubicBezTo>
                  <a:lnTo>
                    <a:pt x="70561" y="903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37610CA-747B-7852-5C41-1A264078FDBC}"/>
                </a:ext>
              </a:extLst>
            </p:cNvPr>
            <p:cNvSpPr/>
            <p:nvPr/>
          </p:nvSpPr>
          <p:spPr>
            <a:xfrm>
              <a:off x="957815" y="6766142"/>
              <a:ext cx="80170" cy="80243"/>
            </a:xfrm>
            <a:custGeom>
              <a:avLst/>
              <a:gdLst>
                <a:gd name="connsiteX0" fmla="*/ 70561 w 80170"/>
                <a:gd name="connsiteY0" fmla="*/ 903 h 80243"/>
                <a:gd name="connsiteX1" fmla="*/ 64560 w 80170"/>
                <a:gd name="connsiteY1" fmla="*/ 1674 h 80243"/>
                <a:gd name="connsiteX2" fmla="*/ 1638 w 80170"/>
                <a:gd name="connsiteY2" fmla="*/ 64596 h 80243"/>
                <a:gd name="connsiteX3" fmla="*/ 866 w 80170"/>
                <a:gd name="connsiteY3" fmla="*/ 70597 h 80243"/>
                <a:gd name="connsiteX4" fmla="*/ 9610 w 80170"/>
                <a:gd name="connsiteY4" fmla="*/ 79341 h 80243"/>
                <a:gd name="connsiteX5" fmla="*/ 15611 w 80170"/>
                <a:gd name="connsiteY5" fmla="*/ 78570 h 80243"/>
                <a:gd name="connsiteX6" fmla="*/ 78533 w 80170"/>
                <a:gd name="connsiteY6" fmla="*/ 15647 h 80243"/>
                <a:gd name="connsiteX7" fmla="*/ 79305 w 80170"/>
                <a:gd name="connsiteY7" fmla="*/ 9646 h 80243"/>
                <a:gd name="connsiteX8" fmla="*/ 70561 w 80170"/>
                <a:gd name="connsiteY8" fmla="*/ 903 h 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243">
                  <a:moveTo>
                    <a:pt x="70561" y="903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96"/>
                  </a:lnTo>
                  <a:cubicBezTo>
                    <a:pt x="-248" y="66397"/>
                    <a:pt x="-505" y="69140"/>
                    <a:pt x="866" y="70597"/>
                  </a:cubicBezTo>
                  <a:lnTo>
                    <a:pt x="9610" y="79341"/>
                  </a:lnTo>
                  <a:cubicBezTo>
                    <a:pt x="11068" y="80799"/>
                    <a:pt x="13725" y="80455"/>
                    <a:pt x="15611" y="78570"/>
                  </a:cubicBezTo>
                  <a:lnTo>
                    <a:pt x="78533" y="15647"/>
                  </a:lnTo>
                  <a:cubicBezTo>
                    <a:pt x="80419" y="13847"/>
                    <a:pt x="80676" y="11104"/>
                    <a:pt x="79305" y="9646"/>
                  </a:cubicBezTo>
                  <a:lnTo>
                    <a:pt x="70561" y="903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050D836-25CA-7A7E-BE20-CC78380ABD1B}"/>
                </a:ext>
              </a:extLst>
            </p:cNvPr>
            <p:cNvSpPr/>
            <p:nvPr/>
          </p:nvSpPr>
          <p:spPr>
            <a:xfrm>
              <a:off x="957815" y="6766142"/>
              <a:ext cx="80170" cy="80243"/>
            </a:xfrm>
            <a:custGeom>
              <a:avLst/>
              <a:gdLst>
                <a:gd name="connsiteX0" fmla="*/ 70561 w 80170"/>
                <a:gd name="connsiteY0" fmla="*/ 903 h 80243"/>
                <a:gd name="connsiteX1" fmla="*/ 64560 w 80170"/>
                <a:gd name="connsiteY1" fmla="*/ 1674 h 80243"/>
                <a:gd name="connsiteX2" fmla="*/ 1638 w 80170"/>
                <a:gd name="connsiteY2" fmla="*/ 64596 h 80243"/>
                <a:gd name="connsiteX3" fmla="*/ 866 w 80170"/>
                <a:gd name="connsiteY3" fmla="*/ 70597 h 80243"/>
                <a:gd name="connsiteX4" fmla="*/ 9610 w 80170"/>
                <a:gd name="connsiteY4" fmla="*/ 79341 h 80243"/>
                <a:gd name="connsiteX5" fmla="*/ 15611 w 80170"/>
                <a:gd name="connsiteY5" fmla="*/ 78570 h 80243"/>
                <a:gd name="connsiteX6" fmla="*/ 78533 w 80170"/>
                <a:gd name="connsiteY6" fmla="*/ 15647 h 80243"/>
                <a:gd name="connsiteX7" fmla="*/ 79305 w 80170"/>
                <a:gd name="connsiteY7" fmla="*/ 9646 h 80243"/>
                <a:gd name="connsiteX8" fmla="*/ 70561 w 80170"/>
                <a:gd name="connsiteY8" fmla="*/ 903 h 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243">
                  <a:moveTo>
                    <a:pt x="70561" y="903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96"/>
                  </a:lnTo>
                  <a:cubicBezTo>
                    <a:pt x="-248" y="66397"/>
                    <a:pt x="-505" y="69140"/>
                    <a:pt x="866" y="70597"/>
                  </a:cubicBezTo>
                  <a:lnTo>
                    <a:pt x="9610" y="79341"/>
                  </a:lnTo>
                  <a:cubicBezTo>
                    <a:pt x="11068" y="80799"/>
                    <a:pt x="13725" y="80455"/>
                    <a:pt x="15611" y="78570"/>
                  </a:cubicBezTo>
                  <a:lnTo>
                    <a:pt x="78533" y="15647"/>
                  </a:lnTo>
                  <a:cubicBezTo>
                    <a:pt x="80419" y="13847"/>
                    <a:pt x="80676" y="11104"/>
                    <a:pt x="79305" y="9646"/>
                  </a:cubicBezTo>
                  <a:lnTo>
                    <a:pt x="70561" y="903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0E00356-B279-6C37-C76F-6DB19A337C95}"/>
                </a:ext>
              </a:extLst>
            </p:cNvPr>
            <p:cNvSpPr/>
            <p:nvPr/>
          </p:nvSpPr>
          <p:spPr>
            <a:xfrm>
              <a:off x="1236078" y="6487786"/>
              <a:ext cx="80154" cy="80164"/>
            </a:xfrm>
            <a:custGeom>
              <a:avLst/>
              <a:gdLst>
                <a:gd name="connsiteX0" fmla="*/ 70561 w 80154"/>
                <a:gd name="connsiteY0" fmla="*/ 909 h 80164"/>
                <a:gd name="connsiteX1" fmla="*/ 64560 w 80154"/>
                <a:gd name="connsiteY1" fmla="*/ 1595 h 80164"/>
                <a:gd name="connsiteX2" fmla="*/ 1638 w 80154"/>
                <a:gd name="connsiteY2" fmla="*/ 64517 h 80164"/>
                <a:gd name="connsiteX3" fmla="*/ 866 w 80154"/>
                <a:gd name="connsiteY3" fmla="*/ 70518 h 80164"/>
                <a:gd name="connsiteX4" fmla="*/ 9610 w 80154"/>
                <a:gd name="connsiteY4" fmla="*/ 79262 h 80164"/>
                <a:gd name="connsiteX5" fmla="*/ 15611 w 80154"/>
                <a:gd name="connsiteY5" fmla="*/ 78490 h 80164"/>
                <a:gd name="connsiteX6" fmla="*/ 78533 w 80154"/>
                <a:gd name="connsiteY6" fmla="*/ 15654 h 80164"/>
                <a:gd name="connsiteX7" fmla="*/ 79219 w 80154"/>
                <a:gd name="connsiteY7" fmla="*/ 9653 h 80164"/>
                <a:gd name="connsiteX8" fmla="*/ 70475 w 80154"/>
                <a:gd name="connsiteY8" fmla="*/ 909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54" h="80164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403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490"/>
                  </a:cubicBezTo>
                  <a:lnTo>
                    <a:pt x="78533" y="15654"/>
                  </a:lnTo>
                  <a:cubicBezTo>
                    <a:pt x="80419" y="13768"/>
                    <a:pt x="80676" y="11110"/>
                    <a:pt x="79219" y="9653"/>
                  </a:cubicBezTo>
                  <a:lnTo>
                    <a:pt x="70475" y="90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14AFA1-4929-FC79-0DF6-2C5949523D75}"/>
                </a:ext>
              </a:extLst>
            </p:cNvPr>
            <p:cNvSpPr/>
            <p:nvPr/>
          </p:nvSpPr>
          <p:spPr>
            <a:xfrm>
              <a:off x="1236078" y="6487786"/>
              <a:ext cx="80154" cy="80164"/>
            </a:xfrm>
            <a:custGeom>
              <a:avLst/>
              <a:gdLst>
                <a:gd name="connsiteX0" fmla="*/ 70561 w 80154"/>
                <a:gd name="connsiteY0" fmla="*/ 909 h 80164"/>
                <a:gd name="connsiteX1" fmla="*/ 64560 w 80154"/>
                <a:gd name="connsiteY1" fmla="*/ 1595 h 80164"/>
                <a:gd name="connsiteX2" fmla="*/ 1638 w 80154"/>
                <a:gd name="connsiteY2" fmla="*/ 64517 h 80164"/>
                <a:gd name="connsiteX3" fmla="*/ 866 w 80154"/>
                <a:gd name="connsiteY3" fmla="*/ 70518 h 80164"/>
                <a:gd name="connsiteX4" fmla="*/ 9610 w 80154"/>
                <a:gd name="connsiteY4" fmla="*/ 79262 h 80164"/>
                <a:gd name="connsiteX5" fmla="*/ 15611 w 80154"/>
                <a:gd name="connsiteY5" fmla="*/ 78490 h 80164"/>
                <a:gd name="connsiteX6" fmla="*/ 78533 w 80154"/>
                <a:gd name="connsiteY6" fmla="*/ 15654 h 80164"/>
                <a:gd name="connsiteX7" fmla="*/ 79219 w 80154"/>
                <a:gd name="connsiteY7" fmla="*/ 9653 h 80164"/>
                <a:gd name="connsiteX8" fmla="*/ 70475 w 80154"/>
                <a:gd name="connsiteY8" fmla="*/ 909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54" h="80164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403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490"/>
                  </a:cubicBezTo>
                  <a:lnTo>
                    <a:pt x="78533" y="15654"/>
                  </a:lnTo>
                  <a:cubicBezTo>
                    <a:pt x="80419" y="13768"/>
                    <a:pt x="80676" y="11110"/>
                    <a:pt x="79219" y="9653"/>
                  </a:cubicBezTo>
                  <a:lnTo>
                    <a:pt x="70475" y="909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86D2D2-DB3E-B0F8-B82B-735EBF87C119}"/>
                </a:ext>
              </a:extLst>
            </p:cNvPr>
            <p:cNvSpPr/>
            <p:nvPr/>
          </p:nvSpPr>
          <p:spPr>
            <a:xfrm>
              <a:off x="944880" y="5269771"/>
              <a:ext cx="1313735" cy="1327708"/>
            </a:xfrm>
            <a:custGeom>
              <a:avLst/>
              <a:gdLst>
                <a:gd name="connsiteX0" fmla="*/ 1299762 w 1313735"/>
                <a:gd name="connsiteY0" fmla="*/ 0 h 1327708"/>
                <a:gd name="connsiteX1" fmla="*/ 0 w 1313735"/>
                <a:gd name="connsiteY1" fmla="*/ 1299848 h 1327708"/>
                <a:gd name="connsiteX2" fmla="*/ 0 w 1313735"/>
                <a:gd name="connsiteY2" fmla="*/ 1327709 h 1327708"/>
                <a:gd name="connsiteX3" fmla="*/ 1313736 w 1313735"/>
                <a:gd name="connsiteY3" fmla="*/ 13973 h 1327708"/>
                <a:gd name="connsiteX4" fmla="*/ 1299762 w 1313735"/>
                <a:gd name="connsiteY4" fmla="*/ 0 h 132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3735" h="1327708">
                  <a:moveTo>
                    <a:pt x="1299762" y="0"/>
                  </a:moveTo>
                  <a:lnTo>
                    <a:pt x="0" y="1299848"/>
                  </a:lnTo>
                  <a:lnTo>
                    <a:pt x="0" y="1327709"/>
                  </a:lnTo>
                  <a:lnTo>
                    <a:pt x="1313736" y="13973"/>
                  </a:lnTo>
                  <a:lnTo>
                    <a:pt x="1299762" y="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46DE84-8AA1-7924-DA8F-3B2BF8CCC56A}"/>
                </a:ext>
              </a:extLst>
            </p:cNvPr>
            <p:cNvSpPr/>
            <p:nvPr/>
          </p:nvSpPr>
          <p:spPr>
            <a:xfrm>
              <a:off x="944880" y="5269771"/>
              <a:ext cx="1313735" cy="1327708"/>
            </a:xfrm>
            <a:custGeom>
              <a:avLst/>
              <a:gdLst>
                <a:gd name="connsiteX0" fmla="*/ 1299762 w 1313735"/>
                <a:gd name="connsiteY0" fmla="*/ 0 h 1327708"/>
                <a:gd name="connsiteX1" fmla="*/ 0 w 1313735"/>
                <a:gd name="connsiteY1" fmla="*/ 1299848 h 1327708"/>
                <a:gd name="connsiteX2" fmla="*/ 0 w 1313735"/>
                <a:gd name="connsiteY2" fmla="*/ 1327709 h 1327708"/>
                <a:gd name="connsiteX3" fmla="*/ 1313736 w 1313735"/>
                <a:gd name="connsiteY3" fmla="*/ 13973 h 1327708"/>
                <a:gd name="connsiteX4" fmla="*/ 1299762 w 1313735"/>
                <a:gd name="connsiteY4" fmla="*/ 0 h 132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3735" h="1327708">
                  <a:moveTo>
                    <a:pt x="1299762" y="0"/>
                  </a:moveTo>
                  <a:lnTo>
                    <a:pt x="0" y="1299848"/>
                  </a:lnTo>
                  <a:lnTo>
                    <a:pt x="0" y="1327709"/>
                  </a:lnTo>
                  <a:lnTo>
                    <a:pt x="1313736" y="13973"/>
                  </a:lnTo>
                  <a:lnTo>
                    <a:pt x="1299762" y="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0584CF2-83EB-7668-F5BC-A1B1D90E7EC8}"/>
                </a:ext>
              </a:extLst>
            </p:cNvPr>
            <p:cNvSpPr/>
            <p:nvPr/>
          </p:nvSpPr>
          <p:spPr>
            <a:xfrm>
              <a:off x="1207798" y="5545463"/>
              <a:ext cx="1326508" cy="1312535"/>
            </a:xfrm>
            <a:custGeom>
              <a:avLst/>
              <a:gdLst>
                <a:gd name="connsiteX0" fmla="*/ 1326509 w 1326508"/>
                <a:gd name="connsiteY0" fmla="*/ 13973 h 1312535"/>
                <a:gd name="connsiteX1" fmla="*/ 1312536 w 1326508"/>
                <a:gd name="connsiteY1" fmla="*/ 0 h 1312535"/>
                <a:gd name="connsiteX2" fmla="*/ 0 w 1326508"/>
                <a:gd name="connsiteY2" fmla="*/ 1312535 h 1312535"/>
                <a:gd name="connsiteX3" fmla="*/ 27946 w 1326508"/>
                <a:gd name="connsiteY3" fmla="*/ 1312535 h 1312535"/>
                <a:gd name="connsiteX4" fmla="*/ 1326509 w 1326508"/>
                <a:gd name="connsiteY4" fmla="*/ 13973 h 1312535"/>
                <a:gd name="connsiteX5" fmla="*/ 1326509 w 1326508"/>
                <a:gd name="connsiteY5" fmla="*/ 13973 h 1312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6508" h="1312535">
                  <a:moveTo>
                    <a:pt x="1326509" y="13973"/>
                  </a:moveTo>
                  <a:lnTo>
                    <a:pt x="1312536" y="0"/>
                  </a:lnTo>
                  <a:lnTo>
                    <a:pt x="0" y="1312535"/>
                  </a:lnTo>
                  <a:lnTo>
                    <a:pt x="27946" y="1312535"/>
                  </a:lnTo>
                  <a:lnTo>
                    <a:pt x="1326509" y="13973"/>
                  </a:lnTo>
                  <a:lnTo>
                    <a:pt x="1326509" y="13973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D542913-4AD1-B8F1-DD8C-728C93BB1E49}"/>
                </a:ext>
              </a:extLst>
            </p:cNvPr>
            <p:cNvSpPr/>
            <p:nvPr/>
          </p:nvSpPr>
          <p:spPr>
            <a:xfrm>
              <a:off x="1207798" y="5545463"/>
              <a:ext cx="1326508" cy="1312535"/>
            </a:xfrm>
            <a:custGeom>
              <a:avLst/>
              <a:gdLst>
                <a:gd name="connsiteX0" fmla="*/ 1326509 w 1326508"/>
                <a:gd name="connsiteY0" fmla="*/ 13973 h 1312535"/>
                <a:gd name="connsiteX1" fmla="*/ 1312536 w 1326508"/>
                <a:gd name="connsiteY1" fmla="*/ 0 h 1312535"/>
                <a:gd name="connsiteX2" fmla="*/ 0 w 1326508"/>
                <a:gd name="connsiteY2" fmla="*/ 1312535 h 1312535"/>
                <a:gd name="connsiteX3" fmla="*/ 27946 w 1326508"/>
                <a:gd name="connsiteY3" fmla="*/ 1312535 h 1312535"/>
                <a:gd name="connsiteX4" fmla="*/ 1326509 w 1326508"/>
                <a:gd name="connsiteY4" fmla="*/ 13973 h 1312535"/>
                <a:gd name="connsiteX5" fmla="*/ 1326509 w 1326508"/>
                <a:gd name="connsiteY5" fmla="*/ 13973 h 1312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6508" h="1312535">
                  <a:moveTo>
                    <a:pt x="1326509" y="13973"/>
                  </a:moveTo>
                  <a:lnTo>
                    <a:pt x="1312536" y="0"/>
                  </a:lnTo>
                  <a:lnTo>
                    <a:pt x="0" y="1312535"/>
                  </a:lnTo>
                  <a:lnTo>
                    <a:pt x="27946" y="1312535"/>
                  </a:lnTo>
                  <a:lnTo>
                    <a:pt x="1326509" y="13973"/>
                  </a:lnTo>
                  <a:lnTo>
                    <a:pt x="1326509" y="13973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50814BF-0592-ABF0-D8AC-1F11E57FC194}"/>
                </a:ext>
              </a:extLst>
            </p:cNvPr>
            <p:cNvSpPr/>
            <p:nvPr/>
          </p:nvSpPr>
          <p:spPr>
            <a:xfrm>
              <a:off x="1931908" y="5792049"/>
              <a:ext cx="80170" cy="80164"/>
            </a:xfrm>
            <a:custGeom>
              <a:avLst/>
              <a:gdLst>
                <a:gd name="connsiteX0" fmla="*/ 70561 w 80170"/>
                <a:gd name="connsiteY0" fmla="*/ 903 h 80164"/>
                <a:gd name="connsiteX1" fmla="*/ 64560 w 80170"/>
                <a:gd name="connsiteY1" fmla="*/ 1674 h 80164"/>
                <a:gd name="connsiteX2" fmla="*/ 1638 w 80170"/>
                <a:gd name="connsiteY2" fmla="*/ 64510 h 80164"/>
                <a:gd name="connsiteX3" fmla="*/ 866 w 80170"/>
                <a:gd name="connsiteY3" fmla="*/ 70511 h 80164"/>
                <a:gd name="connsiteX4" fmla="*/ 9610 w 80170"/>
                <a:gd name="connsiteY4" fmla="*/ 79255 h 80164"/>
                <a:gd name="connsiteX5" fmla="*/ 15611 w 80170"/>
                <a:gd name="connsiteY5" fmla="*/ 78569 h 80164"/>
                <a:gd name="connsiteX6" fmla="*/ 78533 w 80170"/>
                <a:gd name="connsiteY6" fmla="*/ 15647 h 80164"/>
                <a:gd name="connsiteX7" fmla="*/ 79305 w 80170"/>
                <a:gd name="connsiteY7" fmla="*/ 9647 h 80164"/>
                <a:gd name="connsiteX8" fmla="*/ 70561 w 80170"/>
                <a:gd name="connsiteY8" fmla="*/ 903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64">
                  <a:moveTo>
                    <a:pt x="70561" y="903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10"/>
                  </a:lnTo>
                  <a:cubicBezTo>
                    <a:pt x="-248" y="66397"/>
                    <a:pt x="-505" y="69054"/>
                    <a:pt x="866" y="70511"/>
                  </a:cubicBezTo>
                  <a:lnTo>
                    <a:pt x="9610" y="79255"/>
                  </a:lnTo>
                  <a:cubicBezTo>
                    <a:pt x="11068" y="80713"/>
                    <a:pt x="13725" y="80370"/>
                    <a:pt x="15611" y="78569"/>
                  </a:cubicBezTo>
                  <a:lnTo>
                    <a:pt x="78533" y="15647"/>
                  </a:lnTo>
                  <a:cubicBezTo>
                    <a:pt x="80419" y="13761"/>
                    <a:pt x="80676" y="11104"/>
                    <a:pt x="79305" y="9647"/>
                  </a:cubicBezTo>
                  <a:lnTo>
                    <a:pt x="70561" y="903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548799B-DB87-F415-2551-DE7DC973BEF8}"/>
                </a:ext>
              </a:extLst>
            </p:cNvPr>
            <p:cNvSpPr/>
            <p:nvPr/>
          </p:nvSpPr>
          <p:spPr>
            <a:xfrm>
              <a:off x="1931908" y="5792049"/>
              <a:ext cx="80170" cy="80164"/>
            </a:xfrm>
            <a:custGeom>
              <a:avLst/>
              <a:gdLst>
                <a:gd name="connsiteX0" fmla="*/ 70561 w 80170"/>
                <a:gd name="connsiteY0" fmla="*/ 903 h 80164"/>
                <a:gd name="connsiteX1" fmla="*/ 64560 w 80170"/>
                <a:gd name="connsiteY1" fmla="*/ 1674 h 80164"/>
                <a:gd name="connsiteX2" fmla="*/ 1638 w 80170"/>
                <a:gd name="connsiteY2" fmla="*/ 64510 h 80164"/>
                <a:gd name="connsiteX3" fmla="*/ 866 w 80170"/>
                <a:gd name="connsiteY3" fmla="*/ 70511 h 80164"/>
                <a:gd name="connsiteX4" fmla="*/ 9610 w 80170"/>
                <a:gd name="connsiteY4" fmla="*/ 79255 h 80164"/>
                <a:gd name="connsiteX5" fmla="*/ 15611 w 80170"/>
                <a:gd name="connsiteY5" fmla="*/ 78569 h 80164"/>
                <a:gd name="connsiteX6" fmla="*/ 78533 w 80170"/>
                <a:gd name="connsiteY6" fmla="*/ 15647 h 80164"/>
                <a:gd name="connsiteX7" fmla="*/ 79305 w 80170"/>
                <a:gd name="connsiteY7" fmla="*/ 9647 h 80164"/>
                <a:gd name="connsiteX8" fmla="*/ 70561 w 80170"/>
                <a:gd name="connsiteY8" fmla="*/ 903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64">
                  <a:moveTo>
                    <a:pt x="70561" y="903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10"/>
                  </a:lnTo>
                  <a:cubicBezTo>
                    <a:pt x="-248" y="66397"/>
                    <a:pt x="-505" y="69054"/>
                    <a:pt x="866" y="70511"/>
                  </a:cubicBezTo>
                  <a:lnTo>
                    <a:pt x="9610" y="79255"/>
                  </a:lnTo>
                  <a:cubicBezTo>
                    <a:pt x="11068" y="80713"/>
                    <a:pt x="13725" y="80370"/>
                    <a:pt x="15611" y="78569"/>
                  </a:cubicBezTo>
                  <a:lnTo>
                    <a:pt x="78533" y="15647"/>
                  </a:lnTo>
                  <a:cubicBezTo>
                    <a:pt x="80419" y="13761"/>
                    <a:pt x="80676" y="11104"/>
                    <a:pt x="79305" y="9647"/>
                  </a:cubicBezTo>
                  <a:lnTo>
                    <a:pt x="70561" y="903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50EA735-A148-E16A-70EB-8CE388BB3BF7}"/>
                </a:ext>
              </a:extLst>
            </p:cNvPr>
            <p:cNvSpPr/>
            <p:nvPr/>
          </p:nvSpPr>
          <p:spPr>
            <a:xfrm>
              <a:off x="2071040" y="5652911"/>
              <a:ext cx="80170" cy="80164"/>
            </a:xfrm>
            <a:custGeom>
              <a:avLst/>
              <a:gdLst>
                <a:gd name="connsiteX0" fmla="*/ 70561 w 80170"/>
                <a:gd name="connsiteY0" fmla="*/ 909 h 80164"/>
                <a:gd name="connsiteX1" fmla="*/ 64560 w 80170"/>
                <a:gd name="connsiteY1" fmla="*/ 1595 h 80164"/>
                <a:gd name="connsiteX2" fmla="*/ 1638 w 80170"/>
                <a:gd name="connsiteY2" fmla="*/ 64517 h 80164"/>
                <a:gd name="connsiteX3" fmla="*/ 866 w 80170"/>
                <a:gd name="connsiteY3" fmla="*/ 70518 h 80164"/>
                <a:gd name="connsiteX4" fmla="*/ 9610 w 80170"/>
                <a:gd name="connsiteY4" fmla="*/ 79261 h 80164"/>
                <a:gd name="connsiteX5" fmla="*/ 15611 w 80170"/>
                <a:gd name="connsiteY5" fmla="*/ 78490 h 80164"/>
                <a:gd name="connsiteX6" fmla="*/ 78533 w 80170"/>
                <a:gd name="connsiteY6" fmla="*/ 15654 h 80164"/>
                <a:gd name="connsiteX7" fmla="*/ 79305 w 80170"/>
                <a:gd name="connsiteY7" fmla="*/ 9653 h 80164"/>
                <a:gd name="connsiteX8" fmla="*/ 70561 w 80170"/>
                <a:gd name="connsiteY8" fmla="*/ 909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64">
                  <a:moveTo>
                    <a:pt x="70561" y="909"/>
                  </a:moveTo>
                  <a:cubicBezTo>
                    <a:pt x="69103" y="-549"/>
                    <a:pt x="66446" y="-205"/>
                    <a:pt x="64560" y="1595"/>
                  </a:cubicBezTo>
                  <a:lnTo>
                    <a:pt x="1638" y="64517"/>
                  </a:lnTo>
                  <a:cubicBezTo>
                    <a:pt x="-248" y="66403"/>
                    <a:pt x="-505" y="69060"/>
                    <a:pt x="866" y="70518"/>
                  </a:cubicBezTo>
                  <a:lnTo>
                    <a:pt x="9610" y="79261"/>
                  </a:lnTo>
                  <a:cubicBezTo>
                    <a:pt x="11068" y="80719"/>
                    <a:pt x="13725" y="80376"/>
                    <a:pt x="15611" y="78490"/>
                  </a:cubicBezTo>
                  <a:lnTo>
                    <a:pt x="78533" y="15654"/>
                  </a:lnTo>
                  <a:cubicBezTo>
                    <a:pt x="80419" y="13768"/>
                    <a:pt x="80676" y="11110"/>
                    <a:pt x="79305" y="9653"/>
                  </a:cubicBezTo>
                  <a:lnTo>
                    <a:pt x="70561" y="90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BE6012D-0577-2445-9B95-3C3BE81461C6}"/>
                </a:ext>
              </a:extLst>
            </p:cNvPr>
            <p:cNvSpPr/>
            <p:nvPr/>
          </p:nvSpPr>
          <p:spPr>
            <a:xfrm>
              <a:off x="2071040" y="5652911"/>
              <a:ext cx="80170" cy="80164"/>
            </a:xfrm>
            <a:custGeom>
              <a:avLst/>
              <a:gdLst>
                <a:gd name="connsiteX0" fmla="*/ 70561 w 80170"/>
                <a:gd name="connsiteY0" fmla="*/ 909 h 80164"/>
                <a:gd name="connsiteX1" fmla="*/ 64560 w 80170"/>
                <a:gd name="connsiteY1" fmla="*/ 1595 h 80164"/>
                <a:gd name="connsiteX2" fmla="*/ 1638 w 80170"/>
                <a:gd name="connsiteY2" fmla="*/ 64517 h 80164"/>
                <a:gd name="connsiteX3" fmla="*/ 866 w 80170"/>
                <a:gd name="connsiteY3" fmla="*/ 70518 h 80164"/>
                <a:gd name="connsiteX4" fmla="*/ 9610 w 80170"/>
                <a:gd name="connsiteY4" fmla="*/ 79261 h 80164"/>
                <a:gd name="connsiteX5" fmla="*/ 15611 w 80170"/>
                <a:gd name="connsiteY5" fmla="*/ 78490 h 80164"/>
                <a:gd name="connsiteX6" fmla="*/ 78533 w 80170"/>
                <a:gd name="connsiteY6" fmla="*/ 15654 h 80164"/>
                <a:gd name="connsiteX7" fmla="*/ 79305 w 80170"/>
                <a:gd name="connsiteY7" fmla="*/ 9653 h 80164"/>
                <a:gd name="connsiteX8" fmla="*/ 70561 w 80170"/>
                <a:gd name="connsiteY8" fmla="*/ 909 h 8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64">
                  <a:moveTo>
                    <a:pt x="70561" y="909"/>
                  </a:moveTo>
                  <a:cubicBezTo>
                    <a:pt x="69103" y="-549"/>
                    <a:pt x="66446" y="-205"/>
                    <a:pt x="64560" y="1595"/>
                  </a:cubicBezTo>
                  <a:lnTo>
                    <a:pt x="1638" y="64517"/>
                  </a:lnTo>
                  <a:cubicBezTo>
                    <a:pt x="-248" y="66403"/>
                    <a:pt x="-505" y="69060"/>
                    <a:pt x="866" y="70518"/>
                  </a:cubicBezTo>
                  <a:lnTo>
                    <a:pt x="9610" y="79261"/>
                  </a:lnTo>
                  <a:cubicBezTo>
                    <a:pt x="11068" y="80719"/>
                    <a:pt x="13725" y="80376"/>
                    <a:pt x="15611" y="78490"/>
                  </a:cubicBezTo>
                  <a:lnTo>
                    <a:pt x="78533" y="15654"/>
                  </a:lnTo>
                  <a:cubicBezTo>
                    <a:pt x="80419" y="13768"/>
                    <a:pt x="80676" y="11110"/>
                    <a:pt x="79305" y="9653"/>
                  </a:cubicBezTo>
                  <a:lnTo>
                    <a:pt x="70561" y="909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AFAF57-BB23-07EA-8C95-D026382BC1A7}"/>
                </a:ext>
              </a:extLst>
            </p:cNvPr>
            <p:cNvSpPr/>
            <p:nvPr/>
          </p:nvSpPr>
          <p:spPr>
            <a:xfrm>
              <a:off x="2210171" y="5513693"/>
              <a:ext cx="80154" cy="80170"/>
            </a:xfrm>
            <a:custGeom>
              <a:avLst/>
              <a:gdLst>
                <a:gd name="connsiteX0" fmla="*/ 70561 w 80154"/>
                <a:gd name="connsiteY0" fmla="*/ 909 h 80170"/>
                <a:gd name="connsiteX1" fmla="*/ 64560 w 80154"/>
                <a:gd name="connsiteY1" fmla="*/ 1595 h 80170"/>
                <a:gd name="connsiteX2" fmla="*/ 1638 w 80154"/>
                <a:gd name="connsiteY2" fmla="*/ 64517 h 80170"/>
                <a:gd name="connsiteX3" fmla="*/ 866 w 80154"/>
                <a:gd name="connsiteY3" fmla="*/ 70518 h 80170"/>
                <a:gd name="connsiteX4" fmla="*/ 9610 w 80154"/>
                <a:gd name="connsiteY4" fmla="*/ 79262 h 80170"/>
                <a:gd name="connsiteX5" fmla="*/ 15611 w 80154"/>
                <a:gd name="connsiteY5" fmla="*/ 78576 h 80170"/>
                <a:gd name="connsiteX6" fmla="*/ 78533 w 80154"/>
                <a:gd name="connsiteY6" fmla="*/ 15654 h 80170"/>
                <a:gd name="connsiteX7" fmla="*/ 79219 w 80154"/>
                <a:gd name="connsiteY7" fmla="*/ 9653 h 80170"/>
                <a:gd name="connsiteX8" fmla="*/ 70475 w 80154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54" h="80170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403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576"/>
                  </a:cubicBezTo>
                  <a:lnTo>
                    <a:pt x="78533" y="15654"/>
                  </a:lnTo>
                  <a:cubicBezTo>
                    <a:pt x="80419" y="13853"/>
                    <a:pt x="80676" y="11110"/>
                    <a:pt x="79219" y="9653"/>
                  </a:cubicBezTo>
                  <a:lnTo>
                    <a:pt x="70475" y="90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C33F278-4E91-5B3A-0119-E4EB5424DF42}"/>
                </a:ext>
              </a:extLst>
            </p:cNvPr>
            <p:cNvSpPr/>
            <p:nvPr/>
          </p:nvSpPr>
          <p:spPr>
            <a:xfrm>
              <a:off x="2210171" y="5513693"/>
              <a:ext cx="80154" cy="80170"/>
            </a:xfrm>
            <a:custGeom>
              <a:avLst/>
              <a:gdLst>
                <a:gd name="connsiteX0" fmla="*/ 70561 w 80154"/>
                <a:gd name="connsiteY0" fmla="*/ 909 h 80170"/>
                <a:gd name="connsiteX1" fmla="*/ 64560 w 80154"/>
                <a:gd name="connsiteY1" fmla="*/ 1595 h 80170"/>
                <a:gd name="connsiteX2" fmla="*/ 1638 w 80154"/>
                <a:gd name="connsiteY2" fmla="*/ 64517 h 80170"/>
                <a:gd name="connsiteX3" fmla="*/ 866 w 80154"/>
                <a:gd name="connsiteY3" fmla="*/ 70518 h 80170"/>
                <a:gd name="connsiteX4" fmla="*/ 9610 w 80154"/>
                <a:gd name="connsiteY4" fmla="*/ 79262 h 80170"/>
                <a:gd name="connsiteX5" fmla="*/ 15611 w 80154"/>
                <a:gd name="connsiteY5" fmla="*/ 78576 h 80170"/>
                <a:gd name="connsiteX6" fmla="*/ 78533 w 80154"/>
                <a:gd name="connsiteY6" fmla="*/ 15654 h 80170"/>
                <a:gd name="connsiteX7" fmla="*/ 79219 w 80154"/>
                <a:gd name="connsiteY7" fmla="*/ 9653 h 80170"/>
                <a:gd name="connsiteX8" fmla="*/ 70475 w 80154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54" h="80170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403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576"/>
                  </a:cubicBezTo>
                  <a:lnTo>
                    <a:pt x="78533" y="15654"/>
                  </a:lnTo>
                  <a:cubicBezTo>
                    <a:pt x="80419" y="13853"/>
                    <a:pt x="80676" y="11110"/>
                    <a:pt x="79219" y="9653"/>
                  </a:cubicBezTo>
                  <a:lnTo>
                    <a:pt x="70475" y="909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017081F-258E-A391-76B8-1E948140BFAB}"/>
                </a:ext>
              </a:extLst>
            </p:cNvPr>
            <p:cNvSpPr/>
            <p:nvPr/>
          </p:nvSpPr>
          <p:spPr>
            <a:xfrm>
              <a:off x="2349491" y="5407703"/>
              <a:ext cx="47141" cy="47029"/>
            </a:xfrm>
            <a:custGeom>
              <a:avLst/>
              <a:gdLst>
                <a:gd name="connsiteX0" fmla="*/ 1621 w 47141"/>
                <a:gd name="connsiteY0" fmla="*/ 31375 h 47029"/>
                <a:gd name="connsiteX1" fmla="*/ 936 w 47141"/>
                <a:gd name="connsiteY1" fmla="*/ 37376 h 47029"/>
                <a:gd name="connsiteX2" fmla="*/ 9680 w 47141"/>
                <a:gd name="connsiteY2" fmla="*/ 46120 h 47029"/>
                <a:gd name="connsiteX3" fmla="*/ 15680 w 47141"/>
                <a:gd name="connsiteY3" fmla="*/ 45434 h 47029"/>
                <a:gd name="connsiteX4" fmla="*/ 47142 w 47141"/>
                <a:gd name="connsiteY4" fmla="*/ 13973 h 47029"/>
                <a:gd name="connsiteX5" fmla="*/ 33168 w 47141"/>
                <a:gd name="connsiteY5" fmla="*/ 0 h 47029"/>
                <a:gd name="connsiteX6" fmla="*/ 1707 w 47141"/>
                <a:gd name="connsiteY6" fmla="*/ 31461 h 4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141" h="47029">
                  <a:moveTo>
                    <a:pt x="1621" y="31375"/>
                  </a:moveTo>
                  <a:cubicBezTo>
                    <a:pt x="-264" y="33261"/>
                    <a:pt x="-522" y="35919"/>
                    <a:pt x="936" y="37376"/>
                  </a:cubicBezTo>
                  <a:lnTo>
                    <a:pt x="9680" y="46120"/>
                  </a:lnTo>
                  <a:cubicBezTo>
                    <a:pt x="11137" y="47577"/>
                    <a:pt x="13795" y="47235"/>
                    <a:pt x="15680" y="45434"/>
                  </a:cubicBezTo>
                  <a:lnTo>
                    <a:pt x="47142" y="13973"/>
                  </a:lnTo>
                  <a:lnTo>
                    <a:pt x="33168" y="0"/>
                  </a:lnTo>
                  <a:lnTo>
                    <a:pt x="1707" y="31461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0A9062E-C165-5A75-0D24-0B740820CC8B}"/>
                </a:ext>
              </a:extLst>
            </p:cNvPr>
            <p:cNvSpPr/>
            <p:nvPr/>
          </p:nvSpPr>
          <p:spPr>
            <a:xfrm>
              <a:off x="2349491" y="5407703"/>
              <a:ext cx="47141" cy="47029"/>
            </a:xfrm>
            <a:custGeom>
              <a:avLst/>
              <a:gdLst>
                <a:gd name="connsiteX0" fmla="*/ 1621 w 47141"/>
                <a:gd name="connsiteY0" fmla="*/ 31375 h 47029"/>
                <a:gd name="connsiteX1" fmla="*/ 936 w 47141"/>
                <a:gd name="connsiteY1" fmla="*/ 37376 h 47029"/>
                <a:gd name="connsiteX2" fmla="*/ 9680 w 47141"/>
                <a:gd name="connsiteY2" fmla="*/ 46120 h 47029"/>
                <a:gd name="connsiteX3" fmla="*/ 15680 w 47141"/>
                <a:gd name="connsiteY3" fmla="*/ 45434 h 47029"/>
                <a:gd name="connsiteX4" fmla="*/ 47142 w 47141"/>
                <a:gd name="connsiteY4" fmla="*/ 13973 h 47029"/>
                <a:gd name="connsiteX5" fmla="*/ 33168 w 47141"/>
                <a:gd name="connsiteY5" fmla="*/ 0 h 47029"/>
                <a:gd name="connsiteX6" fmla="*/ 1707 w 47141"/>
                <a:gd name="connsiteY6" fmla="*/ 31461 h 4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141" h="47029">
                  <a:moveTo>
                    <a:pt x="1621" y="31375"/>
                  </a:moveTo>
                  <a:cubicBezTo>
                    <a:pt x="-264" y="33261"/>
                    <a:pt x="-522" y="35919"/>
                    <a:pt x="936" y="37376"/>
                  </a:cubicBezTo>
                  <a:lnTo>
                    <a:pt x="9680" y="46120"/>
                  </a:lnTo>
                  <a:cubicBezTo>
                    <a:pt x="11137" y="47577"/>
                    <a:pt x="13795" y="47235"/>
                    <a:pt x="15680" y="45434"/>
                  </a:cubicBezTo>
                  <a:lnTo>
                    <a:pt x="47142" y="13973"/>
                  </a:lnTo>
                  <a:lnTo>
                    <a:pt x="33168" y="0"/>
                  </a:lnTo>
                  <a:lnTo>
                    <a:pt x="1707" y="31461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F269ACA-49BE-B7D0-3762-D3037149AD44}"/>
                </a:ext>
              </a:extLst>
            </p:cNvPr>
            <p:cNvSpPr/>
            <p:nvPr/>
          </p:nvSpPr>
          <p:spPr>
            <a:xfrm>
              <a:off x="1792776" y="5931174"/>
              <a:ext cx="80170" cy="80170"/>
            </a:xfrm>
            <a:custGeom>
              <a:avLst/>
              <a:gdLst>
                <a:gd name="connsiteX0" fmla="*/ 70561 w 80170"/>
                <a:gd name="connsiteY0" fmla="*/ 909 h 80170"/>
                <a:gd name="connsiteX1" fmla="*/ 64560 w 80170"/>
                <a:gd name="connsiteY1" fmla="*/ 1595 h 80170"/>
                <a:gd name="connsiteX2" fmla="*/ 1638 w 80170"/>
                <a:gd name="connsiteY2" fmla="*/ 64517 h 80170"/>
                <a:gd name="connsiteX3" fmla="*/ 866 w 80170"/>
                <a:gd name="connsiteY3" fmla="*/ 70518 h 80170"/>
                <a:gd name="connsiteX4" fmla="*/ 9610 w 80170"/>
                <a:gd name="connsiteY4" fmla="*/ 79262 h 80170"/>
                <a:gd name="connsiteX5" fmla="*/ 15611 w 80170"/>
                <a:gd name="connsiteY5" fmla="*/ 78576 h 80170"/>
                <a:gd name="connsiteX6" fmla="*/ 78533 w 80170"/>
                <a:gd name="connsiteY6" fmla="*/ 15654 h 80170"/>
                <a:gd name="connsiteX7" fmla="*/ 79305 w 80170"/>
                <a:gd name="connsiteY7" fmla="*/ 9653 h 80170"/>
                <a:gd name="connsiteX8" fmla="*/ 70561 w 80170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70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317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576"/>
                  </a:cubicBezTo>
                  <a:lnTo>
                    <a:pt x="78533" y="15654"/>
                  </a:lnTo>
                  <a:cubicBezTo>
                    <a:pt x="80419" y="13853"/>
                    <a:pt x="80676" y="11110"/>
                    <a:pt x="79305" y="9653"/>
                  </a:cubicBezTo>
                  <a:lnTo>
                    <a:pt x="70561" y="90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E7BD7EA-4366-95BB-C0D1-21501A75434F}"/>
                </a:ext>
              </a:extLst>
            </p:cNvPr>
            <p:cNvSpPr/>
            <p:nvPr/>
          </p:nvSpPr>
          <p:spPr>
            <a:xfrm>
              <a:off x="1792776" y="5931174"/>
              <a:ext cx="80170" cy="80170"/>
            </a:xfrm>
            <a:custGeom>
              <a:avLst/>
              <a:gdLst>
                <a:gd name="connsiteX0" fmla="*/ 70561 w 80170"/>
                <a:gd name="connsiteY0" fmla="*/ 909 h 80170"/>
                <a:gd name="connsiteX1" fmla="*/ 64560 w 80170"/>
                <a:gd name="connsiteY1" fmla="*/ 1595 h 80170"/>
                <a:gd name="connsiteX2" fmla="*/ 1638 w 80170"/>
                <a:gd name="connsiteY2" fmla="*/ 64517 h 80170"/>
                <a:gd name="connsiteX3" fmla="*/ 866 w 80170"/>
                <a:gd name="connsiteY3" fmla="*/ 70518 h 80170"/>
                <a:gd name="connsiteX4" fmla="*/ 9610 w 80170"/>
                <a:gd name="connsiteY4" fmla="*/ 79262 h 80170"/>
                <a:gd name="connsiteX5" fmla="*/ 15611 w 80170"/>
                <a:gd name="connsiteY5" fmla="*/ 78576 h 80170"/>
                <a:gd name="connsiteX6" fmla="*/ 78533 w 80170"/>
                <a:gd name="connsiteY6" fmla="*/ 15654 h 80170"/>
                <a:gd name="connsiteX7" fmla="*/ 79305 w 80170"/>
                <a:gd name="connsiteY7" fmla="*/ 9653 h 80170"/>
                <a:gd name="connsiteX8" fmla="*/ 70561 w 80170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170">
                  <a:moveTo>
                    <a:pt x="70561" y="909"/>
                  </a:moveTo>
                  <a:cubicBezTo>
                    <a:pt x="69103" y="-548"/>
                    <a:pt x="66446" y="-206"/>
                    <a:pt x="64560" y="1595"/>
                  </a:cubicBezTo>
                  <a:lnTo>
                    <a:pt x="1638" y="64517"/>
                  </a:lnTo>
                  <a:cubicBezTo>
                    <a:pt x="-248" y="66317"/>
                    <a:pt x="-505" y="69060"/>
                    <a:pt x="866" y="70518"/>
                  </a:cubicBezTo>
                  <a:lnTo>
                    <a:pt x="9610" y="79262"/>
                  </a:lnTo>
                  <a:cubicBezTo>
                    <a:pt x="11068" y="80719"/>
                    <a:pt x="13725" y="80376"/>
                    <a:pt x="15611" y="78576"/>
                  </a:cubicBezTo>
                  <a:lnTo>
                    <a:pt x="78533" y="15654"/>
                  </a:lnTo>
                  <a:cubicBezTo>
                    <a:pt x="80419" y="13853"/>
                    <a:pt x="80676" y="11110"/>
                    <a:pt x="79305" y="9653"/>
                  </a:cubicBezTo>
                  <a:lnTo>
                    <a:pt x="70561" y="909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90512F6-1B4A-98B3-E352-A3DD6A0007D2}"/>
                </a:ext>
              </a:extLst>
            </p:cNvPr>
            <p:cNvSpPr/>
            <p:nvPr/>
          </p:nvSpPr>
          <p:spPr>
            <a:xfrm>
              <a:off x="1653559" y="6070312"/>
              <a:ext cx="80170" cy="80243"/>
            </a:xfrm>
            <a:custGeom>
              <a:avLst/>
              <a:gdLst>
                <a:gd name="connsiteX0" fmla="*/ 70561 w 80170"/>
                <a:gd name="connsiteY0" fmla="*/ 902 h 80243"/>
                <a:gd name="connsiteX1" fmla="*/ 64560 w 80170"/>
                <a:gd name="connsiteY1" fmla="*/ 1674 h 80243"/>
                <a:gd name="connsiteX2" fmla="*/ 1638 w 80170"/>
                <a:gd name="connsiteY2" fmla="*/ 64597 h 80243"/>
                <a:gd name="connsiteX3" fmla="*/ 866 w 80170"/>
                <a:gd name="connsiteY3" fmla="*/ 70597 h 80243"/>
                <a:gd name="connsiteX4" fmla="*/ 9610 w 80170"/>
                <a:gd name="connsiteY4" fmla="*/ 79341 h 80243"/>
                <a:gd name="connsiteX5" fmla="*/ 15611 w 80170"/>
                <a:gd name="connsiteY5" fmla="*/ 78570 h 80243"/>
                <a:gd name="connsiteX6" fmla="*/ 78533 w 80170"/>
                <a:gd name="connsiteY6" fmla="*/ 15733 h 80243"/>
                <a:gd name="connsiteX7" fmla="*/ 79305 w 80170"/>
                <a:gd name="connsiteY7" fmla="*/ 9732 h 80243"/>
                <a:gd name="connsiteX8" fmla="*/ 70561 w 80170"/>
                <a:gd name="connsiteY8" fmla="*/ 988 h 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243">
                  <a:moveTo>
                    <a:pt x="70561" y="902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97"/>
                  </a:lnTo>
                  <a:cubicBezTo>
                    <a:pt x="-248" y="66482"/>
                    <a:pt x="-505" y="69140"/>
                    <a:pt x="866" y="70597"/>
                  </a:cubicBezTo>
                  <a:lnTo>
                    <a:pt x="9610" y="79341"/>
                  </a:lnTo>
                  <a:cubicBezTo>
                    <a:pt x="11068" y="80798"/>
                    <a:pt x="13725" y="80455"/>
                    <a:pt x="15611" y="78570"/>
                  </a:cubicBezTo>
                  <a:lnTo>
                    <a:pt x="78533" y="15733"/>
                  </a:lnTo>
                  <a:cubicBezTo>
                    <a:pt x="80419" y="13847"/>
                    <a:pt x="80676" y="11190"/>
                    <a:pt x="79305" y="9732"/>
                  </a:cubicBezTo>
                  <a:lnTo>
                    <a:pt x="70561" y="98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AED7566-E74F-0D09-F08C-23E658B09C52}"/>
                </a:ext>
              </a:extLst>
            </p:cNvPr>
            <p:cNvSpPr/>
            <p:nvPr/>
          </p:nvSpPr>
          <p:spPr>
            <a:xfrm>
              <a:off x="1653559" y="6070312"/>
              <a:ext cx="80170" cy="80243"/>
            </a:xfrm>
            <a:custGeom>
              <a:avLst/>
              <a:gdLst>
                <a:gd name="connsiteX0" fmla="*/ 70561 w 80170"/>
                <a:gd name="connsiteY0" fmla="*/ 902 h 80243"/>
                <a:gd name="connsiteX1" fmla="*/ 64560 w 80170"/>
                <a:gd name="connsiteY1" fmla="*/ 1674 h 80243"/>
                <a:gd name="connsiteX2" fmla="*/ 1638 w 80170"/>
                <a:gd name="connsiteY2" fmla="*/ 64597 h 80243"/>
                <a:gd name="connsiteX3" fmla="*/ 866 w 80170"/>
                <a:gd name="connsiteY3" fmla="*/ 70597 h 80243"/>
                <a:gd name="connsiteX4" fmla="*/ 9610 w 80170"/>
                <a:gd name="connsiteY4" fmla="*/ 79341 h 80243"/>
                <a:gd name="connsiteX5" fmla="*/ 15611 w 80170"/>
                <a:gd name="connsiteY5" fmla="*/ 78570 h 80243"/>
                <a:gd name="connsiteX6" fmla="*/ 78533 w 80170"/>
                <a:gd name="connsiteY6" fmla="*/ 15733 h 80243"/>
                <a:gd name="connsiteX7" fmla="*/ 79305 w 80170"/>
                <a:gd name="connsiteY7" fmla="*/ 9732 h 80243"/>
                <a:gd name="connsiteX8" fmla="*/ 70561 w 80170"/>
                <a:gd name="connsiteY8" fmla="*/ 988 h 8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170" h="80243">
                  <a:moveTo>
                    <a:pt x="70561" y="902"/>
                  </a:moveTo>
                  <a:cubicBezTo>
                    <a:pt x="69103" y="-555"/>
                    <a:pt x="66446" y="-212"/>
                    <a:pt x="64560" y="1674"/>
                  </a:cubicBezTo>
                  <a:lnTo>
                    <a:pt x="1638" y="64597"/>
                  </a:lnTo>
                  <a:cubicBezTo>
                    <a:pt x="-248" y="66482"/>
                    <a:pt x="-505" y="69140"/>
                    <a:pt x="866" y="70597"/>
                  </a:cubicBezTo>
                  <a:lnTo>
                    <a:pt x="9610" y="79341"/>
                  </a:lnTo>
                  <a:cubicBezTo>
                    <a:pt x="11068" y="80798"/>
                    <a:pt x="13725" y="80455"/>
                    <a:pt x="15611" y="78570"/>
                  </a:cubicBezTo>
                  <a:lnTo>
                    <a:pt x="78533" y="15733"/>
                  </a:lnTo>
                  <a:cubicBezTo>
                    <a:pt x="80419" y="13847"/>
                    <a:pt x="80676" y="11190"/>
                    <a:pt x="79305" y="9732"/>
                  </a:cubicBezTo>
                  <a:lnTo>
                    <a:pt x="70561" y="988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51F2482-C478-8027-2570-A75BB0F80FE4}"/>
                </a:ext>
              </a:extLst>
            </p:cNvPr>
            <p:cNvSpPr/>
            <p:nvPr/>
          </p:nvSpPr>
          <p:spPr>
            <a:xfrm>
              <a:off x="1514444" y="6209523"/>
              <a:ext cx="80240" cy="80170"/>
            </a:xfrm>
            <a:custGeom>
              <a:avLst/>
              <a:gdLst>
                <a:gd name="connsiteX0" fmla="*/ 70544 w 80240"/>
                <a:gd name="connsiteY0" fmla="*/ 909 h 80170"/>
                <a:gd name="connsiteX1" fmla="*/ 64544 w 80240"/>
                <a:gd name="connsiteY1" fmla="*/ 1595 h 80170"/>
                <a:gd name="connsiteX2" fmla="*/ 1622 w 80240"/>
                <a:gd name="connsiteY2" fmla="*/ 64517 h 80170"/>
                <a:gd name="connsiteX3" fmla="*/ 936 w 80240"/>
                <a:gd name="connsiteY3" fmla="*/ 70518 h 80170"/>
                <a:gd name="connsiteX4" fmla="*/ 9680 w 80240"/>
                <a:gd name="connsiteY4" fmla="*/ 79261 h 80170"/>
                <a:gd name="connsiteX5" fmla="*/ 15680 w 80240"/>
                <a:gd name="connsiteY5" fmla="*/ 78576 h 80170"/>
                <a:gd name="connsiteX6" fmla="*/ 78603 w 80240"/>
                <a:gd name="connsiteY6" fmla="*/ 15654 h 80170"/>
                <a:gd name="connsiteX7" fmla="*/ 79374 w 80240"/>
                <a:gd name="connsiteY7" fmla="*/ 9653 h 80170"/>
                <a:gd name="connsiteX8" fmla="*/ 70630 w 80240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40" h="80170">
                  <a:moveTo>
                    <a:pt x="70544" y="909"/>
                  </a:moveTo>
                  <a:cubicBezTo>
                    <a:pt x="69087" y="-549"/>
                    <a:pt x="66430" y="-205"/>
                    <a:pt x="64544" y="1595"/>
                  </a:cubicBezTo>
                  <a:lnTo>
                    <a:pt x="1622" y="64517"/>
                  </a:lnTo>
                  <a:cubicBezTo>
                    <a:pt x="-264" y="66403"/>
                    <a:pt x="-522" y="69060"/>
                    <a:pt x="936" y="70518"/>
                  </a:cubicBezTo>
                  <a:lnTo>
                    <a:pt x="9680" y="79261"/>
                  </a:lnTo>
                  <a:cubicBezTo>
                    <a:pt x="11137" y="80719"/>
                    <a:pt x="13795" y="80376"/>
                    <a:pt x="15680" y="78576"/>
                  </a:cubicBezTo>
                  <a:lnTo>
                    <a:pt x="78603" y="15654"/>
                  </a:lnTo>
                  <a:cubicBezTo>
                    <a:pt x="80489" y="13768"/>
                    <a:pt x="80746" y="11110"/>
                    <a:pt x="79374" y="9653"/>
                  </a:cubicBezTo>
                  <a:lnTo>
                    <a:pt x="70630" y="90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FB0202D-41B1-463E-60C6-1082107278A4}"/>
                </a:ext>
              </a:extLst>
            </p:cNvPr>
            <p:cNvSpPr/>
            <p:nvPr/>
          </p:nvSpPr>
          <p:spPr>
            <a:xfrm>
              <a:off x="1514444" y="6209523"/>
              <a:ext cx="80240" cy="80170"/>
            </a:xfrm>
            <a:custGeom>
              <a:avLst/>
              <a:gdLst>
                <a:gd name="connsiteX0" fmla="*/ 70544 w 80240"/>
                <a:gd name="connsiteY0" fmla="*/ 909 h 80170"/>
                <a:gd name="connsiteX1" fmla="*/ 64544 w 80240"/>
                <a:gd name="connsiteY1" fmla="*/ 1595 h 80170"/>
                <a:gd name="connsiteX2" fmla="*/ 1622 w 80240"/>
                <a:gd name="connsiteY2" fmla="*/ 64517 h 80170"/>
                <a:gd name="connsiteX3" fmla="*/ 936 w 80240"/>
                <a:gd name="connsiteY3" fmla="*/ 70518 h 80170"/>
                <a:gd name="connsiteX4" fmla="*/ 9680 w 80240"/>
                <a:gd name="connsiteY4" fmla="*/ 79261 h 80170"/>
                <a:gd name="connsiteX5" fmla="*/ 15680 w 80240"/>
                <a:gd name="connsiteY5" fmla="*/ 78576 h 80170"/>
                <a:gd name="connsiteX6" fmla="*/ 78603 w 80240"/>
                <a:gd name="connsiteY6" fmla="*/ 15654 h 80170"/>
                <a:gd name="connsiteX7" fmla="*/ 79374 w 80240"/>
                <a:gd name="connsiteY7" fmla="*/ 9653 h 80170"/>
                <a:gd name="connsiteX8" fmla="*/ 70630 w 80240"/>
                <a:gd name="connsiteY8" fmla="*/ 909 h 8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40" h="80170">
                  <a:moveTo>
                    <a:pt x="70544" y="909"/>
                  </a:moveTo>
                  <a:cubicBezTo>
                    <a:pt x="69087" y="-549"/>
                    <a:pt x="66430" y="-205"/>
                    <a:pt x="64544" y="1595"/>
                  </a:cubicBezTo>
                  <a:lnTo>
                    <a:pt x="1622" y="64517"/>
                  </a:lnTo>
                  <a:cubicBezTo>
                    <a:pt x="-264" y="66403"/>
                    <a:pt x="-522" y="69060"/>
                    <a:pt x="936" y="70518"/>
                  </a:cubicBezTo>
                  <a:lnTo>
                    <a:pt x="9680" y="79261"/>
                  </a:lnTo>
                  <a:cubicBezTo>
                    <a:pt x="11137" y="80719"/>
                    <a:pt x="13795" y="80376"/>
                    <a:pt x="15680" y="78576"/>
                  </a:cubicBezTo>
                  <a:lnTo>
                    <a:pt x="78603" y="15654"/>
                  </a:lnTo>
                  <a:cubicBezTo>
                    <a:pt x="80489" y="13768"/>
                    <a:pt x="80746" y="11110"/>
                    <a:pt x="79374" y="9653"/>
                  </a:cubicBezTo>
                  <a:lnTo>
                    <a:pt x="70630" y="909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4" name="Graphic 2">
            <a:extLst>
              <a:ext uri="{FF2B5EF4-FFF2-40B4-BE49-F238E27FC236}">
                <a16:creationId xmlns:a16="http://schemas.microsoft.com/office/drawing/2014/main" id="{91B04E46-4A21-2267-AF8D-C85F0EA31B60}"/>
              </a:ext>
            </a:extLst>
          </p:cNvPr>
          <p:cNvGrpSpPr/>
          <p:nvPr/>
        </p:nvGrpSpPr>
        <p:grpSpPr>
          <a:xfrm rot="18900000">
            <a:off x="3566248" y="2639057"/>
            <a:ext cx="2716110" cy="3764482"/>
            <a:chOff x="1736979" y="1812613"/>
            <a:chExt cx="2716110" cy="3764482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3F4AD13-641C-A1A2-273A-F57235F4A1CF}"/>
                </a:ext>
              </a:extLst>
            </p:cNvPr>
            <p:cNvSpPr/>
            <p:nvPr/>
          </p:nvSpPr>
          <p:spPr>
            <a:xfrm>
              <a:off x="1736979" y="1812613"/>
              <a:ext cx="2716110" cy="3764482"/>
            </a:xfrm>
            <a:custGeom>
              <a:avLst/>
              <a:gdLst>
                <a:gd name="connsiteX0" fmla="*/ 2716111 w 2716110"/>
                <a:gd name="connsiteY0" fmla="*/ 1344208 h 3764482"/>
                <a:gd name="connsiteX1" fmla="*/ 2664848 w 2716110"/>
                <a:gd name="connsiteY1" fmla="*/ 1292945 h 3764482"/>
                <a:gd name="connsiteX2" fmla="*/ 2613584 w 2716110"/>
                <a:gd name="connsiteY2" fmla="*/ 1241681 h 3764482"/>
                <a:gd name="connsiteX3" fmla="*/ 2562320 w 2716110"/>
                <a:gd name="connsiteY3" fmla="*/ 1190418 h 3764482"/>
                <a:gd name="connsiteX4" fmla="*/ 2511057 w 2716110"/>
                <a:gd name="connsiteY4" fmla="*/ 1139154 h 3764482"/>
                <a:gd name="connsiteX5" fmla="*/ 2459793 w 2716110"/>
                <a:gd name="connsiteY5" fmla="*/ 1087890 h 3764482"/>
                <a:gd name="connsiteX6" fmla="*/ 2408530 w 2716110"/>
                <a:gd name="connsiteY6" fmla="*/ 1036627 h 3764482"/>
                <a:gd name="connsiteX7" fmla="*/ 2357266 w 2716110"/>
                <a:gd name="connsiteY7" fmla="*/ 985363 h 3764482"/>
                <a:gd name="connsiteX8" fmla="*/ 2306003 w 2716110"/>
                <a:gd name="connsiteY8" fmla="*/ 934100 h 3764482"/>
                <a:gd name="connsiteX9" fmla="*/ 2254739 w 2716110"/>
                <a:gd name="connsiteY9" fmla="*/ 882836 h 3764482"/>
                <a:gd name="connsiteX10" fmla="*/ 2203476 w 2716110"/>
                <a:gd name="connsiteY10" fmla="*/ 831573 h 3764482"/>
                <a:gd name="connsiteX11" fmla="*/ 2152212 w 2716110"/>
                <a:gd name="connsiteY11" fmla="*/ 780309 h 3764482"/>
                <a:gd name="connsiteX12" fmla="*/ 2100949 w 2716110"/>
                <a:gd name="connsiteY12" fmla="*/ 729045 h 3764482"/>
                <a:gd name="connsiteX13" fmla="*/ 2049685 w 2716110"/>
                <a:gd name="connsiteY13" fmla="*/ 677782 h 3764482"/>
                <a:gd name="connsiteX14" fmla="*/ 1998421 w 2716110"/>
                <a:gd name="connsiteY14" fmla="*/ 626518 h 3764482"/>
                <a:gd name="connsiteX15" fmla="*/ 1947158 w 2716110"/>
                <a:gd name="connsiteY15" fmla="*/ 575255 h 3764482"/>
                <a:gd name="connsiteX16" fmla="*/ 1895894 w 2716110"/>
                <a:gd name="connsiteY16" fmla="*/ 523991 h 3764482"/>
                <a:gd name="connsiteX17" fmla="*/ 1844630 w 2716110"/>
                <a:gd name="connsiteY17" fmla="*/ 472728 h 3764482"/>
                <a:gd name="connsiteX18" fmla="*/ 1793367 w 2716110"/>
                <a:gd name="connsiteY18" fmla="*/ 421464 h 3764482"/>
                <a:gd name="connsiteX19" fmla="*/ 1742103 w 2716110"/>
                <a:gd name="connsiteY19" fmla="*/ 370201 h 3764482"/>
                <a:gd name="connsiteX20" fmla="*/ 1690840 w 2716110"/>
                <a:gd name="connsiteY20" fmla="*/ 318937 h 3764482"/>
                <a:gd name="connsiteX21" fmla="*/ 1665208 w 2716110"/>
                <a:gd name="connsiteY21" fmla="*/ 293305 h 3764482"/>
                <a:gd name="connsiteX22" fmla="*/ 1658779 w 2716110"/>
                <a:gd name="connsiteY22" fmla="*/ 286876 h 3764482"/>
                <a:gd name="connsiteX23" fmla="*/ 1655521 w 2716110"/>
                <a:gd name="connsiteY23" fmla="*/ 283618 h 3764482"/>
                <a:gd name="connsiteX24" fmla="*/ 1651235 w 2716110"/>
                <a:gd name="connsiteY24" fmla="*/ 279504 h 3764482"/>
                <a:gd name="connsiteX25" fmla="*/ 1634090 w 2716110"/>
                <a:gd name="connsiteY25" fmla="*/ 263216 h 3764482"/>
                <a:gd name="connsiteX26" fmla="*/ 1616774 w 2716110"/>
                <a:gd name="connsiteY26" fmla="*/ 247100 h 3764482"/>
                <a:gd name="connsiteX27" fmla="*/ 1598857 w 2716110"/>
                <a:gd name="connsiteY27" fmla="*/ 231583 h 3764482"/>
                <a:gd name="connsiteX28" fmla="*/ 1580769 w 2716110"/>
                <a:gd name="connsiteY28" fmla="*/ 216239 h 3764482"/>
                <a:gd name="connsiteX29" fmla="*/ 1562081 w 2716110"/>
                <a:gd name="connsiteY29" fmla="*/ 201665 h 3764482"/>
                <a:gd name="connsiteX30" fmla="*/ 1543307 w 2716110"/>
                <a:gd name="connsiteY30" fmla="*/ 187178 h 3764482"/>
                <a:gd name="connsiteX31" fmla="*/ 1523848 w 2716110"/>
                <a:gd name="connsiteY31" fmla="*/ 173548 h 3764482"/>
                <a:gd name="connsiteX32" fmla="*/ 1504302 w 2716110"/>
                <a:gd name="connsiteY32" fmla="*/ 160003 h 3764482"/>
                <a:gd name="connsiteX33" fmla="*/ 1484157 w 2716110"/>
                <a:gd name="connsiteY33" fmla="*/ 147316 h 3764482"/>
                <a:gd name="connsiteX34" fmla="*/ 1463926 w 2716110"/>
                <a:gd name="connsiteY34" fmla="*/ 134800 h 3764482"/>
                <a:gd name="connsiteX35" fmla="*/ 1443266 w 2716110"/>
                <a:gd name="connsiteY35" fmla="*/ 123141 h 3764482"/>
                <a:gd name="connsiteX36" fmla="*/ 1422435 w 2716110"/>
                <a:gd name="connsiteY36" fmla="*/ 111568 h 3764482"/>
                <a:gd name="connsiteX37" fmla="*/ 1401175 w 2716110"/>
                <a:gd name="connsiteY37" fmla="*/ 100938 h 3764482"/>
                <a:gd name="connsiteX38" fmla="*/ 1379830 w 2716110"/>
                <a:gd name="connsiteY38" fmla="*/ 90480 h 3764482"/>
                <a:gd name="connsiteX39" fmla="*/ 1358056 w 2716110"/>
                <a:gd name="connsiteY39" fmla="*/ 80879 h 3764482"/>
                <a:gd name="connsiteX40" fmla="*/ 1336196 w 2716110"/>
                <a:gd name="connsiteY40" fmla="*/ 71449 h 3764482"/>
                <a:gd name="connsiteX41" fmla="*/ 1313993 w 2716110"/>
                <a:gd name="connsiteY41" fmla="*/ 62962 h 3764482"/>
                <a:gd name="connsiteX42" fmla="*/ 1291704 w 2716110"/>
                <a:gd name="connsiteY42" fmla="*/ 54647 h 3764482"/>
                <a:gd name="connsiteX43" fmla="*/ 1269159 w 2716110"/>
                <a:gd name="connsiteY43" fmla="*/ 47275 h 3764482"/>
                <a:gd name="connsiteX44" fmla="*/ 1246527 w 2716110"/>
                <a:gd name="connsiteY44" fmla="*/ 40074 h 3764482"/>
                <a:gd name="connsiteX45" fmla="*/ 1223639 w 2716110"/>
                <a:gd name="connsiteY45" fmla="*/ 33816 h 3764482"/>
                <a:gd name="connsiteX46" fmla="*/ 1200664 w 2716110"/>
                <a:gd name="connsiteY46" fmla="*/ 27729 h 3764482"/>
                <a:gd name="connsiteX47" fmla="*/ 1177519 w 2716110"/>
                <a:gd name="connsiteY47" fmla="*/ 22586 h 3764482"/>
                <a:gd name="connsiteX48" fmla="*/ 1154287 w 2716110"/>
                <a:gd name="connsiteY48" fmla="*/ 17614 h 3764482"/>
                <a:gd name="connsiteX49" fmla="*/ 1130884 w 2716110"/>
                <a:gd name="connsiteY49" fmla="*/ 13585 h 3764482"/>
                <a:gd name="connsiteX50" fmla="*/ 1107481 w 2716110"/>
                <a:gd name="connsiteY50" fmla="*/ 9727 h 3764482"/>
                <a:gd name="connsiteX51" fmla="*/ 1083907 w 2716110"/>
                <a:gd name="connsiteY51" fmla="*/ 6812 h 3764482"/>
                <a:gd name="connsiteX52" fmla="*/ 1060333 w 2716110"/>
                <a:gd name="connsiteY52" fmla="*/ 4155 h 3764482"/>
                <a:gd name="connsiteX53" fmla="*/ 1036672 w 2716110"/>
                <a:gd name="connsiteY53" fmla="*/ 2440 h 3764482"/>
                <a:gd name="connsiteX54" fmla="*/ 1013012 w 2716110"/>
                <a:gd name="connsiteY54" fmla="*/ 983 h 3764482"/>
                <a:gd name="connsiteX55" fmla="*/ 989352 w 2716110"/>
                <a:gd name="connsiteY55" fmla="*/ 383 h 3764482"/>
                <a:gd name="connsiteX56" fmla="*/ 965692 w 2716110"/>
                <a:gd name="connsiteY56" fmla="*/ 40 h 3764482"/>
                <a:gd name="connsiteX57" fmla="*/ 942032 w 2716110"/>
                <a:gd name="connsiteY57" fmla="*/ 554 h 3764482"/>
                <a:gd name="connsiteX58" fmla="*/ 894712 w 2716110"/>
                <a:gd name="connsiteY58" fmla="*/ 3041 h 3764482"/>
                <a:gd name="connsiteX59" fmla="*/ 847563 w 2716110"/>
                <a:gd name="connsiteY59" fmla="*/ 7841 h 3764482"/>
                <a:gd name="connsiteX60" fmla="*/ 800672 w 2716110"/>
                <a:gd name="connsiteY60" fmla="*/ 14956 h 3764482"/>
                <a:gd name="connsiteX61" fmla="*/ 754123 w 2716110"/>
                <a:gd name="connsiteY61" fmla="*/ 24300 h 3764482"/>
                <a:gd name="connsiteX62" fmla="*/ 708089 w 2716110"/>
                <a:gd name="connsiteY62" fmla="*/ 35959 h 3764482"/>
                <a:gd name="connsiteX63" fmla="*/ 662654 w 2716110"/>
                <a:gd name="connsiteY63" fmla="*/ 49846 h 3764482"/>
                <a:gd name="connsiteX64" fmla="*/ 574100 w 2716110"/>
                <a:gd name="connsiteY64" fmla="*/ 84308 h 3764482"/>
                <a:gd name="connsiteX65" fmla="*/ 489318 w 2716110"/>
                <a:gd name="connsiteY65" fmla="*/ 127342 h 3764482"/>
                <a:gd name="connsiteX66" fmla="*/ 448599 w 2716110"/>
                <a:gd name="connsiteY66" fmla="*/ 151945 h 3764482"/>
                <a:gd name="connsiteX67" fmla="*/ 409165 w 2716110"/>
                <a:gd name="connsiteY67" fmla="*/ 178520 h 3764482"/>
                <a:gd name="connsiteX68" fmla="*/ 371189 w 2716110"/>
                <a:gd name="connsiteY68" fmla="*/ 206980 h 3764482"/>
                <a:gd name="connsiteX69" fmla="*/ 334670 w 2716110"/>
                <a:gd name="connsiteY69" fmla="*/ 237155 h 3764482"/>
                <a:gd name="connsiteX70" fmla="*/ 316925 w 2716110"/>
                <a:gd name="connsiteY70" fmla="*/ 252757 h 3764482"/>
                <a:gd name="connsiteX71" fmla="*/ 299780 w 2716110"/>
                <a:gd name="connsiteY71" fmla="*/ 269045 h 3764482"/>
                <a:gd name="connsiteX72" fmla="*/ 282721 w 2716110"/>
                <a:gd name="connsiteY72" fmla="*/ 285419 h 3764482"/>
                <a:gd name="connsiteX73" fmla="*/ 266348 w 2716110"/>
                <a:gd name="connsiteY73" fmla="*/ 302478 h 3764482"/>
                <a:gd name="connsiteX74" fmla="*/ 250146 w 2716110"/>
                <a:gd name="connsiteY74" fmla="*/ 319623 h 3764482"/>
                <a:gd name="connsiteX75" fmla="*/ 234629 w 2716110"/>
                <a:gd name="connsiteY75" fmla="*/ 337540 h 3764482"/>
                <a:gd name="connsiteX76" fmla="*/ 219199 w 2716110"/>
                <a:gd name="connsiteY76" fmla="*/ 355542 h 3764482"/>
                <a:gd name="connsiteX77" fmla="*/ 204540 w 2716110"/>
                <a:gd name="connsiteY77" fmla="*/ 374230 h 3764482"/>
                <a:gd name="connsiteX78" fmla="*/ 190052 w 2716110"/>
                <a:gd name="connsiteY78" fmla="*/ 393004 h 3764482"/>
                <a:gd name="connsiteX79" fmla="*/ 176251 w 2716110"/>
                <a:gd name="connsiteY79" fmla="*/ 412377 h 3764482"/>
                <a:gd name="connsiteX80" fmla="*/ 162706 w 2716110"/>
                <a:gd name="connsiteY80" fmla="*/ 431923 h 3764482"/>
                <a:gd name="connsiteX81" fmla="*/ 149847 w 2716110"/>
                <a:gd name="connsiteY81" fmla="*/ 451897 h 3764482"/>
                <a:gd name="connsiteX82" fmla="*/ 125416 w 2716110"/>
                <a:gd name="connsiteY82" fmla="*/ 492702 h 3764482"/>
                <a:gd name="connsiteX83" fmla="*/ 103041 w 2716110"/>
                <a:gd name="connsiteY83" fmla="*/ 534621 h 3764482"/>
                <a:gd name="connsiteX84" fmla="*/ 82725 w 2716110"/>
                <a:gd name="connsiteY84" fmla="*/ 577655 h 3764482"/>
                <a:gd name="connsiteX85" fmla="*/ 64637 w 2716110"/>
                <a:gd name="connsiteY85" fmla="*/ 621632 h 3764482"/>
                <a:gd name="connsiteX86" fmla="*/ 48692 w 2716110"/>
                <a:gd name="connsiteY86" fmla="*/ 666381 h 3764482"/>
                <a:gd name="connsiteX87" fmla="*/ 34976 w 2716110"/>
                <a:gd name="connsiteY87" fmla="*/ 711815 h 3764482"/>
                <a:gd name="connsiteX88" fmla="*/ 28804 w 2716110"/>
                <a:gd name="connsiteY88" fmla="*/ 734789 h 3764482"/>
                <a:gd name="connsiteX89" fmla="*/ 23489 w 2716110"/>
                <a:gd name="connsiteY89" fmla="*/ 757935 h 3764482"/>
                <a:gd name="connsiteX90" fmla="*/ 18431 w 2716110"/>
                <a:gd name="connsiteY90" fmla="*/ 781166 h 3764482"/>
                <a:gd name="connsiteX91" fmla="*/ 14230 w 2716110"/>
                <a:gd name="connsiteY91" fmla="*/ 804484 h 3764482"/>
                <a:gd name="connsiteX92" fmla="*/ 10373 w 2716110"/>
                <a:gd name="connsiteY92" fmla="*/ 827886 h 3764482"/>
                <a:gd name="connsiteX93" fmla="*/ 7372 w 2716110"/>
                <a:gd name="connsiteY93" fmla="*/ 851375 h 3764482"/>
                <a:gd name="connsiteX94" fmla="*/ 4629 w 2716110"/>
                <a:gd name="connsiteY94" fmla="*/ 874950 h 3764482"/>
                <a:gd name="connsiteX95" fmla="*/ 2829 w 2716110"/>
                <a:gd name="connsiteY95" fmla="*/ 898610 h 3764482"/>
                <a:gd name="connsiteX96" fmla="*/ 1200 w 2716110"/>
                <a:gd name="connsiteY96" fmla="*/ 922270 h 3764482"/>
                <a:gd name="connsiteX97" fmla="*/ 514 w 2716110"/>
                <a:gd name="connsiteY97" fmla="*/ 945930 h 3764482"/>
                <a:gd name="connsiteX98" fmla="*/ 0 w 2716110"/>
                <a:gd name="connsiteY98" fmla="*/ 969590 h 3764482"/>
                <a:gd name="connsiteX99" fmla="*/ 514 w 2716110"/>
                <a:gd name="connsiteY99" fmla="*/ 993250 h 3764482"/>
                <a:gd name="connsiteX100" fmla="*/ 1200 w 2716110"/>
                <a:gd name="connsiteY100" fmla="*/ 1016910 h 3764482"/>
                <a:gd name="connsiteX101" fmla="*/ 2829 w 2716110"/>
                <a:gd name="connsiteY101" fmla="*/ 1040570 h 3764482"/>
                <a:gd name="connsiteX102" fmla="*/ 4629 w 2716110"/>
                <a:gd name="connsiteY102" fmla="*/ 1064230 h 3764482"/>
                <a:gd name="connsiteX103" fmla="*/ 7372 w 2716110"/>
                <a:gd name="connsiteY103" fmla="*/ 1087805 h 3764482"/>
                <a:gd name="connsiteX104" fmla="*/ 10373 w 2716110"/>
                <a:gd name="connsiteY104" fmla="*/ 1111293 h 3764482"/>
                <a:gd name="connsiteX105" fmla="*/ 14230 w 2716110"/>
                <a:gd name="connsiteY105" fmla="*/ 1134696 h 3764482"/>
                <a:gd name="connsiteX106" fmla="*/ 18431 w 2716110"/>
                <a:gd name="connsiteY106" fmla="*/ 1158013 h 3764482"/>
                <a:gd name="connsiteX107" fmla="*/ 23489 w 2716110"/>
                <a:gd name="connsiteY107" fmla="*/ 1181245 h 3764482"/>
                <a:gd name="connsiteX108" fmla="*/ 28804 w 2716110"/>
                <a:gd name="connsiteY108" fmla="*/ 1204391 h 3764482"/>
                <a:gd name="connsiteX109" fmla="*/ 34976 w 2716110"/>
                <a:gd name="connsiteY109" fmla="*/ 1227365 h 3764482"/>
                <a:gd name="connsiteX110" fmla="*/ 48692 w 2716110"/>
                <a:gd name="connsiteY110" fmla="*/ 1272799 h 3764482"/>
                <a:gd name="connsiteX111" fmla="*/ 64637 w 2716110"/>
                <a:gd name="connsiteY111" fmla="*/ 1317548 h 3764482"/>
                <a:gd name="connsiteX112" fmla="*/ 82725 w 2716110"/>
                <a:gd name="connsiteY112" fmla="*/ 1361525 h 3764482"/>
                <a:gd name="connsiteX113" fmla="*/ 103041 w 2716110"/>
                <a:gd name="connsiteY113" fmla="*/ 1404559 h 3764482"/>
                <a:gd name="connsiteX114" fmla="*/ 125416 w 2716110"/>
                <a:gd name="connsiteY114" fmla="*/ 1446478 h 3764482"/>
                <a:gd name="connsiteX115" fmla="*/ 149847 w 2716110"/>
                <a:gd name="connsiteY115" fmla="*/ 1487283 h 3764482"/>
                <a:gd name="connsiteX116" fmla="*/ 162706 w 2716110"/>
                <a:gd name="connsiteY116" fmla="*/ 1507257 h 3764482"/>
                <a:gd name="connsiteX117" fmla="*/ 176251 w 2716110"/>
                <a:gd name="connsiteY117" fmla="*/ 1526802 h 3764482"/>
                <a:gd name="connsiteX118" fmla="*/ 190052 w 2716110"/>
                <a:gd name="connsiteY118" fmla="*/ 1546176 h 3764482"/>
                <a:gd name="connsiteX119" fmla="*/ 204540 w 2716110"/>
                <a:gd name="connsiteY119" fmla="*/ 1564950 h 3764482"/>
                <a:gd name="connsiteX120" fmla="*/ 219199 w 2716110"/>
                <a:gd name="connsiteY120" fmla="*/ 1583638 h 3764482"/>
                <a:gd name="connsiteX121" fmla="*/ 234629 w 2716110"/>
                <a:gd name="connsiteY121" fmla="*/ 1601640 h 3764482"/>
                <a:gd name="connsiteX122" fmla="*/ 250146 w 2716110"/>
                <a:gd name="connsiteY122" fmla="*/ 1619557 h 3764482"/>
                <a:gd name="connsiteX123" fmla="*/ 266348 w 2716110"/>
                <a:gd name="connsiteY123" fmla="*/ 1636702 h 3764482"/>
                <a:gd name="connsiteX124" fmla="*/ 282721 w 2716110"/>
                <a:gd name="connsiteY124" fmla="*/ 1653761 h 3764482"/>
                <a:gd name="connsiteX125" fmla="*/ 295837 w 2716110"/>
                <a:gd name="connsiteY125" fmla="*/ 1666963 h 3764482"/>
                <a:gd name="connsiteX126" fmla="*/ 347101 w 2716110"/>
                <a:gd name="connsiteY126" fmla="*/ 1718226 h 3764482"/>
                <a:gd name="connsiteX127" fmla="*/ 398364 w 2716110"/>
                <a:gd name="connsiteY127" fmla="*/ 1769490 h 3764482"/>
                <a:gd name="connsiteX128" fmla="*/ 449628 w 2716110"/>
                <a:gd name="connsiteY128" fmla="*/ 1820753 h 3764482"/>
                <a:gd name="connsiteX129" fmla="*/ 500891 w 2716110"/>
                <a:gd name="connsiteY129" fmla="*/ 1872017 h 3764482"/>
                <a:gd name="connsiteX130" fmla="*/ 552155 w 2716110"/>
                <a:gd name="connsiteY130" fmla="*/ 1923280 h 3764482"/>
                <a:gd name="connsiteX131" fmla="*/ 603418 w 2716110"/>
                <a:gd name="connsiteY131" fmla="*/ 1974544 h 3764482"/>
                <a:gd name="connsiteX132" fmla="*/ 654682 w 2716110"/>
                <a:gd name="connsiteY132" fmla="*/ 2025808 h 3764482"/>
                <a:gd name="connsiteX133" fmla="*/ 705945 w 2716110"/>
                <a:gd name="connsiteY133" fmla="*/ 2077071 h 3764482"/>
                <a:gd name="connsiteX134" fmla="*/ 757209 w 2716110"/>
                <a:gd name="connsiteY134" fmla="*/ 2128335 h 3764482"/>
                <a:gd name="connsiteX135" fmla="*/ 808473 w 2716110"/>
                <a:gd name="connsiteY135" fmla="*/ 2179598 h 3764482"/>
                <a:gd name="connsiteX136" fmla="*/ 859736 w 2716110"/>
                <a:gd name="connsiteY136" fmla="*/ 2230862 h 3764482"/>
                <a:gd name="connsiteX137" fmla="*/ 911000 w 2716110"/>
                <a:gd name="connsiteY137" fmla="*/ 2282126 h 3764482"/>
                <a:gd name="connsiteX138" fmla="*/ 962263 w 2716110"/>
                <a:gd name="connsiteY138" fmla="*/ 2333389 h 3764482"/>
                <a:gd name="connsiteX139" fmla="*/ 1013527 w 2716110"/>
                <a:gd name="connsiteY139" fmla="*/ 2384653 h 3764482"/>
                <a:gd name="connsiteX140" fmla="*/ 1064790 w 2716110"/>
                <a:gd name="connsiteY140" fmla="*/ 2435916 h 3764482"/>
                <a:gd name="connsiteX141" fmla="*/ 1090422 w 2716110"/>
                <a:gd name="connsiteY141" fmla="*/ 2461548 h 3764482"/>
                <a:gd name="connsiteX142" fmla="*/ 1094794 w 2716110"/>
                <a:gd name="connsiteY142" fmla="*/ 2466091 h 3764482"/>
                <a:gd name="connsiteX143" fmla="*/ 1098137 w 2716110"/>
                <a:gd name="connsiteY143" fmla="*/ 2469692 h 3764482"/>
                <a:gd name="connsiteX144" fmla="*/ 1104738 w 2716110"/>
                <a:gd name="connsiteY144" fmla="*/ 2476893 h 3764482"/>
                <a:gd name="connsiteX145" fmla="*/ 1128055 w 2716110"/>
                <a:gd name="connsiteY145" fmla="*/ 2507839 h 3764482"/>
                <a:gd name="connsiteX146" fmla="*/ 1146486 w 2716110"/>
                <a:gd name="connsiteY146" fmla="*/ 2541615 h 3764482"/>
                <a:gd name="connsiteX147" fmla="*/ 1159688 w 2716110"/>
                <a:gd name="connsiteY147" fmla="*/ 2577791 h 3764482"/>
                <a:gd name="connsiteX148" fmla="*/ 1167489 w 2716110"/>
                <a:gd name="connsiteY148" fmla="*/ 2615767 h 3764482"/>
                <a:gd name="connsiteX149" fmla="*/ 1169718 w 2716110"/>
                <a:gd name="connsiteY149" fmla="*/ 2654600 h 3764482"/>
                <a:gd name="connsiteX150" fmla="*/ 1166289 w 2716110"/>
                <a:gd name="connsiteY150" fmla="*/ 2693348 h 3764482"/>
                <a:gd name="connsiteX151" fmla="*/ 1157287 w 2716110"/>
                <a:gd name="connsiteY151" fmla="*/ 2730982 h 3764482"/>
                <a:gd name="connsiteX152" fmla="*/ 1150858 w 2716110"/>
                <a:gd name="connsiteY152" fmla="*/ 2749155 h 3764482"/>
                <a:gd name="connsiteX153" fmla="*/ 1142886 w 2716110"/>
                <a:gd name="connsiteY153" fmla="*/ 2766729 h 3764482"/>
                <a:gd name="connsiteX154" fmla="*/ 1133885 w 2716110"/>
                <a:gd name="connsiteY154" fmla="*/ 2783702 h 3764482"/>
                <a:gd name="connsiteX155" fmla="*/ 1123426 w 2716110"/>
                <a:gd name="connsiteY155" fmla="*/ 2799904 h 3764482"/>
                <a:gd name="connsiteX156" fmla="*/ 1099080 w 2716110"/>
                <a:gd name="connsiteY156" fmla="*/ 2830166 h 3764482"/>
                <a:gd name="connsiteX157" fmla="*/ 1092051 w 2716110"/>
                <a:gd name="connsiteY157" fmla="*/ 2837624 h 3764482"/>
                <a:gd name="connsiteX158" fmla="*/ 1079278 w 2716110"/>
                <a:gd name="connsiteY158" fmla="*/ 2850397 h 3764482"/>
                <a:gd name="connsiteX159" fmla="*/ 1053646 w 2716110"/>
                <a:gd name="connsiteY159" fmla="*/ 2876028 h 3764482"/>
                <a:gd name="connsiteX160" fmla="*/ 1002382 w 2716110"/>
                <a:gd name="connsiteY160" fmla="*/ 2927292 h 3764482"/>
                <a:gd name="connsiteX161" fmla="*/ 951119 w 2716110"/>
                <a:gd name="connsiteY161" fmla="*/ 2978556 h 3764482"/>
                <a:gd name="connsiteX162" fmla="*/ 899855 w 2716110"/>
                <a:gd name="connsiteY162" fmla="*/ 3029819 h 3764482"/>
                <a:gd name="connsiteX163" fmla="*/ 848592 w 2716110"/>
                <a:gd name="connsiteY163" fmla="*/ 3081082 h 3764482"/>
                <a:gd name="connsiteX164" fmla="*/ 797328 w 2716110"/>
                <a:gd name="connsiteY164" fmla="*/ 3132346 h 3764482"/>
                <a:gd name="connsiteX165" fmla="*/ 746065 w 2716110"/>
                <a:gd name="connsiteY165" fmla="*/ 3183610 h 3764482"/>
                <a:gd name="connsiteX166" fmla="*/ 694801 w 2716110"/>
                <a:gd name="connsiteY166" fmla="*/ 3234873 h 3764482"/>
                <a:gd name="connsiteX167" fmla="*/ 643538 w 2716110"/>
                <a:gd name="connsiteY167" fmla="*/ 3286137 h 3764482"/>
                <a:gd name="connsiteX168" fmla="*/ 592274 w 2716110"/>
                <a:gd name="connsiteY168" fmla="*/ 3337400 h 3764482"/>
                <a:gd name="connsiteX169" fmla="*/ 541010 w 2716110"/>
                <a:gd name="connsiteY169" fmla="*/ 3388664 h 3764482"/>
                <a:gd name="connsiteX170" fmla="*/ 489747 w 2716110"/>
                <a:gd name="connsiteY170" fmla="*/ 3439927 h 3764482"/>
                <a:gd name="connsiteX171" fmla="*/ 814302 w 2716110"/>
                <a:gd name="connsiteY171" fmla="*/ 3764482 h 3764482"/>
                <a:gd name="connsiteX172" fmla="*/ 865565 w 2716110"/>
                <a:gd name="connsiteY172" fmla="*/ 3713218 h 3764482"/>
                <a:gd name="connsiteX173" fmla="*/ 916829 w 2716110"/>
                <a:gd name="connsiteY173" fmla="*/ 3661955 h 3764482"/>
                <a:gd name="connsiteX174" fmla="*/ 968092 w 2716110"/>
                <a:gd name="connsiteY174" fmla="*/ 3610692 h 3764482"/>
                <a:gd name="connsiteX175" fmla="*/ 1019356 w 2716110"/>
                <a:gd name="connsiteY175" fmla="*/ 3559428 h 3764482"/>
                <a:gd name="connsiteX176" fmla="*/ 1070620 w 2716110"/>
                <a:gd name="connsiteY176" fmla="*/ 3508164 h 3764482"/>
                <a:gd name="connsiteX177" fmla="*/ 1121883 w 2716110"/>
                <a:gd name="connsiteY177" fmla="*/ 3456901 h 3764482"/>
                <a:gd name="connsiteX178" fmla="*/ 1173147 w 2716110"/>
                <a:gd name="connsiteY178" fmla="*/ 3405637 h 3764482"/>
                <a:gd name="connsiteX179" fmla="*/ 1224410 w 2716110"/>
                <a:gd name="connsiteY179" fmla="*/ 3354374 h 3764482"/>
                <a:gd name="connsiteX180" fmla="*/ 1275674 w 2716110"/>
                <a:gd name="connsiteY180" fmla="*/ 3303110 h 3764482"/>
                <a:gd name="connsiteX181" fmla="*/ 1326937 w 2716110"/>
                <a:gd name="connsiteY181" fmla="*/ 3251847 h 3764482"/>
                <a:gd name="connsiteX182" fmla="*/ 1378201 w 2716110"/>
                <a:gd name="connsiteY182" fmla="*/ 3200583 h 3764482"/>
                <a:gd name="connsiteX183" fmla="*/ 1403833 w 2716110"/>
                <a:gd name="connsiteY183" fmla="*/ 3174951 h 3764482"/>
                <a:gd name="connsiteX184" fmla="*/ 1416606 w 2716110"/>
                <a:gd name="connsiteY184" fmla="*/ 3162093 h 3764482"/>
                <a:gd name="connsiteX185" fmla="*/ 1434608 w 2716110"/>
                <a:gd name="connsiteY185" fmla="*/ 3143319 h 3764482"/>
                <a:gd name="connsiteX186" fmla="*/ 1501045 w 2716110"/>
                <a:gd name="connsiteY186" fmla="*/ 3060766 h 3764482"/>
                <a:gd name="connsiteX187" fmla="*/ 1529763 w 2716110"/>
                <a:gd name="connsiteY187" fmla="*/ 3016017 h 3764482"/>
                <a:gd name="connsiteX188" fmla="*/ 1554880 w 2716110"/>
                <a:gd name="connsiteY188" fmla="*/ 2969126 h 3764482"/>
                <a:gd name="connsiteX189" fmla="*/ 1576654 w 2716110"/>
                <a:gd name="connsiteY189" fmla="*/ 2920605 h 3764482"/>
                <a:gd name="connsiteX190" fmla="*/ 1594571 w 2716110"/>
                <a:gd name="connsiteY190" fmla="*/ 2870542 h 3764482"/>
                <a:gd name="connsiteX191" fmla="*/ 1619345 w 2716110"/>
                <a:gd name="connsiteY191" fmla="*/ 2767415 h 3764482"/>
                <a:gd name="connsiteX192" fmla="*/ 1628775 w 2716110"/>
                <a:gd name="connsiteY192" fmla="*/ 2661887 h 3764482"/>
                <a:gd name="connsiteX193" fmla="*/ 1622774 w 2716110"/>
                <a:gd name="connsiteY193" fmla="*/ 2556188 h 3764482"/>
                <a:gd name="connsiteX194" fmla="*/ 1601343 w 2716110"/>
                <a:gd name="connsiteY194" fmla="*/ 2452375 h 3764482"/>
                <a:gd name="connsiteX195" fmla="*/ 1564910 w 2716110"/>
                <a:gd name="connsiteY195" fmla="*/ 2352591 h 3764482"/>
                <a:gd name="connsiteX196" fmla="*/ 1514075 w 2716110"/>
                <a:gd name="connsiteY196" fmla="*/ 2259237 h 3764482"/>
                <a:gd name="connsiteX197" fmla="*/ 1450210 w 2716110"/>
                <a:gd name="connsiteY197" fmla="*/ 2174540 h 3764482"/>
                <a:gd name="connsiteX198" fmla="*/ 1432379 w 2716110"/>
                <a:gd name="connsiteY198" fmla="*/ 2154995 h 3764482"/>
                <a:gd name="connsiteX199" fmla="*/ 1423292 w 2716110"/>
                <a:gd name="connsiteY199" fmla="*/ 2145480 h 3764482"/>
                <a:gd name="connsiteX200" fmla="*/ 1415063 w 2716110"/>
                <a:gd name="connsiteY200" fmla="*/ 2136993 h 3764482"/>
                <a:gd name="connsiteX201" fmla="*/ 1389431 w 2716110"/>
                <a:gd name="connsiteY201" fmla="*/ 2111361 h 3764482"/>
                <a:gd name="connsiteX202" fmla="*/ 1338167 w 2716110"/>
                <a:gd name="connsiteY202" fmla="*/ 2060098 h 3764482"/>
                <a:gd name="connsiteX203" fmla="*/ 1286904 w 2716110"/>
                <a:gd name="connsiteY203" fmla="*/ 2008834 h 3764482"/>
                <a:gd name="connsiteX204" fmla="*/ 1235640 w 2716110"/>
                <a:gd name="connsiteY204" fmla="*/ 1957570 h 3764482"/>
                <a:gd name="connsiteX205" fmla="*/ 1184377 w 2716110"/>
                <a:gd name="connsiteY205" fmla="*/ 1906307 h 3764482"/>
                <a:gd name="connsiteX206" fmla="*/ 1133113 w 2716110"/>
                <a:gd name="connsiteY206" fmla="*/ 1855043 h 3764482"/>
                <a:gd name="connsiteX207" fmla="*/ 1081850 w 2716110"/>
                <a:gd name="connsiteY207" fmla="*/ 1803780 h 3764482"/>
                <a:gd name="connsiteX208" fmla="*/ 1030586 w 2716110"/>
                <a:gd name="connsiteY208" fmla="*/ 1752516 h 3764482"/>
                <a:gd name="connsiteX209" fmla="*/ 979322 w 2716110"/>
                <a:gd name="connsiteY209" fmla="*/ 1701253 h 3764482"/>
                <a:gd name="connsiteX210" fmla="*/ 928059 w 2716110"/>
                <a:gd name="connsiteY210" fmla="*/ 1649989 h 3764482"/>
                <a:gd name="connsiteX211" fmla="*/ 876795 w 2716110"/>
                <a:gd name="connsiteY211" fmla="*/ 1598726 h 3764482"/>
                <a:gd name="connsiteX212" fmla="*/ 825532 w 2716110"/>
                <a:gd name="connsiteY212" fmla="*/ 1547462 h 3764482"/>
                <a:gd name="connsiteX213" fmla="*/ 774268 w 2716110"/>
                <a:gd name="connsiteY213" fmla="*/ 1496199 h 3764482"/>
                <a:gd name="connsiteX214" fmla="*/ 723005 w 2716110"/>
                <a:gd name="connsiteY214" fmla="*/ 1444935 h 3764482"/>
                <a:gd name="connsiteX215" fmla="*/ 671741 w 2716110"/>
                <a:gd name="connsiteY215" fmla="*/ 1393671 h 3764482"/>
                <a:gd name="connsiteX216" fmla="*/ 620478 w 2716110"/>
                <a:gd name="connsiteY216" fmla="*/ 1342408 h 3764482"/>
                <a:gd name="connsiteX217" fmla="*/ 608047 w 2716110"/>
                <a:gd name="connsiteY217" fmla="*/ 1329892 h 3764482"/>
                <a:gd name="connsiteX218" fmla="*/ 599389 w 2716110"/>
                <a:gd name="connsiteY218" fmla="*/ 1320720 h 3764482"/>
                <a:gd name="connsiteX219" fmla="*/ 590645 w 2716110"/>
                <a:gd name="connsiteY219" fmla="*/ 1311633 h 3764482"/>
                <a:gd name="connsiteX220" fmla="*/ 582501 w 2716110"/>
                <a:gd name="connsiteY220" fmla="*/ 1302117 h 3764482"/>
                <a:gd name="connsiteX221" fmla="*/ 574272 w 2716110"/>
                <a:gd name="connsiteY221" fmla="*/ 1292602 h 3764482"/>
                <a:gd name="connsiteX222" fmla="*/ 566642 w 2716110"/>
                <a:gd name="connsiteY222" fmla="*/ 1282743 h 3764482"/>
                <a:gd name="connsiteX223" fmla="*/ 558927 w 2716110"/>
                <a:gd name="connsiteY223" fmla="*/ 1272885 h 3764482"/>
                <a:gd name="connsiteX224" fmla="*/ 551726 w 2716110"/>
                <a:gd name="connsiteY224" fmla="*/ 1262684 h 3764482"/>
                <a:gd name="connsiteX225" fmla="*/ 544525 w 2716110"/>
                <a:gd name="connsiteY225" fmla="*/ 1252482 h 3764482"/>
                <a:gd name="connsiteX226" fmla="*/ 537839 w 2716110"/>
                <a:gd name="connsiteY226" fmla="*/ 1241938 h 3764482"/>
                <a:gd name="connsiteX227" fmla="*/ 525066 w 2716110"/>
                <a:gd name="connsiteY227" fmla="*/ 1220593 h 3764482"/>
                <a:gd name="connsiteX228" fmla="*/ 513321 w 2716110"/>
                <a:gd name="connsiteY228" fmla="*/ 1198647 h 3764482"/>
                <a:gd name="connsiteX229" fmla="*/ 502691 w 2716110"/>
                <a:gd name="connsiteY229" fmla="*/ 1176102 h 3764482"/>
                <a:gd name="connsiteX230" fmla="*/ 493176 w 2716110"/>
                <a:gd name="connsiteY230" fmla="*/ 1153042 h 3764482"/>
                <a:gd name="connsiteX231" fmla="*/ 484775 w 2716110"/>
                <a:gd name="connsiteY231" fmla="*/ 1129553 h 3764482"/>
                <a:gd name="connsiteX232" fmla="*/ 477574 w 2716110"/>
                <a:gd name="connsiteY232" fmla="*/ 1105636 h 3764482"/>
                <a:gd name="connsiteX233" fmla="*/ 474316 w 2716110"/>
                <a:gd name="connsiteY233" fmla="*/ 1093548 h 3764482"/>
                <a:gd name="connsiteX234" fmla="*/ 471573 w 2716110"/>
                <a:gd name="connsiteY234" fmla="*/ 1081375 h 3764482"/>
                <a:gd name="connsiteX235" fmla="*/ 468830 w 2716110"/>
                <a:gd name="connsiteY235" fmla="*/ 1069203 h 3764482"/>
                <a:gd name="connsiteX236" fmla="*/ 466687 w 2716110"/>
                <a:gd name="connsiteY236" fmla="*/ 1056858 h 3764482"/>
                <a:gd name="connsiteX237" fmla="*/ 464544 w 2716110"/>
                <a:gd name="connsiteY237" fmla="*/ 1044514 h 3764482"/>
                <a:gd name="connsiteX238" fmla="*/ 463001 w 2716110"/>
                <a:gd name="connsiteY238" fmla="*/ 1032083 h 3764482"/>
                <a:gd name="connsiteX239" fmla="*/ 461458 w 2716110"/>
                <a:gd name="connsiteY239" fmla="*/ 1019653 h 3764482"/>
                <a:gd name="connsiteX240" fmla="*/ 460600 w 2716110"/>
                <a:gd name="connsiteY240" fmla="*/ 1007137 h 3764482"/>
                <a:gd name="connsiteX241" fmla="*/ 459657 w 2716110"/>
                <a:gd name="connsiteY241" fmla="*/ 994622 h 3764482"/>
                <a:gd name="connsiteX242" fmla="*/ 459400 w 2716110"/>
                <a:gd name="connsiteY242" fmla="*/ 982106 h 3764482"/>
                <a:gd name="connsiteX243" fmla="*/ 459057 w 2716110"/>
                <a:gd name="connsiteY243" fmla="*/ 969590 h 3764482"/>
                <a:gd name="connsiteX244" fmla="*/ 459400 w 2716110"/>
                <a:gd name="connsiteY244" fmla="*/ 957074 h 3764482"/>
                <a:gd name="connsiteX245" fmla="*/ 459657 w 2716110"/>
                <a:gd name="connsiteY245" fmla="*/ 944558 h 3764482"/>
                <a:gd name="connsiteX246" fmla="*/ 460600 w 2716110"/>
                <a:gd name="connsiteY246" fmla="*/ 932042 h 3764482"/>
                <a:gd name="connsiteX247" fmla="*/ 461458 w 2716110"/>
                <a:gd name="connsiteY247" fmla="*/ 919526 h 3764482"/>
                <a:gd name="connsiteX248" fmla="*/ 463001 w 2716110"/>
                <a:gd name="connsiteY248" fmla="*/ 907096 h 3764482"/>
                <a:gd name="connsiteX249" fmla="*/ 464544 w 2716110"/>
                <a:gd name="connsiteY249" fmla="*/ 894666 h 3764482"/>
                <a:gd name="connsiteX250" fmla="*/ 466687 w 2716110"/>
                <a:gd name="connsiteY250" fmla="*/ 882322 h 3764482"/>
                <a:gd name="connsiteX251" fmla="*/ 468830 w 2716110"/>
                <a:gd name="connsiteY251" fmla="*/ 869977 h 3764482"/>
                <a:gd name="connsiteX252" fmla="*/ 471573 w 2716110"/>
                <a:gd name="connsiteY252" fmla="*/ 857805 h 3764482"/>
                <a:gd name="connsiteX253" fmla="*/ 474316 w 2716110"/>
                <a:gd name="connsiteY253" fmla="*/ 845632 h 3764482"/>
                <a:gd name="connsiteX254" fmla="*/ 477574 w 2716110"/>
                <a:gd name="connsiteY254" fmla="*/ 833544 h 3764482"/>
                <a:gd name="connsiteX255" fmla="*/ 484775 w 2716110"/>
                <a:gd name="connsiteY255" fmla="*/ 809627 h 3764482"/>
                <a:gd name="connsiteX256" fmla="*/ 493176 w 2716110"/>
                <a:gd name="connsiteY256" fmla="*/ 786138 h 3764482"/>
                <a:gd name="connsiteX257" fmla="*/ 502691 w 2716110"/>
                <a:gd name="connsiteY257" fmla="*/ 763078 h 3764482"/>
                <a:gd name="connsiteX258" fmla="*/ 513321 w 2716110"/>
                <a:gd name="connsiteY258" fmla="*/ 740533 h 3764482"/>
                <a:gd name="connsiteX259" fmla="*/ 525066 w 2716110"/>
                <a:gd name="connsiteY259" fmla="*/ 718587 h 3764482"/>
                <a:gd name="connsiteX260" fmla="*/ 537839 w 2716110"/>
                <a:gd name="connsiteY260" fmla="*/ 697242 h 3764482"/>
                <a:gd name="connsiteX261" fmla="*/ 544525 w 2716110"/>
                <a:gd name="connsiteY261" fmla="*/ 686697 h 3764482"/>
                <a:gd name="connsiteX262" fmla="*/ 551726 w 2716110"/>
                <a:gd name="connsiteY262" fmla="*/ 676496 h 3764482"/>
                <a:gd name="connsiteX263" fmla="*/ 558927 w 2716110"/>
                <a:gd name="connsiteY263" fmla="*/ 666295 h 3764482"/>
                <a:gd name="connsiteX264" fmla="*/ 566642 w 2716110"/>
                <a:gd name="connsiteY264" fmla="*/ 656436 h 3764482"/>
                <a:gd name="connsiteX265" fmla="*/ 574272 w 2716110"/>
                <a:gd name="connsiteY265" fmla="*/ 646578 h 3764482"/>
                <a:gd name="connsiteX266" fmla="*/ 582501 w 2716110"/>
                <a:gd name="connsiteY266" fmla="*/ 637063 h 3764482"/>
                <a:gd name="connsiteX267" fmla="*/ 590645 w 2716110"/>
                <a:gd name="connsiteY267" fmla="*/ 627547 h 3764482"/>
                <a:gd name="connsiteX268" fmla="*/ 599389 w 2716110"/>
                <a:gd name="connsiteY268" fmla="*/ 618460 h 3764482"/>
                <a:gd name="connsiteX269" fmla="*/ 608047 w 2716110"/>
                <a:gd name="connsiteY269" fmla="*/ 609288 h 3764482"/>
                <a:gd name="connsiteX270" fmla="*/ 617134 w 2716110"/>
                <a:gd name="connsiteY270" fmla="*/ 600630 h 3764482"/>
                <a:gd name="connsiteX271" fmla="*/ 626221 w 2716110"/>
                <a:gd name="connsiteY271" fmla="*/ 591885 h 3764482"/>
                <a:gd name="connsiteX272" fmla="*/ 635651 w 2716110"/>
                <a:gd name="connsiteY272" fmla="*/ 583656 h 3764482"/>
                <a:gd name="connsiteX273" fmla="*/ 654939 w 2716110"/>
                <a:gd name="connsiteY273" fmla="*/ 567711 h 3764482"/>
                <a:gd name="connsiteX274" fmla="*/ 674913 w 2716110"/>
                <a:gd name="connsiteY274" fmla="*/ 552709 h 3764482"/>
                <a:gd name="connsiteX275" fmla="*/ 695573 w 2716110"/>
                <a:gd name="connsiteY275" fmla="*/ 538736 h 3764482"/>
                <a:gd name="connsiteX276" fmla="*/ 716918 w 2716110"/>
                <a:gd name="connsiteY276" fmla="*/ 525877 h 3764482"/>
                <a:gd name="connsiteX277" fmla="*/ 761324 w 2716110"/>
                <a:gd name="connsiteY277" fmla="*/ 503332 h 3764482"/>
                <a:gd name="connsiteX278" fmla="*/ 807787 w 2716110"/>
                <a:gd name="connsiteY278" fmla="*/ 485244 h 3764482"/>
                <a:gd name="connsiteX279" fmla="*/ 831618 w 2716110"/>
                <a:gd name="connsiteY279" fmla="*/ 477957 h 3764482"/>
                <a:gd name="connsiteX280" fmla="*/ 855878 w 2716110"/>
                <a:gd name="connsiteY280" fmla="*/ 471785 h 3764482"/>
                <a:gd name="connsiteX281" fmla="*/ 880396 w 2716110"/>
                <a:gd name="connsiteY281" fmla="*/ 466813 h 3764482"/>
                <a:gd name="connsiteX282" fmla="*/ 905170 w 2716110"/>
                <a:gd name="connsiteY282" fmla="*/ 463041 h 3764482"/>
                <a:gd name="connsiteX283" fmla="*/ 930116 w 2716110"/>
                <a:gd name="connsiteY283" fmla="*/ 460469 h 3764482"/>
                <a:gd name="connsiteX284" fmla="*/ 955148 w 2716110"/>
                <a:gd name="connsiteY284" fmla="*/ 459183 h 3764482"/>
                <a:gd name="connsiteX285" fmla="*/ 967664 w 2716110"/>
                <a:gd name="connsiteY285" fmla="*/ 458840 h 3764482"/>
                <a:gd name="connsiteX286" fmla="*/ 980180 w 2716110"/>
                <a:gd name="connsiteY286" fmla="*/ 459098 h 3764482"/>
                <a:gd name="connsiteX287" fmla="*/ 992695 w 2716110"/>
                <a:gd name="connsiteY287" fmla="*/ 459355 h 3764482"/>
                <a:gd name="connsiteX288" fmla="*/ 1005211 w 2716110"/>
                <a:gd name="connsiteY288" fmla="*/ 460212 h 3764482"/>
                <a:gd name="connsiteX289" fmla="*/ 1017727 w 2716110"/>
                <a:gd name="connsiteY289" fmla="*/ 461069 h 3764482"/>
                <a:gd name="connsiteX290" fmla="*/ 1030157 w 2716110"/>
                <a:gd name="connsiteY290" fmla="*/ 462526 h 3764482"/>
                <a:gd name="connsiteX291" fmla="*/ 1042588 w 2716110"/>
                <a:gd name="connsiteY291" fmla="*/ 463984 h 3764482"/>
                <a:gd name="connsiteX292" fmla="*/ 1054932 w 2716110"/>
                <a:gd name="connsiteY292" fmla="*/ 466127 h 3764482"/>
                <a:gd name="connsiteX293" fmla="*/ 1067276 w 2716110"/>
                <a:gd name="connsiteY293" fmla="*/ 468184 h 3764482"/>
                <a:gd name="connsiteX294" fmla="*/ 1079449 w 2716110"/>
                <a:gd name="connsiteY294" fmla="*/ 470928 h 3764482"/>
                <a:gd name="connsiteX295" fmla="*/ 1091708 w 2716110"/>
                <a:gd name="connsiteY295" fmla="*/ 473585 h 3764482"/>
                <a:gd name="connsiteX296" fmla="*/ 1103795 w 2716110"/>
                <a:gd name="connsiteY296" fmla="*/ 476928 h 3764482"/>
                <a:gd name="connsiteX297" fmla="*/ 1115882 w 2716110"/>
                <a:gd name="connsiteY297" fmla="*/ 480186 h 3764482"/>
                <a:gd name="connsiteX298" fmla="*/ 1127712 w 2716110"/>
                <a:gd name="connsiteY298" fmla="*/ 484044 h 3764482"/>
                <a:gd name="connsiteX299" fmla="*/ 1139628 w 2716110"/>
                <a:gd name="connsiteY299" fmla="*/ 487815 h 3764482"/>
                <a:gd name="connsiteX300" fmla="*/ 1151287 w 2716110"/>
                <a:gd name="connsiteY300" fmla="*/ 492273 h 3764482"/>
                <a:gd name="connsiteX301" fmla="*/ 1162945 w 2716110"/>
                <a:gd name="connsiteY301" fmla="*/ 496645 h 3764482"/>
                <a:gd name="connsiteX302" fmla="*/ 1174347 w 2716110"/>
                <a:gd name="connsiteY302" fmla="*/ 501703 h 3764482"/>
                <a:gd name="connsiteX303" fmla="*/ 1185748 w 2716110"/>
                <a:gd name="connsiteY303" fmla="*/ 506675 h 3764482"/>
                <a:gd name="connsiteX304" fmla="*/ 1196893 w 2716110"/>
                <a:gd name="connsiteY304" fmla="*/ 512247 h 3764482"/>
                <a:gd name="connsiteX305" fmla="*/ 1208037 w 2716110"/>
                <a:gd name="connsiteY305" fmla="*/ 517733 h 3764482"/>
                <a:gd name="connsiteX306" fmla="*/ 1218924 w 2716110"/>
                <a:gd name="connsiteY306" fmla="*/ 523820 h 3764482"/>
                <a:gd name="connsiteX307" fmla="*/ 1229811 w 2716110"/>
                <a:gd name="connsiteY307" fmla="*/ 529906 h 3764482"/>
                <a:gd name="connsiteX308" fmla="*/ 1240355 w 2716110"/>
                <a:gd name="connsiteY308" fmla="*/ 536593 h 3764482"/>
                <a:gd name="connsiteX309" fmla="*/ 1250985 w 2716110"/>
                <a:gd name="connsiteY309" fmla="*/ 543194 h 3764482"/>
                <a:gd name="connsiteX310" fmla="*/ 1261186 w 2716110"/>
                <a:gd name="connsiteY310" fmla="*/ 550395 h 3764482"/>
                <a:gd name="connsiteX311" fmla="*/ 1271473 w 2716110"/>
                <a:gd name="connsiteY311" fmla="*/ 557510 h 3764482"/>
                <a:gd name="connsiteX312" fmla="*/ 1281332 w 2716110"/>
                <a:gd name="connsiteY312" fmla="*/ 565225 h 3764482"/>
                <a:gd name="connsiteX313" fmla="*/ 1291276 w 2716110"/>
                <a:gd name="connsiteY313" fmla="*/ 572855 h 3764482"/>
                <a:gd name="connsiteX314" fmla="*/ 1300791 w 2716110"/>
                <a:gd name="connsiteY314" fmla="*/ 580998 h 3764482"/>
                <a:gd name="connsiteX315" fmla="*/ 1310307 w 2716110"/>
                <a:gd name="connsiteY315" fmla="*/ 589142 h 3764482"/>
                <a:gd name="connsiteX316" fmla="*/ 1319479 w 2716110"/>
                <a:gd name="connsiteY316" fmla="*/ 597801 h 3764482"/>
                <a:gd name="connsiteX317" fmla="*/ 1328652 w 2716110"/>
                <a:gd name="connsiteY317" fmla="*/ 606459 h 3764482"/>
                <a:gd name="connsiteX318" fmla="*/ 1330966 w 2716110"/>
                <a:gd name="connsiteY318" fmla="*/ 608602 h 3764482"/>
                <a:gd name="connsiteX319" fmla="*/ 1334138 w 2716110"/>
                <a:gd name="connsiteY319" fmla="*/ 611774 h 3764482"/>
                <a:gd name="connsiteX320" fmla="*/ 1340568 w 2716110"/>
                <a:gd name="connsiteY320" fmla="*/ 618203 h 3764482"/>
                <a:gd name="connsiteX321" fmla="*/ 1366199 w 2716110"/>
                <a:gd name="connsiteY321" fmla="*/ 643835 h 3764482"/>
                <a:gd name="connsiteX322" fmla="*/ 1417463 w 2716110"/>
                <a:gd name="connsiteY322" fmla="*/ 695098 h 3764482"/>
                <a:gd name="connsiteX323" fmla="*/ 1468727 w 2716110"/>
                <a:gd name="connsiteY323" fmla="*/ 746362 h 3764482"/>
                <a:gd name="connsiteX324" fmla="*/ 1519990 w 2716110"/>
                <a:gd name="connsiteY324" fmla="*/ 797625 h 3764482"/>
                <a:gd name="connsiteX325" fmla="*/ 1571254 w 2716110"/>
                <a:gd name="connsiteY325" fmla="*/ 848889 h 3764482"/>
                <a:gd name="connsiteX326" fmla="*/ 1622517 w 2716110"/>
                <a:gd name="connsiteY326" fmla="*/ 900153 h 3764482"/>
                <a:gd name="connsiteX327" fmla="*/ 1673781 w 2716110"/>
                <a:gd name="connsiteY327" fmla="*/ 951416 h 3764482"/>
                <a:gd name="connsiteX328" fmla="*/ 1725044 w 2716110"/>
                <a:gd name="connsiteY328" fmla="*/ 1002680 h 3764482"/>
                <a:gd name="connsiteX329" fmla="*/ 1776308 w 2716110"/>
                <a:gd name="connsiteY329" fmla="*/ 1053943 h 3764482"/>
                <a:gd name="connsiteX330" fmla="*/ 1827571 w 2716110"/>
                <a:gd name="connsiteY330" fmla="*/ 1105207 h 3764482"/>
                <a:gd name="connsiteX331" fmla="*/ 1878835 w 2716110"/>
                <a:gd name="connsiteY331" fmla="*/ 1156470 h 3764482"/>
                <a:gd name="connsiteX332" fmla="*/ 1930098 w 2716110"/>
                <a:gd name="connsiteY332" fmla="*/ 1207734 h 3764482"/>
                <a:gd name="connsiteX333" fmla="*/ 1981362 w 2716110"/>
                <a:gd name="connsiteY333" fmla="*/ 1258998 h 3764482"/>
                <a:gd name="connsiteX334" fmla="*/ 2032626 w 2716110"/>
                <a:gd name="connsiteY334" fmla="*/ 1310261 h 3764482"/>
                <a:gd name="connsiteX335" fmla="*/ 2083889 w 2716110"/>
                <a:gd name="connsiteY335" fmla="*/ 1361525 h 3764482"/>
                <a:gd name="connsiteX336" fmla="*/ 2135153 w 2716110"/>
                <a:gd name="connsiteY336" fmla="*/ 1412788 h 3764482"/>
                <a:gd name="connsiteX337" fmla="*/ 2186416 w 2716110"/>
                <a:gd name="connsiteY337" fmla="*/ 1464052 h 3764482"/>
                <a:gd name="connsiteX338" fmla="*/ 2237680 w 2716110"/>
                <a:gd name="connsiteY338" fmla="*/ 1515315 h 3764482"/>
                <a:gd name="connsiteX339" fmla="*/ 2288943 w 2716110"/>
                <a:gd name="connsiteY339" fmla="*/ 1566579 h 3764482"/>
                <a:gd name="connsiteX340" fmla="*/ 2340207 w 2716110"/>
                <a:gd name="connsiteY340" fmla="*/ 1617843 h 3764482"/>
                <a:gd name="connsiteX341" fmla="*/ 2391470 w 2716110"/>
                <a:gd name="connsiteY341" fmla="*/ 1669106 h 3764482"/>
                <a:gd name="connsiteX342" fmla="*/ 2716025 w 2716110"/>
                <a:gd name="connsiteY342" fmla="*/ 1344551 h 3764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2716110" h="3764482">
                  <a:moveTo>
                    <a:pt x="2716111" y="1344208"/>
                  </a:moveTo>
                  <a:lnTo>
                    <a:pt x="2664848" y="1292945"/>
                  </a:lnTo>
                  <a:lnTo>
                    <a:pt x="2613584" y="1241681"/>
                  </a:lnTo>
                  <a:lnTo>
                    <a:pt x="2562320" y="1190418"/>
                  </a:lnTo>
                  <a:lnTo>
                    <a:pt x="2511057" y="1139154"/>
                  </a:lnTo>
                  <a:lnTo>
                    <a:pt x="2459793" y="1087890"/>
                  </a:lnTo>
                  <a:lnTo>
                    <a:pt x="2408530" y="1036627"/>
                  </a:lnTo>
                  <a:lnTo>
                    <a:pt x="2357266" y="985363"/>
                  </a:lnTo>
                  <a:lnTo>
                    <a:pt x="2306003" y="934100"/>
                  </a:lnTo>
                  <a:lnTo>
                    <a:pt x="2254739" y="882836"/>
                  </a:lnTo>
                  <a:lnTo>
                    <a:pt x="2203476" y="831573"/>
                  </a:lnTo>
                  <a:lnTo>
                    <a:pt x="2152212" y="780309"/>
                  </a:lnTo>
                  <a:lnTo>
                    <a:pt x="2100949" y="729045"/>
                  </a:lnTo>
                  <a:lnTo>
                    <a:pt x="2049685" y="677782"/>
                  </a:lnTo>
                  <a:lnTo>
                    <a:pt x="1998421" y="626518"/>
                  </a:lnTo>
                  <a:lnTo>
                    <a:pt x="1947158" y="575255"/>
                  </a:lnTo>
                  <a:lnTo>
                    <a:pt x="1895894" y="523991"/>
                  </a:lnTo>
                  <a:lnTo>
                    <a:pt x="1844630" y="472728"/>
                  </a:lnTo>
                  <a:lnTo>
                    <a:pt x="1793367" y="421464"/>
                  </a:lnTo>
                  <a:lnTo>
                    <a:pt x="1742103" y="370201"/>
                  </a:lnTo>
                  <a:lnTo>
                    <a:pt x="1690840" y="318937"/>
                  </a:lnTo>
                  <a:lnTo>
                    <a:pt x="1665208" y="293305"/>
                  </a:lnTo>
                  <a:lnTo>
                    <a:pt x="1658779" y="286876"/>
                  </a:lnTo>
                  <a:lnTo>
                    <a:pt x="1655521" y="283618"/>
                  </a:lnTo>
                  <a:lnTo>
                    <a:pt x="1651235" y="279504"/>
                  </a:lnTo>
                  <a:lnTo>
                    <a:pt x="1634090" y="263216"/>
                  </a:lnTo>
                  <a:cubicBezTo>
                    <a:pt x="1628346" y="257815"/>
                    <a:pt x="1622774" y="252243"/>
                    <a:pt x="1616774" y="247100"/>
                  </a:cubicBezTo>
                  <a:lnTo>
                    <a:pt x="1598857" y="231583"/>
                  </a:lnTo>
                  <a:cubicBezTo>
                    <a:pt x="1592856" y="226440"/>
                    <a:pt x="1586856" y="221296"/>
                    <a:pt x="1580769" y="216239"/>
                  </a:cubicBezTo>
                  <a:lnTo>
                    <a:pt x="1562081" y="201665"/>
                  </a:lnTo>
                  <a:lnTo>
                    <a:pt x="1543307" y="187178"/>
                  </a:lnTo>
                  <a:lnTo>
                    <a:pt x="1523848" y="173548"/>
                  </a:lnTo>
                  <a:lnTo>
                    <a:pt x="1504302" y="160003"/>
                  </a:lnTo>
                  <a:lnTo>
                    <a:pt x="1484157" y="147316"/>
                  </a:lnTo>
                  <a:lnTo>
                    <a:pt x="1463926" y="134800"/>
                  </a:lnTo>
                  <a:cubicBezTo>
                    <a:pt x="1457068" y="130771"/>
                    <a:pt x="1450124" y="126999"/>
                    <a:pt x="1443266" y="123141"/>
                  </a:cubicBezTo>
                  <a:lnTo>
                    <a:pt x="1422435" y="111568"/>
                  </a:lnTo>
                  <a:cubicBezTo>
                    <a:pt x="1415406" y="107882"/>
                    <a:pt x="1408290" y="104453"/>
                    <a:pt x="1401175" y="100938"/>
                  </a:cubicBezTo>
                  <a:lnTo>
                    <a:pt x="1379830" y="90480"/>
                  </a:lnTo>
                  <a:cubicBezTo>
                    <a:pt x="1372629" y="87137"/>
                    <a:pt x="1365342" y="84051"/>
                    <a:pt x="1358056" y="80879"/>
                  </a:cubicBezTo>
                  <a:lnTo>
                    <a:pt x="1336196" y="71449"/>
                  </a:lnTo>
                  <a:cubicBezTo>
                    <a:pt x="1328823" y="68449"/>
                    <a:pt x="1321451" y="65791"/>
                    <a:pt x="1313993" y="62962"/>
                  </a:cubicBezTo>
                  <a:lnTo>
                    <a:pt x="1291704" y="54647"/>
                  </a:lnTo>
                  <a:cubicBezTo>
                    <a:pt x="1284246" y="52075"/>
                    <a:pt x="1276702" y="49675"/>
                    <a:pt x="1269159" y="47275"/>
                  </a:cubicBezTo>
                  <a:lnTo>
                    <a:pt x="1246527" y="40074"/>
                  </a:lnTo>
                  <a:lnTo>
                    <a:pt x="1223639" y="33816"/>
                  </a:lnTo>
                  <a:lnTo>
                    <a:pt x="1200664" y="27729"/>
                  </a:lnTo>
                  <a:lnTo>
                    <a:pt x="1177519" y="22586"/>
                  </a:lnTo>
                  <a:lnTo>
                    <a:pt x="1154287" y="17614"/>
                  </a:lnTo>
                  <a:lnTo>
                    <a:pt x="1130884" y="13585"/>
                  </a:lnTo>
                  <a:cubicBezTo>
                    <a:pt x="1123083" y="12299"/>
                    <a:pt x="1115282" y="10927"/>
                    <a:pt x="1107481" y="9727"/>
                  </a:cubicBezTo>
                  <a:lnTo>
                    <a:pt x="1083907" y="6812"/>
                  </a:lnTo>
                  <a:cubicBezTo>
                    <a:pt x="1076020" y="5869"/>
                    <a:pt x="1068219" y="4841"/>
                    <a:pt x="1060333" y="4155"/>
                  </a:cubicBezTo>
                  <a:lnTo>
                    <a:pt x="1036672" y="2440"/>
                  </a:lnTo>
                  <a:cubicBezTo>
                    <a:pt x="1028786" y="1926"/>
                    <a:pt x="1020899" y="1240"/>
                    <a:pt x="1013012" y="983"/>
                  </a:cubicBezTo>
                  <a:lnTo>
                    <a:pt x="989352" y="383"/>
                  </a:lnTo>
                  <a:cubicBezTo>
                    <a:pt x="981466" y="297"/>
                    <a:pt x="973579" y="-131"/>
                    <a:pt x="965692" y="40"/>
                  </a:cubicBezTo>
                  <a:lnTo>
                    <a:pt x="942032" y="554"/>
                  </a:lnTo>
                  <a:cubicBezTo>
                    <a:pt x="926259" y="726"/>
                    <a:pt x="910485" y="1840"/>
                    <a:pt x="894712" y="3041"/>
                  </a:cubicBezTo>
                  <a:cubicBezTo>
                    <a:pt x="878938" y="3984"/>
                    <a:pt x="863251" y="5955"/>
                    <a:pt x="847563" y="7841"/>
                  </a:cubicBezTo>
                  <a:cubicBezTo>
                    <a:pt x="831875" y="9470"/>
                    <a:pt x="816273" y="12299"/>
                    <a:pt x="800672" y="14956"/>
                  </a:cubicBezTo>
                  <a:cubicBezTo>
                    <a:pt x="785070" y="17357"/>
                    <a:pt x="769639" y="20957"/>
                    <a:pt x="754123" y="24300"/>
                  </a:cubicBezTo>
                  <a:cubicBezTo>
                    <a:pt x="738607" y="27472"/>
                    <a:pt x="723433" y="31844"/>
                    <a:pt x="708089" y="35959"/>
                  </a:cubicBezTo>
                  <a:cubicBezTo>
                    <a:pt x="692744" y="39817"/>
                    <a:pt x="677742" y="45046"/>
                    <a:pt x="662654" y="49846"/>
                  </a:cubicBezTo>
                  <a:cubicBezTo>
                    <a:pt x="632565" y="59790"/>
                    <a:pt x="602990" y="71363"/>
                    <a:pt x="574100" y="84308"/>
                  </a:cubicBezTo>
                  <a:cubicBezTo>
                    <a:pt x="545125" y="97252"/>
                    <a:pt x="516836" y="111568"/>
                    <a:pt x="489318" y="127342"/>
                  </a:cubicBezTo>
                  <a:cubicBezTo>
                    <a:pt x="475345" y="134886"/>
                    <a:pt x="462143" y="143629"/>
                    <a:pt x="448599" y="151945"/>
                  </a:cubicBezTo>
                  <a:cubicBezTo>
                    <a:pt x="435054" y="160174"/>
                    <a:pt x="422196" y="169518"/>
                    <a:pt x="409165" y="178520"/>
                  </a:cubicBezTo>
                  <a:cubicBezTo>
                    <a:pt x="396050" y="187349"/>
                    <a:pt x="383705" y="197293"/>
                    <a:pt x="371189" y="206980"/>
                  </a:cubicBezTo>
                  <a:cubicBezTo>
                    <a:pt x="358502" y="216496"/>
                    <a:pt x="346672" y="226869"/>
                    <a:pt x="334670" y="237155"/>
                  </a:cubicBezTo>
                  <a:cubicBezTo>
                    <a:pt x="328755" y="242385"/>
                    <a:pt x="322583" y="247357"/>
                    <a:pt x="316925" y="252757"/>
                  </a:cubicBezTo>
                  <a:lnTo>
                    <a:pt x="299780" y="269045"/>
                  </a:lnTo>
                  <a:cubicBezTo>
                    <a:pt x="294122" y="274532"/>
                    <a:pt x="288293" y="279847"/>
                    <a:pt x="282721" y="285419"/>
                  </a:cubicBezTo>
                  <a:lnTo>
                    <a:pt x="266348" y="302478"/>
                  </a:lnTo>
                  <a:lnTo>
                    <a:pt x="250146" y="319623"/>
                  </a:lnTo>
                  <a:lnTo>
                    <a:pt x="234629" y="337540"/>
                  </a:lnTo>
                  <a:lnTo>
                    <a:pt x="219199" y="355542"/>
                  </a:lnTo>
                  <a:cubicBezTo>
                    <a:pt x="214227" y="361628"/>
                    <a:pt x="209426" y="367972"/>
                    <a:pt x="204540" y="374230"/>
                  </a:cubicBezTo>
                  <a:lnTo>
                    <a:pt x="190052" y="393004"/>
                  </a:lnTo>
                  <a:cubicBezTo>
                    <a:pt x="185252" y="399261"/>
                    <a:pt x="180880" y="405862"/>
                    <a:pt x="176251" y="412377"/>
                  </a:cubicBezTo>
                  <a:lnTo>
                    <a:pt x="162706" y="431923"/>
                  </a:lnTo>
                  <a:cubicBezTo>
                    <a:pt x="158163" y="438438"/>
                    <a:pt x="154134" y="445296"/>
                    <a:pt x="149847" y="451897"/>
                  </a:cubicBezTo>
                  <a:cubicBezTo>
                    <a:pt x="141446" y="465356"/>
                    <a:pt x="132960" y="478729"/>
                    <a:pt x="125416" y="492702"/>
                  </a:cubicBezTo>
                  <a:cubicBezTo>
                    <a:pt x="117700" y="506503"/>
                    <a:pt x="109899" y="520305"/>
                    <a:pt x="103041" y="534621"/>
                  </a:cubicBezTo>
                  <a:cubicBezTo>
                    <a:pt x="96012" y="548852"/>
                    <a:pt x="88897" y="562996"/>
                    <a:pt x="82725" y="577655"/>
                  </a:cubicBezTo>
                  <a:cubicBezTo>
                    <a:pt x="76381" y="592143"/>
                    <a:pt x="69952" y="606716"/>
                    <a:pt x="64637" y="621632"/>
                  </a:cubicBezTo>
                  <a:cubicBezTo>
                    <a:pt x="58979" y="636463"/>
                    <a:pt x="53321" y="651293"/>
                    <a:pt x="48692" y="666381"/>
                  </a:cubicBezTo>
                  <a:cubicBezTo>
                    <a:pt x="43805" y="681468"/>
                    <a:pt x="38919" y="696470"/>
                    <a:pt x="34976" y="711815"/>
                  </a:cubicBezTo>
                  <a:lnTo>
                    <a:pt x="28804" y="734789"/>
                  </a:lnTo>
                  <a:cubicBezTo>
                    <a:pt x="26746" y="742419"/>
                    <a:pt x="25289" y="750220"/>
                    <a:pt x="23489" y="757935"/>
                  </a:cubicBezTo>
                  <a:lnTo>
                    <a:pt x="18431" y="781166"/>
                  </a:lnTo>
                  <a:cubicBezTo>
                    <a:pt x="16802" y="788882"/>
                    <a:pt x="15688" y="796768"/>
                    <a:pt x="14230" y="804484"/>
                  </a:cubicBezTo>
                  <a:lnTo>
                    <a:pt x="10373" y="827886"/>
                  </a:lnTo>
                  <a:cubicBezTo>
                    <a:pt x="9173" y="835687"/>
                    <a:pt x="8315" y="843574"/>
                    <a:pt x="7372" y="851375"/>
                  </a:cubicBezTo>
                  <a:lnTo>
                    <a:pt x="4629" y="874950"/>
                  </a:lnTo>
                  <a:cubicBezTo>
                    <a:pt x="3858" y="882836"/>
                    <a:pt x="3343" y="890723"/>
                    <a:pt x="2829" y="898610"/>
                  </a:cubicBezTo>
                  <a:lnTo>
                    <a:pt x="1200" y="922270"/>
                  </a:lnTo>
                  <a:lnTo>
                    <a:pt x="514" y="945930"/>
                  </a:lnTo>
                  <a:lnTo>
                    <a:pt x="0" y="969590"/>
                  </a:lnTo>
                  <a:lnTo>
                    <a:pt x="514" y="993250"/>
                  </a:lnTo>
                  <a:lnTo>
                    <a:pt x="1200" y="1016910"/>
                  </a:lnTo>
                  <a:lnTo>
                    <a:pt x="2829" y="1040570"/>
                  </a:lnTo>
                  <a:cubicBezTo>
                    <a:pt x="3429" y="1048457"/>
                    <a:pt x="3943" y="1056344"/>
                    <a:pt x="4629" y="1064230"/>
                  </a:cubicBezTo>
                  <a:lnTo>
                    <a:pt x="7372" y="1087805"/>
                  </a:lnTo>
                  <a:cubicBezTo>
                    <a:pt x="8401" y="1095606"/>
                    <a:pt x="9173" y="1103493"/>
                    <a:pt x="10373" y="1111293"/>
                  </a:cubicBezTo>
                  <a:lnTo>
                    <a:pt x="14230" y="1134696"/>
                  </a:lnTo>
                  <a:cubicBezTo>
                    <a:pt x="15602" y="1142497"/>
                    <a:pt x="16802" y="1150298"/>
                    <a:pt x="18431" y="1158013"/>
                  </a:cubicBezTo>
                  <a:lnTo>
                    <a:pt x="23489" y="1181245"/>
                  </a:lnTo>
                  <a:cubicBezTo>
                    <a:pt x="25289" y="1188960"/>
                    <a:pt x="26746" y="1196761"/>
                    <a:pt x="28804" y="1204391"/>
                  </a:cubicBezTo>
                  <a:lnTo>
                    <a:pt x="34976" y="1227365"/>
                  </a:lnTo>
                  <a:cubicBezTo>
                    <a:pt x="38919" y="1242710"/>
                    <a:pt x="43805" y="1257798"/>
                    <a:pt x="48692" y="1272799"/>
                  </a:cubicBezTo>
                  <a:cubicBezTo>
                    <a:pt x="53321" y="1287973"/>
                    <a:pt x="58979" y="1302717"/>
                    <a:pt x="64637" y="1317548"/>
                  </a:cubicBezTo>
                  <a:cubicBezTo>
                    <a:pt x="70037" y="1332464"/>
                    <a:pt x="76381" y="1346951"/>
                    <a:pt x="82725" y="1361525"/>
                  </a:cubicBezTo>
                  <a:cubicBezTo>
                    <a:pt x="88811" y="1376184"/>
                    <a:pt x="95926" y="1390328"/>
                    <a:pt x="103041" y="1404559"/>
                  </a:cubicBezTo>
                  <a:cubicBezTo>
                    <a:pt x="109899" y="1418875"/>
                    <a:pt x="117700" y="1432676"/>
                    <a:pt x="125416" y="1446478"/>
                  </a:cubicBezTo>
                  <a:cubicBezTo>
                    <a:pt x="132960" y="1460451"/>
                    <a:pt x="141361" y="1473824"/>
                    <a:pt x="149847" y="1487283"/>
                  </a:cubicBezTo>
                  <a:cubicBezTo>
                    <a:pt x="154134" y="1493970"/>
                    <a:pt x="158163" y="1500828"/>
                    <a:pt x="162706" y="1507257"/>
                  </a:cubicBezTo>
                  <a:lnTo>
                    <a:pt x="176251" y="1526802"/>
                  </a:lnTo>
                  <a:cubicBezTo>
                    <a:pt x="180880" y="1533232"/>
                    <a:pt x="185252" y="1539833"/>
                    <a:pt x="190052" y="1546176"/>
                  </a:cubicBezTo>
                  <a:lnTo>
                    <a:pt x="204540" y="1564950"/>
                  </a:lnTo>
                  <a:cubicBezTo>
                    <a:pt x="209426" y="1571208"/>
                    <a:pt x="214227" y="1577466"/>
                    <a:pt x="219199" y="1583638"/>
                  </a:cubicBezTo>
                  <a:lnTo>
                    <a:pt x="234629" y="1601640"/>
                  </a:lnTo>
                  <a:lnTo>
                    <a:pt x="250146" y="1619557"/>
                  </a:lnTo>
                  <a:lnTo>
                    <a:pt x="266348" y="1636702"/>
                  </a:lnTo>
                  <a:lnTo>
                    <a:pt x="282721" y="1653761"/>
                  </a:lnTo>
                  <a:lnTo>
                    <a:pt x="295837" y="1666963"/>
                  </a:lnTo>
                  <a:lnTo>
                    <a:pt x="347101" y="1718226"/>
                  </a:lnTo>
                  <a:lnTo>
                    <a:pt x="398364" y="1769490"/>
                  </a:lnTo>
                  <a:lnTo>
                    <a:pt x="449628" y="1820753"/>
                  </a:lnTo>
                  <a:lnTo>
                    <a:pt x="500891" y="1872017"/>
                  </a:lnTo>
                  <a:lnTo>
                    <a:pt x="552155" y="1923280"/>
                  </a:lnTo>
                  <a:lnTo>
                    <a:pt x="603418" y="1974544"/>
                  </a:lnTo>
                  <a:lnTo>
                    <a:pt x="654682" y="2025808"/>
                  </a:lnTo>
                  <a:lnTo>
                    <a:pt x="705945" y="2077071"/>
                  </a:lnTo>
                  <a:lnTo>
                    <a:pt x="757209" y="2128335"/>
                  </a:lnTo>
                  <a:lnTo>
                    <a:pt x="808473" y="2179598"/>
                  </a:lnTo>
                  <a:lnTo>
                    <a:pt x="859736" y="2230862"/>
                  </a:lnTo>
                  <a:lnTo>
                    <a:pt x="911000" y="2282126"/>
                  </a:lnTo>
                  <a:lnTo>
                    <a:pt x="962263" y="2333389"/>
                  </a:lnTo>
                  <a:lnTo>
                    <a:pt x="1013527" y="2384653"/>
                  </a:lnTo>
                  <a:lnTo>
                    <a:pt x="1064790" y="2435916"/>
                  </a:lnTo>
                  <a:lnTo>
                    <a:pt x="1090422" y="2461548"/>
                  </a:lnTo>
                  <a:cubicBezTo>
                    <a:pt x="1092994" y="2464120"/>
                    <a:pt x="1093594" y="2464805"/>
                    <a:pt x="1094794" y="2466091"/>
                  </a:cubicBezTo>
                  <a:lnTo>
                    <a:pt x="1098137" y="2469692"/>
                  </a:lnTo>
                  <a:cubicBezTo>
                    <a:pt x="1100452" y="2472006"/>
                    <a:pt x="1102766" y="2474407"/>
                    <a:pt x="1104738" y="2476893"/>
                  </a:cubicBezTo>
                  <a:cubicBezTo>
                    <a:pt x="1113568" y="2486494"/>
                    <a:pt x="1120940" y="2497124"/>
                    <a:pt x="1128055" y="2507839"/>
                  </a:cubicBezTo>
                  <a:cubicBezTo>
                    <a:pt x="1135256" y="2518555"/>
                    <a:pt x="1140914" y="2530042"/>
                    <a:pt x="1146486" y="2541615"/>
                  </a:cubicBezTo>
                  <a:cubicBezTo>
                    <a:pt x="1151973" y="2553274"/>
                    <a:pt x="1156002" y="2565532"/>
                    <a:pt x="1159688" y="2577791"/>
                  </a:cubicBezTo>
                  <a:cubicBezTo>
                    <a:pt x="1163460" y="2590136"/>
                    <a:pt x="1165603" y="2602994"/>
                    <a:pt x="1167489" y="2615767"/>
                  </a:cubicBezTo>
                  <a:cubicBezTo>
                    <a:pt x="1169461" y="2628626"/>
                    <a:pt x="1169803" y="2641656"/>
                    <a:pt x="1169718" y="2654600"/>
                  </a:cubicBezTo>
                  <a:cubicBezTo>
                    <a:pt x="1169718" y="2667631"/>
                    <a:pt x="1168260" y="2680575"/>
                    <a:pt x="1166289" y="2693348"/>
                  </a:cubicBezTo>
                  <a:cubicBezTo>
                    <a:pt x="1164403" y="2706207"/>
                    <a:pt x="1161145" y="2718723"/>
                    <a:pt x="1157287" y="2730982"/>
                  </a:cubicBezTo>
                  <a:cubicBezTo>
                    <a:pt x="1155487" y="2737154"/>
                    <a:pt x="1153001" y="2743069"/>
                    <a:pt x="1150858" y="2749155"/>
                  </a:cubicBezTo>
                  <a:cubicBezTo>
                    <a:pt x="1148201" y="2754985"/>
                    <a:pt x="1145972" y="2761071"/>
                    <a:pt x="1142886" y="2766729"/>
                  </a:cubicBezTo>
                  <a:cubicBezTo>
                    <a:pt x="1140228" y="2772558"/>
                    <a:pt x="1136885" y="2778045"/>
                    <a:pt x="1133885" y="2783702"/>
                  </a:cubicBezTo>
                  <a:cubicBezTo>
                    <a:pt x="1130370" y="2789017"/>
                    <a:pt x="1127370" y="2794761"/>
                    <a:pt x="1123426" y="2799904"/>
                  </a:cubicBezTo>
                  <a:cubicBezTo>
                    <a:pt x="1116311" y="2810620"/>
                    <a:pt x="1107910" y="2820564"/>
                    <a:pt x="1099080" y="2830166"/>
                  </a:cubicBezTo>
                  <a:lnTo>
                    <a:pt x="1092051" y="2837624"/>
                  </a:lnTo>
                  <a:lnTo>
                    <a:pt x="1079278" y="2850397"/>
                  </a:lnTo>
                  <a:lnTo>
                    <a:pt x="1053646" y="2876028"/>
                  </a:lnTo>
                  <a:lnTo>
                    <a:pt x="1002382" y="2927292"/>
                  </a:lnTo>
                  <a:lnTo>
                    <a:pt x="951119" y="2978556"/>
                  </a:lnTo>
                  <a:lnTo>
                    <a:pt x="899855" y="3029819"/>
                  </a:lnTo>
                  <a:lnTo>
                    <a:pt x="848592" y="3081082"/>
                  </a:lnTo>
                  <a:lnTo>
                    <a:pt x="797328" y="3132346"/>
                  </a:lnTo>
                  <a:lnTo>
                    <a:pt x="746065" y="3183610"/>
                  </a:lnTo>
                  <a:lnTo>
                    <a:pt x="694801" y="3234873"/>
                  </a:lnTo>
                  <a:lnTo>
                    <a:pt x="643538" y="3286137"/>
                  </a:lnTo>
                  <a:lnTo>
                    <a:pt x="592274" y="3337400"/>
                  </a:lnTo>
                  <a:lnTo>
                    <a:pt x="541010" y="3388664"/>
                  </a:lnTo>
                  <a:lnTo>
                    <a:pt x="489747" y="3439927"/>
                  </a:lnTo>
                  <a:lnTo>
                    <a:pt x="814302" y="3764482"/>
                  </a:lnTo>
                  <a:lnTo>
                    <a:pt x="865565" y="3713218"/>
                  </a:lnTo>
                  <a:lnTo>
                    <a:pt x="916829" y="3661955"/>
                  </a:lnTo>
                  <a:lnTo>
                    <a:pt x="968092" y="3610692"/>
                  </a:lnTo>
                  <a:lnTo>
                    <a:pt x="1019356" y="3559428"/>
                  </a:lnTo>
                  <a:lnTo>
                    <a:pt x="1070620" y="3508164"/>
                  </a:lnTo>
                  <a:lnTo>
                    <a:pt x="1121883" y="3456901"/>
                  </a:lnTo>
                  <a:lnTo>
                    <a:pt x="1173147" y="3405637"/>
                  </a:lnTo>
                  <a:lnTo>
                    <a:pt x="1224410" y="3354374"/>
                  </a:lnTo>
                  <a:lnTo>
                    <a:pt x="1275674" y="3303110"/>
                  </a:lnTo>
                  <a:lnTo>
                    <a:pt x="1326937" y="3251847"/>
                  </a:lnTo>
                  <a:lnTo>
                    <a:pt x="1378201" y="3200583"/>
                  </a:lnTo>
                  <a:lnTo>
                    <a:pt x="1403833" y="3174951"/>
                  </a:lnTo>
                  <a:lnTo>
                    <a:pt x="1416606" y="3162093"/>
                  </a:lnTo>
                  <a:lnTo>
                    <a:pt x="1434608" y="3143319"/>
                  </a:lnTo>
                  <a:cubicBezTo>
                    <a:pt x="1458611" y="3117515"/>
                    <a:pt x="1481071" y="3090083"/>
                    <a:pt x="1501045" y="3060766"/>
                  </a:cubicBezTo>
                  <a:cubicBezTo>
                    <a:pt x="1511332" y="3046364"/>
                    <a:pt x="1520504" y="3031105"/>
                    <a:pt x="1529763" y="3016017"/>
                  </a:cubicBezTo>
                  <a:cubicBezTo>
                    <a:pt x="1538507" y="3000586"/>
                    <a:pt x="1547251" y="2985156"/>
                    <a:pt x="1554880" y="2969126"/>
                  </a:cubicBezTo>
                  <a:cubicBezTo>
                    <a:pt x="1562938" y="2953352"/>
                    <a:pt x="1569711" y="2936893"/>
                    <a:pt x="1576654" y="2920605"/>
                  </a:cubicBezTo>
                  <a:cubicBezTo>
                    <a:pt x="1582998" y="2904061"/>
                    <a:pt x="1589341" y="2887516"/>
                    <a:pt x="1594571" y="2870542"/>
                  </a:cubicBezTo>
                  <a:cubicBezTo>
                    <a:pt x="1605372" y="2836766"/>
                    <a:pt x="1613773" y="2802305"/>
                    <a:pt x="1619345" y="2767415"/>
                  </a:cubicBezTo>
                  <a:cubicBezTo>
                    <a:pt x="1625003" y="2732525"/>
                    <a:pt x="1628432" y="2697292"/>
                    <a:pt x="1628775" y="2661887"/>
                  </a:cubicBezTo>
                  <a:cubicBezTo>
                    <a:pt x="1629204" y="2626569"/>
                    <a:pt x="1627575" y="2591164"/>
                    <a:pt x="1622774" y="2556188"/>
                  </a:cubicBezTo>
                  <a:cubicBezTo>
                    <a:pt x="1617974" y="2521212"/>
                    <a:pt x="1611287" y="2486323"/>
                    <a:pt x="1601343" y="2452375"/>
                  </a:cubicBezTo>
                  <a:cubicBezTo>
                    <a:pt x="1591485" y="2418342"/>
                    <a:pt x="1579655" y="2384824"/>
                    <a:pt x="1564910" y="2352591"/>
                  </a:cubicBezTo>
                  <a:cubicBezTo>
                    <a:pt x="1550080" y="2320359"/>
                    <a:pt x="1533535" y="2288898"/>
                    <a:pt x="1514075" y="2259237"/>
                  </a:cubicBezTo>
                  <a:cubicBezTo>
                    <a:pt x="1494701" y="2229576"/>
                    <a:pt x="1473699" y="2200858"/>
                    <a:pt x="1450210" y="2174540"/>
                  </a:cubicBezTo>
                  <a:cubicBezTo>
                    <a:pt x="1444552" y="2167768"/>
                    <a:pt x="1438466" y="2161339"/>
                    <a:pt x="1432379" y="2154995"/>
                  </a:cubicBezTo>
                  <a:lnTo>
                    <a:pt x="1423292" y="2145480"/>
                  </a:lnTo>
                  <a:cubicBezTo>
                    <a:pt x="1420292" y="2142394"/>
                    <a:pt x="1416777" y="2138707"/>
                    <a:pt x="1415063" y="2136993"/>
                  </a:cubicBezTo>
                  <a:lnTo>
                    <a:pt x="1389431" y="2111361"/>
                  </a:lnTo>
                  <a:lnTo>
                    <a:pt x="1338167" y="2060098"/>
                  </a:lnTo>
                  <a:lnTo>
                    <a:pt x="1286904" y="2008834"/>
                  </a:lnTo>
                  <a:lnTo>
                    <a:pt x="1235640" y="1957570"/>
                  </a:lnTo>
                  <a:lnTo>
                    <a:pt x="1184377" y="1906307"/>
                  </a:lnTo>
                  <a:lnTo>
                    <a:pt x="1133113" y="1855043"/>
                  </a:lnTo>
                  <a:lnTo>
                    <a:pt x="1081850" y="1803780"/>
                  </a:lnTo>
                  <a:lnTo>
                    <a:pt x="1030586" y="1752516"/>
                  </a:lnTo>
                  <a:lnTo>
                    <a:pt x="979322" y="1701253"/>
                  </a:lnTo>
                  <a:lnTo>
                    <a:pt x="928059" y="1649989"/>
                  </a:lnTo>
                  <a:lnTo>
                    <a:pt x="876795" y="1598726"/>
                  </a:lnTo>
                  <a:lnTo>
                    <a:pt x="825532" y="1547462"/>
                  </a:lnTo>
                  <a:lnTo>
                    <a:pt x="774268" y="1496199"/>
                  </a:lnTo>
                  <a:lnTo>
                    <a:pt x="723005" y="1444935"/>
                  </a:lnTo>
                  <a:lnTo>
                    <a:pt x="671741" y="1393671"/>
                  </a:lnTo>
                  <a:lnTo>
                    <a:pt x="620478" y="1342408"/>
                  </a:lnTo>
                  <a:lnTo>
                    <a:pt x="608047" y="1329892"/>
                  </a:lnTo>
                  <a:lnTo>
                    <a:pt x="599389" y="1320720"/>
                  </a:lnTo>
                  <a:lnTo>
                    <a:pt x="590645" y="1311633"/>
                  </a:lnTo>
                  <a:lnTo>
                    <a:pt x="582501" y="1302117"/>
                  </a:lnTo>
                  <a:lnTo>
                    <a:pt x="574272" y="1292602"/>
                  </a:lnTo>
                  <a:cubicBezTo>
                    <a:pt x="571614" y="1289344"/>
                    <a:pt x="569214" y="1286001"/>
                    <a:pt x="566642" y="1282743"/>
                  </a:cubicBezTo>
                  <a:lnTo>
                    <a:pt x="558927" y="1272885"/>
                  </a:lnTo>
                  <a:cubicBezTo>
                    <a:pt x="556355" y="1269627"/>
                    <a:pt x="554212" y="1266027"/>
                    <a:pt x="551726" y="1262684"/>
                  </a:cubicBezTo>
                  <a:lnTo>
                    <a:pt x="544525" y="1252482"/>
                  </a:lnTo>
                  <a:cubicBezTo>
                    <a:pt x="542039" y="1249139"/>
                    <a:pt x="540067" y="1245453"/>
                    <a:pt x="537839" y="1241938"/>
                  </a:cubicBezTo>
                  <a:cubicBezTo>
                    <a:pt x="533467" y="1234909"/>
                    <a:pt x="528838" y="1227965"/>
                    <a:pt x="525066" y="1220593"/>
                  </a:cubicBezTo>
                  <a:cubicBezTo>
                    <a:pt x="521036" y="1213306"/>
                    <a:pt x="516750" y="1206191"/>
                    <a:pt x="513321" y="1198647"/>
                  </a:cubicBezTo>
                  <a:cubicBezTo>
                    <a:pt x="509635" y="1191189"/>
                    <a:pt x="505777" y="1183817"/>
                    <a:pt x="502691" y="1176102"/>
                  </a:cubicBezTo>
                  <a:cubicBezTo>
                    <a:pt x="499434" y="1168472"/>
                    <a:pt x="495833" y="1160928"/>
                    <a:pt x="493176" y="1153042"/>
                  </a:cubicBezTo>
                  <a:cubicBezTo>
                    <a:pt x="490261" y="1145241"/>
                    <a:pt x="487089" y="1137525"/>
                    <a:pt x="484775" y="1129553"/>
                  </a:cubicBezTo>
                  <a:cubicBezTo>
                    <a:pt x="482203" y="1121666"/>
                    <a:pt x="479460" y="1113779"/>
                    <a:pt x="477574" y="1105636"/>
                  </a:cubicBezTo>
                  <a:lnTo>
                    <a:pt x="474316" y="1093548"/>
                  </a:lnTo>
                  <a:cubicBezTo>
                    <a:pt x="473202" y="1089519"/>
                    <a:pt x="472516" y="1085404"/>
                    <a:pt x="471573" y="1081375"/>
                  </a:cubicBezTo>
                  <a:lnTo>
                    <a:pt x="468830" y="1069203"/>
                  </a:lnTo>
                  <a:cubicBezTo>
                    <a:pt x="467973" y="1065173"/>
                    <a:pt x="467458" y="1060973"/>
                    <a:pt x="466687" y="1056858"/>
                  </a:cubicBezTo>
                  <a:lnTo>
                    <a:pt x="464544" y="1044514"/>
                  </a:lnTo>
                  <a:cubicBezTo>
                    <a:pt x="463858" y="1040399"/>
                    <a:pt x="463601" y="1036198"/>
                    <a:pt x="463001" y="1032083"/>
                  </a:cubicBezTo>
                  <a:lnTo>
                    <a:pt x="461458" y="1019653"/>
                  </a:lnTo>
                  <a:cubicBezTo>
                    <a:pt x="461029" y="1015539"/>
                    <a:pt x="460858" y="1011338"/>
                    <a:pt x="460600" y="1007137"/>
                  </a:cubicBezTo>
                  <a:lnTo>
                    <a:pt x="459657" y="994622"/>
                  </a:lnTo>
                  <a:lnTo>
                    <a:pt x="459400" y="982106"/>
                  </a:lnTo>
                  <a:lnTo>
                    <a:pt x="459057" y="969590"/>
                  </a:lnTo>
                  <a:lnTo>
                    <a:pt x="459400" y="957074"/>
                  </a:lnTo>
                  <a:lnTo>
                    <a:pt x="459657" y="944558"/>
                  </a:lnTo>
                  <a:lnTo>
                    <a:pt x="460600" y="932042"/>
                  </a:lnTo>
                  <a:cubicBezTo>
                    <a:pt x="460943" y="927842"/>
                    <a:pt x="461115" y="923727"/>
                    <a:pt x="461458" y="919526"/>
                  </a:cubicBezTo>
                  <a:lnTo>
                    <a:pt x="463001" y="907096"/>
                  </a:lnTo>
                  <a:cubicBezTo>
                    <a:pt x="463515" y="902982"/>
                    <a:pt x="463858" y="898781"/>
                    <a:pt x="464544" y="894666"/>
                  </a:cubicBezTo>
                  <a:lnTo>
                    <a:pt x="466687" y="882322"/>
                  </a:lnTo>
                  <a:cubicBezTo>
                    <a:pt x="467458" y="878207"/>
                    <a:pt x="467887" y="874092"/>
                    <a:pt x="468830" y="869977"/>
                  </a:cubicBezTo>
                  <a:lnTo>
                    <a:pt x="471573" y="857805"/>
                  </a:lnTo>
                  <a:cubicBezTo>
                    <a:pt x="472516" y="853776"/>
                    <a:pt x="473202" y="849575"/>
                    <a:pt x="474316" y="845632"/>
                  </a:cubicBezTo>
                  <a:lnTo>
                    <a:pt x="477574" y="833544"/>
                  </a:lnTo>
                  <a:cubicBezTo>
                    <a:pt x="479460" y="825401"/>
                    <a:pt x="482203" y="817600"/>
                    <a:pt x="484775" y="809627"/>
                  </a:cubicBezTo>
                  <a:cubicBezTo>
                    <a:pt x="487089" y="801655"/>
                    <a:pt x="490176" y="793939"/>
                    <a:pt x="493176" y="786138"/>
                  </a:cubicBezTo>
                  <a:cubicBezTo>
                    <a:pt x="495833" y="778252"/>
                    <a:pt x="499348" y="770708"/>
                    <a:pt x="502691" y="763078"/>
                  </a:cubicBezTo>
                  <a:cubicBezTo>
                    <a:pt x="505777" y="755363"/>
                    <a:pt x="509635" y="747991"/>
                    <a:pt x="513321" y="740533"/>
                  </a:cubicBezTo>
                  <a:cubicBezTo>
                    <a:pt x="516750" y="732989"/>
                    <a:pt x="521036" y="725788"/>
                    <a:pt x="525066" y="718587"/>
                  </a:cubicBezTo>
                  <a:cubicBezTo>
                    <a:pt x="528838" y="711215"/>
                    <a:pt x="533467" y="704271"/>
                    <a:pt x="537839" y="697242"/>
                  </a:cubicBezTo>
                  <a:cubicBezTo>
                    <a:pt x="540067" y="693727"/>
                    <a:pt x="542039" y="690041"/>
                    <a:pt x="544525" y="686697"/>
                  </a:cubicBezTo>
                  <a:lnTo>
                    <a:pt x="551726" y="676496"/>
                  </a:lnTo>
                  <a:cubicBezTo>
                    <a:pt x="554126" y="673153"/>
                    <a:pt x="556355" y="669552"/>
                    <a:pt x="558927" y="666295"/>
                  </a:cubicBezTo>
                  <a:lnTo>
                    <a:pt x="566642" y="656436"/>
                  </a:lnTo>
                  <a:cubicBezTo>
                    <a:pt x="569214" y="653179"/>
                    <a:pt x="571614" y="649750"/>
                    <a:pt x="574272" y="646578"/>
                  </a:cubicBezTo>
                  <a:lnTo>
                    <a:pt x="582501" y="637063"/>
                  </a:lnTo>
                  <a:lnTo>
                    <a:pt x="590645" y="627547"/>
                  </a:lnTo>
                  <a:lnTo>
                    <a:pt x="599389" y="618460"/>
                  </a:lnTo>
                  <a:lnTo>
                    <a:pt x="608047" y="609288"/>
                  </a:lnTo>
                  <a:cubicBezTo>
                    <a:pt x="611048" y="606287"/>
                    <a:pt x="614134" y="603544"/>
                    <a:pt x="617134" y="600630"/>
                  </a:cubicBezTo>
                  <a:lnTo>
                    <a:pt x="626221" y="591885"/>
                  </a:lnTo>
                  <a:cubicBezTo>
                    <a:pt x="629222" y="588971"/>
                    <a:pt x="632565" y="586399"/>
                    <a:pt x="635651" y="583656"/>
                  </a:cubicBezTo>
                  <a:cubicBezTo>
                    <a:pt x="641994" y="578255"/>
                    <a:pt x="648167" y="572597"/>
                    <a:pt x="654939" y="567711"/>
                  </a:cubicBezTo>
                  <a:cubicBezTo>
                    <a:pt x="661540" y="562653"/>
                    <a:pt x="667969" y="557253"/>
                    <a:pt x="674913" y="552709"/>
                  </a:cubicBezTo>
                  <a:cubicBezTo>
                    <a:pt x="681771" y="548080"/>
                    <a:pt x="688372" y="542937"/>
                    <a:pt x="695573" y="538736"/>
                  </a:cubicBezTo>
                  <a:cubicBezTo>
                    <a:pt x="702688" y="534450"/>
                    <a:pt x="709460" y="529649"/>
                    <a:pt x="716918" y="525877"/>
                  </a:cubicBezTo>
                  <a:cubicBezTo>
                    <a:pt x="731320" y="517648"/>
                    <a:pt x="746150" y="510104"/>
                    <a:pt x="761324" y="503332"/>
                  </a:cubicBezTo>
                  <a:cubicBezTo>
                    <a:pt x="776497" y="496559"/>
                    <a:pt x="792013" y="490473"/>
                    <a:pt x="807787" y="485244"/>
                  </a:cubicBezTo>
                  <a:cubicBezTo>
                    <a:pt x="815759" y="482843"/>
                    <a:pt x="823560" y="479843"/>
                    <a:pt x="831618" y="477957"/>
                  </a:cubicBezTo>
                  <a:cubicBezTo>
                    <a:pt x="839676" y="475900"/>
                    <a:pt x="847649" y="473328"/>
                    <a:pt x="855878" y="471785"/>
                  </a:cubicBezTo>
                  <a:cubicBezTo>
                    <a:pt x="864022" y="470070"/>
                    <a:pt x="872080" y="467927"/>
                    <a:pt x="880396" y="466813"/>
                  </a:cubicBezTo>
                  <a:cubicBezTo>
                    <a:pt x="888625" y="465441"/>
                    <a:pt x="896855" y="463812"/>
                    <a:pt x="905170" y="463041"/>
                  </a:cubicBezTo>
                  <a:cubicBezTo>
                    <a:pt x="913486" y="462098"/>
                    <a:pt x="921715" y="460812"/>
                    <a:pt x="930116" y="460469"/>
                  </a:cubicBezTo>
                  <a:cubicBezTo>
                    <a:pt x="938432" y="459869"/>
                    <a:pt x="946747" y="459098"/>
                    <a:pt x="955148" y="459183"/>
                  </a:cubicBezTo>
                  <a:lnTo>
                    <a:pt x="967664" y="458840"/>
                  </a:lnTo>
                  <a:cubicBezTo>
                    <a:pt x="971864" y="458669"/>
                    <a:pt x="975979" y="459012"/>
                    <a:pt x="980180" y="459098"/>
                  </a:cubicBezTo>
                  <a:lnTo>
                    <a:pt x="992695" y="459355"/>
                  </a:lnTo>
                  <a:cubicBezTo>
                    <a:pt x="996896" y="459440"/>
                    <a:pt x="1001011" y="459955"/>
                    <a:pt x="1005211" y="460212"/>
                  </a:cubicBezTo>
                  <a:lnTo>
                    <a:pt x="1017727" y="461069"/>
                  </a:lnTo>
                  <a:cubicBezTo>
                    <a:pt x="1021842" y="461412"/>
                    <a:pt x="1026043" y="462098"/>
                    <a:pt x="1030157" y="462526"/>
                  </a:cubicBezTo>
                  <a:lnTo>
                    <a:pt x="1042588" y="463984"/>
                  </a:lnTo>
                  <a:lnTo>
                    <a:pt x="1054932" y="466127"/>
                  </a:lnTo>
                  <a:lnTo>
                    <a:pt x="1067276" y="468184"/>
                  </a:lnTo>
                  <a:lnTo>
                    <a:pt x="1079449" y="470928"/>
                  </a:lnTo>
                  <a:lnTo>
                    <a:pt x="1091708" y="473585"/>
                  </a:lnTo>
                  <a:lnTo>
                    <a:pt x="1103795" y="476928"/>
                  </a:lnTo>
                  <a:lnTo>
                    <a:pt x="1115882" y="480186"/>
                  </a:lnTo>
                  <a:lnTo>
                    <a:pt x="1127712" y="484044"/>
                  </a:lnTo>
                  <a:lnTo>
                    <a:pt x="1139628" y="487815"/>
                  </a:lnTo>
                  <a:lnTo>
                    <a:pt x="1151287" y="492273"/>
                  </a:lnTo>
                  <a:lnTo>
                    <a:pt x="1162945" y="496645"/>
                  </a:lnTo>
                  <a:lnTo>
                    <a:pt x="1174347" y="501703"/>
                  </a:lnTo>
                  <a:cubicBezTo>
                    <a:pt x="1178119" y="503417"/>
                    <a:pt x="1181976" y="504960"/>
                    <a:pt x="1185748" y="506675"/>
                  </a:cubicBezTo>
                  <a:lnTo>
                    <a:pt x="1196893" y="512247"/>
                  </a:lnTo>
                  <a:lnTo>
                    <a:pt x="1208037" y="517733"/>
                  </a:lnTo>
                  <a:lnTo>
                    <a:pt x="1218924" y="523820"/>
                  </a:lnTo>
                  <a:lnTo>
                    <a:pt x="1229811" y="529906"/>
                  </a:lnTo>
                  <a:lnTo>
                    <a:pt x="1240355" y="536593"/>
                  </a:lnTo>
                  <a:lnTo>
                    <a:pt x="1250985" y="543194"/>
                  </a:lnTo>
                  <a:lnTo>
                    <a:pt x="1261186" y="550395"/>
                  </a:lnTo>
                  <a:lnTo>
                    <a:pt x="1271473" y="557510"/>
                  </a:lnTo>
                  <a:lnTo>
                    <a:pt x="1281332" y="565225"/>
                  </a:lnTo>
                  <a:lnTo>
                    <a:pt x="1291276" y="572855"/>
                  </a:lnTo>
                  <a:cubicBezTo>
                    <a:pt x="1294533" y="575512"/>
                    <a:pt x="1297619" y="578341"/>
                    <a:pt x="1300791" y="580998"/>
                  </a:cubicBezTo>
                  <a:lnTo>
                    <a:pt x="1310307" y="589142"/>
                  </a:lnTo>
                  <a:cubicBezTo>
                    <a:pt x="1313478" y="591885"/>
                    <a:pt x="1316393" y="594886"/>
                    <a:pt x="1319479" y="597801"/>
                  </a:cubicBezTo>
                  <a:lnTo>
                    <a:pt x="1328652" y="606459"/>
                  </a:lnTo>
                  <a:lnTo>
                    <a:pt x="1330966" y="608602"/>
                  </a:lnTo>
                  <a:lnTo>
                    <a:pt x="1334138" y="611774"/>
                  </a:lnTo>
                  <a:lnTo>
                    <a:pt x="1340568" y="618203"/>
                  </a:lnTo>
                  <a:lnTo>
                    <a:pt x="1366199" y="643835"/>
                  </a:lnTo>
                  <a:lnTo>
                    <a:pt x="1417463" y="695098"/>
                  </a:lnTo>
                  <a:lnTo>
                    <a:pt x="1468727" y="746362"/>
                  </a:lnTo>
                  <a:lnTo>
                    <a:pt x="1519990" y="797625"/>
                  </a:lnTo>
                  <a:lnTo>
                    <a:pt x="1571254" y="848889"/>
                  </a:lnTo>
                  <a:lnTo>
                    <a:pt x="1622517" y="900153"/>
                  </a:lnTo>
                  <a:lnTo>
                    <a:pt x="1673781" y="951416"/>
                  </a:lnTo>
                  <a:lnTo>
                    <a:pt x="1725044" y="1002680"/>
                  </a:lnTo>
                  <a:lnTo>
                    <a:pt x="1776308" y="1053943"/>
                  </a:lnTo>
                  <a:lnTo>
                    <a:pt x="1827571" y="1105207"/>
                  </a:lnTo>
                  <a:lnTo>
                    <a:pt x="1878835" y="1156470"/>
                  </a:lnTo>
                  <a:lnTo>
                    <a:pt x="1930098" y="1207734"/>
                  </a:lnTo>
                  <a:lnTo>
                    <a:pt x="1981362" y="1258998"/>
                  </a:lnTo>
                  <a:lnTo>
                    <a:pt x="2032626" y="1310261"/>
                  </a:lnTo>
                  <a:lnTo>
                    <a:pt x="2083889" y="1361525"/>
                  </a:lnTo>
                  <a:lnTo>
                    <a:pt x="2135153" y="1412788"/>
                  </a:lnTo>
                  <a:lnTo>
                    <a:pt x="2186416" y="1464052"/>
                  </a:lnTo>
                  <a:lnTo>
                    <a:pt x="2237680" y="1515315"/>
                  </a:lnTo>
                  <a:lnTo>
                    <a:pt x="2288943" y="1566579"/>
                  </a:lnTo>
                  <a:lnTo>
                    <a:pt x="2340207" y="1617843"/>
                  </a:lnTo>
                  <a:lnTo>
                    <a:pt x="2391470" y="1669106"/>
                  </a:lnTo>
                  <a:lnTo>
                    <a:pt x="2716025" y="134455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55033D-422D-8F35-637A-C15A839206BA}"/>
                </a:ext>
              </a:extLst>
            </p:cNvPr>
            <p:cNvSpPr/>
            <p:nvPr/>
          </p:nvSpPr>
          <p:spPr>
            <a:xfrm>
              <a:off x="2172098" y="2247176"/>
              <a:ext cx="1973924" cy="3329576"/>
            </a:xfrm>
            <a:custGeom>
              <a:avLst/>
              <a:gdLst>
                <a:gd name="connsiteX0" fmla="*/ 1973924 w 1973924"/>
                <a:gd name="connsiteY0" fmla="*/ 1216712 h 3329576"/>
                <a:gd name="connsiteX1" fmla="*/ 1956436 w 1973924"/>
                <a:gd name="connsiteY1" fmla="*/ 1234200 h 3329576"/>
                <a:gd name="connsiteX2" fmla="*/ 1373506 w 1973924"/>
                <a:gd name="connsiteY2" fmla="*/ 651270 h 3329576"/>
                <a:gd name="connsiteX3" fmla="*/ 1082041 w 1973924"/>
                <a:gd name="connsiteY3" fmla="*/ 359805 h 3329576"/>
                <a:gd name="connsiteX4" fmla="*/ 936309 w 1973924"/>
                <a:gd name="connsiteY4" fmla="*/ 214072 h 3329576"/>
                <a:gd name="connsiteX5" fmla="*/ 899876 w 1973924"/>
                <a:gd name="connsiteY5" fmla="*/ 177639 h 3329576"/>
                <a:gd name="connsiteX6" fmla="*/ 897561 w 1973924"/>
                <a:gd name="connsiteY6" fmla="*/ 175325 h 3329576"/>
                <a:gd name="connsiteX7" fmla="*/ 896447 w 1973924"/>
                <a:gd name="connsiteY7" fmla="*/ 174210 h 3329576"/>
                <a:gd name="connsiteX8" fmla="*/ 895589 w 1973924"/>
                <a:gd name="connsiteY8" fmla="*/ 173439 h 3329576"/>
                <a:gd name="connsiteX9" fmla="*/ 892332 w 1973924"/>
                <a:gd name="connsiteY9" fmla="*/ 170353 h 3329576"/>
                <a:gd name="connsiteX10" fmla="*/ 885817 w 1973924"/>
                <a:gd name="connsiteY10" fmla="*/ 164181 h 3329576"/>
                <a:gd name="connsiteX11" fmla="*/ 872701 w 1973924"/>
                <a:gd name="connsiteY11" fmla="*/ 152093 h 3329576"/>
                <a:gd name="connsiteX12" fmla="*/ 859156 w 1973924"/>
                <a:gd name="connsiteY12" fmla="*/ 140435 h 3329576"/>
                <a:gd name="connsiteX13" fmla="*/ 845183 w 1973924"/>
                <a:gd name="connsiteY13" fmla="*/ 129462 h 3329576"/>
                <a:gd name="connsiteX14" fmla="*/ 816380 w 1973924"/>
                <a:gd name="connsiteY14" fmla="*/ 108717 h 3329576"/>
                <a:gd name="connsiteX15" fmla="*/ 548746 w 1973924"/>
                <a:gd name="connsiteY15" fmla="*/ 24963 h 3329576"/>
                <a:gd name="connsiteX16" fmla="*/ 276912 w 1973924"/>
                <a:gd name="connsiteY16" fmla="*/ 94572 h 3329576"/>
                <a:gd name="connsiteX17" fmla="*/ 165812 w 1973924"/>
                <a:gd name="connsiteY17" fmla="*/ 182954 h 3329576"/>
                <a:gd name="connsiteX18" fmla="*/ 82831 w 1973924"/>
                <a:gd name="connsiteY18" fmla="*/ 297826 h 3329576"/>
                <a:gd name="connsiteX19" fmla="*/ 26081 w 1973924"/>
                <a:gd name="connsiteY19" fmla="*/ 572832 h 3329576"/>
                <a:gd name="connsiteX20" fmla="*/ 122436 w 1973924"/>
                <a:gd name="connsiteY20" fmla="*/ 836093 h 3329576"/>
                <a:gd name="connsiteX21" fmla="*/ 133323 w 1973924"/>
                <a:gd name="connsiteY21" fmla="*/ 850152 h 3329576"/>
                <a:gd name="connsiteX22" fmla="*/ 138723 w 1973924"/>
                <a:gd name="connsiteY22" fmla="*/ 857182 h 3329576"/>
                <a:gd name="connsiteX23" fmla="*/ 144553 w 1973924"/>
                <a:gd name="connsiteY23" fmla="*/ 863954 h 3329576"/>
                <a:gd name="connsiteX24" fmla="*/ 156126 w 1973924"/>
                <a:gd name="connsiteY24" fmla="*/ 877498 h 3329576"/>
                <a:gd name="connsiteX25" fmla="*/ 168470 w 1973924"/>
                <a:gd name="connsiteY25" fmla="*/ 890443 h 3329576"/>
                <a:gd name="connsiteX26" fmla="*/ 174814 w 1973924"/>
                <a:gd name="connsiteY26" fmla="*/ 897215 h 3329576"/>
                <a:gd name="connsiteX27" fmla="*/ 183900 w 1973924"/>
                <a:gd name="connsiteY27" fmla="*/ 906302 h 3329576"/>
                <a:gd name="connsiteX28" fmla="*/ 202074 w 1973924"/>
                <a:gd name="connsiteY28" fmla="*/ 924476 h 3329576"/>
                <a:gd name="connsiteX29" fmla="*/ 238507 w 1973924"/>
                <a:gd name="connsiteY29" fmla="*/ 960909 h 3329576"/>
                <a:gd name="connsiteX30" fmla="*/ 384240 w 1973924"/>
                <a:gd name="connsiteY30" fmla="*/ 1106641 h 3329576"/>
                <a:gd name="connsiteX31" fmla="*/ 967170 w 1973924"/>
                <a:gd name="connsiteY31" fmla="*/ 1689571 h 3329576"/>
                <a:gd name="connsiteX32" fmla="*/ 976257 w 1973924"/>
                <a:gd name="connsiteY32" fmla="*/ 1698658 h 3329576"/>
                <a:gd name="connsiteX33" fmla="*/ 980800 w 1973924"/>
                <a:gd name="connsiteY33" fmla="*/ 1703202 h 3329576"/>
                <a:gd name="connsiteX34" fmla="*/ 986715 w 1973924"/>
                <a:gd name="connsiteY34" fmla="*/ 1709288 h 3329576"/>
                <a:gd name="connsiteX35" fmla="*/ 1012347 w 1973924"/>
                <a:gd name="connsiteY35" fmla="*/ 1736720 h 3329576"/>
                <a:gd name="connsiteX36" fmla="*/ 1059324 w 1973924"/>
                <a:gd name="connsiteY36" fmla="*/ 1795699 h 3329576"/>
                <a:gd name="connsiteX37" fmla="*/ 1133734 w 1973924"/>
                <a:gd name="connsiteY37" fmla="*/ 1927115 h 3329576"/>
                <a:gd name="connsiteX38" fmla="*/ 1193741 w 1973924"/>
                <a:gd name="connsiteY38" fmla="*/ 2220724 h 3329576"/>
                <a:gd name="connsiteX39" fmla="*/ 1129704 w 1973924"/>
                <a:gd name="connsiteY39" fmla="*/ 2513475 h 3329576"/>
                <a:gd name="connsiteX40" fmla="*/ 1053495 w 1973924"/>
                <a:gd name="connsiteY40" fmla="*/ 2643862 h 3329576"/>
                <a:gd name="connsiteX41" fmla="*/ 1030349 w 1973924"/>
                <a:gd name="connsiteY41" fmla="*/ 2673609 h 3329576"/>
                <a:gd name="connsiteX42" fmla="*/ 1005746 w 1973924"/>
                <a:gd name="connsiteY42" fmla="*/ 2702070 h 3329576"/>
                <a:gd name="connsiteX43" fmla="*/ 992887 w 1973924"/>
                <a:gd name="connsiteY43" fmla="*/ 2715700 h 3329576"/>
                <a:gd name="connsiteX44" fmla="*/ 986372 w 1973924"/>
                <a:gd name="connsiteY44" fmla="*/ 2722472 h 3329576"/>
                <a:gd name="connsiteX45" fmla="*/ 980543 w 1973924"/>
                <a:gd name="connsiteY45" fmla="*/ 2728473 h 3329576"/>
                <a:gd name="connsiteX46" fmla="*/ 962369 w 1973924"/>
                <a:gd name="connsiteY46" fmla="*/ 2746646 h 3329576"/>
                <a:gd name="connsiteX47" fmla="*/ 379439 w 1973924"/>
                <a:gd name="connsiteY47" fmla="*/ 3329576 h 3329576"/>
                <a:gd name="connsiteX48" fmla="*/ 361951 w 1973924"/>
                <a:gd name="connsiteY48" fmla="*/ 3312088 h 3329576"/>
                <a:gd name="connsiteX49" fmla="*/ 944881 w 1973924"/>
                <a:gd name="connsiteY49" fmla="*/ 2729158 h 3329576"/>
                <a:gd name="connsiteX50" fmla="*/ 963055 w 1973924"/>
                <a:gd name="connsiteY50" fmla="*/ 2710985 h 3329576"/>
                <a:gd name="connsiteX51" fmla="*/ 968713 w 1973924"/>
                <a:gd name="connsiteY51" fmla="*/ 2705156 h 3329576"/>
                <a:gd name="connsiteX52" fmla="*/ 974971 w 1973924"/>
                <a:gd name="connsiteY52" fmla="*/ 2698640 h 3329576"/>
                <a:gd name="connsiteX53" fmla="*/ 987401 w 1973924"/>
                <a:gd name="connsiteY53" fmla="*/ 2685439 h 3329576"/>
                <a:gd name="connsiteX54" fmla="*/ 1011232 w 1973924"/>
                <a:gd name="connsiteY54" fmla="*/ 2657921 h 3329576"/>
                <a:gd name="connsiteX55" fmla="*/ 1033607 w 1973924"/>
                <a:gd name="connsiteY55" fmla="*/ 2629203 h 3329576"/>
                <a:gd name="connsiteX56" fmla="*/ 1107245 w 1973924"/>
                <a:gd name="connsiteY56" fmla="*/ 2503273 h 3329576"/>
                <a:gd name="connsiteX57" fmla="*/ 1169138 w 1973924"/>
                <a:gd name="connsiteY57" fmla="*/ 2220466 h 3329576"/>
                <a:gd name="connsiteX58" fmla="*/ 1111188 w 1973924"/>
                <a:gd name="connsiteY58" fmla="*/ 1936888 h 3329576"/>
                <a:gd name="connsiteX59" fmla="*/ 1039350 w 1973924"/>
                <a:gd name="connsiteY59" fmla="*/ 1810015 h 3329576"/>
                <a:gd name="connsiteX60" fmla="*/ 994002 w 1973924"/>
                <a:gd name="connsiteY60" fmla="*/ 1753094 h 3329576"/>
                <a:gd name="connsiteX61" fmla="*/ 969227 w 1973924"/>
                <a:gd name="connsiteY61" fmla="*/ 1726519 h 3329576"/>
                <a:gd name="connsiteX62" fmla="*/ 958854 w 1973924"/>
                <a:gd name="connsiteY62" fmla="*/ 1715975 h 3329576"/>
                <a:gd name="connsiteX63" fmla="*/ 949768 w 1973924"/>
                <a:gd name="connsiteY63" fmla="*/ 1706888 h 3329576"/>
                <a:gd name="connsiteX64" fmla="*/ 366838 w 1973924"/>
                <a:gd name="connsiteY64" fmla="*/ 1123958 h 3329576"/>
                <a:gd name="connsiteX65" fmla="*/ 221105 w 1973924"/>
                <a:gd name="connsiteY65" fmla="*/ 978225 h 3329576"/>
                <a:gd name="connsiteX66" fmla="*/ 184672 w 1973924"/>
                <a:gd name="connsiteY66" fmla="*/ 941792 h 3329576"/>
                <a:gd name="connsiteX67" fmla="*/ 166498 w 1973924"/>
                <a:gd name="connsiteY67" fmla="*/ 923618 h 3329576"/>
                <a:gd name="connsiteX68" fmla="*/ 157411 w 1973924"/>
                <a:gd name="connsiteY68" fmla="*/ 914532 h 3329576"/>
                <a:gd name="connsiteX69" fmla="*/ 150725 w 1973924"/>
                <a:gd name="connsiteY69" fmla="*/ 907502 h 3329576"/>
                <a:gd name="connsiteX70" fmla="*/ 137780 w 1973924"/>
                <a:gd name="connsiteY70" fmla="*/ 893958 h 3329576"/>
                <a:gd name="connsiteX71" fmla="*/ 125607 w 1973924"/>
                <a:gd name="connsiteY71" fmla="*/ 879727 h 3329576"/>
                <a:gd name="connsiteX72" fmla="*/ 119521 w 1973924"/>
                <a:gd name="connsiteY72" fmla="*/ 872698 h 3329576"/>
                <a:gd name="connsiteX73" fmla="*/ 113863 w 1973924"/>
                <a:gd name="connsiteY73" fmla="*/ 865325 h 3329576"/>
                <a:gd name="connsiteX74" fmla="*/ 102462 w 1973924"/>
                <a:gd name="connsiteY74" fmla="*/ 850581 h 3329576"/>
                <a:gd name="connsiteX75" fmla="*/ 1478 w 1973924"/>
                <a:gd name="connsiteY75" fmla="*/ 574546 h 3329576"/>
                <a:gd name="connsiteX76" fmla="*/ 60971 w 1973924"/>
                <a:gd name="connsiteY76" fmla="*/ 286339 h 3329576"/>
                <a:gd name="connsiteX77" fmla="*/ 70058 w 1973924"/>
                <a:gd name="connsiteY77" fmla="*/ 270137 h 3329576"/>
                <a:gd name="connsiteX78" fmla="*/ 74601 w 1973924"/>
                <a:gd name="connsiteY78" fmla="*/ 262079 h 3329576"/>
                <a:gd name="connsiteX79" fmla="*/ 79573 w 1973924"/>
                <a:gd name="connsiteY79" fmla="*/ 254192 h 3329576"/>
                <a:gd name="connsiteX80" fmla="*/ 89517 w 1973924"/>
                <a:gd name="connsiteY80" fmla="*/ 238504 h 3329576"/>
                <a:gd name="connsiteX81" fmla="*/ 100147 w 1973924"/>
                <a:gd name="connsiteY81" fmla="*/ 223245 h 3329576"/>
                <a:gd name="connsiteX82" fmla="*/ 147896 w 1973924"/>
                <a:gd name="connsiteY82" fmla="*/ 165895 h 3329576"/>
                <a:gd name="connsiteX83" fmla="*/ 264311 w 1973924"/>
                <a:gd name="connsiteY83" fmla="*/ 73226 h 3329576"/>
                <a:gd name="connsiteX84" fmla="*/ 549260 w 1973924"/>
                <a:gd name="connsiteY84" fmla="*/ 189 h 3329576"/>
                <a:gd name="connsiteX85" fmla="*/ 829838 w 1973924"/>
                <a:gd name="connsiteY85" fmla="*/ 88057 h 3329576"/>
                <a:gd name="connsiteX86" fmla="*/ 860014 w 1973924"/>
                <a:gd name="connsiteY86" fmla="*/ 109831 h 3329576"/>
                <a:gd name="connsiteX87" fmla="*/ 874673 w 1973924"/>
                <a:gd name="connsiteY87" fmla="*/ 121318 h 3329576"/>
                <a:gd name="connsiteX88" fmla="*/ 888817 w 1973924"/>
                <a:gd name="connsiteY88" fmla="*/ 133491 h 3329576"/>
                <a:gd name="connsiteX89" fmla="*/ 902619 w 1973924"/>
                <a:gd name="connsiteY89" fmla="*/ 146178 h 3329576"/>
                <a:gd name="connsiteX90" fmla="*/ 909391 w 1973924"/>
                <a:gd name="connsiteY90" fmla="*/ 152608 h 3329576"/>
                <a:gd name="connsiteX91" fmla="*/ 912820 w 1973924"/>
                <a:gd name="connsiteY91" fmla="*/ 155780 h 3329576"/>
                <a:gd name="connsiteX92" fmla="*/ 913677 w 1973924"/>
                <a:gd name="connsiteY92" fmla="*/ 156637 h 3329576"/>
                <a:gd name="connsiteX93" fmla="*/ 914792 w 1973924"/>
                <a:gd name="connsiteY93" fmla="*/ 157751 h 3329576"/>
                <a:gd name="connsiteX94" fmla="*/ 917106 w 1973924"/>
                <a:gd name="connsiteY94" fmla="*/ 160066 h 3329576"/>
                <a:gd name="connsiteX95" fmla="*/ 953540 w 1973924"/>
                <a:gd name="connsiteY95" fmla="*/ 196499 h 3329576"/>
                <a:gd name="connsiteX96" fmla="*/ 1099272 w 1973924"/>
                <a:gd name="connsiteY96" fmla="*/ 342231 h 3329576"/>
                <a:gd name="connsiteX97" fmla="*/ 1390737 w 1973924"/>
                <a:gd name="connsiteY97" fmla="*/ 633696 h 3329576"/>
                <a:gd name="connsiteX98" fmla="*/ 1973667 w 1973924"/>
                <a:gd name="connsiteY98" fmla="*/ 1216626 h 3329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973924" h="3329576">
                  <a:moveTo>
                    <a:pt x="1973924" y="1216712"/>
                  </a:moveTo>
                  <a:lnTo>
                    <a:pt x="1956436" y="1234200"/>
                  </a:lnTo>
                  <a:lnTo>
                    <a:pt x="1373506" y="651270"/>
                  </a:lnTo>
                  <a:lnTo>
                    <a:pt x="1082041" y="359805"/>
                  </a:lnTo>
                  <a:lnTo>
                    <a:pt x="936309" y="214072"/>
                  </a:lnTo>
                  <a:lnTo>
                    <a:pt x="899876" y="177639"/>
                  </a:lnTo>
                  <a:lnTo>
                    <a:pt x="897561" y="175325"/>
                  </a:lnTo>
                  <a:lnTo>
                    <a:pt x="896447" y="174210"/>
                  </a:lnTo>
                  <a:lnTo>
                    <a:pt x="895589" y="173439"/>
                  </a:lnTo>
                  <a:lnTo>
                    <a:pt x="892332" y="170353"/>
                  </a:lnTo>
                  <a:lnTo>
                    <a:pt x="885817" y="164181"/>
                  </a:lnTo>
                  <a:cubicBezTo>
                    <a:pt x="881445" y="160066"/>
                    <a:pt x="877330" y="155780"/>
                    <a:pt x="872701" y="152093"/>
                  </a:cubicBezTo>
                  <a:lnTo>
                    <a:pt x="859156" y="140435"/>
                  </a:lnTo>
                  <a:cubicBezTo>
                    <a:pt x="854613" y="136577"/>
                    <a:pt x="849812" y="133148"/>
                    <a:pt x="845183" y="129462"/>
                  </a:cubicBezTo>
                  <a:cubicBezTo>
                    <a:pt x="836096" y="121833"/>
                    <a:pt x="825895" y="115746"/>
                    <a:pt x="816380" y="108717"/>
                  </a:cubicBezTo>
                  <a:cubicBezTo>
                    <a:pt x="737513" y="56681"/>
                    <a:pt x="643901" y="27278"/>
                    <a:pt x="548746" y="24963"/>
                  </a:cubicBezTo>
                  <a:cubicBezTo>
                    <a:pt x="453677" y="22391"/>
                    <a:pt x="358265" y="46652"/>
                    <a:pt x="276912" y="94572"/>
                  </a:cubicBezTo>
                  <a:cubicBezTo>
                    <a:pt x="236450" y="118918"/>
                    <a:pt x="198645" y="148064"/>
                    <a:pt x="165812" y="182954"/>
                  </a:cubicBezTo>
                  <a:cubicBezTo>
                    <a:pt x="132551" y="217244"/>
                    <a:pt x="105205" y="256249"/>
                    <a:pt x="82831" y="297826"/>
                  </a:cubicBezTo>
                  <a:cubicBezTo>
                    <a:pt x="38939" y="381408"/>
                    <a:pt x="19051" y="477934"/>
                    <a:pt x="26081" y="572832"/>
                  </a:cubicBezTo>
                  <a:cubicBezTo>
                    <a:pt x="32939" y="667729"/>
                    <a:pt x="66543" y="759712"/>
                    <a:pt x="122436" y="836093"/>
                  </a:cubicBezTo>
                  <a:lnTo>
                    <a:pt x="133323" y="850152"/>
                  </a:lnTo>
                  <a:lnTo>
                    <a:pt x="138723" y="857182"/>
                  </a:lnTo>
                  <a:lnTo>
                    <a:pt x="144553" y="863954"/>
                  </a:lnTo>
                  <a:lnTo>
                    <a:pt x="156126" y="877498"/>
                  </a:lnTo>
                  <a:lnTo>
                    <a:pt x="168470" y="890443"/>
                  </a:lnTo>
                  <a:lnTo>
                    <a:pt x="174814" y="897215"/>
                  </a:lnTo>
                  <a:lnTo>
                    <a:pt x="183900" y="906302"/>
                  </a:lnTo>
                  <a:lnTo>
                    <a:pt x="202074" y="924476"/>
                  </a:lnTo>
                  <a:lnTo>
                    <a:pt x="238507" y="960909"/>
                  </a:lnTo>
                  <a:lnTo>
                    <a:pt x="384240" y="1106641"/>
                  </a:lnTo>
                  <a:lnTo>
                    <a:pt x="967170" y="1689571"/>
                  </a:lnTo>
                  <a:lnTo>
                    <a:pt x="976257" y="1698658"/>
                  </a:lnTo>
                  <a:lnTo>
                    <a:pt x="980800" y="1703202"/>
                  </a:lnTo>
                  <a:lnTo>
                    <a:pt x="986715" y="1709288"/>
                  </a:lnTo>
                  <a:cubicBezTo>
                    <a:pt x="995288" y="1718375"/>
                    <a:pt x="1004117" y="1727205"/>
                    <a:pt x="1012347" y="1736720"/>
                  </a:cubicBezTo>
                  <a:cubicBezTo>
                    <a:pt x="1028978" y="1755494"/>
                    <a:pt x="1044665" y="1775211"/>
                    <a:pt x="1059324" y="1795699"/>
                  </a:cubicBezTo>
                  <a:cubicBezTo>
                    <a:pt x="1088642" y="1836676"/>
                    <a:pt x="1113674" y="1880824"/>
                    <a:pt x="1133734" y="1927115"/>
                  </a:cubicBezTo>
                  <a:cubicBezTo>
                    <a:pt x="1173939" y="2019613"/>
                    <a:pt x="1194684" y="2120254"/>
                    <a:pt x="1193741" y="2220724"/>
                  </a:cubicBezTo>
                  <a:cubicBezTo>
                    <a:pt x="1192970" y="2321108"/>
                    <a:pt x="1171281" y="2421491"/>
                    <a:pt x="1129704" y="2513475"/>
                  </a:cubicBezTo>
                  <a:cubicBezTo>
                    <a:pt x="1108959" y="2559423"/>
                    <a:pt x="1083327" y="2603314"/>
                    <a:pt x="1053495" y="2643862"/>
                  </a:cubicBezTo>
                  <a:cubicBezTo>
                    <a:pt x="1045865" y="2653892"/>
                    <a:pt x="1038236" y="2663836"/>
                    <a:pt x="1030349" y="2673609"/>
                  </a:cubicBezTo>
                  <a:cubicBezTo>
                    <a:pt x="1022205" y="2683124"/>
                    <a:pt x="1014147" y="2692811"/>
                    <a:pt x="1005746" y="2702070"/>
                  </a:cubicBezTo>
                  <a:lnTo>
                    <a:pt x="992887" y="2715700"/>
                  </a:lnTo>
                  <a:lnTo>
                    <a:pt x="986372" y="2722472"/>
                  </a:lnTo>
                  <a:lnTo>
                    <a:pt x="980543" y="2728473"/>
                  </a:lnTo>
                  <a:lnTo>
                    <a:pt x="962369" y="2746646"/>
                  </a:lnTo>
                  <a:lnTo>
                    <a:pt x="379439" y="3329576"/>
                  </a:lnTo>
                  <a:lnTo>
                    <a:pt x="361951" y="3312088"/>
                  </a:lnTo>
                  <a:lnTo>
                    <a:pt x="944881" y="2729158"/>
                  </a:lnTo>
                  <a:lnTo>
                    <a:pt x="963055" y="2710985"/>
                  </a:lnTo>
                  <a:lnTo>
                    <a:pt x="968713" y="2705156"/>
                  </a:lnTo>
                  <a:lnTo>
                    <a:pt x="974971" y="2698640"/>
                  </a:lnTo>
                  <a:lnTo>
                    <a:pt x="987401" y="2685439"/>
                  </a:lnTo>
                  <a:cubicBezTo>
                    <a:pt x="995545" y="2676437"/>
                    <a:pt x="1003346" y="2667179"/>
                    <a:pt x="1011232" y="2657921"/>
                  </a:cubicBezTo>
                  <a:cubicBezTo>
                    <a:pt x="1018862" y="2648491"/>
                    <a:pt x="1026234" y="2638805"/>
                    <a:pt x="1033607" y="2629203"/>
                  </a:cubicBezTo>
                  <a:cubicBezTo>
                    <a:pt x="1062496" y="2590027"/>
                    <a:pt x="1087185" y="2547679"/>
                    <a:pt x="1107245" y="2503273"/>
                  </a:cubicBezTo>
                  <a:cubicBezTo>
                    <a:pt x="1147364" y="2414462"/>
                    <a:pt x="1168367" y="2317507"/>
                    <a:pt x="1169138" y="2220466"/>
                  </a:cubicBezTo>
                  <a:cubicBezTo>
                    <a:pt x="1169995" y="2123426"/>
                    <a:pt x="1150021" y="2026213"/>
                    <a:pt x="1111188" y="1936888"/>
                  </a:cubicBezTo>
                  <a:cubicBezTo>
                    <a:pt x="1091728" y="1892225"/>
                    <a:pt x="1067640" y="1849620"/>
                    <a:pt x="1039350" y="1810015"/>
                  </a:cubicBezTo>
                  <a:cubicBezTo>
                    <a:pt x="1025206" y="1790212"/>
                    <a:pt x="1010032" y="1771267"/>
                    <a:pt x="994002" y="1753094"/>
                  </a:cubicBezTo>
                  <a:cubicBezTo>
                    <a:pt x="986115" y="1743921"/>
                    <a:pt x="977543" y="1735349"/>
                    <a:pt x="969227" y="1726519"/>
                  </a:cubicBezTo>
                  <a:cubicBezTo>
                    <a:pt x="964512" y="1721547"/>
                    <a:pt x="962026" y="1719146"/>
                    <a:pt x="958854" y="1715975"/>
                  </a:cubicBezTo>
                  <a:lnTo>
                    <a:pt x="949768" y="1706888"/>
                  </a:lnTo>
                  <a:lnTo>
                    <a:pt x="366838" y="1123958"/>
                  </a:lnTo>
                  <a:lnTo>
                    <a:pt x="221105" y="978225"/>
                  </a:lnTo>
                  <a:lnTo>
                    <a:pt x="184672" y="941792"/>
                  </a:lnTo>
                  <a:lnTo>
                    <a:pt x="166498" y="923618"/>
                  </a:lnTo>
                  <a:lnTo>
                    <a:pt x="157411" y="914532"/>
                  </a:lnTo>
                  <a:lnTo>
                    <a:pt x="150725" y="907502"/>
                  </a:lnTo>
                  <a:lnTo>
                    <a:pt x="137780" y="893958"/>
                  </a:lnTo>
                  <a:lnTo>
                    <a:pt x="125607" y="879727"/>
                  </a:lnTo>
                  <a:lnTo>
                    <a:pt x="119521" y="872698"/>
                  </a:lnTo>
                  <a:lnTo>
                    <a:pt x="113863" y="865325"/>
                  </a:lnTo>
                  <a:lnTo>
                    <a:pt x="102462" y="850581"/>
                  </a:lnTo>
                  <a:cubicBezTo>
                    <a:pt x="43826" y="770513"/>
                    <a:pt x="8593" y="673987"/>
                    <a:pt x="1478" y="574546"/>
                  </a:cubicBezTo>
                  <a:cubicBezTo>
                    <a:pt x="-5980" y="475191"/>
                    <a:pt x="14936" y="373950"/>
                    <a:pt x="60971" y="286339"/>
                  </a:cubicBezTo>
                  <a:lnTo>
                    <a:pt x="70058" y="270137"/>
                  </a:lnTo>
                  <a:cubicBezTo>
                    <a:pt x="71601" y="267479"/>
                    <a:pt x="72972" y="264650"/>
                    <a:pt x="74601" y="262079"/>
                  </a:cubicBezTo>
                  <a:lnTo>
                    <a:pt x="79573" y="254192"/>
                  </a:lnTo>
                  <a:cubicBezTo>
                    <a:pt x="82916" y="248963"/>
                    <a:pt x="85917" y="243562"/>
                    <a:pt x="89517" y="238504"/>
                  </a:cubicBezTo>
                  <a:lnTo>
                    <a:pt x="100147" y="223245"/>
                  </a:lnTo>
                  <a:cubicBezTo>
                    <a:pt x="114892" y="203271"/>
                    <a:pt x="130322" y="183726"/>
                    <a:pt x="147896" y="165895"/>
                  </a:cubicBezTo>
                  <a:cubicBezTo>
                    <a:pt x="182186" y="129376"/>
                    <a:pt x="221877" y="98772"/>
                    <a:pt x="264311" y="73226"/>
                  </a:cubicBezTo>
                  <a:cubicBezTo>
                    <a:pt x="349693" y="22992"/>
                    <a:pt x="449648" y="-2469"/>
                    <a:pt x="549260" y="189"/>
                  </a:cubicBezTo>
                  <a:cubicBezTo>
                    <a:pt x="648959" y="2675"/>
                    <a:pt x="747114" y="33450"/>
                    <a:pt x="829838" y="88057"/>
                  </a:cubicBezTo>
                  <a:cubicBezTo>
                    <a:pt x="839868" y="95429"/>
                    <a:pt x="850412" y="101858"/>
                    <a:pt x="860014" y="109831"/>
                  </a:cubicBezTo>
                  <a:cubicBezTo>
                    <a:pt x="864900" y="113689"/>
                    <a:pt x="869958" y="117289"/>
                    <a:pt x="874673" y="121318"/>
                  </a:cubicBezTo>
                  <a:lnTo>
                    <a:pt x="888817" y="133491"/>
                  </a:lnTo>
                  <a:cubicBezTo>
                    <a:pt x="893704" y="137349"/>
                    <a:pt x="897990" y="141892"/>
                    <a:pt x="902619" y="146178"/>
                  </a:cubicBezTo>
                  <a:lnTo>
                    <a:pt x="909391" y="152608"/>
                  </a:lnTo>
                  <a:lnTo>
                    <a:pt x="912820" y="155780"/>
                  </a:lnTo>
                  <a:lnTo>
                    <a:pt x="913677" y="156637"/>
                  </a:lnTo>
                  <a:lnTo>
                    <a:pt x="914792" y="157751"/>
                  </a:lnTo>
                  <a:lnTo>
                    <a:pt x="917106" y="160066"/>
                  </a:lnTo>
                  <a:lnTo>
                    <a:pt x="953540" y="196499"/>
                  </a:lnTo>
                  <a:lnTo>
                    <a:pt x="1099272" y="342231"/>
                  </a:lnTo>
                  <a:lnTo>
                    <a:pt x="1390737" y="633696"/>
                  </a:lnTo>
                  <a:lnTo>
                    <a:pt x="1973667" y="1216626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76ED875-6CCC-44DC-7B18-CDCC6FB33531}"/>
                </a:ext>
              </a:extLst>
            </p:cNvPr>
            <p:cNvSpPr/>
            <p:nvPr/>
          </p:nvSpPr>
          <p:spPr>
            <a:xfrm>
              <a:off x="1737921" y="1813029"/>
              <a:ext cx="2715167" cy="3456656"/>
            </a:xfrm>
            <a:custGeom>
              <a:avLst/>
              <a:gdLst>
                <a:gd name="connsiteX0" fmla="*/ 2715168 w 2715167"/>
                <a:gd name="connsiteY0" fmla="*/ 1343792 h 3456656"/>
                <a:gd name="connsiteX1" fmla="*/ 2697680 w 2715167"/>
                <a:gd name="connsiteY1" fmla="*/ 1361280 h 3456656"/>
                <a:gd name="connsiteX2" fmla="*/ 2114750 w 2715167"/>
                <a:gd name="connsiteY2" fmla="*/ 778350 h 3456656"/>
                <a:gd name="connsiteX3" fmla="*/ 1823285 w 2715167"/>
                <a:gd name="connsiteY3" fmla="*/ 486885 h 3456656"/>
                <a:gd name="connsiteX4" fmla="*/ 1677553 w 2715167"/>
                <a:gd name="connsiteY4" fmla="*/ 341153 h 3456656"/>
                <a:gd name="connsiteX5" fmla="*/ 1641120 w 2715167"/>
                <a:gd name="connsiteY5" fmla="*/ 304720 h 3456656"/>
                <a:gd name="connsiteX6" fmla="*/ 1636233 w 2715167"/>
                <a:gd name="connsiteY6" fmla="*/ 299919 h 3456656"/>
                <a:gd name="connsiteX7" fmla="*/ 1630318 w 2715167"/>
                <a:gd name="connsiteY7" fmla="*/ 294261 h 3456656"/>
                <a:gd name="connsiteX8" fmla="*/ 1618488 w 2715167"/>
                <a:gd name="connsiteY8" fmla="*/ 282946 h 3456656"/>
                <a:gd name="connsiteX9" fmla="*/ 1594314 w 2715167"/>
                <a:gd name="connsiteY9" fmla="*/ 260743 h 3456656"/>
                <a:gd name="connsiteX10" fmla="*/ 1569368 w 2715167"/>
                <a:gd name="connsiteY10" fmla="*/ 239397 h 3456656"/>
                <a:gd name="connsiteX11" fmla="*/ 1543564 w 2715167"/>
                <a:gd name="connsiteY11" fmla="*/ 219080 h 3456656"/>
                <a:gd name="connsiteX12" fmla="*/ 1490072 w 2715167"/>
                <a:gd name="connsiteY12" fmla="*/ 180676 h 3456656"/>
                <a:gd name="connsiteX13" fmla="*/ 1462211 w 2715167"/>
                <a:gd name="connsiteY13" fmla="*/ 163188 h 3456656"/>
                <a:gd name="connsiteX14" fmla="*/ 1448152 w 2715167"/>
                <a:gd name="connsiteY14" fmla="*/ 154615 h 3456656"/>
                <a:gd name="connsiteX15" fmla="*/ 1433751 w 2715167"/>
                <a:gd name="connsiteY15" fmla="*/ 146557 h 3456656"/>
                <a:gd name="connsiteX16" fmla="*/ 1404861 w 2715167"/>
                <a:gd name="connsiteY16" fmla="*/ 130784 h 3456656"/>
                <a:gd name="connsiteX17" fmla="*/ 1375372 w 2715167"/>
                <a:gd name="connsiteY17" fmla="*/ 116125 h 3456656"/>
                <a:gd name="connsiteX18" fmla="*/ 1252871 w 2715167"/>
                <a:gd name="connsiteY18" fmla="*/ 68119 h 3456656"/>
                <a:gd name="connsiteX19" fmla="*/ 1237183 w 2715167"/>
                <a:gd name="connsiteY19" fmla="*/ 63147 h 3456656"/>
                <a:gd name="connsiteX20" fmla="*/ 1221324 w 2715167"/>
                <a:gd name="connsiteY20" fmla="*/ 58775 h 3456656"/>
                <a:gd name="connsiteX21" fmla="*/ 1189520 w 2715167"/>
                <a:gd name="connsiteY21" fmla="*/ 50459 h 3456656"/>
                <a:gd name="connsiteX22" fmla="*/ 1157373 w 2715167"/>
                <a:gd name="connsiteY22" fmla="*/ 43430 h 3456656"/>
                <a:gd name="connsiteX23" fmla="*/ 1125055 w 2715167"/>
                <a:gd name="connsiteY23" fmla="*/ 37601 h 3456656"/>
                <a:gd name="connsiteX24" fmla="*/ 1059904 w 2715167"/>
                <a:gd name="connsiteY24" fmla="*/ 28857 h 3456656"/>
                <a:gd name="connsiteX25" fmla="*/ 994324 w 2715167"/>
                <a:gd name="connsiteY25" fmla="*/ 25085 h 3456656"/>
                <a:gd name="connsiteX26" fmla="*/ 491119 w 2715167"/>
                <a:gd name="connsiteY26" fmla="*/ 154358 h 3456656"/>
                <a:gd name="connsiteX27" fmla="*/ 285893 w 2715167"/>
                <a:gd name="connsiteY27" fmla="*/ 317321 h 3456656"/>
                <a:gd name="connsiteX28" fmla="*/ 201968 w 2715167"/>
                <a:gd name="connsiteY28" fmla="*/ 418220 h 3456656"/>
                <a:gd name="connsiteX29" fmla="*/ 183194 w 2715167"/>
                <a:gd name="connsiteY29" fmla="*/ 445223 h 3456656"/>
                <a:gd name="connsiteX30" fmla="*/ 165535 w 2715167"/>
                <a:gd name="connsiteY30" fmla="*/ 472998 h 3456656"/>
                <a:gd name="connsiteX31" fmla="*/ 156877 w 2715167"/>
                <a:gd name="connsiteY31" fmla="*/ 486971 h 3456656"/>
                <a:gd name="connsiteX32" fmla="*/ 148733 w 2715167"/>
                <a:gd name="connsiteY32" fmla="*/ 501287 h 3456656"/>
                <a:gd name="connsiteX33" fmla="*/ 132702 w 2715167"/>
                <a:gd name="connsiteY33" fmla="*/ 530091 h 3456656"/>
                <a:gd name="connsiteX34" fmla="*/ 79896 w 2715167"/>
                <a:gd name="connsiteY34" fmla="*/ 650706 h 3456656"/>
                <a:gd name="connsiteX35" fmla="*/ 69437 w 2715167"/>
                <a:gd name="connsiteY35" fmla="*/ 681910 h 3456656"/>
                <a:gd name="connsiteX36" fmla="*/ 59922 w 2715167"/>
                <a:gd name="connsiteY36" fmla="*/ 713371 h 3456656"/>
                <a:gd name="connsiteX37" fmla="*/ 51435 w 2715167"/>
                <a:gd name="connsiteY37" fmla="*/ 745175 h 3456656"/>
                <a:gd name="connsiteX38" fmla="*/ 44406 w 2715167"/>
                <a:gd name="connsiteY38" fmla="*/ 777322 h 3456656"/>
                <a:gd name="connsiteX39" fmla="*/ 26832 w 2715167"/>
                <a:gd name="connsiteY39" fmla="*/ 907452 h 3456656"/>
                <a:gd name="connsiteX40" fmla="*/ 25718 w 2715167"/>
                <a:gd name="connsiteY40" fmla="*/ 923826 h 3456656"/>
                <a:gd name="connsiteX41" fmla="*/ 25289 w 2715167"/>
                <a:gd name="connsiteY41" fmla="*/ 940199 h 3456656"/>
                <a:gd name="connsiteX42" fmla="*/ 24689 w 2715167"/>
                <a:gd name="connsiteY42" fmla="*/ 973032 h 3456656"/>
                <a:gd name="connsiteX43" fmla="*/ 27346 w 2715167"/>
                <a:gd name="connsiteY43" fmla="*/ 1038697 h 3456656"/>
                <a:gd name="connsiteX44" fmla="*/ 34204 w 2715167"/>
                <a:gd name="connsiteY44" fmla="*/ 1104020 h 3456656"/>
                <a:gd name="connsiteX45" fmla="*/ 45949 w 2715167"/>
                <a:gd name="connsiteY45" fmla="*/ 1168656 h 3456656"/>
                <a:gd name="connsiteX46" fmla="*/ 82467 w 2715167"/>
                <a:gd name="connsiteY46" fmla="*/ 1295015 h 3456656"/>
                <a:gd name="connsiteX47" fmla="*/ 94212 w 2715167"/>
                <a:gd name="connsiteY47" fmla="*/ 1325790 h 3456656"/>
                <a:gd name="connsiteX48" fmla="*/ 107328 w 2715167"/>
                <a:gd name="connsiteY48" fmla="*/ 1356051 h 3456656"/>
                <a:gd name="connsiteX49" fmla="*/ 121387 w 2715167"/>
                <a:gd name="connsiteY49" fmla="*/ 1385883 h 3456656"/>
                <a:gd name="connsiteX50" fmla="*/ 136303 w 2715167"/>
                <a:gd name="connsiteY50" fmla="*/ 1415201 h 3456656"/>
                <a:gd name="connsiteX51" fmla="*/ 152333 w 2715167"/>
                <a:gd name="connsiteY51" fmla="*/ 1444005 h 3456656"/>
                <a:gd name="connsiteX52" fmla="*/ 169478 w 2715167"/>
                <a:gd name="connsiteY52" fmla="*/ 1472123 h 3456656"/>
                <a:gd name="connsiteX53" fmla="*/ 206340 w 2715167"/>
                <a:gd name="connsiteY53" fmla="*/ 1526644 h 3456656"/>
                <a:gd name="connsiteX54" fmla="*/ 226314 w 2715167"/>
                <a:gd name="connsiteY54" fmla="*/ 1552704 h 3456656"/>
                <a:gd name="connsiteX55" fmla="*/ 236430 w 2715167"/>
                <a:gd name="connsiteY55" fmla="*/ 1565649 h 3456656"/>
                <a:gd name="connsiteX56" fmla="*/ 247059 w 2715167"/>
                <a:gd name="connsiteY56" fmla="*/ 1578165 h 3456656"/>
                <a:gd name="connsiteX57" fmla="*/ 268491 w 2715167"/>
                <a:gd name="connsiteY57" fmla="*/ 1603025 h 3456656"/>
                <a:gd name="connsiteX58" fmla="*/ 291036 w 2715167"/>
                <a:gd name="connsiteY58" fmla="*/ 1626856 h 3456656"/>
                <a:gd name="connsiteX59" fmla="*/ 302181 w 2715167"/>
                <a:gd name="connsiteY59" fmla="*/ 1638429 h 3456656"/>
                <a:gd name="connsiteX60" fmla="*/ 311268 w 2715167"/>
                <a:gd name="connsiteY60" fmla="*/ 1647516 h 3456656"/>
                <a:gd name="connsiteX61" fmla="*/ 329441 w 2715167"/>
                <a:gd name="connsiteY61" fmla="*/ 1665690 h 3456656"/>
                <a:gd name="connsiteX62" fmla="*/ 365874 w 2715167"/>
                <a:gd name="connsiteY62" fmla="*/ 1702123 h 3456656"/>
                <a:gd name="connsiteX63" fmla="*/ 511607 w 2715167"/>
                <a:gd name="connsiteY63" fmla="*/ 1847855 h 3456656"/>
                <a:gd name="connsiteX64" fmla="*/ 1094537 w 2715167"/>
                <a:gd name="connsiteY64" fmla="*/ 2430785 h 3456656"/>
                <a:gd name="connsiteX65" fmla="*/ 1103624 w 2715167"/>
                <a:gd name="connsiteY65" fmla="*/ 2439872 h 3456656"/>
                <a:gd name="connsiteX66" fmla="*/ 1111339 w 2715167"/>
                <a:gd name="connsiteY66" fmla="*/ 2447759 h 3456656"/>
                <a:gd name="connsiteX67" fmla="*/ 1121712 w 2715167"/>
                <a:gd name="connsiteY67" fmla="*/ 2458903 h 3456656"/>
                <a:gd name="connsiteX68" fmla="*/ 1140485 w 2715167"/>
                <a:gd name="connsiteY68" fmla="*/ 2482478 h 3456656"/>
                <a:gd name="connsiteX69" fmla="*/ 1169975 w 2715167"/>
                <a:gd name="connsiteY69" fmla="*/ 2534599 h 3456656"/>
                <a:gd name="connsiteX70" fmla="*/ 1193978 w 2715167"/>
                <a:gd name="connsiteY70" fmla="*/ 2651870 h 3456656"/>
                <a:gd name="connsiteX71" fmla="*/ 1168432 w 2715167"/>
                <a:gd name="connsiteY71" fmla="*/ 2768799 h 3456656"/>
                <a:gd name="connsiteX72" fmla="*/ 1138257 w 2715167"/>
                <a:gd name="connsiteY72" fmla="*/ 2820491 h 3456656"/>
                <a:gd name="connsiteX73" fmla="*/ 1128998 w 2715167"/>
                <a:gd name="connsiteY73" fmla="*/ 2832407 h 3456656"/>
                <a:gd name="connsiteX74" fmla="*/ 1119054 w 2715167"/>
                <a:gd name="connsiteY74" fmla="*/ 2843894 h 3456656"/>
                <a:gd name="connsiteX75" fmla="*/ 1107910 w 2715167"/>
                <a:gd name="connsiteY75" fmla="*/ 2855553 h 3456656"/>
                <a:gd name="connsiteX76" fmla="*/ 1089736 w 2715167"/>
                <a:gd name="connsiteY76" fmla="*/ 2873726 h 3456656"/>
                <a:gd name="connsiteX77" fmla="*/ 506806 w 2715167"/>
                <a:gd name="connsiteY77" fmla="*/ 3456656 h 3456656"/>
                <a:gd name="connsiteX78" fmla="*/ 489318 w 2715167"/>
                <a:gd name="connsiteY78" fmla="*/ 3439169 h 3456656"/>
                <a:gd name="connsiteX79" fmla="*/ 1072248 w 2715167"/>
                <a:gd name="connsiteY79" fmla="*/ 2856239 h 3456656"/>
                <a:gd name="connsiteX80" fmla="*/ 1090422 w 2715167"/>
                <a:gd name="connsiteY80" fmla="*/ 2838065 h 3456656"/>
                <a:gd name="connsiteX81" fmla="*/ 1100795 w 2715167"/>
                <a:gd name="connsiteY81" fmla="*/ 2827178 h 3456656"/>
                <a:gd name="connsiteX82" fmla="*/ 1109882 w 2715167"/>
                <a:gd name="connsiteY82" fmla="*/ 2816720 h 3456656"/>
                <a:gd name="connsiteX83" fmla="*/ 1118368 w 2715167"/>
                <a:gd name="connsiteY83" fmla="*/ 2805832 h 3456656"/>
                <a:gd name="connsiteX84" fmla="*/ 1145972 w 2715167"/>
                <a:gd name="connsiteY84" fmla="*/ 2758598 h 3456656"/>
                <a:gd name="connsiteX85" fmla="*/ 1169289 w 2715167"/>
                <a:gd name="connsiteY85" fmla="*/ 2651613 h 3456656"/>
                <a:gd name="connsiteX86" fmla="*/ 1147343 w 2715167"/>
                <a:gd name="connsiteY86" fmla="*/ 2544371 h 3456656"/>
                <a:gd name="connsiteX87" fmla="*/ 1120426 w 2715167"/>
                <a:gd name="connsiteY87" fmla="*/ 2496794 h 3456656"/>
                <a:gd name="connsiteX88" fmla="*/ 1103195 w 2715167"/>
                <a:gd name="connsiteY88" fmla="*/ 2475191 h 3456656"/>
                <a:gd name="connsiteX89" fmla="*/ 1093680 w 2715167"/>
                <a:gd name="connsiteY89" fmla="*/ 2464990 h 3456656"/>
                <a:gd name="connsiteX90" fmla="*/ 1092479 w 2715167"/>
                <a:gd name="connsiteY90" fmla="*/ 2463704 h 3456656"/>
                <a:gd name="connsiteX91" fmla="*/ 1091794 w 2715167"/>
                <a:gd name="connsiteY91" fmla="*/ 2462932 h 3456656"/>
                <a:gd name="connsiteX92" fmla="*/ 1090679 w 2715167"/>
                <a:gd name="connsiteY92" fmla="*/ 2461818 h 3456656"/>
                <a:gd name="connsiteX93" fmla="*/ 1086136 w 2715167"/>
                <a:gd name="connsiteY93" fmla="*/ 2457275 h 3456656"/>
                <a:gd name="connsiteX94" fmla="*/ 1077049 w 2715167"/>
                <a:gd name="connsiteY94" fmla="*/ 2448188 h 3456656"/>
                <a:gd name="connsiteX95" fmla="*/ 494119 w 2715167"/>
                <a:gd name="connsiteY95" fmla="*/ 1865257 h 3456656"/>
                <a:gd name="connsiteX96" fmla="*/ 348386 w 2715167"/>
                <a:gd name="connsiteY96" fmla="*/ 1719525 h 3456656"/>
                <a:gd name="connsiteX97" fmla="*/ 311953 w 2715167"/>
                <a:gd name="connsiteY97" fmla="*/ 1683092 h 3456656"/>
                <a:gd name="connsiteX98" fmla="*/ 293780 w 2715167"/>
                <a:gd name="connsiteY98" fmla="*/ 1664918 h 3456656"/>
                <a:gd name="connsiteX99" fmla="*/ 284693 w 2715167"/>
                <a:gd name="connsiteY99" fmla="*/ 1655831 h 3456656"/>
                <a:gd name="connsiteX100" fmla="*/ 273291 w 2715167"/>
                <a:gd name="connsiteY100" fmla="*/ 1644001 h 3456656"/>
                <a:gd name="connsiteX101" fmla="*/ 250146 w 2715167"/>
                <a:gd name="connsiteY101" fmla="*/ 1619570 h 3456656"/>
                <a:gd name="connsiteX102" fmla="*/ 228114 w 2715167"/>
                <a:gd name="connsiteY102" fmla="*/ 1594110 h 3456656"/>
                <a:gd name="connsiteX103" fmla="*/ 217227 w 2715167"/>
                <a:gd name="connsiteY103" fmla="*/ 1581251 h 3456656"/>
                <a:gd name="connsiteX104" fmla="*/ 206854 w 2715167"/>
                <a:gd name="connsiteY104" fmla="*/ 1567963 h 3456656"/>
                <a:gd name="connsiteX105" fmla="*/ 186366 w 2715167"/>
                <a:gd name="connsiteY105" fmla="*/ 1541217 h 3456656"/>
                <a:gd name="connsiteX106" fmla="*/ 148561 w 2715167"/>
                <a:gd name="connsiteY106" fmla="*/ 1485239 h 3456656"/>
                <a:gd name="connsiteX107" fmla="*/ 130988 w 2715167"/>
                <a:gd name="connsiteY107" fmla="*/ 1456349 h 3456656"/>
                <a:gd name="connsiteX108" fmla="*/ 114529 w 2715167"/>
                <a:gd name="connsiteY108" fmla="*/ 1426860 h 3456656"/>
                <a:gd name="connsiteX109" fmla="*/ 99184 w 2715167"/>
                <a:gd name="connsiteY109" fmla="*/ 1396770 h 3456656"/>
                <a:gd name="connsiteX110" fmla="*/ 84782 w 2715167"/>
                <a:gd name="connsiteY110" fmla="*/ 1366167 h 3456656"/>
                <a:gd name="connsiteX111" fmla="*/ 71323 w 2715167"/>
                <a:gd name="connsiteY111" fmla="*/ 1335134 h 3456656"/>
                <a:gd name="connsiteX112" fmla="*/ 59322 w 2715167"/>
                <a:gd name="connsiteY112" fmla="*/ 1303587 h 3456656"/>
                <a:gd name="connsiteX113" fmla="*/ 21860 w 2715167"/>
                <a:gd name="connsiteY113" fmla="*/ 1173971 h 3456656"/>
                <a:gd name="connsiteX114" fmla="*/ 9773 w 2715167"/>
                <a:gd name="connsiteY114" fmla="*/ 1107620 h 3456656"/>
                <a:gd name="connsiteX115" fmla="*/ 2743 w 2715167"/>
                <a:gd name="connsiteY115" fmla="*/ 1040583 h 3456656"/>
                <a:gd name="connsiteX116" fmla="*/ 0 w 2715167"/>
                <a:gd name="connsiteY116" fmla="*/ 973289 h 3456656"/>
                <a:gd name="connsiteX117" fmla="*/ 600 w 2715167"/>
                <a:gd name="connsiteY117" fmla="*/ 939599 h 3456656"/>
                <a:gd name="connsiteX118" fmla="*/ 1114 w 2715167"/>
                <a:gd name="connsiteY118" fmla="*/ 922797 h 3456656"/>
                <a:gd name="connsiteX119" fmla="*/ 2229 w 2715167"/>
                <a:gd name="connsiteY119" fmla="*/ 905995 h 3456656"/>
                <a:gd name="connsiteX120" fmla="*/ 20317 w 2715167"/>
                <a:gd name="connsiteY120" fmla="*/ 772435 h 3456656"/>
                <a:gd name="connsiteX121" fmla="*/ 27603 w 2715167"/>
                <a:gd name="connsiteY121" fmla="*/ 739517 h 3456656"/>
                <a:gd name="connsiteX122" fmla="*/ 36347 w 2715167"/>
                <a:gd name="connsiteY122" fmla="*/ 706941 h 3456656"/>
                <a:gd name="connsiteX123" fmla="*/ 46034 w 2715167"/>
                <a:gd name="connsiteY123" fmla="*/ 674623 h 3456656"/>
                <a:gd name="connsiteX124" fmla="*/ 56750 w 2715167"/>
                <a:gd name="connsiteY124" fmla="*/ 642562 h 3456656"/>
                <a:gd name="connsiteX125" fmla="*/ 110928 w 2715167"/>
                <a:gd name="connsiteY125" fmla="*/ 518775 h 3456656"/>
                <a:gd name="connsiteX126" fmla="*/ 127302 w 2715167"/>
                <a:gd name="connsiteY126" fmla="*/ 489200 h 3456656"/>
                <a:gd name="connsiteX127" fmla="*/ 135703 w 2715167"/>
                <a:gd name="connsiteY127" fmla="*/ 474541 h 3456656"/>
                <a:gd name="connsiteX128" fmla="*/ 144618 w 2715167"/>
                <a:gd name="connsiteY128" fmla="*/ 460139 h 3456656"/>
                <a:gd name="connsiteX129" fmla="*/ 162792 w 2715167"/>
                <a:gd name="connsiteY129" fmla="*/ 431678 h 3456656"/>
                <a:gd name="connsiteX130" fmla="*/ 182080 w 2715167"/>
                <a:gd name="connsiteY130" fmla="*/ 403989 h 3456656"/>
                <a:gd name="connsiteX131" fmla="*/ 268234 w 2715167"/>
                <a:gd name="connsiteY131" fmla="*/ 300433 h 3456656"/>
                <a:gd name="connsiteX132" fmla="*/ 478774 w 2715167"/>
                <a:gd name="connsiteY132" fmla="*/ 133270 h 3456656"/>
                <a:gd name="connsiteX133" fmla="*/ 599818 w 2715167"/>
                <a:gd name="connsiteY133" fmla="*/ 73176 h 3456656"/>
                <a:gd name="connsiteX134" fmla="*/ 631365 w 2715167"/>
                <a:gd name="connsiteY134" fmla="*/ 61003 h 3456656"/>
                <a:gd name="connsiteX135" fmla="*/ 647224 w 2715167"/>
                <a:gd name="connsiteY135" fmla="*/ 55088 h 3456656"/>
                <a:gd name="connsiteX136" fmla="*/ 663254 w 2715167"/>
                <a:gd name="connsiteY136" fmla="*/ 49774 h 3456656"/>
                <a:gd name="connsiteX137" fmla="*/ 695401 w 2715167"/>
                <a:gd name="connsiteY137" fmla="*/ 39487 h 3456656"/>
                <a:gd name="connsiteX138" fmla="*/ 727977 w 2715167"/>
                <a:gd name="connsiteY138" fmla="*/ 30657 h 3456656"/>
                <a:gd name="connsiteX139" fmla="*/ 860593 w 2715167"/>
                <a:gd name="connsiteY139" fmla="*/ 6311 h 3456656"/>
                <a:gd name="connsiteX140" fmla="*/ 877310 w 2715167"/>
                <a:gd name="connsiteY140" fmla="*/ 4425 h 3456656"/>
                <a:gd name="connsiteX141" fmla="*/ 894112 w 2715167"/>
                <a:gd name="connsiteY141" fmla="*/ 3139 h 3456656"/>
                <a:gd name="connsiteX142" fmla="*/ 927716 w 2715167"/>
                <a:gd name="connsiteY142" fmla="*/ 996 h 3456656"/>
                <a:gd name="connsiteX143" fmla="*/ 961406 w 2715167"/>
                <a:gd name="connsiteY143" fmla="*/ 139 h 3456656"/>
                <a:gd name="connsiteX144" fmla="*/ 995096 w 2715167"/>
                <a:gd name="connsiteY144" fmla="*/ 567 h 3456656"/>
                <a:gd name="connsiteX145" fmla="*/ 1062390 w 2715167"/>
                <a:gd name="connsiteY145" fmla="*/ 4425 h 3456656"/>
                <a:gd name="connsiteX146" fmla="*/ 1129170 w 2715167"/>
                <a:gd name="connsiteY146" fmla="*/ 13340 h 3456656"/>
                <a:gd name="connsiteX147" fmla="*/ 1162345 w 2715167"/>
                <a:gd name="connsiteY147" fmla="*/ 19341 h 3456656"/>
                <a:gd name="connsiteX148" fmla="*/ 1195264 w 2715167"/>
                <a:gd name="connsiteY148" fmla="*/ 26542 h 3456656"/>
                <a:gd name="connsiteX149" fmla="*/ 1227925 w 2715167"/>
                <a:gd name="connsiteY149" fmla="*/ 35029 h 3456656"/>
                <a:gd name="connsiteX150" fmla="*/ 1244213 w 2715167"/>
                <a:gd name="connsiteY150" fmla="*/ 39487 h 3456656"/>
                <a:gd name="connsiteX151" fmla="*/ 1260329 w 2715167"/>
                <a:gd name="connsiteY151" fmla="*/ 44544 h 3456656"/>
                <a:gd name="connsiteX152" fmla="*/ 1386088 w 2715167"/>
                <a:gd name="connsiteY152" fmla="*/ 93836 h 3456656"/>
                <a:gd name="connsiteX153" fmla="*/ 1416349 w 2715167"/>
                <a:gd name="connsiteY153" fmla="*/ 108838 h 3456656"/>
                <a:gd name="connsiteX154" fmla="*/ 1446009 w 2715167"/>
                <a:gd name="connsiteY154" fmla="*/ 125040 h 3456656"/>
                <a:gd name="connsiteX155" fmla="*/ 1460754 w 2715167"/>
                <a:gd name="connsiteY155" fmla="*/ 133355 h 3456656"/>
                <a:gd name="connsiteX156" fmla="*/ 1475156 w 2715167"/>
                <a:gd name="connsiteY156" fmla="*/ 142185 h 3456656"/>
                <a:gd name="connsiteX157" fmla="*/ 1503788 w 2715167"/>
                <a:gd name="connsiteY157" fmla="*/ 160187 h 3456656"/>
                <a:gd name="connsiteX158" fmla="*/ 1558652 w 2715167"/>
                <a:gd name="connsiteY158" fmla="*/ 199535 h 3456656"/>
                <a:gd name="connsiteX159" fmla="*/ 1585141 w 2715167"/>
                <a:gd name="connsiteY159" fmla="*/ 220366 h 3456656"/>
                <a:gd name="connsiteX160" fmla="*/ 1610687 w 2715167"/>
                <a:gd name="connsiteY160" fmla="*/ 242312 h 3456656"/>
                <a:gd name="connsiteX161" fmla="*/ 1635462 w 2715167"/>
                <a:gd name="connsiteY161" fmla="*/ 265029 h 3456656"/>
                <a:gd name="connsiteX162" fmla="*/ 1647634 w 2715167"/>
                <a:gd name="connsiteY162" fmla="*/ 276602 h 3456656"/>
                <a:gd name="connsiteX163" fmla="*/ 1653721 w 2715167"/>
                <a:gd name="connsiteY163" fmla="*/ 282431 h 3456656"/>
                <a:gd name="connsiteX164" fmla="*/ 1658607 w 2715167"/>
                <a:gd name="connsiteY164" fmla="*/ 287317 h 3456656"/>
                <a:gd name="connsiteX165" fmla="*/ 1695040 w 2715167"/>
                <a:gd name="connsiteY165" fmla="*/ 323751 h 3456656"/>
                <a:gd name="connsiteX166" fmla="*/ 1840773 w 2715167"/>
                <a:gd name="connsiteY166" fmla="*/ 469483 h 3456656"/>
                <a:gd name="connsiteX167" fmla="*/ 2132238 w 2715167"/>
                <a:gd name="connsiteY167" fmla="*/ 760948 h 3456656"/>
                <a:gd name="connsiteX168" fmla="*/ 2715168 w 2715167"/>
                <a:gd name="connsiteY168" fmla="*/ 1343878 h 345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715167" h="3456656">
                  <a:moveTo>
                    <a:pt x="2715168" y="1343792"/>
                  </a:moveTo>
                  <a:lnTo>
                    <a:pt x="2697680" y="1361280"/>
                  </a:lnTo>
                  <a:lnTo>
                    <a:pt x="2114750" y="778350"/>
                  </a:lnTo>
                  <a:lnTo>
                    <a:pt x="1823285" y="486885"/>
                  </a:lnTo>
                  <a:lnTo>
                    <a:pt x="1677553" y="341153"/>
                  </a:lnTo>
                  <a:lnTo>
                    <a:pt x="1641120" y="304720"/>
                  </a:lnTo>
                  <a:lnTo>
                    <a:pt x="1636233" y="299919"/>
                  </a:lnTo>
                  <a:lnTo>
                    <a:pt x="1630318" y="294261"/>
                  </a:lnTo>
                  <a:lnTo>
                    <a:pt x="1618488" y="282946"/>
                  </a:lnTo>
                  <a:cubicBezTo>
                    <a:pt x="1610516" y="275487"/>
                    <a:pt x="1602800" y="267772"/>
                    <a:pt x="1594314" y="260743"/>
                  </a:cubicBezTo>
                  <a:lnTo>
                    <a:pt x="1569368" y="239397"/>
                  </a:lnTo>
                  <a:cubicBezTo>
                    <a:pt x="1560967" y="232368"/>
                    <a:pt x="1552137" y="225853"/>
                    <a:pt x="1543564" y="219080"/>
                  </a:cubicBezTo>
                  <a:cubicBezTo>
                    <a:pt x="1526505" y="205364"/>
                    <a:pt x="1508074" y="193363"/>
                    <a:pt x="1490072" y="180676"/>
                  </a:cubicBezTo>
                  <a:lnTo>
                    <a:pt x="1462211" y="163188"/>
                  </a:lnTo>
                  <a:cubicBezTo>
                    <a:pt x="1457496" y="160273"/>
                    <a:pt x="1452953" y="157358"/>
                    <a:pt x="1448152" y="154615"/>
                  </a:cubicBezTo>
                  <a:lnTo>
                    <a:pt x="1433751" y="146557"/>
                  </a:lnTo>
                  <a:cubicBezTo>
                    <a:pt x="1424150" y="141242"/>
                    <a:pt x="1414634" y="135756"/>
                    <a:pt x="1404861" y="130784"/>
                  </a:cubicBezTo>
                  <a:lnTo>
                    <a:pt x="1375372" y="116125"/>
                  </a:lnTo>
                  <a:cubicBezTo>
                    <a:pt x="1335596" y="97608"/>
                    <a:pt x="1294876" y="80806"/>
                    <a:pt x="1252871" y="68119"/>
                  </a:cubicBezTo>
                  <a:lnTo>
                    <a:pt x="1237183" y="63147"/>
                  </a:lnTo>
                  <a:lnTo>
                    <a:pt x="1221324" y="58775"/>
                  </a:lnTo>
                  <a:cubicBezTo>
                    <a:pt x="1210694" y="55946"/>
                    <a:pt x="1200150" y="52860"/>
                    <a:pt x="1189520" y="50459"/>
                  </a:cubicBezTo>
                  <a:lnTo>
                    <a:pt x="1157373" y="43430"/>
                  </a:lnTo>
                  <a:cubicBezTo>
                    <a:pt x="1146658" y="40944"/>
                    <a:pt x="1135856" y="39487"/>
                    <a:pt x="1125055" y="37601"/>
                  </a:cubicBezTo>
                  <a:cubicBezTo>
                    <a:pt x="1103452" y="33572"/>
                    <a:pt x="1081678" y="31514"/>
                    <a:pt x="1059904" y="28857"/>
                  </a:cubicBezTo>
                  <a:cubicBezTo>
                    <a:pt x="1038044" y="27313"/>
                    <a:pt x="1016270" y="25256"/>
                    <a:pt x="994324" y="25085"/>
                  </a:cubicBezTo>
                  <a:cubicBezTo>
                    <a:pt x="819274" y="20284"/>
                    <a:pt x="642680" y="65118"/>
                    <a:pt x="491119" y="154358"/>
                  </a:cubicBezTo>
                  <a:cubicBezTo>
                    <a:pt x="415595" y="199278"/>
                    <a:pt x="345900" y="253885"/>
                    <a:pt x="285893" y="317321"/>
                  </a:cubicBezTo>
                  <a:cubicBezTo>
                    <a:pt x="255460" y="348611"/>
                    <a:pt x="227771" y="382815"/>
                    <a:pt x="201968" y="418220"/>
                  </a:cubicBezTo>
                  <a:lnTo>
                    <a:pt x="183194" y="445223"/>
                  </a:lnTo>
                  <a:cubicBezTo>
                    <a:pt x="177022" y="454310"/>
                    <a:pt x="171364" y="463740"/>
                    <a:pt x="165535" y="472998"/>
                  </a:cubicBezTo>
                  <a:lnTo>
                    <a:pt x="156877" y="486971"/>
                  </a:lnTo>
                  <a:cubicBezTo>
                    <a:pt x="153962" y="491686"/>
                    <a:pt x="151476" y="496487"/>
                    <a:pt x="148733" y="501287"/>
                  </a:cubicBezTo>
                  <a:lnTo>
                    <a:pt x="132702" y="530091"/>
                  </a:lnTo>
                  <a:cubicBezTo>
                    <a:pt x="112643" y="569181"/>
                    <a:pt x="94640" y="609301"/>
                    <a:pt x="79896" y="650706"/>
                  </a:cubicBezTo>
                  <a:cubicBezTo>
                    <a:pt x="75952" y="660993"/>
                    <a:pt x="72952" y="671537"/>
                    <a:pt x="69437" y="681910"/>
                  </a:cubicBezTo>
                  <a:cubicBezTo>
                    <a:pt x="66008" y="692368"/>
                    <a:pt x="62665" y="702827"/>
                    <a:pt x="59922" y="713371"/>
                  </a:cubicBezTo>
                  <a:lnTo>
                    <a:pt x="51435" y="745175"/>
                  </a:lnTo>
                  <a:lnTo>
                    <a:pt x="44406" y="777322"/>
                  </a:lnTo>
                  <a:cubicBezTo>
                    <a:pt x="35747" y="820270"/>
                    <a:pt x="29318" y="863732"/>
                    <a:pt x="26832" y="907452"/>
                  </a:cubicBezTo>
                  <a:lnTo>
                    <a:pt x="25718" y="923826"/>
                  </a:lnTo>
                  <a:lnTo>
                    <a:pt x="25289" y="940199"/>
                  </a:lnTo>
                  <a:cubicBezTo>
                    <a:pt x="25032" y="951172"/>
                    <a:pt x="24603" y="962059"/>
                    <a:pt x="24689" y="973032"/>
                  </a:cubicBezTo>
                  <a:cubicBezTo>
                    <a:pt x="25117" y="994892"/>
                    <a:pt x="25460" y="1016837"/>
                    <a:pt x="27346" y="1038697"/>
                  </a:cubicBezTo>
                  <a:cubicBezTo>
                    <a:pt x="28546" y="1060557"/>
                    <a:pt x="31632" y="1082245"/>
                    <a:pt x="34204" y="1104020"/>
                  </a:cubicBezTo>
                  <a:cubicBezTo>
                    <a:pt x="37805" y="1125622"/>
                    <a:pt x="40977" y="1147311"/>
                    <a:pt x="45949" y="1168656"/>
                  </a:cubicBezTo>
                  <a:cubicBezTo>
                    <a:pt x="54864" y="1211604"/>
                    <a:pt x="67466" y="1253781"/>
                    <a:pt x="82467" y="1295015"/>
                  </a:cubicBezTo>
                  <a:lnTo>
                    <a:pt x="94212" y="1325790"/>
                  </a:lnTo>
                  <a:lnTo>
                    <a:pt x="107328" y="1356051"/>
                  </a:lnTo>
                  <a:cubicBezTo>
                    <a:pt x="111528" y="1366167"/>
                    <a:pt x="116500" y="1376025"/>
                    <a:pt x="121387" y="1385883"/>
                  </a:cubicBezTo>
                  <a:cubicBezTo>
                    <a:pt x="126359" y="1395656"/>
                    <a:pt x="130902" y="1405686"/>
                    <a:pt x="136303" y="1415201"/>
                  </a:cubicBezTo>
                  <a:lnTo>
                    <a:pt x="152333" y="1444005"/>
                  </a:lnTo>
                  <a:cubicBezTo>
                    <a:pt x="157648" y="1453606"/>
                    <a:pt x="163735" y="1462779"/>
                    <a:pt x="169478" y="1472123"/>
                  </a:cubicBezTo>
                  <a:cubicBezTo>
                    <a:pt x="180794" y="1490982"/>
                    <a:pt x="193824" y="1508642"/>
                    <a:pt x="206340" y="1526644"/>
                  </a:cubicBezTo>
                  <a:cubicBezTo>
                    <a:pt x="212855" y="1535473"/>
                    <a:pt x="219627" y="1544046"/>
                    <a:pt x="226314" y="1552704"/>
                  </a:cubicBezTo>
                  <a:lnTo>
                    <a:pt x="236430" y="1565649"/>
                  </a:lnTo>
                  <a:lnTo>
                    <a:pt x="247059" y="1578165"/>
                  </a:lnTo>
                  <a:lnTo>
                    <a:pt x="268491" y="1603025"/>
                  </a:lnTo>
                  <a:lnTo>
                    <a:pt x="291036" y="1626856"/>
                  </a:lnTo>
                  <a:lnTo>
                    <a:pt x="302181" y="1638429"/>
                  </a:lnTo>
                  <a:lnTo>
                    <a:pt x="311268" y="1647516"/>
                  </a:lnTo>
                  <a:lnTo>
                    <a:pt x="329441" y="1665690"/>
                  </a:lnTo>
                  <a:lnTo>
                    <a:pt x="365874" y="1702123"/>
                  </a:lnTo>
                  <a:lnTo>
                    <a:pt x="511607" y="1847855"/>
                  </a:lnTo>
                  <a:lnTo>
                    <a:pt x="1094537" y="2430785"/>
                  </a:lnTo>
                  <a:lnTo>
                    <a:pt x="1103624" y="2439872"/>
                  </a:lnTo>
                  <a:cubicBezTo>
                    <a:pt x="1106624" y="2442873"/>
                    <a:pt x="1110139" y="2446387"/>
                    <a:pt x="1111339" y="2447759"/>
                  </a:cubicBezTo>
                  <a:cubicBezTo>
                    <a:pt x="1114682" y="2451531"/>
                    <a:pt x="1118540" y="2454960"/>
                    <a:pt x="1121712" y="2458903"/>
                  </a:cubicBezTo>
                  <a:cubicBezTo>
                    <a:pt x="1128398" y="2466533"/>
                    <a:pt x="1134742" y="2474334"/>
                    <a:pt x="1140485" y="2482478"/>
                  </a:cubicBezTo>
                  <a:cubicBezTo>
                    <a:pt x="1152144" y="2498766"/>
                    <a:pt x="1162002" y="2516253"/>
                    <a:pt x="1169975" y="2534599"/>
                  </a:cubicBezTo>
                  <a:cubicBezTo>
                    <a:pt x="1185834" y="2571203"/>
                    <a:pt x="1194406" y="2611494"/>
                    <a:pt x="1193978" y="2651870"/>
                  </a:cubicBezTo>
                  <a:cubicBezTo>
                    <a:pt x="1193635" y="2692247"/>
                    <a:pt x="1184891" y="2732366"/>
                    <a:pt x="1168432" y="2768799"/>
                  </a:cubicBezTo>
                  <a:cubicBezTo>
                    <a:pt x="1160202" y="2786973"/>
                    <a:pt x="1150172" y="2804375"/>
                    <a:pt x="1138257" y="2820491"/>
                  </a:cubicBezTo>
                  <a:lnTo>
                    <a:pt x="1128998" y="2832407"/>
                  </a:lnTo>
                  <a:lnTo>
                    <a:pt x="1119054" y="2843894"/>
                  </a:lnTo>
                  <a:lnTo>
                    <a:pt x="1107910" y="2855553"/>
                  </a:lnTo>
                  <a:lnTo>
                    <a:pt x="1089736" y="2873726"/>
                  </a:lnTo>
                  <a:lnTo>
                    <a:pt x="506806" y="3456656"/>
                  </a:lnTo>
                  <a:lnTo>
                    <a:pt x="489318" y="3439169"/>
                  </a:lnTo>
                  <a:lnTo>
                    <a:pt x="1072248" y="2856239"/>
                  </a:lnTo>
                  <a:lnTo>
                    <a:pt x="1090422" y="2838065"/>
                  </a:lnTo>
                  <a:lnTo>
                    <a:pt x="1100795" y="2827178"/>
                  </a:lnTo>
                  <a:lnTo>
                    <a:pt x="1109882" y="2816720"/>
                  </a:lnTo>
                  <a:cubicBezTo>
                    <a:pt x="1112711" y="2813119"/>
                    <a:pt x="1115454" y="2809433"/>
                    <a:pt x="1118368" y="2805832"/>
                  </a:cubicBezTo>
                  <a:cubicBezTo>
                    <a:pt x="1129256" y="2791088"/>
                    <a:pt x="1138428" y="2775228"/>
                    <a:pt x="1145972" y="2758598"/>
                  </a:cubicBezTo>
                  <a:cubicBezTo>
                    <a:pt x="1160974" y="2725336"/>
                    <a:pt x="1168946" y="2688646"/>
                    <a:pt x="1169289" y="2651613"/>
                  </a:cubicBezTo>
                  <a:cubicBezTo>
                    <a:pt x="1169718" y="2614666"/>
                    <a:pt x="1161917" y="2577804"/>
                    <a:pt x="1147343" y="2544371"/>
                  </a:cubicBezTo>
                  <a:cubicBezTo>
                    <a:pt x="1140057" y="2527655"/>
                    <a:pt x="1131056" y="2511710"/>
                    <a:pt x="1120426" y="2496794"/>
                  </a:cubicBezTo>
                  <a:cubicBezTo>
                    <a:pt x="1115111" y="2489336"/>
                    <a:pt x="1109367" y="2482135"/>
                    <a:pt x="1103195" y="2475191"/>
                  </a:cubicBezTo>
                  <a:cubicBezTo>
                    <a:pt x="1100280" y="2471591"/>
                    <a:pt x="1096766" y="2468505"/>
                    <a:pt x="1093680" y="2464990"/>
                  </a:cubicBezTo>
                  <a:lnTo>
                    <a:pt x="1092479" y="2463704"/>
                  </a:lnTo>
                  <a:lnTo>
                    <a:pt x="1091794" y="2462932"/>
                  </a:lnTo>
                  <a:lnTo>
                    <a:pt x="1090679" y="2461818"/>
                  </a:lnTo>
                  <a:lnTo>
                    <a:pt x="1086136" y="2457275"/>
                  </a:lnTo>
                  <a:lnTo>
                    <a:pt x="1077049" y="2448188"/>
                  </a:lnTo>
                  <a:lnTo>
                    <a:pt x="494119" y="1865257"/>
                  </a:lnTo>
                  <a:lnTo>
                    <a:pt x="348386" y="1719525"/>
                  </a:lnTo>
                  <a:lnTo>
                    <a:pt x="311953" y="1683092"/>
                  </a:lnTo>
                  <a:lnTo>
                    <a:pt x="293780" y="1664918"/>
                  </a:lnTo>
                  <a:lnTo>
                    <a:pt x="284693" y="1655831"/>
                  </a:lnTo>
                  <a:lnTo>
                    <a:pt x="273291" y="1644001"/>
                  </a:lnTo>
                  <a:lnTo>
                    <a:pt x="250146" y="1619570"/>
                  </a:lnTo>
                  <a:lnTo>
                    <a:pt x="228114" y="1594110"/>
                  </a:lnTo>
                  <a:lnTo>
                    <a:pt x="217227" y="1581251"/>
                  </a:lnTo>
                  <a:lnTo>
                    <a:pt x="206854" y="1567963"/>
                  </a:lnTo>
                  <a:cubicBezTo>
                    <a:pt x="199996" y="1559048"/>
                    <a:pt x="193053" y="1550218"/>
                    <a:pt x="186366" y="1541217"/>
                  </a:cubicBezTo>
                  <a:cubicBezTo>
                    <a:pt x="173507" y="1522700"/>
                    <a:pt x="160220" y="1504527"/>
                    <a:pt x="148561" y="1485239"/>
                  </a:cubicBezTo>
                  <a:cubicBezTo>
                    <a:pt x="142646" y="1475638"/>
                    <a:pt x="136388" y="1466208"/>
                    <a:pt x="130988" y="1456349"/>
                  </a:cubicBezTo>
                  <a:lnTo>
                    <a:pt x="114529" y="1426860"/>
                  </a:lnTo>
                  <a:cubicBezTo>
                    <a:pt x="108956" y="1417087"/>
                    <a:pt x="104327" y="1406800"/>
                    <a:pt x="99184" y="1396770"/>
                  </a:cubicBezTo>
                  <a:cubicBezTo>
                    <a:pt x="94212" y="1386655"/>
                    <a:pt x="89154" y="1376625"/>
                    <a:pt x="84782" y="1366167"/>
                  </a:cubicBezTo>
                  <a:lnTo>
                    <a:pt x="71323" y="1335134"/>
                  </a:lnTo>
                  <a:lnTo>
                    <a:pt x="59322" y="1303587"/>
                  </a:lnTo>
                  <a:cubicBezTo>
                    <a:pt x="43891" y="1261239"/>
                    <a:pt x="31032" y="1218034"/>
                    <a:pt x="21860" y="1173971"/>
                  </a:cubicBezTo>
                  <a:cubicBezTo>
                    <a:pt x="16716" y="1152026"/>
                    <a:pt x="13545" y="1129823"/>
                    <a:pt x="9773" y="1107620"/>
                  </a:cubicBezTo>
                  <a:cubicBezTo>
                    <a:pt x="7115" y="1085332"/>
                    <a:pt x="3943" y="1063043"/>
                    <a:pt x="2743" y="1040583"/>
                  </a:cubicBezTo>
                  <a:cubicBezTo>
                    <a:pt x="771" y="1018209"/>
                    <a:pt x="429" y="995749"/>
                    <a:pt x="0" y="973289"/>
                  </a:cubicBezTo>
                  <a:cubicBezTo>
                    <a:pt x="0" y="962059"/>
                    <a:pt x="343" y="950829"/>
                    <a:pt x="600" y="939599"/>
                  </a:cubicBezTo>
                  <a:lnTo>
                    <a:pt x="1114" y="922797"/>
                  </a:lnTo>
                  <a:lnTo>
                    <a:pt x="2229" y="905995"/>
                  </a:lnTo>
                  <a:cubicBezTo>
                    <a:pt x="4801" y="861161"/>
                    <a:pt x="11401" y="816498"/>
                    <a:pt x="20317" y="772435"/>
                  </a:cubicBezTo>
                  <a:lnTo>
                    <a:pt x="27603" y="739517"/>
                  </a:lnTo>
                  <a:lnTo>
                    <a:pt x="36347" y="706941"/>
                  </a:lnTo>
                  <a:cubicBezTo>
                    <a:pt x="39176" y="696054"/>
                    <a:pt x="42605" y="685339"/>
                    <a:pt x="46034" y="674623"/>
                  </a:cubicBezTo>
                  <a:cubicBezTo>
                    <a:pt x="49549" y="663907"/>
                    <a:pt x="52721" y="653106"/>
                    <a:pt x="56750" y="642562"/>
                  </a:cubicBezTo>
                  <a:cubicBezTo>
                    <a:pt x="71838" y="600128"/>
                    <a:pt x="90354" y="558894"/>
                    <a:pt x="110928" y="518775"/>
                  </a:cubicBezTo>
                  <a:lnTo>
                    <a:pt x="127302" y="489200"/>
                  </a:lnTo>
                  <a:cubicBezTo>
                    <a:pt x="130131" y="484313"/>
                    <a:pt x="132702" y="479342"/>
                    <a:pt x="135703" y="474541"/>
                  </a:cubicBezTo>
                  <a:lnTo>
                    <a:pt x="144618" y="460139"/>
                  </a:lnTo>
                  <a:cubicBezTo>
                    <a:pt x="150619" y="450624"/>
                    <a:pt x="156448" y="440937"/>
                    <a:pt x="162792" y="431678"/>
                  </a:cubicBezTo>
                  <a:lnTo>
                    <a:pt x="182080" y="403989"/>
                  </a:lnTo>
                  <a:cubicBezTo>
                    <a:pt x="208569" y="367642"/>
                    <a:pt x="237030" y="332580"/>
                    <a:pt x="268234" y="300433"/>
                  </a:cubicBezTo>
                  <a:cubicBezTo>
                    <a:pt x="329784" y="235368"/>
                    <a:pt x="401279" y="179304"/>
                    <a:pt x="478774" y="133270"/>
                  </a:cubicBezTo>
                  <a:cubicBezTo>
                    <a:pt x="517779" y="110724"/>
                    <a:pt x="558155" y="90407"/>
                    <a:pt x="599818" y="73176"/>
                  </a:cubicBezTo>
                  <a:cubicBezTo>
                    <a:pt x="610191" y="68719"/>
                    <a:pt x="620820" y="65033"/>
                    <a:pt x="631365" y="61003"/>
                  </a:cubicBezTo>
                  <a:lnTo>
                    <a:pt x="647224" y="55088"/>
                  </a:lnTo>
                  <a:cubicBezTo>
                    <a:pt x="652539" y="53202"/>
                    <a:pt x="657939" y="51574"/>
                    <a:pt x="663254" y="49774"/>
                  </a:cubicBezTo>
                  <a:cubicBezTo>
                    <a:pt x="673970" y="46344"/>
                    <a:pt x="684686" y="42830"/>
                    <a:pt x="695401" y="39487"/>
                  </a:cubicBezTo>
                  <a:lnTo>
                    <a:pt x="727977" y="30657"/>
                  </a:lnTo>
                  <a:cubicBezTo>
                    <a:pt x="771611" y="19684"/>
                    <a:pt x="815845" y="11026"/>
                    <a:pt x="860593" y="6311"/>
                  </a:cubicBezTo>
                  <a:lnTo>
                    <a:pt x="877310" y="4425"/>
                  </a:lnTo>
                  <a:lnTo>
                    <a:pt x="894112" y="3139"/>
                  </a:lnTo>
                  <a:cubicBezTo>
                    <a:pt x="905342" y="2368"/>
                    <a:pt x="916486" y="1339"/>
                    <a:pt x="927716" y="996"/>
                  </a:cubicBezTo>
                  <a:lnTo>
                    <a:pt x="961406" y="139"/>
                  </a:lnTo>
                  <a:cubicBezTo>
                    <a:pt x="972636" y="-290"/>
                    <a:pt x="983866" y="396"/>
                    <a:pt x="995096" y="567"/>
                  </a:cubicBezTo>
                  <a:cubicBezTo>
                    <a:pt x="1017556" y="739"/>
                    <a:pt x="1039930" y="2882"/>
                    <a:pt x="1062390" y="4425"/>
                  </a:cubicBezTo>
                  <a:cubicBezTo>
                    <a:pt x="1084678" y="7083"/>
                    <a:pt x="1107053" y="9311"/>
                    <a:pt x="1129170" y="13340"/>
                  </a:cubicBezTo>
                  <a:cubicBezTo>
                    <a:pt x="1140228" y="15312"/>
                    <a:pt x="1151373" y="16855"/>
                    <a:pt x="1162345" y="19341"/>
                  </a:cubicBezTo>
                  <a:lnTo>
                    <a:pt x="1195264" y="26542"/>
                  </a:lnTo>
                  <a:cubicBezTo>
                    <a:pt x="1206237" y="29028"/>
                    <a:pt x="1217038" y="32200"/>
                    <a:pt x="1227925" y="35029"/>
                  </a:cubicBezTo>
                  <a:lnTo>
                    <a:pt x="1244213" y="39487"/>
                  </a:lnTo>
                  <a:lnTo>
                    <a:pt x="1260329" y="44544"/>
                  </a:lnTo>
                  <a:cubicBezTo>
                    <a:pt x="1303449" y="57660"/>
                    <a:pt x="1345282" y="74805"/>
                    <a:pt x="1386088" y="93836"/>
                  </a:cubicBezTo>
                  <a:lnTo>
                    <a:pt x="1416349" y="108838"/>
                  </a:lnTo>
                  <a:cubicBezTo>
                    <a:pt x="1426378" y="113981"/>
                    <a:pt x="1436151" y="119639"/>
                    <a:pt x="1446009" y="125040"/>
                  </a:cubicBezTo>
                  <a:lnTo>
                    <a:pt x="1460754" y="133355"/>
                  </a:lnTo>
                  <a:cubicBezTo>
                    <a:pt x="1465640" y="136184"/>
                    <a:pt x="1470355" y="139270"/>
                    <a:pt x="1475156" y="142185"/>
                  </a:cubicBezTo>
                  <a:lnTo>
                    <a:pt x="1503788" y="160187"/>
                  </a:lnTo>
                  <a:cubicBezTo>
                    <a:pt x="1522219" y="173132"/>
                    <a:pt x="1541078" y="185476"/>
                    <a:pt x="1558652" y="199535"/>
                  </a:cubicBezTo>
                  <a:cubicBezTo>
                    <a:pt x="1567482" y="206479"/>
                    <a:pt x="1576569" y="213165"/>
                    <a:pt x="1585141" y="220366"/>
                  </a:cubicBezTo>
                  <a:lnTo>
                    <a:pt x="1610687" y="242312"/>
                  </a:lnTo>
                  <a:cubicBezTo>
                    <a:pt x="1619345" y="249513"/>
                    <a:pt x="1627318" y="257399"/>
                    <a:pt x="1635462" y="265029"/>
                  </a:cubicBezTo>
                  <a:lnTo>
                    <a:pt x="1647634" y="276602"/>
                  </a:lnTo>
                  <a:lnTo>
                    <a:pt x="1653721" y="282431"/>
                  </a:lnTo>
                  <a:lnTo>
                    <a:pt x="1658607" y="287317"/>
                  </a:lnTo>
                  <a:lnTo>
                    <a:pt x="1695040" y="323751"/>
                  </a:lnTo>
                  <a:lnTo>
                    <a:pt x="1840773" y="469483"/>
                  </a:lnTo>
                  <a:lnTo>
                    <a:pt x="2132238" y="760948"/>
                  </a:lnTo>
                  <a:lnTo>
                    <a:pt x="2715168" y="1343878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3B582FD-C20F-BD4F-BE11-F9A5F43A736A}"/>
                </a:ext>
              </a:extLst>
            </p:cNvPr>
            <p:cNvSpPr/>
            <p:nvPr/>
          </p:nvSpPr>
          <p:spPr>
            <a:xfrm>
              <a:off x="1957292" y="2686426"/>
              <a:ext cx="25424" cy="100577"/>
            </a:xfrm>
            <a:custGeom>
              <a:avLst/>
              <a:gdLst>
                <a:gd name="connsiteX0" fmla="*/ 22374 w 25424"/>
                <a:gd name="connsiteY0" fmla="*/ 1566 h 100577"/>
                <a:gd name="connsiteX1" fmla="*/ 10116 w 25424"/>
                <a:gd name="connsiteY1" fmla="*/ 23 h 100577"/>
                <a:gd name="connsiteX2" fmla="*/ 5829 w 25424"/>
                <a:gd name="connsiteY2" fmla="*/ 4395 h 100577"/>
                <a:gd name="connsiteX3" fmla="*/ 0 w 25424"/>
                <a:gd name="connsiteY3" fmla="*/ 95692 h 100577"/>
                <a:gd name="connsiteX4" fmla="*/ 3772 w 25424"/>
                <a:gd name="connsiteY4" fmla="*/ 100578 h 100577"/>
                <a:gd name="connsiteX5" fmla="*/ 16116 w 25424"/>
                <a:gd name="connsiteY5" fmla="*/ 100578 h 100577"/>
                <a:gd name="connsiteX6" fmla="*/ 19717 w 25424"/>
                <a:gd name="connsiteY6" fmla="*/ 95777 h 100577"/>
                <a:gd name="connsiteX7" fmla="*/ 25375 w 25424"/>
                <a:gd name="connsiteY7" fmla="*/ 6880 h 100577"/>
                <a:gd name="connsiteX8" fmla="*/ 22288 w 25424"/>
                <a:gd name="connsiteY8" fmla="*/ 1737 h 10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24" h="100577">
                  <a:moveTo>
                    <a:pt x="22374" y="1566"/>
                  </a:moveTo>
                  <a:lnTo>
                    <a:pt x="10116" y="23"/>
                  </a:lnTo>
                  <a:cubicBezTo>
                    <a:pt x="8058" y="-235"/>
                    <a:pt x="6172" y="1737"/>
                    <a:pt x="5829" y="4395"/>
                  </a:cubicBezTo>
                  <a:cubicBezTo>
                    <a:pt x="1715" y="34656"/>
                    <a:pt x="600" y="65174"/>
                    <a:pt x="0" y="95692"/>
                  </a:cubicBezTo>
                  <a:cubicBezTo>
                    <a:pt x="0" y="98349"/>
                    <a:pt x="1800" y="100578"/>
                    <a:pt x="3772" y="100578"/>
                  </a:cubicBezTo>
                  <a:lnTo>
                    <a:pt x="16116" y="100578"/>
                  </a:lnTo>
                  <a:cubicBezTo>
                    <a:pt x="18174" y="100492"/>
                    <a:pt x="19717" y="98349"/>
                    <a:pt x="19717" y="95777"/>
                  </a:cubicBezTo>
                  <a:cubicBezTo>
                    <a:pt x="20231" y="66116"/>
                    <a:pt x="21346" y="36370"/>
                    <a:pt x="25375" y="6880"/>
                  </a:cubicBezTo>
                  <a:cubicBezTo>
                    <a:pt x="25718" y="4309"/>
                    <a:pt x="24260" y="1994"/>
                    <a:pt x="22288" y="173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D6D33A0-F1FE-7DE1-C3D7-7DD74F0F1781}"/>
                </a:ext>
              </a:extLst>
            </p:cNvPr>
            <p:cNvSpPr/>
            <p:nvPr/>
          </p:nvSpPr>
          <p:spPr>
            <a:xfrm>
              <a:off x="3261038" y="2289325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2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3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93F77B-98D7-B4EB-C155-C9E723B0B39C}"/>
                </a:ext>
              </a:extLst>
            </p:cNvPr>
            <p:cNvSpPr/>
            <p:nvPr/>
          </p:nvSpPr>
          <p:spPr>
            <a:xfrm>
              <a:off x="2063275" y="2318983"/>
              <a:ext cx="69602" cy="90118"/>
            </a:xfrm>
            <a:custGeom>
              <a:avLst/>
              <a:gdLst>
                <a:gd name="connsiteX0" fmla="*/ 68467 w 69602"/>
                <a:gd name="connsiteY0" fmla="*/ 8278 h 90118"/>
                <a:gd name="connsiteX1" fmla="*/ 58780 w 69602"/>
                <a:gd name="connsiteY1" fmla="*/ 648 h 90118"/>
                <a:gd name="connsiteX2" fmla="*/ 52865 w 69602"/>
                <a:gd name="connsiteY2" fmla="*/ 2191 h 90118"/>
                <a:gd name="connsiteX3" fmla="*/ 38892 w 69602"/>
                <a:gd name="connsiteY3" fmla="*/ 20279 h 90118"/>
                <a:gd name="connsiteX4" fmla="*/ 25776 w 69602"/>
                <a:gd name="connsiteY4" fmla="*/ 39053 h 90118"/>
                <a:gd name="connsiteX5" fmla="*/ 916 w 69602"/>
                <a:gd name="connsiteY5" fmla="*/ 77458 h 90118"/>
                <a:gd name="connsiteX6" fmla="*/ 1516 w 69602"/>
                <a:gd name="connsiteY6" fmla="*/ 83458 h 90118"/>
                <a:gd name="connsiteX7" fmla="*/ 12146 w 69602"/>
                <a:gd name="connsiteY7" fmla="*/ 89716 h 90118"/>
                <a:gd name="connsiteX8" fmla="*/ 17803 w 69602"/>
                <a:gd name="connsiteY8" fmla="*/ 87573 h 90118"/>
                <a:gd name="connsiteX9" fmla="*/ 41978 w 69602"/>
                <a:gd name="connsiteY9" fmla="*/ 50197 h 90118"/>
                <a:gd name="connsiteX10" fmla="*/ 54751 w 69602"/>
                <a:gd name="connsiteY10" fmla="*/ 31938 h 90118"/>
                <a:gd name="connsiteX11" fmla="*/ 68381 w 69602"/>
                <a:gd name="connsiteY11" fmla="*/ 14278 h 90118"/>
                <a:gd name="connsiteX12" fmla="*/ 68381 w 69602"/>
                <a:gd name="connsiteY12" fmla="*/ 8192 h 9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602" h="90118">
                  <a:moveTo>
                    <a:pt x="68467" y="8278"/>
                  </a:moveTo>
                  <a:lnTo>
                    <a:pt x="58780" y="648"/>
                  </a:lnTo>
                  <a:cubicBezTo>
                    <a:pt x="57151" y="-638"/>
                    <a:pt x="54579" y="48"/>
                    <a:pt x="52865" y="2191"/>
                  </a:cubicBezTo>
                  <a:lnTo>
                    <a:pt x="38892" y="20279"/>
                  </a:lnTo>
                  <a:lnTo>
                    <a:pt x="25776" y="39053"/>
                  </a:lnTo>
                  <a:cubicBezTo>
                    <a:pt x="16775" y="51397"/>
                    <a:pt x="9145" y="64599"/>
                    <a:pt x="916" y="77458"/>
                  </a:cubicBezTo>
                  <a:cubicBezTo>
                    <a:pt x="-542" y="79772"/>
                    <a:pt x="-199" y="82430"/>
                    <a:pt x="1516" y="83458"/>
                  </a:cubicBezTo>
                  <a:lnTo>
                    <a:pt x="12146" y="89716"/>
                  </a:lnTo>
                  <a:cubicBezTo>
                    <a:pt x="13946" y="90745"/>
                    <a:pt x="16432" y="89716"/>
                    <a:pt x="17803" y="87573"/>
                  </a:cubicBezTo>
                  <a:cubicBezTo>
                    <a:pt x="25776" y="75057"/>
                    <a:pt x="33234" y="62199"/>
                    <a:pt x="41978" y="50197"/>
                  </a:cubicBezTo>
                  <a:lnTo>
                    <a:pt x="54751" y="31938"/>
                  </a:lnTo>
                  <a:lnTo>
                    <a:pt x="68381" y="14278"/>
                  </a:lnTo>
                  <a:cubicBezTo>
                    <a:pt x="70010" y="12221"/>
                    <a:pt x="70010" y="9478"/>
                    <a:pt x="68381" y="819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862183F-2D78-A882-6FFC-12907C34DFAA}"/>
                </a:ext>
              </a:extLst>
            </p:cNvPr>
            <p:cNvSpPr/>
            <p:nvPr/>
          </p:nvSpPr>
          <p:spPr>
            <a:xfrm>
              <a:off x="1965446" y="2885564"/>
              <a:ext cx="38178" cy="100356"/>
            </a:xfrm>
            <a:custGeom>
              <a:avLst/>
              <a:gdLst>
                <a:gd name="connsiteX0" fmla="*/ 15249 w 38178"/>
                <a:gd name="connsiteY0" fmla="*/ 23 h 100356"/>
                <a:gd name="connsiteX1" fmla="*/ 3076 w 38178"/>
                <a:gd name="connsiteY1" fmla="*/ 1738 h 100356"/>
                <a:gd name="connsiteX2" fmla="*/ 75 w 38178"/>
                <a:gd name="connsiteY2" fmla="*/ 7053 h 100356"/>
                <a:gd name="connsiteX3" fmla="*/ 3847 w 38178"/>
                <a:gd name="connsiteY3" fmla="*/ 29599 h 100356"/>
                <a:gd name="connsiteX4" fmla="*/ 5819 w 38178"/>
                <a:gd name="connsiteY4" fmla="*/ 40914 h 100356"/>
                <a:gd name="connsiteX5" fmla="*/ 8219 w 38178"/>
                <a:gd name="connsiteY5" fmla="*/ 52059 h 100356"/>
                <a:gd name="connsiteX6" fmla="*/ 13105 w 38178"/>
                <a:gd name="connsiteY6" fmla="*/ 74433 h 100356"/>
                <a:gd name="connsiteX7" fmla="*/ 19020 w 38178"/>
                <a:gd name="connsiteY7" fmla="*/ 96550 h 100356"/>
                <a:gd name="connsiteX8" fmla="*/ 23821 w 38178"/>
                <a:gd name="connsiteY8" fmla="*/ 100236 h 100356"/>
                <a:gd name="connsiteX9" fmla="*/ 35651 w 38178"/>
                <a:gd name="connsiteY9" fmla="*/ 96893 h 100356"/>
                <a:gd name="connsiteX10" fmla="*/ 37966 w 38178"/>
                <a:gd name="connsiteY10" fmla="*/ 91321 h 100356"/>
                <a:gd name="connsiteX11" fmla="*/ 32222 w 38178"/>
                <a:gd name="connsiteY11" fmla="*/ 69804 h 100356"/>
                <a:gd name="connsiteX12" fmla="*/ 27507 w 38178"/>
                <a:gd name="connsiteY12" fmla="*/ 48030 h 100356"/>
                <a:gd name="connsiteX13" fmla="*/ 25107 w 38178"/>
                <a:gd name="connsiteY13" fmla="*/ 37143 h 100356"/>
                <a:gd name="connsiteX14" fmla="*/ 23221 w 38178"/>
                <a:gd name="connsiteY14" fmla="*/ 26170 h 100356"/>
                <a:gd name="connsiteX15" fmla="*/ 19535 w 38178"/>
                <a:gd name="connsiteY15" fmla="*/ 4224 h 100356"/>
                <a:gd name="connsiteX16" fmla="*/ 15163 w 38178"/>
                <a:gd name="connsiteY16" fmla="*/ 23 h 10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78" h="100356">
                  <a:moveTo>
                    <a:pt x="15249" y="23"/>
                  </a:moveTo>
                  <a:lnTo>
                    <a:pt x="3076" y="1738"/>
                  </a:lnTo>
                  <a:cubicBezTo>
                    <a:pt x="1104" y="1995"/>
                    <a:pt x="-353" y="4396"/>
                    <a:pt x="75" y="7053"/>
                  </a:cubicBezTo>
                  <a:lnTo>
                    <a:pt x="3847" y="29599"/>
                  </a:lnTo>
                  <a:lnTo>
                    <a:pt x="5819" y="40914"/>
                  </a:lnTo>
                  <a:lnTo>
                    <a:pt x="8219" y="52059"/>
                  </a:lnTo>
                  <a:lnTo>
                    <a:pt x="13105" y="74433"/>
                  </a:lnTo>
                  <a:lnTo>
                    <a:pt x="19020" y="96550"/>
                  </a:lnTo>
                  <a:cubicBezTo>
                    <a:pt x="19706" y="99122"/>
                    <a:pt x="21849" y="100836"/>
                    <a:pt x="23821" y="100236"/>
                  </a:cubicBezTo>
                  <a:lnTo>
                    <a:pt x="35651" y="96893"/>
                  </a:lnTo>
                  <a:cubicBezTo>
                    <a:pt x="37623" y="96379"/>
                    <a:pt x="38651" y="93807"/>
                    <a:pt x="37966" y="91321"/>
                  </a:cubicBezTo>
                  <a:lnTo>
                    <a:pt x="32222" y="69804"/>
                  </a:lnTo>
                  <a:lnTo>
                    <a:pt x="27507" y="48030"/>
                  </a:lnTo>
                  <a:lnTo>
                    <a:pt x="25107" y="37143"/>
                  </a:lnTo>
                  <a:lnTo>
                    <a:pt x="23221" y="26170"/>
                  </a:lnTo>
                  <a:lnTo>
                    <a:pt x="19535" y="4224"/>
                  </a:lnTo>
                  <a:cubicBezTo>
                    <a:pt x="19020" y="1652"/>
                    <a:pt x="17220" y="-234"/>
                    <a:pt x="15163" y="2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B43CC1B-3E05-22C0-322A-2A8696DDB8FA}"/>
                </a:ext>
              </a:extLst>
            </p:cNvPr>
            <p:cNvSpPr/>
            <p:nvPr/>
          </p:nvSpPr>
          <p:spPr>
            <a:xfrm>
              <a:off x="2126295" y="3243925"/>
              <a:ext cx="78958" cy="83192"/>
            </a:xfrm>
            <a:custGeom>
              <a:avLst/>
              <a:gdLst>
                <a:gd name="connsiteX0" fmla="*/ 10762 w 78958"/>
                <a:gd name="connsiteY0" fmla="*/ 594 h 83192"/>
                <a:gd name="connsiteX1" fmla="*/ 1160 w 78958"/>
                <a:gd name="connsiteY1" fmla="*/ 8395 h 83192"/>
                <a:gd name="connsiteX2" fmla="*/ 1418 w 78958"/>
                <a:gd name="connsiteY2" fmla="*/ 14481 h 83192"/>
                <a:gd name="connsiteX3" fmla="*/ 63311 w 78958"/>
                <a:gd name="connsiteY3" fmla="*/ 81518 h 83192"/>
                <a:gd name="connsiteX4" fmla="*/ 69312 w 78958"/>
                <a:gd name="connsiteY4" fmla="*/ 82290 h 83192"/>
                <a:gd name="connsiteX5" fmla="*/ 78056 w 78958"/>
                <a:gd name="connsiteY5" fmla="*/ 73546 h 83192"/>
                <a:gd name="connsiteX6" fmla="*/ 77284 w 78958"/>
                <a:gd name="connsiteY6" fmla="*/ 67545 h 83192"/>
                <a:gd name="connsiteX7" fmla="*/ 16677 w 78958"/>
                <a:gd name="connsiteY7" fmla="*/ 1966 h 83192"/>
                <a:gd name="connsiteX8" fmla="*/ 10762 w 78958"/>
                <a:gd name="connsiteY8" fmla="*/ 679 h 8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958" h="83192">
                  <a:moveTo>
                    <a:pt x="10762" y="594"/>
                  </a:moveTo>
                  <a:lnTo>
                    <a:pt x="1160" y="8395"/>
                  </a:lnTo>
                  <a:cubicBezTo>
                    <a:pt x="-468" y="9681"/>
                    <a:pt x="-382" y="12424"/>
                    <a:pt x="1418" y="14481"/>
                  </a:cubicBezTo>
                  <a:cubicBezTo>
                    <a:pt x="20877" y="37884"/>
                    <a:pt x="41966" y="60344"/>
                    <a:pt x="63311" y="81518"/>
                  </a:cubicBezTo>
                  <a:cubicBezTo>
                    <a:pt x="65197" y="83404"/>
                    <a:pt x="67855" y="83747"/>
                    <a:pt x="69312" y="82290"/>
                  </a:cubicBezTo>
                  <a:lnTo>
                    <a:pt x="78056" y="73546"/>
                  </a:lnTo>
                  <a:cubicBezTo>
                    <a:pt x="79513" y="72089"/>
                    <a:pt x="79170" y="69431"/>
                    <a:pt x="77284" y="67545"/>
                  </a:cubicBezTo>
                  <a:cubicBezTo>
                    <a:pt x="55853" y="46285"/>
                    <a:pt x="35793" y="24854"/>
                    <a:pt x="16677" y="1966"/>
                  </a:cubicBezTo>
                  <a:cubicBezTo>
                    <a:pt x="14962" y="-6"/>
                    <a:pt x="12305" y="-606"/>
                    <a:pt x="10762" y="67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B4E0BBD-7B15-0FC0-A3E0-5BE34875F153}"/>
                </a:ext>
              </a:extLst>
            </p:cNvPr>
            <p:cNvSpPr/>
            <p:nvPr/>
          </p:nvSpPr>
          <p:spPr>
            <a:xfrm>
              <a:off x="2021258" y="3075288"/>
              <a:ext cx="60323" cy="94977"/>
            </a:xfrm>
            <a:custGeom>
              <a:avLst/>
              <a:gdLst>
                <a:gd name="connsiteX0" fmla="*/ 13272 w 60323"/>
                <a:gd name="connsiteY0" fmla="*/ 352 h 94977"/>
                <a:gd name="connsiteX1" fmla="*/ 1956 w 60323"/>
                <a:gd name="connsiteY1" fmla="*/ 5238 h 94977"/>
                <a:gd name="connsiteX2" fmla="*/ 499 w 60323"/>
                <a:gd name="connsiteY2" fmla="*/ 11153 h 94977"/>
                <a:gd name="connsiteX3" fmla="*/ 5042 w 60323"/>
                <a:gd name="connsiteY3" fmla="*/ 21612 h 94977"/>
                <a:gd name="connsiteX4" fmla="*/ 10014 w 60323"/>
                <a:gd name="connsiteY4" fmla="*/ 31899 h 94977"/>
                <a:gd name="connsiteX5" fmla="*/ 20130 w 60323"/>
                <a:gd name="connsiteY5" fmla="*/ 52387 h 94977"/>
                <a:gd name="connsiteX6" fmla="*/ 31102 w 60323"/>
                <a:gd name="connsiteY6" fmla="*/ 72447 h 94977"/>
                <a:gd name="connsiteX7" fmla="*/ 42504 w 60323"/>
                <a:gd name="connsiteY7" fmla="*/ 92335 h 94977"/>
                <a:gd name="connsiteX8" fmla="*/ 48247 w 60323"/>
                <a:gd name="connsiteY8" fmla="*/ 94563 h 94977"/>
                <a:gd name="connsiteX9" fmla="*/ 58792 w 60323"/>
                <a:gd name="connsiteY9" fmla="*/ 88134 h 94977"/>
                <a:gd name="connsiteX10" fmla="*/ 59477 w 60323"/>
                <a:gd name="connsiteY10" fmla="*/ 82219 h 94977"/>
                <a:gd name="connsiteX11" fmla="*/ 48419 w 60323"/>
                <a:gd name="connsiteY11" fmla="*/ 62845 h 94977"/>
                <a:gd name="connsiteX12" fmla="*/ 37703 w 60323"/>
                <a:gd name="connsiteY12" fmla="*/ 43300 h 94977"/>
                <a:gd name="connsiteX13" fmla="*/ 27845 w 60323"/>
                <a:gd name="connsiteY13" fmla="*/ 23326 h 94977"/>
                <a:gd name="connsiteX14" fmla="*/ 22959 w 60323"/>
                <a:gd name="connsiteY14" fmla="*/ 13296 h 94977"/>
                <a:gd name="connsiteX15" fmla="*/ 18501 w 60323"/>
                <a:gd name="connsiteY15" fmla="*/ 3095 h 94977"/>
                <a:gd name="connsiteX16" fmla="*/ 13186 w 60323"/>
                <a:gd name="connsiteY16" fmla="*/ 266 h 9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323" h="94977">
                  <a:moveTo>
                    <a:pt x="13272" y="352"/>
                  </a:moveTo>
                  <a:lnTo>
                    <a:pt x="1956" y="5238"/>
                  </a:lnTo>
                  <a:cubicBezTo>
                    <a:pt x="70" y="6095"/>
                    <a:pt x="-530" y="8753"/>
                    <a:pt x="499" y="11153"/>
                  </a:cubicBezTo>
                  <a:lnTo>
                    <a:pt x="5042" y="21612"/>
                  </a:lnTo>
                  <a:cubicBezTo>
                    <a:pt x="6585" y="25126"/>
                    <a:pt x="8385" y="28470"/>
                    <a:pt x="10014" y="31899"/>
                  </a:cubicBezTo>
                  <a:lnTo>
                    <a:pt x="20130" y="52387"/>
                  </a:lnTo>
                  <a:cubicBezTo>
                    <a:pt x="23473" y="59245"/>
                    <a:pt x="27502" y="65760"/>
                    <a:pt x="31102" y="72447"/>
                  </a:cubicBezTo>
                  <a:cubicBezTo>
                    <a:pt x="34874" y="79047"/>
                    <a:pt x="38303" y="85905"/>
                    <a:pt x="42504" y="92335"/>
                  </a:cubicBezTo>
                  <a:cubicBezTo>
                    <a:pt x="43961" y="94649"/>
                    <a:pt x="46533" y="95592"/>
                    <a:pt x="48247" y="94563"/>
                  </a:cubicBezTo>
                  <a:lnTo>
                    <a:pt x="58792" y="88134"/>
                  </a:lnTo>
                  <a:cubicBezTo>
                    <a:pt x="60506" y="87105"/>
                    <a:pt x="60849" y="84448"/>
                    <a:pt x="59477" y="82219"/>
                  </a:cubicBezTo>
                  <a:cubicBezTo>
                    <a:pt x="55448" y="75961"/>
                    <a:pt x="52105" y="69275"/>
                    <a:pt x="48419" y="62845"/>
                  </a:cubicBezTo>
                  <a:cubicBezTo>
                    <a:pt x="44904" y="56330"/>
                    <a:pt x="41047" y="49987"/>
                    <a:pt x="37703" y="43300"/>
                  </a:cubicBezTo>
                  <a:lnTo>
                    <a:pt x="27845" y="23326"/>
                  </a:lnTo>
                  <a:cubicBezTo>
                    <a:pt x="26216" y="19983"/>
                    <a:pt x="24502" y="16725"/>
                    <a:pt x="22959" y="13296"/>
                  </a:cubicBezTo>
                  <a:lnTo>
                    <a:pt x="18501" y="3095"/>
                  </a:lnTo>
                  <a:cubicBezTo>
                    <a:pt x="17472" y="695"/>
                    <a:pt x="15072" y="-591"/>
                    <a:pt x="13186" y="2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2AA3890-A633-1B50-CF5B-8286DA2366BE}"/>
                </a:ext>
              </a:extLst>
            </p:cNvPr>
            <p:cNvSpPr/>
            <p:nvPr/>
          </p:nvSpPr>
          <p:spPr>
            <a:xfrm>
              <a:off x="2351463" y="2082285"/>
              <a:ext cx="96476" cy="56523"/>
            </a:xfrm>
            <a:custGeom>
              <a:avLst/>
              <a:gdLst>
                <a:gd name="connsiteX0" fmla="*/ 96176 w 96476"/>
                <a:gd name="connsiteY0" fmla="*/ 13690 h 56523"/>
                <a:gd name="connsiteX1" fmla="*/ 91804 w 96476"/>
                <a:gd name="connsiteY1" fmla="*/ 2117 h 56523"/>
                <a:gd name="connsiteX2" fmla="*/ 85975 w 96476"/>
                <a:gd name="connsiteY2" fmla="*/ 402 h 56523"/>
                <a:gd name="connsiteX3" fmla="*/ 43798 w 96476"/>
                <a:gd name="connsiteY3" fmla="*/ 18062 h 56523"/>
                <a:gd name="connsiteX4" fmla="*/ 23224 w 96476"/>
                <a:gd name="connsiteY4" fmla="*/ 28006 h 56523"/>
                <a:gd name="connsiteX5" fmla="*/ 2821 w 96476"/>
                <a:gd name="connsiteY5" fmla="*/ 38379 h 56523"/>
                <a:gd name="connsiteX6" fmla="*/ 335 w 96476"/>
                <a:gd name="connsiteY6" fmla="*/ 44036 h 56523"/>
                <a:gd name="connsiteX7" fmla="*/ 6250 w 96476"/>
                <a:gd name="connsiteY7" fmla="*/ 54838 h 56523"/>
                <a:gd name="connsiteX8" fmla="*/ 12165 w 96476"/>
                <a:gd name="connsiteY8" fmla="*/ 55781 h 56523"/>
                <a:gd name="connsiteX9" fmla="*/ 32054 w 96476"/>
                <a:gd name="connsiteY9" fmla="*/ 45665 h 56523"/>
                <a:gd name="connsiteX10" fmla="*/ 52113 w 96476"/>
                <a:gd name="connsiteY10" fmla="*/ 35978 h 56523"/>
                <a:gd name="connsiteX11" fmla="*/ 93175 w 96476"/>
                <a:gd name="connsiteY11" fmla="*/ 18833 h 56523"/>
                <a:gd name="connsiteX12" fmla="*/ 96262 w 96476"/>
                <a:gd name="connsiteY12" fmla="*/ 13690 h 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476" h="56523">
                  <a:moveTo>
                    <a:pt x="96176" y="13690"/>
                  </a:moveTo>
                  <a:lnTo>
                    <a:pt x="91804" y="2117"/>
                  </a:lnTo>
                  <a:cubicBezTo>
                    <a:pt x="91118" y="231"/>
                    <a:pt x="88461" y="-541"/>
                    <a:pt x="85975" y="402"/>
                  </a:cubicBezTo>
                  <a:cubicBezTo>
                    <a:pt x="71573" y="5460"/>
                    <a:pt x="57857" y="12147"/>
                    <a:pt x="43798" y="18062"/>
                  </a:cubicBezTo>
                  <a:cubicBezTo>
                    <a:pt x="36768" y="21062"/>
                    <a:pt x="30082" y="24748"/>
                    <a:pt x="23224" y="28006"/>
                  </a:cubicBezTo>
                  <a:cubicBezTo>
                    <a:pt x="16452" y="31521"/>
                    <a:pt x="9422" y="34521"/>
                    <a:pt x="2821" y="38379"/>
                  </a:cubicBezTo>
                  <a:cubicBezTo>
                    <a:pt x="507" y="39665"/>
                    <a:pt x="-608" y="42236"/>
                    <a:pt x="335" y="44036"/>
                  </a:cubicBezTo>
                  <a:lnTo>
                    <a:pt x="6250" y="54838"/>
                  </a:lnTo>
                  <a:cubicBezTo>
                    <a:pt x="7193" y="56638"/>
                    <a:pt x="9851" y="57067"/>
                    <a:pt x="12165" y="55781"/>
                  </a:cubicBezTo>
                  <a:cubicBezTo>
                    <a:pt x="18595" y="52095"/>
                    <a:pt x="25453" y="49094"/>
                    <a:pt x="32054" y="45665"/>
                  </a:cubicBezTo>
                  <a:cubicBezTo>
                    <a:pt x="38740" y="42493"/>
                    <a:pt x="45255" y="38893"/>
                    <a:pt x="52113" y="35978"/>
                  </a:cubicBezTo>
                  <a:cubicBezTo>
                    <a:pt x="65829" y="30235"/>
                    <a:pt x="79202" y="23720"/>
                    <a:pt x="93175" y="18833"/>
                  </a:cubicBezTo>
                  <a:cubicBezTo>
                    <a:pt x="95662" y="17890"/>
                    <a:pt x="97033" y="15576"/>
                    <a:pt x="96262" y="1369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1086DAE-99FE-BFD3-B3E8-F15272B971AF}"/>
                </a:ext>
              </a:extLst>
            </p:cNvPr>
            <p:cNvSpPr/>
            <p:nvPr/>
          </p:nvSpPr>
          <p:spPr>
            <a:xfrm>
              <a:off x="2933393" y="2070184"/>
              <a:ext cx="97708" cy="52732"/>
            </a:xfrm>
            <a:custGeom>
              <a:avLst/>
              <a:gdLst>
                <a:gd name="connsiteX0" fmla="*/ 92118 w 97708"/>
                <a:gd name="connsiteY0" fmla="*/ 50736 h 52732"/>
                <a:gd name="connsiteX1" fmla="*/ 97433 w 97708"/>
                <a:gd name="connsiteY1" fmla="*/ 39592 h 52732"/>
                <a:gd name="connsiteX2" fmla="*/ 94689 w 97708"/>
                <a:gd name="connsiteY2" fmla="*/ 34106 h 52732"/>
                <a:gd name="connsiteX3" fmla="*/ 73772 w 97708"/>
                <a:gd name="connsiteY3" fmla="*/ 24762 h 52732"/>
                <a:gd name="connsiteX4" fmla="*/ 52684 w 97708"/>
                <a:gd name="connsiteY4" fmla="*/ 15846 h 52732"/>
                <a:gd name="connsiteX5" fmla="*/ 9650 w 97708"/>
                <a:gd name="connsiteY5" fmla="*/ 330 h 52732"/>
                <a:gd name="connsiteX6" fmla="*/ 3907 w 97708"/>
                <a:gd name="connsiteY6" fmla="*/ 2387 h 52732"/>
                <a:gd name="connsiteX7" fmla="*/ 135 w 97708"/>
                <a:gd name="connsiteY7" fmla="*/ 14132 h 52732"/>
                <a:gd name="connsiteX8" fmla="*/ 3478 w 97708"/>
                <a:gd name="connsiteY8" fmla="*/ 19104 h 52732"/>
                <a:gd name="connsiteX9" fmla="*/ 45397 w 97708"/>
                <a:gd name="connsiteY9" fmla="*/ 34277 h 52732"/>
                <a:gd name="connsiteX10" fmla="*/ 65886 w 97708"/>
                <a:gd name="connsiteY10" fmla="*/ 43021 h 52732"/>
                <a:gd name="connsiteX11" fmla="*/ 86203 w 97708"/>
                <a:gd name="connsiteY11" fmla="*/ 52108 h 52732"/>
                <a:gd name="connsiteX12" fmla="*/ 92032 w 97708"/>
                <a:gd name="connsiteY12" fmla="*/ 50908 h 5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708" h="52732">
                  <a:moveTo>
                    <a:pt x="92118" y="50736"/>
                  </a:moveTo>
                  <a:lnTo>
                    <a:pt x="97433" y="39592"/>
                  </a:lnTo>
                  <a:cubicBezTo>
                    <a:pt x="98290" y="37792"/>
                    <a:pt x="97090" y="35306"/>
                    <a:pt x="94689" y="34106"/>
                  </a:cubicBezTo>
                  <a:cubicBezTo>
                    <a:pt x="87917" y="30591"/>
                    <a:pt x="80802" y="27848"/>
                    <a:pt x="73772" y="24762"/>
                  </a:cubicBezTo>
                  <a:cubicBezTo>
                    <a:pt x="66743" y="21761"/>
                    <a:pt x="59885" y="18504"/>
                    <a:pt x="52684" y="15846"/>
                  </a:cubicBezTo>
                  <a:cubicBezTo>
                    <a:pt x="38368" y="10617"/>
                    <a:pt x="24309" y="4616"/>
                    <a:pt x="9650" y="330"/>
                  </a:cubicBezTo>
                  <a:cubicBezTo>
                    <a:pt x="7078" y="-527"/>
                    <a:pt x="4507" y="330"/>
                    <a:pt x="3907" y="2387"/>
                  </a:cubicBezTo>
                  <a:lnTo>
                    <a:pt x="135" y="14132"/>
                  </a:lnTo>
                  <a:cubicBezTo>
                    <a:pt x="-465" y="16103"/>
                    <a:pt x="992" y="18332"/>
                    <a:pt x="3478" y="19104"/>
                  </a:cubicBezTo>
                  <a:cubicBezTo>
                    <a:pt x="17708" y="23304"/>
                    <a:pt x="31424" y="29219"/>
                    <a:pt x="45397" y="34277"/>
                  </a:cubicBezTo>
                  <a:cubicBezTo>
                    <a:pt x="52341" y="36935"/>
                    <a:pt x="59028" y="40106"/>
                    <a:pt x="65886" y="43021"/>
                  </a:cubicBezTo>
                  <a:cubicBezTo>
                    <a:pt x="72658" y="46107"/>
                    <a:pt x="79602" y="48679"/>
                    <a:pt x="86203" y="52108"/>
                  </a:cubicBezTo>
                  <a:cubicBezTo>
                    <a:pt x="88517" y="53308"/>
                    <a:pt x="91175" y="52708"/>
                    <a:pt x="92032" y="50908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67BCB64-F831-F57A-76BC-2035DE4F97A7}"/>
                </a:ext>
              </a:extLst>
            </p:cNvPr>
            <p:cNvSpPr/>
            <p:nvPr/>
          </p:nvSpPr>
          <p:spPr>
            <a:xfrm>
              <a:off x="2188912" y="2178785"/>
              <a:ext cx="85552" cy="76123"/>
            </a:xfrm>
            <a:custGeom>
              <a:avLst/>
              <a:gdLst>
                <a:gd name="connsiteX0" fmla="*/ 84962 w 85552"/>
                <a:gd name="connsiteY0" fmla="*/ 11230 h 76123"/>
                <a:gd name="connsiteX1" fmla="*/ 77675 w 85552"/>
                <a:gd name="connsiteY1" fmla="*/ 1286 h 76123"/>
                <a:gd name="connsiteX2" fmla="*/ 71589 w 85552"/>
                <a:gd name="connsiteY2" fmla="*/ 1286 h 76123"/>
                <a:gd name="connsiteX3" fmla="*/ 53501 w 85552"/>
                <a:gd name="connsiteY3" fmla="*/ 15259 h 76123"/>
                <a:gd name="connsiteX4" fmla="*/ 44499 w 85552"/>
                <a:gd name="connsiteY4" fmla="*/ 22289 h 76123"/>
                <a:gd name="connsiteX5" fmla="*/ 35841 w 85552"/>
                <a:gd name="connsiteY5" fmla="*/ 29747 h 76123"/>
                <a:gd name="connsiteX6" fmla="*/ 18525 w 85552"/>
                <a:gd name="connsiteY6" fmla="*/ 44663 h 76123"/>
                <a:gd name="connsiteX7" fmla="*/ 1808 w 85552"/>
                <a:gd name="connsiteY7" fmla="*/ 60265 h 76123"/>
                <a:gd name="connsiteX8" fmla="*/ 865 w 85552"/>
                <a:gd name="connsiteY8" fmla="*/ 66266 h 76123"/>
                <a:gd name="connsiteX9" fmla="*/ 9438 w 85552"/>
                <a:gd name="connsiteY9" fmla="*/ 75181 h 76123"/>
                <a:gd name="connsiteX10" fmla="*/ 15439 w 85552"/>
                <a:gd name="connsiteY10" fmla="*/ 74581 h 76123"/>
                <a:gd name="connsiteX11" fmla="*/ 31727 w 85552"/>
                <a:gd name="connsiteY11" fmla="*/ 59322 h 76123"/>
                <a:gd name="connsiteX12" fmla="*/ 48614 w 85552"/>
                <a:gd name="connsiteY12" fmla="*/ 44834 h 76123"/>
                <a:gd name="connsiteX13" fmla="*/ 57101 w 85552"/>
                <a:gd name="connsiteY13" fmla="*/ 37548 h 76123"/>
                <a:gd name="connsiteX14" fmla="*/ 65845 w 85552"/>
                <a:gd name="connsiteY14" fmla="*/ 30689 h 76123"/>
                <a:gd name="connsiteX15" fmla="*/ 83419 w 85552"/>
                <a:gd name="connsiteY15" fmla="*/ 17059 h 76123"/>
                <a:gd name="connsiteX16" fmla="*/ 84962 w 85552"/>
                <a:gd name="connsiteY16" fmla="*/ 11230 h 76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5552" h="76123">
                  <a:moveTo>
                    <a:pt x="84962" y="11230"/>
                  </a:moveTo>
                  <a:lnTo>
                    <a:pt x="77675" y="1286"/>
                  </a:lnTo>
                  <a:cubicBezTo>
                    <a:pt x="76475" y="-429"/>
                    <a:pt x="73732" y="-429"/>
                    <a:pt x="71589" y="1286"/>
                  </a:cubicBezTo>
                  <a:lnTo>
                    <a:pt x="53501" y="15259"/>
                  </a:lnTo>
                  <a:lnTo>
                    <a:pt x="44499" y="22289"/>
                  </a:lnTo>
                  <a:lnTo>
                    <a:pt x="35841" y="29747"/>
                  </a:lnTo>
                  <a:lnTo>
                    <a:pt x="18525" y="44663"/>
                  </a:lnTo>
                  <a:cubicBezTo>
                    <a:pt x="12781" y="49720"/>
                    <a:pt x="7381" y="55121"/>
                    <a:pt x="1808" y="60265"/>
                  </a:cubicBezTo>
                  <a:cubicBezTo>
                    <a:pt x="-163" y="62151"/>
                    <a:pt x="-592" y="64808"/>
                    <a:pt x="865" y="66266"/>
                  </a:cubicBezTo>
                  <a:lnTo>
                    <a:pt x="9438" y="75181"/>
                  </a:lnTo>
                  <a:cubicBezTo>
                    <a:pt x="10895" y="76638"/>
                    <a:pt x="13553" y="76381"/>
                    <a:pt x="15439" y="74581"/>
                  </a:cubicBezTo>
                  <a:cubicBezTo>
                    <a:pt x="20839" y="69523"/>
                    <a:pt x="26069" y="64208"/>
                    <a:pt x="31727" y="59322"/>
                  </a:cubicBezTo>
                  <a:lnTo>
                    <a:pt x="48614" y="44834"/>
                  </a:lnTo>
                  <a:lnTo>
                    <a:pt x="57101" y="37548"/>
                  </a:lnTo>
                  <a:lnTo>
                    <a:pt x="65845" y="30689"/>
                  </a:lnTo>
                  <a:lnTo>
                    <a:pt x="83419" y="17059"/>
                  </a:lnTo>
                  <a:cubicBezTo>
                    <a:pt x="85476" y="15431"/>
                    <a:pt x="86162" y="12773"/>
                    <a:pt x="84962" y="1123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6CC7003-C232-2548-B5B5-6F43B5E9EDB7}"/>
                </a:ext>
              </a:extLst>
            </p:cNvPr>
            <p:cNvSpPr/>
            <p:nvPr/>
          </p:nvSpPr>
          <p:spPr>
            <a:xfrm>
              <a:off x="2739104" y="2033212"/>
              <a:ext cx="100597" cy="29755"/>
            </a:xfrm>
            <a:custGeom>
              <a:avLst/>
              <a:gdLst>
                <a:gd name="connsiteX0" fmla="*/ 98412 w 100597"/>
                <a:gd name="connsiteY0" fmla="*/ 26930 h 29755"/>
                <a:gd name="connsiteX1" fmla="*/ 100555 w 100597"/>
                <a:gd name="connsiteY1" fmla="*/ 14757 h 29755"/>
                <a:gd name="connsiteX2" fmla="*/ 96441 w 100597"/>
                <a:gd name="connsiteY2" fmla="*/ 10299 h 29755"/>
                <a:gd name="connsiteX3" fmla="*/ 73895 w 100597"/>
                <a:gd name="connsiteY3" fmla="*/ 6613 h 29755"/>
                <a:gd name="connsiteX4" fmla="*/ 51178 w 100597"/>
                <a:gd name="connsiteY4" fmla="*/ 3870 h 29755"/>
                <a:gd name="connsiteX5" fmla="*/ 39776 w 100597"/>
                <a:gd name="connsiteY5" fmla="*/ 2498 h 29755"/>
                <a:gd name="connsiteX6" fmla="*/ 28375 w 100597"/>
                <a:gd name="connsiteY6" fmla="*/ 1641 h 29755"/>
                <a:gd name="connsiteX7" fmla="*/ 5572 w 100597"/>
                <a:gd name="connsiteY7" fmla="*/ 12 h 29755"/>
                <a:gd name="connsiteX8" fmla="*/ 514 w 100597"/>
                <a:gd name="connsiteY8" fmla="*/ 3527 h 29755"/>
                <a:gd name="connsiteX9" fmla="*/ 0 w 100597"/>
                <a:gd name="connsiteY9" fmla="*/ 15871 h 29755"/>
                <a:gd name="connsiteX10" fmla="*/ 4543 w 100597"/>
                <a:gd name="connsiteY10" fmla="*/ 19729 h 29755"/>
                <a:gd name="connsiteX11" fmla="*/ 26746 w 100597"/>
                <a:gd name="connsiteY11" fmla="*/ 21357 h 29755"/>
                <a:gd name="connsiteX12" fmla="*/ 37890 w 100597"/>
                <a:gd name="connsiteY12" fmla="*/ 22129 h 29755"/>
                <a:gd name="connsiteX13" fmla="*/ 48949 w 100597"/>
                <a:gd name="connsiteY13" fmla="*/ 23415 h 29755"/>
                <a:gd name="connsiteX14" fmla="*/ 71066 w 100597"/>
                <a:gd name="connsiteY14" fmla="*/ 26072 h 29755"/>
                <a:gd name="connsiteX15" fmla="*/ 93012 w 100597"/>
                <a:gd name="connsiteY15" fmla="*/ 29673 h 29755"/>
                <a:gd name="connsiteX16" fmla="*/ 98327 w 100597"/>
                <a:gd name="connsiteY16" fmla="*/ 26844 h 29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597" h="29755">
                  <a:moveTo>
                    <a:pt x="98412" y="26930"/>
                  </a:moveTo>
                  <a:lnTo>
                    <a:pt x="100555" y="14757"/>
                  </a:lnTo>
                  <a:cubicBezTo>
                    <a:pt x="100898" y="12785"/>
                    <a:pt x="99098" y="10727"/>
                    <a:pt x="96441" y="10299"/>
                  </a:cubicBezTo>
                  <a:cubicBezTo>
                    <a:pt x="88897" y="9099"/>
                    <a:pt x="81439" y="7641"/>
                    <a:pt x="73895" y="6613"/>
                  </a:cubicBezTo>
                  <a:lnTo>
                    <a:pt x="51178" y="3870"/>
                  </a:lnTo>
                  <a:lnTo>
                    <a:pt x="39776" y="2498"/>
                  </a:lnTo>
                  <a:lnTo>
                    <a:pt x="28375" y="1641"/>
                  </a:lnTo>
                  <a:lnTo>
                    <a:pt x="5572" y="12"/>
                  </a:lnTo>
                  <a:cubicBezTo>
                    <a:pt x="2915" y="-160"/>
                    <a:pt x="600" y="1555"/>
                    <a:pt x="514" y="3527"/>
                  </a:cubicBezTo>
                  <a:lnTo>
                    <a:pt x="0" y="15871"/>
                  </a:lnTo>
                  <a:cubicBezTo>
                    <a:pt x="0" y="17928"/>
                    <a:pt x="1972" y="19557"/>
                    <a:pt x="4543" y="19729"/>
                  </a:cubicBezTo>
                  <a:lnTo>
                    <a:pt x="26746" y="21357"/>
                  </a:lnTo>
                  <a:lnTo>
                    <a:pt x="37890" y="22129"/>
                  </a:lnTo>
                  <a:lnTo>
                    <a:pt x="48949" y="23415"/>
                  </a:lnTo>
                  <a:lnTo>
                    <a:pt x="71066" y="26072"/>
                  </a:lnTo>
                  <a:cubicBezTo>
                    <a:pt x="78438" y="27101"/>
                    <a:pt x="85725" y="28473"/>
                    <a:pt x="93012" y="29673"/>
                  </a:cubicBezTo>
                  <a:cubicBezTo>
                    <a:pt x="95583" y="30101"/>
                    <a:pt x="97984" y="28815"/>
                    <a:pt x="98327" y="2684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7347304-73AE-E2ED-D784-C6CAA4E1C210}"/>
                </a:ext>
              </a:extLst>
            </p:cNvPr>
            <p:cNvSpPr/>
            <p:nvPr/>
          </p:nvSpPr>
          <p:spPr>
            <a:xfrm>
              <a:off x="3111261" y="2158096"/>
              <a:ext cx="87896" cy="72975"/>
            </a:xfrm>
            <a:custGeom>
              <a:avLst/>
              <a:gdLst>
                <a:gd name="connsiteX0" fmla="*/ 79013 w 87896"/>
                <a:gd name="connsiteY0" fmla="*/ 71781 h 72975"/>
                <a:gd name="connsiteX1" fmla="*/ 87157 w 87896"/>
                <a:gd name="connsiteY1" fmla="*/ 62523 h 72975"/>
                <a:gd name="connsiteX2" fmla="*/ 85871 w 87896"/>
                <a:gd name="connsiteY2" fmla="*/ 56608 h 72975"/>
                <a:gd name="connsiteX3" fmla="*/ 68469 w 87896"/>
                <a:gd name="connsiteY3" fmla="*/ 41777 h 72975"/>
                <a:gd name="connsiteX4" fmla="*/ 50381 w 87896"/>
                <a:gd name="connsiteY4" fmla="*/ 27804 h 72975"/>
                <a:gd name="connsiteX5" fmla="*/ 13262 w 87896"/>
                <a:gd name="connsiteY5" fmla="*/ 1058 h 72975"/>
                <a:gd name="connsiteX6" fmla="*/ 7261 w 87896"/>
                <a:gd name="connsiteY6" fmla="*/ 1401 h 72975"/>
                <a:gd name="connsiteX7" fmla="*/ 489 w 87896"/>
                <a:gd name="connsiteY7" fmla="*/ 11688 h 72975"/>
                <a:gd name="connsiteX8" fmla="*/ 2375 w 87896"/>
                <a:gd name="connsiteY8" fmla="*/ 17517 h 72975"/>
                <a:gd name="connsiteX9" fmla="*/ 38551 w 87896"/>
                <a:gd name="connsiteY9" fmla="*/ 43492 h 72975"/>
                <a:gd name="connsiteX10" fmla="*/ 56125 w 87896"/>
                <a:gd name="connsiteY10" fmla="*/ 57122 h 72975"/>
                <a:gd name="connsiteX11" fmla="*/ 73098 w 87896"/>
                <a:gd name="connsiteY11" fmla="*/ 71609 h 72975"/>
                <a:gd name="connsiteX12" fmla="*/ 79099 w 87896"/>
                <a:gd name="connsiteY12" fmla="*/ 71952 h 7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896" h="72975">
                  <a:moveTo>
                    <a:pt x="79013" y="71781"/>
                  </a:moveTo>
                  <a:lnTo>
                    <a:pt x="87157" y="62523"/>
                  </a:lnTo>
                  <a:cubicBezTo>
                    <a:pt x="88529" y="60979"/>
                    <a:pt x="87929" y="58322"/>
                    <a:pt x="85871" y="56608"/>
                  </a:cubicBezTo>
                  <a:cubicBezTo>
                    <a:pt x="80042" y="51635"/>
                    <a:pt x="74298" y="46663"/>
                    <a:pt x="68469" y="41777"/>
                  </a:cubicBezTo>
                  <a:lnTo>
                    <a:pt x="50381" y="27804"/>
                  </a:lnTo>
                  <a:cubicBezTo>
                    <a:pt x="38551" y="18203"/>
                    <a:pt x="25692" y="9887"/>
                    <a:pt x="13262" y="1058"/>
                  </a:cubicBezTo>
                  <a:cubicBezTo>
                    <a:pt x="11033" y="-485"/>
                    <a:pt x="8376" y="-314"/>
                    <a:pt x="7261" y="1401"/>
                  </a:cubicBezTo>
                  <a:lnTo>
                    <a:pt x="489" y="11688"/>
                  </a:lnTo>
                  <a:cubicBezTo>
                    <a:pt x="-625" y="13402"/>
                    <a:pt x="232" y="15974"/>
                    <a:pt x="2375" y="17517"/>
                  </a:cubicBezTo>
                  <a:cubicBezTo>
                    <a:pt x="14462" y="26175"/>
                    <a:pt x="26978" y="34148"/>
                    <a:pt x="38551" y="43492"/>
                  </a:cubicBezTo>
                  <a:lnTo>
                    <a:pt x="56125" y="57122"/>
                  </a:lnTo>
                  <a:cubicBezTo>
                    <a:pt x="61868" y="61837"/>
                    <a:pt x="67440" y="66809"/>
                    <a:pt x="73098" y="71609"/>
                  </a:cubicBezTo>
                  <a:cubicBezTo>
                    <a:pt x="75070" y="73324"/>
                    <a:pt x="77813" y="73410"/>
                    <a:pt x="79099" y="7195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946AA6E-2B80-37DF-AA44-9569A33A5029}"/>
                </a:ext>
              </a:extLst>
            </p:cNvPr>
            <p:cNvSpPr/>
            <p:nvPr/>
          </p:nvSpPr>
          <p:spPr>
            <a:xfrm>
              <a:off x="2265428" y="3387205"/>
              <a:ext cx="81186" cy="81186"/>
            </a:xfrm>
            <a:custGeom>
              <a:avLst/>
              <a:gdLst>
                <a:gd name="connsiteX0" fmla="*/ 9647 w 81186"/>
                <a:gd name="connsiteY0" fmla="*/ 903 h 81186"/>
                <a:gd name="connsiteX1" fmla="*/ 903 w 81186"/>
                <a:gd name="connsiteY1" fmla="*/ 9647 h 81186"/>
                <a:gd name="connsiteX2" fmla="*/ 1674 w 81186"/>
                <a:gd name="connsiteY2" fmla="*/ 15647 h 81186"/>
                <a:gd name="connsiteX3" fmla="*/ 65539 w 81186"/>
                <a:gd name="connsiteY3" fmla="*/ 79512 h 81186"/>
                <a:gd name="connsiteX4" fmla="*/ 71540 w 81186"/>
                <a:gd name="connsiteY4" fmla="*/ 80284 h 81186"/>
                <a:gd name="connsiteX5" fmla="*/ 80284 w 81186"/>
                <a:gd name="connsiteY5" fmla="*/ 71540 h 81186"/>
                <a:gd name="connsiteX6" fmla="*/ 79513 w 81186"/>
                <a:gd name="connsiteY6" fmla="*/ 65539 h 81186"/>
                <a:gd name="connsiteX7" fmla="*/ 15647 w 81186"/>
                <a:gd name="connsiteY7" fmla="*/ 1674 h 81186"/>
                <a:gd name="connsiteX8" fmla="*/ 9647 w 81186"/>
                <a:gd name="connsiteY8" fmla="*/ 903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lnTo>
                    <a:pt x="80284" y="71540"/>
                  </a:lnTo>
                  <a:cubicBezTo>
                    <a:pt x="81741" y="70083"/>
                    <a:pt x="81398" y="67425"/>
                    <a:pt x="79513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4251667-26BB-60E2-60C5-3FB04C43A859}"/>
                </a:ext>
              </a:extLst>
            </p:cNvPr>
            <p:cNvSpPr/>
            <p:nvPr/>
          </p:nvSpPr>
          <p:spPr>
            <a:xfrm>
              <a:off x="2539556" y="2036007"/>
              <a:ext cx="100620" cy="33976"/>
            </a:xfrm>
            <a:custGeom>
              <a:avLst/>
              <a:gdLst>
                <a:gd name="connsiteX0" fmla="*/ 100621 w 100620"/>
                <a:gd name="connsiteY0" fmla="*/ 15562 h 33976"/>
                <a:gd name="connsiteX1" fmla="*/ 99507 w 100620"/>
                <a:gd name="connsiteY1" fmla="*/ 3303 h 33976"/>
                <a:gd name="connsiteX2" fmla="*/ 94277 w 100620"/>
                <a:gd name="connsiteY2" fmla="*/ 46 h 33976"/>
                <a:gd name="connsiteX3" fmla="*/ 71560 w 100620"/>
                <a:gd name="connsiteY3" fmla="*/ 2789 h 33976"/>
                <a:gd name="connsiteX4" fmla="*/ 60245 w 100620"/>
                <a:gd name="connsiteY4" fmla="*/ 4161 h 33976"/>
                <a:gd name="connsiteX5" fmla="*/ 48929 w 100620"/>
                <a:gd name="connsiteY5" fmla="*/ 6047 h 33976"/>
                <a:gd name="connsiteX6" fmla="*/ 26383 w 100620"/>
                <a:gd name="connsiteY6" fmla="*/ 9818 h 33976"/>
                <a:gd name="connsiteX7" fmla="*/ 4009 w 100620"/>
                <a:gd name="connsiteY7" fmla="*/ 14619 h 33976"/>
                <a:gd name="connsiteX8" fmla="*/ 66 w 100620"/>
                <a:gd name="connsiteY8" fmla="*/ 19248 h 33976"/>
                <a:gd name="connsiteX9" fmla="*/ 2809 w 100620"/>
                <a:gd name="connsiteY9" fmla="*/ 31250 h 33976"/>
                <a:gd name="connsiteX10" fmla="*/ 8295 w 100620"/>
                <a:gd name="connsiteY10" fmla="*/ 33822 h 33976"/>
                <a:gd name="connsiteX11" fmla="*/ 30069 w 100620"/>
                <a:gd name="connsiteY11" fmla="*/ 29107 h 33976"/>
                <a:gd name="connsiteX12" fmla="*/ 52015 w 100620"/>
                <a:gd name="connsiteY12" fmla="*/ 25421 h 33976"/>
                <a:gd name="connsiteX13" fmla="*/ 62988 w 100620"/>
                <a:gd name="connsiteY13" fmla="*/ 23535 h 33976"/>
                <a:gd name="connsiteX14" fmla="*/ 74046 w 100620"/>
                <a:gd name="connsiteY14" fmla="*/ 22249 h 33976"/>
                <a:gd name="connsiteX15" fmla="*/ 96163 w 100620"/>
                <a:gd name="connsiteY15" fmla="*/ 19591 h 33976"/>
                <a:gd name="connsiteX16" fmla="*/ 100535 w 100620"/>
                <a:gd name="connsiteY16" fmla="*/ 15476 h 33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620" h="33976">
                  <a:moveTo>
                    <a:pt x="100621" y="15562"/>
                  </a:moveTo>
                  <a:lnTo>
                    <a:pt x="99507" y="3303"/>
                  </a:lnTo>
                  <a:cubicBezTo>
                    <a:pt x="99335" y="1332"/>
                    <a:pt x="97021" y="-297"/>
                    <a:pt x="94277" y="46"/>
                  </a:cubicBezTo>
                  <a:lnTo>
                    <a:pt x="71560" y="2789"/>
                  </a:lnTo>
                  <a:lnTo>
                    <a:pt x="60245" y="4161"/>
                  </a:lnTo>
                  <a:lnTo>
                    <a:pt x="48929" y="6047"/>
                  </a:lnTo>
                  <a:lnTo>
                    <a:pt x="26383" y="9818"/>
                  </a:lnTo>
                  <a:cubicBezTo>
                    <a:pt x="18925" y="11276"/>
                    <a:pt x="11467" y="12990"/>
                    <a:pt x="4009" y="14619"/>
                  </a:cubicBezTo>
                  <a:cubicBezTo>
                    <a:pt x="1351" y="15219"/>
                    <a:pt x="-363" y="17277"/>
                    <a:pt x="66" y="19248"/>
                  </a:cubicBezTo>
                  <a:lnTo>
                    <a:pt x="2809" y="31250"/>
                  </a:lnTo>
                  <a:cubicBezTo>
                    <a:pt x="3237" y="33222"/>
                    <a:pt x="5723" y="34422"/>
                    <a:pt x="8295" y="33822"/>
                  </a:cubicBezTo>
                  <a:cubicBezTo>
                    <a:pt x="15582" y="32279"/>
                    <a:pt x="22783" y="30564"/>
                    <a:pt x="30069" y="29107"/>
                  </a:cubicBezTo>
                  <a:lnTo>
                    <a:pt x="52015" y="25421"/>
                  </a:lnTo>
                  <a:lnTo>
                    <a:pt x="62988" y="23535"/>
                  </a:lnTo>
                  <a:lnTo>
                    <a:pt x="74046" y="22249"/>
                  </a:lnTo>
                  <a:lnTo>
                    <a:pt x="96163" y="19591"/>
                  </a:lnTo>
                  <a:cubicBezTo>
                    <a:pt x="98735" y="19248"/>
                    <a:pt x="100707" y="17534"/>
                    <a:pt x="100535" y="1547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1E8C7647-0B9D-201E-C055-B379119AC478}"/>
                </a:ext>
              </a:extLst>
            </p:cNvPr>
            <p:cNvSpPr/>
            <p:nvPr/>
          </p:nvSpPr>
          <p:spPr>
            <a:xfrm>
              <a:off x="1984511" y="2492238"/>
              <a:ext cx="48524" cy="98722"/>
            </a:xfrm>
            <a:custGeom>
              <a:avLst/>
              <a:gdLst>
                <a:gd name="connsiteX0" fmla="*/ 46590 w 48524"/>
                <a:gd name="connsiteY0" fmla="*/ 5016 h 98722"/>
                <a:gd name="connsiteX1" fmla="*/ 35188 w 48524"/>
                <a:gd name="connsiteY1" fmla="*/ 215 h 98722"/>
                <a:gd name="connsiteX2" fmla="*/ 29873 w 48524"/>
                <a:gd name="connsiteY2" fmla="*/ 3216 h 98722"/>
                <a:gd name="connsiteX3" fmla="*/ 21558 w 48524"/>
                <a:gd name="connsiteY3" fmla="*/ 24561 h 98722"/>
                <a:gd name="connsiteX4" fmla="*/ 13671 w 48524"/>
                <a:gd name="connsiteY4" fmla="*/ 46078 h 98722"/>
                <a:gd name="connsiteX5" fmla="*/ 212 w 48524"/>
                <a:gd name="connsiteY5" fmla="*/ 89798 h 98722"/>
                <a:gd name="connsiteX6" fmla="*/ 2527 w 48524"/>
                <a:gd name="connsiteY6" fmla="*/ 95456 h 98722"/>
                <a:gd name="connsiteX7" fmla="*/ 14443 w 48524"/>
                <a:gd name="connsiteY7" fmla="*/ 98628 h 98722"/>
                <a:gd name="connsiteX8" fmla="*/ 19243 w 48524"/>
                <a:gd name="connsiteY8" fmla="*/ 95027 h 98722"/>
                <a:gd name="connsiteX9" fmla="*/ 32274 w 48524"/>
                <a:gd name="connsiteY9" fmla="*/ 52422 h 98722"/>
                <a:gd name="connsiteX10" fmla="*/ 39989 w 48524"/>
                <a:gd name="connsiteY10" fmla="*/ 31505 h 98722"/>
                <a:gd name="connsiteX11" fmla="*/ 48047 w 48524"/>
                <a:gd name="connsiteY11" fmla="*/ 10760 h 98722"/>
                <a:gd name="connsiteX12" fmla="*/ 46504 w 48524"/>
                <a:gd name="connsiteY12" fmla="*/ 5016 h 9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524" h="98722">
                  <a:moveTo>
                    <a:pt x="46590" y="5016"/>
                  </a:moveTo>
                  <a:lnTo>
                    <a:pt x="35188" y="215"/>
                  </a:lnTo>
                  <a:cubicBezTo>
                    <a:pt x="33302" y="-556"/>
                    <a:pt x="30902" y="815"/>
                    <a:pt x="29873" y="3216"/>
                  </a:cubicBezTo>
                  <a:cubicBezTo>
                    <a:pt x="26701" y="10159"/>
                    <a:pt x="24387" y="17446"/>
                    <a:pt x="21558" y="24561"/>
                  </a:cubicBezTo>
                  <a:cubicBezTo>
                    <a:pt x="18986" y="31762"/>
                    <a:pt x="15986" y="38792"/>
                    <a:pt x="13671" y="46078"/>
                  </a:cubicBezTo>
                  <a:cubicBezTo>
                    <a:pt x="9128" y="60651"/>
                    <a:pt x="3899" y="74968"/>
                    <a:pt x="212" y="89798"/>
                  </a:cubicBezTo>
                  <a:cubicBezTo>
                    <a:pt x="-473" y="92370"/>
                    <a:pt x="555" y="94941"/>
                    <a:pt x="2527" y="95456"/>
                  </a:cubicBezTo>
                  <a:lnTo>
                    <a:pt x="14443" y="98628"/>
                  </a:lnTo>
                  <a:cubicBezTo>
                    <a:pt x="16414" y="99142"/>
                    <a:pt x="18558" y="97513"/>
                    <a:pt x="19243" y="95027"/>
                  </a:cubicBezTo>
                  <a:cubicBezTo>
                    <a:pt x="22758" y="80625"/>
                    <a:pt x="27902" y="66652"/>
                    <a:pt x="32274" y="52422"/>
                  </a:cubicBezTo>
                  <a:cubicBezTo>
                    <a:pt x="34502" y="45307"/>
                    <a:pt x="37417" y="38534"/>
                    <a:pt x="39989" y="31505"/>
                  </a:cubicBezTo>
                  <a:cubicBezTo>
                    <a:pt x="42732" y="24561"/>
                    <a:pt x="44961" y="17532"/>
                    <a:pt x="48047" y="10760"/>
                  </a:cubicBezTo>
                  <a:cubicBezTo>
                    <a:pt x="49076" y="8359"/>
                    <a:pt x="48390" y="5787"/>
                    <a:pt x="46504" y="501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B2E14A0-FFC4-6426-3F8F-31D0A4072BEF}"/>
                </a:ext>
              </a:extLst>
            </p:cNvPr>
            <p:cNvSpPr/>
            <p:nvPr/>
          </p:nvSpPr>
          <p:spPr>
            <a:xfrm>
              <a:off x="2772834" y="4950057"/>
              <a:ext cx="81186" cy="81186"/>
            </a:xfrm>
            <a:custGeom>
              <a:avLst/>
              <a:gdLst>
                <a:gd name="connsiteX0" fmla="*/ 80284 w 81186"/>
                <a:gd name="connsiteY0" fmla="*/ 9647 h 81186"/>
                <a:gd name="connsiteX1" fmla="*/ 71540 w 81186"/>
                <a:gd name="connsiteY1" fmla="*/ 903 h 81186"/>
                <a:gd name="connsiteX2" fmla="*/ 65539 w 81186"/>
                <a:gd name="connsiteY2" fmla="*/ 1674 h 81186"/>
                <a:gd name="connsiteX3" fmla="*/ 1674 w 81186"/>
                <a:gd name="connsiteY3" fmla="*/ 65540 h 81186"/>
                <a:gd name="connsiteX4" fmla="*/ 903 w 81186"/>
                <a:gd name="connsiteY4" fmla="*/ 71540 h 81186"/>
                <a:gd name="connsiteX5" fmla="*/ 9647 w 81186"/>
                <a:gd name="connsiteY5" fmla="*/ 80284 h 81186"/>
                <a:gd name="connsiteX6" fmla="*/ 15647 w 81186"/>
                <a:gd name="connsiteY6" fmla="*/ 79513 h 81186"/>
                <a:gd name="connsiteX7" fmla="*/ 79512 w 81186"/>
                <a:gd name="connsiteY7" fmla="*/ 15648 h 81186"/>
                <a:gd name="connsiteX8" fmla="*/ 80284 w 81186"/>
                <a:gd name="connsiteY8" fmla="*/ 9647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80284" y="9647"/>
                  </a:moveTo>
                  <a:lnTo>
                    <a:pt x="71540" y="903"/>
                  </a:lnTo>
                  <a:cubicBezTo>
                    <a:pt x="70083" y="-555"/>
                    <a:pt x="67425" y="-212"/>
                    <a:pt x="65539" y="1674"/>
                  </a:cubicBezTo>
                  <a:lnTo>
                    <a:pt x="1674" y="65540"/>
                  </a:lnTo>
                  <a:cubicBezTo>
                    <a:pt x="-212" y="67425"/>
                    <a:pt x="-555" y="70083"/>
                    <a:pt x="903" y="71540"/>
                  </a:cubicBezTo>
                  <a:lnTo>
                    <a:pt x="9647" y="80284"/>
                  </a:lnTo>
                  <a:cubicBezTo>
                    <a:pt x="11104" y="81741"/>
                    <a:pt x="13761" y="81398"/>
                    <a:pt x="15647" y="79513"/>
                  </a:cubicBezTo>
                  <a:lnTo>
                    <a:pt x="79512" y="15648"/>
                  </a:lnTo>
                  <a:cubicBezTo>
                    <a:pt x="81398" y="13761"/>
                    <a:pt x="81741" y="11104"/>
                    <a:pt x="80284" y="964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5ADD3D6-2B9B-8492-9F14-1D1E6F43AA7B}"/>
                </a:ext>
              </a:extLst>
            </p:cNvPr>
            <p:cNvSpPr/>
            <p:nvPr/>
          </p:nvSpPr>
          <p:spPr>
            <a:xfrm>
              <a:off x="2914195" y="4808783"/>
              <a:ext cx="81186" cy="81186"/>
            </a:xfrm>
            <a:custGeom>
              <a:avLst/>
              <a:gdLst>
                <a:gd name="connsiteX0" fmla="*/ 80284 w 81186"/>
                <a:gd name="connsiteY0" fmla="*/ 9647 h 81186"/>
                <a:gd name="connsiteX1" fmla="*/ 71540 w 81186"/>
                <a:gd name="connsiteY1" fmla="*/ 903 h 81186"/>
                <a:gd name="connsiteX2" fmla="*/ 65539 w 81186"/>
                <a:gd name="connsiteY2" fmla="*/ 1674 h 81186"/>
                <a:gd name="connsiteX3" fmla="*/ 1674 w 81186"/>
                <a:gd name="connsiteY3" fmla="*/ 65539 h 81186"/>
                <a:gd name="connsiteX4" fmla="*/ 903 w 81186"/>
                <a:gd name="connsiteY4" fmla="*/ 71540 h 81186"/>
                <a:gd name="connsiteX5" fmla="*/ 9647 w 81186"/>
                <a:gd name="connsiteY5" fmla="*/ 80284 h 81186"/>
                <a:gd name="connsiteX6" fmla="*/ 15647 w 81186"/>
                <a:gd name="connsiteY6" fmla="*/ 79512 h 81186"/>
                <a:gd name="connsiteX7" fmla="*/ 79512 w 81186"/>
                <a:gd name="connsiteY7" fmla="*/ 15648 h 81186"/>
                <a:gd name="connsiteX8" fmla="*/ 80284 w 81186"/>
                <a:gd name="connsiteY8" fmla="*/ 9647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80284" y="9647"/>
                  </a:moveTo>
                  <a:lnTo>
                    <a:pt x="71540" y="903"/>
                  </a:lnTo>
                  <a:cubicBezTo>
                    <a:pt x="70083" y="-555"/>
                    <a:pt x="67425" y="-212"/>
                    <a:pt x="65539" y="1674"/>
                  </a:cubicBezTo>
                  <a:lnTo>
                    <a:pt x="1674" y="65539"/>
                  </a:lnTo>
                  <a:cubicBezTo>
                    <a:pt x="-212" y="67425"/>
                    <a:pt x="-555" y="70083"/>
                    <a:pt x="903" y="71540"/>
                  </a:cubicBezTo>
                  <a:lnTo>
                    <a:pt x="9647" y="80284"/>
                  </a:lnTo>
                  <a:cubicBezTo>
                    <a:pt x="11104" y="81741"/>
                    <a:pt x="13761" y="81398"/>
                    <a:pt x="15647" y="79512"/>
                  </a:cubicBezTo>
                  <a:lnTo>
                    <a:pt x="79512" y="15648"/>
                  </a:lnTo>
                  <a:cubicBezTo>
                    <a:pt x="81398" y="13761"/>
                    <a:pt x="81741" y="11104"/>
                    <a:pt x="80284" y="964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94541A0-F0A5-A934-DC71-EDB3FCE0992B}"/>
                </a:ext>
              </a:extLst>
            </p:cNvPr>
            <p:cNvSpPr/>
            <p:nvPr/>
          </p:nvSpPr>
          <p:spPr>
            <a:xfrm>
              <a:off x="3047106" y="4646498"/>
              <a:ext cx="61152" cy="94595"/>
            </a:xfrm>
            <a:custGeom>
              <a:avLst/>
              <a:gdLst>
                <a:gd name="connsiteX0" fmla="*/ 59073 w 61152"/>
                <a:gd name="connsiteY0" fmla="*/ 4853 h 94595"/>
                <a:gd name="connsiteX1" fmla="*/ 47671 w 61152"/>
                <a:gd name="connsiteY1" fmla="*/ 224 h 94595"/>
                <a:gd name="connsiteX2" fmla="*/ 42356 w 61152"/>
                <a:gd name="connsiteY2" fmla="*/ 3138 h 94595"/>
                <a:gd name="connsiteX3" fmla="*/ 951 w 61152"/>
                <a:gd name="connsiteY3" fmla="*/ 81234 h 94595"/>
                <a:gd name="connsiteX4" fmla="*/ 1380 w 61152"/>
                <a:gd name="connsiteY4" fmla="*/ 87235 h 94595"/>
                <a:gd name="connsiteX5" fmla="*/ 11667 w 61152"/>
                <a:gd name="connsiteY5" fmla="*/ 94093 h 94595"/>
                <a:gd name="connsiteX6" fmla="*/ 17496 w 61152"/>
                <a:gd name="connsiteY6" fmla="*/ 92121 h 94595"/>
                <a:gd name="connsiteX7" fmla="*/ 60616 w 61152"/>
                <a:gd name="connsiteY7" fmla="*/ 10853 h 94595"/>
                <a:gd name="connsiteX8" fmla="*/ 59158 w 61152"/>
                <a:gd name="connsiteY8" fmla="*/ 4938 h 94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152" h="94595">
                  <a:moveTo>
                    <a:pt x="59073" y="4853"/>
                  </a:moveTo>
                  <a:lnTo>
                    <a:pt x="47671" y="224"/>
                  </a:lnTo>
                  <a:cubicBezTo>
                    <a:pt x="45785" y="-548"/>
                    <a:pt x="43385" y="738"/>
                    <a:pt x="42356" y="3138"/>
                  </a:cubicBezTo>
                  <a:cubicBezTo>
                    <a:pt x="30955" y="30313"/>
                    <a:pt x="17239" y="56545"/>
                    <a:pt x="951" y="81234"/>
                  </a:cubicBezTo>
                  <a:cubicBezTo>
                    <a:pt x="-421" y="83463"/>
                    <a:pt x="-335" y="86034"/>
                    <a:pt x="1380" y="87235"/>
                  </a:cubicBezTo>
                  <a:lnTo>
                    <a:pt x="11667" y="94093"/>
                  </a:lnTo>
                  <a:cubicBezTo>
                    <a:pt x="13295" y="95207"/>
                    <a:pt x="16039" y="94435"/>
                    <a:pt x="17496" y="92121"/>
                  </a:cubicBezTo>
                  <a:cubicBezTo>
                    <a:pt x="34384" y="66489"/>
                    <a:pt x="48700" y="39143"/>
                    <a:pt x="60616" y="10853"/>
                  </a:cubicBezTo>
                  <a:cubicBezTo>
                    <a:pt x="61730" y="8368"/>
                    <a:pt x="61044" y="5710"/>
                    <a:pt x="59158" y="4938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FFCF669-E10E-FFE1-32DD-597ADB402B6F}"/>
                </a:ext>
              </a:extLst>
            </p:cNvPr>
            <p:cNvSpPr/>
            <p:nvPr/>
          </p:nvSpPr>
          <p:spPr>
            <a:xfrm>
              <a:off x="2631559" y="5091332"/>
              <a:ext cx="81186" cy="81186"/>
            </a:xfrm>
            <a:custGeom>
              <a:avLst/>
              <a:gdLst>
                <a:gd name="connsiteX0" fmla="*/ 80284 w 81186"/>
                <a:gd name="connsiteY0" fmla="*/ 9646 h 81186"/>
                <a:gd name="connsiteX1" fmla="*/ 71540 w 81186"/>
                <a:gd name="connsiteY1" fmla="*/ 903 h 81186"/>
                <a:gd name="connsiteX2" fmla="*/ 65539 w 81186"/>
                <a:gd name="connsiteY2" fmla="*/ 1674 h 81186"/>
                <a:gd name="connsiteX3" fmla="*/ 1674 w 81186"/>
                <a:gd name="connsiteY3" fmla="*/ 65539 h 81186"/>
                <a:gd name="connsiteX4" fmla="*/ 903 w 81186"/>
                <a:gd name="connsiteY4" fmla="*/ 71540 h 81186"/>
                <a:gd name="connsiteX5" fmla="*/ 9647 w 81186"/>
                <a:gd name="connsiteY5" fmla="*/ 80284 h 81186"/>
                <a:gd name="connsiteX6" fmla="*/ 15647 w 81186"/>
                <a:gd name="connsiteY6" fmla="*/ 79513 h 81186"/>
                <a:gd name="connsiteX7" fmla="*/ 79512 w 81186"/>
                <a:gd name="connsiteY7" fmla="*/ 15647 h 81186"/>
                <a:gd name="connsiteX8" fmla="*/ 80284 w 81186"/>
                <a:gd name="connsiteY8" fmla="*/ 9646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80284" y="9646"/>
                  </a:moveTo>
                  <a:lnTo>
                    <a:pt x="71540" y="903"/>
                  </a:lnTo>
                  <a:cubicBezTo>
                    <a:pt x="70083" y="-555"/>
                    <a:pt x="67425" y="-212"/>
                    <a:pt x="65539" y="1674"/>
                  </a:cubicBezTo>
                  <a:lnTo>
                    <a:pt x="1674" y="65539"/>
                  </a:lnTo>
                  <a:cubicBezTo>
                    <a:pt x="-212" y="67426"/>
                    <a:pt x="-555" y="70083"/>
                    <a:pt x="903" y="71540"/>
                  </a:cubicBezTo>
                  <a:lnTo>
                    <a:pt x="9647" y="80284"/>
                  </a:lnTo>
                  <a:cubicBezTo>
                    <a:pt x="11104" y="81741"/>
                    <a:pt x="13761" y="81398"/>
                    <a:pt x="15647" y="79513"/>
                  </a:cubicBezTo>
                  <a:lnTo>
                    <a:pt x="79512" y="15647"/>
                  </a:lnTo>
                  <a:cubicBezTo>
                    <a:pt x="81398" y="13762"/>
                    <a:pt x="81741" y="11104"/>
                    <a:pt x="80284" y="964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DA59B4D-D14E-8481-A97F-23AA665BE577}"/>
                </a:ext>
              </a:extLst>
            </p:cNvPr>
            <p:cNvSpPr/>
            <p:nvPr/>
          </p:nvSpPr>
          <p:spPr>
            <a:xfrm>
              <a:off x="1762685" y="1837679"/>
              <a:ext cx="2673002" cy="3446065"/>
            </a:xfrm>
            <a:custGeom>
              <a:avLst/>
              <a:gdLst>
                <a:gd name="connsiteX0" fmla="*/ 481957 w 2673002"/>
                <a:gd name="connsiteY0" fmla="*/ 3432092 h 3446065"/>
                <a:gd name="connsiteX1" fmla="*/ 495930 w 2673002"/>
                <a:gd name="connsiteY1" fmla="*/ 3446065 h 3446065"/>
                <a:gd name="connsiteX2" fmla="*/ 1078860 w 2673002"/>
                <a:gd name="connsiteY2" fmla="*/ 2863135 h 3446065"/>
                <a:gd name="connsiteX3" fmla="*/ 1097034 w 2673002"/>
                <a:gd name="connsiteY3" fmla="*/ 2844962 h 3446065"/>
                <a:gd name="connsiteX4" fmla="*/ 1108864 w 2673002"/>
                <a:gd name="connsiteY4" fmla="*/ 2832617 h 3446065"/>
                <a:gd name="connsiteX5" fmla="*/ 1119408 w 2673002"/>
                <a:gd name="connsiteY5" fmla="*/ 2820358 h 3446065"/>
                <a:gd name="connsiteX6" fmla="*/ 1129352 w 2673002"/>
                <a:gd name="connsiteY6" fmla="*/ 2807671 h 3446065"/>
                <a:gd name="connsiteX7" fmla="*/ 1161671 w 2673002"/>
                <a:gd name="connsiteY7" fmla="*/ 2752379 h 3446065"/>
                <a:gd name="connsiteX8" fmla="*/ 1188931 w 2673002"/>
                <a:gd name="connsiteY8" fmla="*/ 2627477 h 3446065"/>
                <a:gd name="connsiteX9" fmla="*/ 1163300 w 2673002"/>
                <a:gd name="connsiteY9" fmla="*/ 2502147 h 3446065"/>
                <a:gd name="connsiteX10" fmla="*/ 1131753 w 2673002"/>
                <a:gd name="connsiteY10" fmla="*/ 2446426 h 3446065"/>
                <a:gd name="connsiteX11" fmla="*/ 1111693 w 2673002"/>
                <a:gd name="connsiteY11" fmla="*/ 2421223 h 3446065"/>
                <a:gd name="connsiteX12" fmla="*/ 1100634 w 2673002"/>
                <a:gd name="connsiteY12" fmla="*/ 2409393 h 3446065"/>
                <a:gd name="connsiteX13" fmla="*/ 1092834 w 2673002"/>
                <a:gd name="connsiteY13" fmla="*/ 2401420 h 3446065"/>
                <a:gd name="connsiteX14" fmla="*/ 1083747 w 2673002"/>
                <a:gd name="connsiteY14" fmla="*/ 2392334 h 3446065"/>
                <a:gd name="connsiteX15" fmla="*/ 500817 w 2673002"/>
                <a:gd name="connsiteY15" fmla="*/ 1809404 h 3446065"/>
                <a:gd name="connsiteX16" fmla="*/ 355084 w 2673002"/>
                <a:gd name="connsiteY16" fmla="*/ 1663671 h 3446065"/>
                <a:gd name="connsiteX17" fmla="*/ 318651 w 2673002"/>
                <a:gd name="connsiteY17" fmla="*/ 1627238 h 3446065"/>
                <a:gd name="connsiteX18" fmla="*/ 300477 w 2673002"/>
                <a:gd name="connsiteY18" fmla="*/ 1609064 h 3446065"/>
                <a:gd name="connsiteX19" fmla="*/ 291390 w 2673002"/>
                <a:gd name="connsiteY19" fmla="*/ 1599977 h 3446065"/>
                <a:gd name="connsiteX20" fmla="*/ 280503 w 2673002"/>
                <a:gd name="connsiteY20" fmla="*/ 1588576 h 3446065"/>
                <a:gd name="connsiteX21" fmla="*/ 258386 w 2673002"/>
                <a:gd name="connsiteY21" fmla="*/ 1565259 h 3446065"/>
                <a:gd name="connsiteX22" fmla="*/ 237384 w 2673002"/>
                <a:gd name="connsiteY22" fmla="*/ 1540913 h 3446065"/>
                <a:gd name="connsiteX23" fmla="*/ 226925 w 2673002"/>
                <a:gd name="connsiteY23" fmla="*/ 1528654 h 3446065"/>
                <a:gd name="connsiteX24" fmla="*/ 217067 w 2673002"/>
                <a:gd name="connsiteY24" fmla="*/ 1515967 h 3446065"/>
                <a:gd name="connsiteX25" fmla="*/ 197436 w 2673002"/>
                <a:gd name="connsiteY25" fmla="*/ 1490421 h 3446065"/>
                <a:gd name="connsiteX26" fmla="*/ 161346 w 2673002"/>
                <a:gd name="connsiteY26" fmla="*/ 1437014 h 3446065"/>
                <a:gd name="connsiteX27" fmla="*/ 144544 w 2673002"/>
                <a:gd name="connsiteY27" fmla="*/ 1409496 h 3446065"/>
                <a:gd name="connsiteX28" fmla="*/ 128856 w 2673002"/>
                <a:gd name="connsiteY28" fmla="*/ 1381293 h 3446065"/>
                <a:gd name="connsiteX29" fmla="*/ 114197 w 2673002"/>
                <a:gd name="connsiteY29" fmla="*/ 1352575 h 3446065"/>
                <a:gd name="connsiteX30" fmla="*/ 100481 w 2673002"/>
                <a:gd name="connsiteY30" fmla="*/ 1323429 h 3446065"/>
                <a:gd name="connsiteX31" fmla="*/ 87708 w 2673002"/>
                <a:gd name="connsiteY31" fmla="*/ 1293853 h 3446065"/>
                <a:gd name="connsiteX32" fmla="*/ 76221 w 2673002"/>
                <a:gd name="connsiteY32" fmla="*/ 1263764 h 3446065"/>
                <a:gd name="connsiteX33" fmla="*/ 40473 w 2673002"/>
                <a:gd name="connsiteY33" fmla="*/ 1140063 h 3446065"/>
                <a:gd name="connsiteX34" fmla="*/ 28986 w 2673002"/>
                <a:gd name="connsiteY34" fmla="*/ 1076712 h 3446065"/>
                <a:gd name="connsiteX35" fmla="*/ 22300 w 2673002"/>
                <a:gd name="connsiteY35" fmla="*/ 1012761 h 3446065"/>
                <a:gd name="connsiteX36" fmla="*/ 125513 w 2673002"/>
                <a:gd name="connsiteY36" fmla="*/ 514785 h 3446065"/>
                <a:gd name="connsiteX37" fmla="*/ 141200 w 2673002"/>
                <a:gd name="connsiteY37" fmla="*/ 486581 h 3446065"/>
                <a:gd name="connsiteX38" fmla="*/ 149173 w 2673002"/>
                <a:gd name="connsiteY38" fmla="*/ 472608 h 3446065"/>
                <a:gd name="connsiteX39" fmla="*/ 157659 w 2673002"/>
                <a:gd name="connsiteY39" fmla="*/ 458892 h 3446065"/>
                <a:gd name="connsiteX40" fmla="*/ 174976 w 2673002"/>
                <a:gd name="connsiteY40" fmla="*/ 431717 h 3446065"/>
                <a:gd name="connsiteX41" fmla="*/ 193407 w 2673002"/>
                <a:gd name="connsiteY41" fmla="*/ 405228 h 3446065"/>
                <a:gd name="connsiteX42" fmla="*/ 275617 w 2673002"/>
                <a:gd name="connsiteY42" fmla="*/ 306387 h 3446065"/>
                <a:gd name="connsiteX43" fmla="*/ 476556 w 2673002"/>
                <a:gd name="connsiteY43" fmla="*/ 146767 h 3446065"/>
                <a:gd name="connsiteX44" fmla="*/ 969218 w 2673002"/>
                <a:gd name="connsiteY44" fmla="*/ 20151 h 3446065"/>
                <a:gd name="connsiteX45" fmla="*/ 1033426 w 2673002"/>
                <a:gd name="connsiteY45" fmla="*/ 23837 h 3446065"/>
                <a:gd name="connsiteX46" fmla="*/ 1097205 w 2673002"/>
                <a:gd name="connsiteY46" fmla="*/ 32410 h 3446065"/>
                <a:gd name="connsiteX47" fmla="*/ 1128838 w 2673002"/>
                <a:gd name="connsiteY47" fmla="*/ 38154 h 3446065"/>
                <a:gd name="connsiteX48" fmla="*/ 1160299 w 2673002"/>
                <a:gd name="connsiteY48" fmla="*/ 45011 h 3446065"/>
                <a:gd name="connsiteX49" fmla="*/ 1191417 w 2673002"/>
                <a:gd name="connsiteY49" fmla="*/ 53155 h 3446065"/>
                <a:gd name="connsiteX50" fmla="*/ 1206933 w 2673002"/>
                <a:gd name="connsiteY50" fmla="*/ 57356 h 3446065"/>
                <a:gd name="connsiteX51" fmla="*/ 1222278 w 2673002"/>
                <a:gd name="connsiteY51" fmla="*/ 62242 h 3446065"/>
                <a:gd name="connsiteX52" fmla="*/ 1342208 w 2673002"/>
                <a:gd name="connsiteY52" fmla="*/ 109220 h 3446065"/>
                <a:gd name="connsiteX53" fmla="*/ 1371097 w 2673002"/>
                <a:gd name="connsiteY53" fmla="*/ 123536 h 3446065"/>
                <a:gd name="connsiteX54" fmla="*/ 1399386 w 2673002"/>
                <a:gd name="connsiteY54" fmla="*/ 139052 h 3446065"/>
                <a:gd name="connsiteX55" fmla="*/ 1413445 w 2673002"/>
                <a:gd name="connsiteY55" fmla="*/ 146939 h 3446065"/>
                <a:gd name="connsiteX56" fmla="*/ 1427161 w 2673002"/>
                <a:gd name="connsiteY56" fmla="*/ 155340 h 3446065"/>
                <a:gd name="connsiteX57" fmla="*/ 1454422 w 2673002"/>
                <a:gd name="connsiteY57" fmla="*/ 172485 h 3446065"/>
                <a:gd name="connsiteX58" fmla="*/ 1506800 w 2673002"/>
                <a:gd name="connsiteY58" fmla="*/ 210032 h 3446065"/>
                <a:gd name="connsiteX59" fmla="*/ 1532088 w 2673002"/>
                <a:gd name="connsiteY59" fmla="*/ 229920 h 3446065"/>
                <a:gd name="connsiteX60" fmla="*/ 1556520 w 2673002"/>
                <a:gd name="connsiteY60" fmla="*/ 250837 h 3446065"/>
                <a:gd name="connsiteX61" fmla="*/ 1580180 w 2673002"/>
                <a:gd name="connsiteY61" fmla="*/ 272526 h 3446065"/>
                <a:gd name="connsiteX62" fmla="*/ 1591839 w 2673002"/>
                <a:gd name="connsiteY62" fmla="*/ 283584 h 3446065"/>
                <a:gd name="connsiteX63" fmla="*/ 1597668 w 2673002"/>
                <a:gd name="connsiteY63" fmla="*/ 289156 h 3446065"/>
                <a:gd name="connsiteX64" fmla="*/ 1602469 w 2673002"/>
                <a:gd name="connsiteY64" fmla="*/ 293957 h 3446065"/>
                <a:gd name="connsiteX65" fmla="*/ 1638902 w 2673002"/>
                <a:gd name="connsiteY65" fmla="*/ 330390 h 3446065"/>
                <a:gd name="connsiteX66" fmla="*/ 1784634 w 2673002"/>
                <a:gd name="connsiteY66" fmla="*/ 476123 h 3446065"/>
                <a:gd name="connsiteX67" fmla="*/ 2076099 w 2673002"/>
                <a:gd name="connsiteY67" fmla="*/ 767588 h 3446065"/>
                <a:gd name="connsiteX68" fmla="*/ 2659029 w 2673002"/>
                <a:gd name="connsiteY68" fmla="*/ 1350518 h 3446065"/>
                <a:gd name="connsiteX69" fmla="*/ 2673002 w 2673002"/>
                <a:gd name="connsiteY69" fmla="*/ 1336544 h 3446065"/>
                <a:gd name="connsiteX70" fmla="*/ 2090072 w 2673002"/>
                <a:gd name="connsiteY70" fmla="*/ 753614 h 3446065"/>
                <a:gd name="connsiteX71" fmla="*/ 1798607 w 2673002"/>
                <a:gd name="connsiteY71" fmla="*/ 462149 h 3446065"/>
                <a:gd name="connsiteX72" fmla="*/ 1652875 w 2673002"/>
                <a:gd name="connsiteY72" fmla="*/ 316417 h 3446065"/>
                <a:gd name="connsiteX73" fmla="*/ 1616442 w 2673002"/>
                <a:gd name="connsiteY73" fmla="*/ 279984 h 3446065"/>
                <a:gd name="connsiteX74" fmla="*/ 1611556 w 2673002"/>
                <a:gd name="connsiteY74" fmla="*/ 275183 h 3446065"/>
                <a:gd name="connsiteX75" fmla="*/ 1605641 w 2673002"/>
                <a:gd name="connsiteY75" fmla="*/ 269525 h 3446065"/>
                <a:gd name="connsiteX76" fmla="*/ 1593810 w 2673002"/>
                <a:gd name="connsiteY76" fmla="*/ 258210 h 3446065"/>
                <a:gd name="connsiteX77" fmla="*/ 1569636 w 2673002"/>
                <a:gd name="connsiteY77" fmla="*/ 236007 h 3446065"/>
                <a:gd name="connsiteX78" fmla="*/ 1544690 w 2673002"/>
                <a:gd name="connsiteY78" fmla="*/ 214661 h 3446065"/>
                <a:gd name="connsiteX79" fmla="*/ 1518887 w 2673002"/>
                <a:gd name="connsiteY79" fmla="*/ 194344 h 3446065"/>
                <a:gd name="connsiteX80" fmla="*/ 1465394 w 2673002"/>
                <a:gd name="connsiteY80" fmla="*/ 155940 h 3446065"/>
                <a:gd name="connsiteX81" fmla="*/ 1437534 w 2673002"/>
                <a:gd name="connsiteY81" fmla="*/ 138452 h 3446065"/>
                <a:gd name="connsiteX82" fmla="*/ 1423475 w 2673002"/>
                <a:gd name="connsiteY82" fmla="*/ 129879 h 3446065"/>
                <a:gd name="connsiteX83" fmla="*/ 1409073 w 2673002"/>
                <a:gd name="connsiteY83" fmla="*/ 121821 h 3446065"/>
                <a:gd name="connsiteX84" fmla="*/ 1380184 w 2673002"/>
                <a:gd name="connsiteY84" fmla="*/ 106048 h 3446065"/>
                <a:gd name="connsiteX85" fmla="*/ 1350694 w 2673002"/>
                <a:gd name="connsiteY85" fmla="*/ 91389 h 3446065"/>
                <a:gd name="connsiteX86" fmla="*/ 1228193 w 2673002"/>
                <a:gd name="connsiteY86" fmla="*/ 43383 h 3446065"/>
                <a:gd name="connsiteX87" fmla="*/ 1212506 w 2673002"/>
                <a:gd name="connsiteY87" fmla="*/ 38411 h 3446065"/>
                <a:gd name="connsiteX88" fmla="*/ 1196647 w 2673002"/>
                <a:gd name="connsiteY88" fmla="*/ 34039 h 3446065"/>
                <a:gd name="connsiteX89" fmla="*/ 1164842 w 2673002"/>
                <a:gd name="connsiteY89" fmla="*/ 25723 h 3446065"/>
                <a:gd name="connsiteX90" fmla="*/ 1132696 w 2673002"/>
                <a:gd name="connsiteY90" fmla="*/ 18694 h 3446065"/>
                <a:gd name="connsiteX91" fmla="*/ 1100377 w 2673002"/>
                <a:gd name="connsiteY91" fmla="*/ 12865 h 3446065"/>
                <a:gd name="connsiteX92" fmla="*/ 1035226 w 2673002"/>
                <a:gd name="connsiteY92" fmla="*/ 4121 h 3446065"/>
                <a:gd name="connsiteX93" fmla="*/ 969647 w 2673002"/>
                <a:gd name="connsiteY93" fmla="*/ 349 h 3446065"/>
                <a:gd name="connsiteX94" fmla="*/ 466441 w 2673002"/>
                <a:gd name="connsiteY94" fmla="*/ 129622 h 3446065"/>
                <a:gd name="connsiteX95" fmla="*/ 261215 w 2673002"/>
                <a:gd name="connsiteY95" fmla="*/ 292585 h 3446065"/>
                <a:gd name="connsiteX96" fmla="*/ 177290 w 2673002"/>
                <a:gd name="connsiteY96" fmla="*/ 393484 h 3446065"/>
                <a:gd name="connsiteX97" fmla="*/ 158517 w 2673002"/>
                <a:gd name="connsiteY97" fmla="*/ 420487 h 3446065"/>
                <a:gd name="connsiteX98" fmla="*/ 140857 w 2673002"/>
                <a:gd name="connsiteY98" fmla="*/ 448262 h 3446065"/>
                <a:gd name="connsiteX99" fmla="*/ 132199 w 2673002"/>
                <a:gd name="connsiteY99" fmla="*/ 462235 h 3446065"/>
                <a:gd name="connsiteX100" fmla="*/ 124055 w 2673002"/>
                <a:gd name="connsiteY100" fmla="*/ 476551 h 3446065"/>
                <a:gd name="connsiteX101" fmla="*/ 108025 w 2673002"/>
                <a:gd name="connsiteY101" fmla="*/ 505355 h 3446065"/>
                <a:gd name="connsiteX102" fmla="*/ 55218 w 2673002"/>
                <a:gd name="connsiteY102" fmla="*/ 625970 h 3446065"/>
                <a:gd name="connsiteX103" fmla="*/ 44760 w 2673002"/>
                <a:gd name="connsiteY103" fmla="*/ 657174 h 3446065"/>
                <a:gd name="connsiteX104" fmla="*/ 35244 w 2673002"/>
                <a:gd name="connsiteY104" fmla="*/ 688635 h 3446065"/>
                <a:gd name="connsiteX105" fmla="*/ 26757 w 2673002"/>
                <a:gd name="connsiteY105" fmla="*/ 720439 h 3446065"/>
                <a:gd name="connsiteX106" fmla="*/ 19728 w 2673002"/>
                <a:gd name="connsiteY106" fmla="*/ 752586 h 3446065"/>
                <a:gd name="connsiteX107" fmla="*/ 2154 w 2673002"/>
                <a:gd name="connsiteY107" fmla="*/ 882716 h 3446065"/>
                <a:gd name="connsiteX108" fmla="*/ 1040 w 2673002"/>
                <a:gd name="connsiteY108" fmla="*/ 899090 h 3446065"/>
                <a:gd name="connsiteX109" fmla="*/ 611 w 2673002"/>
                <a:gd name="connsiteY109" fmla="*/ 915463 h 3446065"/>
                <a:gd name="connsiteX110" fmla="*/ 11 w 2673002"/>
                <a:gd name="connsiteY110" fmla="*/ 948296 h 3446065"/>
                <a:gd name="connsiteX111" fmla="*/ 2669 w 2673002"/>
                <a:gd name="connsiteY111" fmla="*/ 1013961 h 3446065"/>
                <a:gd name="connsiteX112" fmla="*/ 9527 w 2673002"/>
                <a:gd name="connsiteY112" fmla="*/ 1079284 h 3446065"/>
                <a:gd name="connsiteX113" fmla="*/ 21271 w 2673002"/>
                <a:gd name="connsiteY113" fmla="*/ 1143920 h 3446065"/>
                <a:gd name="connsiteX114" fmla="*/ 57790 w 2673002"/>
                <a:gd name="connsiteY114" fmla="*/ 1270279 h 3446065"/>
                <a:gd name="connsiteX115" fmla="*/ 69534 w 2673002"/>
                <a:gd name="connsiteY115" fmla="*/ 1301054 h 3446065"/>
                <a:gd name="connsiteX116" fmla="*/ 82650 w 2673002"/>
                <a:gd name="connsiteY116" fmla="*/ 1331315 h 3446065"/>
                <a:gd name="connsiteX117" fmla="*/ 96709 w 2673002"/>
                <a:gd name="connsiteY117" fmla="*/ 1361147 h 3446065"/>
                <a:gd name="connsiteX118" fmla="*/ 111625 w 2673002"/>
                <a:gd name="connsiteY118" fmla="*/ 1390466 h 3446065"/>
                <a:gd name="connsiteX119" fmla="*/ 127656 w 2673002"/>
                <a:gd name="connsiteY119" fmla="*/ 1419269 h 3446065"/>
                <a:gd name="connsiteX120" fmla="*/ 144801 w 2673002"/>
                <a:gd name="connsiteY120" fmla="*/ 1447387 h 3446065"/>
                <a:gd name="connsiteX121" fmla="*/ 181662 w 2673002"/>
                <a:gd name="connsiteY121" fmla="*/ 1501994 h 3446065"/>
                <a:gd name="connsiteX122" fmla="*/ 201636 w 2673002"/>
                <a:gd name="connsiteY122" fmla="*/ 1528054 h 3446065"/>
                <a:gd name="connsiteX123" fmla="*/ 211752 w 2673002"/>
                <a:gd name="connsiteY123" fmla="*/ 1540999 h 3446065"/>
                <a:gd name="connsiteX124" fmla="*/ 222382 w 2673002"/>
                <a:gd name="connsiteY124" fmla="*/ 1553514 h 3446065"/>
                <a:gd name="connsiteX125" fmla="*/ 243813 w 2673002"/>
                <a:gd name="connsiteY125" fmla="*/ 1578375 h 3446065"/>
                <a:gd name="connsiteX126" fmla="*/ 266359 w 2673002"/>
                <a:gd name="connsiteY126" fmla="*/ 1602206 h 3446065"/>
                <a:gd name="connsiteX127" fmla="*/ 277503 w 2673002"/>
                <a:gd name="connsiteY127" fmla="*/ 1613779 h 3446065"/>
                <a:gd name="connsiteX128" fmla="*/ 286590 w 2673002"/>
                <a:gd name="connsiteY128" fmla="*/ 1622866 h 3446065"/>
                <a:gd name="connsiteX129" fmla="*/ 304764 w 2673002"/>
                <a:gd name="connsiteY129" fmla="*/ 1641040 h 3446065"/>
                <a:gd name="connsiteX130" fmla="*/ 341197 w 2673002"/>
                <a:gd name="connsiteY130" fmla="*/ 1677473 h 3446065"/>
                <a:gd name="connsiteX131" fmla="*/ 486929 w 2673002"/>
                <a:gd name="connsiteY131" fmla="*/ 1823205 h 3446065"/>
                <a:gd name="connsiteX132" fmla="*/ 1069859 w 2673002"/>
                <a:gd name="connsiteY132" fmla="*/ 2406135 h 3446065"/>
                <a:gd name="connsiteX133" fmla="*/ 1078946 w 2673002"/>
                <a:gd name="connsiteY133" fmla="*/ 2415222 h 3446065"/>
                <a:gd name="connsiteX134" fmla="*/ 1086661 w 2673002"/>
                <a:gd name="connsiteY134" fmla="*/ 2423109 h 3446065"/>
                <a:gd name="connsiteX135" fmla="*/ 1097034 w 2673002"/>
                <a:gd name="connsiteY135" fmla="*/ 2434253 h 3446065"/>
                <a:gd name="connsiteX136" fmla="*/ 1115808 w 2673002"/>
                <a:gd name="connsiteY136" fmla="*/ 2457827 h 3446065"/>
                <a:gd name="connsiteX137" fmla="*/ 1145297 w 2673002"/>
                <a:gd name="connsiteY137" fmla="*/ 2509948 h 3446065"/>
                <a:gd name="connsiteX138" fmla="*/ 1169300 w 2673002"/>
                <a:gd name="connsiteY138" fmla="*/ 2627220 h 3446065"/>
                <a:gd name="connsiteX139" fmla="*/ 1143754 w 2673002"/>
                <a:gd name="connsiteY139" fmla="*/ 2744149 h 3446065"/>
                <a:gd name="connsiteX140" fmla="*/ 1113579 w 2673002"/>
                <a:gd name="connsiteY140" fmla="*/ 2795841 h 3446065"/>
                <a:gd name="connsiteX141" fmla="*/ 1104321 w 2673002"/>
                <a:gd name="connsiteY141" fmla="*/ 2807757 h 3446065"/>
                <a:gd name="connsiteX142" fmla="*/ 1094377 w 2673002"/>
                <a:gd name="connsiteY142" fmla="*/ 2819244 h 3446065"/>
                <a:gd name="connsiteX143" fmla="*/ 1083232 w 2673002"/>
                <a:gd name="connsiteY143" fmla="*/ 2830902 h 3446065"/>
                <a:gd name="connsiteX144" fmla="*/ 1065059 w 2673002"/>
                <a:gd name="connsiteY144" fmla="*/ 2849076 h 3446065"/>
                <a:gd name="connsiteX145" fmla="*/ 482129 w 2673002"/>
                <a:gd name="connsiteY145" fmla="*/ 3432006 h 344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2673002" h="3446065">
                  <a:moveTo>
                    <a:pt x="481957" y="3432092"/>
                  </a:moveTo>
                  <a:lnTo>
                    <a:pt x="495930" y="3446065"/>
                  </a:lnTo>
                  <a:lnTo>
                    <a:pt x="1078860" y="2863135"/>
                  </a:lnTo>
                  <a:lnTo>
                    <a:pt x="1097034" y="2844962"/>
                  </a:lnTo>
                  <a:lnTo>
                    <a:pt x="1108864" y="2832617"/>
                  </a:lnTo>
                  <a:lnTo>
                    <a:pt x="1119408" y="2820358"/>
                  </a:lnTo>
                  <a:lnTo>
                    <a:pt x="1129352" y="2807671"/>
                  </a:lnTo>
                  <a:cubicBezTo>
                    <a:pt x="1142040" y="2790441"/>
                    <a:pt x="1152841" y="2771838"/>
                    <a:pt x="1161671" y="2752379"/>
                  </a:cubicBezTo>
                  <a:cubicBezTo>
                    <a:pt x="1179244" y="2713460"/>
                    <a:pt x="1188588" y="2670597"/>
                    <a:pt x="1188931" y="2627477"/>
                  </a:cubicBezTo>
                  <a:cubicBezTo>
                    <a:pt x="1189446" y="2584358"/>
                    <a:pt x="1180359" y="2541324"/>
                    <a:pt x="1163300" y="2502147"/>
                  </a:cubicBezTo>
                  <a:cubicBezTo>
                    <a:pt x="1154727" y="2482516"/>
                    <a:pt x="1144183" y="2463914"/>
                    <a:pt x="1131753" y="2446426"/>
                  </a:cubicBezTo>
                  <a:cubicBezTo>
                    <a:pt x="1125580" y="2437682"/>
                    <a:pt x="1118808" y="2429281"/>
                    <a:pt x="1111693" y="2421223"/>
                  </a:cubicBezTo>
                  <a:cubicBezTo>
                    <a:pt x="1108264" y="2417022"/>
                    <a:pt x="1104235" y="2413422"/>
                    <a:pt x="1100634" y="2409393"/>
                  </a:cubicBezTo>
                  <a:cubicBezTo>
                    <a:pt x="1099263" y="2407850"/>
                    <a:pt x="1095748" y="2404335"/>
                    <a:pt x="1092834" y="2401420"/>
                  </a:cubicBezTo>
                  <a:lnTo>
                    <a:pt x="1083747" y="2392334"/>
                  </a:lnTo>
                  <a:lnTo>
                    <a:pt x="500817" y="1809404"/>
                  </a:lnTo>
                  <a:lnTo>
                    <a:pt x="355084" y="1663671"/>
                  </a:lnTo>
                  <a:lnTo>
                    <a:pt x="318651" y="1627238"/>
                  </a:lnTo>
                  <a:lnTo>
                    <a:pt x="300477" y="1609064"/>
                  </a:lnTo>
                  <a:lnTo>
                    <a:pt x="291390" y="1599977"/>
                  </a:lnTo>
                  <a:lnTo>
                    <a:pt x="280503" y="1588576"/>
                  </a:lnTo>
                  <a:lnTo>
                    <a:pt x="258386" y="1565259"/>
                  </a:lnTo>
                  <a:lnTo>
                    <a:pt x="237384" y="1540913"/>
                  </a:lnTo>
                  <a:lnTo>
                    <a:pt x="226925" y="1528654"/>
                  </a:lnTo>
                  <a:lnTo>
                    <a:pt x="217067" y="1515967"/>
                  </a:lnTo>
                  <a:cubicBezTo>
                    <a:pt x="210552" y="1507480"/>
                    <a:pt x="203865" y="1499079"/>
                    <a:pt x="197436" y="1490421"/>
                  </a:cubicBezTo>
                  <a:cubicBezTo>
                    <a:pt x="185177" y="1472762"/>
                    <a:pt x="172490" y="1455445"/>
                    <a:pt x="161346" y="1437014"/>
                  </a:cubicBezTo>
                  <a:cubicBezTo>
                    <a:pt x="155773" y="1427841"/>
                    <a:pt x="149773" y="1418926"/>
                    <a:pt x="144544" y="1409496"/>
                  </a:cubicBezTo>
                  <a:lnTo>
                    <a:pt x="128856" y="1381293"/>
                  </a:lnTo>
                  <a:cubicBezTo>
                    <a:pt x="123541" y="1371949"/>
                    <a:pt x="119083" y="1362176"/>
                    <a:pt x="114197" y="1352575"/>
                  </a:cubicBezTo>
                  <a:cubicBezTo>
                    <a:pt x="109396" y="1342974"/>
                    <a:pt x="104596" y="1333287"/>
                    <a:pt x="100481" y="1323429"/>
                  </a:cubicBezTo>
                  <a:lnTo>
                    <a:pt x="87708" y="1293853"/>
                  </a:lnTo>
                  <a:lnTo>
                    <a:pt x="76221" y="1263764"/>
                  </a:lnTo>
                  <a:cubicBezTo>
                    <a:pt x="61562" y="1223387"/>
                    <a:pt x="49217" y="1182154"/>
                    <a:pt x="40473" y="1140063"/>
                  </a:cubicBezTo>
                  <a:cubicBezTo>
                    <a:pt x="35501" y="1119146"/>
                    <a:pt x="32501" y="1097886"/>
                    <a:pt x="28986" y="1076712"/>
                  </a:cubicBezTo>
                  <a:cubicBezTo>
                    <a:pt x="26414" y="1055452"/>
                    <a:pt x="23414" y="1034192"/>
                    <a:pt x="22300" y="1012761"/>
                  </a:cubicBezTo>
                  <a:cubicBezTo>
                    <a:pt x="9527" y="841740"/>
                    <a:pt x="45360" y="667204"/>
                    <a:pt x="125513" y="514785"/>
                  </a:cubicBezTo>
                  <a:lnTo>
                    <a:pt x="141200" y="486581"/>
                  </a:lnTo>
                  <a:cubicBezTo>
                    <a:pt x="143858" y="481952"/>
                    <a:pt x="146344" y="477151"/>
                    <a:pt x="149173" y="472608"/>
                  </a:cubicBezTo>
                  <a:lnTo>
                    <a:pt x="157659" y="458892"/>
                  </a:lnTo>
                  <a:cubicBezTo>
                    <a:pt x="163403" y="449805"/>
                    <a:pt x="168889" y="440547"/>
                    <a:pt x="174976" y="431717"/>
                  </a:cubicBezTo>
                  <a:lnTo>
                    <a:pt x="193407" y="405228"/>
                  </a:lnTo>
                  <a:cubicBezTo>
                    <a:pt x="218696" y="370509"/>
                    <a:pt x="245785" y="337077"/>
                    <a:pt x="275617" y="306387"/>
                  </a:cubicBezTo>
                  <a:cubicBezTo>
                    <a:pt x="334339" y="244236"/>
                    <a:pt x="402661" y="190744"/>
                    <a:pt x="476556" y="146767"/>
                  </a:cubicBezTo>
                  <a:cubicBezTo>
                    <a:pt x="624946" y="59328"/>
                    <a:pt x="797854" y="15436"/>
                    <a:pt x="969218" y="20151"/>
                  </a:cubicBezTo>
                  <a:cubicBezTo>
                    <a:pt x="990649" y="20323"/>
                    <a:pt x="1012081" y="22380"/>
                    <a:pt x="1033426" y="23837"/>
                  </a:cubicBezTo>
                  <a:cubicBezTo>
                    <a:pt x="1054686" y="26409"/>
                    <a:pt x="1076117" y="28467"/>
                    <a:pt x="1097205" y="32410"/>
                  </a:cubicBezTo>
                  <a:cubicBezTo>
                    <a:pt x="1107750" y="34296"/>
                    <a:pt x="1118380" y="35753"/>
                    <a:pt x="1128838" y="38154"/>
                  </a:cubicBezTo>
                  <a:lnTo>
                    <a:pt x="1160299" y="45011"/>
                  </a:lnTo>
                  <a:cubicBezTo>
                    <a:pt x="1170758" y="47412"/>
                    <a:pt x="1181045" y="50412"/>
                    <a:pt x="1191417" y="53155"/>
                  </a:cubicBezTo>
                  <a:lnTo>
                    <a:pt x="1206933" y="57356"/>
                  </a:lnTo>
                  <a:lnTo>
                    <a:pt x="1222278" y="62242"/>
                  </a:lnTo>
                  <a:cubicBezTo>
                    <a:pt x="1263426" y="74672"/>
                    <a:pt x="1303288" y="91132"/>
                    <a:pt x="1342208" y="109220"/>
                  </a:cubicBezTo>
                  <a:lnTo>
                    <a:pt x="1371097" y="123536"/>
                  </a:lnTo>
                  <a:cubicBezTo>
                    <a:pt x="1380698" y="128422"/>
                    <a:pt x="1389956" y="133823"/>
                    <a:pt x="1399386" y="139052"/>
                  </a:cubicBezTo>
                  <a:lnTo>
                    <a:pt x="1413445" y="146939"/>
                  </a:lnTo>
                  <a:cubicBezTo>
                    <a:pt x="1418074" y="149682"/>
                    <a:pt x="1422618" y="152596"/>
                    <a:pt x="1427161" y="155340"/>
                  </a:cubicBezTo>
                  <a:lnTo>
                    <a:pt x="1454422" y="172485"/>
                  </a:lnTo>
                  <a:cubicBezTo>
                    <a:pt x="1471995" y="184829"/>
                    <a:pt x="1489997" y="196573"/>
                    <a:pt x="1506800" y="210032"/>
                  </a:cubicBezTo>
                  <a:cubicBezTo>
                    <a:pt x="1515201" y="216633"/>
                    <a:pt x="1523859" y="223062"/>
                    <a:pt x="1532088" y="229920"/>
                  </a:cubicBezTo>
                  <a:lnTo>
                    <a:pt x="1556520" y="250837"/>
                  </a:lnTo>
                  <a:cubicBezTo>
                    <a:pt x="1564750" y="257695"/>
                    <a:pt x="1572379" y="265239"/>
                    <a:pt x="1580180" y="272526"/>
                  </a:cubicBezTo>
                  <a:lnTo>
                    <a:pt x="1591839" y="283584"/>
                  </a:lnTo>
                  <a:lnTo>
                    <a:pt x="1597668" y="289156"/>
                  </a:lnTo>
                  <a:lnTo>
                    <a:pt x="1602469" y="293957"/>
                  </a:lnTo>
                  <a:lnTo>
                    <a:pt x="1638902" y="330390"/>
                  </a:lnTo>
                  <a:lnTo>
                    <a:pt x="1784634" y="476123"/>
                  </a:lnTo>
                  <a:lnTo>
                    <a:pt x="2076099" y="767588"/>
                  </a:lnTo>
                  <a:lnTo>
                    <a:pt x="2659029" y="1350518"/>
                  </a:lnTo>
                  <a:lnTo>
                    <a:pt x="2673002" y="1336544"/>
                  </a:lnTo>
                  <a:lnTo>
                    <a:pt x="2090072" y="753614"/>
                  </a:lnTo>
                  <a:lnTo>
                    <a:pt x="1798607" y="462149"/>
                  </a:lnTo>
                  <a:lnTo>
                    <a:pt x="1652875" y="316417"/>
                  </a:lnTo>
                  <a:lnTo>
                    <a:pt x="1616442" y="279984"/>
                  </a:lnTo>
                  <a:lnTo>
                    <a:pt x="1611556" y="275183"/>
                  </a:lnTo>
                  <a:lnTo>
                    <a:pt x="1605641" y="269525"/>
                  </a:lnTo>
                  <a:lnTo>
                    <a:pt x="1593810" y="258210"/>
                  </a:lnTo>
                  <a:cubicBezTo>
                    <a:pt x="1585838" y="250751"/>
                    <a:pt x="1578123" y="243036"/>
                    <a:pt x="1569636" y="236007"/>
                  </a:cubicBezTo>
                  <a:lnTo>
                    <a:pt x="1544690" y="214661"/>
                  </a:lnTo>
                  <a:cubicBezTo>
                    <a:pt x="1536289" y="207632"/>
                    <a:pt x="1527459" y="201117"/>
                    <a:pt x="1518887" y="194344"/>
                  </a:cubicBezTo>
                  <a:cubicBezTo>
                    <a:pt x="1501827" y="180628"/>
                    <a:pt x="1483397" y="168627"/>
                    <a:pt x="1465394" y="155940"/>
                  </a:cubicBezTo>
                  <a:lnTo>
                    <a:pt x="1437534" y="138452"/>
                  </a:lnTo>
                  <a:cubicBezTo>
                    <a:pt x="1432819" y="135537"/>
                    <a:pt x="1428276" y="132622"/>
                    <a:pt x="1423475" y="129879"/>
                  </a:cubicBezTo>
                  <a:lnTo>
                    <a:pt x="1409073" y="121821"/>
                  </a:lnTo>
                  <a:cubicBezTo>
                    <a:pt x="1399472" y="116506"/>
                    <a:pt x="1389956" y="111020"/>
                    <a:pt x="1380184" y="106048"/>
                  </a:cubicBezTo>
                  <a:lnTo>
                    <a:pt x="1350694" y="91389"/>
                  </a:lnTo>
                  <a:cubicBezTo>
                    <a:pt x="1310918" y="72872"/>
                    <a:pt x="1270199" y="56070"/>
                    <a:pt x="1228193" y="43383"/>
                  </a:cubicBezTo>
                  <a:lnTo>
                    <a:pt x="1212506" y="38411"/>
                  </a:lnTo>
                  <a:lnTo>
                    <a:pt x="1196647" y="34039"/>
                  </a:lnTo>
                  <a:cubicBezTo>
                    <a:pt x="1186017" y="31210"/>
                    <a:pt x="1175472" y="28124"/>
                    <a:pt x="1164842" y="25723"/>
                  </a:cubicBezTo>
                  <a:lnTo>
                    <a:pt x="1132696" y="18694"/>
                  </a:lnTo>
                  <a:cubicBezTo>
                    <a:pt x="1121980" y="16208"/>
                    <a:pt x="1111179" y="14751"/>
                    <a:pt x="1100377" y="12865"/>
                  </a:cubicBezTo>
                  <a:cubicBezTo>
                    <a:pt x="1078775" y="8836"/>
                    <a:pt x="1057000" y="6778"/>
                    <a:pt x="1035226" y="4121"/>
                  </a:cubicBezTo>
                  <a:cubicBezTo>
                    <a:pt x="1013366" y="2578"/>
                    <a:pt x="991592" y="520"/>
                    <a:pt x="969647" y="349"/>
                  </a:cubicBezTo>
                  <a:cubicBezTo>
                    <a:pt x="794596" y="-4452"/>
                    <a:pt x="618003" y="40382"/>
                    <a:pt x="466441" y="129622"/>
                  </a:cubicBezTo>
                  <a:cubicBezTo>
                    <a:pt x="390917" y="174542"/>
                    <a:pt x="321223" y="229149"/>
                    <a:pt x="261215" y="292585"/>
                  </a:cubicBezTo>
                  <a:cubicBezTo>
                    <a:pt x="230783" y="323875"/>
                    <a:pt x="203094" y="358079"/>
                    <a:pt x="177290" y="393484"/>
                  </a:cubicBezTo>
                  <a:lnTo>
                    <a:pt x="158517" y="420487"/>
                  </a:lnTo>
                  <a:cubicBezTo>
                    <a:pt x="152344" y="429574"/>
                    <a:pt x="146687" y="439004"/>
                    <a:pt x="140857" y="448262"/>
                  </a:cubicBezTo>
                  <a:lnTo>
                    <a:pt x="132199" y="462235"/>
                  </a:lnTo>
                  <a:cubicBezTo>
                    <a:pt x="129284" y="466950"/>
                    <a:pt x="126798" y="471751"/>
                    <a:pt x="124055" y="476551"/>
                  </a:cubicBezTo>
                  <a:lnTo>
                    <a:pt x="108025" y="505355"/>
                  </a:lnTo>
                  <a:cubicBezTo>
                    <a:pt x="87965" y="544445"/>
                    <a:pt x="69877" y="584565"/>
                    <a:pt x="55218" y="625970"/>
                  </a:cubicBezTo>
                  <a:cubicBezTo>
                    <a:pt x="51275" y="636257"/>
                    <a:pt x="48274" y="646801"/>
                    <a:pt x="44760" y="657174"/>
                  </a:cubicBezTo>
                  <a:cubicBezTo>
                    <a:pt x="41331" y="667632"/>
                    <a:pt x="37987" y="678091"/>
                    <a:pt x="35244" y="688635"/>
                  </a:cubicBezTo>
                  <a:lnTo>
                    <a:pt x="26757" y="720439"/>
                  </a:lnTo>
                  <a:lnTo>
                    <a:pt x="19728" y="752586"/>
                  </a:lnTo>
                  <a:cubicBezTo>
                    <a:pt x="11070" y="795534"/>
                    <a:pt x="4640" y="838996"/>
                    <a:pt x="2154" y="882716"/>
                  </a:cubicBezTo>
                  <a:lnTo>
                    <a:pt x="1040" y="899090"/>
                  </a:lnTo>
                  <a:lnTo>
                    <a:pt x="611" y="915463"/>
                  </a:lnTo>
                  <a:cubicBezTo>
                    <a:pt x="354" y="926436"/>
                    <a:pt x="-75" y="937323"/>
                    <a:pt x="11" y="948296"/>
                  </a:cubicBezTo>
                  <a:cubicBezTo>
                    <a:pt x="440" y="970156"/>
                    <a:pt x="783" y="992101"/>
                    <a:pt x="2669" y="1013961"/>
                  </a:cubicBezTo>
                  <a:cubicBezTo>
                    <a:pt x="3869" y="1035821"/>
                    <a:pt x="6955" y="1057510"/>
                    <a:pt x="9527" y="1079284"/>
                  </a:cubicBezTo>
                  <a:cubicBezTo>
                    <a:pt x="13127" y="1100886"/>
                    <a:pt x="16299" y="1122575"/>
                    <a:pt x="21271" y="1143920"/>
                  </a:cubicBezTo>
                  <a:cubicBezTo>
                    <a:pt x="30186" y="1186869"/>
                    <a:pt x="42788" y="1229045"/>
                    <a:pt x="57790" y="1270279"/>
                  </a:cubicBezTo>
                  <a:lnTo>
                    <a:pt x="69534" y="1301054"/>
                  </a:lnTo>
                  <a:lnTo>
                    <a:pt x="82650" y="1331315"/>
                  </a:lnTo>
                  <a:cubicBezTo>
                    <a:pt x="86851" y="1341431"/>
                    <a:pt x="91823" y="1351289"/>
                    <a:pt x="96709" y="1361147"/>
                  </a:cubicBezTo>
                  <a:cubicBezTo>
                    <a:pt x="101681" y="1370920"/>
                    <a:pt x="106224" y="1380950"/>
                    <a:pt x="111625" y="1390466"/>
                  </a:cubicBezTo>
                  <a:lnTo>
                    <a:pt x="127656" y="1419269"/>
                  </a:lnTo>
                  <a:cubicBezTo>
                    <a:pt x="132971" y="1428870"/>
                    <a:pt x="139057" y="1438043"/>
                    <a:pt x="144801" y="1447387"/>
                  </a:cubicBezTo>
                  <a:cubicBezTo>
                    <a:pt x="156116" y="1466246"/>
                    <a:pt x="169147" y="1483906"/>
                    <a:pt x="181662" y="1501994"/>
                  </a:cubicBezTo>
                  <a:cubicBezTo>
                    <a:pt x="188178" y="1510823"/>
                    <a:pt x="194950" y="1519396"/>
                    <a:pt x="201636" y="1528054"/>
                  </a:cubicBezTo>
                  <a:lnTo>
                    <a:pt x="211752" y="1540999"/>
                  </a:lnTo>
                  <a:lnTo>
                    <a:pt x="222382" y="1553514"/>
                  </a:lnTo>
                  <a:lnTo>
                    <a:pt x="243813" y="1578375"/>
                  </a:lnTo>
                  <a:lnTo>
                    <a:pt x="266359" y="1602206"/>
                  </a:lnTo>
                  <a:lnTo>
                    <a:pt x="277503" y="1613779"/>
                  </a:lnTo>
                  <a:lnTo>
                    <a:pt x="286590" y="1622866"/>
                  </a:lnTo>
                  <a:lnTo>
                    <a:pt x="304764" y="1641040"/>
                  </a:lnTo>
                  <a:lnTo>
                    <a:pt x="341197" y="1677473"/>
                  </a:lnTo>
                  <a:lnTo>
                    <a:pt x="486929" y="1823205"/>
                  </a:lnTo>
                  <a:lnTo>
                    <a:pt x="1069859" y="2406135"/>
                  </a:lnTo>
                  <a:lnTo>
                    <a:pt x="1078946" y="2415222"/>
                  </a:lnTo>
                  <a:cubicBezTo>
                    <a:pt x="1081946" y="2418222"/>
                    <a:pt x="1085461" y="2421737"/>
                    <a:pt x="1086661" y="2423109"/>
                  </a:cubicBezTo>
                  <a:cubicBezTo>
                    <a:pt x="1090005" y="2426881"/>
                    <a:pt x="1093862" y="2430310"/>
                    <a:pt x="1097034" y="2434253"/>
                  </a:cubicBezTo>
                  <a:cubicBezTo>
                    <a:pt x="1103721" y="2441883"/>
                    <a:pt x="1110064" y="2449684"/>
                    <a:pt x="1115808" y="2457827"/>
                  </a:cubicBezTo>
                  <a:cubicBezTo>
                    <a:pt x="1127466" y="2474115"/>
                    <a:pt x="1137325" y="2491603"/>
                    <a:pt x="1145297" y="2509948"/>
                  </a:cubicBezTo>
                  <a:cubicBezTo>
                    <a:pt x="1161156" y="2546553"/>
                    <a:pt x="1169729" y="2586844"/>
                    <a:pt x="1169300" y="2627220"/>
                  </a:cubicBezTo>
                  <a:cubicBezTo>
                    <a:pt x="1168957" y="2667596"/>
                    <a:pt x="1160213" y="2707716"/>
                    <a:pt x="1143754" y="2744149"/>
                  </a:cubicBezTo>
                  <a:cubicBezTo>
                    <a:pt x="1135525" y="2762322"/>
                    <a:pt x="1125495" y="2779725"/>
                    <a:pt x="1113579" y="2795841"/>
                  </a:cubicBezTo>
                  <a:lnTo>
                    <a:pt x="1104321" y="2807757"/>
                  </a:lnTo>
                  <a:lnTo>
                    <a:pt x="1094377" y="2819244"/>
                  </a:lnTo>
                  <a:lnTo>
                    <a:pt x="1083232" y="2830902"/>
                  </a:lnTo>
                  <a:lnTo>
                    <a:pt x="1065059" y="2849076"/>
                  </a:lnTo>
                  <a:lnTo>
                    <a:pt x="482129" y="3432006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E8B22FC-DC5E-B68F-80EA-84E591AA35BB}"/>
                </a:ext>
              </a:extLst>
            </p:cNvPr>
            <p:cNvSpPr/>
            <p:nvPr/>
          </p:nvSpPr>
          <p:spPr>
            <a:xfrm>
              <a:off x="2490199" y="5232693"/>
              <a:ext cx="81186" cy="81186"/>
            </a:xfrm>
            <a:custGeom>
              <a:avLst/>
              <a:gdLst>
                <a:gd name="connsiteX0" fmla="*/ 80284 w 81186"/>
                <a:gd name="connsiteY0" fmla="*/ 9647 h 81186"/>
                <a:gd name="connsiteX1" fmla="*/ 71540 w 81186"/>
                <a:gd name="connsiteY1" fmla="*/ 903 h 81186"/>
                <a:gd name="connsiteX2" fmla="*/ 65539 w 81186"/>
                <a:gd name="connsiteY2" fmla="*/ 1674 h 81186"/>
                <a:gd name="connsiteX3" fmla="*/ 1674 w 81186"/>
                <a:gd name="connsiteY3" fmla="*/ 65539 h 81186"/>
                <a:gd name="connsiteX4" fmla="*/ 903 w 81186"/>
                <a:gd name="connsiteY4" fmla="*/ 71540 h 81186"/>
                <a:gd name="connsiteX5" fmla="*/ 9647 w 81186"/>
                <a:gd name="connsiteY5" fmla="*/ 80284 h 81186"/>
                <a:gd name="connsiteX6" fmla="*/ 15647 w 81186"/>
                <a:gd name="connsiteY6" fmla="*/ 79512 h 81186"/>
                <a:gd name="connsiteX7" fmla="*/ 79512 w 81186"/>
                <a:gd name="connsiteY7" fmla="*/ 15647 h 81186"/>
                <a:gd name="connsiteX8" fmla="*/ 80284 w 81186"/>
                <a:gd name="connsiteY8" fmla="*/ 9647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80284" y="9647"/>
                  </a:moveTo>
                  <a:lnTo>
                    <a:pt x="71540" y="903"/>
                  </a:lnTo>
                  <a:cubicBezTo>
                    <a:pt x="70083" y="-555"/>
                    <a:pt x="67425" y="-212"/>
                    <a:pt x="65539" y="1674"/>
                  </a:cubicBezTo>
                  <a:lnTo>
                    <a:pt x="1674" y="65539"/>
                  </a:lnTo>
                  <a:cubicBezTo>
                    <a:pt x="-212" y="67425"/>
                    <a:pt x="-555" y="70083"/>
                    <a:pt x="903" y="71540"/>
                  </a:cubicBezTo>
                  <a:lnTo>
                    <a:pt x="9647" y="80284"/>
                  </a:lnTo>
                  <a:cubicBezTo>
                    <a:pt x="11104" y="81741"/>
                    <a:pt x="13761" y="81399"/>
                    <a:pt x="15647" y="79512"/>
                  </a:cubicBezTo>
                  <a:lnTo>
                    <a:pt x="79512" y="15647"/>
                  </a:lnTo>
                  <a:cubicBezTo>
                    <a:pt x="81398" y="13761"/>
                    <a:pt x="81741" y="11104"/>
                    <a:pt x="80284" y="964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19671AD-4416-BA4C-5B4D-B7336F1BD7AA}"/>
                </a:ext>
              </a:extLst>
            </p:cNvPr>
            <p:cNvSpPr/>
            <p:nvPr/>
          </p:nvSpPr>
          <p:spPr>
            <a:xfrm>
              <a:off x="2382574" y="5373968"/>
              <a:ext cx="47622" cy="47622"/>
            </a:xfrm>
            <a:custGeom>
              <a:avLst/>
              <a:gdLst>
                <a:gd name="connsiteX0" fmla="*/ 46634 w 47622"/>
                <a:gd name="connsiteY0" fmla="*/ 9647 h 47622"/>
                <a:gd name="connsiteX1" fmla="*/ 37890 w 47622"/>
                <a:gd name="connsiteY1" fmla="*/ 903 h 47622"/>
                <a:gd name="connsiteX2" fmla="*/ 31890 w 47622"/>
                <a:gd name="connsiteY2" fmla="*/ 1674 h 47622"/>
                <a:gd name="connsiteX3" fmla="*/ 0 w 47622"/>
                <a:gd name="connsiteY3" fmla="*/ 33650 h 47622"/>
                <a:gd name="connsiteX4" fmla="*/ 13973 w 47622"/>
                <a:gd name="connsiteY4" fmla="*/ 47623 h 47622"/>
                <a:gd name="connsiteX5" fmla="*/ 45949 w 47622"/>
                <a:gd name="connsiteY5" fmla="*/ 15733 h 47622"/>
                <a:gd name="connsiteX6" fmla="*/ 46720 w 47622"/>
                <a:gd name="connsiteY6" fmla="*/ 9733 h 4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2" h="47622">
                  <a:moveTo>
                    <a:pt x="46634" y="9647"/>
                  </a:moveTo>
                  <a:lnTo>
                    <a:pt x="37890" y="903"/>
                  </a:lnTo>
                  <a:cubicBezTo>
                    <a:pt x="36433" y="-555"/>
                    <a:pt x="33776" y="-212"/>
                    <a:pt x="31890" y="1674"/>
                  </a:cubicBezTo>
                  <a:lnTo>
                    <a:pt x="0" y="33650"/>
                  </a:lnTo>
                  <a:lnTo>
                    <a:pt x="13973" y="47623"/>
                  </a:lnTo>
                  <a:lnTo>
                    <a:pt x="45949" y="15733"/>
                  </a:lnTo>
                  <a:cubicBezTo>
                    <a:pt x="47834" y="13847"/>
                    <a:pt x="48177" y="11190"/>
                    <a:pt x="46720" y="973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C84A93F-B558-DE88-D4A8-AE01A272A15A}"/>
                </a:ext>
              </a:extLst>
            </p:cNvPr>
            <p:cNvSpPr/>
            <p:nvPr/>
          </p:nvSpPr>
          <p:spPr>
            <a:xfrm>
              <a:off x="3085668" y="4257446"/>
              <a:ext cx="47840" cy="98845"/>
            </a:xfrm>
            <a:custGeom>
              <a:avLst/>
              <a:gdLst>
                <a:gd name="connsiteX0" fmla="*/ 13224 w 47840"/>
                <a:gd name="connsiteY0" fmla="*/ 256 h 98845"/>
                <a:gd name="connsiteX1" fmla="*/ 1994 w 47840"/>
                <a:gd name="connsiteY1" fmla="*/ 5314 h 98845"/>
                <a:gd name="connsiteX2" fmla="*/ 537 w 47840"/>
                <a:gd name="connsiteY2" fmla="*/ 11143 h 98845"/>
                <a:gd name="connsiteX3" fmla="*/ 28483 w 47840"/>
                <a:gd name="connsiteY3" fmla="*/ 94982 h 98845"/>
                <a:gd name="connsiteX4" fmla="*/ 33112 w 47840"/>
                <a:gd name="connsiteY4" fmla="*/ 98754 h 98845"/>
                <a:gd name="connsiteX5" fmla="*/ 45114 w 47840"/>
                <a:gd name="connsiteY5" fmla="*/ 96096 h 98845"/>
                <a:gd name="connsiteX6" fmla="*/ 47685 w 47840"/>
                <a:gd name="connsiteY6" fmla="*/ 90524 h 98845"/>
                <a:gd name="connsiteX7" fmla="*/ 18539 w 47840"/>
                <a:gd name="connsiteY7" fmla="*/ 3256 h 98845"/>
                <a:gd name="connsiteX8" fmla="*/ 13224 w 47840"/>
                <a:gd name="connsiteY8" fmla="*/ 256 h 9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40" h="98845">
                  <a:moveTo>
                    <a:pt x="13224" y="256"/>
                  </a:moveTo>
                  <a:lnTo>
                    <a:pt x="1994" y="5314"/>
                  </a:lnTo>
                  <a:cubicBezTo>
                    <a:pt x="108" y="6171"/>
                    <a:pt x="-578" y="8743"/>
                    <a:pt x="537" y="11143"/>
                  </a:cubicBezTo>
                  <a:cubicBezTo>
                    <a:pt x="12367" y="38146"/>
                    <a:pt x="21797" y="66264"/>
                    <a:pt x="28483" y="94982"/>
                  </a:cubicBezTo>
                  <a:cubicBezTo>
                    <a:pt x="28997" y="97554"/>
                    <a:pt x="31141" y="99268"/>
                    <a:pt x="33112" y="98754"/>
                  </a:cubicBezTo>
                  <a:lnTo>
                    <a:pt x="45114" y="96096"/>
                  </a:lnTo>
                  <a:cubicBezTo>
                    <a:pt x="47085" y="95668"/>
                    <a:pt x="48286" y="93182"/>
                    <a:pt x="47685" y="90524"/>
                  </a:cubicBezTo>
                  <a:cubicBezTo>
                    <a:pt x="40656" y="60606"/>
                    <a:pt x="30883" y="31374"/>
                    <a:pt x="18539" y="3256"/>
                  </a:cubicBezTo>
                  <a:cubicBezTo>
                    <a:pt x="17425" y="770"/>
                    <a:pt x="15110" y="-601"/>
                    <a:pt x="13224" y="25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4C4D2F8-E5BC-39FE-3FFD-3B7F3796831B}"/>
                </a:ext>
              </a:extLst>
            </p:cNvPr>
            <p:cNvSpPr/>
            <p:nvPr/>
          </p:nvSpPr>
          <p:spPr>
            <a:xfrm>
              <a:off x="2830613" y="3952476"/>
              <a:ext cx="81186" cy="81186"/>
            </a:xfrm>
            <a:custGeom>
              <a:avLst/>
              <a:gdLst>
                <a:gd name="connsiteX0" fmla="*/ 9647 w 81186"/>
                <a:gd name="connsiteY0" fmla="*/ 903 h 81186"/>
                <a:gd name="connsiteX1" fmla="*/ 903 w 81186"/>
                <a:gd name="connsiteY1" fmla="*/ 9647 h 81186"/>
                <a:gd name="connsiteX2" fmla="*/ 1674 w 81186"/>
                <a:gd name="connsiteY2" fmla="*/ 15647 h 81186"/>
                <a:gd name="connsiteX3" fmla="*/ 65539 w 81186"/>
                <a:gd name="connsiteY3" fmla="*/ 79512 h 81186"/>
                <a:gd name="connsiteX4" fmla="*/ 71540 w 81186"/>
                <a:gd name="connsiteY4" fmla="*/ 80284 h 81186"/>
                <a:gd name="connsiteX5" fmla="*/ 80284 w 81186"/>
                <a:gd name="connsiteY5" fmla="*/ 71540 h 81186"/>
                <a:gd name="connsiteX6" fmla="*/ 79512 w 81186"/>
                <a:gd name="connsiteY6" fmla="*/ 65539 h 81186"/>
                <a:gd name="connsiteX7" fmla="*/ 15647 w 81186"/>
                <a:gd name="connsiteY7" fmla="*/ 1674 h 81186"/>
                <a:gd name="connsiteX8" fmla="*/ 9647 w 81186"/>
                <a:gd name="connsiteY8" fmla="*/ 903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67AA024-C8B1-D737-09C8-6E186B35DE75}"/>
                </a:ext>
              </a:extLst>
            </p:cNvPr>
            <p:cNvSpPr/>
            <p:nvPr/>
          </p:nvSpPr>
          <p:spPr>
            <a:xfrm>
              <a:off x="2689338" y="3811115"/>
              <a:ext cx="81186" cy="81186"/>
            </a:xfrm>
            <a:custGeom>
              <a:avLst/>
              <a:gdLst>
                <a:gd name="connsiteX0" fmla="*/ 9647 w 81186"/>
                <a:gd name="connsiteY0" fmla="*/ 903 h 81186"/>
                <a:gd name="connsiteX1" fmla="*/ 903 w 81186"/>
                <a:gd name="connsiteY1" fmla="*/ 9647 h 81186"/>
                <a:gd name="connsiteX2" fmla="*/ 1674 w 81186"/>
                <a:gd name="connsiteY2" fmla="*/ 15647 h 81186"/>
                <a:gd name="connsiteX3" fmla="*/ 65539 w 81186"/>
                <a:gd name="connsiteY3" fmla="*/ 79513 h 81186"/>
                <a:gd name="connsiteX4" fmla="*/ 71540 w 81186"/>
                <a:gd name="connsiteY4" fmla="*/ 80284 h 81186"/>
                <a:gd name="connsiteX5" fmla="*/ 80284 w 81186"/>
                <a:gd name="connsiteY5" fmla="*/ 71540 h 81186"/>
                <a:gd name="connsiteX6" fmla="*/ 79513 w 81186"/>
                <a:gd name="connsiteY6" fmla="*/ 65539 h 81186"/>
                <a:gd name="connsiteX7" fmla="*/ 15647 w 81186"/>
                <a:gd name="connsiteY7" fmla="*/ 1674 h 81186"/>
                <a:gd name="connsiteX8" fmla="*/ 9647 w 81186"/>
                <a:gd name="connsiteY8" fmla="*/ 903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3"/>
                  </a:lnTo>
                  <a:cubicBezTo>
                    <a:pt x="67425" y="81399"/>
                    <a:pt x="70083" y="81741"/>
                    <a:pt x="71540" y="80284"/>
                  </a:cubicBezTo>
                  <a:lnTo>
                    <a:pt x="80284" y="71540"/>
                  </a:lnTo>
                  <a:cubicBezTo>
                    <a:pt x="81741" y="70083"/>
                    <a:pt x="81398" y="67425"/>
                    <a:pt x="79513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4F9D9E9-4627-5BDD-3E03-8FD70B6C1546}"/>
                </a:ext>
              </a:extLst>
            </p:cNvPr>
            <p:cNvSpPr/>
            <p:nvPr/>
          </p:nvSpPr>
          <p:spPr>
            <a:xfrm>
              <a:off x="2548063" y="3669840"/>
              <a:ext cx="81186" cy="81186"/>
            </a:xfrm>
            <a:custGeom>
              <a:avLst/>
              <a:gdLst>
                <a:gd name="connsiteX0" fmla="*/ 9647 w 81186"/>
                <a:gd name="connsiteY0" fmla="*/ 903 h 81186"/>
                <a:gd name="connsiteX1" fmla="*/ 903 w 81186"/>
                <a:gd name="connsiteY1" fmla="*/ 9647 h 81186"/>
                <a:gd name="connsiteX2" fmla="*/ 1674 w 81186"/>
                <a:gd name="connsiteY2" fmla="*/ 15647 h 81186"/>
                <a:gd name="connsiteX3" fmla="*/ 65539 w 81186"/>
                <a:gd name="connsiteY3" fmla="*/ 79512 h 81186"/>
                <a:gd name="connsiteX4" fmla="*/ 71540 w 81186"/>
                <a:gd name="connsiteY4" fmla="*/ 80284 h 81186"/>
                <a:gd name="connsiteX5" fmla="*/ 80284 w 81186"/>
                <a:gd name="connsiteY5" fmla="*/ 71540 h 81186"/>
                <a:gd name="connsiteX6" fmla="*/ 79512 w 81186"/>
                <a:gd name="connsiteY6" fmla="*/ 65539 h 81186"/>
                <a:gd name="connsiteX7" fmla="*/ 15647 w 81186"/>
                <a:gd name="connsiteY7" fmla="*/ 1674 h 81186"/>
                <a:gd name="connsiteX8" fmla="*/ 9647 w 81186"/>
                <a:gd name="connsiteY8" fmla="*/ 903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DE30B7D-423C-E62B-7A29-02D733647E12}"/>
                </a:ext>
              </a:extLst>
            </p:cNvPr>
            <p:cNvSpPr/>
            <p:nvPr/>
          </p:nvSpPr>
          <p:spPr>
            <a:xfrm>
              <a:off x="3119383" y="4453753"/>
              <a:ext cx="27189" cy="100685"/>
            </a:xfrm>
            <a:custGeom>
              <a:avLst/>
              <a:gdLst>
                <a:gd name="connsiteX0" fmla="*/ 23314 w 27189"/>
                <a:gd name="connsiteY0" fmla="*/ 2 h 100685"/>
                <a:gd name="connsiteX1" fmla="*/ 10970 w 27189"/>
                <a:gd name="connsiteY1" fmla="*/ 260 h 100685"/>
                <a:gd name="connsiteX2" fmla="*/ 7369 w 27189"/>
                <a:gd name="connsiteY2" fmla="*/ 5060 h 100685"/>
                <a:gd name="connsiteX3" fmla="*/ 83 w 27189"/>
                <a:gd name="connsiteY3" fmla="*/ 93100 h 100685"/>
                <a:gd name="connsiteX4" fmla="*/ 2911 w 27189"/>
                <a:gd name="connsiteY4" fmla="*/ 98415 h 100685"/>
                <a:gd name="connsiteX5" fmla="*/ 15084 w 27189"/>
                <a:gd name="connsiteY5" fmla="*/ 100644 h 100685"/>
                <a:gd name="connsiteX6" fmla="*/ 19542 w 27189"/>
                <a:gd name="connsiteY6" fmla="*/ 96443 h 100685"/>
                <a:gd name="connsiteX7" fmla="*/ 27172 w 27189"/>
                <a:gd name="connsiteY7" fmla="*/ 4803 h 100685"/>
                <a:gd name="connsiteX8" fmla="*/ 23314 w 27189"/>
                <a:gd name="connsiteY8" fmla="*/ 2 h 10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89" h="100685">
                  <a:moveTo>
                    <a:pt x="23314" y="2"/>
                  </a:moveTo>
                  <a:lnTo>
                    <a:pt x="10970" y="260"/>
                  </a:lnTo>
                  <a:cubicBezTo>
                    <a:pt x="8912" y="260"/>
                    <a:pt x="7283" y="2403"/>
                    <a:pt x="7369" y="5060"/>
                  </a:cubicBezTo>
                  <a:cubicBezTo>
                    <a:pt x="7626" y="34550"/>
                    <a:pt x="5140" y="64039"/>
                    <a:pt x="83" y="93100"/>
                  </a:cubicBezTo>
                  <a:cubicBezTo>
                    <a:pt x="-346" y="95672"/>
                    <a:pt x="940" y="98072"/>
                    <a:pt x="2911" y="98415"/>
                  </a:cubicBezTo>
                  <a:lnTo>
                    <a:pt x="15084" y="100644"/>
                  </a:lnTo>
                  <a:cubicBezTo>
                    <a:pt x="17056" y="100987"/>
                    <a:pt x="19113" y="99186"/>
                    <a:pt x="19542" y="96443"/>
                  </a:cubicBezTo>
                  <a:cubicBezTo>
                    <a:pt x="24857" y="66182"/>
                    <a:pt x="27429" y="35493"/>
                    <a:pt x="27172" y="4803"/>
                  </a:cubicBezTo>
                  <a:cubicBezTo>
                    <a:pt x="27172" y="2060"/>
                    <a:pt x="25371" y="-83"/>
                    <a:pt x="23314" y="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19A2CD9-C97C-7D43-5DB2-6DC85E40FC1D}"/>
                </a:ext>
              </a:extLst>
            </p:cNvPr>
            <p:cNvSpPr/>
            <p:nvPr/>
          </p:nvSpPr>
          <p:spPr>
            <a:xfrm>
              <a:off x="2406703" y="3528480"/>
              <a:ext cx="81186" cy="81186"/>
            </a:xfrm>
            <a:custGeom>
              <a:avLst/>
              <a:gdLst>
                <a:gd name="connsiteX0" fmla="*/ 9647 w 81186"/>
                <a:gd name="connsiteY0" fmla="*/ 903 h 81186"/>
                <a:gd name="connsiteX1" fmla="*/ 903 w 81186"/>
                <a:gd name="connsiteY1" fmla="*/ 9647 h 81186"/>
                <a:gd name="connsiteX2" fmla="*/ 1674 w 81186"/>
                <a:gd name="connsiteY2" fmla="*/ 15647 h 81186"/>
                <a:gd name="connsiteX3" fmla="*/ 65539 w 81186"/>
                <a:gd name="connsiteY3" fmla="*/ 79513 h 81186"/>
                <a:gd name="connsiteX4" fmla="*/ 71540 w 81186"/>
                <a:gd name="connsiteY4" fmla="*/ 80284 h 81186"/>
                <a:gd name="connsiteX5" fmla="*/ 80284 w 81186"/>
                <a:gd name="connsiteY5" fmla="*/ 71540 h 81186"/>
                <a:gd name="connsiteX6" fmla="*/ 79512 w 81186"/>
                <a:gd name="connsiteY6" fmla="*/ 65539 h 81186"/>
                <a:gd name="connsiteX7" fmla="*/ 15647 w 81186"/>
                <a:gd name="connsiteY7" fmla="*/ 1674 h 81186"/>
                <a:gd name="connsiteX8" fmla="*/ 9647 w 81186"/>
                <a:gd name="connsiteY8" fmla="*/ 903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3"/>
                  </a:lnTo>
                  <a:cubicBezTo>
                    <a:pt x="67425" y="81399"/>
                    <a:pt x="70083" y="81741"/>
                    <a:pt x="71540" y="80284"/>
                  </a:cubicBez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129703F-14C5-CD3D-B457-A9519003C929}"/>
                </a:ext>
              </a:extLst>
            </p:cNvPr>
            <p:cNvSpPr/>
            <p:nvPr/>
          </p:nvSpPr>
          <p:spPr>
            <a:xfrm>
              <a:off x="2971973" y="4093836"/>
              <a:ext cx="77565" cy="84196"/>
            </a:xfrm>
            <a:custGeom>
              <a:avLst/>
              <a:gdLst>
                <a:gd name="connsiteX0" fmla="*/ 9647 w 77565"/>
                <a:gd name="connsiteY0" fmla="*/ 817 h 84196"/>
                <a:gd name="connsiteX1" fmla="*/ 903 w 77565"/>
                <a:gd name="connsiteY1" fmla="*/ 9561 h 84196"/>
                <a:gd name="connsiteX2" fmla="*/ 1674 w 77565"/>
                <a:gd name="connsiteY2" fmla="*/ 15562 h 84196"/>
                <a:gd name="connsiteX3" fmla="*/ 32535 w 77565"/>
                <a:gd name="connsiteY3" fmla="*/ 47708 h 84196"/>
                <a:gd name="connsiteX4" fmla="*/ 46937 w 77565"/>
                <a:gd name="connsiteY4" fmla="*/ 64511 h 84196"/>
                <a:gd name="connsiteX5" fmla="*/ 60482 w 77565"/>
                <a:gd name="connsiteY5" fmla="*/ 81998 h 84196"/>
                <a:gd name="connsiteX6" fmla="*/ 66225 w 77565"/>
                <a:gd name="connsiteY6" fmla="*/ 83627 h 84196"/>
                <a:gd name="connsiteX7" fmla="*/ 76255 w 77565"/>
                <a:gd name="connsiteY7" fmla="*/ 76426 h 84196"/>
                <a:gd name="connsiteX8" fmla="*/ 76426 w 77565"/>
                <a:gd name="connsiteY8" fmla="*/ 70254 h 84196"/>
                <a:gd name="connsiteX9" fmla="*/ 62368 w 77565"/>
                <a:gd name="connsiteY9" fmla="*/ 52081 h 84196"/>
                <a:gd name="connsiteX10" fmla="*/ 47366 w 77565"/>
                <a:gd name="connsiteY10" fmla="*/ 34593 h 84196"/>
                <a:gd name="connsiteX11" fmla="*/ 15733 w 77565"/>
                <a:gd name="connsiteY11" fmla="*/ 1674 h 84196"/>
                <a:gd name="connsiteX12" fmla="*/ 9732 w 77565"/>
                <a:gd name="connsiteY12" fmla="*/ 903 h 84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565" h="84196">
                  <a:moveTo>
                    <a:pt x="9647" y="817"/>
                  </a:moveTo>
                  <a:lnTo>
                    <a:pt x="903" y="9561"/>
                  </a:lnTo>
                  <a:cubicBezTo>
                    <a:pt x="-555" y="11018"/>
                    <a:pt x="-212" y="13676"/>
                    <a:pt x="1674" y="15562"/>
                  </a:cubicBezTo>
                  <a:cubicBezTo>
                    <a:pt x="12476" y="26277"/>
                    <a:pt x="22591" y="36822"/>
                    <a:pt x="32535" y="47708"/>
                  </a:cubicBezTo>
                  <a:lnTo>
                    <a:pt x="46937" y="64511"/>
                  </a:lnTo>
                  <a:lnTo>
                    <a:pt x="60482" y="81998"/>
                  </a:lnTo>
                  <a:cubicBezTo>
                    <a:pt x="62110" y="84056"/>
                    <a:pt x="64511" y="84828"/>
                    <a:pt x="66225" y="83627"/>
                  </a:cubicBezTo>
                  <a:lnTo>
                    <a:pt x="76255" y="76426"/>
                  </a:lnTo>
                  <a:cubicBezTo>
                    <a:pt x="77884" y="75226"/>
                    <a:pt x="78055" y="72397"/>
                    <a:pt x="76426" y="70254"/>
                  </a:cubicBezTo>
                  <a:lnTo>
                    <a:pt x="62368" y="52081"/>
                  </a:lnTo>
                  <a:lnTo>
                    <a:pt x="47366" y="34593"/>
                  </a:lnTo>
                  <a:cubicBezTo>
                    <a:pt x="37079" y="23277"/>
                    <a:pt x="26277" y="12133"/>
                    <a:pt x="15733" y="1674"/>
                  </a:cubicBezTo>
                  <a:cubicBezTo>
                    <a:pt x="13847" y="-212"/>
                    <a:pt x="11190" y="-555"/>
                    <a:pt x="9732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91D78CD-6CC6-DFF5-4634-F68A03B6790E}"/>
                </a:ext>
              </a:extLst>
            </p:cNvPr>
            <p:cNvSpPr/>
            <p:nvPr/>
          </p:nvSpPr>
          <p:spPr>
            <a:xfrm>
              <a:off x="2152505" y="2227614"/>
              <a:ext cx="2007576" cy="3331736"/>
            </a:xfrm>
            <a:custGeom>
              <a:avLst/>
              <a:gdLst>
                <a:gd name="connsiteX0" fmla="*/ 2007491 w 2007576"/>
                <a:gd name="connsiteY0" fmla="*/ 1222387 h 3331736"/>
                <a:gd name="connsiteX1" fmla="*/ 1424561 w 2007576"/>
                <a:gd name="connsiteY1" fmla="*/ 639457 h 3331736"/>
                <a:gd name="connsiteX2" fmla="*/ 1133096 w 2007576"/>
                <a:gd name="connsiteY2" fmla="*/ 347992 h 3331736"/>
                <a:gd name="connsiteX3" fmla="*/ 987363 w 2007576"/>
                <a:gd name="connsiteY3" fmla="*/ 202260 h 3331736"/>
                <a:gd name="connsiteX4" fmla="*/ 950930 w 2007576"/>
                <a:gd name="connsiteY4" fmla="*/ 165827 h 3331736"/>
                <a:gd name="connsiteX5" fmla="*/ 948616 w 2007576"/>
                <a:gd name="connsiteY5" fmla="*/ 163512 h 3331736"/>
                <a:gd name="connsiteX6" fmla="*/ 946558 w 2007576"/>
                <a:gd name="connsiteY6" fmla="*/ 161540 h 3331736"/>
                <a:gd name="connsiteX7" fmla="*/ 943044 w 2007576"/>
                <a:gd name="connsiteY7" fmla="*/ 158197 h 3331736"/>
                <a:gd name="connsiteX8" fmla="*/ 936014 w 2007576"/>
                <a:gd name="connsiteY8" fmla="*/ 151510 h 3331736"/>
                <a:gd name="connsiteX9" fmla="*/ 921784 w 2007576"/>
                <a:gd name="connsiteY9" fmla="*/ 138394 h 3331736"/>
                <a:gd name="connsiteX10" fmla="*/ 907125 w 2007576"/>
                <a:gd name="connsiteY10" fmla="*/ 125793 h 3331736"/>
                <a:gd name="connsiteX11" fmla="*/ 891866 w 2007576"/>
                <a:gd name="connsiteY11" fmla="*/ 113877 h 3331736"/>
                <a:gd name="connsiteX12" fmla="*/ 860576 w 2007576"/>
                <a:gd name="connsiteY12" fmla="*/ 91331 h 3331736"/>
                <a:gd name="connsiteX13" fmla="*/ 569626 w 2007576"/>
                <a:gd name="connsiteY13" fmla="*/ 206 h 3331736"/>
                <a:gd name="connsiteX14" fmla="*/ 274132 w 2007576"/>
                <a:gd name="connsiteY14" fmla="*/ 75901 h 3331736"/>
                <a:gd name="connsiteX15" fmla="*/ 153431 w 2007576"/>
                <a:gd name="connsiteY15" fmla="*/ 171913 h 3331736"/>
                <a:gd name="connsiteX16" fmla="*/ 103882 w 2007576"/>
                <a:gd name="connsiteY16" fmla="*/ 231320 h 3331736"/>
                <a:gd name="connsiteX17" fmla="*/ 92823 w 2007576"/>
                <a:gd name="connsiteY17" fmla="*/ 247179 h 3331736"/>
                <a:gd name="connsiteX18" fmla="*/ 82536 w 2007576"/>
                <a:gd name="connsiteY18" fmla="*/ 263467 h 3331736"/>
                <a:gd name="connsiteX19" fmla="*/ 77393 w 2007576"/>
                <a:gd name="connsiteY19" fmla="*/ 271611 h 3331736"/>
                <a:gd name="connsiteX20" fmla="*/ 72678 w 2007576"/>
                <a:gd name="connsiteY20" fmla="*/ 280012 h 3331736"/>
                <a:gd name="connsiteX21" fmla="*/ 63248 w 2007576"/>
                <a:gd name="connsiteY21" fmla="*/ 296814 h 3331736"/>
                <a:gd name="connsiteX22" fmla="*/ 1526 w 2007576"/>
                <a:gd name="connsiteY22" fmla="*/ 595652 h 3331736"/>
                <a:gd name="connsiteX23" fmla="*/ 106282 w 2007576"/>
                <a:gd name="connsiteY23" fmla="*/ 881887 h 3331736"/>
                <a:gd name="connsiteX24" fmla="*/ 118112 w 2007576"/>
                <a:gd name="connsiteY24" fmla="*/ 897146 h 3331736"/>
                <a:gd name="connsiteX25" fmla="*/ 124027 w 2007576"/>
                <a:gd name="connsiteY25" fmla="*/ 904776 h 3331736"/>
                <a:gd name="connsiteX26" fmla="*/ 130371 w 2007576"/>
                <a:gd name="connsiteY26" fmla="*/ 912063 h 3331736"/>
                <a:gd name="connsiteX27" fmla="*/ 142972 w 2007576"/>
                <a:gd name="connsiteY27" fmla="*/ 926807 h 3331736"/>
                <a:gd name="connsiteX28" fmla="*/ 156431 w 2007576"/>
                <a:gd name="connsiteY28" fmla="*/ 940866 h 3331736"/>
                <a:gd name="connsiteX29" fmla="*/ 163289 w 2007576"/>
                <a:gd name="connsiteY29" fmla="*/ 948153 h 3331736"/>
                <a:gd name="connsiteX30" fmla="*/ 172376 w 2007576"/>
                <a:gd name="connsiteY30" fmla="*/ 957240 h 3331736"/>
                <a:gd name="connsiteX31" fmla="*/ 190550 w 2007576"/>
                <a:gd name="connsiteY31" fmla="*/ 975413 h 3331736"/>
                <a:gd name="connsiteX32" fmla="*/ 226983 w 2007576"/>
                <a:gd name="connsiteY32" fmla="*/ 1011847 h 3331736"/>
                <a:gd name="connsiteX33" fmla="*/ 372715 w 2007576"/>
                <a:gd name="connsiteY33" fmla="*/ 1157579 h 3331736"/>
                <a:gd name="connsiteX34" fmla="*/ 955645 w 2007576"/>
                <a:gd name="connsiteY34" fmla="*/ 1740509 h 3331736"/>
                <a:gd name="connsiteX35" fmla="*/ 964732 w 2007576"/>
                <a:gd name="connsiteY35" fmla="*/ 1749596 h 3331736"/>
                <a:gd name="connsiteX36" fmla="*/ 974933 w 2007576"/>
                <a:gd name="connsiteY36" fmla="*/ 1759969 h 3331736"/>
                <a:gd name="connsiteX37" fmla="*/ 999022 w 2007576"/>
                <a:gd name="connsiteY37" fmla="*/ 1785772 h 3331736"/>
                <a:gd name="connsiteX38" fmla="*/ 1043085 w 2007576"/>
                <a:gd name="connsiteY38" fmla="*/ 1841150 h 3331736"/>
                <a:gd name="connsiteX39" fmla="*/ 1112951 w 2007576"/>
                <a:gd name="connsiteY39" fmla="*/ 1964423 h 3331736"/>
                <a:gd name="connsiteX40" fmla="*/ 1169272 w 2007576"/>
                <a:gd name="connsiteY40" fmla="*/ 2239943 h 3331736"/>
                <a:gd name="connsiteX41" fmla="*/ 1109179 w 2007576"/>
                <a:gd name="connsiteY41" fmla="*/ 2514777 h 3331736"/>
                <a:gd name="connsiteX42" fmla="*/ 1037684 w 2007576"/>
                <a:gd name="connsiteY42" fmla="*/ 2637107 h 3331736"/>
                <a:gd name="connsiteX43" fmla="*/ 1015910 w 2007576"/>
                <a:gd name="connsiteY43" fmla="*/ 2665053 h 3331736"/>
                <a:gd name="connsiteX44" fmla="*/ 992764 w 2007576"/>
                <a:gd name="connsiteY44" fmla="*/ 2691799 h 3331736"/>
                <a:gd name="connsiteX45" fmla="*/ 980677 w 2007576"/>
                <a:gd name="connsiteY45" fmla="*/ 2704572 h 3331736"/>
                <a:gd name="connsiteX46" fmla="*/ 974590 w 2007576"/>
                <a:gd name="connsiteY46" fmla="*/ 2710916 h 3331736"/>
                <a:gd name="connsiteX47" fmla="*/ 969018 w 2007576"/>
                <a:gd name="connsiteY47" fmla="*/ 2716660 h 3331736"/>
                <a:gd name="connsiteX48" fmla="*/ 950845 w 2007576"/>
                <a:gd name="connsiteY48" fmla="*/ 2734833 h 3331736"/>
                <a:gd name="connsiteX49" fmla="*/ 367915 w 2007576"/>
                <a:gd name="connsiteY49" fmla="*/ 3317763 h 3331736"/>
                <a:gd name="connsiteX50" fmla="*/ 381888 w 2007576"/>
                <a:gd name="connsiteY50" fmla="*/ 3331737 h 3331736"/>
                <a:gd name="connsiteX51" fmla="*/ 964818 w 2007576"/>
                <a:gd name="connsiteY51" fmla="*/ 2748807 h 3331736"/>
                <a:gd name="connsiteX52" fmla="*/ 982991 w 2007576"/>
                <a:gd name="connsiteY52" fmla="*/ 2730633 h 3331736"/>
                <a:gd name="connsiteX53" fmla="*/ 988649 w 2007576"/>
                <a:gd name="connsiteY53" fmla="*/ 2724804 h 3331736"/>
                <a:gd name="connsiteX54" fmla="*/ 994907 w 2007576"/>
                <a:gd name="connsiteY54" fmla="*/ 2718289 h 3331736"/>
                <a:gd name="connsiteX55" fmla="*/ 1007337 w 2007576"/>
                <a:gd name="connsiteY55" fmla="*/ 2705087 h 3331736"/>
                <a:gd name="connsiteX56" fmla="*/ 1031169 w 2007576"/>
                <a:gd name="connsiteY56" fmla="*/ 2677569 h 3331736"/>
                <a:gd name="connsiteX57" fmla="*/ 1053543 w 2007576"/>
                <a:gd name="connsiteY57" fmla="*/ 2648851 h 3331736"/>
                <a:gd name="connsiteX58" fmla="*/ 1127181 w 2007576"/>
                <a:gd name="connsiteY58" fmla="*/ 2522921 h 3331736"/>
                <a:gd name="connsiteX59" fmla="*/ 1189074 w 2007576"/>
                <a:gd name="connsiteY59" fmla="*/ 2240114 h 3331736"/>
                <a:gd name="connsiteX60" fmla="*/ 1131124 w 2007576"/>
                <a:gd name="connsiteY60" fmla="*/ 1956536 h 3331736"/>
                <a:gd name="connsiteX61" fmla="*/ 1059287 w 2007576"/>
                <a:gd name="connsiteY61" fmla="*/ 1829663 h 3331736"/>
                <a:gd name="connsiteX62" fmla="*/ 1013938 w 2007576"/>
                <a:gd name="connsiteY62" fmla="*/ 1772742 h 3331736"/>
                <a:gd name="connsiteX63" fmla="*/ 989164 w 2007576"/>
                <a:gd name="connsiteY63" fmla="*/ 1746167 h 3331736"/>
                <a:gd name="connsiteX64" fmla="*/ 978791 w 2007576"/>
                <a:gd name="connsiteY64" fmla="*/ 1735623 h 3331736"/>
                <a:gd name="connsiteX65" fmla="*/ 969704 w 2007576"/>
                <a:gd name="connsiteY65" fmla="*/ 1726536 h 3331736"/>
                <a:gd name="connsiteX66" fmla="*/ 386774 w 2007576"/>
                <a:gd name="connsiteY66" fmla="*/ 1143606 h 3331736"/>
                <a:gd name="connsiteX67" fmla="*/ 241042 w 2007576"/>
                <a:gd name="connsiteY67" fmla="*/ 997873 h 3331736"/>
                <a:gd name="connsiteX68" fmla="*/ 204609 w 2007576"/>
                <a:gd name="connsiteY68" fmla="*/ 961440 h 3331736"/>
                <a:gd name="connsiteX69" fmla="*/ 186435 w 2007576"/>
                <a:gd name="connsiteY69" fmla="*/ 943267 h 3331736"/>
                <a:gd name="connsiteX70" fmla="*/ 177348 w 2007576"/>
                <a:gd name="connsiteY70" fmla="*/ 934179 h 3331736"/>
                <a:gd name="connsiteX71" fmla="*/ 170661 w 2007576"/>
                <a:gd name="connsiteY71" fmla="*/ 927150 h 3331736"/>
                <a:gd name="connsiteX72" fmla="*/ 157717 w 2007576"/>
                <a:gd name="connsiteY72" fmla="*/ 913606 h 3331736"/>
                <a:gd name="connsiteX73" fmla="*/ 145544 w 2007576"/>
                <a:gd name="connsiteY73" fmla="*/ 899375 h 3331736"/>
                <a:gd name="connsiteX74" fmla="*/ 139457 w 2007576"/>
                <a:gd name="connsiteY74" fmla="*/ 892346 h 3331736"/>
                <a:gd name="connsiteX75" fmla="*/ 133800 w 2007576"/>
                <a:gd name="connsiteY75" fmla="*/ 884973 h 3331736"/>
                <a:gd name="connsiteX76" fmla="*/ 122398 w 2007576"/>
                <a:gd name="connsiteY76" fmla="*/ 870229 h 3331736"/>
                <a:gd name="connsiteX77" fmla="*/ 21414 w 2007576"/>
                <a:gd name="connsiteY77" fmla="*/ 594194 h 3331736"/>
                <a:gd name="connsiteX78" fmla="*/ 80907 w 2007576"/>
                <a:gd name="connsiteY78" fmla="*/ 305987 h 3331736"/>
                <a:gd name="connsiteX79" fmla="*/ 89994 w 2007576"/>
                <a:gd name="connsiteY79" fmla="*/ 289785 h 3331736"/>
                <a:gd name="connsiteX80" fmla="*/ 94538 w 2007576"/>
                <a:gd name="connsiteY80" fmla="*/ 281727 h 3331736"/>
                <a:gd name="connsiteX81" fmla="*/ 99510 w 2007576"/>
                <a:gd name="connsiteY81" fmla="*/ 273840 h 3331736"/>
                <a:gd name="connsiteX82" fmla="*/ 109454 w 2007576"/>
                <a:gd name="connsiteY82" fmla="*/ 258152 h 3331736"/>
                <a:gd name="connsiteX83" fmla="*/ 120084 w 2007576"/>
                <a:gd name="connsiteY83" fmla="*/ 242893 h 3331736"/>
                <a:gd name="connsiteX84" fmla="*/ 167832 w 2007576"/>
                <a:gd name="connsiteY84" fmla="*/ 185543 h 3331736"/>
                <a:gd name="connsiteX85" fmla="*/ 284247 w 2007576"/>
                <a:gd name="connsiteY85" fmla="*/ 92874 h 3331736"/>
                <a:gd name="connsiteX86" fmla="*/ 569197 w 2007576"/>
                <a:gd name="connsiteY86" fmla="*/ 19837 h 3331736"/>
                <a:gd name="connsiteX87" fmla="*/ 849775 w 2007576"/>
                <a:gd name="connsiteY87" fmla="*/ 107705 h 3331736"/>
                <a:gd name="connsiteX88" fmla="*/ 879950 w 2007576"/>
                <a:gd name="connsiteY88" fmla="*/ 129479 h 3331736"/>
                <a:gd name="connsiteX89" fmla="*/ 894609 w 2007576"/>
                <a:gd name="connsiteY89" fmla="*/ 140966 h 3331736"/>
                <a:gd name="connsiteX90" fmla="*/ 908754 w 2007576"/>
                <a:gd name="connsiteY90" fmla="*/ 153139 h 3331736"/>
                <a:gd name="connsiteX91" fmla="*/ 922555 w 2007576"/>
                <a:gd name="connsiteY91" fmla="*/ 165827 h 3331736"/>
                <a:gd name="connsiteX92" fmla="*/ 929328 w 2007576"/>
                <a:gd name="connsiteY92" fmla="*/ 172256 h 3331736"/>
                <a:gd name="connsiteX93" fmla="*/ 932757 w 2007576"/>
                <a:gd name="connsiteY93" fmla="*/ 175428 h 3331736"/>
                <a:gd name="connsiteX94" fmla="*/ 933614 w 2007576"/>
                <a:gd name="connsiteY94" fmla="*/ 176285 h 3331736"/>
                <a:gd name="connsiteX95" fmla="*/ 934728 w 2007576"/>
                <a:gd name="connsiteY95" fmla="*/ 177399 h 3331736"/>
                <a:gd name="connsiteX96" fmla="*/ 937043 w 2007576"/>
                <a:gd name="connsiteY96" fmla="*/ 179714 h 3331736"/>
                <a:gd name="connsiteX97" fmla="*/ 973476 w 2007576"/>
                <a:gd name="connsiteY97" fmla="*/ 216147 h 3331736"/>
                <a:gd name="connsiteX98" fmla="*/ 1119208 w 2007576"/>
                <a:gd name="connsiteY98" fmla="*/ 361880 h 3331736"/>
                <a:gd name="connsiteX99" fmla="*/ 1410673 w 2007576"/>
                <a:gd name="connsiteY99" fmla="*/ 653345 h 3331736"/>
                <a:gd name="connsiteX100" fmla="*/ 1993603 w 2007576"/>
                <a:gd name="connsiteY100" fmla="*/ 1236275 h 3331736"/>
                <a:gd name="connsiteX101" fmla="*/ 2007577 w 2007576"/>
                <a:gd name="connsiteY101" fmla="*/ 1222301 h 333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007576" h="3331736">
                  <a:moveTo>
                    <a:pt x="2007491" y="1222387"/>
                  </a:moveTo>
                  <a:lnTo>
                    <a:pt x="1424561" y="639457"/>
                  </a:lnTo>
                  <a:lnTo>
                    <a:pt x="1133096" y="347992"/>
                  </a:lnTo>
                  <a:lnTo>
                    <a:pt x="987363" y="202260"/>
                  </a:lnTo>
                  <a:lnTo>
                    <a:pt x="950930" y="165827"/>
                  </a:lnTo>
                  <a:lnTo>
                    <a:pt x="948616" y="163512"/>
                  </a:lnTo>
                  <a:cubicBezTo>
                    <a:pt x="947844" y="162740"/>
                    <a:pt x="947073" y="161969"/>
                    <a:pt x="946558" y="161540"/>
                  </a:cubicBezTo>
                  <a:lnTo>
                    <a:pt x="943044" y="158197"/>
                  </a:lnTo>
                  <a:lnTo>
                    <a:pt x="936014" y="151510"/>
                  </a:lnTo>
                  <a:cubicBezTo>
                    <a:pt x="931299" y="147053"/>
                    <a:pt x="926756" y="142423"/>
                    <a:pt x="921784" y="138394"/>
                  </a:cubicBezTo>
                  <a:lnTo>
                    <a:pt x="907125" y="125793"/>
                  </a:lnTo>
                  <a:cubicBezTo>
                    <a:pt x="902239" y="121592"/>
                    <a:pt x="896924" y="117906"/>
                    <a:pt x="891866" y="113877"/>
                  </a:cubicBezTo>
                  <a:cubicBezTo>
                    <a:pt x="881922" y="105647"/>
                    <a:pt x="870949" y="98875"/>
                    <a:pt x="860576" y="91331"/>
                  </a:cubicBezTo>
                  <a:cubicBezTo>
                    <a:pt x="774765" y="34667"/>
                    <a:pt x="672924" y="2777"/>
                    <a:pt x="569626" y="206"/>
                  </a:cubicBezTo>
                  <a:cubicBezTo>
                    <a:pt x="466327" y="-2623"/>
                    <a:pt x="362685" y="23780"/>
                    <a:pt x="274132" y="75901"/>
                  </a:cubicBezTo>
                  <a:cubicBezTo>
                    <a:pt x="230069" y="102304"/>
                    <a:pt x="189007" y="134108"/>
                    <a:pt x="153431" y="171913"/>
                  </a:cubicBezTo>
                  <a:cubicBezTo>
                    <a:pt x="135257" y="190430"/>
                    <a:pt x="119141" y="210661"/>
                    <a:pt x="103882" y="231320"/>
                  </a:cubicBezTo>
                  <a:lnTo>
                    <a:pt x="92823" y="247179"/>
                  </a:lnTo>
                  <a:cubicBezTo>
                    <a:pt x="89137" y="252494"/>
                    <a:pt x="85965" y="258066"/>
                    <a:pt x="82536" y="263467"/>
                  </a:cubicBezTo>
                  <a:lnTo>
                    <a:pt x="77393" y="271611"/>
                  </a:lnTo>
                  <a:cubicBezTo>
                    <a:pt x="75678" y="274354"/>
                    <a:pt x="74221" y="277183"/>
                    <a:pt x="72678" y="280012"/>
                  </a:cubicBezTo>
                  <a:lnTo>
                    <a:pt x="63248" y="296814"/>
                  </a:lnTo>
                  <a:cubicBezTo>
                    <a:pt x="15499" y="387768"/>
                    <a:pt x="-6189" y="492696"/>
                    <a:pt x="1526" y="595652"/>
                  </a:cubicBezTo>
                  <a:cubicBezTo>
                    <a:pt x="8984" y="698693"/>
                    <a:pt x="45503" y="798820"/>
                    <a:pt x="106282" y="881887"/>
                  </a:cubicBezTo>
                  <a:lnTo>
                    <a:pt x="118112" y="897146"/>
                  </a:lnTo>
                  <a:lnTo>
                    <a:pt x="124027" y="904776"/>
                  </a:lnTo>
                  <a:lnTo>
                    <a:pt x="130371" y="912063"/>
                  </a:lnTo>
                  <a:lnTo>
                    <a:pt x="142972" y="926807"/>
                  </a:lnTo>
                  <a:lnTo>
                    <a:pt x="156431" y="940866"/>
                  </a:lnTo>
                  <a:lnTo>
                    <a:pt x="163289" y="948153"/>
                  </a:lnTo>
                  <a:lnTo>
                    <a:pt x="172376" y="957240"/>
                  </a:lnTo>
                  <a:lnTo>
                    <a:pt x="190550" y="975413"/>
                  </a:lnTo>
                  <a:lnTo>
                    <a:pt x="226983" y="1011847"/>
                  </a:lnTo>
                  <a:lnTo>
                    <a:pt x="372715" y="1157579"/>
                  </a:lnTo>
                  <a:lnTo>
                    <a:pt x="955645" y="1740509"/>
                  </a:lnTo>
                  <a:lnTo>
                    <a:pt x="964732" y="1749596"/>
                  </a:lnTo>
                  <a:cubicBezTo>
                    <a:pt x="967818" y="1752682"/>
                    <a:pt x="970390" y="1755254"/>
                    <a:pt x="974933" y="1759969"/>
                  </a:cubicBezTo>
                  <a:cubicBezTo>
                    <a:pt x="982991" y="1768541"/>
                    <a:pt x="991307" y="1776856"/>
                    <a:pt x="999022" y="1785772"/>
                  </a:cubicBezTo>
                  <a:cubicBezTo>
                    <a:pt x="1014624" y="1803431"/>
                    <a:pt x="1029369" y="1821862"/>
                    <a:pt x="1043085" y="1841150"/>
                  </a:cubicBezTo>
                  <a:cubicBezTo>
                    <a:pt x="1070603" y="1879641"/>
                    <a:pt x="1094091" y="1921046"/>
                    <a:pt x="1112951" y="1964423"/>
                  </a:cubicBezTo>
                  <a:cubicBezTo>
                    <a:pt x="1150670" y="2051176"/>
                    <a:pt x="1170129" y="2145645"/>
                    <a:pt x="1169272" y="2239943"/>
                  </a:cubicBezTo>
                  <a:cubicBezTo>
                    <a:pt x="1168586" y="2334241"/>
                    <a:pt x="1148184" y="2428452"/>
                    <a:pt x="1109179" y="2514777"/>
                  </a:cubicBezTo>
                  <a:cubicBezTo>
                    <a:pt x="1089719" y="2557897"/>
                    <a:pt x="1065716" y="2599045"/>
                    <a:pt x="1037684" y="2637107"/>
                  </a:cubicBezTo>
                  <a:cubicBezTo>
                    <a:pt x="1030483" y="2646451"/>
                    <a:pt x="1023368" y="2655880"/>
                    <a:pt x="1015910" y="2665053"/>
                  </a:cubicBezTo>
                  <a:cubicBezTo>
                    <a:pt x="1008280" y="2673969"/>
                    <a:pt x="1000651" y="2683056"/>
                    <a:pt x="992764" y="2691799"/>
                  </a:cubicBezTo>
                  <a:lnTo>
                    <a:pt x="980677" y="2704572"/>
                  </a:lnTo>
                  <a:lnTo>
                    <a:pt x="974590" y="2710916"/>
                  </a:lnTo>
                  <a:lnTo>
                    <a:pt x="969018" y="2716660"/>
                  </a:lnTo>
                  <a:lnTo>
                    <a:pt x="950845" y="2734833"/>
                  </a:lnTo>
                  <a:lnTo>
                    <a:pt x="367915" y="3317763"/>
                  </a:lnTo>
                  <a:lnTo>
                    <a:pt x="381888" y="3331737"/>
                  </a:lnTo>
                  <a:lnTo>
                    <a:pt x="964818" y="2748807"/>
                  </a:lnTo>
                  <a:lnTo>
                    <a:pt x="982991" y="2730633"/>
                  </a:lnTo>
                  <a:lnTo>
                    <a:pt x="988649" y="2724804"/>
                  </a:lnTo>
                  <a:lnTo>
                    <a:pt x="994907" y="2718289"/>
                  </a:lnTo>
                  <a:lnTo>
                    <a:pt x="1007337" y="2705087"/>
                  </a:lnTo>
                  <a:cubicBezTo>
                    <a:pt x="1015481" y="2696086"/>
                    <a:pt x="1023282" y="2686828"/>
                    <a:pt x="1031169" y="2677569"/>
                  </a:cubicBezTo>
                  <a:cubicBezTo>
                    <a:pt x="1038798" y="2668139"/>
                    <a:pt x="1046171" y="2658452"/>
                    <a:pt x="1053543" y="2648851"/>
                  </a:cubicBezTo>
                  <a:cubicBezTo>
                    <a:pt x="1082433" y="2609675"/>
                    <a:pt x="1107121" y="2567327"/>
                    <a:pt x="1127181" y="2522921"/>
                  </a:cubicBezTo>
                  <a:cubicBezTo>
                    <a:pt x="1167300" y="2434110"/>
                    <a:pt x="1188303" y="2337155"/>
                    <a:pt x="1189074" y="2240114"/>
                  </a:cubicBezTo>
                  <a:cubicBezTo>
                    <a:pt x="1189932" y="2143074"/>
                    <a:pt x="1169958" y="2045862"/>
                    <a:pt x="1131124" y="1956536"/>
                  </a:cubicBezTo>
                  <a:cubicBezTo>
                    <a:pt x="1111665" y="1911873"/>
                    <a:pt x="1087576" y="1869268"/>
                    <a:pt x="1059287" y="1829663"/>
                  </a:cubicBezTo>
                  <a:cubicBezTo>
                    <a:pt x="1045142" y="1809861"/>
                    <a:pt x="1029969" y="1790915"/>
                    <a:pt x="1013938" y="1772742"/>
                  </a:cubicBezTo>
                  <a:cubicBezTo>
                    <a:pt x="1006052" y="1763569"/>
                    <a:pt x="997479" y="1754996"/>
                    <a:pt x="989164" y="1746167"/>
                  </a:cubicBezTo>
                  <a:cubicBezTo>
                    <a:pt x="984449" y="1741195"/>
                    <a:pt x="981963" y="1738795"/>
                    <a:pt x="978791" y="1735623"/>
                  </a:cubicBezTo>
                  <a:lnTo>
                    <a:pt x="969704" y="1726536"/>
                  </a:lnTo>
                  <a:lnTo>
                    <a:pt x="386774" y="1143606"/>
                  </a:lnTo>
                  <a:lnTo>
                    <a:pt x="241042" y="997873"/>
                  </a:lnTo>
                  <a:lnTo>
                    <a:pt x="204609" y="961440"/>
                  </a:lnTo>
                  <a:lnTo>
                    <a:pt x="186435" y="943267"/>
                  </a:lnTo>
                  <a:lnTo>
                    <a:pt x="177348" y="934179"/>
                  </a:lnTo>
                  <a:lnTo>
                    <a:pt x="170661" y="927150"/>
                  </a:lnTo>
                  <a:lnTo>
                    <a:pt x="157717" y="913606"/>
                  </a:lnTo>
                  <a:lnTo>
                    <a:pt x="145544" y="899375"/>
                  </a:lnTo>
                  <a:lnTo>
                    <a:pt x="139457" y="892346"/>
                  </a:lnTo>
                  <a:lnTo>
                    <a:pt x="133800" y="884973"/>
                  </a:lnTo>
                  <a:lnTo>
                    <a:pt x="122398" y="870229"/>
                  </a:lnTo>
                  <a:cubicBezTo>
                    <a:pt x="63762" y="790162"/>
                    <a:pt x="28529" y="693635"/>
                    <a:pt x="21414" y="594194"/>
                  </a:cubicBezTo>
                  <a:cubicBezTo>
                    <a:pt x="13956" y="494839"/>
                    <a:pt x="34873" y="393598"/>
                    <a:pt x="80907" y="305987"/>
                  </a:cubicBezTo>
                  <a:lnTo>
                    <a:pt x="89994" y="289785"/>
                  </a:lnTo>
                  <a:cubicBezTo>
                    <a:pt x="91537" y="287127"/>
                    <a:pt x="92909" y="284298"/>
                    <a:pt x="94538" y="281727"/>
                  </a:cubicBezTo>
                  <a:lnTo>
                    <a:pt x="99510" y="273840"/>
                  </a:lnTo>
                  <a:cubicBezTo>
                    <a:pt x="102853" y="268611"/>
                    <a:pt x="105853" y="263210"/>
                    <a:pt x="109454" y="258152"/>
                  </a:cubicBezTo>
                  <a:lnTo>
                    <a:pt x="120084" y="242893"/>
                  </a:lnTo>
                  <a:cubicBezTo>
                    <a:pt x="134828" y="222919"/>
                    <a:pt x="150259" y="203374"/>
                    <a:pt x="167832" y="185543"/>
                  </a:cubicBezTo>
                  <a:cubicBezTo>
                    <a:pt x="202122" y="149024"/>
                    <a:pt x="241813" y="118421"/>
                    <a:pt x="284247" y="92874"/>
                  </a:cubicBezTo>
                  <a:cubicBezTo>
                    <a:pt x="369629" y="42639"/>
                    <a:pt x="469584" y="17179"/>
                    <a:pt x="569197" y="19837"/>
                  </a:cubicBezTo>
                  <a:cubicBezTo>
                    <a:pt x="668895" y="22323"/>
                    <a:pt x="767050" y="53098"/>
                    <a:pt x="849775" y="107705"/>
                  </a:cubicBezTo>
                  <a:cubicBezTo>
                    <a:pt x="859805" y="115077"/>
                    <a:pt x="870349" y="121507"/>
                    <a:pt x="879950" y="129479"/>
                  </a:cubicBezTo>
                  <a:cubicBezTo>
                    <a:pt x="884836" y="133337"/>
                    <a:pt x="889894" y="136937"/>
                    <a:pt x="894609" y="140966"/>
                  </a:cubicBezTo>
                  <a:lnTo>
                    <a:pt x="908754" y="153139"/>
                  </a:lnTo>
                  <a:cubicBezTo>
                    <a:pt x="913640" y="156997"/>
                    <a:pt x="917926" y="161540"/>
                    <a:pt x="922555" y="165827"/>
                  </a:cubicBezTo>
                  <a:lnTo>
                    <a:pt x="929328" y="172256"/>
                  </a:lnTo>
                  <a:lnTo>
                    <a:pt x="932757" y="175428"/>
                  </a:lnTo>
                  <a:lnTo>
                    <a:pt x="933614" y="176285"/>
                  </a:lnTo>
                  <a:lnTo>
                    <a:pt x="934728" y="177399"/>
                  </a:lnTo>
                  <a:lnTo>
                    <a:pt x="937043" y="179714"/>
                  </a:lnTo>
                  <a:lnTo>
                    <a:pt x="973476" y="216147"/>
                  </a:lnTo>
                  <a:lnTo>
                    <a:pt x="1119208" y="361880"/>
                  </a:lnTo>
                  <a:lnTo>
                    <a:pt x="1410673" y="653345"/>
                  </a:lnTo>
                  <a:lnTo>
                    <a:pt x="1993603" y="1236275"/>
                  </a:lnTo>
                  <a:lnTo>
                    <a:pt x="2007577" y="1222301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ACA43A8-B446-9A48-C71A-FBC37A9EBB42}"/>
                </a:ext>
              </a:extLst>
            </p:cNvPr>
            <p:cNvSpPr/>
            <p:nvPr/>
          </p:nvSpPr>
          <p:spPr>
            <a:xfrm>
              <a:off x="3826309" y="2854596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2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3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B0D8BF8-004D-8F53-D81E-137E28466316}"/>
                </a:ext>
              </a:extLst>
            </p:cNvPr>
            <p:cNvSpPr/>
            <p:nvPr/>
          </p:nvSpPr>
          <p:spPr>
            <a:xfrm>
              <a:off x="3967583" y="2995870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3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2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9" y="67425"/>
                    <a:pt x="79513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2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80F8766-1571-78E8-0202-3F8EA93F43A0}"/>
                </a:ext>
              </a:extLst>
            </p:cNvPr>
            <p:cNvSpPr/>
            <p:nvPr/>
          </p:nvSpPr>
          <p:spPr>
            <a:xfrm>
              <a:off x="4108944" y="3137231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2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3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10A41C52-9DD3-5A56-D97F-0E5C4CD53A82}"/>
                </a:ext>
              </a:extLst>
            </p:cNvPr>
            <p:cNvSpPr/>
            <p:nvPr/>
          </p:nvSpPr>
          <p:spPr>
            <a:xfrm>
              <a:off x="4250304" y="3278591"/>
              <a:ext cx="47622" cy="47622"/>
            </a:xfrm>
            <a:custGeom>
              <a:avLst/>
              <a:gdLst>
                <a:gd name="connsiteX0" fmla="*/ 47537 w 47622"/>
                <a:gd name="connsiteY0" fmla="*/ 33564 h 47622"/>
                <a:gd name="connsiteX1" fmla="*/ 15647 w 47622"/>
                <a:gd name="connsiteY1" fmla="*/ 1674 h 47622"/>
                <a:gd name="connsiteX2" fmla="*/ 9647 w 47622"/>
                <a:gd name="connsiteY2" fmla="*/ 903 h 47622"/>
                <a:gd name="connsiteX3" fmla="*/ 903 w 47622"/>
                <a:gd name="connsiteY3" fmla="*/ 9646 h 47622"/>
                <a:gd name="connsiteX4" fmla="*/ 1674 w 47622"/>
                <a:gd name="connsiteY4" fmla="*/ 15647 h 47622"/>
                <a:gd name="connsiteX5" fmla="*/ 33650 w 47622"/>
                <a:gd name="connsiteY5" fmla="*/ 47623 h 47622"/>
                <a:gd name="connsiteX6" fmla="*/ 47623 w 47622"/>
                <a:gd name="connsiteY6" fmla="*/ 33650 h 4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2" h="47622">
                  <a:moveTo>
                    <a:pt x="47537" y="33564"/>
                  </a:move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6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33650" y="47623"/>
                  </a:lnTo>
                  <a:lnTo>
                    <a:pt x="47623" y="3365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58CA10C-438F-1E21-8046-846548DDC3F6}"/>
                </a:ext>
              </a:extLst>
            </p:cNvPr>
            <p:cNvSpPr/>
            <p:nvPr/>
          </p:nvSpPr>
          <p:spPr>
            <a:xfrm>
              <a:off x="3684948" y="2713235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3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2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9" y="67425"/>
                    <a:pt x="79513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2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000FDA-8F7D-D5CC-46CA-6B134A2A0516}"/>
                </a:ext>
              </a:extLst>
            </p:cNvPr>
            <p:cNvSpPr/>
            <p:nvPr/>
          </p:nvSpPr>
          <p:spPr>
            <a:xfrm>
              <a:off x="3543673" y="2571960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2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3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8" y="67425"/>
                    <a:pt x="79512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662C8C3-E777-1A0C-BA3A-66997AA427C9}"/>
                </a:ext>
              </a:extLst>
            </p:cNvPr>
            <p:cNvSpPr/>
            <p:nvPr/>
          </p:nvSpPr>
          <p:spPr>
            <a:xfrm>
              <a:off x="3402398" y="2430600"/>
              <a:ext cx="81186" cy="81186"/>
            </a:xfrm>
            <a:custGeom>
              <a:avLst/>
              <a:gdLst>
                <a:gd name="connsiteX0" fmla="*/ 71540 w 81186"/>
                <a:gd name="connsiteY0" fmla="*/ 80284 h 81186"/>
                <a:gd name="connsiteX1" fmla="*/ 80284 w 81186"/>
                <a:gd name="connsiteY1" fmla="*/ 71540 h 81186"/>
                <a:gd name="connsiteX2" fmla="*/ 79513 w 81186"/>
                <a:gd name="connsiteY2" fmla="*/ 65539 h 81186"/>
                <a:gd name="connsiteX3" fmla="*/ 15647 w 81186"/>
                <a:gd name="connsiteY3" fmla="*/ 1674 h 81186"/>
                <a:gd name="connsiteX4" fmla="*/ 9647 w 81186"/>
                <a:gd name="connsiteY4" fmla="*/ 903 h 81186"/>
                <a:gd name="connsiteX5" fmla="*/ 903 w 81186"/>
                <a:gd name="connsiteY5" fmla="*/ 9647 h 81186"/>
                <a:gd name="connsiteX6" fmla="*/ 1674 w 81186"/>
                <a:gd name="connsiteY6" fmla="*/ 15647 h 81186"/>
                <a:gd name="connsiteX7" fmla="*/ 65539 w 81186"/>
                <a:gd name="connsiteY7" fmla="*/ 79512 h 81186"/>
                <a:gd name="connsiteX8" fmla="*/ 71540 w 81186"/>
                <a:gd name="connsiteY8" fmla="*/ 80284 h 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86" h="81186">
                  <a:moveTo>
                    <a:pt x="71540" y="80284"/>
                  </a:moveTo>
                  <a:lnTo>
                    <a:pt x="80284" y="71540"/>
                  </a:lnTo>
                  <a:cubicBezTo>
                    <a:pt x="81741" y="70083"/>
                    <a:pt x="81399" y="67425"/>
                    <a:pt x="79513" y="65539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539" y="79512"/>
                  </a:lnTo>
                  <a:cubicBezTo>
                    <a:pt x="67425" y="81398"/>
                    <a:pt x="70083" y="81741"/>
                    <a:pt x="71540" y="8028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4" name="Graphic 2">
            <a:extLst>
              <a:ext uri="{FF2B5EF4-FFF2-40B4-BE49-F238E27FC236}">
                <a16:creationId xmlns:a16="http://schemas.microsoft.com/office/drawing/2014/main" id="{29B3B202-5A11-A46B-6744-496F18CCE110}"/>
              </a:ext>
            </a:extLst>
          </p:cNvPr>
          <p:cNvGrpSpPr/>
          <p:nvPr/>
        </p:nvGrpSpPr>
        <p:grpSpPr>
          <a:xfrm rot="18900000">
            <a:off x="5260184" y="2472894"/>
            <a:ext cx="3062868" cy="2800129"/>
            <a:chOff x="3342436" y="3156736"/>
            <a:chExt cx="3062868" cy="2800129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D818AD7-4394-E40C-701C-07E7FD00F815}"/>
                </a:ext>
              </a:extLst>
            </p:cNvPr>
            <p:cNvSpPr/>
            <p:nvPr/>
          </p:nvSpPr>
          <p:spPr>
            <a:xfrm>
              <a:off x="3342522" y="3156736"/>
              <a:ext cx="3062782" cy="2800129"/>
            </a:xfrm>
            <a:custGeom>
              <a:avLst/>
              <a:gdLst>
                <a:gd name="connsiteX0" fmla="*/ 0 w 3062782"/>
                <a:gd name="connsiteY0" fmla="*/ 476117 h 2800129"/>
                <a:gd name="connsiteX1" fmla="*/ 40205 w 3062782"/>
                <a:gd name="connsiteY1" fmla="*/ 573586 h 2800129"/>
                <a:gd name="connsiteX2" fmla="*/ 94212 w 3062782"/>
                <a:gd name="connsiteY2" fmla="*/ 664112 h 2800129"/>
                <a:gd name="connsiteX3" fmla="*/ 160563 w 3062782"/>
                <a:gd name="connsiteY3" fmla="*/ 745550 h 2800129"/>
                <a:gd name="connsiteX4" fmla="*/ 177794 w 3062782"/>
                <a:gd name="connsiteY4" fmla="*/ 763210 h 2800129"/>
                <a:gd name="connsiteX5" fmla="*/ 190481 w 3062782"/>
                <a:gd name="connsiteY5" fmla="*/ 775897 h 2800129"/>
                <a:gd name="connsiteX6" fmla="*/ 215855 w 3062782"/>
                <a:gd name="connsiteY6" fmla="*/ 801272 h 2800129"/>
                <a:gd name="connsiteX7" fmla="*/ 266690 w 3062782"/>
                <a:gd name="connsiteY7" fmla="*/ 852107 h 2800129"/>
                <a:gd name="connsiteX8" fmla="*/ 317525 w 3062782"/>
                <a:gd name="connsiteY8" fmla="*/ 902942 h 2800129"/>
                <a:gd name="connsiteX9" fmla="*/ 368360 w 3062782"/>
                <a:gd name="connsiteY9" fmla="*/ 953776 h 2800129"/>
                <a:gd name="connsiteX10" fmla="*/ 419195 w 3062782"/>
                <a:gd name="connsiteY10" fmla="*/ 1004611 h 2800129"/>
                <a:gd name="connsiteX11" fmla="*/ 470030 w 3062782"/>
                <a:gd name="connsiteY11" fmla="*/ 1055446 h 2800129"/>
                <a:gd name="connsiteX12" fmla="*/ 520865 w 3062782"/>
                <a:gd name="connsiteY12" fmla="*/ 1106281 h 2800129"/>
                <a:gd name="connsiteX13" fmla="*/ 571700 w 3062782"/>
                <a:gd name="connsiteY13" fmla="*/ 1157116 h 2800129"/>
                <a:gd name="connsiteX14" fmla="*/ 622535 w 3062782"/>
                <a:gd name="connsiteY14" fmla="*/ 1207951 h 2800129"/>
                <a:gd name="connsiteX15" fmla="*/ 673370 w 3062782"/>
                <a:gd name="connsiteY15" fmla="*/ 1258786 h 2800129"/>
                <a:gd name="connsiteX16" fmla="*/ 724205 w 3062782"/>
                <a:gd name="connsiteY16" fmla="*/ 1309621 h 2800129"/>
                <a:gd name="connsiteX17" fmla="*/ 775040 w 3062782"/>
                <a:gd name="connsiteY17" fmla="*/ 1360456 h 2800129"/>
                <a:gd name="connsiteX18" fmla="*/ 825875 w 3062782"/>
                <a:gd name="connsiteY18" fmla="*/ 1411291 h 2800129"/>
                <a:gd name="connsiteX19" fmla="*/ 876710 w 3062782"/>
                <a:gd name="connsiteY19" fmla="*/ 1462126 h 2800129"/>
                <a:gd name="connsiteX20" fmla="*/ 927545 w 3062782"/>
                <a:gd name="connsiteY20" fmla="*/ 1512961 h 2800129"/>
                <a:gd name="connsiteX21" fmla="*/ 978379 w 3062782"/>
                <a:gd name="connsiteY21" fmla="*/ 1563795 h 2800129"/>
                <a:gd name="connsiteX22" fmla="*/ 1029214 w 3062782"/>
                <a:gd name="connsiteY22" fmla="*/ 1614631 h 2800129"/>
                <a:gd name="connsiteX23" fmla="*/ 1080049 w 3062782"/>
                <a:gd name="connsiteY23" fmla="*/ 1665466 h 2800129"/>
                <a:gd name="connsiteX24" fmla="*/ 1130884 w 3062782"/>
                <a:gd name="connsiteY24" fmla="*/ 1716300 h 2800129"/>
                <a:gd name="connsiteX25" fmla="*/ 1181719 w 3062782"/>
                <a:gd name="connsiteY25" fmla="*/ 1767135 h 2800129"/>
                <a:gd name="connsiteX26" fmla="*/ 1232554 w 3062782"/>
                <a:gd name="connsiteY26" fmla="*/ 1817970 h 2800129"/>
                <a:gd name="connsiteX27" fmla="*/ 1283389 w 3062782"/>
                <a:gd name="connsiteY27" fmla="*/ 1868805 h 2800129"/>
                <a:gd name="connsiteX28" fmla="*/ 1334224 w 3062782"/>
                <a:gd name="connsiteY28" fmla="*/ 1919640 h 2800129"/>
                <a:gd name="connsiteX29" fmla="*/ 1385059 w 3062782"/>
                <a:gd name="connsiteY29" fmla="*/ 1970475 h 2800129"/>
                <a:gd name="connsiteX30" fmla="*/ 1435894 w 3062782"/>
                <a:gd name="connsiteY30" fmla="*/ 2021310 h 2800129"/>
                <a:gd name="connsiteX31" fmla="*/ 1486729 w 3062782"/>
                <a:gd name="connsiteY31" fmla="*/ 2072145 h 2800129"/>
                <a:gd name="connsiteX32" fmla="*/ 1537564 w 3062782"/>
                <a:gd name="connsiteY32" fmla="*/ 2122980 h 2800129"/>
                <a:gd name="connsiteX33" fmla="*/ 1588399 w 3062782"/>
                <a:gd name="connsiteY33" fmla="*/ 2173815 h 2800129"/>
                <a:gd name="connsiteX34" fmla="*/ 1639234 w 3062782"/>
                <a:gd name="connsiteY34" fmla="*/ 2224650 h 2800129"/>
                <a:gd name="connsiteX35" fmla="*/ 1690068 w 3062782"/>
                <a:gd name="connsiteY35" fmla="*/ 2275485 h 2800129"/>
                <a:gd name="connsiteX36" fmla="*/ 1740903 w 3062782"/>
                <a:gd name="connsiteY36" fmla="*/ 2326319 h 2800129"/>
                <a:gd name="connsiteX37" fmla="*/ 1791738 w 3062782"/>
                <a:gd name="connsiteY37" fmla="*/ 2377154 h 2800129"/>
                <a:gd name="connsiteX38" fmla="*/ 1842573 w 3062782"/>
                <a:gd name="connsiteY38" fmla="*/ 2427989 h 2800129"/>
                <a:gd name="connsiteX39" fmla="*/ 1893408 w 3062782"/>
                <a:gd name="connsiteY39" fmla="*/ 2478825 h 2800129"/>
                <a:gd name="connsiteX40" fmla="*/ 1944243 w 3062782"/>
                <a:gd name="connsiteY40" fmla="*/ 2529659 h 2800129"/>
                <a:gd name="connsiteX41" fmla="*/ 1995078 w 3062782"/>
                <a:gd name="connsiteY41" fmla="*/ 2580494 h 2800129"/>
                <a:gd name="connsiteX42" fmla="*/ 2020453 w 3062782"/>
                <a:gd name="connsiteY42" fmla="*/ 2605869 h 2800129"/>
                <a:gd name="connsiteX43" fmla="*/ 2033140 w 3062782"/>
                <a:gd name="connsiteY43" fmla="*/ 2618556 h 2800129"/>
                <a:gd name="connsiteX44" fmla="*/ 2039569 w 3062782"/>
                <a:gd name="connsiteY44" fmla="*/ 2624986 h 2800129"/>
                <a:gd name="connsiteX45" fmla="*/ 2050028 w 3062782"/>
                <a:gd name="connsiteY45" fmla="*/ 2635015 h 2800129"/>
                <a:gd name="connsiteX46" fmla="*/ 2141411 w 3062782"/>
                <a:gd name="connsiteY46" fmla="*/ 2706595 h 2800129"/>
                <a:gd name="connsiteX47" fmla="*/ 2245395 w 3062782"/>
                <a:gd name="connsiteY47" fmla="*/ 2759316 h 2800129"/>
                <a:gd name="connsiteX48" fmla="*/ 2357352 w 3062782"/>
                <a:gd name="connsiteY48" fmla="*/ 2790777 h 2800129"/>
                <a:gd name="connsiteX49" fmla="*/ 2472995 w 3062782"/>
                <a:gd name="connsiteY49" fmla="*/ 2800036 h 2800129"/>
                <a:gd name="connsiteX50" fmla="*/ 2588295 w 3062782"/>
                <a:gd name="connsiteY50" fmla="*/ 2786920 h 2800129"/>
                <a:gd name="connsiteX51" fmla="*/ 2699223 w 3062782"/>
                <a:gd name="connsiteY51" fmla="*/ 2751773 h 2800129"/>
                <a:gd name="connsiteX52" fmla="*/ 2801407 w 3062782"/>
                <a:gd name="connsiteY52" fmla="*/ 2695623 h 2800129"/>
                <a:gd name="connsiteX53" fmla="*/ 2890390 w 3062782"/>
                <a:gd name="connsiteY53" fmla="*/ 2621214 h 2800129"/>
                <a:gd name="connsiteX54" fmla="*/ 2963513 w 3062782"/>
                <a:gd name="connsiteY54" fmla="*/ 2531117 h 2800129"/>
                <a:gd name="connsiteX55" fmla="*/ 3018034 w 3062782"/>
                <a:gd name="connsiteY55" fmla="*/ 2428075 h 2800129"/>
                <a:gd name="connsiteX56" fmla="*/ 3051467 w 3062782"/>
                <a:gd name="connsiteY56" fmla="*/ 2316632 h 2800129"/>
                <a:gd name="connsiteX57" fmla="*/ 3062783 w 3062782"/>
                <a:gd name="connsiteY57" fmla="*/ 2201161 h 2800129"/>
                <a:gd name="connsiteX58" fmla="*/ 3051639 w 3062782"/>
                <a:gd name="connsiteY58" fmla="*/ 2085604 h 2800129"/>
                <a:gd name="connsiteX59" fmla="*/ 3018377 w 3062782"/>
                <a:gd name="connsiteY59" fmla="*/ 1974076 h 2800129"/>
                <a:gd name="connsiteX60" fmla="*/ 2964028 w 3062782"/>
                <a:gd name="connsiteY60" fmla="*/ 1870948 h 2800129"/>
                <a:gd name="connsiteX61" fmla="*/ 2890990 w 3062782"/>
                <a:gd name="connsiteY61" fmla="*/ 1780765 h 2800129"/>
                <a:gd name="connsiteX62" fmla="*/ 2838784 w 3062782"/>
                <a:gd name="connsiteY62" fmla="*/ 1728387 h 2800129"/>
                <a:gd name="connsiteX63" fmla="*/ 2787948 w 3062782"/>
                <a:gd name="connsiteY63" fmla="*/ 1677553 h 2800129"/>
                <a:gd name="connsiteX64" fmla="*/ 2737113 w 3062782"/>
                <a:gd name="connsiteY64" fmla="*/ 1626718 h 2800129"/>
                <a:gd name="connsiteX65" fmla="*/ 2686279 w 3062782"/>
                <a:gd name="connsiteY65" fmla="*/ 1575883 h 2800129"/>
                <a:gd name="connsiteX66" fmla="*/ 2635444 w 3062782"/>
                <a:gd name="connsiteY66" fmla="*/ 1525048 h 2800129"/>
                <a:gd name="connsiteX67" fmla="*/ 2584609 w 3062782"/>
                <a:gd name="connsiteY67" fmla="*/ 1474213 h 2800129"/>
                <a:gd name="connsiteX68" fmla="*/ 2533774 w 3062782"/>
                <a:gd name="connsiteY68" fmla="*/ 1423378 h 2800129"/>
                <a:gd name="connsiteX69" fmla="*/ 2482939 w 3062782"/>
                <a:gd name="connsiteY69" fmla="*/ 1372543 h 2800129"/>
                <a:gd name="connsiteX70" fmla="*/ 2432104 w 3062782"/>
                <a:gd name="connsiteY70" fmla="*/ 1321708 h 2800129"/>
                <a:gd name="connsiteX71" fmla="*/ 2381269 w 3062782"/>
                <a:gd name="connsiteY71" fmla="*/ 1270873 h 2800129"/>
                <a:gd name="connsiteX72" fmla="*/ 2330434 w 3062782"/>
                <a:gd name="connsiteY72" fmla="*/ 1220038 h 2800129"/>
                <a:gd name="connsiteX73" fmla="*/ 2279599 w 3062782"/>
                <a:gd name="connsiteY73" fmla="*/ 1169203 h 2800129"/>
                <a:gd name="connsiteX74" fmla="*/ 2228764 w 3062782"/>
                <a:gd name="connsiteY74" fmla="*/ 1118369 h 2800129"/>
                <a:gd name="connsiteX75" fmla="*/ 2177929 w 3062782"/>
                <a:gd name="connsiteY75" fmla="*/ 1067533 h 2800129"/>
                <a:gd name="connsiteX76" fmla="*/ 2127095 w 3062782"/>
                <a:gd name="connsiteY76" fmla="*/ 1016699 h 2800129"/>
                <a:gd name="connsiteX77" fmla="*/ 2076260 w 3062782"/>
                <a:gd name="connsiteY77" fmla="*/ 965864 h 2800129"/>
                <a:gd name="connsiteX78" fmla="*/ 2025425 w 3062782"/>
                <a:gd name="connsiteY78" fmla="*/ 915029 h 2800129"/>
                <a:gd name="connsiteX79" fmla="*/ 1974590 w 3062782"/>
                <a:gd name="connsiteY79" fmla="*/ 864194 h 2800129"/>
                <a:gd name="connsiteX80" fmla="*/ 1923755 w 3062782"/>
                <a:gd name="connsiteY80" fmla="*/ 813359 h 2800129"/>
                <a:gd name="connsiteX81" fmla="*/ 1872920 w 3062782"/>
                <a:gd name="connsiteY81" fmla="*/ 762524 h 2800129"/>
                <a:gd name="connsiteX82" fmla="*/ 1822085 w 3062782"/>
                <a:gd name="connsiteY82" fmla="*/ 711689 h 2800129"/>
                <a:gd name="connsiteX83" fmla="*/ 1771250 w 3062782"/>
                <a:gd name="connsiteY83" fmla="*/ 660854 h 2800129"/>
                <a:gd name="connsiteX84" fmla="*/ 1720415 w 3062782"/>
                <a:gd name="connsiteY84" fmla="*/ 610019 h 2800129"/>
                <a:gd name="connsiteX85" fmla="*/ 1669580 w 3062782"/>
                <a:gd name="connsiteY85" fmla="*/ 559184 h 2800129"/>
                <a:gd name="connsiteX86" fmla="*/ 1618745 w 3062782"/>
                <a:gd name="connsiteY86" fmla="*/ 508349 h 2800129"/>
                <a:gd name="connsiteX87" fmla="*/ 1567910 w 3062782"/>
                <a:gd name="connsiteY87" fmla="*/ 457514 h 2800129"/>
                <a:gd name="connsiteX88" fmla="*/ 1517075 w 3062782"/>
                <a:gd name="connsiteY88" fmla="*/ 406679 h 2800129"/>
                <a:gd name="connsiteX89" fmla="*/ 1466241 w 3062782"/>
                <a:gd name="connsiteY89" fmla="*/ 355845 h 2800129"/>
                <a:gd name="connsiteX90" fmla="*/ 1415405 w 3062782"/>
                <a:gd name="connsiteY90" fmla="*/ 305010 h 2800129"/>
                <a:gd name="connsiteX91" fmla="*/ 1364571 w 3062782"/>
                <a:gd name="connsiteY91" fmla="*/ 254175 h 2800129"/>
                <a:gd name="connsiteX92" fmla="*/ 1313736 w 3062782"/>
                <a:gd name="connsiteY92" fmla="*/ 203340 h 2800129"/>
                <a:gd name="connsiteX93" fmla="*/ 1262901 w 3062782"/>
                <a:gd name="connsiteY93" fmla="*/ 152505 h 2800129"/>
                <a:gd name="connsiteX94" fmla="*/ 1212066 w 3062782"/>
                <a:gd name="connsiteY94" fmla="*/ 101670 h 2800129"/>
                <a:gd name="connsiteX95" fmla="*/ 1161231 w 3062782"/>
                <a:gd name="connsiteY95" fmla="*/ 50835 h 2800129"/>
                <a:gd name="connsiteX96" fmla="*/ 1110396 w 3062782"/>
                <a:gd name="connsiteY96" fmla="*/ 0 h 2800129"/>
                <a:gd name="connsiteX97" fmla="*/ 785841 w 3062782"/>
                <a:gd name="connsiteY97" fmla="*/ 324555 h 2800129"/>
                <a:gd name="connsiteX98" fmla="*/ 836676 w 3062782"/>
                <a:gd name="connsiteY98" fmla="*/ 375390 h 2800129"/>
                <a:gd name="connsiteX99" fmla="*/ 887511 w 3062782"/>
                <a:gd name="connsiteY99" fmla="*/ 426225 h 2800129"/>
                <a:gd name="connsiteX100" fmla="*/ 938346 w 3062782"/>
                <a:gd name="connsiteY100" fmla="*/ 477060 h 2800129"/>
                <a:gd name="connsiteX101" fmla="*/ 989181 w 3062782"/>
                <a:gd name="connsiteY101" fmla="*/ 527895 h 2800129"/>
                <a:gd name="connsiteX102" fmla="*/ 1040016 w 3062782"/>
                <a:gd name="connsiteY102" fmla="*/ 578730 h 2800129"/>
                <a:gd name="connsiteX103" fmla="*/ 1090851 w 3062782"/>
                <a:gd name="connsiteY103" fmla="*/ 629564 h 2800129"/>
                <a:gd name="connsiteX104" fmla="*/ 1141686 w 3062782"/>
                <a:gd name="connsiteY104" fmla="*/ 680399 h 2800129"/>
                <a:gd name="connsiteX105" fmla="*/ 1192520 w 3062782"/>
                <a:gd name="connsiteY105" fmla="*/ 731234 h 2800129"/>
                <a:gd name="connsiteX106" fmla="*/ 1243356 w 3062782"/>
                <a:gd name="connsiteY106" fmla="*/ 782069 h 2800129"/>
                <a:gd name="connsiteX107" fmla="*/ 1294190 w 3062782"/>
                <a:gd name="connsiteY107" fmla="*/ 832904 h 2800129"/>
                <a:gd name="connsiteX108" fmla="*/ 1345025 w 3062782"/>
                <a:gd name="connsiteY108" fmla="*/ 883739 h 2800129"/>
                <a:gd name="connsiteX109" fmla="*/ 1395860 w 3062782"/>
                <a:gd name="connsiteY109" fmla="*/ 934574 h 2800129"/>
                <a:gd name="connsiteX110" fmla="*/ 1446695 w 3062782"/>
                <a:gd name="connsiteY110" fmla="*/ 985409 h 2800129"/>
                <a:gd name="connsiteX111" fmla="*/ 1497530 w 3062782"/>
                <a:gd name="connsiteY111" fmla="*/ 1036244 h 2800129"/>
                <a:gd name="connsiteX112" fmla="*/ 1548365 w 3062782"/>
                <a:gd name="connsiteY112" fmla="*/ 1087079 h 2800129"/>
                <a:gd name="connsiteX113" fmla="*/ 1599200 w 3062782"/>
                <a:gd name="connsiteY113" fmla="*/ 1137914 h 2800129"/>
                <a:gd name="connsiteX114" fmla="*/ 1650035 w 3062782"/>
                <a:gd name="connsiteY114" fmla="*/ 1188749 h 2800129"/>
                <a:gd name="connsiteX115" fmla="*/ 1700870 w 3062782"/>
                <a:gd name="connsiteY115" fmla="*/ 1239584 h 2800129"/>
                <a:gd name="connsiteX116" fmla="*/ 1751705 w 3062782"/>
                <a:gd name="connsiteY116" fmla="*/ 1290419 h 2800129"/>
                <a:gd name="connsiteX117" fmla="*/ 1802540 w 3062782"/>
                <a:gd name="connsiteY117" fmla="*/ 1341254 h 2800129"/>
                <a:gd name="connsiteX118" fmla="*/ 1853375 w 3062782"/>
                <a:gd name="connsiteY118" fmla="*/ 1392088 h 2800129"/>
                <a:gd name="connsiteX119" fmla="*/ 1904210 w 3062782"/>
                <a:gd name="connsiteY119" fmla="*/ 1442923 h 2800129"/>
                <a:gd name="connsiteX120" fmla="*/ 1955044 w 3062782"/>
                <a:gd name="connsiteY120" fmla="*/ 1493758 h 2800129"/>
                <a:gd name="connsiteX121" fmla="*/ 2005879 w 3062782"/>
                <a:gd name="connsiteY121" fmla="*/ 1544593 h 2800129"/>
                <a:gd name="connsiteX122" fmla="*/ 2056714 w 3062782"/>
                <a:gd name="connsiteY122" fmla="*/ 1595428 h 2800129"/>
                <a:gd name="connsiteX123" fmla="*/ 2107549 w 3062782"/>
                <a:gd name="connsiteY123" fmla="*/ 1646263 h 2800129"/>
                <a:gd name="connsiteX124" fmla="*/ 2158384 w 3062782"/>
                <a:gd name="connsiteY124" fmla="*/ 1697098 h 2800129"/>
                <a:gd name="connsiteX125" fmla="*/ 2209219 w 3062782"/>
                <a:gd name="connsiteY125" fmla="*/ 1747933 h 2800129"/>
                <a:gd name="connsiteX126" fmla="*/ 2260054 w 3062782"/>
                <a:gd name="connsiteY126" fmla="*/ 1798768 h 2800129"/>
                <a:gd name="connsiteX127" fmla="*/ 2310889 w 3062782"/>
                <a:gd name="connsiteY127" fmla="*/ 1849603 h 2800129"/>
                <a:gd name="connsiteX128" fmla="*/ 2361724 w 3062782"/>
                <a:gd name="connsiteY128" fmla="*/ 1900438 h 2800129"/>
                <a:gd name="connsiteX129" fmla="*/ 2412559 w 3062782"/>
                <a:gd name="connsiteY129" fmla="*/ 1951272 h 2800129"/>
                <a:gd name="connsiteX130" fmla="*/ 2463394 w 3062782"/>
                <a:gd name="connsiteY130" fmla="*/ 2002107 h 2800129"/>
                <a:gd name="connsiteX131" fmla="*/ 2514228 w 3062782"/>
                <a:gd name="connsiteY131" fmla="*/ 2052942 h 2800129"/>
                <a:gd name="connsiteX132" fmla="*/ 2563520 w 3062782"/>
                <a:gd name="connsiteY132" fmla="*/ 2102320 h 2800129"/>
                <a:gd name="connsiteX133" fmla="*/ 2580837 w 3062782"/>
                <a:gd name="connsiteY133" fmla="*/ 2123665 h 2800129"/>
                <a:gd name="connsiteX134" fmla="*/ 2593353 w 3062782"/>
                <a:gd name="connsiteY134" fmla="*/ 2147497 h 2800129"/>
                <a:gd name="connsiteX135" fmla="*/ 2601154 w 3062782"/>
                <a:gd name="connsiteY135" fmla="*/ 2173557 h 2800129"/>
                <a:gd name="connsiteX136" fmla="*/ 2603811 w 3062782"/>
                <a:gd name="connsiteY136" fmla="*/ 2200904 h 2800129"/>
                <a:gd name="connsiteX137" fmla="*/ 2601154 w 3062782"/>
                <a:gd name="connsiteY137" fmla="*/ 2228250 h 2800129"/>
                <a:gd name="connsiteX138" fmla="*/ 2593353 w 3062782"/>
                <a:gd name="connsiteY138" fmla="*/ 2254225 h 2800129"/>
                <a:gd name="connsiteX139" fmla="*/ 2580751 w 3062782"/>
                <a:gd name="connsiteY139" fmla="*/ 2278056 h 2800129"/>
                <a:gd name="connsiteX140" fmla="*/ 2563349 w 3062782"/>
                <a:gd name="connsiteY140" fmla="*/ 2299316 h 2800129"/>
                <a:gd name="connsiteX141" fmla="*/ 2542261 w 3062782"/>
                <a:gd name="connsiteY141" fmla="*/ 2316976 h 2800129"/>
                <a:gd name="connsiteX142" fmla="*/ 2518686 w 3062782"/>
                <a:gd name="connsiteY142" fmla="*/ 2329920 h 2800129"/>
                <a:gd name="connsiteX143" fmla="*/ 2492883 w 3062782"/>
                <a:gd name="connsiteY143" fmla="*/ 2338150 h 2800129"/>
                <a:gd name="connsiteX144" fmla="*/ 2465623 w 3062782"/>
                <a:gd name="connsiteY144" fmla="*/ 2341235 h 2800129"/>
                <a:gd name="connsiteX145" fmla="*/ 2438276 w 3062782"/>
                <a:gd name="connsiteY145" fmla="*/ 2339007 h 2800129"/>
                <a:gd name="connsiteX146" fmla="*/ 2412130 w 3062782"/>
                <a:gd name="connsiteY146" fmla="*/ 2331634 h 2800129"/>
                <a:gd name="connsiteX147" fmla="*/ 2388127 w 3062782"/>
                <a:gd name="connsiteY147" fmla="*/ 2319462 h 2800129"/>
                <a:gd name="connsiteX148" fmla="*/ 2366610 w 3062782"/>
                <a:gd name="connsiteY148" fmla="*/ 2302574 h 2800129"/>
                <a:gd name="connsiteX149" fmla="*/ 2364039 w 3062782"/>
                <a:gd name="connsiteY149" fmla="*/ 2300173 h 2800129"/>
                <a:gd name="connsiteX150" fmla="*/ 2357780 w 3062782"/>
                <a:gd name="connsiteY150" fmla="*/ 2293916 h 2800129"/>
                <a:gd name="connsiteX151" fmla="*/ 2345093 w 3062782"/>
                <a:gd name="connsiteY151" fmla="*/ 2281228 h 2800129"/>
                <a:gd name="connsiteX152" fmla="*/ 2319718 w 3062782"/>
                <a:gd name="connsiteY152" fmla="*/ 2255854 h 2800129"/>
                <a:gd name="connsiteX153" fmla="*/ 2268884 w 3062782"/>
                <a:gd name="connsiteY153" fmla="*/ 2205019 h 2800129"/>
                <a:gd name="connsiteX154" fmla="*/ 2218049 w 3062782"/>
                <a:gd name="connsiteY154" fmla="*/ 2154184 h 2800129"/>
                <a:gd name="connsiteX155" fmla="*/ 2167214 w 3062782"/>
                <a:gd name="connsiteY155" fmla="*/ 2103349 h 2800129"/>
                <a:gd name="connsiteX156" fmla="*/ 2116379 w 3062782"/>
                <a:gd name="connsiteY156" fmla="*/ 2052514 h 2800129"/>
                <a:gd name="connsiteX157" fmla="*/ 2065544 w 3062782"/>
                <a:gd name="connsiteY157" fmla="*/ 2001679 h 2800129"/>
                <a:gd name="connsiteX158" fmla="*/ 2014709 w 3062782"/>
                <a:gd name="connsiteY158" fmla="*/ 1950844 h 2800129"/>
                <a:gd name="connsiteX159" fmla="*/ 1963874 w 3062782"/>
                <a:gd name="connsiteY159" fmla="*/ 1900009 h 2800129"/>
                <a:gd name="connsiteX160" fmla="*/ 1913039 w 3062782"/>
                <a:gd name="connsiteY160" fmla="*/ 1849174 h 2800129"/>
                <a:gd name="connsiteX161" fmla="*/ 1862204 w 3062782"/>
                <a:gd name="connsiteY161" fmla="*/ 1798339 h 2800129"/>
                <a:gd name="connsiteX162" fmla="*/ 1811369 w 3062782"/>
                <a:gd name="connsiteY162" fmla="*/ 1747505 h 2800129"/>
                <a:gd name="connsiteX163" fmla="*/ 1760534 w 3062782"/>
                <a:gd name="connsiteY163" fmla="*/ 1696669 h 2800129"/>
                <a:gd name="connsiteX164" fmla="*/ 1709699 w 3062782"/>
                <a:gd name="connsiteY164" fmla="*/ 1645834 h 2800129"/>
                <a:gd name="connsiteX165" fmla="*/ 1658865 w 3062782"/>
                <a:gd name="connsiteY165" fmla="*/ 1594999 h 2800129"/>
                <a:gd name="connsiteX166" fmla="*/ 1608029 w 3062782"/>
                <a:gd name="connsiteY166" fmla="*/ 1544165 h 2800129"/>
                <a:gd name="connsiteX167" fmla="*/ 1557195 w 3062782"/>
                <a:gd name="connsiteY167" fmla="*/ 1493330 h 2800129"/>
                <a:gd name="connsiteX168" fmla="*/ 1506360 w 3062782"/>
                <a:gd name="connsiteY168" fmla="*/ 1442495 h 2800129"/>
                <a:gd name="connsiteX169" fmla="*/ 1455525 w 3062782"/>
                <a:gd name="connsiteY169" fmla="*/ 1391660 h 2800129"/>
                <a:gd name="connsiteX170" fmla="*/ 1404690 w 3062782"/>
                <a:gd name="connsiteY170" fmla="*/ 1340825 h 2800129"/>
                <a:gd name="connsiteX171" fmla="*/ 1353855 w 3062782"/>
                <a:gd name="connsiteY171" fmla="*/ 1289990 h 2800129"/>
                <a:gd name="connsiteX172" fmla="*/ 1303020 w 3062782"/>
                <a:gd name="connsiteY172" fmla="*/ 1239155 h 2800129"/>
                <a:gd name="connsiteX173" fmla="*/ 1252185 w 3062782"/>
                <a:gd name="connsiteY173" fmla="*/ 1188320 h 2800129"/>
                <a:gd name="connsiteX174" fmla="*/ 1201350 w 3062782"/>
                <a:gd name="connsiteY174" fmla="*/ 1137485 h 2800129"/>
                <a:gd name="connsiteX175" fmla="*/ 1150515 w 3062782"/>
                <a:gd name="connsiteY175" fmla="*/ 1086650 h 2800129"/>
                <a:gd name="connsiteX176" fmla="*/ 1099680 w 3062782"/>
                <a:gd name="connsiteY176" fmla="*/ 1035815 h 2800129"/>
                <a:gd name="connsiteX177" fmla="*/ 1048845 w 3062782"/>
                <a:gd name="connsiteY177" fmla="*/ 984980 h 2800129"/>
                <a:gd name="connsiteX178" fmla="*/ 998010 w 3062782"/>
                <a:gd name="connsiteY178" fmla="*/ 934145 h 2800129"/>
                <a:gd name="connsiteX179" fmla="*/ 947175 w 3062782"/>
                <a:gd name="connsiteY179" fmla="*/ 883311 h 2800129"/>
                <a:gd name="connsiteX180" fmla="*/ 896341 w 3062782"/>
                <a:gd name="connsiteY180" fmla="*/ 832476 h 2800129"/>
                <a:gd name="connsiteX181" fmla="*/ 845506 w 3062782"/>
                <a:gd name="connsiteY181" fmla="*/ 781641 h 2800129"/>
                <a:gd name="connsiteX182" fmla="*/ 794671 w 3062782"/>
                <a:gd name="connsiteY182" fmla="*/ 730806 h 2800129"/>
                <a:gd name="connsiteX183" fmla="*/ 743836 w 3062782"/>
                <a:gd name="connsiteY183" fmla="*/ 679971 h 2800129"/>
                <a:gd name="connsiteX184" fmla="*/ 693001 w 3062782"/>
                <a:gd name="connsiteY184" fmla="*/ 629136 h 2800129"/>
                <a:gd name="connsiteX185" fmla="*/ 642166 w 3062782"/>
                <a:gd name="connsiteY185" fmla="*/ 578301 h 2800129"/>
                <a:gd name="connsiteX186" fmla="*/ 591331 w 3062782"/>
                <a:gd name="connsiteY186" fmla="*/ 527466 h 2800129"/>
                <a:gd name="connsiteX187" fmla="*/ 540496 w 3062782"/>
                <a:gd name="connsiteY187" fmla="*/ 476631 h 2800129"/>
                <a:gd name="connsiteX188" fmla="*/ 515122 w 3062782"/>
                <a:gd name="connsiteY188" fmla="*/ 451257 h 2800129"/>
                <a:gd name="connsiteX189" fmla="*/ 502434 w 3062782"/>
                <a:gd name="connsiteY189" fmla="*/ 438569 h 2800129"/>
                <a:gd name="connsiteX190" fmla="*/ 494548 w 3062782"/>
                <a:gd name="connsiteY190" fmla="*/ 430511 h 2800129"/>
                <a:gd name="connsiteX191" fmla="*/ 470202 w 3062782"/>
                <a:gd name="connsiteY191" fmla="*/ 400593 h 2800129"/>
                <a:gd name="connsiteX192" fmla="*/ 450656 w 3062782"/>
                <a:gd name="connsiteY192" fmla="*/ 367760 h 2800129"/>
                <a:gd name="connsiteX193" fmla="*/ 436083 w 3062782"/>
                <a:gd name="connsiteY193" fmla="*/ 332442 h 2800129"/>
                <a:gd name="connsiteX194" fmla="*/ 171 w 3062782"/>
                <a:gd name="connsiteY194" fmla="*/ 476031 h 280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3062782" h="2800129">
                  <a:moveTo>
                    <a:pt x="0" y="476117"/>
                  </a:moveTo>
                  <a:cubicBezTo>
                    <a:pt x="11059" y="509464"/>
                    <a:pt x="24432" y="542125"/>
                    <a:pt x="40205" y="573586"/>
                  </a:cubicBezTo>
                  <a:cubicBezTo>
                    <a:pt x="56064" y="604961"/>
                    <a:pt x="74066" y="635394"/>
                    <a:pt x="94212" y="664112"/>
                  </a:cubicBezTo>
                  <a:cubicBezTo>
                    <a:pt x="114443" y="692830"/>
                    <a:pt x="136646" y="720090"/>
                    <a:pt x="160563" y="745550"/>
                  </a:cubicBezTo>
                  <a:lnTo>
                    <a:pt x="177794" y="763210"/>
                  </a:lnTo>
                  <a:lnTo>
                    <a:pt x="190481" y="775897"/>
                  </a:lnTo>
                  <a:lnTo>
                    <a:pt x="215855" y="801272"/>
                  </a:lnTo>
                  <a:lnTo>
                    <a:pt x="266690" y="852107"/>
                  </a:lnTo>
                  <a:lnTo>
                    <a:pt x="317525" y="902942"/>
                  </a:lnTo>
                  <a:lnTo>
                    <a:pt x="368360" y="953776"/>
                  </a:lnTo>
                  <a:lnTo>
                    <a:pt x="419195" y="1004611"/>
                  </a:lnTo>
                  <a:lnTo>
                    <a:pt x="470030" y="1055446"/>
                  </a:lnTo>
                  <a:lnTo>
                    <a:pt x="520865" y="1106281"/>
                  </a:lnTo>
                  <a:lnTo>
                    <a:pt x="571700" y="1157116"/>
                  </a:lnTo>
                  <a:lnTo>
                    <a:pt x="622535" y="1207951"/>
                  </a:lnTo>
                  <a:lnTo>
                    <a:pt x="673370" y="1258786"/>
                  </a:lnTo>
                  <a:lnTo>
                    <a:pt x="724205" y="1309621"/>
                  </a:lnTo>
                  <a:lnTo>
                    <a:pt x="775040" y="1360456"/>
                  </a:lnTo>
                  <a:lnTo>
                    <a:pt x="825875" y="1411291"/>
                  </a:lnTo>
                  <a:lnTo>
                    <a:pt x="876710" y="1462126"/>
                  </a:lnTo>
                  <a:lnTo>
                    <a:pt x="927545" y="1512961"/>
                  </a:lnTo>
                  <a:lnTo>
                    <a:pt x="978379" y="1563795"/>
                  </a:lnTo>
                  <a:lnTo>
                    <a:pt x="1029214" y="1614631"/>
                  </a:lnTo>
                  <a:lnTo>
                    <a:pt x="1080049" y="1665466"/>
                  </a:lnTo>
                  <a:lnTo>
                    <a:pt x="1130884" y="1716300"/>
                  </a:lnTo>
                  <a:lnTo>
                    <a:pt x="1181719" y="1767135"/>
                  </a:lnTo>
                  <a:lnTo>
                    <a:pt x="1232554" y="1817970"/>
                  </a:lnTo>
                  <a:lnTo>
                    <a:pt x="1283389" y="1868805"/>
                  </a:lnTo>
                  <a:lnTo>
                    <a:pt x="1334224" y="1919640"/>
                  </a:lnTo>
                  <a:lnTo>
                    <a:pt x="1385059" y="1970475"/>
                  </a:lnTo>
                  <a:lnTo>
                    <a:pt x="1435894" y="2021310"/>
                  </a:lnTo>
                  <a:lnTo>
                    <a:pt x="1486729" y="2072145"/>
                  </a:lnTo>
                  <a:lnTo>
                    <a:pt x="1537564" y="2122980"/>
                  </a:lnTo>
                  <a:lnTo>
                    <a:pt x="1588399" y="2173815"/>
                  </a:lnTo>
                  <a:lnTo>
                    <a:pt x="1639234" y="2224650"/>
                  </a:lnTo>
                  <a:lnTo>
                    <a:pt x="1690068" y="2275485"/>
                  </a:lnTo>
                  <a:lnTo>
                    <a:pt x="1740903" y="2326319"/>
                  </a:lnTo>
                  <a:lnTo>
                    <a:pt x="1791738" y="2377154"/>
                  </a:lnTo>
                  <a:lnTo>
                    <a:pt x="1842573" y="2427989"/>
                  </a:lnTo>
                  <a:lnTo>
                    <a:pt x="1893408" y="2478825"/>
                  </a:lnTo>
                  <a:lnTo>
                    <a:pt x="1944243" y="2529659"/>
                  </a:lnTo>
                  <a:lnTo>
                    <a:pt x="1995078" y="2580494"/>
                  </a:lnTo>
                  <a:lnTo>
                    <a:pt x="2020453" y="2605869"/>
                  </a:lnTo>
                  <a:lnTo>
                    <a:pt x="2033140" y="2618556"/>
                  </a:lnTo>
                  <a:lnTo>
                    <a:pt x="2039569" y="2624986"/>
                  </a:lnTo>
                  <a:lnTo>
                    <a:pt x="2050028" y="2635015"/>
                  </a:lnTo>
                  <a:cubicBezTo>
                    <a:pt x="2077974" y="2661590"/>
                    <a:pt x="2108664" y="2685764"/>
                    <a:pt x="2141411" y="2706595"/>
                  </a:cubicBezTo>
                  <a:cubicBezTo>
                    <a:pt x="2174243" y="2727512"/>
                    <a:pt x="2209133" y="2745172"/>
                    <a:pt x="2245395" y="2759316"/>
                  </a:cubicBezTo>
                  <a:cubicBezTo>
                    <a:pt x="2281656" y="2773461"/>
                    <a:pt x="2319204" y="2784005"/>
                    <a:pt x="2357352" y="2790777"/>
                  </a:cubicBezTo>
                  <a:cubicBezTo>
                    <a:pt x="2395500" y="2797636"/>
                    <a:pt x="2434333" y="2800722"/>
                    <a:pt x="2472995" y="2800036"/>
                  </a:cubicBezTo>
                  <a:cubicBezTo>
                    <a:pt x="2511743" y="2799436"/>
                    <a:pt x="2550405" y="2795064"/>
                    <a:pt x="2588295" y="2786920"/>
                  </a:cubicBezTo>
                  <a:cubicBezTo>
                    <a:pt x="2626271" y="2778862"/>
                    <a:pt x="2663476" y="2767032"/>
                    <a:pt x="2699223" y="2751773"/>
                  </a:cubicBezTo>
                  <a:cubicBezTo>
                    <a:pt x="2734970" y="2736428"/>
                    <a:pt x="2769260" y="2717654"/>
                    <a:pt x="2801407" y="2695623"/>
                  </a:cubicBezTo>
                  <a:cubicBezTo>
                    <a:pt x="2833468" y="2673677"/>
                    <a:pt x="2863301" y="2648646"/>
                    <a:pt x="2890390" y="2621214"/>
                  </a:cubicBezTo>
                  <a:cubicBezTo>
                    <a:pt x="2917393" y="2593782"/>
                    <a:pt x="2942082" y="2563521"/>
                    <a:pt x="2963513" y="2531117"/>
                  </a:cubicBezTo>
                  <a:cubicBezTo>
                    <a:pt x="2984945" y="2498627"/>
                    <a:pt x="3003290" y="2464080"/>
                    <a:pt x="3018034" y="2428075"/>
                  </a:cubicBezTo>
                  <a:cubicBezTo>
                    <a:pt x="3032779" y="2392071"/>
                    <a:pt x="3044009" y="2354694"/>
                    <a:pt x="3051467" y="2316632"/>
                  </a:cubicBezTo>
                  <a:cubicBezTo>
                    <a:pt x="3058925" y="2278571"/>
                    <a:pt x="3062697" y="2239823"/>
                    <a:pt x="3062783" y="2201161"/>
                  </a:cubicBezTo>
                  <a:cubicBezTo>
                    <a:pt x="3062783" y="2162413"/>
                    <a:pt x="3059097" y="2123665"/>
                    <a:pt x="3051639" y="2085604"/>
                  </a:cubicBezTo>
                  <a:cubicBezTo>
                    <a:pt x="3044180" y="2047542"/>
                    <a:pt x="3033036" y="2010080"/>
                    <a:pt x="3018377" y="1974076"/>
                  </a:cubicBezTo>
                  <a:cubicBezTo>
                    <a:pt x="3003719" y="1938071"/>
                    <a:pt x="2985459" y="1903438"/>
                    <a:pt x="2964028" y="1870948"/>
                  </a:cubicBezTo>
                  <a:cubicBezTo>
                    <a:pt x="2942597" y="1838459"/>
                    <a:pt x="2917994" y="1808197"/>
                    <a:pt x="2890990" y="1780765"/>
                  </a:cubicBezTo>
                  <a:lnTo>
                    <a:pt x="2838784" y="1728387"/>
                  </a:lnTo>
                  <a:lnTo>
                    <a:pt x="2787948" y="1677553"/>
                  </a:lnTo>
                  <a:lnTo>
                    <a:pt x="2737113" y="1626718"/>
                  </a:lnTo>
                  <a:lnTo>
                    <a:pt x="2686279" y="1575883"/>
                  </a:lnTo>
                  <a:lnTo>
                    <a:pt x="2635444" y="1525048"/>
                  </a:lnTo>
                  <a:lnTo>
                    <a:pt x="2584609" y="1474213"/>
                  </a:lnTo>
                  <a:lnTo>
                    <a:pt x="2533774" y="1423378"/>
                  </a:lnTo>
                  <a:lnTo>
                    <a:pt x="2482939" y="1372543"/>
                  </a:lnTo>
                  <a:lnTo>
                    <a:pt x="2432104" y="1321708"/>
                  </a:lnTo>
                  <a:lnTo>
                    <a:pt x="2381269" y="1270873"/>
                  </a:lnTo>
                  <a:lnTo>
                    <a:pt x="2330434" y="1220038"/>
                  </a:lnTo>
                  <a:lnTo>
                    <a:pt x="2279599" y="1169203"/>
                  </a:lnTo>
                  <a:lnTo>
                    <a:pt x="2228764" y="1118369"/>
                  </a:lnTo>
                  <a:lnTo>
                    <a:pt x="2177929" y="1067533"/>
                  </a:lnTo>
                  <a:lnTo>
                    <a:pt x="2127095" y="1016699"/>
                  </a:lnTo>
                  <a:lnTo>
                    <a:pt x="2076260" y="965864"/>
                  </a:lnTo>
                  <a:lnTo>
                    <a:pt x="2025425" y="915029"/>
                  </a:lnTo>
                  <a:lnTo>
                    <a:pt x="1974590" y="864194"/>
                  </a:lnTo>
                  <a:lnTo>
                    <a:pt x="1923755" y="813359"/>
                  </a:lnTo>
                  <a:lnTo>
                    <a:pt x="1872920" y="762524"/>
                  </a:lnTo>
                  <a:lnTo>
                    <a:pt x="1822085" y="711689"/>
                  </a:lnTo>
                  <a:lnTo>
                    <a:pt x="1771250" y="660854"/>
                  </a:lnTo>
                  <a:lnTo>
                    <a:pt x="1720415" y="610019"/>
                  </a:lnTo>
                  <a:lnTo>
                    <a:pt x="1669580" y="559184"/>
                  </a:lnTo>
                  <a:lnTo>
                    <a:pt x="1618745" y="508349"/>
                  </a:lnTo>
                  <a:lnTo>
                    <a:pt x="1567910" y="457514"/>
                  </a:lnTo>
                  <a:lnTo>
                    <a:pt x="1517075" y="406679"/>
                  </a:lnTo>
                  <a:lnTo>
                    <a:pt x="1466241" y="355845"/>
                  </a:lnTo>
                  <a:lnTo>
                    <a:pt x="1415405" y="305010"/>
                  </a:lnTo>
                  <a:lnTo>
                    <a:pt x="1364571" y="254175"/>
                  </a:lnTo>
                  <a:lnTo>
                    <a:pt x="1313736" y="203340"/>
                  </a:lnTo>
                  <a:lnTo>
                    <a:pt x="1262901" y="152505"/>
                  </a:lnTo>
                  <a:lnTo>
                    <a:pt x="1212066" y="101670"/>
                  </a:lnTo>
                  <a:lnTo>
                    <a:pt x="1161231" y="50835"/>
                  </a:lnTo>
                  <a:lnTo>
                    <a:pt x="1110396" y="0"/>
                  </a:lnTo>
                  <a:lnTo>
                    <a:pt x="785841" y="324555"/>
                  </a:lnTo>
                  <a:lnTo>
                    <a:pt x="836676" y="375390"/>
                  </a:lnTo>
                  <a:lnTo>
                    <a:pt x="887511" y="426225"/>
                  </a:lnTo>
                  <a:lnTo>
                    <a:pt x="938346" y="477060"/>
                  </a:lnTo>
                  <a:lnTo>
                    <a:pt x="989181" y="527895"/>
                  </a:lnTo>
                  <a:lnTo>
                    <a:pt x="1040016" y="578730"/>
                  </a:lnTo>
                  <a:lnTo>
                    <a:pt x="1090851" y="629564"/>
                  </a:lnTo>
                  <a:lnTo>
                    <a:pt x="1141686" y="680399"/>
                  </a:lnTo>
                  <a:lnTo>
                    <a:pt x="1192520" y="731234"/>
                  </a:lnTo>
                  <a:lnTo>
                    <a:pt x="1243356" y="782069"/>
                  </a:lnTo>
                  <a:lnTo>
                    <a:pt x="1294190" y="832904"/>
                  </a:lnTo>
                  <a:lnTo>
                    <a:pt x="1345025" y="883739"/>
                  </a:lnTo>
                  <a:lnTo>
                    <a:pt x="1395860" y="934574"/>
                  </a:lnTo>
                  <a:lnTo>
                    <a:pt x="1446695" y="985409"/>
                  </a:lnTo>
                  <a:lnTo>
                    <a:pt x="1497530" y="1036244"/>
                  </a:lnTo>
                  <a:lnTo>
                    <a:pt x="1548365" y="1087079"/>
                  </a:lnTo>
                  <a:lnTo>
                    <a:pt x="1599200" y="1137914"/>
                  </a:lnTo>
                  <a:lnTo>
                    <a:pt x="1650035" y="1188749"/>
                  </a:lnTo>
                  <a:lnTo>
                    <a:pt x="1700870" y="1239584"/>
                  </a:lnTo>
                  <a:lnTo>
                    <a:pt x="1751705" y="1290419"/>
                  </a:lnTo>
                  <a:lnTo>
                    <a:pt x="1802540" y="1341254"/>
                  </a:lnTo>
                  <a:lnTo>
                    <a:pt x="1853375" y="1392088"/>
                  </a:lnTo>
                  <a:lnTo>
                    <a:pt x="1904210" y="1442923"/>
                  </a:lnTo>
                  <a:lnTo>
                    <a:pt x="1955044" y="1493758"/>
                  </a:lnTo>
                  <a:lnTo>
                    <a:pt x="2005879" y="1544593"/>
                  </a:lnTo>
                  <a:lnTo>
                    <a:pt x="2056714" y="1595428"/>
                  </a:lnTo>
                  <a:lnTo>
                    <a:pt x="2107549" y="1646263"/>
                  </a:lnTo>
                  <a:lnTo>
                    <a:pt x="2158384" y="1697098"/>
                  </a:lnTo>
                  <a:lnTo>
                    <a:pt x="2209219" y="1747933"/>
                  </a:lnTo>
                  <a:lnTo>
                    <a:pt x="2260054" y="1798768"/>
                  </a:lnTo>
                  <a:lnTo>
                    <a:pt x="2310889" y="1849603"/>
                  </a:lnTo>
                  <a:lnTo>
                    <a:pt x="2361724" y="1900438"/>
                  </a:lnTo>
                  <a:lnTo>
                    <a:pt x="2412559" y="1951272"/>
                  </a:lnTo>
                  <a:lnTo>
                    <a:pt x="2463394" y="2002107"/>
                  </a:lnTo>
                  <a:lnTo>
                    <a:pt x="2514228" y="2052942"/>
                  </a:lnTo>
                  <a:lnTo>
                    <a:pt x="2563520" y="2102320"/>
                  </a:lnTo>
                  <a:cubicBezTo>
                    <a:pt x="2570121" y="2109007"/>
                    <a:pt x="2575865" y="2116122"/>
                    <a:pt x="2580837" y="2123665"/>
                  </a:cubicBezTo>
                  <a:cubicBezTo>
                    <a:pt x="2585809" y="2131209"/>
                    <a:pt x="2590010" y="2139182"/>
                    <a:pt x="2593353" y="2147497"/>
                  </a:cubicBezTo>
                  <a:cubicBezTo>
                    <a:pt x="2596782" y="2155812"/>
                    <a:pt x="2599353" y="2164556"/>
                    <a:pt x="2601154" y="2173557"/>
                  </a:cubicBezTo>
                  <a:cubicBezTo>
                    <a:pt x="2602868" y="2182473"/>
                    <a:pt x="2603811" y="2191731"/>
                    <a:pt x="2603811" y="2200904"/>
                  </a:cubicBezTo>
                  <a:cubicBezTo>
                    <a:pt x="2603811" y="2210076"/>
                    <a:pt x="2602868" y="2219249"/>
                    <a:pt x="2601154" y="2228250"/>
                  </a:cubicBezTo>
                  <a:cubicBezTo>
                    <a:pt x="2599353" y="2237166"/>
                    <a:pt x="2596782" y="2245909"/>
                    <a:pt x="2593353" y="2254225"/>
                  </a:cubicBezTo>
                  <a:cubicBezTo>
                    <a:pt x="2589924" y="2262540"/>
                    <a:pt x="2585723" y="2270512"/>
                    <a:pt x="2580751" y="2278056"/>
                  </a:cubicBezTo>
                  <a:cubicBezTo>
                    <a:pt x="2575779" y="2285600"/>
                    <a:pt x="2570036" y="2292630"/>
                    <a:pt x="2563349" y="2299316"/>
                  </a:cubicBezTo>
                  <a:cubicBezTo>
                    <a:pt x="2556748" y="2306003"/>
                    <a:pt x="2549633" y="2311918"/>
                    <a:pt x="2542261" y="2316976"/>
                  </a:cubicBezTo>
                  <a:cubicBezTo>
                    <a:pt x="2534803" y="2322033"/>
                    <a:pt x="2526916" y="2326405"/>
                    <a:pt x="2518686" y="2329920"/>
                  </a:cubicBezTo>
                  <a:cubicBezTo>
                    <a:pt x="2510457" y="2333435"/>
                    <a:pt x="2501799" y="2336178"/>
                    <a:pt x="2492883" y="2338150"/>
                  </a:cubicBezTo>
                  <a:cubicBezTo>
                    <a:pt x="2483968" y="2340036"/>
                    <a:pt x="2474795" y="2341064"/>
                    <a:pt x="2465623" y="2341235"/>
                  </a:cubicBezTo>
                  <a:cubicBezTo>
                    <a:pt x="2456450" y="2341407"/>
                    <a:pt x="2447191" y="2340636"/>
                    <a:pt x="2438276" y="2339007"/>
                  </a:cubicBezTo>
                  <a:cubicBezTo>
                    <a:pt x="2429275" y="2337378"/>
                    <a:pt x="2420531" y="2334892"/>
                    <a:pt x="2412130" y="2331634"/>
                  </a:cubicBezTo>
                  <a:cubicBezTo>
                    <a:pt x="2403729" y="2328377"/>
                    <a:pt x="2395671" y="2324262"/>
                    <a:pt x="2388127" y="2319462"/>
                  </a:cubicBezTo>
                  <a:cubicBezTo>
                    <a:pt x="2380498" y="2314575"/>
                    <a:pt x="2373382" y="2309003"/>
                    <a:pt x="2366610" y="2302574"/>
                  </a:cubicBezTo>
                  <a:lnTo>
                    <a:pt x="2364039" y="2300173"/>
                  </a:lnTo>
                  <a:lnTo>
                    <a:pt x="2357780" y="2293916"/>
                  </a:lnTo>
                  <a:lnTo>
                    <a:pt x="2345093" y="2281228"/>
                  </a:lnTo>
                  <a:lnTo>
                    <a:pt x="2319718" y="2255854"/>
                  </a:lnTo>
                  <a:lnTo>
                    <a:pt x="2268884" y="2205019"/>
                  </a:lnTo>
                  <a:lnTo>
                    <a:pt x="2218049" y="2154184"/>
                  </a:lnTo>
                  <a:lnTo>
                    <a:pt x="2167214" y="2103349"/>
                  </a:lnTo>
                  <a:lnTo>
                    <a:pt x="2116379" y="2052514"/>
                  </a:lnTo>
                  <a:lnTo>
                    <a:pt x="2065544" y="2001679"/>
                  </a:lnTo>
                  <a:lnTo>
                    <a:pt x="2014709" y="1950844"/>
                  </a:lnTo>
                  <a:lnTo>
                    <a:pt x="1963874" y="1900009"/>
                  </a:lnTo>
                  <a:lnTo>
                    <a:pt x="1913039" y="1849174"/>
                  </a:lnTo>
                  <a:lnTo>
                    <a:pt x="1862204" y="1798339"/>
                  </a:lnTo>
                  <a:lnTo>
                    <a:pt x="1811369" y="1747505"/>
                  </a:lnTo>
                  <a:lnTo>
                    <a:pt x="1760534" y="1696669"/>
                  </a:lnTo>
                  <a:lnTo>
                    <a:pt x="1709699" y="1645834"/>
                  </a:lnTo>
                  <a:lnTo>
                    <a:pt x="1658865" y="1594999"/>
                  </a:lnTo>
                  <a:lnTo>
                    <a:pt x="1608029" y="1544165"/>
                  </a:lnTo>
                  <a:lnTo>
                    <a:pt x="1557195" y="1493330"/>
                  </a:lnTo>
                  <a:lnTo>
                    <a:pt x="1506360" y="1442495"/>
                  </a:lnTo>
                  <a:lnTo>
                    <a:pt x="1455525" y="1391660"/>
                  </a:lnTo>
                  <a:lnTo>
                    <a:pt x="1404690" y="1340825"/>
                  </a:lnTo>
                  <a:lnTo>
                    <a:pt x="1353855" y="1289990"/>
                  </a:lnTo>
                  <a:lnTo>
                    <a:pt x="1303020" y="1239155"/>
                  </a:lnTo>
                  <a:lnTo>
                    <a:pt x="1252185" y="1188320"/>
                  </a:lnTo>
                  <a:lnTo>
                    <a:pt x="1201350" y="1137485"/>
                  </a:lnTo>
                  <a:lnTo>
                    <a:pt x="1150515" y="1086650"/>
                  </a:lnTo>
                  <a:lnTo>
                    <a:pt x="1099680" y="1035815"/>
                  </a:lnTo>
                  <a:lnTo>
                    <a:pt x="1048845" y="984980"/>
                  </a:lnTo>
                  <a:lnTo>
                    <a:pt x="998010" y="934145"/>
                  </a:lnTo>
                  <a:lnTo>
                    <a:pt x="947175" y="883311"/>
                  </a:lnTo>
                  <a:lnTo>
                    <a:pt x="896341" y="832476"/>
                  </a:lnTo>
                  <a:lnTo>
                    <a:pt x="845506" y="781641"/>
                  </a:lnTo>
                  <a:lnTo>
                    <a:pt x="794671" y="730806"/>
                  </a:lnTo>
                  <a:lnTo>
                    <a:pt x="743836" y="679971"/>
                  </a:lnTo>
                  <a:lnTo>
                    <a:pt x="693001" y="629136"/>
                  </a:lnTo>
                  <a:lnTo>
                    <a:pt x="642166" y="578301"/>
                  </a:lnTo>
                  <a:lnTo>
                    <a:pt x="591331" y="527466"/>
                  </a:lnTo>
                  <a:lnTo>
                    <a:pt x="540496" y="476631"/>
                  </a:lnTo>
                  <a:lnTo>
                    <a:pt x="515122" y="451257"/>
                  </a:lnTo>
                  <a:lnTo>
                    <a:pt x="502434" y="438569"/>
                  </a:lnTo>
                  <a:lnTo>
                    <a:pt x="494548" y="430511"/>
                  </a:lnTo>
                  <a:cubicBezTo>
                    <a:pt x="485632" y="421081"/>
                    <a:pt x="477574" y="411051"/>
                    <a:pt x="470202" y="400593"/>
                  </a:cubicBezTo>
                  <a:cubicBezTo>
                    <a:pt x="462829" y="390135"/>
                    <a:pt x="456400" y="379162"/>
                    <a:pt x="450656" y="367760"/>
                  </a:cubicBezTo>
                  <a:cubicBezTo>
                    <a:pt x="444999" y="356359"/>
                    <a:pt x="440112" y="344529"/>
                    <a:pt x="436083" y="332442"/>
                  </a:cubicBezTo>
                  <a:lnTo>
                    <a:pt x="171" y="4760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F667E6B-8C56-DD79-4239-B3C0817A27E0}"/>
                </a:ext>
              </a:extLst>
            </p:cNvPr>
            <p:cNvSpPr/>
            <p:nvPr/>
          </p:nvSpPr>
          <p:spPr>
            <a:xfrm>
              <a:off x="3755031" y="3463717"/>
              <a:ext cx="2215936" cy="2058381"/>
            </a:xfrm>
            <a:custGeom>
              <a:avLst/>
              <a:gdLst>
                <a:gd name="connsiteX0" fmla="*/ 0 w 2215936"/>
                <a:gd name="connsiteY0" fmla="*/ 33261 h 2058381"/>
                <a:gd name="connsiteX1" fmla="*/ 23403 w 2215936"/>
                <a:gd name="connsiteY1" fmla="*/ 25546 h 2058381"/>
                <a:gd name="connsiteX2" fmla="*/ 77838 w 2215936"/>
                <a:gd name="connsiteY2" fmla="*/ 119072 h 2058381"/>
                <a:gd name="connsiteX3" fmla="*/ 87354 w 2215936"/>
                <a:gd name="connsiteY3" fmla="*/ 129102 h 2058381"/>
                <a:gd name="connsiteX4" fmla="*/ 105356 w 2215936"/>
                <a:gd name="connsiteY4" fmla="*/ 147104 h 2058381"/>
                <a:gd name="connsiteX5" fmla="*/ 141446 w 2215936"/>
                <a:gd name="connsiteY5" fmla="*/ 183195 h 2058381"/>
                <a:gd name="connsiteX6" fmla="*/ 213712 w 2215936"/>
                <a:gd name="connsiteY6" fmla="*/ 255461 h 2058381"/>
                <a:gd name="connsiteX7" fmla="*/ 502777 w 2215936"/>
                <a:gd name="connsiteY7" fmla="*/ 544525 h 2058381"/>
                <a:gd name="connsiteX8" fmla="*/ 1080907 w 2215936"/>
                <a:gd name="connsiteY8" fmla="*/ 1122655 h 2058381"/>
                <a:gd name="connsiteX9" fmla="*/ 1659036 w 2215936"/>
                <a:gd name="connsiteY9" fmla="*/ 1700784 h 2058381"/>
                <a:gd name="connsiteX10" fmla="*/ 1948101 w 2215936"/>
                <a:gd name="connsiteY10" fmla="*/ 1989849 h 2058381"/>
                <a:gd name="connsiteX11" fmla="*/ 1953587 w 2215936"/>
                <a:gd name="connsiteY11" fmla="*/ 1995078 h 2058381"/>
                <a:gd name="connsiteX12" fmla="*/ 1957188 w 2215936"/>
                <a:gd name="connsiteY12" fmla="*/ 1998507 h 2058381"/>
                <a:gd name="connsiteX13" fmla="*/ 1964731 w 2215936"/>
                <a:gd name="connsiteY13" fmla="*/ 2004680 h 2058381"/>
                <a:gd name="connsiteX14" fmla="*/ 1980676 w 2215936"/>
                <a:gd name="connsiteY14" fmla="*/ 2015395 h 2058381"/>
                <a:gd name="connsiteX15" fmla="*/ 1997907 w 2215936"/>
                <a:gd name="connsiteY15" fmla="*/ 2023796 h 2058381"/>
                <a:gd name="connsiteX16" fmla="*/ 2016252 w 2215936"/>
                <a:gd name="connsiteY16" fmla="*/ 2029711 h 2058381"/>
                <a:gd name="connsiteX17" fmla="*/ 2093233 w 2215936"/>
                <a:gd name="connsiteY17" fmla="*/ 2027225 h 2058381"/>
                <a:gd name="connsiteX18" fmla="*/ 2127781 w 2215936"/>
                <a:gd name="connsiteY18" fmla="*/ 2010766 h 2058381"/>
                <a:gd name="connsiteX19" fmla="*/ 2157098 w 2215936"/>
                <a:gd name="connsiteY19" fmla="*/ 1984791 h 2058381"/>
                <a:gd name="connsiteX20" fmla="*/ 2178101 w 2215936"/>
                <a:gd name="connsiteY20" fmla="*/ 1952559 h 2058381"/>
                <a:gd name="connsiteX21" fmla="*/ 2189245 w 2215936"/>
                <a:gd name="connsiteY21" fmla="*/ 1915697 h 2058381"/>
                <a:gd name="connsiteX22" fmla="*/ 2180330 w 2215936"/>
                <a:gd name="connsiteY22" fmla="*/ 1839316 h 2058381"/>
                <a:gd name="connsiteX23" fmla="*/ 2171843 w 2215936"/>
                <a:gd name="connsiteY23" fmla="*/ 1822171 h 2058381"/>
                <a:gd name="connsiteX24" fmla="*/ 2160870 w 2215936"/>
                <a:gd name="connsiteY24" fmla="*/ 1806312 h 2058381"/>
                <a:gd name="connsiteX25" fmla="*/ 2157784 w 2215936"/>
                <a:gd name="connsiteY25" fmla="*/ 1802540 h 2058381"/>
                <a:gd name="connsiteX26" fmla="*/ 2154613 w 2215936"/>
                <a:gd name="connsiteY26" fmla="*/ 1798768 h 2058381"/>
                <a:gd name="connsiteX27" fmla="*/ 2144068 w 2215936"/>
                <a:gd name="connsiteY27" fmla="*/ 1787966 h 2058381"/>
                <a:gd name="connsiteX28" fmla="*/ 2107978 w 2215936"/>
                <a:gd name="connsiteY28" fmla="*/ 1751876 h 2058381"/>
                <a:gd name="connsiteX29" fmla="*/ 1529848 w 2215936"/>
                <a:gd name="connsiteY29" fmla="*/ 1173747 h 2058381"/>
                <a:gd name="connsiteX30" fmla="*/ 373590 w 2215936"/>
                <a:gd name="connsiteY30" fmla="*/ 17488 h 2058381"/>
                <a:gd name="connsiteX31" fmla="*/ 391077 w 2215936"/>
                <a:gd name="connsiteY31" fmla="*/ 0 h 2058381"/>
                <a:gd name="connsiteX32" fmla="*/ 1547336 w 2215936"/>
                <a:gd name="connsiteY32" fmla="*/ 1156259 h 2058381"/>
                <a:gd name="connsiteX33" fmla="*/ 2125466 w 2215936"/>
                <a:gd name="connsiteY33" fmla="*/ 1734388 h 2058381"/>
                <a:gd name="connsiteX34" fmla="*/ 2161641 w 2215936"/>
                <a:gd name="connsiteY34" fmla="*/ 1770479 h 2058381"/>
                <a:gd name="connsiteX35" fmla="*/ 2172957 w 2215936"/>
                <a:gd name="connsiteY35" fmla="*/ 1782051 h 2058381"/>
                <a:gd name="connsiteX36" fmla="*/ 2176729 w 2215936"/>
                <a:gd name="connsiteY36" fmla="*/ 1786423 h 2058381"/>
                <a:gd name="connsiteX37" fmla="*/ 2180415 w 2215936"/>
                <a:gd name="connsiteY37" fmla="*/ 1790796 h 2058381"/>
                <a:gd name="connsiteX38" fmla="*/ 2193360 w 2215936"/>
                <a:gd name="connsiteY38" fmla="*/ 1809484 h 2058381"/>
                <a:gd name="connsiteX39" fmla="*/ 2203390 w 2215936"/>
                <a:gd name="connsiteY39" fmla="*/ 1829714 h 2058381"/>
                <a:gd name="connsiteX40" fmla="*/ 2213848 w 2215936"/>
                <a:gd name="connsiteY40" fmla="*/ 1919469 h 2058381"/>
                <a:gd name="connsiteX41" fmla="*/ 2200733 w 2215936"/>
                <a:gd name="connsiteY41" fmla="*/ 1962846 h 2058381"/>
                <a:gd name="connsiteX42" fmla="*/ 2176044 w 2215936"/>
                <a:gd name="connsiteY42" fmla="*/ 2000822 h 2058381"/>
                <a:gd name="connsiteX43" fmla="*/ 2141668 w 2215936"/>
                <a:gd name="connsiteY43" fmla="*/ 2031254 h 2058381"/>
                <a:gd name="connsiteX44" fmla="*/ 2100949 w 2215936"/>
                <a:gd name="connsiteY44" fmla="*/ 2050628 h 2058381"/>
                <a:gd name="connsiteX45" fmla="*/ 2010509 w 2215936"/>
                <a:gd name="connsiteY45" fmla="*/ 2053542 h 2058381"/>
                <a:gd name="connsiteX46" fmla="*/ 1988906 w 2215936"/>
                <a:gd name="connsiteY46" fmla="*/ 2046599 h 2058381"/>
                <a:gd name="connsiteX47" fmla="*/ 1968589 w 2215936"/>
                <a:gd name="connsiteY47" fmla="*/ 2036655 h 2058381"/>
                <a:gd name="connsiteX48" fmla="*/ 1949815 w 2215936"/>
                <a:gd name="connsiteY48" fmla="*/ 2023968 h 2058381"/>
                <a:gd name="connsiteX49" fmla="*/ 1940985 w 2215936"/>
                <a:gd name="connsiteY49" fmla="*/ 2016681 h 2058381"/>
                <a:gd name="connsiteX50" fmla="*/ 1936785 w 2215936"/>
                <a:gd name="connsiteY50" fmla="*/ 2012652 h 2058381"/>
                <a:gd name="connsiteX51" fmla="*/ 1930956 w 2215936"/>
                <a:gd name="connsiteY51" fmla="*/ 2006994 h 2058381"/>
                <a:gd name="connsiteX52" fmla="*/ 1641891 w 2215936"/>
                <a:gd name="connsiteY52" fmla="*/ 1717929 h 2058381"/>
                <a:gd name="connsiteX53" fmla="*/ 1063762 w 2215936"/>
                <a:gd name="connsiteY53" fmla="*/ 1139800 h 2058381"/>
                <a:gd name="connsiteX54" fmla="*/ 485632 w 2215936"/>
                <a:gd name="connsiteY54" fmla="*/ 561670 h 2058381"/>
                <a:gd name="connsiteX55" fmla="*/ 196567 w 2215936"/>
                <a:gd name="connsiteY55" fmla="*/ 272606 h 2058381"/>
                <a:gd name="connsiteX56" fmla="*/ 124301 w 2215936"/>
                <a:gd name="connsiteY56" fmla="*/ 200340 h 2058381"/>
                <a:gd name="connsiteX57" fmla="*/ 88211 w 2215936"/>
                <a:gd name="connsiteY57" fmla="*/ 164249 h 2058381"/>
                <a:gd name="connsiteX58" fmla="*/ 70209 w 2215936"/>
                <a:gd name="connsiteY58" fmla="*/ 146247 h 2058381"/>
                <a:gd name="connsiteX59" fmla="*/ 59836 w 2215936"/>
                <a:gd name="connsiteY59" fmla="*/ 135274 h 2058381"/>
                <a:gd name="connsiteX60" fmla="*/ 257 w 2215936"/>
                <a:gd name="connsiteY60" fmla="*/ 33004 h 205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15936" h="2058381">
                  <a:moveTo>
                    <a:pt x="0" y="33261"/>
                  </a:moveTo>
                  <a:lnTo>
                    <a:pt x="23403" y="25546"/>
                  </a:lnTo>
                  <a:cubicBezTo>
                    <a:pt x="34890" y="60093"/>
                    <a:pt x="53150" y="91812"/>
                    <a:pt x="77838" y="119072"/>
                  </a:cubicBezTo>
                  <a:cubicBezTo>
                    <a:pt x="80924" y="122501"/>
                    <a:pt x="84096" y="125845"/>
                    <a:pt x="87354" y="129102"/>
                  </a:cubicBezTo>
                  <a:lnTo>
                    <a:pt x="105356" y="147104"/>
                  </a:lnTo>
                  <a:lnTo>
                    <a:pt x="141446" y="183195"/>
                  </a:lnTo>
                  <a:lnTo>
                    <a:pt x="213712" y="255461"/>
                  </a:lnTo>
                  <a:lnTo>
                    <a:pt x="502777" y="544525"/>
                  </a:lnTo>
                  <a:lnTo>
                    <a:pt x="1080907" y="1122655"/>
                  </a:lnTo>
                  <a:lnTo>
                    <a:pt x="1659036" y="1700784"/>
                  </a:lnTo>
                  <a:lnTo>
                    <a:pt x="1948101" y="1989849"/>
                  </a:lnTo>
                  <a:cubicBezTo>
                    <a:pt x="1951873" y="1993706"/>
                    <a:pt x="1952130" y="1993706"/>
                    <a:pt x="1953587" y="1995078"/>
                  </a:cubicBezTo>
                  <a:cubicBezTo>
                    <a:pt x="1954787" y="1996192"/>
                    <a:pt x="1955901" y="1997478"/>
                    <a:pt x="1957188" y="1998507"/>
                  </a:cubicBezTo>
                  <a:cubicBezTo>
                    <a:pt x="1959759" y="2000564"/>
                    <a:pt x="1962074" y="2002879"/>
                    <a:pt x="1964731" y="2004680"/>
                  </a:cubicBezTo>
                  <a:cubicBezTo>
                    <a:pt x="1969789" y="2008794"/>
                    <a:pt x="1975190" y="2012223"/>
                    <a:pt x="1980676" y="2015395"/>
                  </a:cubicBezTo>
                  <a:cubicBezTo>
                    <a:pt x="1986163" y="2018738"/>
                    <a:pt x="1992078" y="2021224"/>
                    <a:pt x="1997907" y="2023796"/>
                  </a:cubicBezTo>
                  <a:cubicBezTo>
                    <a:pt x="2003908" y="2026111"/>
                    <a:pt x="2009994" y="2028082"/>
                    <a:pt x="2016252" y="2029711"/>
                  </a:cubicBezTo>
                  <a:cubicBezTo>
                    <a:pt x="2041370" y="2035969"/>
                    <a:pt x="2068802" y="2035026"/>
                    <a:pt x="2093233" y="2027225"/>
                  </a:cubicBezTo>
                  <a:cubicBezTo>
                    <a:pt x="2105578" y="2023453"/>
                    <a:pt x="2116979" y="2017709"/>
                    <a:pt x="2127781" y="2010766"/>
                  </a:cubicBezTo>
                  <a:cubicBezTo>
                    <a:pt x="2138239" y="2003565"/>
                    <a:pt x="2148612" y="1994907"/>
                    <a:pt x="2157098" y="1984791"/>
                  </a:cubicBezTo>
                  <a:cubicBezTo>
                    <a:pt x="2165757" y="1974933"/>
                    <a:pt x="2172443" y="1964045"/>
                    <a:pt x="2178101" y="1952559"/>
                  </a:cubicBezTo>
                  <a:cubicBezTo>
                    <a:pt x="2183330" y="1940900"/>
                    <a:pt x="2187274" y="1928556"/>
                    <a:pt x="2189245" y="1915697"/>
                  </a:cubicBezTo>
                  <a:cubicBezTo>
                    <a:pt x="2193360" y="1889979"/>
                    <a:pt x="2190188" y="1862890"/>
                    <a:pt x="2180330" y="1839316"/>
                  </a:cubicBezTo>
                  <a:cubicBezTo>
                    <a:pt x="2177929" y="1833401"/>
                    <a:pt x="2174843" y="1827743"/>
                    <a:pt x="2171843" y="1822171"/>
                  </a:cubicBezTo>
                  <a:cubicBezTo>
                    <a:pt x="2168328" y="1816770"/>
                    <a:pt x="2165071" y="1811284"/>
                    <a:pt x="2160870" y="1806312"/>
                  </a:cubicBezTo>
                  <a:cubicBezTo>
                    <a:pt x="2160013" y="1804940"/>
                    <a:pt x="2158813" y="1803825"/>
                    <a:pt x="2157784" y="1802540"/>
                  </a:cubicBezTo>
                  <a:cubicBezTo>
                    <a:pt x="2156670" y="1801340"/>
                    <a:pt x="2155727" y="1799968"/>
                    <a:pt x="2154613" y="1798768"/>
                  </a:cubicBezTo>
                  <a:cubicBezTo>
                    <a:pt x="2151698" y="1796025"/>
                    <a:pt x="2151869" y="1795596"/>
                    <a:pt x="2144068" y="1787966"/>
                  </a:cubicBezTo>
                  <a:lnTo>
                    <a:pt x="2107978" y="1751876"/>
                  </a:lnTo>
                  <a:lnTo>
                    <a:pt x="1529848" y="1173747"/>
                  </a:lnTo>
                  <a:lnTo>
                    <a:pt x="373590" y="17488"/>
                  </a:lnTo>
                  <a:lnTo>
                    <a:pt x="391077" y="0"/>
                  </a:lnTo>
                  <a:lnTo>
                    <a:pt x="1547336" y="1156259"/>
                  </a:lnTo>
                  <a:lnTo>
                    <a:pt x="2125466" y="1734388"/>
                  </a:lnTo>
                  <a:lnTo>
                    <a:pt x="2161641" y="1770479"/>
                  </a:lnTo>
                  <a:cubicBezTo>
                    <a:pt x="2169185" y="1777937"/>
                    <a:pt x="2169700" y="1778965"/>
                    <a:pt x="2172957" y="1782051"/>
                  </a:cubicBezTo>
                  <a:cubicBezTo>
                    <a:pt x="2174329" y="1783423"/>
                    <a:pt x="2175444" y="1784966"/>
                    <a:pt x="2176729" y="1786423"/>
                  </a:cubicBezTo>
                  <a:cubicBezTo>
                    <a:pt x="2178015" y="1787881"/>
                    <a:pt x="2179301" y="1789253"/>
                    <a:pt x="2180415" y="1790796"/>
                  </a:cubicBezTo>
                  <a:cubicBezTo>
                    <a:pt x="2185302" y="1796711"/>
                    <a:pt x="2189245" y="1803140"/>
                    <a:pt x="2193360" y="1809484"/>
                  </a:cubicBezTo>
                  <a:cubicBezTo>
                    <a:pt x="2196961" y="1816085"/>
                    <a:pt x="2200561" y="1822685"/>
                    <a:pt x="2203390" y="1829714"/>
                  </a:cubicBezTo>
                  <a:cubicBezTo>
                    <a:pt x="2214963" y="1857575"/>
                    <a:pt x="2218735" y="1889293"/>
                    <a:pt x="2213848" y="1919469"/>
                  </a:cubicBezTo>
                  <a:cubicBezTo>
                    <a:pt x="2211534" y="1934556"/>
                    <a:pt x="2206905" y="1949129"/>
                    <a:pt x="2200733" y="1962846"/>
                  </a:cubicBezTo>
                  <a:cubicBezTo>
                    <a:pt x="2194132" y="1976390"/>
                    <a:pt x="2186245" y="1989249"/>
                    <a:pt x="2176044" y="2000822"/>
                  </a:cubicBezTo>
                  <a:cubicBezTo>
                    <a:pt x="2166099" y="2012652"/>
                    <a:pt x="2154098" y="2022767"/>
                    <a:pt x="2141668" y="2031254"/>
                  </a:cubicBezTo>
                  <a:cubicBezTo>
                    <a:pt x="2128980" y="2039398"/>
                    <a:pt x="2115436" y="2046170"/>
                    <a:pt x="2100949" y="2050628"/>
                  </a:cubicBezTo>
                  <a:cubicBezTo>
                    <a:pt x="2072059" y="2059801"/>
                    <a:pt x="2040083" y="2060915"/>
                    <a:pt x="2010509" y="2053542"/>
                  </a:cubicBezTo>
                  <a:cubicBezTo>
                    <a:pt x="2003136" y="2051657"/>
                    <a:pt x="1995935" y="2049256"/>
                    <a:pt x="1988906" y="2046599"/>
                  </a:cubicBezTo>
                  <a:cubicBezTo>
                    <a:pt x="1982048" y="2043513"/>
                    <a:pt x="1975104" y="2040598"/>
                    <a:pt x="1968589" y="2036655"/>
                  </a:cubicBezTo>
                  <a:cubicBezTo>
                    <a:pt x="1962074" y="2032797"/>
                    <a:pt x="1955730" y="2028768"/>
                    <a:pt x="1949815" y="2023968"/>
                  </a:cubicBezTo>
                  <a:cubicBezTo>
                    <a:pt x="1946729" y="2021825"/>
                    <a:pt x="1943900" y="2019081"/>
                    <a:pt x="1940985" y="2016681"/>
                  </a:cubicBezTo>
                  <a:cubicBezTo>
                    <a:pt x="1939528" y="2015480"/>
                    <a:pt x="1938242" y="2013937"/>
                    <a:pt x="1936785" y="2012652"/>
                  </a:cubicBezTo>
                  <a:cubicBezTo>
                    <a:pt x="1935242" y="2011109"/>
                    <a:pt x="1934642" y="2010766"/>
                    <a:pt x="1930956" y="2006994"/>
                  </a:cubicBezTo>
                  <a:lnTo>
                    <a:pt x="1641891" y="1717929"/>
                  </a:lnTo>
                  <a:lnTo>
                    <a:pt x="1063762" y="1139800"/>
                  </a:lnTo>
                  <a:lnTo>
                    <a:pt x="485632" y="561670"/>
                  </a:lnTo>
                  <a:lnTo>
                    <a:pt x="196567" y="272606"/>
                  </a:lnTo>
                  <a:lnTo>
                    <a:pt x="124301" y="200340"/>
                  </a:lnTo>
                  <a:lnTo>
                    <a:pt x="88211" y="164249"/>
                  </a:lnTo>
                  <a:lnTo>
                    <a:pt x="70209" y="146247"/>
                  </a:lnTo>
                  <a:cubicBezTo>
                    <a:pt x="66694" y="142647"/>
                    <a:pt x="63179" y="139046"/>
                    <a:pt x="59836" y="135274"/>
                  </a:cubicBezTo>
                  <a:cubicBezTo>
                    <a:pt x="32918" y="105527"/>
                    <a:pt x="12859" y="70723"/>
                    <a:pt x="257" y="33004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6D33AAA2-1D50-B9C3-5CDA-DDA45B054DEC}"/>
                </a:ext>
              </a:extLst>
            </p:cNvPr>
            <p:cNvSpPr/>
            <p:nvPr/>
          </p:nvSpPr>
          <p:spPr>
            <a:xfrm>
              <a:off x="3342436" y="3156907"/>
              <a:ext cx="3062621" cy="2799772"/>
            </a:xfrm>
            <a:custGeom>
              <a:avLst/>
              <a:gdLst>
                <a:gd name="connsiteX0" fmla="*/ 86 w 3062621"/>
                <a:gd name="connsiteY0" fmla="*/ 475945 h 2799772"/>
                <a:gd name="connsiteX1" fmla="*/ 23489 w 3062621"/>
                <a:gd name="connsiteY1" fmla="*/ 468230 h 2799772"/>
                <a:gd name="connsiteX2" fmla="*/ 167935 w 3062621"/>
                <a:gd name="connsiteY2" fmla="*/ 716747 h 2799772"/>
                <a:gd name="connsiteX3" fmla="*/ 192710 w 3062621"/>
                <a:gd name="connsiteY3" fmla="*/ 742893 h 2799772"/>
                <a:gd name="connsiteX4" fmla="*/ 210884 w 3062621"/>
                <a:gd name="connsiteY4" fmla="*/ 761067 h 2799772"/>
                <a:gd name="connsiteX5" fmla="*/ 246974 w 3062621"/>
                <a:gd name="connsiteY5" fmla="*/ 797157 h 2799772"/>
                <a:gd name="connsiteX6" fmla="*/ 319240 w 3062621"/>
                <a:gd name="connsiteY6" fmla="*/ 869423 h 2799772"/>
                <a:gd name="connsiteX7" fmla="*/ 608305 w 3062621"/>
                <a:gd name="connsiteY7" fmla="*/ 1158488 h 2799772"/>
                <a:gd name="connsiteX8" fmla="*/ 1186434 w 3062621"/>
                <a:gd name="connsiteY8" fmla="*/ 1736617 h 2799772"/>
                <a:gd name="connsiteX9" fmla="*/ 1764563 w 3062621"/>
                <a:gd name="connsiteY9" fmla="*/ 2314747 h 2799772"/>
                <a:gd name="connsiteX10" fmla="*/ 2053628 w 3062621"/>
                <a:gd name="connsiteY10" fmla="*/ 2603811 h 2799772"/>
                <a:gd name="connsiteX11" fmla="*/ 2066144 w 3062621"/>
                <a:gd name="connsiteY11" fmla="*/ 2615984 h 2799772"/>
                <a:gd name="connsiteX12" fmla="*/ 2080632 w 3062621"/>
                <a:gd name="connsiteY12" fmla="*/ 2629443 h 2799772"/>
                <a:gd name="connsiteX13" fmla="*/ 2111150 w 3062621"/>
                <a:gd name="connsiteY13" fmla="*/ 2654732 h 2799772"/>
                <a:gd name="connsiteX14" fmla="*/ 2177072 w 3062621"/>
                <a:gd name="connsiteY14" fmla="*/ 2698966 h 2799772"/>
                <a:gd name="connsiteX15" fmla="*/ 2248567 w 3062621"/>
                <a:gd name="connsiteY15" fmla="*/ 2733770 h 2799772"/>
                <a:gd name="connsiteX16" fmla="*/ 2324090 w 3062621"/>
                <a:gd name="connsiteY16" fmla="*/ 2758202 h 2799772"/>
                <a:gd name="connsiteX17" fmla="*/ 2637073 w 3062621"/>
                <a:gd name="connsiteY17" fmla="*/ 2748258 h 2799772"/>
                <a:gd name="connsiteX18" fmla="*/ 2780233 w 3062621"/>
                <a:gd name="connsiteY18" fmla="*/ 2679935 h 2799772"/>
                <a:gd name="connsiteX19" fmla="*/ 2898620 w 3062621"/>
                <a:gd name="connsiteY19" fmla="*/ 2575522 h 2799772"/>
                <a:gd name="connsiteX20" fmla="*/ 2984687 w 3062621"/>
                <a:gd name="connsiteY20" fmla="*/ 2442477 h 2799772"/>
                <a:gd name="connsiteX21" fmla="*/ 3030807 w 3062621"/>
                <a:gd name="connsiteY21" fmla="*/ 2290915 h 2799772"/>
                <a:gd name="connsiteX22" fmla="*/ 2994117 w 3062621"/>
                <a:gd name="connsiteY22" fmla="*/ 1979819 h 2799772"/>
                <a:gd name="connsiteX23" fmla="*/ 2958627 w 3062621"/>
                <a:gd name="connsiteY23" fmla="*/ 1908667 h 2799772"/>
                <a:gd name="connsiteX24" fmla="*/ 2913621 w 3062621"/>
                <a:gd name="connsiteY24" fmla="*/ 1843259 h 2799772"/>
                <a:gd name="connsiteX25" fmla="*/ 2901020 w 3062621"/>
                <a:gd name="connsiteY25" fmla="*/ 1828000 h 2799772"/>
                <a:gd name="connsiteX26" fmla="*/ 2887990 w 3062621"/>
                <a:gd name="connsiteY26" fmla="*/ 1813084 h 2799772"/>
                <a:gd name="connsiteX27" fmla="*/ 2863729 w 3062621"/>
                <a:gd name="connsiteY27" fmla="*/ 1787966 h 2799772"/>
                <a:gd name="connsiteX28" fmla="*/ 2827640 w 3062621"/>
                <a:gd name="connsiteY28" fmla="*/ 1751876 h 2799772"/>
                <a:gd name="connsiteX29" fmla="*/ 2249510 w 3062621"/>
                <a:gd name="connsiteY29" fmla="*/ 1173747 h 2799772"/>
                <a:gd name="connsiteX30" fmla="*/ 1093251 w 3062621"/>
                <a:gd name="connsiteY30" fmla="*/ 17488 h 2799772"/>
                <a:gd name="connsiteX31" fmla="*/ 1110739 w 3062621"/>
                <a:gd name="connsiteY31" fmla="*/ 0 h 2799772"/>
                <a:gd name="connsiteX32" fmla="*/ 2266998 w 3062621"/>
                <a:gd name="connsiteY32" fmla="*/ 1156259 h 2799772"/>
                <a:gd name="connsiteX33" fmla="*/ 2845127 w 3062621"/>
                <a:gd name="connsiteY33" fmla="*/ 1734388 h 2799772"/>
                <a:gd name="connsiteX34" fmla="*/ 2881218 w 3062621"/>
                <a:gd name="connsiteY34" fmla="*/ 1770478 h 2799772"/>
                <a:gd name="connsiteX35" fmla="*/ 2906249 w 3062621"/>
                <a:gd name="connsiteY35" fmla="*/ 1796453 h 2799772"/>
                <a:gd name="connsiteX36" fmla="*/ 2919794 w 3062621"/>
                <a:gd name="connsiteY36" fmla="*/ 1811969 h 2799772"/>
                <a:gd name="connsiteX37" fmla="*/ 2932910 w 3062621"/>
                <a:gd name="connsiteY37" fmla="*/ 1827914 h 2799772"/>
                <a:gd name="connsiteX38" fmla="*/ 2979887 w 3062621"/>
                <a:gd name="connsiteY38" fmla="*/ 1896151 h 2799772"/>
                <a:gd name="connsiteX39" fmla="*/ 3016920 w 3062621"/>
                <a:gd name="connsiteY39" fmla="*/ 1970389 h 2799772"/>
                <a:gd name="connsiteX40" fmla="*/ 3055154 w 3062621"/>
                <a:gd name="connsiteY40" fmla="*/ 2294773 h 2799772"/>
                <a:gd name="connsiteX41" fmla="*/ 3007062 w 3062621"/>
                <a:gd name="connsiteY41" fmla="*/ 2452850 h 2799772"/>
                <a:gd name="connsiteX42" fmla="*/ 2917308 w 3062621"/>
                <a:gd name="connsiteY42" fmla="*/ 2591638 h 2799772"/>
                <a:gd name="connsiteX43" fmla="*/ 2793864 w 3062621"/>
                <a:gd name="connsiteY43" fmla="*/ 2700509 h 2799772"/>
                <a:gd name="connsiteX44" fmla="*/ 2644531 w 3062621"/>
                <a:gd name="connsiteY44" fmla="*/ 2771747 h 2799772"/>
                <a:gd name="connsiteX45" fmla="*/ 2318090 w 3062621"/>
                <a:gd name="connsiteY45" fmla="*/ 2782119 h 2799772"/>
                <a:gd name="connsiteX46" fmla="*/ 2239309 w 3062621"/>
                <a:gd name="connsiteY46" fmla="*/ 2756659 h 2799772"/>
                <a:gd name="connsiteX47" fmla="*/ 2164728 w 3062621"/>
                <a:gd name="connsiteY47" fmla="*/ 2720397 h 2799772"/>
                <a:gd name="connsiteX48" fmla="*/ 2095976 w 3062621"/>
                <a:gd name="connsiteY48" fmla="*/ 2674192 h 2799772"/>
                <a:gd name="connsiteX49" fmla="*/ 2064172 w 3062621"/>
                <a:gd name="connsiteY49" fmla="*/ 2647788 h 2799772"/>
                <a:gd name="connsiteX50" fmla="*/ 2049085 w 3062621"/>
                <a:gd name="connsiteY50" fmla="*/ 2633815 h 2799772"/>
                <a:gd name="connsiteX51" fmla="*/ 2036140 w 3062621"/>
                <a:gd name="connsiteY51" fmla="*/ 2621299 h 2799772"/>
                <a:gd name="connsiteX52" fmla="*/ 1747076 w 3062621"/>
                <a:gd name="connsiteY52" fmla="*/ 2332234 h 2799772"/>
                <a:gd name="connsiteX53" fmla="*/ 1168946 w 3062621"/>
                <a:gd name="connsiteY53" fmla="*/ 1754105 h 2799772"/>
                <a:gd name="connsiteX54" fmla="*/ 590817 w 3062621"/>
                <a:gd name="connsiteY54" fmla="*/ 1175976 h 2799772"/>
                <a:gd name="connsiteX55" fmla="*/ 301752 w 3062621"/>
                <a:gd name="connsiteY55" fmla="*/ 886911 h 2799772"/>
                <a:gd name="connsiteX56" fmla="*/ 229486 w 3062621"/>
                <a:gd name="connsiteY56" fmla="*/ 814645 h 2799772"/>
                <a:gd name="connsiteX57" fmla="*/ 193396 w 3062621"/>
                <a:gd name="connsiteY57" fmla="*/ 778554 h 2799772"/>
                <a:gd name="connsiteX58" fmla="*/ 175222 w 3062621"/>
                <a:gd name="connsiteY58" fmla="*/ 760381 h 2799772"/>
                <a:gd name="connsiteX59" fmla="*/ 149590 w 3062621"/>
                <a:gd name="connsiteY59" fmla="*/ 733377 h 2799772"/>
                <a:gd name="connsiteX60" fmla="*/ 0 w 3062621"/>
                <a:gd name="connsiteY60" fmla="*/ 476031 h 279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062621" h="2799772">
                  <a:moveTo>
                    <a:pt x="86" y="475945"/>
                  </a:moveTo>
                  <a:lnTo>
                    <a:pt x="23489" y="468230"/>
                  </a:lnTo>
                  <a:cubicBezTo>
                    <a:pt x="53664" y="559870"/>
                    <a:pt x="103384" y="645509"/>
                    <a:pt x="167935" y="716747"/>
                  </a:cubicBezTo>
                  <a:cubicBezTo>
                    <a:pt x="175993" y="725662"/>
                    <a:pt x="184309" y="734320"/>
                    <a:pt x="192710" y="742893"/>
                  </a:cubicBezTo>
                  <a:lnTo>
                    <a:pt x="210884" y="761067"/>
                  </a:lnTo>
                  <a:lnTo>
                    <a:pt x="246974" y="797157"/>
                  </a:lnTo>
                  <a:lnTo>
                    <a:pt x="319240" y="869423"/>
                  </a:lnTo>
                  <a:lnTo>
                    <a:pt x="608305" y="1158488"/>
                  </a:lnTo>
                  <a:lnTo>
                    <a:pt x="1186434" y="1736617"/>
                  </a:lnTo>
                  <a:lnTo>
                    <a:pt x="1764563" y="2314747"/>
                  </a:lnTo>
                  <a:lnTo>
                    <a:pt x="2053628" y="2603811"/>
                  </a:lnTo>
                  <a:cubicBezTo>
                    <a:pt x="2055857" y="2606126"/>
                    <a:pt x="2061601" y="2611612"/>
                    <a:pt x="2066144" y="2615984"/>
                  </a:cubicBezTo>
                  <a:cubicBezTo>
                    <a:pt x="2070945" y="2620528"/>
                    <a:pt x="2075574" y="2625071"/>
                    <a:pt x="2080632" y="2629443"/>
                  </a:cubicBezTo>
                  <a:cubicBezTo>
                    <a:pt x="2090576" y="2638101"/>
                    <a:pt x="2100520" y="2646760"/>
                    <a:pt x="2111150" y="2654732"/>
                  </a:cubicBezTo>
                  <a:cubicBezTo>
                    <a:pt x="2131895" y="2671105"/>
                    <a:pt x="2154183" y="2685764"/>
                    <a:pt x="2177072" y="2698966"/>
                  </a:cubicBezTo>
                  <a:cubicBezTo>
                    <a:pt x="2199961" y="2712339"/>
                    <a:pt x="2224135" y="2723655"/>
                    <a:pt x="2248567" y="2733770"/>
                  </a:cubicBezTo>
                  <a:cubicBezTo>
                    <a:pt x="2273170" y="2743543"/>
                    <a:pt x="2298459" y="2751773"/>
                    <a:pt x="2324090" y="2758202"/>
                  </a:cubicBezTo>
                  <a:cubicBezTo>
                    <a:pt x="2426875" y="2783748"/>
                    <a:pt x="2536089" y="2780404"/>
                    <a:pt x="2637073" y="2748258"/>
                  </a:cubicBezTo>
                  <a:cubicBezTo>
                    <a:pt x="2687650" y="2732399"/>
                    <a:pt x="2735914" y="2709082"/>
                    <a:pt x="2780233" y="2679935"/>
                  </a:cubicBezTo>
                  <a:cubicBezTo>
                    <a:pt x="2824382" y="2650360"/>
                    <a:pt x="2864330" y="2615555"/>
                    <a:pt x="2898620" y="2575522"/>
                  </a:cubicBezTo>
                  <a:cubicBezTo>
                    <a:pt x="2933252" y="2535660"/>
                    <a:pt x="2962142" y="2490483"/>
                    <a:pt x="2984687" y="2442477"/>
                  </a:cubicBezTo>
                  <a:cubicBezTo>
                    <a:pt x="3006890" y="2394299"/>
                    <a:pt x="3022578" y="2343207"/>
                    <a:pt x="3030807" y="2290915"/>
                  </a:cubicBezTo>
                  <a:cubicBezTo>
                    <a:pt x="3047524" y="2186588"/>
                    <a:pt x="3034837" y="2077888"/>
                    <a:pt x="2994117" y="1979819"/>
                  </a:cubicBezTo>
                  <a:cubicBezTo>
                    <a:pt x="2984002" y="1955301"/>
                    <a:pt x="2971914" y="1931642"/>
                    <a:pt x="2958627" y="1908667"/>
                  </a:cubicBezTo>
                  <a:cubicBezTo>
                    <a:pt x="2944911" y="1885950"/>
                    <a:pt x="2930166" y="1863833"/>
                    <a:pt x="2913621" y="1843259"/>
                  </a:cubicBezTo>
                  <a:cubicBezTo>
                    <a:pt x="2909593" y="1837944"/>
                    <a:pt x="2905306" y="1832972"/>
                    <a:pt x="2901020" y="1828000"/>
                  </a:cubicBezTo>
                  <a:cubicBezTo>
                    <a:pt x="2896734" y="1823028"/>
                    <a:pt x="2892448" y="1817970"/>
                    <a:pt x="2887990" y="1813084"/>
                  </a:cubicBezTo>
                  <a:cubicBezTo>
                    <a:pt x="2879417" y="1803911"/>
                    <a:pt x="2868359" y="1792424"/>
                    <a:pt x="2863729" y="1787966"/>
                  </a:cubicBezTo>
                  <a:lnTo>
                    <a:pt x="2827640" y="1751876"/>
                  </a:lnTo>
                  <a:lnTo>
                    <a:pt x="2249510" y="1173747"/>
                  </a:lnTo>
                  <a:lnTo>
                    <a:pt x="1093251" y="17488"/>
                  </a:lnTo>
                  <a:lnTo>
                    <a:pt x="1110739" y="0"/>
                  </a:lnTo>
                  <a:lnTo>
                    <a:pt x="2266998" y="1156259"/>
                  </a:lnTo>
                  <a:lnTo>
                    <a:pt x="2845127" y="1734388"/>
                  </a:lnTo>
                  <a:lnTo>
                    <a:pt x="2881218" y="1770478"/>
                  </a:lnTo>
                  <a:cubicBezTo>
                    <a:pt x="2885675" y="1774764"/>
                    <a:pt x="2897334" y="1786938"/>
                    <a:pt x="2906249" y="1796453"/>
                  </a:cubicBezTo>
                  <a:cubicBezTo>
                    <a:pt x="2910878" y="1801511"/>
                    <a:pt x="2915336" y="1806826"/>
                    <a:pt x="2919794" y="1811969"/>
                  </a:cubicBezTo>
                  <a:cubicBezTo>
                    <a:pt x="2924251" y="1817198"/>
                    <a:pt x="2928709" y="1822428"/>
                    <a:pt x="2932910" y="1827914"/>
                  </a:cubicBezTo>
                  <a:cubicBezTo>
                    <a:pt x="2950226" y="1849431"/>
                    <a:pt x="2965571" y="1872491"/>
                    <a:pt x="2979887" y="1896151"/>
                  </a:cubicBezTo>
                  <a:cubicBezTo>
                    <a:pt x="2993774" y="1920068"/>
                    <a:pt x="3006290" y="1944843"/>
                    <a:pt x="3016920" y="1970389"/>
                  </a:cubicBezTo>
                  <a:cubicBezTo>
                    <a:pt x="3059440" y="2072659"/>
                    <a:pt x="3072555" y="2185988"/>
                    <a:pt x="3055154" y="2294773"/>
                  </a:cubicBezTo>
                  <a:cubicBezTo>
                    <a:pt x="3046581" y="2349208"/>
                    <a:pt x="3030207" y="2402529"/>
                    <a:pt x="3007062" y="2452850"/>
                  </a:cubicBezTo>
                  <a:cubicBezTo>
                    <a:pt x="2983573" y="2502913"/>
                    <a:pt x="2953398" y="2550061"/>
                    <a:pt x="2917308" y="2591638"/>
                  </a:cubicBezTo>
                  <a:cubicBezTo>
                    <a:pt x="2881560" y="2633386"/>
                    <a:pt x="2839898" y="2669734"/>
                    <a:pt x="2793864" y="2700509"/>
                  </a:cubicBezTo>
                  <a:cubicBezTo>
                    <a:pt x="2747658" y="2730856"/>
                    <a:pt x="2697252" y="2755201"/>
                    <a:pt x="2644531" y="2771747"/>
                  </a:cubicBezTo>
                  <a:cubicBezTo>
                    <a:pt x="2539175" y="2805179"/>
                    <a:pt x="2425246" y="2808779"/>
                    <a:pt x="2318090" y="2782119"/>
                  </a:cubicBezTo>
                  <a:cubicBezTo>
                    <a:pt x="2291343" y="2775433"/>
                    <a:pt x="2265026" y="2766860"/>
                    <a:pt x="2239309" y="2756659"/>
                  </a:cubicBezTo>
                  <a:cubicBezTo>
                    <a:pt x="2213762" y="2746114"/>
                    <a:pt x="2188645" y="2734370"/>
                    <a:pt x="2164728" y="2720397"/>
                  </a:cubicBezTo>
                  <a:cubicBezTo>
                    <a:pt x="2140810" y="2706510"/>
                    <a:pt x="2117579" y="2691251"/>
                    <a:pt x="2095976" y="2674192"/>
                  </a:cubicBezTo>
                  <a:cubicBezTo>
                    <a:pt x="2084918" y="2665876"/>
                    <a:pt x="2074545" y="2656789"/>
                    <a:pt x="2064172" y="2647788"/>
                  </a:cubicBezTo>
                  <a:cubicBezTo>
                    <a:pt x="2058943" y="2643244"/>
                    <a:pt x="2054142" y="2638444"/>
                    <a:pt x="2049085" y="2633815"/>
                  </a:cubicBezTo>
                  <a:cubicBezTo>
                    <a:pt x="2044370" y="2629271"/>
                    <a:pt x="2038369" y="2623528"/>
                    <a:pt x="2036140" y="2621299"/>
                  </a:cubicBezTo>
                  <a:lnTo>
                    <a:pt x="1747076" y="2332234"/>
                  </a:lnTo>
                  <a:lnTo>
                    <a:pt x="1168946" y="1754105"/>
                  </a:lnTo>
                  <a:lnTo>
                    <a:pt x="590817" y="1175976"/>
                  </a:lnTo>
                  <a:lnTo>
                    <a:pt x="301752" y="886911"/>
                  </a:lnTo>
                  <a:lnTo>
                    <a:pt x="229486" y="814645"/>
                  </a:lnTo>
                  <a:lnTo>
                    <a:pt x="193396" y="778554"/>
                  </a:lnTo>
                  <a:lnTo>
                    <a:pt x="175222" y="760381"/>
                  </a:lnTo>
                  <a:cubicBezTo>
                    <a:pt x="166478" y="751551"/>
                    <a:pt x="157906" y="742636"/>
                    <a:pt x="149590" y="733377"/>
                  </a:cubicBezTo>
                  <a:cubicBezTo>
                    <a:pt x="82810" y="659568"/>
                    <a:pt x="31290" y="570928"/>
                    <a:pt x="0" y="476031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0BEB102-D7E2-15C0-BA82-B2D83F0EE546}"/>
                </a:ext>
              </a:extLst>
            </p:cNvPr>
            <p:cNvSpPr/>
            <p:nvPr/>
          </p:nvSpPr>
          <p:spPr>
            <a:xfrm>
              <a:off x="5770244" y="5712626"/>
              <a:ext cx="100434" cy="24405"/>
            </a:xfrm>
            <a:custGeom>
              <a:avLst/>
              <a:gdLst>
                <a:gd name="connsiteX0" fmla="*/ 1125 w 100434"/>
                <a:gd name="connsiteY0" fmla="*/ 6859 h 24405"/>
                <a:gd name="connsiteX1" fmla="*/ 10 w 100434"/>
                <a:gd name="connsiteY1" fmla="*/ 19117 h 24405"/>
                <a:gd name="connsiteX2" fmla="*/ 4554 w 100434"/>
                <a:gd name="connsiteY2" fmla="*/ 23147 h 24405"/>
                <a:gd name="connsiteX3" fmla="*/ 96194 w 100434"/>
                <a:gd name="connsiteY3" fmla="*/ 19546 h 24405"/>
                <a:gd name="connsiteX4" fmla="*/ 100394 w 100434"/>
                <a:gd name="connsiteY4" fmla="*/ 15088 h 24405"/>
                <a:gd name="connsiteX5" fmla="*/ 98251 w 100434"/>
                <a:gd name="connsiteY5" fmla="*/ 2915 h 24405"/>
                <a:gd name="connsiteX6" fmla="*/ 93022 w 100434"/>
                <a:gd name="connsiteY6" fmla="*/ 87 h 24405"/>
                <a:gd name="connsiteX7" fmla="*/ 6097 w 100434"/>
                <a:gd name="connsiteY7" fmla="*/ 3515 h 24405"/>
                <a:gd name="connsiteX8" fmla="*/ 1125 w 100434"/>
                <a:gd name="connsiteY8" fmla="*/ 6859 h 2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434" h="24405">
                  <a:moveTo>
                    <a:pt x="1125" y="6859"/>
                  </a:moveTo>
                  <a:lnTo>
                    <a:pt x="10" y="19117"/>
                  </a:lnTo>
                  <a:cubicBezTo>
                    <a:pt x="-161" y="21175"/>
                    <a:pt x="1810" y="22975"/>
                    <a:pt x="4554" y="23147"/>
                  </a:cubicBezTo>
                  <a:cubicBezTo>
                    <a:pt x="35072" y="25547"/>
                    <a:pt x="65933" y="24604"/>
                    <a:pt x="96194" y="19546"/>
                  </a:cubicBezTo>
                  <a:cubicBezTo>
                    <a:pt x="98851" y="19117"/>
                    <a:pt x="100737" y="17060"/>
                    <a:pt x="100394" y="15088"/>
                  </a:cubicBezTo>
                  <a:lnTo>
                    <a:pt x="98251" y="2915"/>
                  </a:lnTo>
                  <a:cubicBezTo>
                    <a:pt x="97908" y="858"/>
                    <a:pt x="95593" y="-342"/>
                    <a:pt x="93022" y="87"/>
                  </a:cubicBezTo>
                  <a:cubicBezTo>
                    <a:pt x="64390" y="4887"/>
                    <a:pt x="35072" y="5830"/>
                    <a:pt x="6097" y="3515"/>
                  </a:cubicBezTo>
                  <a:cubicBezTo>
                    <a:pt x="3525" y="3344"/>
                    <a:pt x="1296" y="4801"/>
                    <a:pt x="1125" y="685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2E9F1E7-70DA-9450-CCEE-9879C5BE7555}"/>
                </a:ext>
              </a:extLst>
            </p:cNvPr>
            <p:cNvSpPr/>
            <p:nvPr/>
          </p:nvSpPr>
          <p:spPr>
            <a:xfrm>
              <a:off x="4458187" y="4533177"/>
              <a:ext cx="80672" cy="80672"/>
            </a:xfrm>
            <a:custGeom>
              <a:avLst/>
              <a:gdLst>
                <a:gd name="connsiteX0" fmla="*/ 9647 w 80672"/>
                <a:gd name="connsiteY0" fmla="*/ 902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2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2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9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BB18EC2-F32E-5355-2AE3-E66EF8163AB3}"/>
                </a:ext>
              </a:extLst>
            </p:cNvPr>
            <p:cNvSpPr/>
            <p:nvPr/>
          </p:nvSpPr>
          <p:spPr>
            <a:xfrm>
              <a:off x="5439224" y="5514214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8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8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06E3796-D201-DECA-2A18-027ACE229DC3}"/>
                </a:ext>
              </a:extLst>
            </p:cNvPr>
            <p:cNvSpPr/>
            <p:nvPr/>
          </p:nvSpPr>
          <p:spPr>
            <a:xfrm>
              <a:off x="5960875" y="5632149"/>
              <a:ext cx="90438" cy="67064"/>
            </a:xfrm>
            <a:custGeom>
              <a:avLst/>
              <a:gdLst>
                <a:gd name="connsiteX0" fmla="*/ 203 w 90438"/>
                <a:gd name="connsiteY0" fmla="*/ 54074 h 67064"/>
                <a:gd name="connsiteX1" fmla="*/ 5518 w 90438"/>
                <a:gd name="connsiteY1" fmla="*/ 65218 h 67064"/>
                <a:gd name="connsiteX2" fmla="*/ 11518 w 90438"/>
                <a:gd name="connsiteY2" fmla="*/ 66419 h 67064"/>
                <a:gd name="connsiteX3" fmla="*/ 88413 w 90438"/>
                <a:gd name="connsiteY3" fmla="*/ 16441 h 67064"/>
                <a:gd name="connsiteX4" fmla="*/ 89700 w 90438"/>
                <a:gd name="connsiteY4" fmla="*/ 10440 h 67064"/>
                <a:gd name="connsiteX5" fmla="*/ 81641 w 90438"/>
                <a:gd name="connsiteY5" fmla="*/ 1096 h 67064"/>
                <a:gd name="connsiteX6" fmla="*/ 75726 w 90438"/>
                <a:gd name="connsiteY6" fmla="*/ 1353 h 67064"/>
                <a:gd name="connsiteX7" fmla="*/ 2860 w 90438"/>
                <a:gd name="connsiteY7" fmla="*/ 48759 h 67064"/>
                <a:gd name="connsiteX8" fmla="*/ 288 w 90438"/>
                <a:gd name="connsiteY8" fmla="*/ 54160 h 6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438" h="67064">
                  <a:moveTo>
                    <a:pt x="203" y="54074"/>
                  </a:moveTo>
                  <a:lnTo>
                    <a:pt x="5518" y="65218"/>
                  </a:lnTo>
                  <a:cubicBezTo>
                    <a:pt x="6375" y="67105"/>
                    <a:pt x="9032" y="67619"/>
                    <a:pt x="11518" y="66419"/>
                  </a:cubicBezTo>
                  <a:cubicBezTo>
                    <a:pt x="39036" y="52874"/>
                    <a:pt x="65096" y="36243"/>
                    <a:pt x="88413" y="16441"/>
                  </a:cubicBezTo>
                  <a:cubicBezTo>
                    <a:pt x="90471" y="14641"/>
                    <a:pt x="91071" y="11984"/>
                    <a:pt x="89700" y="10440"/>
                  </a:cubicBezTo>
                  <a:lnTo>
                    <a:pt x="81641" y="1096"/>
                  </a:lnTo>
                  <a:cubicBezTo>
                    <a:pt x="80269" y="-447"/>
                    <a:pt x="77612" y="-361"/>
                    <a:pt x="75726" y="1353"/>
                  </a:cubicBezTo>
                  <a:cubicBezTo>
                    <a:pt x="53523" y="20127"/>
                    <a:pt x="28920" y="35901"/>
                    <a:pt x="2860" y="48759"/>
                  </a:cubicBezTo>
                  <a:cubicBezTo>
                    <a:pt x="545" y="49874"/>
                    <a:pt x="-569" y="52274"/>
                    <a:pt x="288" y="5416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B1DDBAE-E787-DE50-4940-7152DB42F816}"/>
                </a:ext>
              </a:extLst>
            </p:cNvPr>
            <p:cNvSpPr/>
            <p:nvPr/>
          </p:nvSpPr>
          <p:spPr>
            <a:xfrm>
              <a:off x="6158641" y="5278795"/>
              <a:ext cx="26756" cy="100192"/>
            </a:xfrm>
            <a:custGeom>
              <a:avLst/>
              <a:gdLst>
                <a:gd name="connsiteX0" fmla="*/ 10063 w 26756"/>
                <a:gd name="connsiteY0" fmla="*/ 99504 h 100192"/>
                <a:gd name="connsiteX1" fmla="*/ 22407 w 26756"/>
                <a:gd name="connsiteY1" fmla="*/ 100190 h 100192"/>
                <a:gd name="connsiteX2" fmla="*/ 26437 w 26756"/>
                <a:gd name="connsiteY2" fmla="*/ 95561 h 100192"/>
                <a:gd name="connsiteX3" fmla="*/ 19493 w 26756"/>
                <a:gd name="connsiteY3" fmla="*/ 4092 h 100192"/>
                <a:gd name="connsiteX4" fmla="*/ 14864 w 26756"/>
                <a:gd name="connsiteY4" fmla="*/ 63 h 100192"/>
                <a:gd name="connsiteX5" fmla="*/ 2777 w 26756"/>
                <a:gd name="connsiteY5" fmla="*/ 2635 h 100192"/>
                <a:gd name="connsiteX6" fmla="*/ 119 w 26756"/>
                <a:gd name="connsiteY6" fmla="*/ 7950 h 100192"/>
                <a:gd name="connsiteX7" fmla="*/ 6720 w 26756"/>
                <a:gd name="connsiteY7" fmla="*/ 94704 h 100192"/>
                <a:gd name="connsiteX8" fmla="*/ 10149 w 26756"/>
                <a:gd name="connsiteY8" fmla="*/ 99590 h 10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56" h="100192">
                  <a:moveTo>
                    <a:pt x="10063" y="99504"/>
                  </a:moveTo>
                  <a:lnTo>
                    <a:pt x="22407" y="100190"/>
                  </a:lnTo>
                  <a:cubicBezTo>
                    <a:pt x="24465" y="100276"/>
                    <a:pt x="26351" y="98218"/>
                    <a:pt x="26437" y="95561"/>
                  </a:cubicBezTo>
                  <a:cubicBezTo>
                    <a:pt x="27637" y="64957"/>
                    <a:pt x="25493" y="34182"/>
                    <a:pt x="19493" y="4092"/>
                  </a:cubicBezTo>
                  <a:cubicBezTo>
                    <a:pt x="18893" y="1435"/>
                    <a:pt x="16835" y="-365"/>
                    <a:pt x="14864" y="63"/>
                  </a:cubicBezTo>
                  <a:lnTo>
                    <a:pt x="2777" y="2635"/>
                  </a:lnTo>
                  <a:cubicBezTo>
                    <a:pt x="805" y="3064"/>
                    <a:pt x="-395" y="5464"/>
                    <a:pt x="119" y="7950"/>
                  </a:cubicBezTo>
                  <a:cubicBezTo>
                    <a:pt x="5777" y="36496"/>
                    <a:pt x="7834" y="65643"/>
                    <a:pt x="6720" y="94704"/>
                  </a:cubicBezTo>
                  <a:cubicBezTo>
                    <a:pt x="6634" y="97275"/>
                    <a:pt x="8092" y="99419"/>
                    <a:pt x="10149" y="9959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F779F87-BFC1-528D-4889-C2E226E6AD8C}"/>
                </a:ext>
              </a:extLst>
            </p:cNvPr>
            <p:cNvSpPr/>
            <p:nvPr/>
          </p:nvSpPr>
          <p:spPr>
            <a:xfrm>
              <a:off x="6105774" y="5473542"/>
              <a:ext cx="58461" cy="94627"/>
            </a:xfrm>
            <a:custGeom>
              <a:avLst/>
              <a:gdLst>
                <a:gd name="connsiteX0" fmla="*/ 1380 w 58461"/>
                <a:gd name="connsiteY0" fmla="*/ 87180 h 94627"/>
                <a:gd name="connsiteX1" fmla="*/ 11581 w 58461"/>
                <a:gd name="connsiteY1" fmla="*/ 94124 h 94627"/>
                <a:gd name="connsiteX2" fmla="*/ 17410 w 58461"/>
                <a:gd name="connsiteY2" fmla="*/ 92152 h 94627"/>
                <a:gd name="connsiteX3" fmla="*/ 58130 w 58461"/>
                <a:gd name="connsiteY3" fmla="*/ 9942 h 94627"/>
                <a:gd name="connsiteX4" fmla="*/ 56158 w 58461"/>
                <a:gd name="connsiteY4" fmla="*/ 4113 h 94627"/>
                <a:gd name="connsiteX5" fmla="*/ 44499 w 58461"/>
                <a:gd name="connsiteY5" fmla="*/ 170 h 94627"/>
                <a:gd name="connsiteX6" fmla="*/ 39527 w 58461"/>
                <a:gd name="connsiteY6" fmla="*/ 3427 h 94627"/>
                <a:gd name="connsiteX7" fmla="*/ 951 w 58461"/>
                <a:gd name="connsiteY7" fmla="*/ 81351 h 94627"/>
                <a:gd name="connsiteX8" fmla="*/ 1380 w 58461"/>
                <a:gd name="connsiteY8" fmla="*/ 87266 h 94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61" h="94627">
                  <a:moveTo>
                    <a:pt x="1380" y="87180"/>
                  </a:moveTo>
                  <a:lnTo>
                    <a:pt x="11581" y="94124"/>
                  </a:lnTo>
                  <a:cubicBezTo>
                    <a:pt x="13296" y="95238"/>
                    <a:pt x="15953" y="94467"/>
                    <a:pt x="17410" y="92152"/>
                  </a:cubicBezTo>
                  <a:cubicBezTo>
                    <a:pt x="34127" y="66435"/>
                    <a:pt x="47843" y="38832"/>
                    <a:pt x="58130" y="9942"/>
                  </a:cubicBezTo>
                  <a:cubicBezTo>
                    <a:pt x="58987" y="7370"/>
                    <a:pt x="58130" y="4799"/>
                    <a:pt x="56158" y="4113"/>
                  </a:cubicBezTo>
                  <a:lnTo>
                    <a:pt x="44499" y="170"/>
                  </a:lnTo>
                  <a:cubicBezTo>
                    <a:pt x="42528" y="-516"/>
                    <a:pt x="40385" y="941"/>
                    <a:pt x="39527" y="3427"/>
                  </a:cubicBezTo>
                  <a:cubicBezTo>
                    <a:pt x="29755" y="30773"/>
                    <a:pt x="16810" y="57005"/>
                    <a:pt x="951" y="81351"/>
                  </a:cubicBezTo>
                  <a:cubicBezTo>
                    <a:pt x="-421" y="83494"/>
                    <a:pt x="-335" y="86066"/>
                    <a:pt x="1380" y="872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01F3AA0-AD29-83E1-1EB0-76E8B1C718FF}"/>
                </a:ext>
              </a:extLst>
            </p:cNvPr>
            <p:cNvSpPr/>
            <p:nvPr/>
          </p:nvSpPr>
          <p:spPr>
            <a:xfrm>
              <a:off x="5158904" y="5233979"/>
              <a:ext cx="80672" cy="80672"/>
            </a:xfrm>
            <a:custGeom>
              <a:avLst/>
              <a:gdLst>
                <a:gd name="connsiteX0" fmla="*/ 9647 w 80672"/>
                <a:gd name="connsiteY0" fmla="*/ 902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2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2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9EF72F28-4B66-AF49-B74E-E2152DE22A47}"/>
                </a:ext>
              </a:extLst>
            </p:cNvPr>
            <p:cNvSpPr/>
            <p:nvPr/>
          </p:nvSpPr>
          <p:spPr>
            <a:xfrm>
              <a:off x="4738423" y="4813498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8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8"/>
                  </a:cubicBezTo>
                  <a:lnTo>
                    <a:pt x="65025" y="78998"/>
                  </a:lnTo>
                  <a:cubicBezTo>
                    <a:pt x="66911" y="80884"/>
                    <a:pt x="69569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CBBE1A6-5825-B00C-4F51-361312D3D0EF}"/>
                </a:ext>
              </a:extLst>
            </p:cNvPr>
            <p:cNvSpPr/>
            <p:nvPr/>
          </p:nvSpPr>
          <p:spPr>
            <a:xfrm>
              <a:off x="5299064" y="5374053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2A37F6A-D70B-A84B-29F8-6526C800AD11}"/>
                </a:ext>
              </a:extLst>
            </p:cNvPr>
            <p:cNvSpPr/>
            <p:nvPr/>
          </p:nvSpPr>
          <p:spPr>
            <a:xfrm>
              <a:off x="4878583" y="4953658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6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69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6"/>
                  </a:lnTo>
                  <a:cubicBezTo>
                    <a:pt x="-555" y="11104"/>
                    <a:pt x="-212" y="13762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69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F85142B-2804-2B5D-9D9E-09D2F5892A1F}"/>
                </a:ext>
              </a:extLst>
            </p:cNvPr>
            <p:cNvSpPr/>
            <p:nvPr/>
          </p:nvSpPr>
          <p:spPr>
            <a:xfrm>
              <a:off x="4598262" y="4673337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9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E1806C5-09DF-469F-61A1-FCDBFF8B60FE}"/>
                </a:ext>
              </a:extLst>
            </p:cNvPr>
            <p:cNvSpPr/>
            <p:nvPr/>
          </p:nvSpPr>
          <p:spPr>
            <a:xfrm>
              <a:off x="6071842" y="5101381"/>
              <a:ext cx="69666" cy="89003"/>
            </a:xfrm>
            <a:custGeom>
              <a:avLst/>
              <a:gdLst>
                <a:gd name="connsiteX0" fmla="*/ 56914 w 69666"/>
                <a:gd name="connsiteY0" fmla="*/ 88581 h 89003"/>
                <a:gd name="connsiteX1" fmla="*/ 67886 w 69666"/>
                <a:gd name="connsiteY1" fmla="*/ 82923 h 89003"/>
                <a:gd name="connsiteX2" fmla="*/ 68915 w 69666"/>
                <a:gd name="connsiteY2" fmla="*/ 76922 h 89003"/>
                <a:gd name="connsiteX3" fmla="*/ 16194 w 69666"/>
                <a:gd name="connsiteY3" fmla="*/ 1827 h 89003"/>
                <a:gd name="connsiteX4" fmla="*/ 10108 w 69666"/>
                <a:gd name="connsiteY4" fmla="*/ 798 h 89003"/>
                <a:gd name="connsiteX5" fmla="*/ 1021 w 69666"/>
                <a:gd name="connsiteY5" fmla="*/ 9199 h 89003"/>
                <a:gd name="connsiteX6" fmla="*/ 1449 w 69666"/>
                <a:gd name="connsiteY6" fmla="*/ 15114 h 89003"/>
                <a:gd name="connsiteX7" fmla="*/ 51427 w 69666"/>
                <a:gd name="connsiteY7" fmla="*/ 86267 h 89003"/>
                <a:gd name="connsiteX8" fmla="*/ 56914 w 69666"/>
                <a:gd name="connsiteY8" fmla="*/ 88667 h 8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666" h="89003">
                  <a:moveTo>
                    <a:pt x="56914" y="88581"/>
                  </a:moveTo>
                  <a:lnTo>
                    <a:pt x="67886" y="82923"/>
                  </a:lnTo>
                  <a:cubicBezTo>
                    <a:pt x="69687" y="81980"/>
                    <a:pt x="70287" y="79237"/>
                    <a:pt x="68915" y="76922"/>
                  </a:cubicBezTo>
                  <a:cubicBezTo>
                    <a:pt x="54427" y="49919"/>
                    <a:pt x="36682" y="24630"/>
                    <a:pt x="16194" y="1827"/>
                  </a:cubicBezTo>
                  <a:cubicBezTo>
                    <a:pt x="14394" y="-144"/>
                    <a:pt x="11651" y="-573"/>
                    <a:pt x="10108" y="798"/>
                  </a:cubicBezTo>
                  <a:lnTo>
                    <a:pt x="1021" y="9199"/>
                  </a:lnTo>
                  <a:cubicBezTo>
                    <a:pt x="-522" y="10571"/>
                    <a:pt x="-265" y="13229"/>
                    <a:pt x="1449" y="15114"/>
                  </a:cubicBezTo>
                  <a:cubicBezTo>
                    <a:pt x="20823" y="36803"/>
                    <a:pt x="37626" y="60720"/>
                    <a:pt x="51427" y="86267"/>
                  </a:cubicBezTo>
                  <a:cubicBezTo>
                    <a:pt x="52713" y="88495"/>
                    <a:pt x="55027" y="89609"/>
                    <a:pt x="56914" y="8866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6A5B5DB-9DBA-2080-C280-29898AC84B5B}"/>
                </a:ext>
              </a:extLst>
            </p:cNvPr>
            <p:cNvSpPr/>
            <p:nvPr/>
          </p:nvSpPr>
          <p:spPr>
            <a:xfrm>
              <a:off x="5018743" y="5093818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2 w 80672"/>
                <a:gd name="connsiteY1" fmla="*/ 9647 h 80672"/>
                <a:gd name="connsiteX2" fmla="*/ 1674 w 80672"/>
                <a:gd name="connsiteY2" fmla="*/ 15648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2" y="9647"/>
                  </a:lnTo>
                  <a:cubicBezTo>
                    <a:pt x="-555" y="11104"/>
                    <a:pt x="-212" y="13761"/>
                    <a:pt x="1674" y="15648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70B81DD-F751-DDFB-68AA-E43B5B6A84AB}"/>
                </a:ext>
              </a:extLst>
            </p:cNvPr>
            <p:cNvSpPr/>
            <p:nvPr/>
          </p:nvSpPr>
          <p:spPr>
            <a:xfrm>
              <a:off x="5583410" y="5649997"/>
              <a:ext cx="93501" cy="61146"/>
            </a:xfrm>
            <a:custGeom>
              <a:avLst/>
              <a:gdLst>
                <a:gd name="connsiteX0" fmla="*/ 7850 w 93501"/>
                <a:gd name="connsiteY0" fmla="*/ 1337 h 61146"/>
                <a:gd name="connsiteX1" fmla="*/ 563 w 93501"/>
                <a:gd name="connsiteY1" fmla="*/ 11281 h 61146"/>
                <a:gd name="connsiteX2" fmla="*/ 2364 w 93501"/>
                <a:gd name="connsiteY2" fmla="*/ 17110 h 61146"/>
                <a:gd name="connsiteX3" fmla="*/ 83031 w 93501"/>
                <a:gd name="connsiteY3" fmla="*/ 60744 h 61146"/>
                <a:gd name="connsiteX4" fmla="*/ 88946 w 93501"/>
                <a:gd name="connsiteY4" fmla="*/ 59029 h 61146"/>
                <a:gd name="connsiteX5" fmla="*/ 93318 w 93501"/>
                <a:gd name="connsiteY5" fmla="*/ 47457 h 61146"/>
                <a:gd name="connsiteX6" fmla="*/ 90317 w 93501"/>
                <a:gd name="connsiteY6" fmla="*/ 42399 h 61146"/>
                <a:gd name="connsiteX7" fmla="*/ 13851 w 93501"/>
                <a:gd name="connsiteY7" fmla="*/ 994 h 61146"/>
                <a:gd name="connsiteX8" fmla="*/ 7850 w 93501"/>
                <a:gd name="connsiteY8" fmla="*/ 1337 h 6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01" h="61146">
                  <a:moveTo>
                    <a:pt x="7850" y="1337"/>
                  </a:moveTo>
                  <a:lnTo>
                    <a:pt x="563" y="11281"/>
                  </a:lnTo>
                  <a:cubicBezTo>
                    <a:pt x="-637" y="12910"/>
                    <a:pt x="135" y="15567"/>
                    <a:pt x="2364" y="17110"/>
                  </a:cubicBezTo>
                  <a:cubicBezTo>
                    <a:pt x="27395" y="34770"/>
                    <a:pt x="54399" y="49771"/>
                    <a:pt x="83031" y="60744"/>
                  </a:cubicBezTo>
                  <a:cubicBezTo>
                    <a:pt x="85603" y="61687"/>
                    <a:pt x="88174" y="60916"/>
                    <a:pt x="88946" y="59029"/>
                  </a:cubicBezTo>
                  <a:lnTo>
                    <a:pt x="93318" y="47457"/>
                  </a:lnTo>
                  <a:cubicBezTo>
                    <a:pt x="94004" y="45571"/>
                    <a:pt x="92718" y="43256"/>
                    <a:pt x="90317" y="42399"/>
                  </a:cubicBezTo>
                  <a:cubicBezTo>
                    <a:pt x="63228" y="31940"/>
                    <a:pt x="37596" y="17710"/>
                    <a:pt x="13851" y="994"/>
                  </a:cubicBezTo>
                  <a:cubicBezTo>
                    <a:pt x="11708" y="-463"/>
                    <a:pt x="9050" y="-292"/>
                    <a:pt x="7850" y="133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21DFD97-87B6-D7DF-1A1F-B06690F3F86C}"/>
                </a:ext>
              </a:extLst>
            </p:cNvPr>
            <p:cNvSpPr/>
            <p:nvPr/>
          </p:nvSpPr>
          <p:spPr>
            <a:xfrm>
              <a:off x="4670957" y="3699158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3934C69-7BA6-A07A-942B-E7E511A1A0BB}"/>
                </a:ext>
              </a:extLst>
            </p:cNvPr>
            <p:cNvSpPr/>
            <p:nvPr/>
          </p:nvSpPr>
          <p:spPr>
            <a:xfrm>
              <a:off x="4811032" y="3839319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9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CC424B0-E20C-3A09-A8C1-CC3875ACE21E}"/>
                </a:ext>
              </a:extLst>
            </p:cNvPr>
            <p:cNvSpPr/>
            <p:nvPr/>
          </p:nvSpPr>
          <p:spPr>
            <a:xfrm>
              <a:off x="4951192" y="3979479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ACBCB35-3C80-01CF-8721-86AFF8C9D25E}"/>
                </a:ext>
              </a:extLst>
            </p:cNvPr>
            <p:cNvSpPr/>
            <p:nvPr/>
          </p:nvSpPr>
          <p:spPr>
            <a:xfrm>
              <a:off x="4530797" y="3558998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9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3C5F431-F50D-3141-301A-219FD1442505}"/>
                </a:ext>
              </a:extLst>
            </p:cNvPr>
            <p:cNvSpPr/>
            <p:nvPr/>
          </p:nvSpPr>
          <p:spPr>
            <a:xfrm>
              <a:off x="3365839" y="3174310"/>
              <a:ext cx="3014477" cy="2757835"/>
            </a:xfrm>
            <a:custGeom>
              <a:avLst/>
              <a:gdLst>
                <a:gd name="connsiteX0" fmla="*/ 1069762 w 3014477"/>
                <a:gd name="connsiteY0" fmla="*/ 0 h 2757835"/>
                <a:gd name="connsiteX1" fmla="*/ 1055789 w 3014477"/>
                <a:gd name="connsiteY1" fmla="*/ 13973 h 2757835"/>
                <a:gd name="connsiteX2" fmla="*/ 2212048 w 3014477"/>
                <a:gd name="connsiteY2" fmla="*/ 1170232 h 2757835"/>
                <a:gd name="connsiteX3" fmla="*/ 2790178 w 3014477"/>
                <a:gd name="connsiteY3" fmla="*/ 1748361 h 2757835"/>
                <a:gd name="connsiteX4" fmla="*/ 2826267 w 3014477"/>
                <a:gd name="connsiteY4" fmla="*/ 1784452 h 2757835"/>
                <a:gd name="connsiteX5" fmla="*/ 2849842 w 3014477"/>
                <a:gd name="connsiteY5" fmla="*/ 1808969 h 2757835"/>
                <a:gd name="connsiteX6" fmla="*/ 2862444 w 3014477"/>
                <a:gd name="connsiteY6" fmla="*/ 1823371 h 2757835"/>
                <a:gd name="connsiteX7" fmla="*/ 2874616 w 3014477"/>
                <a:gd name="connsiteY7" fmla="*/ 1838116 h 2757835"/>
                <a:gd name="connsiteX8" fmla="*/ 2918079 w 3014477"/>
                <a:gd name="connsiteY8" fmla="*/ 1901295 h 2757835"/>
                <a:gd name="connsiteX9" fmla="*/ 2952369 w 3014477"/>
                <a:gd name="connsiteY9" fmla="*/ 1970046 h 2757835"/>
                <a:gd name="connsiteX10" fmla="*/ 2987774 w 3014477"/>
                <a:gd name="connsiteY10" fmla="*/ 2270513 h 2757835"/>
                <a:gd name="connsiteX11" fmla="*/ 2943282 w 3014477"/>
                <a:gd name="connsiteY11" fmla="*/ 2416845 h 2757835"/>
                <a:gd name="connsiteX12" fmla="*/ 2860215 w 3014477"/>
                <a:gd name="connsiteY12" fmla="*/ 2545347 h 2757835"/>
                <a:gd name="connsiteX13" fmla="*/ 2745943 w 3014477"/>
                <a:gd name="connsiteY13" fmla="*/ 2646245 h 2757835"/>
                <a:gd name="connsiteX14" fmla="*/ 2607754 w 3014477"/>
                <a:gd name="connsiteY14" fmla="*/ 2712167 h 2757835"/>
                <a:gd name="connsiteX15" fmla="*/ 2305488 w 3014477"/>
                <a:gd name="connsiteY15" fmla="*/ 2721769 h 2757835"/>
                <a:gd name="connsiteX16" fmla="*/ 2232536 w 3014477"/>
                <a:gd name="connsiteY16" fmla="*/ 2698194 h 2757835"/>
                <a:gd name="connsiteX17" fmla="*/ 2163442 w 3014477"/>
                <a:gd name="connsiteY17" fmla="*/ 2664590 h 2757835"/>
                <a:gd name="connsiteX18" fmla="*/ 2099748 w 3014477"/>
                <a:gd name="connsiteY18" fmla="*/ 2621813 h 2757835"/>
                <a:gd name="connsiteX19" fmla="*/ 2070344 w 3014477"/>
                <a:gd name="connsiteY19" fmla="*/ 2597382 h 2757835"/>
                <a:gd name="connsiteX20" fmla="*/ 2056371 w 3014477"/>
                <a:gd name="connsiteY20" fmla="*/ 2584352 h 2757835"/>
                <a:gd name="connsiteX21" fmla="*/ 2044198 w 3014477"/>
                <a:gd name="connsiteY21" fmla="*/ 2572522 h 2757835"/>
                <a:gd name="connsiteX22" fmla="*/ 1755134 w 3014477"/>
                <a:gd name="connsiteY22" fmla="*/ 2283457 h 2757835"/>
                <a:gd name="connsiteX23" fmla="*/ 1177004 w 3014477"/>
                <a:gd name="connsiteY23" fmla="*/ 1705327 h 2757835"/>
                <a:gd name="connsiteX24" fmla="*/ 598875 w 3014477"/>
                <a:gd name="connsiteY24" fmla="*/ 1127198 h 2757835"/>
                <a:gd name="connsiteX25" fmla="*/ 309810 w 3014477"/>
                <a:gd name="connsiteY25" fmla="*/ 838133 h 2757835"/>
                <a:gd name="connsiteX26" fmla="*/ 237544 w 3014477"/>
                <a:gd name="connsiteY26" fmla="*/ 765867 h 2757835"/>
                <a:gd name="connsiteX27" fmla="*/ 201368 w 3014477"/>
                <a:gd name="connsiteY27" fmla="*/ 729777 h 2757835"/>
                <a:gd name="connsiteX28" fmla="*/ 183194 w 3014477"/>
                <a:gd name="connsiteY28" fmla="*/ 711603 h 2757835"/>
                <a:gd name="connsiteX29" fmla="*/ 159106 w 3014477"/>
                <a:gd name="connsiteY29" fmla="*/ 686229 h 2757835"/>
                <a:gd name="connsiteX30" fmla="*/ 18774 w 3014477"/>
                <a:gd name="connsiteY30" fmla="*/ 444741 h 2757835"/>
                <a:gd name="connsiteX31" fmla="*/ 0 w 3014477"/>
                <a:gd name="connsiteY31" fmla="*/ 450914 h 2757835"/>
                <a:gd name="connsiteX32" fmla="*/ 144447 w 3014477"/>
                <a:gd name="connsiteY32" fmla="*/ 699430 h 2757835"/>
                <a:gd name="connsiteX33" fmla="*/ 169221 w 3014477"/>
                <a:gd name="connsiteY33" fmla="*/ 725576 h 2757835"/>
                <a:gd name="connsiteX34" fmla="*/ 187395 w 3014477"/>
                <a:gd name="connsiteY34" fmla="*/ 743750 h 2757835"/>
                <a:gd name="connsiteX35" fmla="*/ 223485 w 3014477"/>
                <a:gd name="connsiteY35" fmla="*/ 779840 h 2757835"/>
                <a:gd name="connsiteX36" fmla="*/ 295751 w 3014477"/>
                <a:gd name="connsiteY36" fmla="*/ 852106 h 2757835"/>
                <a:gd name="connsiteX37" fmla="*/ 584816 w 3014477"/>
                <a:gd name="connsiteY37" fmla="*/ 1141171 h 2757835"/>
                <a:gd name="connsiteX38" fmla="*/ 1162945 w 3014477"/>
                <a:gd name="connsiteY38" fmla="*/ 1719300 h 2757835"/>
                <a:gd name="connsiteX39" fmla="*/ 1741075 w 3014477"/>
                <a:gd name="connsiteY39" fmla="*/ 2297430 h 2757835"/>
                <a:gd name="connsiteX40" fmla="*/ 2030139 w 3014477"/>
                <a:gd name="connsiteY40" fmla="*/ 2586495 h 2757835"/>
                <a:gd name="connsiteX41" fmla="*/ 2042655 w 3014477"/>
                <a:gd name="connsiteY41" fmla="*/ 2598668 h 2757835"/>
                <a:gd name="connsiteX42" fmla="*/ 2057143 w 3014477"/>
                <a:gd name="connsiteY42" fmla="*/ 2612127 h 2757835"/>
                <a:gd name="connsiteX43" fmla="*/ 2087661 w 3014477"/>
                <a:gd name="connsiteY43" fmla="*/ 2637416 h 2757835"/>
                <a:gd name="connsiteX44" fmla="*/ 2153584 w 3014477"/>
                <a:gd name="connsiteY44" fmla="*/ 2681649 h 2757835"/>
                <a:gd name="connsiteX45" fmla="*/ 2225078 w 3014477"/>
                <a:gd name="connsiteY45" fmla="*/ 2716454 h 2757835"/>
                <a:gd name="connsiteX46" fmla="*/ 2300602 w 3014477"/>
                <a:gd name="connsiteY46" fmla="*/ 2740886 h 2757835"/>
                <a:gd name="connsiteX47" fmla="*/ 2613584 w 3014477"/>
                <a:gd name="connsiteY47" fmla="*/ 2730941 h 2757835"/>
                <a:gd name="connsiteX48" fmla="*/ 2756745 w 3014477"/>
                <a:gd name="connsiteY48" fmla="*/ 2662619 h 2757835"/>
                <a:gd name="connsiteX49" fmla="*/ 2875131 w 3014477"/>
                <a:gd name="connsiteY49" fmla="*/ 2558206 h 2757835"/>
                <a:gd name="connsiteX50" fmla="*/ 2961199 w 3014477"/>
                <a:gd name="connsiteY50" fmla="*/ 2425160 h 2757835"/>
                <a:gd name="connsiteX51" fmla="*/ 3007319 w 3014477"/>
                <a:gd name="connsiteY51" fmla="*/ 2273599 h 2757835"/>
                <a:gd name="connsiteX52" fmla="*/ 2970629 w 3014477"/>
                <a:gd name="connsiteY52" fmla="*/ 1962502 h 2757835"/>
                <a:gd name="connsiteX53" fmla="*/ 2935138 w 3014477"/>
                <a:gd name="connsiteY53" fmla="*/ 1891351 h 2757835"/>
                <a:gd name="connsiteX54" fmla="*/ 2890133 w 3014477"/>
                <a:gd name="connsiteY54" fmla="*/ 1825942 h 2757835"/>
                <a:gd name="connsiteX55" fmla="*/ 2877531 w 3014477"/>
                <a:gd name="connsiteY55" fmla="*/ 1810684 h 2757835"/>
                <a:gd name="connsiteX56" fmla="*/ 2864501 w 3014477"/>
                <a:gd name="connsiteY56" fmla="*/ 1795767 h 2757835"/>
                <a:gd name="connsiteX57" fmla="*/ 2840241 w 3014477"/>
                <a:gd name="connsiteY57" fmla="*/ 1770650 h 2757835"/>
                <a:gd name="connsiteX58" fmla="*/ 2804151 w 3014477"/>
                <a:gd name="connsiteY58" fmla="*/ 1734560 h 2757835"/>
                <a:gd name="connsiteX59" fmla="*/ 2226021 w 3014477"/>
                <a:gd name="connsiteY59" fmla="*/ 1156430 h 2757835"/>
                <a:gd name="connsiteX60" fmla="*/ 1069762 w 3014477"/>
                <a:gd name="connsiteY60" fmla="*/ 171 h 2757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014477" h="2757835">
                  <a:moveTo>
                    <a:pt x="1069762" y="0"/>
                  </a:moveTo>
                  <a:lnTo>
                    <a:pt x="1055789" y="13973"/>
                  </a:lnTo>
                  <a:lnTo>
                    <a:pt x="2212048" y="1170232"/>
                  </a:lnTo>
                  <a:lnTo>
                    <a:pt x="2790178" y="1748361"/>
                  </a:lnTo>
                  <a:lnTo>
                    <a:pt x="2826267" y="1784452"/>
                  </a:lnTo>
                  <a:cubicBezTo>
                    <a:pt x="2831068" y="1789081"/>
                    <a:pt x="2841527" y="1800054"/>
                    <a:pt x="2849842" y="1808969"/>
                  </a:cubicBezTo>
                  <a:cubicBezTo>
                    <a:pt x="2854128" y="1813598"/>
                    <a:pt x="2858243" y="1818570"/>
                    <a:pt x="2862444" y="1823371"/>
                  </a:cubicBezTo>
                  <a:cubicBezTo>
                    <a:pt x="2866558" y="1828171"/>
                    <a:pt x="2870759" y="1833058"/>
                    <a:pt x="2874616" y="1838116"/>
                  </a:cubicBezTo>
                  <a:cubicBezTo>
                    <a:pt x="2890647" y="1858004"/>
                    <a:pt x="2904878" y="1879349"/>
                    <a:pt x="2918079" y="1901295"/>
                  </a:cubicBezTo>
                  <a:cubicBezTo>
                    <a:pt x="2930938" y="1923497"/>
                    <a:pt x="2942596" y="1946301"/>
                    <a:pt x="2952369" y="1970046"/>
                  </a:cubicBezTo>
                  <a:cubicBezTo>
                    <a:pt x="2991717" y="2064687"/>
                    <a:pt x="3003890" y="2169700"/>
                    <a:pt x="2987774" y="2270513"/>
                  </a:cubicBezTo>
                  <a:cubicBezTo>
                    <a:pt x="2979887" y="2320919"/>
                    <a:pt x="2964628" y="2370296"/>
                    <a:pt x="2943282" y="2416845"/>
                  </a:cubicBezTo>
                  <a:cubicBezTo>
                    <a:pt x="2921508" y="2463222"/>
                    <a:pt x="2893648" y="2506856"/>
                    <a:pt x="2860215" y="2545347"/>
                  </a:cubicBezTo>
                  <a:cubicBezTo>
                    <a:pt x="2827125" y="2584008"/>
                    <a:pt x="2788463" y="2617699"/>
                    <a:pt x="2745943" y="2646245"/>
                  </a:cubicBezTo>
                  <a:cubicBezTo>
                    <a:pt x="2703166" y="2674363"/>
                    <a:pt x="2656532" y="2696909"/>
                    <a:pt x="2607754" y="2712167"/>
                  </a:cubicBezTo>
                  <a:cubicBezTo>
                    <a:pt x="2510199" y="2743200"/>
                    <a:pt x="2404672" y="2746457"/>
                    <a:pt x="2305488" y="2721769"/>
                  </a:cubicBezTo>
                  <a:cubicBezTo>
                    <a:pt x="2280714" y="2715511"/>
                    <a:pt x="2256368" y="2707624"/>
                    <a:pt x="2232536" y="2698194"/>
                  </a:cubicBezTo>
                  <a:cubicBezTo>
                    <a:pt x="2208876" y="2688422"/>
                    <a:pt x="2185645" y="2677535"/>
                    <a:pt x="2163442" y="2664590"/>
                  </a:cubicBezTo>
                  <a:cubicBezTo>
                    <a:pt x="2141325" y="2651731"/>
                    <a:pt x="2119808" y="2637672"/>
                    <a:pt x="2099748" y="2621813"/>
                  </a:cubicBezTo>
                  <a:cubicBezTo>
                    <a:pt x="2089547" y="2614098"/>
                    <a:pt x="2079946" y="2605697"/>
                    <a:pt x="2070344" y="2597382"/>
                  </a:cubicBezTo>
                  <a:cubicBezTo>
                    <a:pt x="2065544" y="2593181"/>
                    <a:pt x="2061001" y="2588724"/>
                    <a:pt x="2056371" y="2584352"/>
                  </a:cubicBezTo>
                  <a:cubicBezTo>
                    <a:pt x="2051914" y="2580151"/>
                    <a:pt x="2046513" y="2574922"/>
                    <a:pt x="2044198" y="2572522"/>
                  </a:cubicBezTo>
                  <a:lnTo>
                    <a:pt x="1755134" y="2283457"/>
                  </a:lnTo>
                  <a:lnTo>
                    <a:pt x="1177004" y="1705327"/>
                  </a:lnTo>
                  <a:lnTo>
                    <a:pt x="598875" y="1127198"/>
                  </a:lnTo>
                  <a:lnTo>
                    <a:pt x="309810" y="838133"/>
                  </a:lnTo>
                  <a:lnTo>
                    <a:pt x="237544" y="765867"/>
                  </a:lnTo>
                  <a:lnTo>
                    <a:pt x="201368" y="729777"/>
                  </a:lnTo>
                  <a:lnTo>
                    <a:pt x="183194" y="711603"/>
                  </a:lnTo>
                  <a:cubicBezTo>
                    <a:pt x="175050" y="703288"/>
                    <a:pt x="166907" y="694887"/>
                    <a:pt x="159106" y="686229"/>
                  </a:cubicBezTo>
                  <a:cubicBezTo>
                    <a:pt x="96441" y="616963"/>
                    <a:pt x="48092" y="533810"/>
                    <a:pt x="18774" y="444741"/>
                  </a:cubicBezTo>
                  <a:lnTo>
                    <a:pt x="0" y="450914"/>
                  </a:lnTo>
                  <a:cubicBezTo>
                    <a:pt x="30175" y="542553"/>
                    <a:pt x="79896" y="628193"/>
                    <a:pt x="144447" y="699430"/>
                  </a:cubicBezTo>
                  <a:cubicBezTo>
                    <a:pt x="152505" y="708346"/>
                    <a:pt x="160820" y="717004"/>
                    <a:pt x="169221" y="725576"/>
                  </a:cubicBezTo>
                  <a:lnTo>
                    <a:pt x="187395" y="743750"/>
                  </a:lnTo>
                  <a:lnTo>
                    <a:pt x="223485" y="779840"/>
                  </a:lnTo>
                  <a:lnTo>
                    <a:pt x="295751" y="852106"/>
                  </a:lnTo>
                  <a:lnTo>
                    <a:pt x="584816" y="1141171"/>
                  </a:lnTo>
                  <a:lnTo>
                    <a:pt x="1162945" y="1719300"/>
                  </a:lnTo>
                  <a:lnTo>
                    <a:pt x="1741075" y="2297430"/>
                  </a:lnTo>
                  <a:lnTo>
                    <a:pt x="2030139" y="2586495"/>
                  </a:lnTo>
                  <a:cubicBezTo>
                    <a:pt x="2032368" y="2588810"/>
                    <a:pt x="2038112" y="2594296"/>
                    <a:pt x="2042655" y="2598668"/>
                  </a:cubicBezTo>
                  <a:cubicBezTo>
                    <a:pt x="2047456" y="2603211"/>
                    <a:pt x="2052085" y="2607754"/>
                    <a:pt x="2057143" y="2612127"/>
                  </a:cubicBezTo>
                  <a:cubicBezTo>
                    <a:pt x="2067087" y="2620785"/>
                    <a:pt x="2077031" y="2629443"/>
                    <a:pt x="2087661" y="2637416"/>
                  </a:cubicBezTo>
                  <a:cubicBezTo>
                    <a:pt x="2108406" y="2653789"/>
                    <a:pt x="2130695" y="2668448"/>
                    <a:pt x="2153584" y="2681649"/>
                  </a:cubicBezTo>
                  <a:cubicBezTo>
                    <a:pt x="2176472" y="2695022"/>
                    <a:pt x="2200647" y="2706338"/>
                    <a:pt x="2225078" y="2716454"/>
                  </a:cubicBezTo>
                  <a:cubicBezTo>
                    <a:pt x="2249681" y="2726226"/>
                    <a:pt x="2274970" y="2734456"/>
                    <a:pt x="2300602" y="2740886"/>
                  </a:cubicBezTo>
                  <a:cubicBezTo>
                    <a:pt x="2403386" y="2766432"/>
                    <a:pt x="2512600" y="2763088"/>
                    <a:pt x="2613584" y="2730941"/>
                  </a:cubicBezTo>
                  <a:cubicBezTo>
                    <a:pt x="2664162" y="2715082"/>
                    <a:pt x="2712425" y="2691765"/>
                    <a:pt x="2756745" y="2662619"/>
                  </a:cubicBezTo>
                  <a:cubicBezTo>
                    <a:pt x="2800893" y="2633043"/>
                    <a:pt x="2840841" y="2598239"/>
                    <a:pt x="2875131" y="2558206"/>
                  </a:cubicBezTo>
                  <a:cubicBezTo>
                    <a:pt x="2909764" y="2518343"/>
                    <a:pt x="2938653" y="2473166"/>
                    <a:pt x="2961199" y="2425160"/>
                  </a:cubicBezTo>
                  <a:cubicBezTo>
                    <a:pt x="2983401" y="2376983"/>
                    <a:pt x="2999089" y="2325891"/>
                    <a:pt x="3007319" y="2273599"/>
                  </a:cubicBezTo>
                  <a:cubicBezTo>
                    <a:pt x="3024035" y="2169271"/>
                    <a:pt x="3011348" y="2060572"/>
                    <a:pt x="2970629" y="1962502"/>
                  </a:cubicBezTo>
                  <a:cubicBezTo>
                    <a:pt x="2960513" y="1937985"/>
                    <a:pt x="2948426" y="1914325"/>
                    <a:pt x="2935138" y="1891351"/>
                  </a:cubicBezTo>
                  <a:cubicBezTo>
                    <a:pt x="2921422" y="1868634"/>
                    <a:pt x="2906678" y="1846517"/>
                    <a:pt x="2890133" y="1825942"/>
                  </a:cubicBezTo>
                  <a:cubicBezTo>
                    <a:pt x="2886104" y="1820627"/>
                    <a:pt x="2881818" y="1815656"/>
                    <a:pt x="2877531" y="1810684"/>
                  </a:cubicBezTo>
                  <a:cubicBezTo>
                    <a:pt x="2873245" y="1805711"/>
                    <a:pt x="2868959" y="1800654"/>
                    <a:pt x="2864501" y="1795767"/>
                  </a:cubicBezTo>
                  <a:cubicBezTo>
                    <a:pt x="2855928" y="1786595"/>
                    <a:pt x="2844870" y="1775107"/>
                    <a:pt x="2840241" y="1770650"/>
                  </a:cubicBezTo>
                  <a:lnTo>
                    <a:pt x="2804151" y="1734560"/>
                  </a:lnTo>
                  <a:lnTo>
                    <a:pt x="2226021" y="1156430"/>
                  </a:lnTo>
                  <a:lnTo>
                    <a:pt x="1069762" y="171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E6FF1BC-E49D-715B-C613-9382602AE5BC}"/>
                </a:ext>
              </a:extLst>
            </p:cNvPr>
            <p:cNvSpPr/>
            <p:nvPr/>
          </p:nvSpPr>
          <p:spPr>
            <a:xfrm>
              <a:off x="4390636" y="3418838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6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6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D262F19-DE9E-7835-4729-7E601C0276A5}"/>
                </a:ext>
              </a:extLst>
            </p:cNvPr>
            <p:cNvSpPr/>
            <p:nvPr/>
          </p:nvSpPr>
          <p:spPr>
            <a:xfrm>
              <a:off x="4283868" y="3312155"/>
              <a:ext cx="47279" cy="47279"/>
            </a:xfrm>
            <a:custGeom>
              <a:avLst/>
              <a:gdLst>
                <a:gd name="connsiteX0" fmla="*/ 37633 w 47279"/>
                <a:gd name="connsiteY0" fmla="*/ 46377 h 47279"/>
                <a:gd name="connsiteX1" fmla="*/ 46377 w 47279"/>
                <a:gd name="connsiteY1" fmla="*/ 37633 h 47279"/>
                <a:gd name="connsiteX2" fmla="*/ 45606 w 47279"/>
                <a:gd name="connsiteY2" fmla="*/ 31633 h 47279"/>
                <a:gd name="connsiteX3" fmla="*/ 13973 w 47279"/>
                <a:gd name="connsiteY3" fmla="*/ 0 h 47279"/>
                <a:gd name="connsiteX4" fmla="*/ 0 w 47279"/>
                <a:gd name="connsiteY4" fmla="*/ 13973 h 47279"/>
                <a:gd name="connsiteX5" fmla="*/ 31633 w 47279"/>
                <a:gd name="connsiteY5" fmla="*/ 45606 h 47279"/>
                <a:gd name="connsiteX6" fmla="*/ 37633 w 47279"/>
                <a:gd name="connsiteY6" fmla="*/ 46377 h 4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79" h="47279">
                  <a:moveTo>
                    <a:pt x="37633" y="46377"/>
                  </a:moveTo>
                  <a:lnTo>
                    <a:pt x="46377" y="37633"/>
                  </a:lnTo>
                  <a:cubicBezTo>
                    <a:pt x="47834" y="36176"/>
                    <a:pt x="47492" y="33519"/>
                    <a:pt x="45606" y="31633"/>
                  </a:cubicBezTo>
                  <a:lnTo>
                    <a:pt x="13973" y="0"/>
                  </a:lnTo>
                  <a:lnTo>
                    <a:pt x="0" y="13973"/>
                  </a:lnTo>
                  <a:lnTo>
                    <a:pt x="31633" y="45606"/>
                  </a:lnTo>
                  <a:cubicBezTo>
                    <a:pt x="33519" y="47492"/>
                    <a:pt x="36176" y="47835"/>
                    <a:pt x="37633" y="4637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E98CD37-2824-6B54-0624-08C9E4BAB3F9}"/>
                </a:ext>
              </a:extLst>
            </p:cNvPr>
            <p:cNvSpPr/>
            <p:nvPr/>
          </p:nvSpPr>
          <p:spPr>
            <a:xfrm>
              <a:off x="5231513" y="4259800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24C3B67-AFE0-FF12-614F-A6037A8D4251}"/>
                </a:ext>
              </a:extLst>
            </p:cNvPr>
            <p:cNvSpPr/>
            <p:nvPr/>
          </p:nvSpPr>
          <p:spPr>
            <a:xfrm>
              <a:off x="5511833" y="4540035"/>
              <a:ext cx="80672" cy="80672"/>
            </a:xfrm>
            <a:custGeom>
              <a:avLst/>
              <a:gdLst>
                <a:gd name="connsiteX0" fmla="*/ 71026 w 80672"/>
                <a:gd name="connsiteY0" fmla="*/ 79769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8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6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69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69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8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6"/>
                  </a:lnTo>
                  <a:cubicBezTo>
                    <a:pt x="-555" y="11104"/>
                    <a:pt x="-212" y="13762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6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22E025C-60B8-AA6B-C487-5393A61CBC9A}"/>
                </a:ext>
              </a:extLst>
            </p:cNvPr>
            <p:cNvSpPr/>
            <p:nvPr/>
          </p:nvSpPr>
          <p:spPr>
            <a:xfrm>
              <a:off x="5651994" y="4680195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6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8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6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8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CB7A70D-AD37-3E44-EF27-7131A0042217}"/>
                </a:ext>
              </a:extLst>
            </p:cNvPr>
            <p:cNvSpPr/>
            <p:nvPr/>
          </p:nvSpPr>
          <p:spPr>
            <a:xfrm>
              <a:off x="5792154" y="4820356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8 w 80672"/>
                <a:gd name="connsiteY3" fmla="*/ 1674 h 80672"/>
                <a:gd name="connsiteX4" fmla="*/ 9647 w 80672"/>
                <a:gd name="connsiteY4" fmla="*/ 902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8" y="1674"/>
                  </a:lnTo>
                  <a:cubicBezTo>
                    <a:pt x="13761" y="-212"/>
                    <a:pt x="11104" y="-555"/>
                    <a:pt x="9647" y="902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E933857-C4C4-7A16-2752-1CB101FB8306}"/>
                </a:ext>
              </a:extLst>
            </p:cNvPr>
            <p:cNvSpPr/>
            <p:nvPr/>
          </p:nvSpPr>
          <p:spPr>
            <a:xfrm>
              <a:off x="5091352" y="4119639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2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2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B6EBE1A-1788-5A6F-6E36-96935F0FB27D}"/>
                </a:ext>
              </a:extLst>
            </p:cNvPr>
            <p:cNvSpPr/>
            <p:nvPr/>
          </p:nvSpPr>
          <p:spPr>
            <a:xfrm>
              <a:off x="5932229" y="4960516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6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7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2" y="-212"/>
                    <a:pt x="11104" y="-555"/>
                    <a:pt x="9646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9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0BBFDDE-0BA1-D5B1-01C4-BCF6D6EFC411}"/>
                </a:ext>
              </a:extLst>
            </p:cNvPr>
            <p:cNvSpPr/>
            <p:nvPr/>
          </p:nvSpPr>
          <p:spPr>
            <a:xfrm>
              <a:off x="5371673" y="4399960"/>
              <a:ext cx="80672" cy="80672"/>
            </a:xfrm>
            <a:custGeom>
              <a:avLst/>
              <a:gdLst>
                <a:gd name="connsiteX0" fmla="*/ 71026 w 80672"/>
                <a:gd name="connsiteY0" fmla="*/ 79770 h 80672"/>
                <a:gd name="connsiteX1" fmla="*/ 79770 w 80672"/>
                <a:gd name="connsiteY1" fmla="*/ 71026 h 80672"/>
                <a:gd name="connsiteX2" fmla="*/ 78998 w 80672"/>
                <a:gd name="connsiteY2" fmla="*/ 65025 h 80672"/>
                <a:gd name="connsiteX3" fmla="*/ 15647 w 80672"/>
                <a:gd name="connsiteY3" fmla="*/ 1674 h 80672"/>
                <a:gd name="connsiteX4" fmla="*/ 9647 w 80672"/>
                <a:gd name="connsiteY4" fmla="*/ 903 h 80672"/>
                <a:gd name="connsiteX5" fmla="*/ 903 w 80672"/>
                <a:gd name="connsiteY5" fmla="*/ 9647 h 80672"/>
                <a:gd name="connsiteX6" fmla="*/ 1674 w 80672"/>
                <a:gd name="connsiteY6" fmla="*/ 15648 h 80672"/>
                <a:gd name="connsiteX7" fmla="*/ 65025 w 80672"/>
                <a:gd name="connsiteY7" fmla="*/ 78998 h 80672"/>
                <a:gd name="connsiteX8" fmla="*/ 71026 w 80672"/>
                <a:gd name="connsiteY8" fmla="*/ 79770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71026" y="79770"/>
                  </a:move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lnTo>
                    <a:pt x="903" y="9647"/>
                  </a:lnTo>
                  <a:cubicBezTo>
                    <a:pt x="-555" y="11104"/>
                    <a:pt x="-212" y="13761"/>
                    <a:pt x="1674" y="15648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34D0F509-65EE-8570-5F87-6BCD0876E40F}"/>
                </a:ext>
              </a:extLst>
            </p:cNvPr>
            <p:cNvSpPr/>
            <p:nvPr/>
          </p:nvSpPr>
          <p:spPr>
            <a:xfrm>
              <a:off x="3736257" y="3449915"/>
              <a:ext cx="2254207" cy="2092161"/>
            </a:xfrm>
            <a:custGeom>
              <a:avLst/>
              <a:gdLst>
                <a:gd name="connsiteX0" fmla="*/ 0 w 2254207"/>
                <a:gd name="connsiteY0" fmla="*/ 53235 h 2092161"/>
                <a:gd name="connsiteX1" fmla="*/ 63608 w 2254207"/>
                <a:gd name="connsiteY1" fmla="*/ 162620 h 2092161"/>
                <a:gd name="connsiteX2" fmla="*/ 74666 w 2254207"/>
                <a:gd name="connsiteY2" fmla="*/ 174365 h 2092161"/>
                <a:gd name="connsiteX3" fmla="*/ 92669 w 2254207"/>
                <a:gd name="connsiteY3" fmla="*/ 192367 h 2092161"/>
                <a:gd name="connsiteX4" fmla="*/ 128759 w 2254207"/>
                <a:gd name="connsiteY4" fmla="*/ 228457 h 2092161"/>
                <a:gd name="connsiteX5" fmla="*/ 201025 w 2254207"/>
                <a:gd name="connsiteY5" fmla="*/ 300723 h 2092161"/>
                <a:gd name="connsiteX6" fmla="*/ 490090 w 2254207"/>
                <a:gd name="connsiteY6" fmla="*/ 589788 h 2092161"/>
                <a:gd name="connsiteX7" fmla="*/ 1068219 w 2254207"/>
                <a:gd name="connsiteY7" fmla="*/ 1167917 h 2092161"/>
                <a:gd name="connsiteX8" fmla="*/ 1646349 w 2254207"/>
                <a:gd name="connsiteY8" fmla="*/ 1746047 h 2092161"/>
                <a:gd name="connsiteX9" fmla="*/ 1935414 w 2254207"/>
                <a:gd name="connsiteY9" fmla="*/ 2035112 h 2092161"/>
                <a:gd name="connsiteX10" fmla="*/ 1941586 w 2254207"/>
                <a:gd name="connsiteY10" fmla="*/ 2041027 h 2092161"/>
                <a:gd name="connsiteX11" fmla="*/ 1946300 w 2254207"/>
                <a:gd name="connsiteY11" fmla="*/ 2045484 h 2092161"/>
                <a:gd name="connsiteX12" fmla="*/ 1956245 w 2254207"/>
                <a:gd name="connsiteY12" fmla="*/ 2053628 h 2092161"/>
                <a:gd name="connsiteX13" fmla="*/ 1977333 w 2254207"/>
                <a:gd name="connsiteY13" fmla="*/ 2067773 h 2092161"/>
                <a:gd name="connsiteX14" fmla="*/ 2000136 w 2254207"/>
                <a:gd name="connsiteY14" fmla="*/ 2078917 h 2092161"/>
                <a:gd name="connsiteX15" fmla="*/ 2024310 w 2254207"/>
                <a:gd name="connsiteY15" fmla="*/ 2086718 h 2092161"/>
                <a:gd name="connsiteX16" fmla="*/ 2125466 w 2254207"/>
                <a:gd name="connsiteY16" fmla="*/ 2083460 h 2092161"/>
                <a:gd name="connsiteX17" fmla="*/ 2171157 w 2254207"/>
                <a:gd name="connsiteY17" fmla="*/ 2061772 h 2092161"/>
                <a:gd name="connsiteX18" fmla="*/ 2209562 w 2254207"/>
                <a:gd name="connsiteY18" fmla="*/ 2027739 h 2092161"/>
                <a:gd name="connsiteX19" fmla="*/ 2237166 w 2254207"/>
                <a:gd name="connsiteY19" fmla="*/ 1985220 h 2092161"/>
                <a:gd name="connsiteX20" fmla="*/ 2251910 w 2254207"/>
                <a:gd name="connsiteY20" fmla="*/ 1936613 h 2092161"/>
                <a:gd name="connsiteX21" fmla="*/ 2240166 w 2254207"/>
                <a:gd name="connsiteY21" fmla="*/ 1836230 h 2092161"/>
                <a:gd name="connsiteX22" fmla="*/ 2228936 w 2254207"/>
                <a:gd name="connsiteY22" fmla="*/ 1813512 h 2092161"/>
                <a:gd name="connsiteX23" fmla="*/ 2214448 w 2254207"/>
                <a:gd name="connsiteY23" fmla="*/ 1792595 h 2092161"/>
                <a:gd name="connsiteX24" fmla="*/ 2210334 w 2254207"/>
                <a:gd name="connsiteY24" fmla="*/ 1787623 h 2092161"/>
                <a:gd name="connsiteX25" fmla="*/ 2206133 w 2254207"/>
                <a:gd name="connsiteY25" fmla="*/ 1782737 h 2092161"/>
                <a:gd name="connsiteX26" fmla="*/ 2194217 w 2254207"/>
                <a:gd name="connsiteY26" fmla="*/ 1770478 h 2092161"/>
                <a:gd name="connsiteX27" fmla="*/ 2158127 w 2254207"/>
                <a:gd name="connsiteY27" fmla="*/ 1734388 h 2092161"/>
                <a:gd name="connsiteX28" fmla="*/ 1579998 w 2254207"/>
                <a:gd name="connsiteY28" fmla="*/ 1156259 h 2092161"/>
                <a:gd name="connsiteX29" fmla="*/ 423739 w 2254207"/>
                <a:gd name="connsiteY29" fmla="*/ 0 h 2092161"/>
                <a:gd name="connsiteX30" fmla="*/ 409766 w 2254207"/>
                <a:gd name="connsiteY30" fmla="*/ 13973 h 2092161"/>
                <a:gd name="connsiteX31" fmla="*/ 1566024 w 2254207"/>
                <a:gd name="connsiteY31" fmla="*/ 1170232 h 2092161"/>
                <a:gd name="connsiteX32" fmla="*/ 2144154 w 2254207"/>
                <a:gd name="connsiteY32" fmla="*/ 1748362 h 2092161"/>
                <a:gd name="connsiteX33" fmla="*/ 2180244 w 2254207"/>
                <a:gd name="connsiteY33" fmla="*/ 1784451 h 2092161"/>
                <a:gd name="connsiteX34" fmla="*/ 2191560 w 2254207"/>
                <a:gd name="connsiteY34" fmla="*/ 1796025 h 2092161"/>
                <a:gd name="connsiteX35" fmla="*/ 2195332 w 2254207"/>
                <a:gd name="connsiteY35" fmla="*/ 1800397 h 2092161"/>
                <a:gd name="connsiteX36" fmla="*/ 2199018 w 2254207"/>
                <a:gd name="connsiteY36" fmla="*/ 1804768 h 2092161"/>
                <a:gd name="connsiteX37" fmla="*/ 2211963 w 2254207"/>
                <a:gd name="connsiteY37" fmla="*/ 1823457 h 2092161"/>
                <a:gd name="connsiteX38" fmla="*/ 2221992 w 2254207"/>
                <a:gd name="connsiteY38" fmla="*/ 1843688 h 2092161"/>
                <a:gd name="connsiteX39" fmla="*/ 2232450 w 2254207"/>
                <a:gd name="connsiteY39" fmla="*/ 1933442 h 2092161"/>
                <a:gd name="connsiteX40" fmla="*/ 2219335 w 2254207"/>
                <a:gd name="connsiteY40" fmla="*/ 1976818 h 2092161"/>
                <a:gd name="connsiteX41" fmla="*/ 2194646 w 2254207"/>
                <a:gd name="connsiteY41" fmla="*/ 2014794 h 2092161"/>
                <a:gd name="connsiteX42" fmla="*/ 2160270 w 2254207"/>
                <a:gd name="connsiteY42" fmla="*/ 2045227 h 2092161"/>
                <a:gd name="connsiteX43" fmla="*/ 2119551 w 2254207"/>
                <a:gd name="connsiteY43" fmla="*/ 2064601 h 2092161"/>
                <a:gd name="connsiteX44" fmla="*/ 2029111 w 2254207"/>
                <a:gd name="connsiteY44" fmla="*/ 2067516 h 2092161"/>
                <a:gd name="connsiteX45" fmla="*/ 2007508 w 2254207"/>
                <a:gd name="connsiteY45" fmla="*/ 2060572 h 2092161"/>
                <a:gd name="connsiteX46" fmla="*/ 1987191 w 2254207"/>
                <a:gd name="connsiteY46" fmla="*/ 2050628 h 2092161"/>
                <a:gd name="connsiteX47" fmla="*/ 1968417 w 2254207"/>
                <a:gd name="connsiteY47" fmla="*/ 2037940 h 2092161"/>
                <a:gd name="connsiteX48" fmla="*/ 1959588 w 2254207"/>
                <a:gd name="connsiteY48" fmla="*/ 2030654 h 2092161"/>
                <a:gd name="connsiteX49" fmla="*/ 1955387 w 2254207"/>
                <a:gd name="connsiteY49" fmla="*/ 2026625 h 2092161"/>
                <a:gd name="connsiteX50" fmla="*/ 1949558 w 2254207"/>
                <a:gd name="connsiteY50" fmla="*/ 2020967 h 2092161"/>
                <a:gd name="connsiteX51" fmla="*/ 1660493 w 2254207"/>
                <a:gd name="connsiteY51" fmla="*/ 1731902 h 2092161"/>
                <a:gd name="connsiteX52" fmla="*/ 1082364 w 2254207"/>
                <a:gd name="connsiteY52" fmla="*/ 1153773 h 2092161"/>
                <a:gd name="connsiteX53" fmla="*/ 504235 w 2254207"/>
                <a:gd name="connsiteY53" fmla="*/ 575643 h 2092161"/>
                <a:gd name="connsiteX54" fmla="*/ 215170 w 2254207"/>
                <a:gd name="connsiteY54" fmla="*/ 286579 h 2092161"/>
                <a:gd name="connsiteX55" fmla="*/ 142904 w 2254207"/>
                <a:gd name="connsiteY55" fmla="*/ 214313 h 2092161"/>
                <a:gd name="connsiteX56" fmla="*/ 106813 w 2254207"/>
                <a:gd name="connsiteY56" fmla="*/ 178222 h 2092161"/>
                <a:gd name="connsiteX57" fmla="*/ 88811 w 2254207"/>
                <a:gd name="connsiteY57" fmla="*/ 160220 h 2092161"/>
                <a:gd name="connsiteX58" fmla="*/ 78438 w 2254207"/>
                <a:gd name="connsiteY58" fmla="*/ 149247 h 2092161"/>
                <a:gd name="connsiteX59" fmla="*/ 18860 w 2254207"/>
                <a:gd name="connsiteY59" fmla="*/ 46977 h 2092161"/>
                <a:gd name="connsiteX60" fmla="*/ 86 w 2254207"/>
                <a:gd name="connsiteY60" fmla="*/ 53150 h 209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54207" h="2092161">
                  <a:moveTo>
                    <a:pt x="0" y="53235"/>
                  </a:moveTo>
                  <a:cubicBezTo>
                    <a:pt x="13373" y="93612"/>
                    <a:pt x="34890" y="130816"/>
                    <a:pt x="63608" y="162620"/>
                  </a:cubicBezTo>
                  <a:cubicBezTo>
                    <a:pt x="67123" y="166649"/>
                    <a:pt x="70895" y="170507"/>
                    <a:pt x="74666" y="174365"/>
                  </a:cubicBezTo>
                  <a:lnTo>
                    <a:pt x="92669" y="192367"/>
                  </a:lnTo>
                  <a:lnTo>
                    <a:pt x="128759" y="228457"/>
                  </a:lnTo>
                  <a:lnTo>
                    <a:pt x="201025" y="300723"/>
                  </a:lnTo>
                  <a:lnTo>
                    <a:pt x="490090" y="589788"/>
                  </a:lnTo>
                  <a:lnTo>
                    <a:pt x="1068219" y="1167917"/>
                  </a:lnTo>
                  <a:lnTo>
                    <a:pt x="1646349" y="1746047"/>
                  </a:lnTo>
                  <a:lnTo>
                    <a:pt x="1935414" y="2035112"/>
                  </a:lnTo>
                  <a:cubicBezTo>
                    <a:pt x="1939014" y="2038798"/>
                    <a:pt x="1939871" y="2039398"/>
                    <a:pt x="1941586" y="2041027"/>
                  </a:cubicBezTo>
                  <a:cubicBezTo>
                    <a:pt x="1943214" y="2042484"/>
                    <a:pt x="1944671" y="2044113"/>
                    <a:pt x="1946300" y="2045484"/>
                  </a:cubicBezTo>
                  <a:cubicBezTo>
                    <a:pt x="1949644" y="2048227"/>
                    <a:pt x="1952730" y="2051228"/>
                    <a:pt x="1956245" y="2053628"/>
                  </a:cubicBezTo>
                  <a:cubicBezTo>
                    <a:pt x="1962846" y="2059029"/>
                    <a:pt x="1970046" y="2063487"/>
                    <a:pt x="1977333" y="2067773"/>
                  </a:cubicBezTo>
                  <a:cubicBezTo>
                    <a:pt x="1984620" y="2072145"/>
                    <a:pt x="1992335" y="2075488"/>
                    <a:pt x="2000136" y="2078917"/>
                  </a:cubicBezTo>
                  <a:cubicBezTo>
                    <a:pt x="2008022" y="2082003"/>
                    <a:pt x="2016081" y="2084661"/>
                    <a:pt x="2024310" y="2086718"/>
                  </a:cubicBezTo>
                  <a:cubicBezTo>
                    <a:pt x="2057400" y="2094948"/>
                    <a:pt x="2093147" y="2093833"/>
                    <a:pt x="2125466" y="2083460"/>
                  </a:cubicBezTo>
                  <a:cubicBezTo>
                    <a:pt x="2141754" y="2078489"/>
                    <a:pt x="2156927" y="2070859"/>
                    <a:pt x="2171157" y="2061772"/>
                  </a:cubicBezTo>
                  <a:cubicBezTo>
                    <a:pt x="2185045" y="2052257"/>
                    <a:pt x="2198418" y="2040941"/>
                    <a:pt x="2209562" y="2027739"/>
                  </a:cubicBezTo>
                  <a:cubicBezTo>
                    <a:pt x="2220878" y="2014880"/>
                    <a:pt x="2229879" y="2000393"/>
                    <a:pt x="2237166" y="1985220"/>
                  </a:cubicBezTo>
                  <a:cubicBezTo>
                    <a:pt x="2244109" y="1969789"/>
                    <a:pt x="2249253" y="1953501"/>
                    <a:pt x="2251910" y="1936613"/>
                  </a:cubicBezTo>
                  <a:cubicBezTo>
                    <a:pt x="2257311" y="1902838"/>
                    <a:pt x="2253110" y="1867434"/>
                    <a:pt x="2240166" y="1836230"/>
                  </a:cubicBezTo>
                  <a:cubicBezTo>
                    <a:pt x="2236994" y="1828428"/>
                    <a:pt x="2232965" y="1820885"/>
                    <a:pt x="2228936" y="1813512"/>
                  </a:cubicBezTo>
                  <a:cubicBezTo>
                    <a:pt x="2224392" y="1806397"/>
                    <a:pt x="2219935" y="1799196"/>
                    <a:pt x="2214448" y="1792595"/>
                  </a:cubicBezTo>
                  <a:cubicBezTo>
                    <a:pt x="2213248" y="1790881"/>
                    <a:pt x="2211791" y="1789252"/>
                    <a:pt x="2210334" y="1787623"/>
                  </a:cubicBezTo>
                  <a:cubicBezTo>
                    <a:pt x="2208876" y="1785995"/>
                    <a:pt x="2207590" y="1784280"/>
                    <a:pt x="2206133" y="1782737"/>
                  </a:cubicBezTo>
                  <a:cubicBezTo>
                    <a:pt x="2202704" y="1779308"/>
                    <a:pt x="2201675" y="1777765"/>
                    <a:pt x="2194217" y="1770478"/>
                  </a:cubicBezTo>
                  <a:lnTo>
                    <a:pt x="2158127" y="1734388"/>
                  </a:lnTo>
                  <a:lnTo>
                    <a:pt x="1579998" y="1156259"/>
                  </a:lnTo>
                  <a:lnTo>
                    <a:pt x="423739" y="0"/>
                  </a:lnTo>
                  <a:lnTo>
                    <a:pt x="409766" y="13973"/>
                  </a:lnTo>
                  <a:lnTo>
                    <a:pt x="1566024" y="1170232"/>
                  </a:lnTo>
                  <a:lnTo>
                    <a:pt x="2144154" y="1748362"/>
                  </a:lnTo>
                  <a:lnTo>
                    <a:pt x="2180244" y="1784451"/>
                  </a:lnTo>
                  <a:cubicBezTo>
                    <a:pt x="2187788" y="1791909"/>
                    <a:pt x="2188302" y="1792939"/>
                    <a:pt x="2191560" y="1796025"/>
                  </a:cubicBezTo>
                  <a:cubicBezTo>
                    <a:pt x="2192931" y="1797396"/>
                    <a:pt x="2194046" y="1798939"/>
                    <a:pt x="2195332" y="1800397"/>
                  </a:cubicBezTo>
                  <a:cubicBezTo>
                    <a:pt x="2196617" y="1801854"/>
                    <a:pt x="2197904" y="1803225"/>
                    <a:pt x="2199018" y="1804768"/>
                  </a:cubicBezTo>
                  <a:cubicBezTo>
                    <a:pt x="2203904" y="1810683"/>
                    <a:pt x="2207847" y="1817113"/>
                    <a:pt x="2211963" y="1823457"/>
                  </a:cubicBezTo>
                  <a:cubicBezTo>
                    <a:pt x="2215563" y="1830057"/>
                    <a:pt x="2219163" y="1836658"/>
                    <a:pt x="2221992" y="1843688"/>
                  </a:cubicBezTo>
                  <a:cubicBezTo>
                    <a:pt x="2233565" y="1871548"/>
                    <a:pt x="2237337" y="1903267"/>
                    <a:pt x="2232450" y="1933442"/>
                  </a:cubicBezTo>
                  <a:cubicBezTo>
                    <a:pt x="2230136" y="1948529"/>
                    <a:pt x="2225507" y="1963103"/>
                    <a:pt x="2219335" y="1976818"/>
                  </a:cubicBezTo>
                  <a:cubicBezTo>
                    <a:pt x="2212734" y="1990363"/>
                    <a:pt x="2204847" y="2003222"/>
                    <a:pt x="2194646" y="2014794"/>
                  </a:cubicBezTo>
                  <a:cubicBezTo>
                    <a:pt x="2184702" y="2026625"/>
                    <a:pt x="2172700" y="2036741"/>
                    <a:pt x="2160270" y="2045227"/>
                  </a:cubicBezTo>
                  <a:cubicBezTo>
                    <a:pt x="2147583" y="2053371"/>
                    <a:pt x="2134038" y="2060143"/>
                    <a:pt x="2119551" y="2064601"/>
                  </a:cubicBezTo>
                  <a:cubicBezTo>
                    <a:pt x="2090661" y="2073773"/>
                    <a:pt x="2058686" y="2074888"/>
                    <a:pt x="2029111" y="2067516"/>
                  </a:cubicBezTo>
                  <a:cubicBezTo>
                    <a:pt x="2021739" y="2065630"/>
                    <a:pt x="2014538" y="2063229"/>
                    <a:pt x="2007508" y="2060572"/>
                  </a:cubicBezTo>
                  <a:cubicBezTo>
                    <a:pt x="2000650" y="2057486"/>
                    <a:pt x="1993706" y="2054571"/>
                    <a:pt x="1987191" y="2050628"/>
                  </a:cubicBezTo>
                  <a:cubicBezTo>
                    <a:pt x="1980676" y="2046770"/>
                    <a:pt x="1974333" y="2042741"/>
                    <a:pt x="1968417" y="2037940"/>
                  </a:cubicBezTo>
                  <a:cubicBezTo>
                    <a:pt x="1965331" y="2035797"/>
                    <a:pt x="1962502" y="2033054"/>
                    <a:pt x="1959588" y="2030654"/>
                  </a:cubicBezTo>
                  <a:cubicBezTo>
                    <a:pt x="1958130" y="2029454"/>
                    <a:pt x="1956845" y="2027911"/>
                    <a:pt x="1955387" y="2026625"/>
                  </a:cubicBezTo>
                  <a:cubicBezTo>
                    <a:pt x="1953844" y="2025082"/>
                    <a:pt x="1953244" y="2024739"/>
                    <a:pt x="1949558" y="2020967"/>
                  </a:cubicBezTo>
                  <a:lnTo>
                    <a:pt x="1660493" y="1731902"/>
                  </a:lnTo>
                  <a:lnTo>
                    <a:pt x="1082364" y="1153773"/>
                  </a:lnTo>
                  <a:lnTo>
                    <a:pt x="504235" y="575643"/>
                  </a:lnTo>
                  <a:lnTo>
                    <a:pt x="215170" y="286579"/>
                  </a:lnTo>
                  <a:lnTo>
                    <a:pt x="142904" y="214313"/>
                  </a:lnTo>
                  <a:lnTo>
                    <a:pt x="106813" y="178222"/>
                  </a:lnTo>
                  <a:lnTo>
                    <a:pt x="88811" y="160220"/>
                  </a:lnTo>
                  <a:cubicBezTo>
                    <a:pt x="85296" y="156619"/>
                    <a:pt x="81782" y="153019"/>
                    <a:pt x="78438" y="149247"/>
                  </a:cubicBezTo>
                  <a:cubicBezTo>
                    <a:pt x="51521" y="119501"/>
                    <a:pt x="31461" y="84696"/>
                    <a:pt x="18860" y="46977"/>
                  </a:cubicBezTo>
                  <a:lnTo>
                    <a:pt x="86" y="5315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F711AE7-D76B-BA1E-A075-82EC03A692F8}"/>
                </a:ext>
              </a:extLst>
            </p:cNvPr>
            <p:cNvSpPr/>
            <p:nvPr/>
          </p:nvSpPr>
          <p:spPr>
            <a:xfrm>
              <a:off x="3897546" y="3972621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67DF275-7F9B-5AF4-A1DB-A05B20C77D0B}"/>
                </a:ext>
              </a:extLst>
            </p:cNvPr>
            <p:cNvSpPr/>
            <p:nvPr/>
          </p:nvSpPr>
          <p:spPr>
            <a:xfrm>
              <a:off x="3757386" y="3832461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9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138BBFE-3448-828A-A3F3-DE1C24498DF7}"/>
                </a:ext>
              </a:extLst>
            </p:cNvPr>
            <p:cNvSpPr/>
            <p:nvPr/>
          </p:nvSpPr>
          <p:spPr>
            <a:xfrm>
              <a:off x="3621223" y="3688948"/>
              <a:ext cx="76674" cy="83939"/>
            </a:xfrm>
            <a:custGeom>
              <a:avLst/>
              <a:gdLst>
                <a:gd name="connsiteX0" fmla="*/ 11307 w 76674"/>
                <a:gd name="connsiteY0" fmla="*/ 569 h 83939"/>
                <a:gd name="connsiteX1" fmla="*/ 1277 w 76674"/>
                <a:gd name="connsiteY1" fmla="*/ 7770 h 83939"/>
                <a:gd name="connsiteX2" fmla="*/ 1106 w 76674"/>
                <a:gd name="connsiteY2" fmla="*/ 13856 h 83939"/>
                <a:gd name="connsiteX3" fmla="*/ 29652 w 76674"/>
                <a:gd name="connsiteY3" fmla="*/ 49432 h 83939"/>
                <a:gd name="connsiteX4" fmla="*/ 61028 w 76674"/>
                <a:gd name="connsiteY4" fmla="*/ 82265 h 83939"/>
                <a:gd name="connsiteX5" fmla="*/ 67028 w 76674"/>
                <a:gd name="connsiteY5" fmla="*/ 83036 h 83939"/>
                <a:gd name="connsiteX6" fmla="*/ 75772 w 76674"/>
                <a:gd name="connsiteY6" fmla="*/ 74292 h 83939"/>
                <a:gd name="connsiteX7" fmla="*/ 75001 w 76674"/>
                <a:gd name="connsiteY7" fmla="*/ 68292 h 83939"/>
                <a:gd name="connsiteX8" fmla="*/ 44483 w 76674"/>
                <a:gd name="connsiteY8" fmla="*/ 36402 h 83939"/>
                <a:gd name="connsiteX9" fmla="*/ 17051 w 76674"/>
                <a:gd name="connsiteY9" fmla="*/ 2198 h 83939"/>
                <a:gd name="connsiteX10" fmla="*/ 11307 w 76674"/>
                <a:gd name="connsiteY10" fmla="*/ 569 h 8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674" h="83939">
                  <a:moveTo>
                    <a:pt x="11307" y="569"/>
                  </a:moveTo>
                  <a:lnTo>
                    <a:pt x="1277" y="7770"/>
                  </a:lnTo>
                  <a:cubicBezTo>
                    <a:pt x="-352" y="8970"/>
                    <a:pt x="-437" y="11713"/>
                    <a:pt x="1106" y="13856"/>
                  </a:cubicBezTo>
                  <a:cubicBezTo>
                    <a:pt x="10107" y="26115"/>
                    <a:pt x="19622" y="38031"/>
                    <a:pt x="29652" y="49432"/>
                  </a:cubicBezTo>
                  <a:cubicBezTo>
                    <a:pt x="39682" y="60834"/>
                    <a:pt x="50483" y="71892"/>
                    <a:pt x="61028" y="82265"/>
                  </a:cubicBezTo>
                  <a:cubicBezTo>
                    <a:pt x="62913" y="84151"/>
                    <a:pt x="65571" y="84494"/>
                    <a:pt x="67028" y="83036"/>
                  </a:cubicBezTo>
                  <a:lnTo>
                    <a:pt x="75772" y="74292"/>
                  </a:lnTo>
                  <a:cubicBezTo>
                    <a:pt x="77229" y="72835"/>
                    <a:pt x="76887" y="70178"/>
                    <a:pt x="75001" y="68292"/>
                  </a:cubicBezTo>
                  <a:cubicBezTo>
                    <a:pt x="64285" y="57662"/>
                    <a:pt x="54255" y="47375"/>
                    <a:pt x="44483" y="36402"/>
                  </a:cubicBezTo>
                  <a:cubicBezTo>
                    <a:pt x="34796" y="25429"/>
                    <a:pt x="25709" y="13942"/>
                    <a:pt x="17051" y="2198"/>
                  </a:cubicBezTo>
                  <a:cubicBezTo>
                    <a:pt x="15593" y="140"/>
                    <a:pt x="13021" y="-631"/>
                    <a:pt x="11307" y="56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C0CA1E1-5F60-D525-2A27-17B0FEA439BC}"/>
                </a:ext>
              </a:extLst>
            </p:cNvPr>
            <p:cNvSpPr/>
            <p:nvPr/>
          </p:nvSpPr>
          <p:spPr>
            <a:xfrm>
              <a:off x="3551005" y="3558015"/>
              <a:ext cx="34874" cy="52043"/>
            </a:xfrm>
            <a:custGeom>
              <a:avLst/>
              <a:gdLst>
                <a:gd name="connsiteX0" fmla="*/ 86 w 34874"/>
                <a:gd name="connsiteY0" fmla="*/ 6172 h 52043"/>
                <a:gd name="connsiteX1" fmla="*/ 16374 w 34874"/>
                <a:gd name="connsiteY1" fmla="*/ 48863 h 52043"/>
                <a:gd name="connsiteX2" fmla="*/ 21688 w 34874"/>
                <a:gd name="connsiteY2" fmla="*/ 51778 h 52043"/>
                <a:gd name="connsiteX3" fmla="*/ 32918 w 34874"/>
                <a:gd name="connsiteY3" fmla="*/ 46720 h 52043"/>
                <a:gd name="connsiteX4" fmla="*/ 34376 w 34874"/>
                <a:gd name="connsiteY4" fmla="*/ 40977 h 52043"/>
                <a:gd name="connsiteX5" fmla="*/ 18774 w 34874"/>
                <a:gd name="connsiteY5" fmla="*/ 0 h 52043"/>
                <a:gd name="connsiteX6" fmla="*/ 0 w 34874"/>
                <a:gd name="connsiteY6" fmla="*/ 6172 h 5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874" h="52043">
                  <a:moveTo>
                    <a:pt x="86" y="6172"/>
                  </a:moveTo>
                  <a:cubicBezTo>
                    <a:pt x="4886" y="20660"/>
                    <a:pt x="10373" y="34890"/>
                    <a:pt x="16374" y="48863"/>
                  </a:cubicBezTo>
                  <a:cubicBezTo>
                    <a:pt x="17488" y="51349"/>
                    <a:pt x="19888" y="52635"/>
                    <a:pt x="21688" y="51778"/>
                  </a:cubicBezTo>
                  <a:lnTo>
                    <a:pt x="32918" y="46720"/>
                  </a:lnTo>
                  <a:cubicBezTo>
                    <a:pt x="34804" y="45863"/>
                    <a:pt x="35404" y="43291"/>
                    <a:pt x="34376" y="40977"/>
                  </a:cubicBezTo>
                  <a:cubicBezTo>
                    <a:pt x="28546" y="27518"/>
                    <a:pt x="23403" y="13888"/>
                    <a:pt x="18774" y="0"/>
                  </a:cubicBezTo>
                  <a:lnTo>
                    <a:pt x="0" y="6172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38FA88B-06FC-2E84-74BB-0242D7837D5F}"/>
                </a:ext>
              </a:extLst>
            </p:cNvPr>
            <p:cNvSpPr/>
            <p:nvPr/>
          </p:nvSpPr>
          <p:spPr>
            <a:xfrm>
              <a:off x="4037706" y="4112781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37CC1B0-FD4D-B99E-3D76-FA2C91FA0070}"/>
                </a:ext>
              </a:extLst>
            </p:cNvPr>
            <p:cNvSpPr/>
            <p:nvPr/>
          </p:nvSpPr>
          <p:spPr>
            <a:xfrm>
              <a:off x="4177867" y="4252856"/>
              <a:ext cx="80672" cy="80672"/>
            </a:xfrm>
            <a:custGeom>
              <a:avLst/>
              <a:gdLst>
                <a:gd name="connsiteX0" fmla="*/ 9647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7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7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7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7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7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8134940-7293-69AA-20AA-4C57841A39B8}"/>
                </a:ext>
              </a:extLst>
            </p:cNvPr>
            <p:cNvSpPr/>
            <p:nvPr/>
          </p:nvSpPr>
          <p:spPr>
            <a:xfrm>
              <a:off x="4318027" y="4393017"/>
              <a:ext cx="80672" cy="80672"/>
            </a:xfrm>
            <a:custGeom>
              <a:avLst/>
              <a:gdLst>
                <a:gd name="connsiteX0" fmla="*/ 9646 w 80672"/>
                <a:gd name="connsiteY0" fmla="*/ 903 h 80672"/>
                <a:gd name="connsiteX1" fmla="*/ 903 w 80672"/>
                <a:gd name="connsiteY1" fmla="*/ 9647 h 80672"/>
                <a:gd name="connsiteX2" fmla="*/ 1674 w 80672"/>
                <a:gd name="connsiteY2" fmla="*/ 15648 h 80672"/>
                <a:gd name="connsiteX3" fmla="*/ 65025 w 80672"/>
                <a:gd name="connsiteY3" fmla="*/ 78998 h 80672"/>
                <a:gd name="connsiteX4" fmla="*/ 71026 w 80672"/>
                <a:gd name="connsiteY4" fmla="*/ 79770 h 80672"/>
                <a:gd name="connsiteX5" fmla="*/ 79770 w 80672"/>
                <a:gd name="connsiteY5" fmla="*/ 71026 h 80672"/>
                <a:gd name="connsiteX6" fmla="*/ 78998 w 80672"/>
                <a:gd name="connsiteY6" fmla="*/ 65025 h 80672"/>
                <a:gd name="connsiteX7" fmla="*/ 15647 w 80672"/>
                <a:gd name="connsiteY7" fmla="*/ 1674 h 80672"/>
                <a:gd name="connsiteX8" fmla="*/ 9646 w 80672"/>
                <a:gd name="connsiteY8" fmla="*/ 903 h 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672" h="80672">
                  <a:moveTo>
                    <a:pt x="9646" y="903"/>
                  </a:moveTo>
                  <a:lnTo>
                    <a:pt x="903" y="9647"/>
                  </a:lnTo>
                  <a:cubicBezTo>
                    <a:pt x="-555" y="11104"/>
                    <a:pt x="-212" y="13761"/>
                    <a:pt x="1674" y="15648"/>
                  </a:cubicBezTo>
                  <a:lnTo>
                    <a:pt x="65025" y="78998"/>
                  </a:lnTo>
                  <a:cubicBezTo>
                    <a:pt x="66911" y="80884"/>
                    <a:pt x="69568" y="81227"/>
                    <a:pt x="71026" y="79770"/>
                  </a:cubicBezTo>
                  <a:lnTo>
                    <a:pt x="79770" y="71026"/>
                  </a:lnTo>
                  <a:cubicBezTo>
                    <a:pt x="81227" y="69568"/>
                    <a:pt x="80884" y="66911"/>
                    <a:pt x="78998" y="65025"/>
                  </a:cubicBezTo>
                  <a:lnTo>
                    <a:pt x="15647" y="1674"/>
                  </a:lnTo>
                  <a:cubicBezTo>
                    <a:pt x="13761" y="-212"/>
                    <a:pt x="11104" y="-555"/>
                    <a:pt x="9646" y="9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7" name="Graphic 2">
            <a:extLst>
              <a:ext uri="{FF2B5EF4-FFF2-40B4-BE49-F238E27FC236}">
                <a16:creationId xmlns:a16="http://schemas.microsoft.com/office/drawing/2014/main" id="{70C86286-8648-B53E-AA2D-78E00C97B642}"/>
              </a:ext>
            </a:extLst>
          </p:cNvPr>
          <p:cNvGrpSpPr/>
          <p:nvPr/>
        </p:nvGrpSpPr>
        <p:grpSpPr>
          <a:xfrm rot="18900000">
            <a:off x="5239320" y="1527801"/>
            <a:ext cx="804186" cy="803929"/>
            <a:chOff x="5032505" y="1967473"/>
            <a:chExt cx="804186" cy="803929"/>
          </a:xfrm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59A22AEC-7ED4-DEC2-9C19-E58BAE1FD77E}"/>
                </a:ext>
              </a:extLst>
            </p:cNvPr>
            <p:cNvSpPr/>
            <p:nvPr/>
          </p:nvSpPr>
          <p:spPr>
            <a:xfrm>
              <a:off x="5032505" y="1967473"/>
              <a:ext cx="804186" cy="803929"/>
            </a:xfrm>
            <a:custGeom>
              <a:avLst/>
              <a:gdLst>
                <a:gd name="connsiteX0" fmla="*/ 0 w 804186"/>
                <a:gd name="connsiteY0" fmla="*/ 479546 h 803929"/>
                <a:gd name="connsiteX1" fmla="*/ 479632 w 804186"/>
                <a:gd name="connsiteY1" fmla="*/ 0 h 803929"/>
                <a:gd name="connsiteX2" fmla="*/ 804186 w 804186"/>
                <a:gd name="connsiteY2" fmla="*/ 324469 h 803929"/>
                <a:gd name="connsiteX3" fmla="*/ 324383 w 804186"/>
                <a:gd name="connsiteY3" fmla="*/ 803929 h 803929"/>
                <a:gd name="connsiteX4" fmla="*/ 0 w 804186"/>
                <a:gd name="connsiteY4" fmla="*/ 479546 h 803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4186" h="803929">
                  <a:moveTo>
                    <a:pt x="0" y="479546"/>
                  </a:moveTo>
                  <a:lnTo>
                    <a:pt x="479632" y="0"/>
                  </a:lnTo>
                  <a:lnTo>
                    <a:pt x="804186" y="324469"/>
                  </a:lnTo>
                  <a:lnTo>
                    <a:pt x="324383" y="803929"/>
                  </a:lnTo>
                  <a:lnTo>
                    <a:pt x="0" y="479546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9AC2436E-ECCA-AC63-A01A-D9A02118E102}"/>
                </a:ext>
              </a:extLst>
            </p:cNvPr>
            <p:cNvSpPr/>
            <p:nvPr/>
          </p:nvSpPr>
          <p:spPr>
            <a:xfrm>
              <a:off x="5035076" y="1969959"/>
              <a:ext cx="799128" cy="798956"/>
            </a:xfrm>
            <a:custGeom>
              <a:avLst/>
              <a:gdLst>
                <a:gd name="connsiteX0" fmla="*/ 474573 w 799128"/>
                <a:gd name="connsiteY0" fmla="*/ 0 h 798956"/>
                <a:gd name="connsiteX1" fmla="*/ 799128 w 799128"/>
                <a:gd name="connsiteY1" fmla="*/ 324555 h 798956"/>
                <a:gd name="connsiteX2" fmla="*/ 324383 w 799128"/>
                <a:gd name="connsiteY2" fmla="*/ 798957 h 798956"/>
                <a:gd name="connsiteX3" fmla="*/ 0 w 799128"/>
                <a:gd name="connsiteY3" fmla="*/ 474574 h 798956"/>
                <a:gd name="connsiteX4" fmla="*/ 474573 w 799128"/>
                <a:gd name="connsiteY4" fmla="*/ 0 h 798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9128" h="798956">
                  <a:moveTo>
                    <a:pt x="474573" y="0"/>
                  </a:moveTo>
                  <a:lnTo>
                    <a:pt x="799128" y="324555"/>
                  </a:lnTo>
                  <a:lnTo>
                    <a:pt x="324383" y="798957"/>
                  </a:lnTo>
                  <a:lnTo>
                    <a:pt x="0" y="474574"/>
                  </a:lnTo>
                  <a:lnTo>
                    <a:pt x="474573" y="0"/>
                  </a:lnTo>
                  <a:close/>
                </a:path>
              </a:pathLst>
            </a:custGeom>
            <a:solidFill>
              <a:srgbClr val="F7F7F7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3FB831C-5DC9-1C53-1425-895B5AF90E58}"/>
                </a:ext>
              </a:extLst>
            </p:cNvPr>
            <p:cNvSpPr/>
            <p:nvPr/>
          </p:nvSpPr>
          <p:spPr>
            <a:xfrm>
              <a:off x="5037563" y="1972445"/>
              <a:ext cx="794070" cy="793984"/>
            </a:xfrm>
            <a:custGeom>
              <a:avLst/>
              <a:gdLst>
                <a:gd name="connsiteX0" fmla="*/ 469602 w 794070"/>
                <a:gd name="connsiteY0" fmla="*/ 0 h 793984"/>
                <a:gd name="connsiteX1" fmla="*/ 794070 w 794070"/>
                <a:gd name="connsiteY1" fmla="*/ 324555 h 793984"/>
                <a:gd name="connsiteX2" fmla="*/ 324383 w 794070"/>
                <a:gd name="connsiteY2" fmla="*/ 793985 h 793984"/>
                <a:gd name="connsiteX3" fmla="*/ 0 w 794070"/>
                <a:gd name="connsiteY3" fmla="*/ 469602 h 793984"/>
                <a:gd name="connsiteX4" fmla="*/ 469602 w 794070"/>
                <a:gd name="connsiteY4" fmla="*/ 0 h 793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4070" h="793984">
                  <a:moveTo>
                    <a:pt x="469602" y="0"/>
                  </a:moveTo>
                  <a:lnTo>
                    <a:pt x="794070" y="324555"/>
                  </a:lnTo>
                  <a:lnTo>
                    <a:pt x="324383" y="793985"/>
                  </a:lnTo>
                  <a:lnTo>
                    <a:pt x="0" y="469602"/>
                  </a:lnTo>
                  <a:lnTo>
                    <a:pt x="469602" y="0"/>
                  </a:lnTo>
                  <a:close/>
                </a:path>
              </a:pathLst>
            </a:custGeom>
            <a:solidFill>
              <a:srgbClr val="EFEFE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CB7D4883-483A-662F-6177-3ED8D417BF30}"/>
                </a:ext>
              </a:extLst>
            </p:cNvPr>
            <p:cNvSpPr/>
            <p:nvPr/>
          </p:nvSpPr>
          <p:spPr>
            <a:xfrm>
              <a:off x="5040048" y="1974931"/>
              <a:ext cx="789098" cy="788927"/>
            </a:xfrm>
            <a:custGeom>
              <a:avLst/>
              <a:gdLst>
                <a:gd name="connsiteX0" fmla="*/ 464544 w 789098"/>
                <a:gd name="connsiteY0" fmla="*/ 0 h 788927"/>
                <a:gd name="connsiteX1" fmla="*/ 789099 w 789098"/>
                <a:gd name="connsiteY1" fmla="*/ 324555 h 788927"/>
                <a:gd name="connsiteX2" fmla="*/ 324383 w 789098"/>
                <a:gd name="connsiteY2" fmla="*/ 788927 h 788927"/>
                <a:gd name="connsiteX3" fmla="*/ 0 w 789098"/>
                <a:gd name="connsiteY3" fmla="*/ 464629 h 788927"/>
                <a:gd name="connsiteX4" fmla="*/ 464544 w 789098"/>
                <a:gd name="connsiteY4" fmla="*/ 0 h 78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098" h="788927">
                  <a:moveTo>
                    <a:pt x="464544" y="0"/>
                  </a:moveTo>
                  <a:lnTo>
                    <a:pt x="789099" y="324555"/>
                  </a:lnTo>
                  <a:lnTo>
                    <a:pt x="324383" y="788927"/>
                  </a:lnTo>
                  <a:lnTo>
                    <a:pt x="0" y="464629"/>
                  </a:lnTo>
                  <a:lnTo>
                    <a:pt x="464544" y="0"/>
                  </a:lnTo>
                  <a:close/>
                </a:path>
              </a:pathLst>
            </a:custGeom>
            <a:solidFill>
              <a:srgbClr val="E6E6E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D405D29-F34F-DA72-95AB-8ECFA45F542E}"/>
                </a:ext>
              </a:extLst>
            </p:cNvPr>
            <p:cNvSpPr/>
            <p:nvPr/>
          </p:nvSpPr>
          <p:spPr>
            <a:xfrm>
              <a:off x="5042535" y="1977417"/>
              <a:ext cx="784126" cy="783955"/>
            </a:xfrm>
            <a:custGeom>
              <a:avLst/>
              <a:gdLst>
                <a:gd name="connsiteX0" fmla="*/ 459572 w 784126"/>
                <a:gd name="connsiteY0" fmla="*/ 0 h 783955"/>
                <a:gd name="connsiteX1" fmla="*/ 784126 w 784126"/>
                <a:gd name="connsiteY1" fmla="*/ 324555 h 783955"/>
                <a:gd name="connsiteX2" fmla="*/ 324384 w 784126"/>
                <a:gd name="connsiteY2" fmla="*/ 783955 h 783955"/>
                <a:gd name="connsiteX3" fmla="*/ 0 w 784126"/>
                <a:gd name="connsiteY3" fmla="*/ 459572 h 783955"/>
                <a:gd name="connsiteX4" fmla="*/ 459572 w 784126"/>
                <a:gd name="connsiteY4" fmla="*/ 0 h 78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126" h="783955">
                  <a:moveTo>
                    <a:pt x="459572" y="0"/>
                  </a:moveTo>
                  <a:lnTo>
                    <a:pt x="784126" y="324555"/>
                  </a:lnTo>
                  <a:lnTo>
                    <a:pt x="324384" y="783955"/>
                  </a:lnTo>
                  <a:lnTo>
                    <a:pt x="0" y="459572"/>
                  </a:lnTo>
                  <a:lnTo>
                    <a:pt x="459572" y="0"/>
                  </a:lnTo>
                  <a:close/>
                </a:path>
              </a:pathLst>
            </a:custGeom>
            <a:solidFill>
              <a:srgbClr val="DEDEDE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A396DBFB-DABF-71D5-8E54-BC736F7BA4B7}"/>
                </a:ext>
              </a:extLst>
            </p:cNvPr>
            <p:cNvSpPr/>
            <p:nvPr/>
          </p:nvSpPr>
          <p:spPr>
            <a:xfrm>
              <a:off x="5045021" y="1979989"/>
              <a:ext cx="779154" cy="778897"/>
            </a:xfrm>
            <a:custGeom>
              <a:avLst/>
              <a:gdLst>
                <a:gd name="connsiteX0" fmla="*/ 454600 w 779154"/>
                <a:gd name="connsiteY0" fmla="*/ 0 h 778897"/>
                <a:gd name="connsiteX1" fmla="*/ 779154 w 779154"/>
                <a:gd name="connsiteY1" fmla="*/ 324469 h 778897"/>
                <a:gd name="connsiteX2" fmla="*/ 324469 w 779154"/>
                <a:gd name="connsiteY2" fmla="*/ 778897 h 778897"/>
                <a:gd name="connsiteX3" fmla="*/ 0 w 779154"/>
                <a:gd name="connsiteY3" fmla="*/ 454514 h 778897"/>
                <a:gd name="connsiteX4" fmla="*/ 454600 w 779154"/>
                <a:gd name="connsiteY4" fmla="*/ 0 h 77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9154" h="778897">
                  <a:moveTo>
                    <a:pt x="454600" y="0"/>
                  </a:moveTo>
                  <a:lnTo>
                    <a:pt x="779154" y="324469"/>
                  </a:lnTo>
                  <a:lnTo>
                    <a:pt x="324469" y="778897"/>
                  </a:lnTo>
                  <a:lnTo>
                    <a:pt x="0" y="454514"/>
                  </a:lnTo>
                  <a:lnTo>
                    <a:pt x="454600" y="0"/>
                  </a:lnTo>
                  <a:close/>
                </a:path>
              </a:pathLst>
            </a:custGeom>
            <a:solidFill>
              <a:srgbClr val="D6D6D6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2157F1B7-60A4-7B7E-781A-E44DBEE26EF3}"/>
                </a:ext>
              </a:extLst>
            </p:cNvPr>
            <p:cNvSpPr/>
            <p:nvPr/>
          </p:nvSpPr>
          <p:spPr>
            <a:xfrm>
              <a:off x="5047592" y="1982475"/>
              <a:ext cx="774096" cy="773925"/>
            </a:xfrm>
            <a:custGeom>
              <a:avLst/>
              <a:gdLst>
                <a:gd name="connsiteX0" fmla="*/ 449542 w 774096"/>
                <a:gd name="connsiteY0" fmla="*/ 0 h 773925"/>
                <a:gd name="connsiteX1" fmla="*/ 774097 w 774096"/>
                <a:gd name="connsiteY1" fmla="*/ 324555 h 773925"/>
                <a:gd name="connsiteX2" fmla="*/ 324383 w 774096"/>
                <a:gd name="connsiteY2" fmla="*/ 773925 h 773925"/>
                <a:gd name="connsiteX3" fmla="*/ 0 w 774096"/>
                <a:gd name="connsiteY3" fmla="*/ 449542 h 773925"/>
                <a:gd name="connsiteX4" fmla="*/ 449542 w 774096"/>
                <a:gd name="connsiteY4" fmla="*/ 0 h 77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096" h="773925">
                  <a:moveTo>
                    <a:pt x="449542" y="0"/>
                  </a:moveTo>
                  <a:lnTo>
                    <a:pt x="774097" y="324555"/>
                  </a:lnTo>
                  <a:lnTo>
                    <a:pt x="324383" y="773925"/>
                  </a:lnTo>
                  <a:lnTo>
                    <a:pt x="0" y="449542"/>
                  </a:lnTo>
                  <a:lnTo>
                    <a:pt x="449542" y="0"/>
                  </a:lnTo>
                  <a:close/>
                </a:path>
              </a:pathLst>
            </a:custGeom>
            <a:solidFill>
              <a:srgbClr val="CECECE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A064E27B-22EB-600A-EFAA-FAFB5EF7A36D}"/>
                </a:ext>
              </a:extLst>
            </p:cNvPr>
            <p:cNvSpPr/>
            <p:nvPr/>
          </p:nvSpPr>
          <p:spPr>
            <a:xfrm>
              <a:off x="5050078" y="1984961"/>
              <a:ext cx="769039" cy="768953"/>
            </a:xfrm>
            <a:custGeom>
              <a:avLst/>
              <a:gdLst>
                <a:gd name="connsiteX0" fmla="*/ 444570 w 769039"/>
                <a:gd name="connsiteY0" fmla="*/ 0 h 768953"/>
                <a:gd name="connsiteX1" fmla="*/ 769039 w 769039"/>
                <a:gd name="connsiteY1" fmla="*/ 324555 h 768953"/>
                <a:gd name="connsiteX2" fmla="*/ 324383 w 769039"/>
                <a:gd name="connsiteY2" fmla="*/ 768953 h 768953"/>
                <a:gd name="connsiteX3" fmla="*/ 0 w 769039"/>
                <a:gd name="connsiteY3" fmla="*/ 444570 h 768953"/>
                <a:gd name="connsiteX4" fmla="*/ 444570 w 769039"/>
                <a:gd name="connsiteY4" fmla="*/ 0 h 76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039" h="768953">
                  <a:moveTo>
                    <a:pt x="444570" y="0"/>
                  </a:moveTo>
                  <a:lnTo>
                    <a:pt x="769039" y="324555"/>
                  </a:lnTo>
                  <a:lnTo>
                    <a:pt x="324383" y="768953"/>
                  </a:lnTo>
                  <a:lnTo>
                    <a:pt x="0" y="444570"/>
                  </a:lnTo>
                  <a:lnTo>
                    <a:pt x="444570" y="0"/>
                  </a:lnTo>
                  <a:close/>
                </a:path>
              </a:pathLst>
            </a:custGeom>
            <a:solidFill>
              <a:srgbClr val="C5C5C5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CE3373C2-49BA-9861-D346-BD1E999DA7F0}"/>
                </a:ext>
              </a:extLst>
            </p:cNvPr>
            <p:cNvSpPr/>
            <p:nvPr/>
          </p:nvSpPr>
          <p:spPr>
            <a:xfrm>
              <a:off x="5052564" y="1987447"/>
              <a:ext cx="764066" cy="763981"/>
            </a:xfrm>
            <a:custGeom>
              <a:avLst/>
              <a:gdLst>
                <a:gd name="connsiteX0" fmla="*/ 439512 w 764066"/>
                <a:gd name="connsiteY0" fmla="*/ 0 h 763981"/>
                <a:gd name="connsiteX1" fmla="*/ 764067 w 764066"/>
                <a:gd name="connsiteY1" fmla="*/ 324555 h 763981"/>
                <a:gd name="connsiteX2" fmla="*/ 324383 w 764066"/>
                <a:gd name="connsiteY2" fmla="*/ 763981 h 763981"/>
                <a:gd name="connsiteX3" fmla="*/ 0 w 764066"/>
                <a:gd name="connsiteY3" fmla="*/ 439598 h 763981"/>
                <a:gd name="connsiteX4" fmla="*/ 439512 w 764066"/>
                <a:gd name="connsiteY4" fmla="*/ 0 h 763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4066" h="763981">
                  <a:moveTo>
                    <a:pt x="439512" y="0"/>
                  </a:moveTo>
                  <a:lnTo>
                    <a:pt x="764067" y="324555"/>
                  </a:lnTo>
                  <a:lnTo>
                    <a:pt x="324383" y="763981"/>
                  </a:lnTo>
                  <a:lnTo>
                    <a:pt x="0" y="439598"/>
                  </a:lnTo>
                  <a:lnTo>
                    <a:pt x="439512" y="0"/>
                  </a:lnTo>
                  <a:close/>
                </a:path>
              </a:pathLst>
            </a:custGeom>
            <a:solidFill>
              <a:srgbClr val="BDBDB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C125C117-4C62-CD06-E363-92B9A2D4ACA5}"/>
                </a:ext>
              </a:extLst>
            </p:cNvPr>
            <p:cNvSpPr/>
            <p:nvPr/>
          </p:nvSpPr>
          <p:spPr>
            <a:xfrm>
              <a:off x="5055050" y="1989933"/>
              <a:ext cx="759095" cy="759009"/>
            </a:xfrm>
            <a:custGeom>
              <a:avLst/>
              <a:gdLst>
                <a:gd name="connsiteX0" fmla="*/ 434540 w 759095"/>
                <a:gd name="connsiteY0" fmla="*/ 0 h 759009"/>
                <a:gd name="connsiteX1" fmla="*/ 759095 w 759095"/>
                <a:gd name="connsiteY1" fmla="*/ 324555 h 759009"/>
                <a:gd name="connsiteX2" fmla="*/ 324469 w 759095"/>
                <a:gd name="connsiteY2" fmla="*/ 759009 h 759009"/>
                <a:gd name="connsiteX3" fmla="*/ 0 w 759095"/>
                <a:gd name="connsiteY3" fmla="*/ 434540 h 759009"/>
                <a:gd name="connsiteX4" fmla="*/ 434540 w 759095"/>
                <a:gd name="connsiteY4" fmla="*/ 0 h 75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095" h="759009">
                  <a:moveTo>
                    <a:pt x="434540" y="0"/>
                  </a:moveTo>
                  <a:lnTo>
                    <a:pt x="759095" y="324555"/>
                  </a:lnTo>
                  <a:lnTo>
                    <a:pt x="324469" y="759009"/>
                  </a:lnTo>
                  <a:lnTo>
                    <a:pt x="0" y="434540"/>
                  </a:lnTo>
                  <a:lnTo>
                    <a:pt x="434540" y="0"/>
                  </a:lnTo>
                  <a:close/>
                </a:path>
              </a:pathLst>
            </a:custGeom>
            <a:solidFill>
              <a:srgbClr val="B5B5B5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67FBAEE-F88E-7BF6-5FD3-31A47142B225}"/>
                </a:ext>
              </a:extLst>
            </p:cNvPr>
            <p:cNvSpPr/>
            <p:nvPr/>
          </p:nvSpPr>
          <p:spPr>
            <a:xfrm>
              <a:off x="5057536" y="1992505"/>
              <a:ext cx="754122" cy="753951"/>
            </a:xfrm>
            <a:custGeom>
              <a:avLst/>
              <a:gdLst>
                <a:gd name="connsiteX0" fmla="*/ 429568 w 754122"/>
                <a:gd name="connsiteY0" fmla="*/ 0 h 753951"/>
                <a:gd name="connsiteX1" fmla="*/ 754123 w 754122"/>
                <a:gd name="connsiteY1" fmla="*/ 324469 h 753951"/>
                <a:gd name="connsiteX2" fmla="*/ 324469 w 754122"/>
                <a:gd name="connsiteY2" fmla="*/ 753952 h 753951"/>
                <a:gd name="connsiteX3" fmla="*/ 0 w 754122"/>
                <a:gd name="connsiteY3" fmla="*/ 429482 h 753951"/>
                <a:gd name="connsiteX4" fmla="*/ 429568 w 754122"/>
                <a:gd name="connsiteY4" fmla="*/ 0 h 75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122" h="753951">
                  <a:moveTo>
                    <a:pt x="429568" y="0"/>
                  </a:moveTo>
                  <a:lnTo>
                    <a:pt x="754123" y="324469"/>
                  </a:lnTo>
                  <a:lnTo>
                    <a:pt x="324469" y="753952"/>
                  </a:lnTo>
                  <a:lnTo>
                    <a:pt x="0" y="429482"/>
                  </a:lnTo>
                  <a:lnTo>
                    <a:pt x="429568" y="0"/>
                  </a:lnTo>
                  <a:close/>
                </a:path>
              </a:pathLst>
            </a:custGeom>
            <a:solidFill>
              <a:srgbClr val="ADADAD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1F043264-8EFC-6842-06CB-BAFDD26B67AF}"/>
                </a:ext>
              </a:extLst>
            </p:cNvPr>
            <p:cNvSpPr/>
            <p:nvPr/>
          </p:nvSpPr>
          <p:spPr>
            <a:xfrm>
              <a:off x="5060108" y="1994991"/>
              <a:ext cx="749065" cy="748893"/>
            </a:xfrm>
            <a:custGeom>
              <a:avLst/>
              <a:gdLst>
                <a:gd name="connsiteX0" fmla="*/ 424510 w 749065"/>
                <a:gd name="connsiteY0" fmla="*/ 0 h 748893"/>
                <a:gd name="connsiteX1" fmla="*/ 749065 w 749065"/>
                <a:gd name="connsiteY1" fmla="*/ 324555 h 748893"/>
                <a:gd name="connsiteX2" fmla="*/ 324384 w 749065"/>
                <a:gd name="connsiteY2" fmla="*/ 748894 h 748893"/>
                <a:gd name="connsiteX3" fmla="*/ 0 w 749065"/>
                <a:gd name="connsiteY3" fmla="*/ 424510 h 748893"/>
                <a:gd name="connsiteX4" fmla="*/ 424510 w 749065"/>
                <a:gd name="connsiteY4" fmla="*/ 0 h 74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065" h="748893">
                  <a:moveTo>
                    <a:pt x="424510" y="0"/>
                  </a:moveTo>
                  <a:lnTo>
                    <a:pt x="749065" y="324555"/>
                  </a:lnTo>
                  <a:lnTo>
                    <a:pt x="324384" y="748894"/>
                  </a:lnTo>
                  <a:lnTo>
                    <a:pt x="0" y="424510"/>
                  </a:lnTo>
                  <a:lnTo>
                    <a:pt x="424510" y="0"/>
                  </a:lnTo>
                  <a:close/>
                </a:path>
              </a:pathLst>
            </a:custGeom>
            <a:solidFill>
              <a:srgbClr val="A5A5A5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D357E9A2-EDCA-10B4-7CCD-944CE96F2B5C}"/>
                </a:ext>
              </a:extLst>
            </p:cNvPr>
            <p:cNvSpPr/>
            <p:nvPr/>
          </p:nvSpPr>
          <p:spPr>
            <a:xfrm>
              <a:off x="5062594" y="1997477"/>
              <a:ext cx="744007" cy="743921"/>
            </a:xfrm>
            <a:custGeom>
              <a:avLst/>
              <a:gdLst>
                <a:gd name="connsiteX0" fmla="*/ 419538 w 744007"/>
                <a:gd name="connsiteY0" fmla="*/ 0 h 743921"/>
                <a:gd name="connsiteX1" fmla="*/ 744007 w 744007"/>
                <a:gd name="connsiteY1" fmla="*/ 324555 h 743921"/>
                <a:gd name="connsiteX2" fmla="*/ 324383 w 744007"/>
                <a:gd name="connsiteY2" fmla="*/ 743922 h 743921"/>
                <a:gd name="connsiteX3" fmla="*/ 0 w 744007"/>
                <a:gd name="connsiteY3" fmla="*/ 419538 h 743921"/>
                <a:gd name="connsiteX4" fmla="*/ 419538 w 744007"/>
                <a:gd name="connsiteY4" fmla="*/ 0 h 74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4007" h="743921">
                  <a:moveTo>
                    <a:pt x="419538" y="0"/>
                  </a:moveTo>
                  <a:lnTo>
                    <a:pt x="744007" y="324555"/>
                  </a:lnTo>
                  <a:lnTo>
                    <a:pt x="324383" y="743922"/>
                  </a:lnTo>
                  <a:lnTo>
                    <a:pt x="0" y="419538"/>
                  </a:lnTo>
                  <a:lnTo>
                    <a:pt x="419538" y="0"/>
                  </a:lnTo>
                  <a:close/>
                </a:path>
              </a:pathLst>
            </a:custGeom>
            <a:solidFill>
              <a:srgbClr val="9C9C9C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E67F9B7-1720-C3EB-32C2-6C22DA11E5F7}"/>
                </a:ext>
              </a:extLst>
            </p:cNvPr>
            <p:cNvSpPr/>
            <p:nvPr/>
          </p:nvSpPr>
          <p:spPr>
            <a:xfrm>
              <a:off x="5065080" y="1999963"/>
              <a:ext cx="739035" cy="738949"/>
            </a:xfrm>
            <a:custGeom>
              <a:avLst/>
              <a:gdLst>
                <a:gd name="connsiteX0" fmla="*/ 414480 w 739035"/>
                <a:gd name="connsiteY0" fmla="*/ 0 h 738949"/>
                <a:gd name="connsiteX1" fmla="*/ 739035 w 739035"/>
                <a:gd name="connsiteY1" fmla="*/ 324555 h 738949"/>
                <a:gd name="connsiteX2" fmla="*/ 324469 w 739035"/>
                <a:gd name="connsiteY2" fmla="*/ 738950 h 738949"/>
                <a:gd name="connsiteX3" fmla="*/ 0 w 739035"/>
                <a:gd name="connsiteY3" fmla="*/ 414566 h 738949"/>
                <a:gd name="connsiteX4" fmla="*/ 414480 w 739035"/>
                <a:gd name="connsiteY4" fmla="*/ 0 h 73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9035" h="738949">
                  <a:moveTo>
                    <a:pt x="414480" y="0"/>
                  </a:moveTo>
                  <a:lnTo>
                    <a:pt x="739035" y="324555"/>
                  </a:lnTo>
                  <a:lnTo>
                    <a:pt x="324469" y="738950"/>
                  </a:lnTo>
                  <a:lnTo>
                    <a:pt x="0" y="414566"/>
                  </a:lnTo>
                  <a:lnTo>
                    <a:pt x="414480" y="0"/>
                  </a:lnTo>
                  <a:close/>
                </a:path>
              </a:pathLst>
            </a:custGeom>
            <a:solidFill>
              <a:srgbClr val="949494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811ABA25-7281-DBFD-0351-464EEE557F6F}"/>
                </a:ext>
              </a:extLst>
            </p:cNvPr>
            <p:cNvSpPr/>
            <p:nvPr/>
          </p:nvSpPr>
          <p:spPr>
            <a:xfrm>
              <a:off x="5067566" y="2002449"/>
              <a:ext cx="734062" cy="733977"/>
            </a:xfrm>
            <a:custGeom>
              <a:avLst/>
              <a:gdLst>
                <a:gd name="connsiteX0" fmla="*/ 409508 w 734062"/>
                <a:gd name="connsiteY0" fmla="*/ 0 h 733977"/>
                <a:gd name="connsiteX1" fmla="*/ 734063 w 734062"/>
                <a:gd name="connsiteY1" fmla="*/ 324555 h 733977"/>
                <a:gd name="connsiteX2" fmla="*/ 324469 w 734062"/>
                <a:gd name="connsiteY2" fmla="*/ 733977 h 733977"/>
                <a:gd name="connsiteX3" fmla="*/ 0 w 734062"/>
                <a:gd name="connsiteY3" fmla="*/ 409508 h 733977"/>
                <a:gd name="connsiteX4" fmla="*/ 409508 w 734062"/>
                <a:gd name="connsiteY4" fmla="*/ 0 h 733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4062" h="733977">
                  <a:moveTo>
                    <a:pt x="409508" y="0"/>
                  </a:moveTo>
                  <a:lnTo>
                    <a:pt x="734063" y="324555"/>
                  </a:lnTo>
                  <a:lnTo>
                    <a:pt x="324469" y="733977"/>
                  </a:lnTo>
                  <a:lnTo>
                    <a:pt x="0" y="409508"/>
                  </a:lnTo>
                  <a:lnTo>
                    <a:pt x="409508" y="0"/>
                  </a:lnTo>
                  <a:close/>
                </a:path>
              </a:pathLst>
            </a:custGeom>
            <a:solidFill>
              <a:srgbClr val="8C8C8C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0325D309-3106-107A-E570-963A91DE265B}"/>
                </a:ext>
              </a:extLst>
            </p:cNvPr>
            <p:cNvSpPr/>
            <p:nvPr/>
          </p:nvSpPr>
          <p:spPr>
            <a:xfrm>
              <a:off x="5070052" y="2005021"/>
              <a:ext cx="729091" cy="728919"/>
            </a:xfrm>
            <a:custGeom>
              <a:avLst/>
              <a:gdLst>
                <a:gd name="connsiteX0" fmla="*/ 404537 w 729091"/>
                <a:gd name="connsiteY0" fmla="*/ 0 h 728919"/>
                <a:gd name="connsiteX1" fmla="*/ 729091 w 729091"/>
                <a:gd name="connsiteY1" fmla="*/ 324469 h 728919"/>
                <a:gd name="connsiteX2" fmla="*/ 324469 w 729091"/>
                <a:gd name="connsiteY2" fmla="*/ 728920 h 728919"/>
                <a:gd name="connsiteX3" fmla="*/ 0 w 729091"/>
                <a:gd name="connsiteY3" fmla="*/ 404451 h 728919"/>
                <a:gd name="connsiteX4" fmla="*/ 404537 w 729091"/>
                <a:gd name="connsiteY4" fmla="*/ 0 h 728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9091" h="728919">
                  <a:moveTo>
                    <a:pt x="404537" y="0"/>
                  </a:moveTo>
                  <a:lnTo>
                    <a:pt x="729091" y="324469"/>
                  </a:lnTo>
                  <a:lnTo>
                    <a:pt x="324469" y="728920"/>
                  </a:lnTo>
                  <a:lnTo>
                    <a:pt x="0" y="404451"/>
                  </a:lnTo>
                  <a:lnTo>
                    <a:pt x="404537" y="0"/>
                  </a:lnTo>
                  <a:close/>
                </a:path>
              </a:pathLst>
            </a:custGeom>
            <a:solidFill>
              <a:srgbClr val="848484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DCE2DF65-E44E-5219-3557-58A0D50468ED}"/>
                </a:ext>
              </a:extLst>
            </p:cNvPr>
            <p:cNvSpPr/>
            <p:nvPr/>
          </p:nvSpPr>
          <p:spPr>
            <a:xfrm>
              <a:off x="5072624" y="2007506"/>
              <a:ext cx="724033" cy="723947"/>
            </a:xfrm>
            <a:custGeom>
              <a:avLst/>
              <a:gdLst>
                <a:gd name="connsiteX0" fmla="*/ 399478 w 724033"/>
                <a:gd name="connsiteY0" fmla="*/ 0 h 723947"/>
                <a:gd name="connsiteX1" fmla="*/ 724033 w 724033"/>
                <a:gd name="connsiteY1" fmla="*/ 324555 h 723947"/>
                <a:gd name="connsiteX2" fmla="*/ 324383 w 724033"/>
                <a:gd name="connsiteY2" fmla="*/ 723948 h 723947"/>
                <a:gd name="connsiteX3" fmla="*/ 0 w 724033"/>
                <a:gd name="connsiteY3" fmla="*/ 399479 h 723947"/>
                <a:gd name="connsiteX4" fmla="*/ 399478 w 724033"/>
                <a:gd name="connsiteY4" fmla="*/ 0 h 72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4033" h="723947">
                  <a:moveTo>
                    <a:pt x="399478" y="0"/>
                  </a:moveTo>
                  <a:lnTo>
                    <a:pt x="724033" y="324555"/>
                  </a:lnTo>
                  <a:lnTo>
                    <a:pt x="324383" y="723948"/>
                  </a:lnTo>
                  <a:lnTo>
                    <a:pt x="0" y="399479"/>
                  </a:lnTo>
                  <a:lnTo>
                    <a:pt x="399478" y="0"/>
                  </a:lnTo>
                  <a:close/>
                </a:path>
              </a:pathLst>
            </a:custGeom>
            <a:solidFill>
              <a:srgbClr val="7B7B7B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9E2DE47-9C8A-77A1-5329-BEEB4FB35F9C}"/>
                </a:ext>
              </a:extLst>
            </p:cNvPr>
            <p:cNvSpPr/>
            <p:nvPr/>
          </p:nvSpPr>
          <p:spPr>
            <a:xfrm>
              <a:off x="5075110" y="2009993"/>
              <a:ext cx="718975" cy="718975"/>
            </a:xfrm>
            <a:custGeom>
              <a:avLst/>
              <a:gdLst>
                <a:gd name="connsiteX0" fmla="*/ 394507 w 718975"/>
                <a:gd name="connsiteY0" fmla="*/ 0 h 718975"/>
                <a:gd name="connsiteX1" fmla="*/ 718976 w 718975"/>
                <a:gd name="connsiteY1" fmla="*/ 324555 h 718975"/>
                <a:gd name="connsiteX2" fmla="*/ 324469 w 718975"/>
                <a:gd name="connsiteY2" fmla="*/ 718976 h 718975"/>
                <a:gd name="connsiteX3" fmla="*/ 0 w 718975"/>
                <a:gd name="connsiteY3" fmla="*/ 394506 h 718975"/>
                <a:gd name="connsiteX4" fmla="*/ 394507 w 718975"/>
                <a:gd name="connsiteY4" fmla="*/ 0 h 71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8975" h="718975">
                  <a:moveTo>
                    <a:pt x="394507" y="0"/>
                  </a:moveTo>
                  <a:lnTo>
                    <a:pt x="718976" y="324555"/>
                  </a:lnTo>
                  <a:lnTo>
                    <a:pt x="324469" y="718976"/>
                  </a:lnTo>
                  <a:lnTo>
                    <a:pt x="0" y="394506"/>
                  </a:lnTo>
                  <a:lnTo>
                    <a:pt x="394507" y="0"/>
                  </a:lnTo>
                  <a:close/>
                </a:path>
              </a:pathLst>
            </a:custGeom>
            <a:solidFill>
              <a:srgbClr val="73737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2D46E8B8-B4AF-B882-A6E7-327BB1357C35}"/>
                </a:ext>
              </a:extLst>
            </p:cNvPr>
            <p:cNvSpPr/>
            <p:nvPr/>
          </p:nvSpPr>
          <p:spPr>
            <a:xfrm>
              <a:off x="5077596" y="2012479"/>
              <a:ext cx="714003" cy="713917"/>
            </a:xfrm>
            <a:custGeom>
              <a:avLst/>
              <a:gdLst>
                <a:gd name="connsiteX0" fmla="*/ 389449 w 714003"/>
                <a:gd name="connsiteY0" fmla="*/ 0 h 713917"/>
                <a:gd name="connsiteX1" fmla="*/ 714004 w 714003"/>
                <a:gd name="connsiteY1" fmla="*/ 324555 h 713917"/>
                <a:gd name="connsiteX2" fmla="*/ 324469 w 714003"/>
                <a:gd name="connsiteY2" fmla="*/ 713918 h 713917"/>
                <a:gd name="connsiteX3" fmla="*/ 0 w 714003"/>
                <a:gd name="connsiteY3" fmla="*/ 389535 h 713917"/>
                <a:gd name="connsiteX4" fmla="*/ 389449 w 714003"/>
                <a:gd name="connsiteY4" fmla="*/ 0 h 713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003" h="713917">
                  <a:moveTo>
                    <a:pt x="389449" y="0"/>
                  </a:moveTo>
                  <a:lnTo>
                    <a:pt x="714004" y="324555"/>
                  </a:lnTo>
                  <a:lnTo>
                    <a:pt x="324469" y="713918"/>
                  </a:lnTo>
                  <a:lnTo>
                    <a:pt x="0" y="389535"/>
                  </a:lnTo>
                  <a:lnTo>
                    <a:pt x="389449" y="0"/>
                  </a:lnTo>
                  <a:close/>
                </a:path>
              </a:pathLst>
            </a:custGeom>
            <a:solidFill>
              <a:srgbClr val="6B6B6B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83A825A4-B3C7-C73C-27BA-3F8CCB6BB46D}"/>
                </a:ext>
              </a:extLst>
            </p:cNvPr>
            <p:cNvSpPr/>
            <p:nvPr/>
          </p:nvSpPr>
          <p:spPr>
            <a:xfrm>
              <a:off x="5080082" y="2014965"/>
              <a:ext cx="709031" cy="708945"/>
            </a:xfrm>
            <a:custGeom>
              <a:avLst/>
              <a:gdLst>
                <a:gd name="connsiteX0" fmla="*/ 384476 w 709031"/>
                <a:gd name="connsiteY0" fmla="*/ 0 h 708945"/>
                <a:gd name="connsiteX1" fmla="*/ 709032 w 709031"/>
                <a:gd name="connsiteY1" fmla="*/ 324555 h 708945"/>
                <a:gd name="connsiteX2" fmla="*/ 324469 w 709031"/>
                <a:gd name="connsiteY2" fmla="*/ 708946 h 708945"/>
                <a:gd name="connsiteX3" fmla="*/ 0 w 709031"/>
                <a:gd name="connsiteY3" fmla="*/ 384477 h 708945"/>
                <a:gd name="connsiteX4" fmla="*/ 384476 w 709031"/>
                <a:gd name="connsiteY4" fmla="*/ 0 h 708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031" h="708945">
                  <a:moveTo>
                    <a:pt x="384476" y="0"/>
                  </a:moveTo>
                  <a:lnTo>
                    <a:pt x="709032" y="324555"/>
                  </a:lnTo>
                  <a:lnTo>
                    <a:pt x="324469" y="708946"/>
                  </a:lnTo>
                  <a:lnTo>
                    <a:pt x="0" y="384477"/>
                  </a:lnTo>
                  <a:lnTo>
                    <a:pt x="384476" y="0"/>
                  </a:lnTo>
                  <a:close/>
                </a:path>
              </a:pathLst>
            </a:custGeom>
            <a:solidFill>
              <a:srgbClr val="63636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EF410CEF-28EA-BDB9-F73A-623431D5D892}"/>
                </a:ext>
              </a:extLst>
            </p:cNvPr>
            <p:cNvSpPr/>
            <p:nvPr/>
          </p:nvSpPr>
          <p:spPr>
            <a:xfrm>
              <a:off x="5082568" y="2017536"/>
              <a:ext cx="704059" cy="703887"/>
            </a:xfrm>
            <a:custGeom>
              <a:avLst/>
              <a:gdLst>
                <a:gd name="connsiteX0" fmla="*/ 379504 w 704059"/>
                <a:gd name="connsiteY0" fmla="*/ 0 h 703887"/>
                <a:gd name="connsiteX1" fmla="*/ 704059 w 704059"/>
                <a:gd name="connsiteY1" fmla="*/ 324469 h 703887"/>
                <a:gd name="connsiteX2" fmla="*/ 324555 w 704059"/>
                <a:gd name="connsiteY2" fmla="*/ 703888 h 703887"/>
                <a:gd name="connsiteX3" fmla="*/ 0 w 704059"/>
                <a:gd name="connsiteY3" fmla="*/ 379419 h 703887"/>
                <a:gd name="connsiteX4" fmla="*/ 379504 w 704059"/>
                <a:gd name="connsiteY4" fmla="*/ 0 h 70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059" h="703887">
                  <a:moveTo>
                    <a:pt x="379504" y="0"/>
                  </a:moveTo>
                  <a:lnTo>
                    <a:pt x="704059" y="324469"/>
                  </a:lnTo>
                  <a:lnTo>
                    <a:pt x="324555" y="703888"/>
                  </a:lnTo>
                  <a:lnTo>
                    <a:pt x="0" y="379419"/>
                  </a:lnTo>
                  <a:lnTo>
                    <a:pt x="379504" y="0"/>
                  </a:lnTo>
                  <a:close/>
                </a:path>
              </a:pathLst>
            </a:custGeom>
            <a:solidFill>
              <a:srgbClr val="5A5A5A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C76DC345-DC54-F6CA-06C3-506DD6BC0515}"/>
                </a:ext>
              </a:extLst>
            </p:cNvPr>
            <p:cNvSpPr/>
            <p:nvPr/>
          </p:nvSpPr>
          <p:spPr>
            <a:xfrm>
              <a:off x="5085140" y="2020022"/>
              <a:ext cx="699001" cy="698916"/>
            </a:xfrm>
            <a:custGeom>
              <a:avLst/>
              <a:gdLst>
                <a:gd name="connsiteX0" fmla="*/ 374447 w 699001"/>
                <a:gd name="connsiteY0" fmla="*/ 0 h 698916"/>
                <a:gd name="connsiteX1" fmla="*/ 699002 w 699001"/>
                <a:gd name="connsiteY1" fmla="*/ 324555 h 698916"/>
                <a:gd name="connsiteX2" fmla="*/ 324469 w 699001"/>
                <a:gd name="connsiteY2" fmla="*/ 698916 h 698916"/>
                <a:gd name="connsiteX3" fmla="*/ 0 w 699001"/>
                <a:gd name="connsiteY3" fmla="*/ 374447 h 698916"/>
                <a:gd name="connsiteX4" fmla="*/ 374447 w 699001"/>
                <a:gd name="connsiteY4" fmla="*/ 0 h 69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001" h="698916">
                  <a:moveTo>
                    <a:pt x="374447" y="0"/>
                  </a:moveTo>
                  <a:lnTo>
                    <a:pt x="699002" y="324555"/>
                  </a:lnTo>
                  <a:lnTo>
                    <a:pt x="324469" y="698916"/>
                  </a:lnTo>
                  <a:lnTo>
                    <a:pt x="0" y="374447"/>
                  </a:lnTo>
                  <a:lnTo>
                    <a:pt x="374447" y="0"/>
                  </a:lnTo>
                  <a:close/>
                </a:path>
              </a:pathLst>
            </a:custGeom>
            <a:solidFill>
              <a:srgbClr val="52525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1C4044DC-CBCF-FDDD-2170-8524A5254E0B}"/>
                </a:ext>
              </a:extLst>
            </p:cNvPr>
            <p:cNvSpPr/>
            <p:nvPr/>
          </p:nvSpPr>
          <p:spPr>
            <a:xfrm>
              <a:off x="5087626" y="2022508"/>
              <a:ext cx="693943" cy="693943"/>
            </a:xfrm>
            <a:custGeom>
              <a:avLst/>
              <a:gdLst>
                <a:gd name="connsiteX0" fmla="*/ 369475 w 693943"/>
                <a:gd name="connsiteY0" fmla="*/ 0 h 693943"/>
                <a:gd name="connsiteX1" fmla="*/ 693944 w 693943"/>
                <a:gd name="connsiteY1" fmla="*/ 324555 h 693943"/>
                <a:gd name="connsiteX2" fmla="*/ 324469 w 693943"/>
                <a:gd name="connsiteY2" fmla="*/ 693944 h 693943"/>
                <a:gd name="connsiteX3" fmla="*/ 0 w 693943"/>
                <a:gd name="connsiteY3" fmla="*/ 369475 h 693943"/>
                <a:gd name="connsiteX4" fmla="*/ 369475 w 693943"/>
                <a:gd name="connsiteY4" fmla="*/ 0 h 69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3943" h="693943">
                  <a:moveTo>
                    <a:pt x="369475" y="0"/>
                  </a:moveTo>
                  <a:lnTo>
                    <a:pt x="693944" y="324555"/>
                  </a:lnTo>
                  <a:lnTo>
                    <a:pt x="324469" y="693944"/>
                  </a:lnTo>
                  <a:lnTo>
                    <a:pt x="0" y="369475"/>
                  </a:lnTo>
                  <a:lnTo>
                    <a:pt x="369475" y="0"/>
                  </a:lnTo>
                  <a:close/>
                </a:path>
              </a:pathLst>
            </a:custGeom>
            <a:solidFill>
              <a:srgbClr val="4A4A4A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4356A7BD-D7F9-069D-2493-789E0165CA69}"/>
                </a:ext>
              </a:extLst>
            </p:cNvPr>
            <p:cNvSpPr/>
            <p:nvPr/>
          </p:nvSpPr>
          <p:spPr>
            <a:xfrm rot="-2700000">
              <a:off x="5176875" y="2140035"/>
              <a:ext cx="515378" cy="458886"/>
            </a:xfrm>
            <a:custGeom>
              <a:avLst/>
              <a:gdLst>
                <a:gd name="connsiteX0" fmla="*/ 0 w 515378"/>
                <a:gd name="connsiteY0" fmla="*/ 0 h 458886"/>
                <a:gd name="connsiteX1" fmla="*/ 515379 w 515378"/>
                <a:gd name="connsiteY1" fmla="*/ 0 h 458886"/>
                <a:gd name="connsiteX2" fmla="*/ 515379 w 515378"/>
                <a:gd name="connsiteY2" fmla="*/ 458886 h 458886"/>
                <a:gd name="connsiteX3" fmla="*/ 0 w 515378"/>
                <a:gd name="connsiteY3" fmla="*/ 458886 h 4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5378" h="458886">
                  <a:moveTo>
                    <a:pt x="0" y="0"/>
                  </a:moveTo>
                  <a:lnTo>
                    <a:pt x="515379" y="0"/>
                  </a:lnTo>
                  <a:lnTo>
                    <a:pt x="515379" y="458886"/>
                  </a:lnTo>
                  <a:lnTo>
                    <a:pt x="0" y="458886"/>
                  </a:lnTo>
                  <a:close/>
                </a:path>
              </a:pathLst>
            </a:custGeom>
            <a:solidFill>
              <a:srgbClr val="42424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FCE684E-5A1C-AE02-7ACC-C745D382E408}"/>
                </a:ext>
              </a:extLst>
            </p:cNvPr>
            <p:cNvSpPr/>
            <p:nvPr/>
          </p:nvSpPr>
          <p:spPr>
            <a:xfrm rot="-2700000">
              <a:off x="5180480" y="2139962"/>
              <a:ext cx="508349" cy="458971"/>
            </a:xfrm>
            <a:custGeom>
              <a:avLst/>
              <a:gdLst>
                <a:gd name="connsiteX0" fmla="*/ 0 w 508349"/>
                <a:gd name="connsiteY0" fmla="*/ 0 h 458971"/>
                <a:gd name="connsiteX1" fmla="*/ 508350 w 508349"/>
                <a:gd name="connsiteY1" fmla="*/ 0 h 458971"/>
                <a:gd name="connsiteX2" fmla="*/ 508350 w 508349"/>
                <a:gd name="connsiteY2" fmla="*/ 458972 h 458971"/>
                <a:gd name="connsiteX3" fmla="*/ 0 w 508349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8349" h="458971">
                  <a:moveTo>
                    <a:pt x="0" y="0"/>
                  </a:moveTo>
                  <a:lnTo>
                    <a:pt x="508350" y="0"/>
                  </a:lnTo>
                  <a:lnTo>
                    <a:pt x="508350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3A3A3A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E45727B9-4BE0-98F1-2503-A064EED7F00D}"/>
                </a:ext>
              </a:extLst>
            </p:cNvPr>
            <p:cNvSpPr/>
            <p:nvPr/>
          </p:nvSpPr>
          <p:spPr>
            <a:xfrm rot="-2700000">
              <a:off x="5184008" y="2139992"/>
              <a:ext cx="501234" cy="458971"/>
            </a:xfrm>
            <a:custGeom>
              <a:avLst/>
              <a:gdLst>
                <a:gd name="connsiteX0" fmla="*/ 0 w 501234"/>
                <a:gd name="connsiteY0" fmla="*/ 0 h 458971"/>
                <a:gd name="connsiteX1" fmla="*/ 501234 w 501234"/>
                <a:gd name="connsiteY1" fmla="*/ 0 h 458971"/>
                <a:gd name="connsiteX2" fmla="*/ 501234 w 501234"/>
                <a:gd name="connsiteY2" fmla="*/ 458972 h 458971"/>
                <a:gd name="connsiteX3" fmla="*/ 0 w 501234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234" h="458971">
                  <a:moveTo>
                    <a:pt x="0" y="0"/>
                  </a:moveTo>
                  <a:lnTo>
                    <a:pt x="501234" y="0"/>
                  </a:lnTo>
                  <a:lnTo>
                    <a:pt x="501234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31313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AAA1AE4B-B2C6-C311-D15B-467ECE6FB8F4}"/>
                </a:ext>
              </a:extLst>
            </p:cNvPr>
            <p:cNvSpPr/>
            <p:nvPr/>
          </p:nvSpPr>
          <p:spPr>
            <a:xfrm rot="-2700000">
              <a:off x="5187522" y="2139992"/>
              <a:ext cx="494204" cy="458971"/>
            </a:xfrm>
            <a:custGeom>
              <a:avLst/>
              <a:gdLst>
                <a:gd name="connsiteX0" fmla="*/ 0 w 494204"/>
                <a:gd name="connsiteY0" fmla="*/ 0 h 458971"/>
                <a:gd name="connsiteX1" fmla="*/ 494205 w 494204"/>
                <a:gd name="connsiteY1" fmla="*/ 0 h 458971"/>
                <a:gd name="connsiteX2" fmla="*/ 494205 w 494204"/>
                <a:gd name="connsiteY2" fmla="*/ 458972 h 458971"/>
                <a:gd name="connsiteX3" fmla="*/ 0 w 494204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204" h="458971">
                  <a:moveTo>
                    <a:pt x="0" y="0"/>
                  </a:moveTo>
                  <a:lnTo>
                    <a:pt x="494205" y="0"/>
                  </a:lnTo>
                  <a:lnTo>
                    <a:pt x="494205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29292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E2A397D-45CB-9170-A723-94A67C6CF485}"/>
                </a:ext>
              </a:extLst>
            </p:cNvPr>
            <p:cNvSpPr/>
            <p:nvPr/>
          </p:nvSpPr>
          <p:spPr>
            <a:xfrm rot="-2700000">
              <a:off x="5191050" y="2140023"/>
              <a:ext cx="487089" cy="458971"/>
            </a:xfrm>
            <a:custGeom>
              <a:avLst/>
              <a:gdLst>
                <a:gd name="connsiteX0" fmla="*/ 0 w 487089"/>
                <a:gd name="connsiteY0" fmla="*/ 0 h 458971"/>
                <a:gd name="connsiteX1" fmla="*/ 487090 w 487089"/>
                <a:gd name="connsiteY1" fmla="*/ 0 h 458971"/>
                <a:gd name="connsiteX2" fmla="*/ 487090 w 487089"/>
                <a:gd name="connsiteY2" fmla="*/ 458972 h 458971"/>
                <a:gd name="connsiteX3" fmla="*/ 0 w 487089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089" h="458971">
                  <a:moveTo>
                    <a:pt x="0" y="0"/>
                  </a:moveTo>
                  <a:lnTo>
                    <a:pt x="487090" y="0"/>
                  </a:lnTo>
                  <a:lnTo>
                    <a:pt x="487090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21212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9FBF11FF-E114-7648-5218-FA31C916C9A7}"/>
                </a:ext>
              </a:extLst>
            </p:cNvPr>
            <p:cNvSpPr/>
            <p:nvPr/>
          </p:nvSpPr>
          <p:spPr>
            <a:xfrm rot="-2700000">
              <a:off x="5194625" y="2140048"/>
              <a:ext cx="480060" cy="458971"/>
            </a:xfrm>
            <a:custGeom>
              <a:avLst/>
              <a:gdLst>
                <a:gd name="connsiteX0" fmla="*/ 0 w 480060"/>
                <a:gd name="connsiteY0" fmla="*/ 0 h 458971"/>
                <a:gd name="connsiteX1" fmla="*/ 480060 w 480060"/>
                <a:gd name="connsiteY1" fmla="*/ 0 h 458971"/>
                <a:gd name="connsiteX2" fmla="*/ 480060 w 480060"/>
                <a:gd name="connsiteY2" fmla="*/ 458972 h 458971"/>
                <a:gd name="connsiteX3" fmla="*/ 0 w 480060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0060" h="458971">
                  <a:moveTo>
                    <a:pt x="0" y="0"/>
                  </a:moveTo>
                  <a:lnTo>
                    <a:pt x="480060" y="0"/>
                  </a:lnTo>
                  <a:lnTo>
                    <a:pt x="480060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19191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E01C916D-438E-E86D-078B-2BFE3D355A97}"/>
                </a:ext>
              </a:extLst>
            </p:cNvPr>
            <p:cNvSpPr/>
            <p:nvPr/>
          </p:nvSpPr>
          <p:spPr>
            <a:xfrm rot="-2700000">
              <a:off x="5198152" y="2140078"/>
              <a:ext cx="472944" cy="458971"/>
            </a:xfrm>
            <a:custGeom>
              <a:avLst/>
              <a:gdLst>
                <a:gd name="connsiteX0" fmla="*/ 0 w 472944"/>
                <a:gd name="connsiteY0" fmla="*/ 0 h 458971"/>
                <a:gd name="connsiteX1" fmla="*/ 472945 w 472944"/>
                <a:gd name="connsiteY1" fmla="*/ 0 h 458971"/>
                <a:gd name="connsiteX2" fmla="*/ 472945 w 472944"/>
                <a:gd name="connsiteY2" fmla="*/ 458972 h 458971"/>
                <a:gd name="connsiteX3" fmla="*/ 0 w 472944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944" h="458971">
                  <a:moveTo>
                    <a:pt x="0" y="0"/>
                  </a:moveTo>
                  <a:lnTo>
                    <a:pt x="472945" y="0"/>
                  </a:lnTo>
                  <a:lnTo>
                    <a:pt x="472945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10101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FD36E28D-1065-3809-907C-18F4EFAE397A}"/>
                </a:ext>
              </a:extLst>
            </p:cNvPr>
            <p:cNvSpPr/>
            <p:nvPr/>
          </p:nvSpPr>
          <p:spPr>
            <a:xfrm rot="-2700000">
              <a:off x="5201679" y="2140108"/>
              <a:ext cx="465829" cy="458971"/>
            </a:xfrm>
            <a:custGeom>
              <a:avLst/>
              <a:gdLst>
                <a:gd name="connsiteX0" fmla="*/ 0 w 465829"/>
                <a:gd name="connsiteY0" fmla="*/ 0 h 458971"/>
                <a:gd name="connsiteX1" fmla="*/ 465830 w 465829"/>
                <a:gd name="connsiteY1" fmla="*/ 0 h 458971"/>
                <a:gd name="connsiteX2" fmla="*/ 465830 w 465829"/>
                <a:gd name="connsiteY2" fmla="*/ 458972 h 458971"/>
                <a:gd name="connsiteX3" fmla="*/ 0 w 465829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829" h="458971">
                  <a:moveTo>
                    <a:pt x="0" y="0"/>
                  </a:moveTo>
                  <a:lnTo>
                    <a:pt x="465830" y="0"/>
                  </a:lnTo>
                  <a:lnTo>
                    <a:pt x="465830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08080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FD6FDEF3-CEB9-1BCE-4950-E0E3043B2CB5}"/>
                </a:ext>
              </a:extLst>
            </p:cNvPr>
            <p:cNvSpPr/>
            <p:nvPr/>
          </p:nvSpPr>
          <p:spPr>
            <a:xfrm rot="-2700000">
              <a:off x="5205255" y="2139962"/>
              <a:ext cx="458800" cy="458971"/>
            </a:xfrm>
            <a:custGeom>
              <a:avLst/>
              <a:gdLst>
                <a:gd name="connsiteX0" fmla="*/ 0 w 458800"/>
                <a:gd name="connsiteY0" fmla="*/ 0 h 458971"/>
                <a:gd name="connsiteX1" fmla="*/ 458800 w 458800"/>
                <a:gd name="connsiteY1" fmla="*/ 0 h 458971"/>
                <a:gd name="connsiteX2" fmla="*/ 458800 w 458800"/>
                <a:gd name="connsiteY2" fmla="*/ 458972 h 458971"/>
                <a:gd name="connsiteX3" fmla="*/ 0 w 458800"/>
                <a:gd name="connsiteY3" fmla="*/ 458972 h 458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800" h="458971">
                  <a:moveTo>
                    <a:pt x="0" y="0"/>
                  </a:moveTo>
                  <a:lnTo>
                    <a:pt x="458800" y="0"/>
                  </a:lnTo>
                  <a:lnTo>
                    <a:pt x="458800" y="458972"/>
                  </a:lnTo>
                  <a:lnTo>
                    <a:pt x="0" y="458972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3" name="Graphic 2">
            <a:extLst>
              <a:ext uri="{FF2B5EF4-FFF2-40B4-BE49-F238E27FC236}">
                <a16:creationId xmlns:a16="http://schemas.microsoft.com/office/drawing/2014/main" id="{02C97B15-E174-2C8E-4AE1-8A21C228F928}"/>
              </a:ext>
            </a:extLst>
          </p:cNvPr>
          <p:cNvGrpSpPr/>
          <p:nvPr/>
        </p:nvGrpSpPr>
        <p:grpSpPr>
          <a:xfrm rot="18900000">
            <a:off x="4198369" y="1567578"/>
            <a:ext cx="3097667" cy="2574697"/>
            <a:chOff x="3306381" y="1811081"/>
            <a:chExt cx="3097667" cy="2574697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53EDBE96-E355-EC2F-C754-26A3B9B8471A}"/>
                </a:ext>
              </a:extLst>
            </p:cNvPr>
            <p:cNvSpPr/>
            <p:nvPr/>
          </p:nvSpPr>
          <p:spPr>
            <a:xfrm>
              <a:off x="3306381" y="1811081"/>
              <a:ext cx="3097555" cy="2574697"/>
            </a:xfrm>
            <a:custGeom>
              <a:avLst/>
              <a:gdLst>
                <a:gd name="connsiteX0" fmla="*/ 472052 w 3097555"/>
                <a:gd name="connsiteY0" fmla="*/ 1678182 h 2574697"/>
                <a:gd name="connsiteX1" fmla="*/ 466823 w 3097555"/>
                <a:gd name="connsiteY1" fmla="*/ 1659837 h 2574697"/>
                <a:gd name="connsiteX2" fmla="*/ 462880 w 3097555"/>
                <a:gd name="connsiteY2" fmla="*/ 1641149 h 2574697"/>
                <a:gd name="connsiteX3" fmla="*/ 461508 w 3097555"/>
                <a:gd name="connsiteY3" fmla="*/ 1631633 h 2574697"/>
                <a:gd name="connsiteX4" fmla="*/ 460308 w 3097555"/>
                <a:gd name="connsiteY4" fmla="*/ 1622118 h 2574697"/>
                <a:gd name="connsiteX5" fmla="*/ 459536 w 3097555"/>
                <a:gd name="connsiteY5" fmla="*/ 1612517 h 2574697"/>
                <a:gd name="connsiteX6" fmla="*/ 459022 w 3097555"/>
                <a:gd name="connsiteY6" fmla="*/ 1607716 h 2574697"/>
                <a:gd name="connsiteX7" fmla="*/ 459022 w 3097555"/>
                <a:gd name="connsiteY7" fmla="*/ 1602916 h 2574697"/>
                <a:gd name="connsiteX8" fmla="*/ 459194 w 3097555"/>
                <a:gd name="connsiteY8" fmla="*/ 1583713 h 2574697"/>
                <a:gd name="connsiteX9" fmla="*/ 460736 w 3097555"/>
                <a:gd name="connsiteY9" fmla="*/ 1564596 h 2574697"/>
                <a:gd name="connsiteX10" fmla="*/ 461851 w 3097555"/>
                <a:gd name="connsiteY10" fmla="*/ 1555081 h 2574697"/>
                <a:gd name="connsiteX11" fmla="*/ 463651 w 3097555"/>
                <a:gd name="connsiteY11" fmla="*/ 1545651 h 2574697"/>
                <a:gd name="connsiteX12" fmla="*/ 465366 w 3097555"/>
                <a:gd name="connsiteY12" fmla="*/ 1536221 h 2574697"/>
                <a:gd name="connsiteX13" fmla="*/ 467937 w 3097555"/>
                <a:gd name="connsiteY13" fmla="*/ 1527049 h 2574697"/>
                <a:gd name="connsiteX14" fmla="*/ 470338 w 3097555"/>
                <a:gd name="connsiteY14" fmla="*/ 1517791 h 2574697"/>
                <a:gd name="connsiteX15" fmla="*/ 473509 w 3097555"/>
                <a:gd name="connsiteY15" fmla="*/ 1508789 h 2574697"/>
                <a:gd name="connsiteX16" fmla="*/ 476596 w 3097555"/>
                <a:gd name="connsiteY16" fmla="*/ 1499788 h 2574697"/>
                <a:gd name="connsiteX17" fmla="*/ 480368 w 3097555"/>
                <a:gd name="connsiteY17" fmla="*/ 1491045 h 2574697"/>
                <a:gd name="connsiteX18" fmla="*/ 488426 w 3097555"/>
                <a:gd name="connsiteY18" fmla="*/ 1473900 h 2574697"/>
                <a:gd name="connsiteX19" fmla="*/ 497770 w 3097555"/>
                <a:gd name="connsiteY19" fmla="*/ 1457354 h 2574697"/>
                <a:gd name="connsiteX20" fmla="*/ 520058 w 3097555"/>
                <a:gd name="connsiteY20" fmla="*/ 1426408 h 2574697"/>
                <a:gd name="connsiteX21" fmla="*/ 522973 w 3097555"/>
                <a:gd name="connsiteY21" fmla="*/ 1422636 h 2574697"/>
                <a:gd name="connsiteX22" fmla="*/ 526316 w 3097555"/>
                <a:gd name="connsiteY22" fmla="*/ 1419207 h 2574697"/>
                <a:gd name="connsiteX23" fmla="*/ 532917 w 3097555"/>
                <a:gd name="connsiteY23" fmla="*/ 1412092 h 2574697"/>
                <a:gd name="connsiteX24" fmla="*/ 536174 w 3097555"/>
                <a:gd name="connsiteY24" fmla="*/ 1408491 h 2574697"/>
                <a:gd name="connsiteX25" fmla="*/ 542518 w 3097555"/>
                <a:gd name="connsiteY25" fmla="*/ 1402147 h 2574697"/>
                <a:gd name="connsiteX26" fmla="*/ 555120 w 3097555"/>
                <a:gd name="connsiteY26" fmla="*/ 1389546 h 2574697"/>
                <a:gd name="connsiteX27" fmla="*/ 605698 w 3097555"/>
                <a:gd name="connsiteY27" fmla="*/ 1338968 h 2574697"/>
                <a:gd name="connsiteX28" fmla="*/ 656189 w 3097555"/>
                <a:gd name="connsiteY28" fmla="*/ 1288476 h 2574697"/>
                <a:gd name="connsiteX29" fmla="*/ 706767 w 3097555"/>
                <a:gd name="connsiteY29" fmla="*/ 1237899 h 2574697"/>
                <a:gd name="connsiteX30" fmla="*/ 757259 w 3097555"/>
                <a:gd name="connsiteY30" fmla="*/ 1187321 h 2574697"/>
                <a:gd name="connsiteX31" fmla="*/ 807837 w 3097555"/>
                <a:gd name="connsiteY31" fmla="*/ 1136743 h 2574697"/>
                <a:gd name="connsiteX32" fmla="*/ 858329 w 3097555"/>
                <a:gd name="connsiteY32" fmla="*/ 1086251 h 2574697"/>
                <a:gd name="connsiteX33" fmla="*/ 908821 w 3097555"/>
                <a:gd name="connsiteY33" fmla="*/ 1035673 h 2574697"/>
                <a:gd name="connsiteX34" fmla="*/ 959313 w 3097555"/>
                <a:gd name="connsiteY34" fmla="*/ 985181 h 2574697"/>
                <a:gd name="connsiteX35" fmla="*/ 1009805 w 3097555"/>
                <a:gd name="connsiteY35" fmla="*/ 934603 h 2574697"/>
                <a:gd name="connsiteX36" fmla="*/ 1060383 w 3097555"/>
                <a:gd name="connsiteY36" fmla="*/ 884111 h 2574697"/>
                <a:gd name="connsiteX37" fmla="*/ 1110875 w 3097555"/>
                <a:gd name="connsiteY37" fmla="*/ 833534 h 2574697"/>
                <a:gd name="connsiteX38" fmla="*/ 1161453 w 3097555"/>
                <a:gd name="connsiteY38" fmla="*/ 782956 h 2574697"/>
                <a:gd name="connsiteX39" fmla="*/ 1211945 w 3097555"/>
                <a:gd name="connsiteY39" fmla="*/ 732378 h 2574697"/>
                <a:gd name="connsiteX40" fmla="*/ 1262522 w 3097555"/>
                <a:gd name="connsiteY40" fmla="*/ 681886 h 2574697"/>
                <a:gd name="connsiteX41" fmla="*/ 1313015 w 3097555"/>
                <a:gd name="connsiteY41" fmla="*/ 631308 h 2574697"/>
                <a:gd name="connsiteX42" fmla="*/ 1363592 w 3097555"/>
                <a:gd name="connsiteY42" fmla="*/ 580731 h 2574697"/>
                <a:gd name="connsiteX43" fmla="*/ 1388881 w 3097555"/>
                <a:gd name="connsiteY43" fmla="*/ 555442 h 2574697"/>
                <a:gd name="connsiteX44" fmla="*/ 1401483 w 3097555"/>
                <a:gd name="connsiteY44" fmla="*/ 542840 h 2574697"/>
                <a:gd name="connsiteX45" fmla="*/ 1407826 w 3097555"/>
                <a:gd name="connsiteY45" fmla="*/ 536497 h 2574697"/>
                <a:gd name="connsiteX46" fmla="*/ 1411598 w 3097555"/>
                <a:gd name="connsiteY46" fmla="*/ 532982 h 2574697"/>
                <a:gd name="connsiteX47" fmla="*/ 1441002 w 3097555"/>
                <a:gd name="connsiteY47" fmla="*/ 508293 h 2574697"/>
                <a:gd name="connsiteX48" fmla="*/ 1473320 w 3097555"/>
                <a:gd name="connsiteY48" fmla="*/ 488319 h 2574697"/>
                <a:gd name="connsiteX49" fmla="*/ 1508210 w 3097555"/>
                <a:gd name="connsiteY49" fmla="*/ 473317 h 2574697"/>
                <a:gd name="connsiteX50" fmla="*/ 1545072 w 3097555"/>
                <a:gd name="connsiteY50" fmla="*/ 463459 h 2574697"/>
                <a:gd name="connsiteX51" fmla="*/ 1583134 w 3097555"/>
                <a:gd name="connsiteY51" fmla="*/ 459001 h 2574697"/>
                <a:gd name="connsiteX52" fmla="*/ 1621539 w 3097555"/>
                <a:gd name="connsiteY52" fmla="*/ 460030 h 2574697"/>
                <a:gd name="connsiteX53" fmla="*/ 1659258 w 3097555"/>
                <a:gd name="connsiteY53" fmla="*/ 466545 h 2574697"/>
                <a:gd name="connsiteX54" fmla="*/ 1695434 w 3097555"/>
                <a:gd name="connsiteY54" fmla="*/ 478375 h 2574697"/>
                <a:gd name="connsiteX55" fmla="*/ 1729381 w 3097555"/>
                <a:gd name="connsiteY55" fmla="*/ 495263 h 2574697"/>
                <a:gd name="connsiteX56" fmla="*/ 1760670 w 3097555"/>
                <a:gd name="connsiteY56" fmla="*/ 517037 h 2574697"/>
                <a:gd name="connsiteX57" fmla="*/ 1767957 w 3097555"/>
                <a:gd name="connsiteY57" fmla="*/ 523295 h 2574697"/>
                <a:gd name="connsiteX58" fmla="*/ 1771643 w 3097555"/>
                <a:gd name="connsiteY58" fmla="*/ 526381 h 2574697"/>
                <a:gd name="connsiteX59" fmla="*/ 1775072 w 3097555"/>
                <a:gd name="connsiteY59" fmla="*/ 529810 h 2574697"/>
                <a:gd name="connsiteX60" fmla="*/ 1782530 w 3097555"/>
                <a:gd name="connsiteY60" fmla="*/ 536925 h 2574697"/>
                <a:gd name="connsiteX61" fmla="*/ 1795132 w 3097555"/>
                <a:gd name="connsiteY61" fmla="*/ 549527 h 2574697"/>
                <a:gd name="connsiteX62" fmla="*/ 1845624 w 3097555"/>
                <a:gd name="connsiteY62" fmla="*/ 600104 h 2574697"/>
                <a:gd name="connsiteX63" fmla="*/ 1896202 w 3097555"/>
                <a:gd name="connsiteY63" fmla="*/ 650682 h 2574697"/>
                <a:gd name="connsiteX64" fmla="*/ 1946694 w 3097555"/>
                <a:gd name="connsiteY64" fmla="*/ 701260 h 2574697"/>
                <a:gd name="connsiteX65" fmla="*/ 1997271 w 3097555"/>
                <a:gd name="connsiteY65" fmla="*/ 751752 h 2574697"/>
                <a:gd name="connsiteX66" fmla="*/ 2047849 w 3097555"/>
                <a:gd name="connsiteY66" fmla="*/ 802330 h 2574697"/>
                <a:gd name="connsiteX67" fmla="*/ 2098341 w 3097555"/>
                <a:gd name="connsiteY67" fmla="*/ 852908 h 2574697"/>
                <a:gd name="connsiteX68" fmla="*/ 2148919 w 3097555"/>
                <a:gd name="connsiteY68" fmla="*/ 903399 h 2574697"/>
                <a:gd name="connsiteX69" fmla="*/ 2199411 w 3097555"/>
                <a:gd name="connsiteY69" fmla="*/ 953977 h 2574697"/>
                <a:gd name="connsiteX70" fmla="*/ 2249989 w 3097555"/>
                <a:gd name="connsiteY70" fmla="*/ 1004469 h 2574697"/>
                <a:gd name="connsiteX71" fmla="*/ 2300481 w 3097555"/>
                <a:gd name="connsiteY71" fmla="*/ 1055047 h 2574697"/>
                <a:gd name="connsiteX72" fmla="*/ 2351058 w 3097555"/>
                <a:gd name="connsiteY72" fmla="*/ 1105539 h 2574697"/>
                <a:gd name="connsiteX73" fmla="*/ 2401551 w 3097555"/>
                <a:gd name="connsiteY73" fmla="*/ 1156117 h 2574697"/>
                <a:gd name="connsiteX74" fmla="*/ 2452129 w 3097555"/>
                <a:gd name="connsiteY74" fmla="*/ 1206695 h 2574697"/>
                <a:gd name="connsiteX75" fmla="*/ 2477417 w 3097555"/>
                <a:gd name="connsiteY75" fmla="*/ 1231984 h 2574697"/>
                <a:gd name="connsiteX76" fmla="*/ 2489761 w 3097555"/>
                <a:gd name="connsiteY76" fmla="*/ 1244414 h 2574697"/>
                <a:gd name="connsiteX77" fmla="*/ 2498249 w 3097555"/>
                <a:gd name="connsiteY77" fmla="*/ 1253415 h 2574697"/>
                <a:gd name="connsiteX78" fmla="*/ 2506821 w 3097555"/>
                <a:gd name="connsiteY78" fmla="*/ 1262330 h 2574697"/>
                <a:gd name="connsiteX79" fmla="*/ 2514879 w 3097555"/>
                <a:gd name="connsiteY79" fmla="*/ 1271760 h 2574697"/>
                <a:gd name="connsiteX80" fmla="*/ 2522937 w 3097555"/>
                <a:gd name="connsiteY80" fmla="*/ 1281104 h 2574697"/>
                <a:gd name="connsiteX81" fmla="*/ 2530567 w 3097555"/>
                <a:gd name="connsiteY81" fmla="*/ 1290791 h 2574697"/>
                <a:gd name="connsiteX82" fmla="*/ 2545312 w 3097555"/>
                <a:gd name="connsiteY82" fmla="*/ 1310508 h 2574697"/>
                <a:gd name="connsiteX83" fmla="*/ 2559027 w 3097555"/>
                <a:gd name="connsiteY83" fmla="*/ 1330910 h 2574697"/>
                <a:gd name="connsiteX84" fmla="*/ 2583373 w 3097555"/>
                <a:gd name="connsiteY84" fmla="*/ 1373515 h 2574697"/>
                <a:gd name="connsiteX85" fmla="*/ 2603519 w 3097555"/>
                <a:gd name="connsiteY85" fmla="*/ 1418350 h 2574697"/>
                <a:gd name="connsiteX86" fmla="*/ 2619206 w 3097555"/>
                <a:gd name="connsiteY86" fmla="*/ 1464984 h 2574697"/>
                <a:gd name="connsiteX87" fmla="*/ 2630351 w 3097555"/>
                <a:gd name="connsiteY87" fmla="*/ 1512990 h 2574697"/>
                <a:gd name="connsiteX88" fmla="*/ 2636780 w 3097555"/>
                <a:gd name="connsiteY88" fmla="*/ 1561939 h 2574697"/>
                <a:gd name="connsiteX89" fmla="*/ 2638495 w 3097555"/>
                <a:gd name="connsiteY89" fmla="*/ 1611317 h 2574697"/>
                <a:gd name="connsiteX90" fmla="*/ 2635494 w 3097555"/>
                <a:gd name="connsiteY90" fmla="*/ 1660609 h 2574697"/>
                <a:gd name="connsiteX91" fmla="*/ 2627779 w 3097555"/>
                <a:gd name="connsiteY91" fmla="*/ 1709386 h 2574697"/>
                <a:gd name="connsiteX92" fmla="*/ 2615435 w 3097555"/>
                <a:gd name="connsiteY92" fmla="*/ 1757049 h 2574697"/>
                <a:gd name="connsiteX93" fmla="*/ 2598546 w 3097555"/>
                <a:gd name="connsiteY93" fmla="*/ 1803255 h 2574697"/>
                <a:gd name="connsiteX94" fmla="*/ 2577287 w 3097555"/>
                <a:gd name="connsiteY94" fmla="*/ 1847575 h 2574697"/>
                <a:gd name="connsiteX95" fmla="*/ 2551827 w 3097555"/>
                <a:gd name="connsiteY95" fmla="*/ 1889580 h 2574697"/>
                <a:gd name="connsiteX96" fmla="*/ 2537596 w 3097555"/>
                <a:gd name="connsiteY96" fmla="*/ 1909640 h 2574697"/>
                <a:gd name="connsiteX97" fmla="*/ 2522423 w 3097555"/>
                <a:gd name="connsiteY97" fmla="*/ 1929099 h 2574697"/>
                <a:gd name="connsiteX98" fmla="*/ 2506307 w 3097555"/>
                <a:gd name="connsiteY98" fmla="*/ 1947787 h 2574697"/>
                <a:gd name="connsiteX99" fmla="*/ 2489162 w 3097555"/>
                <a:gd name="connsiteY99" fmla="*/ 1965789 h 2574697"/>
                <a:gd name="connsiteX100" fmla="*/ 2471159 w 3097555"/>
                <a:gd name="connsiteY100" fmla="*/ 1982934 h 2574697"/>
                <a:gd name="connsiteX101" fmla="*/ 2452471 w 3097555"/>
                <a:gd name="connsiteY101" fmla="*/ 1999136 h 2574697"/>
                <a:gd name="connsiteX102" fmla="*/ 2433097 w 3097555"/>
                <a:gd name="connsiteY102" fmla="*/ 2014396 h 2574697"/>
                <a:gd name="connsiteX103" fmla="*/ 2413038 w 3097555"/>
                <a:gd name="connsiteY103" fmla="*/ 2028626 h 2574697"/>
                <a:gd name="connsiteX104" fmla="*/ 2371032 w 3097555"/>
                <a:gd name="connsiteY104" fmla="*/ 2054086 h 2574697"/>
                <a:gd name="connsiteX105" fmla="*/ 2326799 w 3097555"/>
                <a:gd name="connsiteY105" fmla="*/ 2075346 h 2574697"/>
                <a:gd name="connsiteX106" fmla="*/ 2280593 w 3097555"/>
                <a:gd name="connsiteY106" fmla="*/ 2092234 h 2574697"/>
                <a:gd name="connsiteX107" fmla="*/ 2232930 w 3097555"/>
                <a:gd name="connsiteY107" fmla="*/ 2104578 h 2574697"/>
                <a:gd name="connsiteX108" fmla="*/ 2184152 w 3097555"/>
                <a:gd name="connsiteY108" fmla="*/ 2112294 h 2574697"/>
                <a:gd name="connsiteX109" fmla="*/ 2134860 w 3097555"/>
                <a:gd name="connsiteY109" fmla="*/ 2115294 h 2574697"/>
                <a:gd name="connsiteX110" fmla="*/ 2085482 w 3097555"/>
                <a:gd name="connsiteY110" fmla="*/ 2113579 h 2574697"/>
                <a:gd name="connsiteX111" fmla="*/ 2036533 w 3097555"/>
                <a:gd name="connsiteY111" fmla="*/ 2107150 h 2574697"/>
                <a:gd name="connsiteX112" fmla="*/ 1988527 w 3097555"/>
                <a:gd name="connsiteY112" fmla="*/ 2096091 h 2574697"/>
                <a:gd name="connsiteX113" fmla="*/ 1941893 w 3097555"/>
                <a:gd name="connsiteY113" fmla="*/ 2080404 h 2574697"/>
                <a:gd name="connsiteX114" fmla="*/ 1897059 w 3097555"/>
                <a:gd name="connsiteY114" fmla="*/ 2060344 h 2574697"/>
                <a:gd name="connsiteX115" fmla="*/ 1875456 w 3097555"/>
                <a:gd name="connsiteY115" fmla="*/ 2048686 h 2574697"/>
                <a:gd name="connsiteX116" fmla="*/ 1854453 w 3097555"/>
                <a:gd name="connsiteY116" fmla="*/ 2035998 h 2574697"/>
                <a:gd name="connsiteX117" fmla="*/ 1834051 w 3097555"/>
                <a:gd name="connsiteY117" fmla="*/ 2022282 h 2574697"/>
                <a:gd name="connsiteX118" fmla="*/ 1814334 w 3097555"/>
                <a:gd name="connsiteY118" fmla="*/ 2007538 h 2574697"/>
                <a:gd name="connsiteX119" fmla="*/ 1804647 w 3097555"/>
                <a:gd name="connsiteY119" fmla="*/ 1999908 h 2574697"/>
                <a:gd name="connsiteX120" fmla="*/ 1795303 w 3097555"/>
                <a:gd name="connsiteY120" fmla="*/ 1991850 h 2574697"/>
                <a:gd name="connsiteX121" fmla="*/ 1785873 w 3097555"/>
                <a:gd name="connsiteY121" fmla="*/ 1983792 h 2574697"/>
                <a:gd name="connsiteX122" fmla="*/ 1776958 w 3097555"/>
                <a:gd name="connsiteY122" fmla="*/ 1975219 h 2574697"/>
                <a:gd name="connsiteX123" fmla="*/ 1767957 w 3097555"/>
                <a:gd name="connsiteY123" fmla="*/ 1966732 h 2574697"/>
                <a:gd name="connsiteX124" fmla="*/ 1759384 w 3097555"/>
                <a:gd name="connsiteY124" fmla="*/ 1957731 h 2574697"/>
                <a:gd name="connsiteX125" fmla="*/ 1742668 w 3097555"/>
                <a:gd name="connsiteY125" fmla="*/ 1939472 h 2574697"/>
                <a:gd name="connsiteX126" fmla="*/ 1734696 w 3097555"/>
                <a:gd name="connsiteY126" fmla="*/ 1930042 h 2574697"/>
                <a:gd name="connsiteX127" fmla="*/ 1726895 w 3097555"/>
                <a:gd name="connsiteY127" fmla="*/ 1920527 h 2574697"/>
                <a:gd name="connsiteX128" fmla="*/ 1711979 w 3097555"/>
                <a:gd name="connsiteY128" fmla="*/ 1900896 h 2574697"/>
                <a:gd name="connsiteX129" fmla="*/ 1698177 w 3097555"/>
                <a:gd name="connsiteY129" fmla="*/ 1880493 h 2574697"/>
                <a:gd name="connsiteX130" fmla="*/ 1685490 w 3097555"/>
                <a:gd name="connsiteY130" fmla="*/ 1859490 h 2574697"/>
                <a:gd name="connsiteX131" fmla="*/ 1663115 w 3097555"/>
                <a:gd name="connsiteY131" fmla="*/ 1815771 h 2574697"/>
                <a:gd name="connsiteX132" fmla="*/ 1653514 w 3097555"/>
                <a:gd name="connsiteY132" fmla="*/ 1793139 h 2574697"/>
                <a:gd name="connsiteX133" fmla="*/ 1648971 w 3097555"/>
                <a:gd name="connsiteY133" fmla="*/ 1781738 h 2574697"/>
                <a:gd name="connsiteX134" fmla="*/ 1645027 w 3097555"/>
                <a:gd name="connsiteY134" fmla="*/ 1770079 h 2574697"/>
                <a:gd name="connsiteX135" fmla="*/ 1640998 w 3097555"/>
                <a:gd name="connsiteY135" fmla="*/ 1758506 h 2574697"/>
                <a:gd name="connsiteX136" fmla="*/ 1637655 w 3097555"/>
                <a:gd name="connsiteY136" fmla="*/ 1746676 h 2574697"/>
                <a:gd name="connsiteX137" fmla="*/ 1634226 w 3097555"/>
                <a:gd name="connsiteY137" fmla="*/ 1734846 h 2574697"/>
                <a:gd name="connsiteX138" fmla="*/ 1631397 w 3097555"/>
                <a:gd name="connsiteY138" fmla="*/ 1722845 h 2574697"/>
                <a:gd name="connsiteX139" fmla="*/ 1626339 w 3097555"/>
                <a:gd name="connsiteY139" fmla="*/ 1698756 h 2574697"/>
                <a:gd name="connsiteX140" fmla="*/ 1622396 w 3097555"/>
                <a:gd name="connsiteY140" fmla="*/ 1674410 h 2574697"/>
                <a:gd name="connsiteX141" fmla="*/ 1620853 w 3097555"/>
                <a:gd name="connsiteY141" fmla="*/ 1662152 h 2574697"/>
                <a:gd name="connsiteX142" fmla="*/ 1619567 w 3097555"/>
                <a:gd name="connsiteY142" fmla="*/ 1649893 h 2574697"/>
                <a:gd name="connsiteX143" fmla="*/ 1617938 w 3097555"/>
                <a:gd name="connsiteY143" fmla="*/ 1625204 h 2574697"/>
                <a:gd name="connsiteX144" fmla="*/ 1617510 w 3097555"/>
                <a:gd name="connsiteY144" fmla="*/ 1600515 h 2574697"/>
                <a:gd name="connsiteX145" fmla="*/ 1618281 w 3097555"/>
                <a:gd name="connsiteY145" fmla="*/ 1575826 h 2574697"/>
                <a:gd name="connsiteX146" fmla="*/ 1160081 w 3097555"/>
                <a:gd name="connsiteY146" fmla="*/ 1549680 h 2574697"/>
                <a:gd name="connsiteX147" fmla="*/ 1158624 w 3097555"/>
                <a:gd name="connsiteY147" fmla="*/ 1596400 h 2574697"/>
                <a:gd name="connsiteX148" fmla="*/ 1159395 w 3097555"/>
                <a:gd name="connsiteY148" fmla="*/ 1643121 h 2574697"/>
                <a:gd name="connsiteX149" fmla="*/ 1162396 w 3097555"/>
                <a:gd name="connsiteY149" fmla="*/ 1689755 h 2574697"/>
                <a:gd name="connsiteX150" fmla="*/ 1164796 w 3097555"/>
                <a:gd name="connsiteY150" fmla="*/ 1712986 h 2574697"/>
                <a:gd name="connsiteX151" fmla="*/ 1167625 w 3097555"/>
                <a:gd name="connsiteY151" fmla="*/ 1736218 h 2574697"/>
                <a:gd name="connsiteX152" fmla="*/ 1175083 w 3097555"/>
                <a:gd name="connsiteY152" fmla="*/ 1782424 h 2574697"/>
                <a:gd name="connsiteX153" fmla="*/ 1184770 w 3097555"/>
                <a:gd name="connsiteY153" fmla="*/ 1828201 h 2574697"/>
                <a:gd name="connsiteX154" fmla="*/ 1190256 w 3097555"/>
                <a:gd name="connsiteY154" fmla="*/ 1850918 h 2574697"/>
                <a:gd name="connsiteX155" fmla="*/ 1196600 w 3097555"/>
                <a:gd name="connsiteY155" fmla="*/ 1873464 h 2574697"/>
                <a:gd name="connsiteX156" fmla="*/ 1203115 w 3097555"/>
                <a:gd name="connsiteY156" fmla="*/ 1895924 h 2574697"/>
                <a:gd name="connsiteX157" fmla="*/ 1210659 w 3097555"/>
                <a:gd name="connsiteY157" fmla="*/ 1918126 h 2574697"/>
                <a:gd name="connsiteX158" fmla="*/ 1218288 w 3097555"/>
                <a:gd name="connsiteY158" fmla="*/ 1940243 h 2574697"/>
                <a:gd name="connsiteX159" fmla="*/ 1226861 w 3097555"/>
                <a:gd name="connsiteY159" fmla="*/ 1962103 h 2574697"/>
                <a:gd name="connsiteX160" fmla="*/ 1245120 w 3097555"/>
                <a:gd name="connsiteY160" fmla="*/ 2005309 h 2574697"/>
                <a:gd name="connsiteX161" fmla="*/ 1287811 w 3097555"/>
                <a:gd name="connsiteY161" fmla="*/ 2088805 h 2574697"/>
                <a:gd name="connsiteX162" fmla="*/ 1312157 w 3097555"/>
                <a:gd name="connsiteY162" fmla="*/ 2128924 h 2574697"/>
                <a:gd name="connsiteX163" fmla="*/ 1338475 w 3097555"/>
                <a:gd name="connsiteY163" fmla="*/ 2167758 h 2574697"/>
                <a:gd name="connsiteX164" fmla="*/ 1366678 w 3097555"/>
                <a:gd name="connsiteY164" fmla="*/ 2205134 h 2574697"/>
                <a:gd name="connsiteX165" fmla="*/ 1381423 w 3097555"/>
                <a:gd name="connsiteY165" fmla="*/ 2223222 h 2574697"/>
                <a:gd name="connsiteX166" fmla="*/ 1396511 w 3097555"/>
                <a:gd name="connsiteY166" fmla="*/ 2241053 h 2574697"/>
                <a:gd name="connsiteX167" fmla="*/ 1427972 w 3097555"/>
                <a:gd name="connsiteY167" fmla="*/ 2275514 h 2574697"/>
                <a:gd name="connsiteX168" fmla="*/ 1444088 w 3097555"/>
                <a:gd name="connsiteY168" fmla="*/ 2292316 h 2574697"/>
                <a:gd name="connsiteX169" fmla="*/ 1460976 w 3097555"/>
                <a:gd name="connsiteY169" fmla="*/ 2308432 h 2574697"/>
                <a:gd name="connsiteX170" fmla="*/ 1477949 w 3097555"/>
                <a:gd name="connsiteY170" fmla="*/ 2324463 h 2574697"/>
                <a:gd name="connsiteX171" fmla="*/ 1495609 w 3097555"/>
                <a:gd name="connsiteY171" fmla="*/ 2339808 h 2574697"/>
                <a:gd name="connsiteX172" fmla="*/ 1513354 w 3097555"/>
                <a:gd name="connsiteY172" fmla="*/ 2354981 h 2574697"/>
                <a:gd name="connsiteX173" fmla="*/ 1531699 w 3097555"/>
                <a:gd name="connsiteY173" fmla="*/ 2369469 h 2574697"/>
                <a:gd name="connsiteX174" fmla="*/ 1569246 w 3097555"/>
                <a:gd name="connsiteY174" fmla="*/ 2397415 h 2574697"/>
                <a:gd name="connsiteX175" fmla="*/ 1608166 w 3097555"/>
                <a:gd name="connsiteY175" fmla="*/ 2423561 h 2574697"/>
                <a:gd name="connsiteX176" fmla="*/ 1648285 w 3097555"/>
                <a:gd name="connsiteY176" fmla="*/ 2447735 h 2574697"/>
                <a:gd name="connsiteX177" fmla="*/ 1689604 w 3097555"/>
                <a:gd name="connsiteY177" fmla="*/ 2469938 h 2574697"/>
                <a:gd name="connsiteX178" fmla="*/ 1775158 w 3097555"/>
                <a:gd name="connsiteY178" fmla="*/ 2508257 h 2574697"/>
                <a:gd name="connsiteX179" fmla="*/ 1863969 w 3097555"/>
                <a:gd name="connsiteY179" fmla="*/ 2538090 h 2574697"/>
                <a:gd name="connsiteX180" fmla="*/ 1955095 w 3097555"/>
                <a:gd name="connsiteY180" fmla="*/ 2559178 h 2574697"/>
                <a:gd name="connsiteX181" fmla="*/ 2047763 w 3097555"/>
                <a:gd name="connsiteY181" fmla="*/ 2571351 h 2574697"/>
                <a:gd name="connsiteX182" fmla="*/ 2141118 w 3097555"/>
                <a:gd name="connsiteY182" fmla="*/ 2574609 h 2574697"/>
                <a:gd name="connsiteX183" fmla="*/ 2234387 w 3097555"/>
                <a:gd name="connsiteY183" fmla="*/ 2568865 h 2574697"/>
                <a:gd name="connsiteX184" fmla="*/ 2326713 w 3097555"/>
                <a:gd name="connsiteY184" fmla="*/ 2554206 h 2574697"/>
                <a:gd name="connsiteX185" fmla="*/ 2417324 w 3097555"/>
                <a:gd name="connsiteY185" fmla="*/ 2530717 h 2574697"/>
                <a:gd name="connsiteX186" fmla="*/ 2505278 w 3097555"/>
                <a:gd name="connsiteY186" fmla="*/ 2498570 h 2574697"/>
                <a:gd name="connsiteX187" fmla="*/ 2589803 w 3097555"/>
                <a:gd name="connsiteY187" fmla="*/ 2457937 h 2574697"/>
                <a:gd name="connsiteX188" fmla="*/ 2669956 w 3097555"/>
                <a:gd name="connsiteY188" fmla="*/ 2409331 h 2574697"/>
                <a:gd name="connsiteX189" fmla="*/ 2708103 w 3097555"/>
                <a:gd name="connsiteY189" fmla="*/ 2382242 h 2574697"/>
                <a:gd name="connsiteX190" fmla="*/ 2744879 w 3097555"/>
                <a:gd name="connsiteY190" fmla="*/ 2353352 h 2574697"/>
                <a:gd name="connsiteX191" fmla="*/ 2780198 w 3097555"/>
                <a:gd name="connsiteY191" fmla="*/ 2322748 h 2574697"/>
                <a:gd name="connsiteX192" fmla="*/ 2813973 w 3097555"/>
                <a:gd name="connsiteY192" fmla="*/ 2290602 h 2574697"/>
                <a:gd name="connsiteX193" fmla="*/ 2846120 w 3097555"/>
                <a:gd name="connsiteY193" fmla="*/ 2256826 h 2574697"/>
                <a:gd name="connsiteX194" fmla="*/ 2876638 w 3097555"/>
                <a:gd name="connsiteY194" fmla="*/ 2221507 h 2574697"/>
                <a:gd name="connsiteX195" fmla="*/ 2905528 w 3097555"/>
                <a:gd name="connsiteY195" fmla="*/ 2184645 h 2574697"/>
                <a:gd name="connsiteX196" fmla="*/ 2932617 w 3097555"/>
                <a:gd name="connsiteY196" fmla="*/ 2146412 h 2574697"/>
                <a:gd name="connsiteX197" fmla="*/ 2981137 w 3097555"/>
                <a:gd name="connsiteY197" fmla="*/ 2066259 h 2574697"/>
                <a:gd name="connsiteX198" fmla="*/ 3021685 w 3097555"/>
                <a:gd name="connsiteY198" fmla="*/ 1981734 h 2574697"/>
                <a:gd name="connsiteX199" fmla="*/ 3053832 w 3097555"/>
                <a:gd name="connsiteY199" fmla="*/ 1893695 h 2574697"/>
                <a:gd name="connsiteX200" fmla="*/ 3077235 w 3097555"/>
                <a:gd name="connsiteY200" fmla="*/ 1803083 h 2574697"/>
                <a:gd name="connsiteX201" fmla="*/ 3091808 w 3097555"/>
                <a:gd name="connsiteY201" fmla="*/ 1710757 h 2574697"/>
                <a:gd name="connsiteX202" fmla="*/ 3097466 w 3097555"/>
                <a:gd name="connsiteY202" fmla="*/ 1617489 h 2574697"/>
                <a:gd name="connsiteX203" fmla="*/ 3094123 w 3097555"/>
                <a:gd name="connsiteY203" fmla="*/ 1524134 h 2574697"/>
                <a:gd name="connsiteX204" fmla="*/ 3081864 w 3097555"/>
                <a:gd name="connsiteY204" fmla="*/ 1431466 h 2574697"/>
                <a:gd name="connsiteX205" fmla="*/ 3060690 w 3097555"/>
                <a:gd name="connsiteY205" fmla="*/ 1340340 h 2574697"/>
                <a:gd name="connsiteX206" fmla="*/ 3030772 w 3097555"/>
                <a:gd name="connsiteY206" fmla="*/ 1251529 h 2574697"/>
                <a:gd name="connsiteX207" fmla="*/ 2992367 w 3097555"/>
                <a:gd name="connsiteY207" fmla="*/ 1165975 h 2574697"/>
                <a:gd name="connsiteX208" fmla="*/ 2945818 w 3097555"/>
                <a:gd name="connsiteY208" fmla="*/ 1084622 h 2574697"/>
                <a:gd name="connsiteX209" fmla="*/ 2919672 w 3097555"/>
                <a:gd name="connsiteY209" fmla="*/ 1045703 h 2574697"/>
                <a:gd name="connsiteX210" fmla="*/ 2891726 w 3097555"/>
                <a:gd name="connsiteY210" fmla="*/ 1008155 h 2574697"/>
                <a:gd name="connsiteX211" fmla="*/ 2877153 w 3097555"/>
                <a:gd name="connsiteY211" fmla="*/ 989810 h 2574697"/>
                <a:gd name="connsiteX212" fmla="*/ 2861980 w 3097555"/>
                <a:gd name="connsiteY212" fmla="*/ 972065 h 2574697"/>
                <a:gd name="connsiteX213" fmla="*/ 2846635 w 3097555"/>
                <a:gd name="connsiteY213" fmla="*/ 954406 h 2574697"/>
                <a:gd name="connsiteX214" fmla="*/ 2830604 w 3097555"/>
                <a:gd name="connsiteY214" fmla="*/ 937432 h 2574697"/>
                <a:gd name="connsiteX215" fmla="*/ 2814488 w 3097555"/>
                <a:gd name="connsiteY215" fmla="*/ 920544 h 2574697"/>
                <a:gd name="connsiteX216" fmla="*/ 2801629 w 3097555"/>
                <a:gd name="connsiteY216" fmla="*/ 907686 h 2574697"/>
                <a:gd name="connsiteX217" fmla="*/ 2776341 w 3097555"/>
                <a:gd name="connsiteY217" fmla="*/ 882397 h 2574697"/>
                <a:gd name="connsiteX218" fmla="*/ 2725848 w 3097555"/>
                <a:gd name="connsiteY218" fmla="*/ 831905 h 2574697"/>
                <a:gd name="connsiteX219" fmla="*/ 2675270 w 3097555"/>
                <a:gd name="connsiteY219" fmla="*/ 781327 h 2574697"/>
                <a:gd name="connsiteX220" fmla="*/ 2624778 w 3097555"/>
                <a:gd name="connsiteY220" fmla="*/ 730749 h 2574697"/>
                <a:gd name="connsiteX221" fmla="*/ 2574201 w 3097555"/>
                <a:gd name="connsiteY221" fmla="*/ 680171 h 2574697"/>
                <a:gd name="connsiteX222" fmla="*/ 2523709 w 3097555"/>
                <a:gd name="connsiteY222" fmla="*/ 629680 h 2574697"/>
                <a:gd name="connsiteX223" fmla="*/ 2473131 w 3097555"/>
                <a:gd name="connsiteY223" fmla="*/ 579102 h 2574697"/>
                <a:gd name="connsiteX224" fmla="*/ 2422639 w 3097555"/>
                <a:gd name="connsiteY224" fmla="*/ 528610 h 2574697"/>
                <a:gd name="connsiteX225" fmla="*/ 2372061 w 3097555"/>
                <a:gd name="connsiteY225" fmla="*/ 478032 h 2574697"/>
                <a:gd name="connsiteX226" fmla="*/ 2321569 w 3097555"/>
                <a:gd name="connsiteY226" fmla="*/ 427540 h 2574697"/>
                <a:gd name="connsiteX227" fmla="*/ 2270992 w 3097555"/>
                <a:gd name="connsiteY227" fmla="*/ 376962 h 2574697"/>
                <a:gd name="connsiteX228" fmla="*/ 2220414 w 3097555"/>
                <a:gd name="connsiteY228" fmla="*/ 326384 h 2574697"/>
                <a:gd name="connsiteX229" fmla="*/ 2169921 w 3097555"/>
                <a:gd name="connsiteY229" fmla="*/ 275892 h 2574697"/>
                <a:gd name="connsiteX230" fmla="*/ 2119344 w 3097555"/>
                <a:gd name="connsiteY230" fmla="*/ 225315 h 2574697"/>
                <a:gd name="connsiteX231" fmla="*/ 2106742 w 3097555"/>
                <a:gd name="connsiteY231" fmla="*/ 212713 h 2574697"/>
                <a:gd name="connsiteX232" fmla="*/ 2088397 w 3097555"/>
                <a:gd name="connsiteY232" fmla="*/ 195140 h 2574697"/>
                <a:gd name="connsiteX233" fmla="*/ 2078881 w 3097555"/>
                <a:gd name="connsiteY233" fmla="*/ 186224 h 2574697"/>
                <a:gd name="connsiteX234" fmla="*/ 2069023 w 3097555"/>
                <a:gd name="connsiteY234" fmla="*/ 177652 h 2574697"/>
                <a:gd name="connsiteX235" fmla="*/ 2049049 w 3097555"/>
                <a:gd name="connsiteY235" fmla="*/ 160764 h 2574697"/>
                <a:gd name="connsiteX236" fmla="*/ 1963153 w 3097555"/>
                <a:gd name="connsiteY236" fmla="*/ 100928 h 2574697"/>
                <a:gd name="connsiteX237" fmla="*/ 1869284 w 3097555"/>
                <a:gd name="connsiteY237" fmla="*/ 54122 h 2574697"/>
                <a:gd name="connsiteX238" fmla="*/ 1769757 w 3097555"/>
                <a:gd name="connsiteY238" fmla="*/ 21461 h 2574697"/>
                <a:gd name="connsiteX239" fmla="*/ 1666802 w 3097555"/>
                <a:gd name="connsiteY239" fmla="*/ 3544 h 2574697"/>
                <a:gd name="connsiteX240" fmla="*/ 1562389 w 3097555"/>
                <a:gd name="connsiteY240" fmla="*/ 629 h 2574697"/>
                <a:gd name="connsiteX241" fmla="*/ 1458661 w 3097555"/>
                <a:gd name="connsiteY241" fmla="*/ 12717 h 2574697"/>
                <a:gd name="connsiteX242" fmla="*/ 1357591 w 3097555"/>
                <a:gd name="connsiteY242" fmla="*/ 39720 h 2574697"/>
                <a:gd name="connsiteX243" fmla="*/ 1261322 w 3097555"/>
                <a:gd name="connsiteY243" fmla="*/ 81211 h 2574697"/>
                <a:gd name="connsiteX244" fmla="*/ 1172083 w 3097555"/>
                <a:gd name="connsiteY244" fmla="*/ 136246 h 2574697"/>
                <a:gd name="connsiteX245" fmla="*/ 1092101 w 3097555"/>
                <a:gd name="connsiteY245" fmla="*/ 203283 h 2574697"/>
                <a:gd name="connsiteX246" fmla="*/ 1082928 w 3097555"/>
                <a:gd name="connsiteY246" fmla="*/ 212113 h 2574697"/>
                <a:gd name="connsiteX247" fmla="*/ 1076585 w 3097555"/>
                <a:gd name="connsiteY247" fmla="*/ 218457 h 2574697"/>
                <a:gd name="connsiteX248" fmla="*/ 1063983 w 3097555"/>
                <a:gd name="connsiteY248" fmla="*/ 231058 h 2574697"/>
                <a:gd name="connsiteX249" fmla="*/ 1038695 w 3097555"/>
                <a:gd name="connsiteY249" fmla="*/ 256347 h 2574697"/>
                <a:gd name="connsiteX250" fmla="*/ 988117 w 3097555"/>
                <a:gd name="connsiteY250" fmla="*/ 306925 h 2574697"/>
                <a:gd name="connsiteX251" fmla="*/ 937625 w 3097555"/>
                <a:gd name="connsiteY251" fmla="*/ 357503 h 2574697"/>
                <a:gd name="connsiteX252" fmla="*/ 887133 w 3097555"/>
                <a:gd name="connsiteY252" fmla="*/ 407995 h 2574697"/>
                <a:gd name="connsiteX253" fmla="*/ 836641 w 3097555"/>
                <a:gd name="connsiteY253" fmla="*/ 458573 h 2574697"/>
                <a:gd name="connsiteX254" fmla="*/ 786149 w 3097555"/>
                <a:gd name="connsiteY254" fmla="*/ 509064 h 2574697"/>
                <a:gd name="connsiteX255" fmla="*/ 735571 w 3097555"/>
                <a:gd name="connsiteY255" fmla="*/ 559642 h 2574697"/>
                <a:gd name="connsiteX256" fmla="*/ 685079 w 3097555"/>
                <a:gd name="connsiteY256" fmla="*/ 610220 h 2574697"/>
                <a:gd name="connsiteX257" fmla="*/ 634587 w 3097555"/>
                <a:gd name="connsiteY257" fmla="*/ 660798 h 2574697"/>
                <a:gd name="connsiteX258" fmla="*/ 584095 w 3097555"/>
                <a:gd name="connsiteY258" fmla="*/ 711290 h 2574697"/>
                <a:gd name="connsiteX259" fmla="*/ 533517 w 3097555"/>
                <a:gd name="connsiteY259" fmla="*/ 761868 h 2574697"/>
                <a:gd name="connsiteX260" fmla="*/ 483025 w 3097555"/>
                <a:gd name="connsiteY260" fmla="*/ 812360 h 2574697"/>
                <a:gd name="connsiteX261" fmla="*/ 432447 w 3097555"/>
                <a:gd name="connsiteY261" fmla="*/ 862937 h 2574697"/>
                <a:gd name="connsiteX262" fmla="*/ 381955 w 3097555"/>
                <a:gd name="connsiteY262" fmla="*/ 913515 h 2574697"/>
                <a:gd name="connsiteX263" fmla="*/ 331463 w 3097555"/>
                <a:gd name="connsiteY263" fmla="*/ 964093 h 2574697"/>
                <a:gd name="connsiteX264" fmla="*/ 280971 w 3097555"/>
                <a:gd name="connsiteY264" fmla="*/ 1014585 h 2574697"/>
                <a:gd name="connsiteX265" fmla="*/ 230479 w 3097555"/>
                <a:gd name="connsiteY265" fmla="*/ 1065163 h 2574697"/>
                <a:gd name="connsiteX266" fmla="*/ 217878 w 3097555"/>
                <a:gd name="connsiteY266" fmla="*/ 1077764 h 2574697"/>
                <a:gd name="connsiteX267" fmla="*/ 211534 w 3097555"/>
                <a:gd name="connsiteY267" fmla="*/ 1084108 h 2574697"/>
                <a:gd name="connsiteX268" fmla="*/ 202618 w 3097555"/>
                <a:gd name="connsiteY268" fmla="*/ 1093537 h 2574697"/>
                <a:gd name="connsiteX269" fmla="*/ 184873 w 3097555"/>
                <a:gd name="connsiteY269" fmla="*/ 1112568 h 2574697"/>
                <a:gd name="connsiteX270" fmla="*/ 176044 w 3097555"/>
                <a:gd name="connsiteY270" fmla="*/ 1122170 h 2574697"/>
                <a:gd name="connsiteX271" fmla="*/ 167728 w 3097555"/>
                <a:gd name="connsiteY271" fmla="*/ 1132285 h 2574697"/>
                <a:gd name="connsiteX272" fmla="*/ 106607 w 3097555"/>
                <a:gd name="connsiteY272" fmla="*/ 1217239 h 2574697"/>
                <a:gd name="connsiteX273" fmla="*/ 80803 w 3097555"/>
                <a:gd name="connsiteY273" fmla="*/ 1262930 h 2574697"/>
                <a:gd name="connsiteX274" fmla="*/ 58429 w 3097555"/>
                <a:gd name="connsiteY274" fmla="*/ 1310336 h 2574697"/>
                <a:gd name="connsiteX275" fmla="*/ 48399 w 3097555"/>
                <a:gd name="connsiteY275" fmla="*/ 1334596 h 2574697"/>
                <a:gd name="connsiteX276" fmla="*/ 39570 w 3097555"/>
                <a:gd name="connsiteY276" fmla="*/ 1359285 h 2574697"/>
                <a:gd name="connsiteX277" fmla="*/ 31254 w 3097555"/>
                <a:gd name="connsiteY277" fmla="*/ 1384145 h 2574697"/>
                <a:gd name="connsiteX278" fmla="*/ 24310 w 3097555"/>
                <a:gd name="connsiteY278" fmla="*/ 1409349 h 2574697"/>
                <a:gd name="connsiteX279" fmla="*/ 17795 w 3097555"/>
                <a:gd name="connsiteY279" fmla="*/ 1434723 h 2574697"/>
                <a:gd name="connsiteX280" fmla="*/ 12738 w 3097555"/>
                <a:gd name="connsiteY280" fmla="*/ 1460355 h 2574697"/>
                <a:gd name="connsiteX281" fmla="*/ 8109 w 3097555"/>
                <a:gd name="connsiteY281" fmla="*/ 1486072 h 2574697"/>
                <a:gd name="connsiteX282" fmla="*/ 4851 w 3097555"/>
                <a:gd name="connsiteY282" fmla="*/ 1512047 h 2574697"/>
                <a:gd name="connsiteX283" fmla="*/ 736 w 3097555"/>
                <a:gd name="connsiteY283" fmla="*/ 1564168 h 2574697"/>
                <a:gd name="connsiteX284" fmla="*/ 308 w 3097555"/>
                <a:gd name="connsiteY284" fmla="*/ 1616374 h 2574697"/>
                <a:gd name="connsiteX285" fmla="*/ 565 w 3097555"/>
                <a:gd name="connsiteY285" fmla="*/ 1629405 h 2574697"/>
                <a:gd name="connsiteX286" fmla="*/ 1508 w 3097555"/>
                <a:gd name="connsiteY286" fmla="*/ 1642435 h 2574697"/>
                <a:gd name="connsiteX287" fmla="*/ 3651 w 3097555"/>
                <a:gd name="connsiteY287" fmla="*/ 1668495 h 2574697"/>
                <a:gd name="connsiteX288" fmla="*/ 6822 w 3097555"/>
                <a:gd name="connsiteY288" fmla="*/ 1694470 h 2574697"/>
                <a:gd name="connsiteX289" fmla="*/ 10766 w 3097555"/>
                <a:gd name="connsiteY289" fmla="*/ 1720359 h 2574697"/>
                <a:gd name="connsiteX290" fmla="*/ 21567 w 3097555"/>
                <a:gd name="connsiteY290" fmla="*/ 1771537 h 2574697"/>
                <a:gd name="connsiteX291" fmla="*/ 36055 w 3097555"/>
                <a:gd name="connsiteY291" fmla="*/ 1821857 h 2574697"/>
                <a:gd name="connsiteX292" fmla="*/ 471966 w 3097555"/>
                <a:gd name="connsiteY292" fmla="*/ 1678268 h 257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</a:cxnLst>
              <a:rect l="l" t="t" r="r" b="b"/>
              <a:pathLst>
                <a:path w="3097555" h="2574697">
                  <a:moveTo>
                    <a:pt x="472052" y="1678182"/>
                  </a:moveTo>
                  <a:cubicBezTo>
                    <a:pt x="470509" y="1672010"/>
                    <a:pt x="468537" y="1666009"/>
                    <a:pt x="466823" y="1659837"/>
                  </a:cubicBezTo>
                  <a:cubicBezTo>
                    <a:pt x="465708" y="1653579"/>
                    <a:pt x="463994" y="1647407"/>
                    <a:pt x="462880" y="1641149"/>
                  </a:cubicBezTo>
                  <a:cubicBezTo>
                    <a:pt x="462451" y="1637977"/>
                    <a:pt x="462022" y="1634805"/>
                    <a:pt x="461508" y="1631633"/>
                  </a:cubicBezTo>
                  <a:cubicBezTo>
                    <a:pt x="460994" y="1628462"/>
                    <a:pt x="460308" y="1625375"/>
                    <a:pt x="460308" y="1622118"/>
                  </a:cubicBezTo>
                  <a:cubicBezTo>
                    <a:pt x="460136" y="1618946"/>
                    <a:pt x="459879" y="1615774"/>
                    <a:pt x="459536" y="1612517"/>
                  </a:cubicBezTo>
                  <a:lnTo>
                    <a:pt x="459022" y="1607716"/>
                  </a:lnTo>
                  <a:lnTo>
                    <a:pt x="459022" y="1602916"/>
                  </a:lnTo>
                  <a:cubicBezTo>
                    <a:pt x="459194" y="1596486"/>
                    <a:pt x="458422" y="1590057"/>
                    <a:pt x="459194" y="1583713"/>
                  </a:cubicBezTo>
                  <a:cubicBezTo>
                    <a:pt x="459622" y="1577369"/>
                    <a:pt x="459536" y="1570940"/>
                    <a:pt x="460736" y="1564596"/>
                  </a:cubicBezTo>
                  <a:cubicBezTo>
                    <a:pt x="461165" y="1561425"/>
                    <a:pt x="461508" y="1558253"/>
                    <a:pt x="461851" y="1555081"/>
                  </a:cubicBezTo>
                  <a:cubicBezTo>
                    <a:pt x="462194" y="1551909"/>
                    <a:pt x="463137" y="1548823"/>
                    <a:pt x="463651" y="1545651"/>
                  </a:cubicBezTo>
                  <a:cubicBezTo>
                    <a:pt x="464251" y="1542480"/>
                    <a:pt x="464851" y="1539393"/>
                    <a:pt x="465366" y="1536221"/>
                  </a:cubicBezTo>
                  <a:lnTo>
                    <a:pt x="467937" y="1527049"/>
                  </a:lnTo>
                  <a:cubicBezTo>
                    <a:pt x="468795" y="1523963"/>
                    <a:pt x="469395" y="1520877"/>
                    <a:pt x="470338" y="1517791"/>
                  </a:cubicBezTo>
                  <a:cubicBezTo>
                    <a:pt x="471452" y="1514790"/>
                    <a:pt x="472481" y="1511790"/>
                    <a:pt x="473509" y="1508789"/>
                  </a:cubicBezTo>
                  <a:cubicBezTo>
                    <a:pt x="474624" y="1505789"/>
                    <a:pt x="475224" y="1502703"/>
                    <a:pt x="476596" y="1499788"/>
                  </a:cubicBezTo>
                  <a:cubicBezTo>
                    <a:pt x="477881" y="1496874"/>
                    <a:pt x="479167" y="1493959"/>
                    <a:pt x="480368" y="1491045"/>
                  </a:cubicBezTo>
                  <a:cubicBezTo>
                    <a:pt x="482425" y="1485044"/>
                    <a:pt x="485682" y="1479557"/>
                    <a:pt x="488426" y="1473900"/>
                  </a:cubicBezTo>
                  <a:cubicBezTo>
                    <a:pt x="490912" y="1468070"/>
                    <a:pt x="494684" y="1462927"/>
                    <a:pt x="497770" y="1457354"/>
                  </a:cubicBezTo>
                  <a:cubicBezTo>
                    <a:pt x="504370" y="1446553"/>
                    <a:pt x="511829" y="1436266"/>
                    <a:pt x="520058" y="1426408"/>
                  </a:cubicBezTo>
                  <a:lnTo>
                    <a:pt x="522973" y="1422636"/>
                  </a:lnTo>
                  <a:lnTo>
                    <a:pt x="526316" y="1419207"/>
                  </a:lnTo>
                  <a:cubicBezTo>
                    <a:pt x="528545" y="1416892"/>
                    <a:pt x="530774" y="1414492"/>
                    <a:pt x="532917" y="1412092"/>
                  </a:cubicBezTo>
                  <a:lnTo>
                    <a:pt x="536174" y="1408491"/>
                  </a:lnTo>
                  <a:lnTo>
                    <a:pt x="542518" y="1402147"/>
                  </a:lnTo>
                  <a:lnTo>
                    <a:pt x="555120" y="1389546"/>
                  </a:lnTo>
                  <a:lnTo>
                    <a:pt x="605698" y="1338968"/>
                  </a:lnTo>
                  <a:lnTo>
                    <a:pt x="656189" y="1288476"/>
                  </a:lnTo>
                  <a:lnTo>
                    <a:pt x="706767" y="1237899"/>
                  </a:lnTo>
                  <a:lnTo>
                    <a:pt x="757259" y="1187321"/>
                  </a:lnTo>
                  <a:lnTo>
                    <a:pt x="807837" y="1136743"/>
                  </a:lnTo>
                  <a:lnTo>
                    <a:pt x="858329" y="1086251"/>
                  </a:lnTo>
                  <a:lnTo>
                    <a:pt x="908821" y="1035673"/>
                  </a:lnTo>
                  <a:lnTo>
                    <a:pt x="959313" y="985181"/>
                  </a:lnTo>
                  <a:lnTo>
                    <a:pt x="1009805" y="934603"/>
                  </a:lnTo>
                  <a:lnTo>
                    <a:pt x="1060383" y="884111"/>
                  </a:lnTo>
                  <a:lnTo>
                    <a:pt x="1110875" y="833534"/>
                  </a:lnTo>
                  <a:lnTo>
                    <a:pt x="1161453" y="782956"/>
                  </a:lnTo>
                  <a:lnTo>
                    <a:pt x="1211945" y="732378"/>
                  </a:lnTo>
                  <a:lnTo>
                    <a:pt x="1262522" y="681886"/>
                  </a:lnTo>
                  <a:lnTo>
                    <a:pt x="1313015" y="631308"/>
                  </a:lnTo>
                  <a:lnTo>
                    <a:pt x="1363592" y="580731"/>
                  </a:lnTo>
                  <a:lnTo>
                    <a:pt x="1388881" y="555442"/>
                  </a:lnTo>
                  <a:lnTo>
                    <a:pt x="1401483" y="542840"/>
                  </a:lnTo>
                  <a:lnTo>
                    <a:pt x="1407826" y="536497"/>
                  </a:lnTo>
                  <a:lnTo>
                    <a:pt x="1411598" y="532982"/>
                  </a:lnTo>
                  <a:cubicBezTo>
                    <a:pt x="1420685" y="523723"/>
                    <a:pt x="1430886" y="515923"/>
                    <a:pt x="1441002" y="508293"/>
                  </a:cubicBezTo>
                  <a:cubicBezTo>
                    <a:pt x="1451289" y="500749"/>
                    <a:pt x="1462262" y="494406"/>
                    <a:pt x="1473320" y="488319"/>
                  </a:cubicBezTo>
                  <a:cubicBezTo>
                    <a:pt x="1484550" y="482490"/>
                    <a:pt x="1496294" y="477689"/>
                    <a:pt x="1508210" y="473317"/>
                  </a:cubicBezTo>
                  <a:cubicBezTo>
                    <a:pt x="1520212" y="469202"/>
                    <a:pt x="1532556" y="466031"/>
                    <a:pt x="1545072" y="463459"/>
                  </a:cubicBezTo>
                  <a:cubicBezTo>
                    <a:pt x="1557674" y="461144"/>
                    <a:pt x="1570361" y="459773"/>
                    <a:pt x="1583134" y="459001"/>
                  </a:cubicBezTo>
                  <a:cubicBezTo>
                    <a:pt x="1595907" y="458487"/>
                    <a:pt x="1608766" y="459001"/>
                    <a:pt x="1621539" y="460030"/>
                  </a:cubicBezTo>
                  <a:cubicBezTo>
                    <a:pt x="1634312" y="461316"/>
                    <a:pt x="1646828" y="463716"/>
                    <a:pt x="1659258" y="466545"/>
                  </a:cubicBezTo>
                  <a:cubicBezTo>
                    <a:pt x="1671602" y="469631"/>
                    <a:pt x="1683604" y="473746"/>
                    <a:pt x="1695434" y="478375"/>
                  </a:cubicBezTo>
                  <a:cubicBezTo>
                    <a:pt x="1707178" y="483176"/>
                    <a:pt x="1718408" y="489005"/>
                    <a:pt x="1729381" y="495263"/>
                  </a:cubicBezTo>
                  <a:cubicBezTo>
                    <a:pt x="1740182" y="501864"/>
                    <a:pt x="1750641" y="509064"/>
                    <a:pt x="1760670" y="517037"/>
                  </a:cubicBezTo>
                  <a:cubicBezTo>
                    <a:pt x="1763156" y="519009"/>
                    <a:pt x="1765471" y="521237"/>
                    <a:pt x="1767957" y="523295"/>
                  </a:cubicBezTo>
                  <a:lnTo>
                    <a:pt x="1771643" y="526381"/>
                  </a:lnTo>
                  <a:lnTo>
                    <a:pt x="1775072" y="529810"/>
                  </a:lnTo>
                  <a:lnTo>
                    <a:pt x="1782530" y="536925"/>
                  </a:lnTo>
                  <a:lnTo>
                    <a:pt x="1795132" y="549527"/>
                  </a:lnTo>
                  <a:lnTo>
                    <a:pt x="1845624" y="600104"/>
                  </a:lnTo>
                  <a:lnTo>
                    <a:pt x="1896202" y="650682"/>
                  </a:lnTo>
                  <a:lnTo>
                    <a:pt x="1946694" y="701260"/>
                  </a:lnTo>
                  <a:lnTo>
                    <a:pt x="1997271" y="751752"/>
                  </a:lnTo>
                  <a:lnTo>
                    <a:pt x="2047849" y="802330"/>
                  </a:lnTo>
                  <a:lnTo>
                    <a:pt x="2098341" y="852908"/>
                  </a:lnTo>
                  <a:lnTo>
                    <a:pt x="2148919" y="903399"/>
                  </a:lnTo>
                  <a:lnTo>
                    <a:pt x="2199411" y="953977"/>
                  </a:lnTo>
                  <a:lnTo>
                    <a:pt x="2249989" y="1004469"/>
                  </a:lnTo>
                  <a:lnTo>
                    <a:pt x="2300481" y="1055047"/>
                  </a:lnTo>
                  <a:lnTo>
                    <a:pt x="2351058" y="1105539"/>
                  </a:lnTo>
                  <a:lnTo>
                    <a:pt x="2401551" y="1156117"/>
                  </a:lnTo>
                  <a:lnTo>
                    <a:pt x="2452129" y="1206695"/>
                  </a:lnTo>
                  <a:lnTo>
                    <a:pt x="2477417" y="1231984"/>
                  </a:lnTo>
                  <a:lnTo>
                    <a:pt x="2489761" y="1244414"/>
                  </a:lnTo>
                  <a:lnTo>
                    <a:pt x="2498249" y="1253415"/>
                  </a:lnTo>
                  <a:lnTo>
                    <a:pt x="2506821" y="1262330"/>
                  </a:lnTo>
                  <a:cubicBezTo>
                    <a:pt x="2509564" y="1265416"/>
                    <a:pt x="2512136" y="1268588"/>
                    <a:pt x="2514879" y="1271760"/>
                  </a:cubicBezTo>
                  <a:lnTo>
                    <a:pt x="2522937" y="1281104"/>
                  </a:lnTo>
                  <a:cubicBezTo>
                    <a:pt x="2525680" y="1284190"/>
                    <a:pt x="2527995" y="1287619"/>
                    <a:pt x="2530567" y="1290791"/>
                  </a:cubicBezTo>
                  <a:cubicBezTo>
                    <a:pt x="2535539" y="1297306"/>
                    <a:pt x="2540854" y="1303650"/>
                    <a:pt x="2545312" y="1310508"/>
                  </a:cubicBezTo>
                  <a:cubicBezTo>
                    <a:pt x="2549941" y="1317280"/>
                    <a:pt x="2554913" y="1323795"/>
                    <a:pt x="2559027" y="1330910"/>
                  </a:cubicBezTo>
                  <a:cubicBezTo>
                    <a:pt x="2567943" y="1344712"/>
                    <a:pt x="2576001" y="1358942"/>
                    <a:pt x="2583373" y="1373515"/>
                  </a:cubicBezTo>
                  <a:cubicBezTo>
                    <a:pt x="2590831" y="1388089"/>
                    <a:pt x="2597518" y="1403091"/>
                    <a:pt x="2603519" y="1418350"/>
                  </a:cubicBezTo>
                  <a:cubicBezTo>
                    <a:pt x="2609519" y="1433609"/>
                    <a:pt x="2614749" y="1449211"/>
                    <a:pt x="2619206" y="1464984"/>
                  </a:cubicBezTo>
                  <a:cubicBezTo>
                    <a:pt x="2623664" y="1480757"/>
                    <a:pt x="2627436" y="1496788"/>
                    <a:pt x="2630351" y="1512990"/>
                  </a:cubicBezTo>
                  <a:cubicBezTo>
                    <a:pt x="2633265" y="1529192"/>
                    <a:pt x="2635409" y="1545480"/>
                    <a:pt x="2636780" y="1561939"/>
                  </a:cubicBezTo>
                  <a:cubicBezTo>
                    <a:pt x="2638151" y="1578398"/>
                    <a:pt x="2638751" y="1594857"/>
                    <a:pt x="2638495" y="1611317"/>
                  </a:cubicBezTo>
                  <a:cubicBezTo>
                    <a:pt x="2638323" y="1627776"/>
                    <a:pt x="2637294" y="1644235"/>
                    <a:pt x="2635494" y="1660609"/>
                  </a:cubicBezTo>
                  <a:cubicBezTo>
                    <a:pt x="2633694" y="1676982"/>
                    <a:pt x="2631122" y="1693270"/>
                    <a:pt x="2627779" y="1709386"/>
                  </a:cubicBezTo>
                  <a:cubicBezTo>
                    <a:pt x="2624436" y="1725502"/>
                    <a:pt x="2620321" y="1741447"/>
                    <a:pt x="2615435" y="1757049"/>
                  </a:cubicBezTo>
                  <a:cubicBezTo>
                    <a:pt x="2610548" y="1772737"/>
                    <a:pt x="2604976" y="1788167"/>
                    <a:pt x="2598546" y="1803255"/>
                  </a:cubicBezTo>
                  <a:cubicBezTo>
                    <a:pt x="2592203" y="1818342"/>
                    <a:pt x="2585088" y="1833173"/>
                    <a:pt x="2577287" y="1847575"/>
                  </a:cubicBezTo>
                  <a:cubicBezTo>
                    <a:pt x="2569486" y="1861976"/>
                    <a:pt x="2560914" y="1875950"/>
                    <a:pt x="2551827" y="1889580"/>
                  </a:cubicBezTo>
                  <a:cubicBezTo>
                    <a:pt x="2546940" y="1896181"/>
                    <a:pt x="2542654" y="1903210"/>
                    <a:pt x="2537596" y="1909640"/>
                  </a:cubicBezTo>
                  <a:cubicBezTo>
                    <a:pt x="2532453" y="1916069"/>
                    <a:pt x="2527652" y="1922755"/>
                    <a:pt x="2522423" y="1929099"/>
                  </a:cubicBezTo>
                  <a:lnTo>
                    <a:pt x="2506307" y="1947787"/>
                  </a:lnTo>
                  <a:cubicBezTo>
                    <a:pt x="2500563" y="1953702"/>
                    <a:pt x="2494819" y="1959703"/>
                    <a:pt x="2489162" y="1965789"/>
                  </a:cubicBezTo>
                  <a:lnTo>
                    <a:pt x="2471159" y="1982934"/>
                  </a:lnTo>
                  <a:cubicBezTo>
                    <a:pt x="2464987" y="1988421"/>
                    <a:pt x="2458644" y="1993650"/>
                    <a:pt x="2452471" y="1999136"/>
                  </a:cubicBezTo>
                  <a:cubicBezTo>
                    <a:pt x="2446213" y="2004451"/>
                    <a:pt x="2439441" y="2009166"/>
                    <a:pt x="2433097" y="2014396"/>
                  </a:cubicBezTo>
                  <a:cubicBezTo>
                    <a:pt x="2426668" y="2019539"/>
                    <a:pt x="2419638" y="2023825"/>
                    <a:pt x="2413038" y="2028626"/>
                  </a:cubicBezTo>
                  <a:cubicBezTo>
                    <a:pt x="2399407" y="2037713"/>
                    <a:pt x="2385434" y="2046285"/>
                    <a:pt x="2371032" y="2054086"/>
                  </a:cubicBezTo>
                  <a:cubicBezTo>
                    <a:pt x="2356631" y="2061887"/>
                    <a:pt x="2341886" y="2069002"/>
                    <a:pt x="2326799" y="2075346"/>
                  </a:cubicBezTo>
                  <a:cubicBezTo>
                    <a:pt x="2311711" y="2081775"/>
                    <a:pt x="2296281" y="2087433"/>
                    <a:pt x="2280593" y="2092234"/>
                  </a:cubicBezTo>
                  <a:cubicBezTo>
                    <a:pt x="2264905" y="2097120"/>
                    <a:pt x="2249046" y="2101321"/>
                    <a:pt x="2232930" y="2104578"/>
                  </a:cubicBezTo>
                  <a:cubicBezTo>
                    <a:pt x="2216813" y="2108007"/>
                    <a:pt x="2200525" y="2110579"/>
                    <a:pt x="2184152" y="2112294"/>
                  </a:cubicBezTo>
                  <a:cubicBezTo>
                    <a:pt x="2167778" y="2114094"/>
                    <a:pt x="2151319" y="2115122"/>
                    <a:pt x="2134860" y="2115294"/>
                  </a:cubicBezTo>
                  <a:cubicBezTo>
                    <a:pt x="2118401" y="2115551"/>
                    <a:pt x="2101856" y="2114951"/>
                    <a:pt x="2085482" y="2113579"/>
                  </a:cubicBezTo>
                  <a:cubicBezTo>
                    <a:pt x="2069109" y="2112208"/>
                    <a:pt x="2052735" y="2110065"/>
                    <a:pt x="2036533" y="2107150"/>
                  </a:cubicBezTo>
                  <a:cubicBezTo>
                    <a:pt x="2020331" y="2104235"/>
                    <a:pt x="2004301" y="2100549"/>
                    <a:pt x="1988527" y="2096091"/>
                  </a:cubicBezTo>
                  <a:cubicBezTo>
                    <a:pt x="1972754" y="2091634"/>
                    <a:pt x="1957152" y="2086404"/>
                    <a:pt x="1941893" y="2080404"/>
                  </a:cubicBezTo>
                  <a:cubicBezTo>
                    <a:pt x="1926634" y="2074403"/>
                    <a:pt x="1911632" y="2067802"/>
                    <a:pt x="1897059" y="2060344"/>
                  </a:cubicBezTo>
                  <a:cubicBezTo>
                    <a:pt x="1889601" y="2057001"/>
                    <a:pt x="1882657" y="2052543"/>
                    <a:pt x="1875456" y="2048686"/>
                  </a:cubicBezTo>
                  <a:cubicBezTo>
                    <a:pt x="1868170" y="2044999"/>
                    <a:pt x="1861483" y="2040199"/>
                    <a:pt x="1854453" y="2035998"/>
                  </a:cubicBezTo>
                  <a:cubicBezTo>
                    <a:pt x="1847338" y="2031884"/>
                    <a:pt x="1840823" y="2026911"/>
                    <a:pt x="1834051" y="2022282"/>
                  </a:cubicBezTo>
                  <a:cubicBezTo>
                    <a:pt x="1827193" y="2017824"/>
                    <a:pt x="1820764" y="2012595"/>
                    <a:pt x="1814334" y="2007538"/>
                  </a:cubicBezTo>
                  <a:cubicBezTo>
                    <a:pt x="1811077" y="2004966"/>
                    <a:pt x="1807734" y="2002651"/>
                    <a:pt x="1804647" y="1999908"/>
                  </a:cubicBezTo>
                  <a:lnTo>
                    <a:pt x="1795303" y="1991850"/>
                  </a:lnTo>
                  <a:lnTo>
                    <a:pt x="1785873" y="1983792"/>
                  </a:lnTo>
                  <a:lnTo>
                    <a:pt x="1776958" y="1975219"/>
                  </a:lnTo>
                  <a:lnTo>
                    <a:pt x="1767957" y="1966732"/>
                  </a:lnTo>
                  <a:cubicBezTo>
                    <a:pt x="1765042" y="1963818"/>
                    <a:pt x="1762299" y="1960732"/>
                    <a:pt x="1759384" y="1957731"/>
                  </a:cubicBezTo>
                  <a:cubicBezTo>
                    <a:pt x="1753812" y="1951645"/>
                    <a:pt x="1747726" y="1945987"/>
                    <a:pt x="1742668" y="1939472"/>
                  </a:cubicBezTo>
                  <a:lnTo>
                    <a:pt x="1734696" y="1930042"/>
                  </a:lnTo>
                  <a:cubicBezTo>
                    <a:pt x="1732038" y="1926870"/>
                    <a:pt x="1729209" y="1923870"/>
                    <a:pt x="1726895" y="1920527"/>
                  </a:cubicBezTo>
                  <a:lnTo>
                    <a:pt x="1711979" y="1900896"/>
                  </a:lnTo>
                  <a:cubicBezTo>
                    <a:pt x="1707435" y="1894038"/>
                    <a:pt x="1702892" y="1887265"/>
                    <a:pt x="1698177" y="1880493"/>
                  </a:cubicBezTo>
                  <a:lnTo>
                    <a:pt x="1685490" y="1859490"/>
                  </a:lnTo>
                  <a:cubicBezTo>
                    <a:pt x="1677517" y="1845174"/>
                    <a:pt x="1669802" y="1830772"/>
                    <a:pt x="1663115" y="1815771"/>
                  </a:cubicBezTo>
                  <a:cubicBezTo>
                    <a:pt x="1659344" y="1808484"/>
                    <a:pt x="1656686" y="1800683"/>
                    <a:pt x="1653514" y="1793139"/>
                  </a:cubicBezTo>
                  <a:cubicBezTo>
                    <a:pt x="1652057" y="1789282"/>
                    <a:pt x="1650257" y="1785595"/>
                    <a:pt x="1648971" y="1781738"/>
                  </a:cubicBezTo>
                  <a:lnTo>
                    <a:pt x="1645027" y="1770079"/>
                  </a:lnTo>
                  <a:lnTo>
                    <a:pt x="1640998" y="1758506"/>
                  </a:lnTo>
                  <a:lnTo>
                    <a:pt x="1637655" y="1746676"/>
                  </a:lnTo>
                  <a:lnTo>
                    <a:pt x="1634226" y="1734846"/>
                  </a:lnTo>
                  <a:cubicBezTo>
                    <a:pt x="1633112" y="1730903"/>
                    <a:pt x="1632426" y="1726874"/>
                    <a:pt x="1631397" y="1722845"/>
                  </a:cubicBezTo>
                  <a:cubicBezTo>
                    <a:pt x="1629597" y="1714787"/>
                    <a:pt x="1627454" y="1706900"/>
                    <a:pt x="1626339" y="1698756"/>
                  </a:cubicBezTo>
                  <a:cubicBezTo>
                    <a:pt x="1625139" y="1690612"/>
                    <a:pt x="1623082" y="1682640"/>
                    <a:pt x="1622396" y="1674410"/>
                  </a:cubicBezTo>
                  <a:lnTo>
                    <a:pt x="1620853" y="1662152"/>
                  </a:lnTo>
                  <a:cubicBezTo>
                    <a:pt x="1620339" y="1658037"/>
                    <a:pt x="1619739" y="1654008"/>
                    <a:pt x="1619567" y="1649893"/>
                  </a:cubicBezTo>
                  <a:cubicBezTo>
                    <a:pt x="1619139" y="1641663"/>
                    <a:pt x="1618195" y="1633519"/>
                    <a:pt x="1617938" y="1625204"/>
                  </a:cubicBezTo>
                  <a:lnTo>
                    <a:pt x="1617510" y="1600515"/>
                  </a:lnTo>
                  <a:cubicBezTo>
                    <a:pt x="1617853" y="1592286"/>
                    <a:pt x="1618110" y="1584056"/>
                    <a:pt x="1618281" y="1575826"/>
                  </a:cubicBezTo>
                  <a:lnTo>
                    <a:pt x="1160081" y="1549680"/>
                  </a:lnTo>
                  <a:lnTo>
                    <a:pt x="1158624" y="1596400"/>
                  </a:lnTo>
                  <a:cubicBezTo>
                    <a:pt x="1158624" y="1612002"/>
                    <a:pt x="1159052" y="1627519"/>
                    <a:pt x="1159395" y="1643121"/>
                  </a:cubicBezTo>
                  <a:cubicBezTo>
                    <a:pt x="1159910" y="1658723"/>
                    <a:pt x="1161367" y="1674239"/>
                    <a:pt x="1162396" y="1689755"/>
                  </a:cubicBezTo>
                  <a:cubicBezTo>
                    <a:pt x="1162824" y="1697556"/>
                    <a:pt x="1163767" y="1705271"/>
                    <a:pt x="1164796" y="1712986"/>
                  </a:cubicBezTo>
                  <a:lnTo>
                    <a:pt x="1167625" y="1736218"/>
                  </a:lnTo>
                  <a:cubicBezTo>
                    <a:pt x="1169254" y="1751734"/>
                    <a:pt x="1172511" y="1766993"/>
                    <a:pt x="1175083" y="1782424"/>
                  </a:cubicBezTo>
                  <a:cubicBezTo>
                    <a:pt x="1177569" y="1797854"/>
                    <a:pt x="1181255" y="1813028"/>
                    <a:pt x="1184770" y="1828201"/>
                  </a:cubicBezTo>
                  <a:cubicBezTo>
                    <a:pt x="1186570" y="1835745"/>
                    <a:pt x="1188199" y="1843460"/>
                    <a:pt x="1190256" y="1850918"/>
                  </a:cubicBezTo>
                  <a:lnTo>
                    <a:pt x="1196600" y="1873464"/>
                  </a:lnTo>
                  <a:lnTo>
                    <a:pt x="1203115" y="1895924"/>
                  </a:lnTo>
                  <a:lnTo>
                    <a:pt x="1210659" y="1918126"/>
                  </a:lnTo>
                  <a:lnTo>
                    <a:pt x="1218288" y="1940243"/>
                  </a:lnTo>
                  <a:cubicBezTo>
                    <a:pt x="1220860" y="1947616"/>
                    <a:pt x="1223946" y="1954817"/>
                    <a:pt x="1226861" y="1962103"/>
                  </a:cubicBezTo>
                  <a:cubicBezTo>
                    <a:pt x="1232690" y="1976591"/>
                    <a:pt x="1238348" y="1991164"/>
                    <a:pt x="1245120" y="2005309"/>
                  </a:cubicBezTo>
                  <a:cubicBezTo>
                    <a:pt x="1257893" y="2033855"/>
                    <a:pt x="1272381" y="2061544"/>
                    <a:pt x="1287811" y="2088805"/>
                  </a:cubicBezTo>
                  <a:cubicBezTo>
                    <a:pt x="1295870" y="2102178"/>
                    <a:pt x="1303842" y="2115637"/>
                    <a:pt x="1312157" y="2128924"/>
                  </a:cubicBezTo>
                  <a:lnTo>
                    <a:pt x="1338475" y="2167758"/>
                  </a:lnTo>
                  <a:cubicBezTo>
                    <a:pt x="1347647" y="2180359"/>
                    <a:pt x="1357163" y="2192703"/>
                    <a:pt x="1366678" y="2205134"/>
                  </a:cubicBezTo>
                  <a:cubicBezTo>
                    <a:pt x="1371307" y="2211392"/>
                    <a:pt x="1376451" y="2217307"/>
                    <a:pt x="1381423" y="2223222"/>
                  </a:cubicBezTo>
                  <a:lnTo>
                    <a:pt x="1396511" y="2241053"/>
                  </a:lnTo>
                  <a:cubicBezTo>
                    <a:pt x="1406455" y="2253140"/>
                    <a:pt x="1417342" y="2264113"/>
                    <a:pt x="1427972" y="2275514"/>
                  </a:cubicBezTo>
                  <a:cubicBezTo>
                    <a:pt x="1433372" y="2281086"/>
                    <a:pt x="1438602" y="2286830"/>
                    <a:pt x="1444088" y="2292316"/>
                  </a:cubicBezTo>
                  <a:lnTo>
                    <a:pt x="1460976" y="2308432"/>
                  </a:lnTo>
                  <a:lnTo>
                    <a:pt x="1477949" y="2324463"/>
                  </a:lnTo>
                  <a:lnTo>
                    <a:pt x="1495609" y="2339808"/>
                  </a:lnTo>
                  <a:lnTo>
                    <a:pt x="1513354" y="2354981"/>
                  </a:lnTo>
                  <a:cubicBezTo>
                    <a:pt x="1519269" y="2360039"/>
                    <a:pt x="1525612" y="2364668"/>
                    <a:pt x="1531699" y="2369469"/>
                  </a:cubicBezTo>
                  <a:cubicBezTo>
                    <a:pt x="1544043" y="2379070"/>
                    <a:pt x="1556302" y="2388671"/>
                    <a:pt x="1569246" y="2397415"/>
                  </a:cubicBezTo>
                  <a:cubicBezTo>
                    <a:pt x="1582105" y="2406330"/>
                    <a:pt x="1594793" y="2415417"/>
                    <a:pt x="1608166" y="2423561"/>
                  </a:cubicBezTo>
                  <a:cubicBezTo>
                    <a:pt x="1621453" y="2431791"/>
                    <a:pt x="1634569" y="2440363"/>
                    <a:pt x="1648285" y="2447735"/>
                  </a:cubicBezTo>
                  <a:cubicBezTo>
                    <a:pt x="1662001" y="2455279"/>
                    <a:pt x="1675460" y="2463252"/>
                    <a:pt x="1689604" y="2469938"/>
                  </a:cubicBezTo>
                  <a:cubicBezTo>
                    <a:pt x="1717465" y="2484168"/>
                    <a:pt x="1746011" y="2496856"/>
                    <a:pt x="1775158" y="2508257"/>
                  </a:cubicBezTo>
                  <a:cubicBezTo>
                    <a:pt x="1804305" y="2519659"/>
                    <a:pt x="1833880" y="2529603"/>
                    <a:pt x="1863969" y="2538090"/>
                  </a:cubicBezTo>
                  <a:cubicBezTo>
                    <a:pt x="1893973" y="2546576"/>
                    <a:pt x="1924491" y="2553606"/>
                    <a:pt x="1955095" y="2559178"/>
                  </a:cubicBezTo>
                  <a:cubicBezTo>
                    <a:pt x="1985784" y="2564750"/>
                    <a:pt x="2016731" y="2568779"/>
                    <a:pt x="2047763" y="2571351"/>
                  </a:cubicBezTo>
                  <a:cubicBezTo>
                    <a:pt x="2078796" y="2573923"/>
                    <a:pt x="2110000" y="2575037"/>
                    <a:pt x="2141118" y="2574609"/>
                  </a:cubicBezTo>
                  <a:cubicBezTo>
                    <a:pt x="2172236" y="2574180"/>
                    <a:pt x="2203440" y="2572294"/>
                    <a:pt x="2234387" y="2568865"/>
                  </a:cubicBezTo>
                  <a:cubicBezTo>
                    <a:pt x="2265419" y="2565522"/>
                    <a:pt x="2296195" y="2560635"/>
                    <a:pt x="2326713" y="2554206"/>
                  </a:cubicBezTo>
                  <a:cubicBezTo>
                    <a:pt x="2357231" y="2547862"/>
                    <a:pt x="2387492" y="2540061"/>
                    <a:pt x="2417324" y="2530717"/>
                  </a:cubicBezTo>
                  <a:cubicBezTo>
                    <a:pt x="2447156" y="2521459"/>
                    <a:pt x="2476560" y="2510658"/>
                    <a:pt x="2505278" y="2498570"/>
                  </a:cubicBezTo>
                  <a:cubicBezTo>
                    <a:pt x="2534082" y="2486483"/>
                    <a:pt x="2562285" y="2472853"/>
                    <a:pt x="2589803" y="2457937"/>
                  </a:cubicBezTo>
                  <a:cubicBezTo>
                    <a:pt x="2617320" y="2443106"/>
                    <a:pt x="2644066" y="2426818"/>
                    <a:pt x="2669956" y="2409331"/>
                  </a:cubicBezTo>
                  <a:cubicBezTo>
                    <a:pt x="2682728" y="2400329"/>
                    <a:pt x="2695759" y="2391757"/>
                    <a:pt x="2708103" y="2382242"/>
                  </a:cubicBezTo>
                  <a:cubicBezTo>
                    <a:pt x="2720448" y="2372640"/>
                    <a:pt x="2732964" y="2363296"/>
                    <a:pt x="2744879" y="2353352"/>
                  </a:cubicBezTo>
                  <a:cubicBezTo>
                    <a:pt x="2756709" y="2343237"/>
                    <a:pt x="2768625" y="2333207"/>
                    <a:pt x="2780198" y="2322748"/>
                  </a:cubicBezTo>
                  <a:lnTo>
                    <a:pt x="2813973" y="2290602"/>
                  </a:lnTo>
                  <a:lnTo>
                    <a:pt x="2846120" y="2256826"/>
                  </a:lnTo>
                  <a:cubicBezTo>
                    <a:pt x="2856493" y="2245253"/>
                    <a:pt x="2866523" y="2233337"/>
                    <a:pt x="2876638" y="2221507"/>
                  </a:cubicBezTo>
                  <a:cubicBezTo>
                    <a:pt x="2886583" y="2209506"/>
                    <a:pt x="2895926" y="2196990"/>
                    <a:pt x="2905528" y="2184645"/>
                  </a:cubicBezTo>
                  <a:cubicBezTo>
                    <a:pt x="2915044" y="2172215"/>
                    <a:pt x="2923616" y="2159185"/>
                    <a:pt x="2932617" y="2146412"/>
                  </a:cubicBezTo>
                  <a:cubicBezTo>
                    <a:pt x="2950019" y="2120437"/>
                    <a:pt x="2966307" y="2093691"/>
                    <a:pt x="2981137" y="2066259"/>
                  </a:cubicBezTo>
                  <a:cubicBezTo>
                    <a:pt x="2995968" y="2038741"/>
                    <a:pt x="3009598" y="2010538"/>
                    <a:pt x="3021685" y="1981734"/>
                  </a:cubicBezTo>
                  <a:cubicBezTo>
                    <a:pt x="3033858" y="1952931"/>
                    <a:pt x="3044574" y="1923527"/>
                    <a:pt x="3053832" y="1893695"/>
                  </a:cubicBezTo>
                  <a:cubicBezTo>
                    <a:pt x="3063090" y="1863862"/>
                    <a:pt x="3070977" y="1833602"/>
                    <a:pt x="3077235" y="1803083"/>
                  </a:cubicBezTo>
                  <a:cubicBezTo>
                    <a:pt x="3083579" y="1772565"/>
                    <a:pt x="3088465" y="1741704"/>
                    <a:pt x="3091808" y="1710757"/>
                  </a:cubicBezTo>
                  <a:cubicBezTo>
                    <a:pt x="3095237" y="1679811"/>
                    <a:pt x="3097123" y="1648607"/>
                    <a:pt x="3097466" y="1617489"/>
                  </a:cubicBezTo>
                  <a:cubicBezTo>
                    <a:pt x="3097895" y="1586371"/>
                    <a:pt x="3096780" y="1555167"/>
                    <a:pt x="3094123" y="1524134"/>
                  </a:cubicBezTo>
                  <a:cubicBezTo>
                    <a:pt x="3091551" y="1493102"/>
                    <a:pt x="3087436" y="1462155"/>
                    <a:pt x="3081864" y="1431466"/>
                  </a:cubicBezTo>
                  <a:cubicBezTo>
                    <a:pt x="3076292" y="1400776"/>
                    <a:pt x="3069263" y="1370344"/>
                    <a:pt x="3060690" y="1340340"/>
                  </a:cubicBezTo>
                  <a:cubicBezTo>
                    <a:pt x="3052118" y="1310336"/>
                    <a:pt x="3042173" y="1280675"/>
                    <a:pt x="3030772" y="1251529"/>
                  </a:cubicBezTo>
                  <a:cubicBezTo>
                    <a:pt x="3019371" y="1222468"/>
                    <a:pt x="3006598" y="1193836"/>
                    <a:pt x="2992367" y="1165975"/>
                  </a:cubicBezTo>
                  <a:cubicBezTo>
                    <a:pt x="2978223" y="1138115"/>
                    <a:pt x="2962707" y="1110854"/>
                    <a:pt x="2945818" y="1084622"/>
                  </a:cubicBezTo>
                  <a:cubicBezTo>
                    <a:pt x="2937760" y="1071249"/>
                    <a:pt x="2928588" y="1058562"/>
                    <a:pt x="2919672" y="1045703"/>
                  </a:cubicBezTo>
                  <a:cubicBezTo>
                    <a:pt x="2910928" y="1032758"/>
                    <a:pt x="2901241" y="1020500"/>
                    <a:pt x="2891726" y="1008155"/>
                  </a:cubicBezTo>
                  <a:cubicBezTo>
                    <a:pt x="2886925" y="1002069"/>
                    <a:pt x="2882296" y="995725"/>
                    <a:pt x="2877153" y="989810"/>
                  </a:cubicBezTo>
                  <a:lnTo>
                    <a:pt x="2861980" y="972065"/>
                  </a:lnTo>
                  <a:cubicBezTo>
                    <a:pt x="2856922" y="966150"/>
                    <a:pt x="2851864" y="960235"/>
                    <a:pt x="2846635" y="954406"/>
                  </a:cubicBezTo>
                  <a:lnTo>
                    <a:pt x="2830604" y="937432"/>
                  </a:lnTo>
                  <a:lnTo>
                    <a:pt x="2814488" y="920544"/>
                  </a:lnTo>
                  <a:lnTo>
                    <a:pt x="2801629" y="907686"/>
                  </a:lnTo>
                  <a:lnTo>
                    <a:pt x="2776341" y="882397"/>
                  </a:lnTo>
                  <a:lnTo>
                    <a:pt x="2725848" y="831905"/>
                  </a:lnTo>
                  <a:lnTo>
                    <a:pt x="2675270" y="781327"/>
                  </a:lnTo>
                  <a:lnTo>
                    <a:pt x="2624778" y="730749"/>
                  </a:lnTo>
                  <a:lnTo>
                    <a:pt x="2574201" y="680171"/>
                  </a:lnTo>
                  <a:lnTo>
                    <a:pt x="2523709" y="629680"/>
                  </a:lnTo>
                  <a:lnTo>
                    <a:pt x="2473131" y="579102"/>
                  </a:lnTo>
                  <a:lnTo>
                    <a:pt x="2422639" y="528610"/>
                  </a:lnTo>
                  <a:lnTo>
                    <a:pt x="2372061" y="478032"/>
                  </a:lnTo>
                  <a:lnTo>
                    <a:pt x="2321569" y="427540"/>
                  </a:lnTo>
                  <a:lnTo>
                    <a:pt x="2270992" y="376962"/>
                  </a:lnTo>
                  <a:lnTo>
                    <a:pt x="2220414" y="326384"/>
                  </a:lnTo>
                  <a:lnTo>
                    <a:pt x="2169921" y="275892"/>
                  </a:lnTo>
                  <a:lnTo>
                    <a:pt x="2119344" y="225315"/>
                  </a:lnTo>
                  <a:lnTo>
                    <a:pt x="2106742" y="212713"/>
                  </a:lnTo>
                  <a:lnTo>
                    <a:pt x="2088397" y="195140"/>
                  </a:lnTo>
                  <a:lnTo>
                    <a:pt x="2078881" y="186224"/>
                  </a:lnTo>
                  <a:lnTo>
                    <a:pt x="2069023" y="177652"/>
                  </a:lnTo>
                  <a:cubicBezTo>
                    <a:pt x="2062422" y="171994"/>
                    <a:pt x="2055821" y="166250"/>
                    <a:pt x="2049049" y="160764"/>
                  </a:cubicBezTo>
                  <a:cubicBezTo>
                    <a:pt x="2021874" y="138904"/>
                    <a:pt x="1993071" y="118930"/>
                    <a:pt x="1963153" y="100928"/>
                  </a:cubicBezTo>
                  <a:cubicBezTo>
                    <a:pt x="1932978" y="83268"/>
                    <a:pt x="1901602" y="67495"/>
                    <a:pt x="1869284" y="54122"/>
                  </a:cubicBezTo>
                  <a:cubicBezTo>
                    <a:pt x="1836880" y="41006"/>
                    <a:pt x="1803619" y="29947"/>
                    <a:pt x="1769757" y="21461"/>
                  </a:cubicBezTo>
                  <a:cubicBezTo>
                    <a:pt x="1735810" y="13231"/>
                    <a:pt x="1701435" y="7059"/>
                    <a:pt x="1666802" y="3544"/>
                  </a:cubicBezTo>
                  <a:cubicBezTo>
                    <a:pt x="1632083" y="287"/>
                    <a:pt x="1597193" y="-828"/>
                    <a:pt x="1562389" y="629"/>
                  </a:cubicBezTo>
                  <a:cubicBezTo>
                    <a:pt x="1527584" y="2344"/>
                    <a:pt x="1492951" y="6287"/>
                    <a:pt x="1458661" y="12717"/>
                  </a:cubicBezTo>
                  <a:cubicBezTo>
                    <a:pt x="1424457" y="19489"/>
                    <a:pt x="1390596" y="28319"/>
                    <a:pt x="1357591" y="39720"/>
                  </a:cubicBezTo>
                  <a:cubicBezTo>
                    <a:pt x="1324673" y="51379"/>
                    <a:pt x="1292355" y="65095"/>
                    <a:pt x="1261322" y="81211"/>
                  </a:cubicBezTo>
                  <a:cubicBezTo>
                    <a:pt x="1230376" y="97584"/>
                    <a:pt x="1200372" y="115672"/>
                    <a:pt x="1172083" y="136246"/>
                  </a:cubicBezTo>
                  <a:cubicBezTo>
                    <a:pt x="1143965" y="156906"/>
                    <a:pt x="1116790" y="178937"/>
                    <a:pt x="1092101" y="203283"/>
                  </a:cubicBezTo>
                  <a:lnTo>
                    <a:pt x="1082928" y="212113"/>
                  </a:lnTo>
                  <a:lnTo>
                    <a:pt x="1076585" y="218457"/>
                  </a:lnTo>
                  <a:lnTo>
                    <a:pt x="1063983" y="231058"/>
                  </a:lnTo>
                  <a:lnTo>
                    <a:pt x="1038695" y="256347"/>
                  </a:lnTo>
                  <a:lnTo>
                    <a:pt x="988117" y="306925"/>
                  </a:lnTo>
                  <a:lnTo>
                    <a:pt x="937625" y="357503"/>
                  </a:lnTo>
                  <a:lnTo>
                    <a:pt x="887133" y="407995"/>
                  </a:lnTo>
                  <a:lnTo>
                    <a:pt x="836641" y="458573"/>
                  </a:lnTo>
                  <a:lnTo>
                    <a:pt x="786149" y="509064"/>
                  </a:lnTo>
                  <a:lnTo>
                    <a:pt x="735571" y="559642"/>
                  </a:lnTo>
                  <a:lnTo>
                    <a:pt x="685079" y="610220"/>
                  </a:lnTo>
                  <a:lnTo>
                    <a:pt x="634587" y="660798"/>
                  </a:lnTo>
                  <a:lnTo>
                    <a:pt x="584095" y="711290"/>
                  </a:lnTo>
                  <a:lnTo>
                    <a:pt x="533517" y="761868"/>
                  </a:lnTo>
                  <a:lnTo>
                    <a:pt x="483025" y="812360"/>
                  </a:lnTo>
                  <a:lnTo>
                    <a:pt x="432447" y="862937"/>
                  </a:lnTo>
                  <a:lnTo>
                    <a:pt x="381955" y="913515"/>
                  </a:lnTo>
                  <a:lnTo>
                    <a:pt x="331463" y="964093"/>
                  </a:lnTo>
                  <a:lnTo>
                    <a:pt x="280971" y="1014585"/>
                  </a:lnTo>
                  <a:lnTo>
                    <a:pt x="230479" y="1065163"/>
                  </a:lnTo>
                  <a:lnTo>
                    <a:pt x="217878" y="1077764"/>
                  </a:lnTo>
                  <a:lnTo>
                    <a:pt x="211534" y="1084108"/>
                  </a:lnTo>
                  <a:lnTo>
                    <a:pt x="202618" y="1093537"/>
                  </a:lnTo>
                  <a:lnTo>
                    <a:pt x="184873" y="1112568"/>
                  </a:lnTo>
                  <a:lnTo>
                    <a:pt x="176044" y="1122170"/>
                  </a:lnTo>
                  <a:lnTo>
                    <a:pt x="167728" y="1132285"/>
                  </a:lnTo>
                  <a:cubicBezTo>
                    <a:pt x="145440" y="1159031"/>
                    <a:pt x="124866" y="1187406"/>
                    <a:pt x="106607" y="1217239"/>
                  </a:cubicBezTo>
                  <a:cubicBezTo>
                    <a:pt x="97691" y="1232326"/>
                    <a:pt x="88433" y="1247157"/>
                    <a:pt x="80803" y="1262930"/>
                  </a:cubicBezTo>
                  <a:cubicBezTo>
                    <a:pt x="72917" y="1278532"/>
                    <a:pt x="64858" y="1294134"/>
                    <a:pt x="58429" y="1310336"/>
                  </a:cubicBezTo>
                  <a:lnTo>
                    <a:pt x="48399" y="1334596"/>
                  </a:lnTo>
                  <a:cubicBezTo>
                    <a:pt x="45056" y="1342655"/>
                    <a:pt x="42484" y="1351055"/>
                    <a:pt x="39570" y="1359285"/>
                  </a:cubicBezTo>
                  <a:lnTo>
                    <a:pt x="31254" y="1384145"/>
                  </a:lnTo>
                  <a:cubicBezTo>
                    <a:pt x="28683" y="1392461"/>
                    <a:pt x="26625" y="1400947"/>
                    <a:pt x="24310" y="1409349"/>
                  </a:cubicBezTo>
                  <a:cubicBezTo>
                    <a:pt x="22082" y="1417749"/>
                    <a:pt x="19853" y="1426236"/>
                    <a:pt x="17795" y="1434723"/>
                  </a:cubicBezTo>
                  <a:lnTo>
                    <a:pt x="12738" y="1460355"/>
                  </a:lnTo>
                  <a:cubicBezTo>
                    <a:pt x="11195" y="1468927"/>
                    <a:pt x="9309" y="1477500"/>
                    <a:pt x="8109" y="1486072"/>
                  </a:cubicBezTo>
                  <a:lnTo>
                    <a:pt x="4851" y="1512047"/>
                  </a:lnTo>
                  <a:cubicBezTo>
                    <a:pt x="2451" y="1529364"/>
                    <a:pt x="1593" y="1546766"/>
                    <a:pt x="736" y="1564168"/>
                  </a:cubicBezTo>
                  <a:cubicBezTo>
                    <a:pt x="-550" y="1581570"/>
                    <a:pt x="222" y="1598972"/>
                    <a:pt x="308" y="1616374"/>
                  </a:cubicBezTo>
                  <a:lnTo>
                    <a:pt x="565" y="1629405"/>
                  </a:lnTo>
                  <a:lnTo>
                    <a:pt x="1508" y="1642435"/>
                  </a:lnTo>
                  <a:lnTo>
                    <a:pt x="3651" y="1668495"/>
                  </a:lnTo>
                  <a:cubicBezTo>
                    <a:pt x="4251" y="1677153"/>
                    <a:pt x="5622" y="1685812"/>
                    <a:pt x="6822" y="1694470"/>
                  </a:cubicBezTo>
                  <a:lnTo>
                    <a:pt x="10766" y="1720359"/>
                  </a:lnTo>
                  <a:cubicBezTo>
                    <a:pt x="13681" y="1737504"/>
                    <a:pt x="17795" y="1754563"/>
                    <a:pt x="21567" y="1771537"/>
                  </a:cubicBezTo>
                  <a:cubicBezTo>
                    <a:pt x="26025" y="1788425"/>
                    <a:pt x="31083" y="1805141"/>
                    <a:pt x="36055" y="1821857"/>
                  </a:cubicBezTo>
                  <a:lnTo>
                    <a:pt x="471966" y="167826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3FA23BF7-B837-FED3-F2C4-70E386A33E28}"/>
                </a:ext>
              </a:extLst>
            </p:cNvPr>
            <p:cNvSpPr/>
            <p:nvPr/>
          </p:nvSpPr>
          <p:spPr>
            <a:xfrm>
              <a:off x="3306475" y="1811095"/>
              <a:ext cx="3097573" cy="2574620"/>
            </a:xfrm>
            <a:custGeom>
              <a:avLst/>
              <a:gdLst>
                <a:gd name="connsiteX0" fmla="*/ 59450 w 3097573"/>
                <a:gd name="connsiteY0" fmla="*/ 1814043 h 2574620"/>
                <a:gd name="connsiteX1" fmla="*/ 36047 w 3097573"/>
                <a:gd name="connsiteY1" fmla="*/ 1821758 h 2574620"/>
                <a:gd name="connsiteX2" fmla="*/ 4329 w 3097573"/>
                <a:gd name="connsiteY2" fmla="*/ 1676540 h 2574620"/>
                <a:gd name="connsiteX3" fmla="*/ 2872 w 3097573"/>
                <a:gd name="connsiteY3" fmla="*/ 1528150 h 2574620"/>
                <a:gd name="connsiteX4" fmla="*/ 31675 w 3097573"/>
                <a:gd name="connsiteY4" fmla="*/ 1382417 h 2574620"/>
                <a:gd name="connsiteX5" fmla="*/ 89883 w 3097573"/>
                <a:gd name="connsiteY5" fmla="*/ 1245343 h 2574620"/>
                <a:gd name="connsiteX6" fmla="*/ 174922 w 3097573"/>
                <a:gd name="connsiteY6" fmla="*/ 1123271 h 2574620"/>
                <a:gd name="connsiteX7" fmla="*/ 200039 w 3097573"/>
                <a:gd name="connsiteY7" fmla="*/ 1096010 h 2574620"/>
                <a:gd name="connsiteX8" fmla="*/ 212384 w 3097573"/>
                <a:gd name="connsiteY8" fmla="*/ 1082980 h 2574620"/>
                <a:gd name="connsiteX9" fmla="*/ 221385 w 3097573"/>
                <a:gd name="connsiteY9" fmla="*/ 1073979 h 2574620"/>
                <a:gd name="connsiteX10" fmla="*/ 257303 w 3097573"/>
                <a:gd name="connsiteY10" fmla="*/ 1038060 h 2574620"/>
                <a:gd name="connsiteX11" fmla="*/ 400979 w 3097573"/>
                <a:gd name="connsiteY11" fmla="*/ 894385 h 2574620"/>
                <a:gd name="connsiteX12" fmla="*/ 975851 w 3097573"/>
                <a:gd name="connsiteY12" fmla="*/ 319513 h 2574620"/>
                <a:gd name="connsiteX13" fmla="*/ 1047688 w 3097573"/>
                <a:gd name="connsiteY13" fmla="*/ 247676 h 2574620"/>
                <a:gd name="connsiteX14" fmla="*/ 1083607 w 3097573"/>
                <a:gd name="connsiteY14" fmla="*/ 211757 h 2574620"/>
                <a:gd name="connsiteX15" fmla="*/ 1110353 w 3097573"/>
                <a:gd name="connsiteY15" fmla="*/ 186296 h 2574620"/>
                <a:gd name="connsiteX16" fmla="*/ 1138556 w 3097573"/>
                <a:gd name="connsiteY16" fmla="*/ 162122 h 2574620"/>
                <a:gd name="connsiteX17" fmla="*/ 1401646 w 3097573"/>
                <a:gd name="connsiteY17" fmla="*/ 26248 h 2574620"/>
                <a:gd name="connsiteX18" fmla="*/ 1696283 w 3097573"/>
                <a:gd name="connsiteY18" fmla="*/ 7045 h 2574620"/>
                <a:gd name="connsiteX19" fmla="*/ 1974632 w 3097573"/>
                <a:gd name="connsiteY19" fmla="*/ 107687 h 2574620"/>
                <a:gd name="connsiteX20" fmla="*/ 2092247 w 3097573"/>
                <a:gd name="connsiteY20" fmla="*/ 198384 h 2574620"/>
                <a:gd name="connsiteX21" fmla="*/ 2105620 w 3097573"/>
                <a:gd name="connsiteY21" fmla="*/ 211157 h 2574620"/>
                <a:gd name="connsiteX22" fmla="*/ 2114793 w 3097573"/>
                <a:gd name="connsiteY22" fmla="*/ 220244 h 2574620"/>
                <a:gd name="connsiteX23" fmla="*/ 2132795 w 3097573"/>
                <a:gd name="connsiteY23" fmla="*/ 238246 h 2574620"/>
                <a:gd name="connsiteX24" fmla="*/ 2168714 w 3097573"/>
                <a:gd name="connsiteY24" fmla="*/ 274165 h 2574620"/>
                <a:gd name="connsiteX25" fmla="*/ 2312389 w 3097573"/>
                <a:gd name="connsiteY25" fmla="*/ 417840 h 2574620"/>
                <a:gd name="connsiteX26" fmla="*/ 2599825 w 3097573"/>
                <a:gd name="connsiteY26" fmla="*/ 705276 h 2574620"/>
                <a:gd name="connsiteX27" fmla="*/ 2743500 w 3097573"/>
                <a:gd name="connsiteY27" fmla="*/ 848951 h 2574620"/>
                <a:gd name="connsiteX28" fmla="*/ 2815766 w 3097573"/>
                <a:gd name="connsiteY28" fmla="*/ 921302 h 2574620"/>
                <a:gd name="connsiteX29" fmla="*/ 2860772 w 3097573"/>
                <a:gd name="connsiteY29" fmla="*/ 969994 h 2574620"/>
                <a:gd name="connsiteX30" fmla="*/ 2882203 w 3097573"/>
                <a:gd name="connsiteY30" fmla="*/ 995369 h 2574620"/>
                <a:gd name="connsiteX31" fmla="*/ 2902606 w 3097573"/>
                <a:gd name="connsiteY31" fmla="*/ 1021687 h 2574620"/>
                <a:gd name="connsiteX32" fmla="*/ 2922151 w 3097573"/>
                <a:gd name="connsiteY32" fmla="*/ 1048604 h 2574620"/>
                <a:gd name="connsiteX33" fmla="*/ 2940925 w 3097573"/>
                <a:gd name="connsiteY33" fmla="*/ 1076122 h 2574620"/>
                <a:gd name="connsiteX34" fmla="*/ 2975215 w 3097573"/>
                <a:gd name="connsiteY34" fmla="*/ 1133301 h 2574620"/>
                <a:gd name="connsiteX35" fmla="*/ 3005733 w 3097573"/>
                <a:gd name="connsiteY35" fmla="*/ 1192537 h 2574620"/>
                <a:gd name="connsiteX36" fmla="*/ 3019277 w 3097573"/>
                <a:gd name="connsiteY36" fmla="*/ 1222969 h 2574620"/>
                <a:gd name="connsiteX37" fmla="*/ 3025878 w 3097573"/>
                <a:gd name="connsiteY37" fmla="*/ 1238314 h 2574620"/>
                <a:gd name="connsiteX38" fmla="*/ 3031879 w 3097573"/>
                <a:gd name="connsiteY38" fmla="*/ 1253830 h 2574620"/>
                <a:gd name="connsiteX39" fmla="*/ 3043538 w 3097573"/>
                <a:gd name="connsiteY39" fmla="*/ 1285034 h 2574620"/>
                <a:gd name="connsiteX40" fmla="*/ 3053824 w 3097573"/>
                <a:gd name="connsiteY40" fmla="*/ 1316752 h 2574620"/>
                <a:gd name="connsiteX41" fmla="*/ 3063083 w 3097573"/>
                <a:gd name="connsiteY41" fmla="*/ 1348727 h 2574620"/>
                <a:gd name="connsiteX42" fmla="*/ 3071398 w 3097573"/>
                <a:gd name="connsiteY42" fmla="*/ 1380960 h 2574620"/>
                <a:gd name="connsiteX43" fmla="*/ 3093172 w 3097573"/>
                <a:gd name="connsiteY43" fmla="*/ 1512119 h 2574620"/>
                <a:gd name="connsiteX44" fmla="*/ 2999732 w 3097573"/>
                <a:gd name="connsiteY44" fmla="*/ 2029470 h 2574620"/>
                <a:gd name="connsiteX45" fmla="*/ 2933295 w 3097573"/>
                <a:gd name="connsiteY45" fmla="*/ 2144941 h 2574620"/>
                <a:gd name="connsiteX46" fmla="*/ 2914264 w 3097573"/>
                <a:gd name="connsiteY46" fmla="*/ 2172288 h 2574620"/>
                <a:gd name="connsiteX47" fmla="*/ 2894204 w 3097573"/>
                <a:gd name="connsiteY47" fmla="*/ 2198862 h 2574620"/>
                <a:gd name="connsiteX48" fmla="*/ 2851771 w 3097573"/>
                <a:gd name="connsiteY48" fmla="*/ 2250040 h 2574620"/>
                <a:gd name="connsiteX49" fmla="*/ 2756959 w 3097573"/>
                <a:gd name="connsiteY49" fmla="*/ 2342709 h 2574620"/>
                <a:gd name="connsiteX50" fmla="*/ 2705010 w 3097573"/>
                <a:gd name="connsiteY50" fmla="*/ 2384285 h 2574620"/>
                <a:gd name="connsiteX51" fmla="*/ 2677835 w 3097573"/>
                <a:gd name="connsiteY51" fmla="*/ 2403574 h 2574620"/>
                <a:gd name="connsiteX52" fmla="*/ 2650146 w 3097573"/>
                <a:gd name="connsiteY52" fmla="*/ 2422090 h 2574620"/>
                <a:gd name="connsiteX53" fmla="*/ 2621856 w 3097573"/>
                <a:gd name="connsiteY53" fmla="*/ 2439750 h 2574620"/>
                <a:gd name="connsiteX54" fmla="*/ 2592796 w 3097573"/>
                <a:gd name="connsiteY54" fmla="*/ 2456123 h 2574620"/>
                <a:gd name="connsiteX55" fmla="*/ 2578222 w 3097573"/>
                <a:gd name="connsiteY55" fmla="*/ 2464181 h 2574620"/>
                <a:gd name="connsiteX56" fmla="*/ 2563306 w 3097573"/>
                <a:gd name="connsiteY56" fmla="*/ 2471639 h 2574620"/>
                <a:gd name="connsiteX57" fmla="*/ 2533302 w 3097573"/>
                <a:gd name="connsiteY57" fmla="*/ 2486213 h 2574620"/>
                <a:gd name="connsiteX58" fmla="*/ 2408744 w 3097573"/>
                <a:gd name="connsiteY58" fmla="*/ 2533361 h 2574620"/>
                <a:gd name="connsiteX59" fmla="*/ 2146683 w 3097573"/>
                <a:gd name="connsiteY59" fmla="*/ 2574423 h 2574620"/>
                <a:gd name="connsiteX60" fmla="*/ 1637733 w 3097573"/>
                <a:gd name="connsiteY60" fmla="*/ 2441893 h 2574620"/>
                <a:gd name="connsiteX61" fmla="*/ 1609358 w 3097573"/>
                <a:gd name="connsiteY61" fmla="*/ 2424405 h 2574620"/>
                <a:gd name="connsiteX62" fmla="*/ 1595214 w 3097573"/>
                <a:gd name="connsiteY62" fmla="*/ 2415489 h 2574620"/>
                <a:gd name="connsiteX63" fmla="*/ 1581498 w 3097573"/>
                <a:gd name="connsiteY63" fmla="*/ 2406060 h 2574620"/>
                <a:gd name="connsiteX64" fmla="*/ 1554237 w 3097573"/>
                <a:gd name="connsiteY64" fmla="*/ 2386943 h 2574620"/>
                <a:gd name="connsiteX65" fmla="*/ 1527919 w 3097573"/>
                <a:gd name="connsiteY65" fmla="*/ 2366626 h 2574620"/>
                <a:gd name="connsiteX66" fmla="*/ 1514804 w 3097573"/>
                <a:gd name="connsiteY66" fmla="*/ 2356339 h 2574620"/>
                <a:gd name="connsiteX67" fmla="*/ 1502202 w 3097573"/>
                <a:gd name="connsiteY67" fmla="*/ 2345538 h 2574620"/>
                <a:gd name="connsiteX68" fmla="*/ 1477085 w 3097573"/>
                <a:gd name="connsiteY68" fmla="*/ 2323764 h 2574620"/>
                <a:gd name="connsiteX69" fmla="*/ 1452996 w 3097573"/>
                <a:gd name="connsiteY69" fmla="*/ 2300961 h 2574620"/>
                <a:gd name="connsiteX70" fmla="*/ 1441080 w 3097573"/>
                <a:gd name="connsiteY70" fmla="*/ 2289474 h 2574620"/>
                <a:gd name="connsiteX71" fmla="*/ 1429593 w 3097573"/>
                <a:gd name="connsiteY71" fmla="*/ 2277472 h 2574620"/>
                <a:gd name="connsiteX72" fmla="*/ 1273316 w 3097573"/>
                <a:gd name="connsiteY72" fmla="*/ 2063074 h 2574620"/>
                <a:gd name="connsiteX73" fmla="*/ 1218452 w 3097573"/>
                <a:gd name="connsiteY73" fmla="*/ 1941687 h 2574620"/>
                <a:gd name="connsiteX74" fmla="*/ 1207651 w 3097573"/>
                <a:gd name="connsiteY74" fmla="*/ 1910226 h 2574620"/>
                <a:gd name="connsiteX75" fmla="*/ 1202336 w 3097573"/>
                <a:gd name="connsiteY75" fmla="*/ 1894453 h 2574620"/>
                <a:gd name="connsiteX76" fmla="*/ 1197707 w 3097573"/>
                <a:gd name="connsiteY76" fmla="*/ 1878422 h 2574620"/>
                <a:gd name="connsiteX77" fmla="*/ 1188706 w 3097573"/>
                <a:gd name="connsiteY77" fmla="*/ 1846361 h 2574620"/>
                <a:gd name="connsiteX78" fmla="*/ 1181162 w 3097573"/>
                <a:gd name="connsiteY78" fmla="*/ 1813957 h 2574620"/>
                <a:gd name="connsiteX79" fmla="*/ 1177561 w 3097573"/>
                <a:gd name="connsiteY79" fmla="*/ 1797755 h 2574620"/>
                <a:gd name="connsiteX80" fmla="*/ 1174647 w 3097573"/>
                <a:gd name="connsiteY80" fmla="*/ 1781382 h 2574620"/>
                <a:gd name="connsiteX81" fmla="*/ 1168989 w 3097573"/>
                <a:gd name="connsiteY81" fmla="*/ 1748635 h 2574620"/>
                <a:gd name="connsiteX82" fmla="*/ 1164874 w 3097573"/>
                <a:gd name="connsiteY82" fmla="*/ 1715630 h 2574620"/>
                <a:gd name="connsiteX83" fmla="*/ 1162903 w 3097573"/>
                <a:gd name="connsiteY83" fmla="*/ 1699086 h 2574620"/>
                <a:gd name="connsiteX84" fmla="*/ 1161616 w 3097573"/>
                <a:gd name="connsiteY84" fmla="*/ 1682541 h 2574620"/>
                <a:gd name="connsiteX85" fmla="*/ 1159302 w 3097573"/>
                <a:gd name="connsiteY85" fmla="*/ 1649365 h 2574620"/>
                <a:gd name="connsiteX86" fmla="*/ 1158616 w 3097573"/>
                <a:gd name="connsiteY86" fmla="*/ 1616104 h 2574620"/>
                <a:gd name="connsiteX87" fmla="*/ 1158359 w 3097573"/>
                <a:gd name="connsiteY87" fmla="*/ 1599473 h 2574620"/>
                <a:gd name="connsiteX88" fmla="*/ 1158788 w 3097573"/>
                <a:gd name="connsiteY88" fmla="*/ 1582842 h 2574620"/>
                <a:gd name="connsiteX89" fmla="*/ 1159902 w 3097573"/>
                <a:gd name="connsiteY89" fmla="*/ 1549667 h 2574620"/>
                <a:gd name="connsiteX90" fmla="*/ 1184505 w 3097573"/>
                <a:gd name="connsiteY90" fmla="*/ 1551039 h 2574620"/>
                <a:gd name="connsiteX91" fmla="*/ 1183477 w 3097573"/>
                <a:gd name="connsiteY91" fmla="*/ 1583443 h 2574620"/>
                <a:gd name="connsiteX92" fmla="*/ 1183048 w 3097573"/>
                <a:gd name="connsiteY92" fmla="*/ 1599644 h 2574620"/>
                <a:gd name="connsiteX93" fmla="*/ 1183305 w 3097573"/>
                <a:gd name="connsiteY93" fmla="*/ 1615847 h 2574620"/>
                <a:gd name="connsiteX94" fmla="*/ 1183991 w 3097573"/>
                <a:gd name="connsiteY94" fmla="*/ 1648251 h 2574620"/>
                <a:gd name="connsiteX95" fmla="*/ 1186220 w 3097573"/>
                <a:gd name="connsiteY95" fmla="*/ 1680569 h 2574620"/>
                <a:gd name="connsiteX96" fmla="*/ 1187420 w 3097573"/>
                <a:gd name="connsiteY96" fmla="*/ 1696685 h 2574620"/>
                <a:gd name="connsiteX97" fmla="*/ 1189306 w 3097573"/>
                <a:gd name="connsiteY97" fmla="*/ 1712802 h 2574620"/>
                <a:gd name="connsiteX98" fmla="*/ 1193335 w 3097573"/>
                <a:gd name="connsiteY98" fmla="*/ 1744948 h 2574620"/>
                <a:gd name="connsiteX99" fmla="*/ 1198907 w 3097573"/>
                <a:gd name="connsiteY99" fmla="*/ 1776924 h 2574620"/>
                <a:gd name="connsiteX100" fmla="*/ 1201736 w 3097573"/>
                <a:gd name="connsiteY100" fmla="*/ 1792869 h 2574620"/>
                <a:gd name="connsiteX101" fmla="*/ 1205250 w 3097573"/>
                <a:gd name="connsiteY101" fmla="*/ 1808728 h 2574620"/>
                <a:gd name="connsiteX102" fmla="*/ 1212537 w 3097573"/>
                <a:gd name="connsiteY102" fmla="*/ 1840360 h 2574620"/>
                <a:gd name="connsiteX103" fmla="*/ 1221367 w 3097573"/>
                <a:gd name="connsiteY103" fmla="*/ 1871564 h 2574620"/>
                <a:gd name="connsiteX104" fmla="*/ 1225910 w 3097573"/>
                <a:gd name="connsiteY104" fmla="*/ 1887166 h 2574620"/>
                <a:gd name="connsiteX105" fmla="*/ 1231054 w 3097573"/>
                <a:gd name="connsiteY105" fmla="*/ 1902597 h 2574620"/>
                <a:gd name="connsiteX106" fmla="*/ 1241598 w 3097573"/>
                <a:gd name="connsiteY106" fmla="*/ 1933286 h 2574620"/>
                <a:gd name="connsiteX107" fmla="*/ 1295090 w 3097573"/>
                <a:gd name="connsiteY107" fmla="*/ 2051587 h 2574620"/>
                <a:gd name="connsiteX108" fmla="*/ 1447424 w 3097573"/>
                <a:gd name="connsiteY108" fmla="*/ 2260584 h 2574620"/>
                <a:gd name="connsiteX109" fmla="*/ 1458568 w 3097573"/>
                <a:gd name="connsiteY109" fmla="*/ 2272243 h 2574620"/>
                <a:gd name="connsiteX110" fmla="*/ 1470226 w 3097573"/>
                <a:gd name="connsiteY110" fmla="*/ 2283473 h 2574620"/>
                <a:gd name="connsiteX111" fmla="*/ 1493715 w 3097573"/>
                <a:gd name="connsiteY111" fmla="*/ 2305676 h 2574620"/>
                <a:gd name="connsiteX112" fmla="*/ 1518147 w 3097573"/>
                <a:gd name="connsiteY112" fmla="*/ 2326850 h 2574620"/>
                <a:gd name="connsiteX113" fmla="*/ 1530491 w 3097573"/>
                <a:gd name="connsiteY113" fmla="*/ 2337394 h 2574620"/>
                <a:gd name="connsiteX114" fmla="*/ 1543264 w 3097573"/>
                <a:gd name="connsiteY114" fmla="*/ 2347424 h 2574620"/>
                <a:gd name="connsiteX115" fmla="*/ 1568896 w 3097573"/>
                <a:gd name="connsiteY115" fmla="*/ 2367226 h 2574620"/>
                <a:gd name="connsiteX116" fmla="*/ 1595471 w 3097573"/>
                <a:gd name="connsiteY116" fmla="*/ 2385828 h 2574620"/>
                <a:gd name="connsiteX117" fmla="*/ 1608844 w 3097573"/>
                <a:gd name="connsiteY117" fmla="*/ 2395001 h 2574620"/>
                <a:gd name="connsiteX118" fmla="*/ 1622560 w 3097573"/>
                <a:gd name="connsiteY118" fmla="*/ 2403659 h 2574620"/>
                <a:gd name="connsiteX119" fmla="*/ 1650163 w 3097573"/>
                <a:gd name="connsiteY119" fmla="*/ 2420719 h 2574620"/>
                <a:gd name="connsiteX120" fmla="*/ 2146168 w 3097573"/>
                <a:gd name="connsiteY120" fmla="*/ 2549820 h 2574620"/>
                <a:gd name="connsiteX121" fmla="*/ 2401543 w 3097573"/>
                <a:gd name="connsiteY121" fmla="*/ 2509787 h 2574620"/>
                <a:gd name="connsiteX122" fmla="*/ 2522929 w 3097573"/>
                <a:gd name="connsiteY122" fmla="*/ 2463838 h 2574620"/>
                <a:gd name="connsiteX123" fmla="*/ 2552162 w 3097573"/>
                <a:gd name="connsiteY123" fmla="*/ 2449608 h 2574620"/>
                <a:gd name="connsiteX124" fmla="*/ 2566735 w 3097573"/>
                <a:gd name="connsiteY124" fmla="*/ 2442321 h 2574620"/>
                <a:gd name="connsiteX125" fmla="*/ 2580965 w 3097573"/>
                <a:gd name="connsiteY125" fmla="*/ 2434520 h 2574620"/>
                <a:gd name="connsiteX126" fmla="*/ 2609255 w 3097573"/>
                <a:gd name="connsiteY126" fmla="*/ 2418575 h 2574620"/>
                <a:gd name="connsiteX127" fmla="*/ 2636858 w 3097573"/>
                <a:gd name="connsiteY127" fmla="*/ 2401430 h 2574620"/>
                <a:gd name="connsiteX128" fmla="*/ 2663861 w 3097573"/>
                <a:gd name="connsiteY128" fmla="*/ 2383428 h 2574620"/>
                <a:gd name="connsiteX129" fmla="*/ 2690351 w 3097573"/>
                <a:gd name="connsiteY129" fmla="*/ 2364654 h 2574620"/>
                <a:gd name="connsiteX130" fmla="*/ 2740928 w 3097573"/>
                <a:gd name="connsiteY130" fmla="*/ 2324192 h 2574620"/>
                <a:gd name="connsiteX131" fmla="*/ 2833426 w 3097573"/>
                <a:gd name="connsiteY131" fmla="*/ 2233924 h 2574620"/>
                <a:gd name="connsiteX132" fmla="*/ 2874831 w 3097573"/>
                <a:gd name="connsiteY132" fmla="*/ 2184032 h 2574620"/>
                <a:gd name="connsiteX133" fmla="*/ 2894376 w 3097573"/>
                <a:gd name="connsiteY133" fmla="*/ 2158143 h 2574620"/>
                <a:gd name="connsiteX134" fmla="*/ 2912978 w 3097573"/>
                <a:gd name="connsiteY134" fmla="*/ 2131483 h 2574620"/>
                <a:gd name="connsiteX135" fmla="*/ 2977701 w 3097573"/>
                <a:gd name="connsiteY135" fmla="*/ 2018925 h 2574620"/>
                <a:gd name="connsiteX136" fmla="*/ 3068741 w 3097573"/>
                <a:gd name="connsiteY136" fmla="*/ 1514777 h 2574620"/>
                <a:gd name="connsiteX137" fmla="*/ 3047481 w 3097573"/>
                <a:gd name="connsiteY137" fmla="*/ 1386961 h 2574620"/>
                <a:gd name="connsiteX138" fmla="*/ 3039337 w 3097573"/>
                <a:gd name="connsiteY138" fmla="*/ 1355585 h 2574620"/>
                <a:gd name="connsiteX139" fmla="*/ 3030250 w 3097573"/>
                <a:gd name="connsiteY139" fmla="*/ 1324467 h 2574620"/>
                <a:gd name="connsiteX140" fmla="*/ 3020220 w 3097573"/>
                <a:gd name="connsiteY140" fmla="*/ 1293606 h 2574620"/>
                <a:gd name="connsiteX141" fmla="*/ 3008819 w 3097573"/>
                <a:gd name="connsiteY141" fmla="*/ 1263174 h 2574620"/>
                <a:gd name="connsiteX142" fmla="*/ 3002989 w 3097573"/>
                <a:gd name="connsiteY142" fmla="*/ 1248001 h 2574620"/>
                <a:gd name="connsiteX143" fmla="*/ 2996560 w 3097573"/>
                <a:gd name="connsiteY143" fmla="*/ 1233084 h 2574620"/>
                <a:gd name="connsiteX144" fmla="*/ 2983359 w 3097573"/>
                <a:gd name="connsiteY144" fmla="*/ 1203424 h 2574620"/>
                <a:gd name="connsiteX145" fmla="*/ 2953612 w 3097573"/>
                <a:gd name="connsiteY145" fmla="*/ 1145645 h 2574620"/>
                <a:gd name="connsiteX146" fmla="*/ 2920179 w 3097573"/>
                <a:gd name="connsiteY146" fmla="*/ 1089924 h 2574620"/>
                <a:gd name="connsiteX147" fmla="*/ 2901920 w 3097573"/>
                <a:gd name="connsiteY147" fmla="*/ 1063092 h 2574620"/>
                <a:gd name="connsiteX148" fmla="*/ 2882889 w 3097573"/>
                <a:gd name="connsiteY148" fmla="*/ 1036860 h 2574620"/>
                <a:gd name="connsiteX149" fmla="*/ 2863001 w 3097573"/>
                <a:gd name="connsiteY149" fmla="*/ 1011228 h 2574620"/>
                <a:gd name="connsiteX150" fmla="*/ 2842084 w 3097573"/>
                <a:gd name="connsiteY150" fmla="*/ 986539 h 2574620"/>
                <a:gd name="connsiteX151" fmla="*/ 2798193 w 3097573"/>
                <a:gd name="connsiteY151" fmla="*/ 939048 h 2574620"/>
                <a:gd name="connsiteX152" fmla="*/ 2725926 w 3097573"/>
                <a:gd name="connsiteY152" fmla="*/ 866696 h 2574620"/>
                <a:gd name="connsiteX153" fmla="*/ 2582252 w 3097573"/>
                <a:gd name="connsiteY153" fmla="*/ 723021 h 2574620"/>
                <a:gd name="connsiteX154" fmla="*/ 2294815 w 3097573"/>
                <a:gd name="connsiteY154" fmla="*/ 435585 h 2574620"/>
                <a:gd name="connsiteX155" fmla="*/ 2151140 w 3097573"/>
                <a:gd name="connsiteY155" fmla="*/ 291910 h 2574620"/>
                <a:gd name="connsiteX156" fmla="*/ 2115221 w 3097573"/>
                <a:gd name="connsiteY156" fmla="*/ 255991 h 2574620"/>
                <a:gd name="connsiteX157" fmla="*/ 2097219 w 3097573"/>
                <a:gd name="connsiteY157" fmla="*/ 237989 h 2574620"/>
                <a:gd name="connsiteX158" fmla="*/ 2088132 w 3097573"/>
                <a:gd name="connsiteY158" fmla="*/ 228902 h 2574620"/>
                <a:gd name="connsiteX159" fmla="*/ 2075188 w 3097573"/>
                <a:gd name="connsiteY159" fmla="*/ 216557 h 2574620"/>
                <a:gd name="connsiteX160" fmla="*/ 1961602 w 3097573"/>
                <a:gd name="connsiteY160" fmla="*/ 128946 h 2574620"/>
                <a:gd name="connsiteX161" fmla="*/ 1692769 w 3097573"/>
                <a:gd name="connsiteY161" fmla="*/ 31734 h 2574620"/>
                <a:gd name="connsiteX162" fmla="*/ 1408162 w 3097573"/>
                <a:gd name="connsiteY162" fmla="*/ 50251 h 2574620"/>
                <a:gd name="connsiteX163" fmla="*/ 1154073 w 3097573"/>
                <a:gd name="connsiteY163" fmla="*/ 181410 h 2574620"/>
                <a:gd name="connsiteX164" fmla="*/ 1126898 w 3097573"/>
                <a:gd name="connsiteY164" fmla="*/ 204813 h 2574620"/>
                <a:gd name="connsiteX165" fmla="*/ 1101009 w 3097573"/>
                <a:gd name="connsiteY165" fmla="*/ 229416 h 2574620"/>
                <a:gd name="connsiteX166" fmla="*/ 1065090 w 3097573"/>
                <a:gd name="connsiteY166" fmla="*/ 265335 h 2574620"/>
                <a:gd name="connsiteX167" fmla="*/ 993253 w 3097573"/>
                <a:gd name="connsiteY167" fmla="*/ 337172 h 2574620"/>
                <a:gd name="connsiteX168" fmla="*/ 418381 w 3097573"/>
                <a:gd name="connsiteY168" fmla="*/ 912044 h 2574620"/>
                <a:gd name="connsiteX169" fmla="*/ 274706 w 3097573"/>
                <a:gd name="connsiteY169" fmla="*/ 1055720 h 2574620"/>
                <a:gd name="connsiteX170" fmla="*/ 238787 w 3097573"/>
                <a:gd name="connsiteY170" fmla="*/ 1091638 h 2574620"/>
                <a:gd name="connsiteX171" fmla="*/ 229786 w 3097573"/>
                <a:gd name="connsiteY171" fmla="*/ 1100639 h 2574620"/>
                <a:gd name="connsiteX172" fmla="*/ 217870 w 3097573"/>
                <a:gd name="connsiteY172" fmla="*/ 1113241 h 2574620"/>
                <a:gd name="connsiteX173" fmla="*/ 193610 w 3097573"/>
                <a:gd name="connsiteY173" fmla="*/ 1139559 h 2574620"/>
                <a:gd name="connsiteX174" fmla="*/ 111485 w 3097573"/>
                <a:gd name="connsiteY174" fmla="*/ 1257430 h 2574620"/>
                <a:gd name="connsiteX175" fmla="*/ 55250 w 3097573"/>
                <a:gd name="connsiteY175" fmla="*/ 1389790 h 2574620"/>
                <a:gd name="connsiteX176" fmla="*/ 27389 w 3097573"/>
                <a:gd name="connsiteY176" fmla="*/ 1530550 h 2574620"/>
                <a:gd name="connsiteX177" fmla="*/ 28761 w 3097573"/>
                <a:gd name="connsiteY177" fmla="*/ 1673882 h 2574620"/>
                <a:gd name="connsiteX178" fmla="*/ 59364 w 3097573"/>
                <a:gd name="connsiteY178" fmla="*/ 1814129 h 257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3097573" h="2574620">
                  <a:moveTo>
                    <a:pt x="59450" y="1814043"/>
                  </a:moveTo>
                  <a:lnTo>
                    <a:pt x="36047" y="1821758"/>
                  </a:lnTo>
                  <a:cubicBezTo>
                    <a:pt x="20874" y="1774438"/>
                    <a:pt x="10244" y="1725832"/>
                    <a:pt x="4329" y="1676540"/>
                  </a:cubicBezTo>
                  <a:cubicBezTo>
                    <a:pt x="-986" y="1627248"/>
                    <a:pt x="-1329" y="1577528"/>
                    <a:pt x="2872" y="1528150"/>
                  </a:cubicBezTo>
                  <a:cubicBezTo>
                    <a:pt x="7587" y="1478772"/>
                    <a:pt x="17445" y="1429995"/>
                    <a:pt x="31675" y="1382417"/>
                  </a:cubicBezTo>
                  <a:cubicBezTo>
                    <a:pt x="46334" y="1334926"/>
                    <a:pt x="66222" y="1289063"/>
                    <a:pt x="89883" y="1245343"/>
                  </a:cubicBezTo>
                  <a:cubicBezTo>
                    <a:pt x="114143" y="1201881"/>
                    <a:pt x="142861" y="1161075"/>
                    <a:pt x="174922" y="1123271"/>
                  </a:cubicBezTo>
                  <a:cubicBezTo>
                    <a:pt x="183151" y="1114012"/>
                    <a:pt x="191552" y="1105011"/>
                    <a:pt x="200039" y="1096010"/>
                  </a:cubicBezTo>
                  <a:lnTo>
                    <a:pt x="212384" y="1082980"/>
                  </a:lnTo>
                  <a:lnTo>
                    <a:pt x="221385" y="1073979"/>
                  </a:lnTo>
                  <a:lnTo>
                    <a:pt x="257303" y="1038060"/>
                  </a:lnTo>
                  <a:lnTo>
                    <a:pt x="400979" y="894385"/>
                  </a:lnTo>
                  <a:lnTo>
                    <a:pt x="975851" y="319513"/>
                  </a:lnTo>
                  <a:lnTo>
                    <a:pt x="1047688" y="247676"/>
                  </a:lnTo>
                  <a:lnTo>
                    <a:pt x="1083607" y="211757"/>
                  </a:lnTo>
                  <a:cubicBezTo>
                    <a:pt x="1092351" y="203270"/>
                    <a:pt x="1101438" y="194697"/>
                    <a:pt x="1110353" y="186296"/>
                  </a:cubicBezTo>
                  <a:cubicBezTo>
                    <a:pt x="1119697" y="178153"/>
                    <a:pt x="1129041" y="170094"/>
                    <a:pt x="1138556" y="162122"/>
                  </a:cubicBezTo>
                  <a:cubicBezTo>
                    <a:pt x="1215366" y="99371"/>
                    <a:pt x="1305977" y="52651"/>
                    <a:pt x="1401646" y="26248"/>
                  </a:cubicBezTo>
                  <a:cubicBezTo>
                    <a:pt x="1497401" y="-241"/>
                    <a:pt x="1598128" y="-6756"/>
                    <a:pt x="1696283" y="7045"/>
                  </a:cubicBezTo>
                  <a:cubicBezTo>
                    <a:pt x="1794438" y="20761"/>
                    <a:pt x="1890022" y="55309"/>
                    <a:pt x="1974632" y="107687"/>
                  </a:cubicBezTo>
                  <a:cubicBezTo>
                    <a:pt x="2016895" y="133833"/>
                    <a:pt x="2056414" y="164351"/>
                    <a:pt x="2092247" y="198384"/>
                  </a:cubicBezTo>
                  <a:lnTo>
                    <a:pt x="2105620" y="211157"/>
                  </a:lnTo>
                  <a:lnTo>
                    <a:pt x="2114793" y="220244"/>
                  </a:lnTo>
                  <a:lnTo>
                    <a:pt x="2132795" y="238246"/>
                  </a:lnTo>
                  <a:lnTo>
                    <a:pt x="2168714" y="274165"/>
                  </a:lnTo>
                  <a:lnTo>
                    <a:pt x="2312389" y="417840"/>
                  </a:lnTo>
                  <a:lnTo>
                    <a:pt x="2599825" y="705276"/>
                  </a:lnTo>
                  <a:lnTo>
                    <a:pt x="2743500" y="848951"/>
                  </a:lnTo>
                  <a:lnTo>
                    <a:pt x="2815766" y="921302"/>
                  </a:lnTo>
                  <a:cubicBezTo>
                    <a:pt x="2830939" y="937419"/>
                    <a:pt x="2846627" y="952935"/>
                    <a:pt x="2860772" y="969994"/>
                  </a:cubicBezTo>
                  <a:cubicBezTo>
                    <a:pt x="2867973" y="978395"/>
                    <a:pt x="2875259" y="986711"/>
                    <a:pt x="2882203" y="995369"/>
                  </a:cubicBezTo>
                  <a:lnTo>
                    <a:pt x="2902606" y="1021687"/>
                  </a:lnTo>
                  <a:cubicBezTo>
                    <a:pt x="2909549" y="1030345"/>
                    <a:pt x="2915807" y="1039517"/>
                    <a:pt x="2922151" y="1048604"/>
                  </a:cubicBezTo>
                  <a:cubicBezTo>
                    <a:pt x="2928409" y="1057777"/>
                    <a:pt x="2935010" y="1066692"/>
                    <a:pt x="2940925" y="1076122"/>
                  </a:cubicBezTo>
                  <a:cubicBezTo>
                    <a:pt x="2952755" y="1094896"/>
                    <a:pt x="2964756" y="1113669"/>
                    <a:pt x="2975215" y="1133301"/>
                  </a:cubicBezTo>
                  <a:cubicBezTo>
                    <a:pt x="2986359" y="1152589"/>
                    <a:pt x="2995960" y="1172648"/>
                    <a:pt x="3005733" y="1192537"/>
                  </a:cubicBezTo>
                  <a:cubicBezTo>
                    <a:pt x="3010533" y="1202566"/>
                    <a:pt x="3014734" y="1212853"/>
                    <a:pt x="3019277" y="1222969"/>
                  </a:cubicBezTo>
                  <a:lnTo>
                    <a:pt x="3025878" y="1238314"/>
                  </a:lnTo>
                  <a:cubicBezTo>
                    <a:pt x="3028022" y="1243457"/>
                    <a:pt x="3029907" y="1248686"/>
                    <a:pt x="3031879" y="1253830"/>
                  </a:cubicBezTo>
                  <a:lnTo>
                    <a:pt x="3043538" y="1285034"/>
                  </a:lnTo>
                  <a:lnTo>
                    <a:pt x="3053824" y="1316752"/>
                  </a:lnTo>
                  <a:cubicBezTo>
                    <a:pt x="3057339" y="1327296"/>
                    <a:pt x="3060254" y="1338012"/>
                    <a:pt x="3063083" y="1348727"/>
                  </a:cubicBezTo>
                  <a:cubicBezTo>
                    <a:pt x="3065912" y="1359443"/>
                    <a:pt x="3069084" y="1370073"/>
                    <a:pt x="3071398" y="1380960"/>
                  </a:cubicBezTo>
                  <a:cubicBezTo>
                    <a:pt x="3081685" y="1424165"/>
                    <a:pt x="3088543" y="1468057"/>
                    <a:pt x="3093172" y="1512119"/>
                  </a:cubicBezTo>
                  <a:cubicBezTo>
                    <a:pt x="3110146" y="1688541"/>
                    <a:pt x="3077828" y="1869507"/>
                    <a:pt x="2999732" y="2029470"/>
                  </a:cubicBezTo>
                  <a:cubicBezTo>
                    <a:pt x="2980615" y="2069675"/>
                    <a:pt x="2957813" y="2107908"/>
                    <a:pt x="2933295" y="2144941"/>
                  </a:cubicBezTo>
                  <a:lnTo>
                    <a:pt x="2914264" y="2172288"/>
                  </a:lnTo>
                  <a:cubicBezTo>
                    <a:pt x="2908007" y="2181460"/>
                    <a:pt x="2900891" y="2190033"/>
                    <a:pt x="2894204" y="2198862"/>
                  </a:cubicBezTo>
                  <a:cubicBezTo>
                    <a:pt x="2880917" y="2216607"/>
                    <a:pt x="2866258" y="2233238"/>
                    <a:pt x="2851771" y="2250040"/>
                  </a:cubicBezTo>
                  <a:cubicBezTo>
                    <a:pt x="2822024" y="2282787"/>
                    <a:pt x="2790906" y="2314162"/>
                    <a:pt x="2756959" y="2342709"/>
                  </a:cubicBezTo>
                  <a:cubicBezTo>
                    <a:pt x="2740414" y="2357368"/>
                    <a:pt x="2722583" y="2370655"/>
                    <a:pt x="2705010" y="2384285"/>
                  </a:cubicBezTo>
                  <a:cubicBezTo>
                    <a:pt x="2696180" y="2390972"/>
                    <a:pt x="2686921" y="2397144"/>
                    <a:pt x="2677835" y="2403574"/>
                  </a:cubicBezTo>
                  <a:cubicBezTo>
                    <a:pt x="2668748" y="2409917"/>
                    <a:pt x="2659661" y="2416261"/>
                    <a:pt x="2650146" y="2422090"/>
                  </a:cubicBezTo>
                  <a:lnTo>
                    <a:pt x="2621856" y="2439750"/>
                  </a:lnTo>
                  <a:cubicBezTo>
                    <a:pt x="2612255" y="2445322"/>
                    <a:pt x="2602482" y="2450722"/>
                    <a:pt x="2592796" y="2456123"/>
                  </a:cubicBezTo>
                  <a:lnTo>
                    <a:pt x="2578222" y="2464181"/>
                  </a:lnTo>
                  <a:lnTo>
                    <a:pt x="2563306" y="2471639"/>
                  </a:lnTo>
                  <a:cubicBezTo>
                    <a:pt x="2553362" y="2476526"/>
                    <a:pt x="2543418" y="2481583"/>
                    <a:pt x="2533302" y="2486213"/>
                  </a:cubicBezTo>
                  <a:cubicBezTo>
                    <a:pt x="2492840" y="2504558"/>
                    <a:pt x="2451263" y="2520417"/>
                    <a:pt x="2408744" y="2533361"/>
                  </a:cubicBezTo>
                  <a:cubicBezTo>
                    <a:pt x="2323705" y="2558736"/>
                    <a:pt x="2235322" y="2572966"/>
                    <a:pt x="2146683" y="2574423"/>
                  </a:cubicBezTo>
                  <a:cubicBezTo>
                    <a:pt x="1969575" y="2578024"/>
                    <a:pt x="1791181" y="2532161"/>
                    <a:pt x="1637733" y="2441893"/>
                  </a:cubicBezTo>
                  <a:cubicBezTo>
                    <a:pt x="1628132" y="2436235"/>
                    <a:pt x="1618788" y="2430234"/>
                    <a:pt x="1609358" y="2424405"/>
                  </a:cubicBezTo>
                  <a:lnTo>
                    <a:pt x="1595214" y="2415489"/>
                  </a:lnTo>
                  <a:cubicBezTo>
                    <a:pt x="1590584" y="2412403"/>
                    <a:pt x="1586041" y="2409231"/>
                    <a:pt x="1581498" y="2406060"/>
                  </a:cubicBezTo>
                  <a:lnTo>
                    <a:pt x="1554237" y="2386943"/>
                  </a:lnTo>
                  <a:lnTo>
                    <a:pt x="1527919" y="2366626"/>
                  </a:lnTo>
                  <a:lnTo>
                    <a:pt x="1514804" y="2356339"/>
                  </a:lnTo>
                  <a:lnTo>
                    <a:pt x="1502202" y="2345538"/>
                  </a:lnTo>
                  <a:cubicBezTo>
                    <a:pt x="1493801" y="2338337"/>
                    <a:pt x="1485314" y="2331136"/>
                    <a:pt x="1477085" y="2323764"/>
                  </a:cubicBezTo>
                  <a:lnTo>
                    <a:pt x="1452996" y="2300961"/>
                  </a:lnTo>
                  <a:cubicBezTo>
                    <a:pt x="1449052" y="2297103"/>
                    <a:pt x="1444938" y="2293331"/>
                    <a:pt x="1441080" y="2289474"/>
                  </a:cubicBezTo>
                  <a:lnTo>
                    <a:pt x="1429593" y="2277472"/>
                  </a:lnTo>
                  <a:cubicBezTo>
                    <a:pt x="1368385" y="2213779"/>
                    <a:pt x="1314979" y="2141684"/>
                    <a:pt x="1273316" y="2063074"/>
                  </a:cubicBezTo>
                  <a:cubicBezTo>
                    <a:pt x="1251799" y="2024155"/>
                    <a:pt x="1234397" y="1983092"/>
                    <a:pt x="1218452" y="1941687"/>
                  </a:cubicBezTo>
                  <a:lnTo>
                    <a:pt x="1207651" y="1910226"/>
                  </a:lnTo>
                  <a:cubicBezTo>
                    <a:pt x="1205851" y="1904997"/>
                    <a:pt x="1204050" y="1899768"/>
                    <a:pt x="1202336" y="1894453"/>
                  </a:cubicBezTo>
                  <a:lnTo>
                    <a:pt x="1197707" y="1878422"/>
                  </a:lnTo>
                  <a:lnTo>
                    <a:pt x="1188706" y="1846361"/>
                  </a:lnTo>
                  <a:lnTo>
                    <a:pt x="1181162" y="1813957"/>
                  </a:lnTo>
                  <a:lnTo>
                    <a:pt x="1177561" y="1797755"/>
                  </a:lnTo>
                  <a:lnTo>
                    <a:pt x="1174647" y="1781382"/>
                  </a:lnTo>
                  <a:lnTo>
                    <a:pt x="1168989" y="1748635"/>
                  </a:lnTo>
                  <a:lnTo>
                    <a:pt x="1164874" y="1715630"/>
                  </a:lnTo>
                  <a:lnTo>
                    <a:pt x="1162903" y="1699086"/>
                  </a:lnTo>
                  <a:lnTo>
                    <a:pt x="1161616" y="1682541"/>
                  </a:lnTo>
                  <a:lnTo>
                    <a:pt x="1159302" y="1649365"/>
                  </a:lnTo>
                  <a:lnTo>
                    <a:pt x="1158616" y="1616104"/>
                  </a:lnTo>
                  <a:lnTo>
                    <a:pt x="1158359" y="1599473"/>
                  </a:lnTo>
                  <a:lnTo>
                    <a:pt x="1158788" y="1582842"/>
                  </a:lnTo>
                  <a:lnTo>
                    <a:pt x="1159902" y="1549667"/>
                  </a:lnTo>
                  <a:lnTo>
                    <a:pt x="1184505" y="1551039"/>
                  </a:lnTo>
                  <a:lnTo>
                    <a:pt x="1183477" y="1583443"/>
                  </a:lnTo>
                  <a:lnTo>
                    <a:pt x="1183048" y="1599644"/>
                  </a:lnTo>
                  <a:lnTo>
                    <a:pt x="1183305" y="1615847"/>
                  </a:lnTo>
                  <a:lnTo>
                    <a:pt x="1183991" y="1648251"/>
                  </a:lnTo>
                  <a:lnTo>
                    <a:pt x="1186220" y="1680569"/>
                  </a:lnTo>
                  <a:lnTo>
                    <a:pt x="1187420" y="1696685"/>
                  </a:lnTo>
                  <a:lnTo>
                    <a:pt x="1189306" y="1712802"/>
                  </a:lnTo>
                  <a:lnTo>
                    <a:pt x="1193335" y="1744948"/>
                  </a:lnTo>
                  <a:lnTo>
                    <a:pt x="1198907" y="1776924"/>
                  </a:lnTo>
                  <a:lnTo>
                    <a:pt x="1201736" y="1792869"/>
                  </a:lnTo>
                  <a:lnTo>
                    <a:pt x="1205250" y="1808728"/>
                  </a:lnTo>
                  <a:lnTo>
                    <a:pt x="1212537" y="1840360"/>
                  </a:lnTo>
                  <a:lnTo>
                    <a:pt x="1221367" y="1871564"/>
                  </a:lnTo>
                  <a:lnTo>
                    <a:pt x="1225910" y="1887166"/>
                  </a:lnTo>
                  <a:cubicBezTo>
                    <a:pt x="1227539" y="1892310"/>
                    <a:pt x="1229339" y="1897453"/>
                    <a:pt x="1231054" y="1902597"/>
                  </a:cubicBezTo>
                  <a:lnTo>
                    <a:pt x="1241598" y="1933286"/>
                  </a:lnTo>
                  <a:cubicBezTo>
                    <a:pt x="1257200" y="1973663"/>
                    <a:pt x="1274173" y="2013611"/>
                    <a:pt x="1295090" y="2051587"/>
                  </a:cubicBezTo>
                  <a:cubicBezTo>
                    <a:pt x="1335638" y="2128139"/>
                    <a:pt x="1387759" y="2198434"/>
                    <a:pt x="1447424" y="2260584"/>
                  </a:cubicBezTo>
                  <a:lnTo>
                    <a:pt x="1458568" y="2272243"/>
                  </a:lnTo>
                  <a:cubicBezTo>
                    <a:pt x="1462340" y="2276101"/>
                    <a:pt x="1466283" y="2279701"/>
                    <a:pt x="1470226" y="2283473"/>
                  </a:cubicBezTo>
                  <a:lnTo>
                    <a:pt x="1493715" y="2305676"/>
                  </a:lnTo>
                  <a:cubicBezTo>
                    <a:pt x="1501773" y="2312877"/>
                    <a:pt x="1510003" y="2319820"/>
                    <a:pt x="1518147" y="2326850"/>
                  </a:cubicBezTo>
                  <a:lnTo>
                    <a:pt x="1530491" y="2337394"/>
                  </a:lnTo>
                  <a:lnTo>
                    <a:pt x="1543264" y="2347424"/>
                  </a:lnTo>
                  <a:lnTo>
                    <a:pt x="1568896" y="2367226"/>
                  </a:lnTo>
                  <a:lnTo>
                    <a:pt x="1595471" y="2385828"/>
                  </a:lnTo>
                  <a:cubicBezTo>
                    <a:pt x="1599928" y="2388915"/>
                    <a:pt x="1604386" y="2392001"/>
                    <a:pt x="1608844" y="2395001"/>
                  </a:cubicBezTo>
                  <a:lnTo>
                    <a:pt x="1622560" y="2403659"/>
                  </a:lnTo>
                  <a:cubicBezTo>
                    <a:pt x="1631732" y="2409317"/>
                    <a:pt x="1640905" y="2415232"/>
                    <a:pt x="1650163" y="2420719"/>
                  </a:cubicBezTo>
                  <a:cubicBezTo>
                    <a:pt x="1799668" y="2508673"/>
                    <a:pt x="1973518" y="2553335"/>
                    <a:pt x="2146168" y="2549820"/>
                  </a:cubicBezTo>
                  <a:cubicBezTo>
                    <a:pt x="2232579" y="2548449"/>
                    <a:pt x="2318647" y="2534476"/>
                    <a:pt x="2401543" y="2509787"/>
                  </a:cubicBezTo>
                  <a:cubicBezTo>
                    <a:pt x="2442948" y="2497185"/>
                    <a:pt x="2483496" y="2481755"/>
                    <a:pt x="2522929" y="2463838"/>
                  </a:cubicBezTo>
                  <a:cubicBezTo>
                    <a:pt x="2532788" y="2459295"/>
                    <a:pt x="2542389" y="2454408"/>
                    <a:pt x="2552162" y="2449608"/>
                  </a:cubicBezTo>
                  <a:lnTo>
                    <a:pt x="2566735" y="2442321"/>
                  </a:lnTo>
                  <a:lnTo>
                    <a:pt x="2580965" y="2434520"/>
                  </a:lnTo>
                  <a:cubicBezTo>
                    <a:pt x="2590395" y="2429206"/>
                    <a:pt x="2599911" y="2423976"/>
                    <a:pt x="2609255" y="2418575"/>
                  </a:cubicBezTo>
                  <a:lnTo>
                    <a:pt x="2636858" y="2401430"/>
                  </a:lnTo>
                  <a:cubicBezTo>
                    <a:pt x="2646116" y="2395773"/>
                    <a:pt x="2655032" y="2389600"/>
                    <a:pt x="2663861" y="2383428"/>
                  </a:cubicBezTo>
                  <a:cubicBezTo>
                    <a:pt x="2672691" y="2377170"/>
                    <a:pt x="2681692" y="2371170"/>
                    <a:pt x="2690351" y="2364654"/>
                  </a:cubicBezTo>
                  <a:cubicBezTo>
                    <a:pt x="2707410" y="2351453"/>
                    <a:pt x="2724812" y="2338508"/>
                    <a:pt x="2740928" y="2324192"/>
                  </a:cubicBezTo>
                  <a:cubicBezTo>
                    <a:pt x="2774018" y="2296417"/>
                    <a:pt x="2804365" y="2265813"/>
                    <a:pt x="2833426" y="2233924"/>
                  </a:cubicBezTo>
                  <a:cubicBezTo>
                    <a:pt x="2847485" y="2217550"/>
                    <a:pt x="2861801" y="2201434"/>
                    <a:pt x="2874831" y="2184032"/>
                  </a:cubicBezTo>
                  <a:cubicBezTo>
                    <a:pt x="2881346" y="2175374"/>
                    <a:pt x="2888289" y="2167058"/>
                    <a:pt x="2894376" y="2158143"/>
                  </a:cubicBezTo>
                  <a:lnTo>
                    <a:pt x="2912978" y="2131483"/>
                  </a:lnTo>
                  <a:cubicBezTo>
                    <a:pt x="2936810" y="2095392"/>
                    <a:pt x="2959098" y="2058102"/>
                    <a:pt x="2977701" y="2018925"/>
                  </a:cubicBezTo>
                  <a:cubicBezTo>
                    <a:pt x="3053824" y="1863077"/>
                    <a:pt x="3085286" y="1686741"/>
                    <a:pt x="3068741" y="1514777"/>
                  </a:cubicBezTo>
                  <a:cubicBezTo>
                    <a:pt x="3064197" y="1471828"/>
                    <a:pt x="3057511" y="1429052"/>
                    <a:pt x="3047481" y="1386961"/>
                  </a:cubicBezTo>
                  <a:cubicBezTo>
                    <a:pt x="3045252" y="1376416"/>
                    <a:pt x="3042080" y="1366044"/>
                    <a:pt x="3039337" y="1355585"/>
                  </a:cubicBezTo>
                  <a:cubicBezTo>
                    <a:pt x="3036508" y="1345127"/>
                    <a:pt x="3033765" y="1334668"/>
                    <a:pt x="3030250" y="1324467"/>
                  </a:cubicBezTo>
                  <a:lnTo>
                    <a:pt x="3020220" y="1293606"/>
                  </a:lnTo>
                  <a:lnTo>
                    <a:pt x="3008819" y="1263174"/>
                  </a:lnTo>
                  <a:cubicBezTo>
                    <a:pt x="3006847" y="1258116"/>
                    <a:pt x="3005047" y="1253058"/>
                    <a:pt x="3002989" y="1248001"/>
                  </a:cubicBezTo>
                  <a:lnTo>
                    <a:pt x="2996560" y="1233084"/>
                  </a:lnTo>
                  <a:cubicBezTo>
                    <a:pt x="2992189" y="1223140"/>
                    <a:pt x="2988073" y="1213196"/>
                    <a:pt x="2983359" y="1203424"/>
                  </a:cubicBezTo>
                  <a:cubicBezTo>
                    <a:pt x="2973843" y="1183964"/>
                    <a:pt x="2964413" y="1164419"/>
                    <a:pt x="2953612" y="1145645"/>
                  </a:cubicBezTo>
                  <a:cubicBezTo>
                    <a:pt x="2943325" y="1126528"/>
                    <a:pt x="2931666" y="1108269"/>
                    <a:pt x="2920179" y="1089924"/>
                  </a:cubicBezTo>
                  <a:cubicBezTo>
                    <a:pt x="2914436" y="1080751"/>
                    <a:pt x="2908007" y="1072007"/>
                    <a:pt x="2901920" y="1063092"/>
                  </a:cubicBezTo>
                  <a:cubicBezTo>
                    <a:pt x="2895748" y="1054262"/>
                    <a:pt x="2889575" y="1045261"/>
                    <a:pt x="2882889" y="1036860"/>
                  </a:cubicBezTo>
                  <a:lnTo>
                    <a:pt x="2863001" y="1011228"/>
                  </a:lnTo>
                  <a:cubicBezTo>
                    <a:pt x="2856228" y="1002827"/>
                    <a:pt x="2849028" y="994769"/>
                    <a:pt x="2842084" y="986539"/>
                  </a:cubicBezTo>
                  <a:cubicBezTo>
                    <a:pt x="2828282" y="969909"/>
                    <a:pt x="2813023" y="954735"/>
                    <a:pt x="2798193" y="939048"/>
                  </a:cubicBezTo>
                  <a:lnTo>
                    <a:pt x="2725926" y="866696"/>
                  </a:lnTo>
                  <a:lnTo>
                    <a:pt x="2582252" y="723021"/>
                  </a:lnTo>
                  <a:lnTo>
                    <a:pt x="2294815" y="435585"/>
                  </a:lnTo>
                  <a:lnTo>
                    <a:pt x="2151140" y="291910"/>
                  </a:lnTo>
                  <a:lnTo>
                    <a:pt x="2115221" y="255991"/>
                  </a:lnTo>
                  <a:lnTo>
                    <a:pt x="2097219" y="237989"/>
                  </a:lnTo>
                  <a:lnTo>
                    <a:pt x="2088132" y="228902"/>
                  </a:lnTo>
                  <a:lnTo>
                    <a:pt x="2075188" y="216557"/>
                  </a:lnTo>
                  <a:cubicBezTo>
                    <a:pt x="2040555" y="183725"/>
                    <a:pt x="2002407" y="154235"/>
                    <a:pt x="1961602" y="128946"/>
                  </a:cubicBezTo>
                  <a:cubicBezTo>
                    <a:pt x="1879906" y="78369"/>
                    <a:pt x="1787581" y="45022"/>
                    <a:pt x="1692769" y="31734"/>
                  </a:cubicBezTo>
                  <a:cubicBezTo>
                    <a:pt x="1597957" y="18447"/>
                    <a:pt x="1500573" y="24705"/>
                    <a:pt x="1408162" y="50251"/>
                  </a:cubicBezTo>
                  <a:cubicBezTo>
                    <a:pt x="1315750" y="75711"/>
                    <a:pt x="1228311" y="120802"/>
                    <a:pt x="1154073" y="181410"/>
                  </a:cubicBezTo>
                  <a:cubicBezTo>
                    <a:pt x="1144900" y="189125"/>
                    <a:pt x="1135899" y="196926"/>
                    <a:pt x="1126898" y="204813"/>
                  </a:cubicBezTo>
                  <a:lnTo>
                    <a:pt x="1101009" y="229416"/>
                  </a:lnTo>
                  <a:lnTo>
                    <a:pt x="1065090" y="265335"/>
                  </a:lnTo>
                  <a:lnTo>
                    <a:pt x="993253" y="337172"/>
                  </a:lnTo>
                  <a:lnTo>
                    <a:pt x="418381" y="912044"/>
                  </a:lnTo>
                  <a:lnTo>
                    <a:pt x="274706" y="1055720"/>
                  </a:lnTo>
                  <a:lnTo>
                    <a:pt x="238787" y="1091638"/>
                  </a:lnTo>
                  <a:lnTo>
                    <a:pt x="229786" y="1100639"/>
                  </a:lnTo>
                  <a:lnTo>
                    <a:pt x="217870" y="1113241"/>
                  </a:lnTo>
                  <a:cubicBezTo>
                    <a:pt x="209726" y="1121985"/>
                    <a:pt x="201582" y="1130643"/>
                    <a:pt x="193610" y="1139559"/>
                  </a:cubicBezTo>
                  <a:cubicBezTo>
                    <a:pt x="162663" y="1176077"/>
                    <a:pt x="134888" y="1215425"/>
                    <a:pt x="111485" y="1257430"/>
                  </a:cubicBezTo>
                  <a:cubicBezTo>
                    <a:pt x="88597" y="1299693"/>
                    <a:pt x="69480" y="1343927"/>
                    <a:pt x="55250" y="1389790"/>
                  </a:cubicBezTo>
                  <a:cubicBezTo>
                    <a:pt x="41534" y="1435738"/>
                    <a:pt x="31932" y="1482887"/>
                    <a:pt x="27389" y="1530550"/>
                  </a:cubicBezTo>
                  <a:cubicBezTo>
                    <a:pt x="23274" y="1578213"/>
                    <a:pt x="23703" y="1626219"/>
                    <a:pt x="28761" y="1673882"/>
                  </a:cubicBezTo>
                  <a:cubicBezTo>
                    <a:pt x="34504" y="1721460"/>
                    <a:pt x="44706" y="1768437"/>
                    <a:pt x="59364" y="1814129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94B696CB-151E-B26C-E65F-7E3D7C84D9B3}"/>
                </a:ext>
              </a:extLst>
            </p:cNvPr>
            <p:cNvSpPr/>
            <p:nvPr/>
          </p:nvSpPr>
          <p:spPr>
            <a:xfrm>
              <a:off x="3740844" y="2245526"/>
              <a:ext cx="2229148" cy="1705901"/>
            </a:xfrm>
            <a:custGeom>
              <a:avLst/>
              <a:gdLst>
                <a:gd name="connsiteX0" fmla="*/ 37589 w 2229148"/>
                <a:gd name="connsiteY0" fmla="*/ 1243737 h 1705901"/>
                <a:gd name="connsiteX1" fmla="*/ 14186 w 2229148"/>
                <a:gd name="connsiteY1" fmla="*/ 1251452 h 1705901"/>
                <a:gd name="connsiteX2" fmla="*/ 1585 w 2229148"/>
                <a:gd name="connsiteY2" fmla="*/ 1193417 h 1705901"/>
                <a:gd name="connsiteX3" fmla="*/ 1070 w 2229148"/>
                <a:gd name="connsiteY3" fmla="*/ 1133838 h 1705901"/>
                <a:gd name="connsiteX4" fmla="*/ 12643 w 2229148"/>
                <a:gd name="connsiteY4" fmla="*/ 1075545 h 1705901"/>
                <a:gd name="connsiteX5" fmla="*/ 35703 w 2229148"/>
                <a:gd name="connsiteY5" fmla="*/ 1021195 h 1705901"/>
                <a:gd name="connsiteX6" fmla="*/ 69565 w 2229148"/>
                <a:gd name="connsiteY6" fmla="*/ 972589 h 1705901"/>
                <a:gd name="connsiteX7" fmla="*/ 79852 w 2229148"/>
                <a:gd name="connsiteY7" fmla="*/ 961616 h 1705901"/>
                <a:gd name="connsiteX8" fmla="*/ 82338 w 2229148"/>
                <a:gd name="connsiteY8" fmla="*/ 958873 h 1705901"/>
                <a:gd name="connsiteX9" fmla="*/ 83624 w 2229148"/>
                <a:gd name="connsiteY9" fmla="*/ 957501 h 1705901"/>
                <a:gd name="connsiteX10" fmla="*/ 85253 w 2229148"/>
                <a:gd name="connsiteY10" fmla="*/ 955787 h 1705901"/>
                <a:gd name="connsiteX11" fmla="*/ 94254 w 2229148"/>
                <a:gd name="connsiteY11" fmla="*/ 946786 h 1705901"/>
                <a:gd name="connsiteX12" fmla="*/ 130172 w 2229148"/>
                <a:gd name="connsiteY12" fmla="*/ 910867 h 1705901"/>
                <a:gd name="connsiteX13" fmla="*/ 273848 w 2229148"/>
                <a:gd name="connsiteY13" fmla="*/ 767192 h 1705901"/>
                <a:gd name="connsiteX14" fmla="*/ 848719 w 2229148"/>
                <a:gd name="connsiteY14" fmla="*/ 192320 h 1705901"/>
                <a:gd name="connsiteX15" fmla="*/ 920557 w 2229148"/>
                <a:gd name="connsiteY15" fmla="*/ 120482 h 1705901"/>
                <a:gd name="connsiteX16" fmla="*/ 956476 w 2229148"/>
                <a:gd name="connsiteY16" fmla="*/ 84564 h 1705901"/>
                <a:gd name="connsiteX17" fmla="*/ 967449 w 2229148"/>
                <a:gd name="connsiteY17" fmla="*/ 74191 h 1705901"/>
                <a:gd name="connsiteX18" fmla="*/ 978764 w 2229148"/>
                <a:gd name="connsiteY18" fmla="*/ 64418 h 1705901"/>
                <a:gd name="connsiteX19" fmla="*/ 1083263 w 2229148"/>
                <a:gd name="connsiteY19" fmla="*/ 10497 h 1705901"/>
                <a:gd name="connsiteX20" fmla="*/ 1201392 w 2229148"/>
                <a:gd name="connsiteY20" fmla="*/ 2782 h 1705901"/>
                <a:gd name="connsiteX21" fmla="*/ 1312063 w 2229148"/>
                <a:gd name="connsiteY21" fmla="*/ 42816 h 1705901"/>
                <a:gd name="connsiteX22" fmla="*/ 1359126 w 2229148"/>
                <a:gd name="connsiteY22" fmla="*/ 79077 h 1705901"/>
                <a:gd name="connsiteX23" fmla="*/ 1364612 w 2229148"/>
                <a:gd name="connsiteY23" fmla="*/ 84221 h 1705901"/>
                <a:gd name="connsiteX24" fmla="*/ 1373442 w 2229148"/>
                <a:gd name="connsiteY24" fmla="*/ 93050 h 1705901"/>
                <a:gd name="connsiteX25" fmla="*/ 1391359 w 2229148"/>
                <a:gd name="connsiteY25" fmla="*/ 111053 h 1705901"/>
                <a:gd name="connsiteX26" fmla="*/ 1427277 w 2229148"/>
                <a:gd name="connsiteY26" fmla="*/ 146971 h 1705901"/>
                <a:gd name="connsiteX27" fmla="*/ 1570953 w 2229148"/>
                <a:gd name="connsiteY27" fmla="*/ 290647 h 1705901"/>
                <a:gd name="connsiteX28" fmla="*/ 1858388 w 2229148"/>
                <a:gd name="connsiteY28" fmla="*/ 578083 h 1705901"/>
                <a:gd name="connsiteX29" fmla="*/ 2002064 w 2229148"/>
                <a:gd name="connsiteY29" fmla="*/ 721758 h 1705901"/>
                <a:gd name="connsiteX30" fmla="*/ 2073473 w 2229148"/>
                <a:gd name="connsiteY30" fmla="*/ 793252 h 1705901"/>
                <a:gd name="connsiteX31" fmla="*/ 2098504 w 2229148"/>
                <a:gd name="connsiteY31" fmla="*/ 820427 h 1705901"/>
                <a:gd name="connsiteX32" fmla="*/ 2110505 w 2229148"/>
                <a:gd name="connsiteY32" fmla="*/ 834400 h 1705901"/>
                <a:gd name="connsiteX33" fmla="*/ 2121735 w 2229148"/>
                <a:gd name="connsiteY33" fmla="*/ 848974 h 1705901"/>
                <a:gd name="connsiteX34" fmla="*/ 2226749 w 2229148"/>
                <a:gd name="connsiteY34" fmla="*/ 1119179 h 1705901"/>
                <a:gd name="connsiteX35" fmla="*/ 2175142 w 2229148"/>
                <a:gd name="connsiteY35" fmla="*/ 1404986 h 1705901"/>
                <a:gd name="connsiteX36" fmla="*/ 2138709 w 2229148"/>
                <a:gd name="connsiteY36" fmla="*/ 1468508 h 1705901"/>
                <a:gd name="connsiteX37" fmla="*/ 2128251 w 2229148"/>
                <a:gd name="connsiteY37" fmla="*/ 1483596 h 1705901"/>
                <a:gd name="connsiteX38" fmla="*/ 2117106 w 2229148"/>
                <a:gd name="connsiteY38" fmla="*/ 1498255 h 1705901"/>
                <a:gd name="connsiteX39" fmla="*/ 2093618 w 2229148"/>
                <a:gd name="connsiteY39" fmla="*/ 1526630 h 1705901"/>
                <a:gd name="connsiteX40" fmla="*/ 2040726 w 2229148"/>
                <a:gd name="connsiteY40" fmla="*/ 1578150 h 1705901"/>
                <a:gd name="connsiteX41" fmla="*/ 2012093 w 2229148"/>
                <a:gd name="connsiteY41" fmla="*/ 1601210 h 1705901"/>
                <a:gd name="connsiteX42" fmla="*/ 1997091 w 2229148"/>
                <a:gd name="connsiteY42" fmla="*/ 1611754 h 1705901"/>
                <a:gd name="connsiteX43" fmla="*/ 1981833 w 2229148"/>
                <a:gd name="connsiteY43" fmla="*/ 1621956 h 1705901"/>
                <a:gd name="connsiteX44" fmla="*/ 1704169 w 2229148"/>
                <a:gd name="connsiteY44" fmla="*/ 1705795 h 1705901"/>
                <a:gd name="connsiteX45" fmla="*/ 1423334 w 2229148"/>
                <a:gd name="connsiteY45" fmla="*/ 1632929 h 1705901"/>
                <a:gd name="connsiteX46" fmla="*/ 1407732 w 2229148"/>
                <a:gd name="connsiteY46" fmla="*/ 1623242 h 1705901"/>
                <a:gd name="connsiteX47" fmla="*/ 1399931 w 2229148"/>
                <a:gd name="connsiteY47" fmla="*/ 1618441 h 1705901"/>
                <a:gd name="connsiteX48" fmla="*/ 1392387 w 2229148"/>
                <a:gd name="connsiteY48" fmla="*/ 1613212 h 1705901"/>
                <a:gd name="connsiteX49" fmla="*/ 1377300 w 2229148"/>
                <a:gd name="connsiteY49" fmla="*/ 1602753 h 1705901"/>
                <a:gd name="connsiteX50" fmla="*/ 1362812 w 2229148"/>
                <a:gd name="connsiteY50" fmla="*/ 1591438 h 1705901"/>
                <a:gd name="connsiteX51" fmla="*/ 1355526 w 2229148"/>
                <a:gd name="connsiteY51" fmla="*/ 1585780 h 1705901"/>
                <a:gd name="connsiteX52" fmla="*/ 1348582 w 2229148"/>
                <a:gd name="connsiteY52" fmla="*/ 1579693 h 1705901"/>
                <a:gd name="connsiteX53" fmla="*/ 1334609 w 2229148"/>
                <a:gd name="connsiteY53" fmla="*/ 1567692 h 1705901"/>
                <a:gd name="connsiteX54" fmla="*/ 1321236 w 2229148"/>
                <a:gd name="connsiteY54" fmla="*/ 1554919 h 1705901"/>
                <a:gd name="connsiteX55" fmla="*/ 1314549 w 2229148"/>
                <a:gd name="connsiteY55" fmla="*/ 1548575 h 1705901"/>
                <a:gd name="connsiteX56" fmla="*/ 1308205 w 2229148"/>
                <a:gd name="connsiteY56" fmla="*/ 1541803 h 1705901"/>
                <a:gd name="connsiteX57" fmla="*/ 1221880 w 2229148"/>
                <a:gd name="connsiteY57" fmla="*/ 1423417 h 1705901"/>
                <a:gd name="connsiteX58" fmla="*/ 1191619 w 2229148"/>
                <a:gd name="connsiteY58" fmla="*/ 1356723 h 1705901"/>
                <a:gd name="connsiteX59" fmla="*/ 1185704 w 2229148"/>
                <a:gd name="connsiteY59" fmla="*/ 1339320 h 1705901"/>
                <a:gd name="connsiteX60" fmla="*/ 1182704 w 2229148"/>
                <a:gd name="connsiteY60" fmla="*/ 1330662 h 1705901"/>
                <a:gd name="connsiteX61" fmla="*/ 1180218 w 2229148"/>
                <a:gd name="connsiteY61" fmla="*/ 1321833 h 1705901"/>
                <a:gd name="connsiteX62" fmla="*/ 1175160 w 2229148"/>
                <a:gd name="connsiteY62" fmla="*/ 1304173 h 1705901"/>
                <a:gd name="connsiteX63" fmla="*/ 1171131 w 2229148"/>
                <a:gd name="connsiteY63" fmla="*/ 1286257 h 1705901"/>
                <a:gd name="connsiteX64" fmla="*/ 1169074 w 2229148"/>
                <a:gd name="connsiteY64" fmla="*/ 1277341 h 1705901"/>
                <a:gd name="connsiteX65" fmla="*/ 1167531 w 2229148"/>
                <a:gd name="connsiteY65" fmla="*/ 1268255 h 1705901"/>
                <a:gd name="connsiteX66" fmla="*/ 1164273 w 2229148"/>
                <a:gd name="connsiteY66" fmla="*/ 1250167 h 1705901"/>
                <a:gd name="connsiteX67" fmla="*/ 1162044 w 2229148"/>
                <a:gd name="connsiteY67" fmla="*/ 1231907 h 1705901"/>
                <a:gd name="connsiteX68" fmla="*/ 1160844 w 2229148"/>
                <a:gd name="connsiteY68" fmla="*/ 1222820 h 1705901"/>
                <a:gd name="connsiteX69" fmla="*/ 1160244 w 2229148"/>
                <a:gd name="connsiteY69" fmla="*/ 1213648 h 1705901"/>
                <a:gd name="connsiteX70" fmla="*/ 1158872 w 2229148"/>
                <a:gd name="connsiteY70" fmla="*/ 1195303 h 1705901"/>
                <a:gd name="connsiteX71" fmla="*/ 1158529 w 2229148"/>
                <a:gd name="connsiteY71" fmla="*/ 1176872 h 1705901"/>
                <a:gd name="connsiteX72" fmla="*/ 1158272 w 2229148"/>
                <a:gd name="connsiteY72" fmla="*/ 1167699 h 1705901"/>
                <a:gd name="connsiteX73" fmla="*/ 1158615 w 2229148"/>
                <a:gd name="connsiteY73" fmla="*/ 1158526 h 1705901"/>
                <a:gd name="connsiteX74" fmla="*/ 1159130 w 2229148"/>
                <a:gd name="connsiteY74" fmla="*/ 1140096 h 1705901"/>
                <a:gd name="connsiteX75" fmla="*/ 1183733 w 2229148"/>
                <a:gd name="connsiteY75" fmla="*/ 1141467 h 1705901"/>
                <a:gd name="connsiteX76" fmla="*/ 1183218 w 2229148"/>
                <a:gd name="connsiteY76" fmla="*/ 1159041 h 1705901"/>
                <a:gd name="connsiteX77" fmla="*/ 1182876 w 2229148"/>
                <a:gd name="connsiteY77" fmla="*/ 1167785 h 1705901"/>
                <a:gd name="connsiteX78" fmla="*/ 1183133 w 2229148"/>
                <a:gd name="connsiteY78" fmla="*/ 1176529 h 1705901"/>
                <a:gd name="connsiteX79" fmla="*/ 1183390 w 2229148"/>
                <a:gd name="connsiteY79" fmla="*/ 1194102 h 1705901"/>
                <a:gd name="connsiteX80" fmla="*/ 1184676 w 2229148"/>
                <a:gd name="connsiteY80" fmla="*/ 1211590 h 1705901"/>
                <a:gd name="connsiteX81" fmla="*/ 1185276 w 2229148"/>
                <a:gd name="connsiteY81" fmla="*/ 1220334 h 1705901"/>
                <a:gd name="connsiteX82" fmla="*/ 1186390 w 2229148"/>
                <a:gd name="connsiteY82" fmla="*/ 1229078 h 1705901"/>
                <a:gd name="connsiteX83" fmla="*/ 1188448 w 2229148"/>
                <a:gd name="connsiteY83" fmla="*/ 1246480 h 1705901"/>
                <a:gd name="connsiteX84" fmla="*/ 1191534 w 2229148"/>
                <a:gd name="connsiteY84" fmla="*/ 1263711 h 1705901"/>
                <a:gd name="connsiteX85" fmla="*/ 1192991 w 2229148"/>
                <a:gd name="connsiteY85" fmla="*/ 1272369 h 1705901"/>
                <a:gd name="connsiteX86" fmla="*/ 1194963 w 2229148"/>
                <a:gd name="connsiteY86" fmla="*/ 1280942 h 1705901"/>
                <a:gd name="connsiteX87" fmla="*/ 1198820 w 2229148"/>
                <a:gd name="connsiteY87" fmla="*/ 1298087 h 1705901"/>
                <a:gd name="connsiteX88" fmla="*/ 1203621 w 2229148"/>
                <a:gd name="connsiteY88" fmla="*/ 1314889 h 1705901"/>
                <a:gd name="connsiteX89" fmla="*/ 1205935 w 2229148"/>
                <a:gd name="connsiteY89" fmla="*/ 1323290 h 1705901"/>
                <a:gd name="connsiteX90" fmla="*/ 1208764 w 2229148"/>
                <a:gd name="connsiteY90" fmla="*/ 1331519 h 1705901"/>
                <a:gd name="connsiteX91" fmla="*/ 1214422 w 2229148"/>
                <a:gd name="connsiteY91" fmla="*/ 1348065 h 1705901"/>
                <a:gd name="connsiteX92" fmla="*/ 1243312 w 2229148"/>
                <a:gd name="connsiteY92" fmla="*/ 1411672 h 1705901"/>
                <a:gd name="connsiteX93" fmla="*/ 1325693 w 2229148"/>
                <a:gd name="connsiteY93" fmla="*/ 1524572 h 1705901"/>
                <a:gd name="connsiteX94" fmla="*/ 1331694 w 2229148"/>
                <a:gd name="connsiteY94" fmla="*/ 1531002 h 1705901"/>
                <a:gd name="connsiteX95" fmla="*/ 1338123 w 2229148"/>
                <a:gd name="connsiteY95" fmla="*/ 1537088 h 1705901"/>
                <a:gd name="connsiteX96" fmla="*/ 1350896 w 2229148"/>
                <a:gd name="connsiteY96" fmla="*/ 1549261 h 1705901"/>
                <a:gd name="connsiteX97" fmla="*/ 1364269 w 2229148"/>
                <a:gd name="connsiteY97" fmla="*/ 1560662 h 1705901"/>
                <a:gd name="connsiteX98" fmla="*/ 1370870 w 2229148"/>
                <a:gd name="connsiteY98" fmla="*/ 1566406 h 1705901"/>
                <a:gd name="connsiteX99" fmla="*/ 1377814 w 2229148"/>
                <a:gd name="connsiteY99" fmla="*/ 1571721 h 1705901"/>
                <a:gd name="connsiteX100" fmla="*/ 1391616 w 2229148"/>
                <a:gd name="connsiteY100" fmla="*/ 1582522 h 1705901"/>
                <a:gd name="connsiteX101" fmla="*/ 1406018 w 2229148"/>
                <a:gd name="connsiteY101" fmla="*/ 1592466 h 1705901"/>
                <a:gd name="connsiteX102" fmla="*/ 1413133 w 2229148"/>
                <a:gd name="connsiteY102" fmla="*/ 1597524 h 1705901"/>
                <a:gd name="connsiteX103" fmla="*/ 1420591 w 2229148"/>
                <a:gd name="connsiteY103" fmla="*/ 1602068 h 1705901"/>
                <a:gd name="connsiteX104" fmla="*/ 1435421 w 2229148"/>
                <a:gd name="connsiteY104" fmla="*/ 1611326 h 1705901"/>
                <a:gd name="connsiteX105" fmla="*/ 1703312 w 2229148"/>
                <a:gd name="connsiteY105" fmla="*/ 1680849 h 1705901"/>
                <a:gd name="connsiteX106" fmla="*/ 1968116 w 2229148"/>
                <a:gd name="connsiteY106" fmla="*/ 1600868 h 1705901"/>
                <a:gd name="connsiteX107" fmla="*/ 1982690 w 2229148"/>
                <a:gd name="connsiteY107" fmla="*/ 1591181 h 1705901"/>
                <a:gd name="connsiteX108" fmla="*/ 1997006 w 2229148"/>
                <a:gd name="connsiteY108" fmla="*/ 1581151 h 1705901"/>
                <a:gd name="connsiteX109" fmla="*/ 2024352 w 2229148"/>
                <a:gd name="connsiteY109" fmla="*/ 1559119 h 1705901"/>
                <a:gd name="connsiteX110" fmla="*/ 2074844 w 2229148"/>
                <a:gd name="connsiteY110" fmla="*/ 1509913 h 1705901"/>
                <a:gd name="connsiteX111" fmla="*/ 2097218 w 2229148"/>
                <a:gd name="connsiteY111" fmla="*/ 1482824 h 1705901"/>
                <a:gd name="connsiteX112" fmla="*/ 2107848 w 2229148"/>
                <a:gd name="connsiteY112" fmla="*/ 1468851 h 1705901"/>
                <a:gd name="connsiteX113" fmla="*/ 2117878 w 2229148"/>
                <a:gd name="connsiteY113" fmla="*/ 1454535 h 1705901"/>
                <a:gd name="connsiteX114" fmla="*/ 2152597 w 2229148"/>
                <a:gd name="connsiteY114" fmla="*/ 1394013 h 1705901"/>
                <a:gd name="connsiteX115" fmla="*/ 2201803 w 2229148"/>
                <a:gd name="connsiteY115" fmla="*/ 1121408 h 1705901"/>
                <a:gd name="connsiteX116" fmla="*/ 2101590 w 2229148"/>
                <a:gd name="connsiteY116" fmla="*/ 863718 h 1705901"/>
                <a:gd name="connsiteX117" fmla="*/ 2090875 w 2229148"/>
                <a:gd name="connsiteY117" fmla="*/ 849831 h 1705901"/>
                <a:gd name="connsiteX118" fmla="*/ 2079473 w 2229148"/>
                <a:gd name="connsiteY118" fmla="*/ 836458 h 1705901"/>
                <a:gd name="connsiteX119" fmla="*/ 2055642 w 2229148"/>
                <a:gd name="connsiteY119" fmla="*/ 810483 h 1705901"/>
                <a:gd name="connsiteX120" fmla="*/ 1984318 w 2229148"/>
                <a:gd name="connsiteY120" fmla="*/ 739074 h 1705901"/>
                <a:gd name="connsiteX121" fmla="*/ 1840643 w 2229148"/>
                <a:gd name="connsiteY121" fmla="*/ 595399 h 1705901"/>
                <a:gd name="connsiteX122" fmla="*/ 1553207 w 2229148"/>
                <a:gd name="connsiteY122" fmla="*/ 307963 h 1705901"/>
                <a:gd name="connsiteX123" fmla="*/ 1409532 w 2229148"/>
                <a:gd name="connsiteY123" fmla="*/ 164288 h 1705901"/>
                <a:gd name="connsiteX124" fmla="*/ 1373614 w 2229148"/>
                <a:gd name="connsiteY124" fmla="*/ 128369 h 1705901"/>
                <a:gd name="connsiteX125" fmla="*/ 1355611 w 2229148"/>
                <a:gd name="connsiteY125" fmla="*/ 110367 h 1705901"/>
                <a:gd name="connsiteX126" fmla="*/ 1346782 w 2229148"/>
                <a:gd name="connsiteY126" fmla="*/ 101537 h 1705901"/>
                <a:gd name="connsiteX127" fmla="*/ 1341724 w 2229148"/>
                <a:gd name="connsiteY127" fmla="*/ 96822 h 1705901"/>
                <a:gd name="connsiteX128" fmla="*/ 1298690 w 2229148"/>
                <a:gd name="connsiteY128" fmla="*/ 63647 h 1705901"/>
                <a:gd name="connsiteX129" fmla="*/ 1197534 w 2229148"/>
                <a:gd name="connsiteY129" fmla="*/ 27042 h 1705901"/>
                <a:gd name="connsiteX130" fmla="*/ 1089435 w 2229148"/>
                <a:gd name="connsiteY130" fmla="*/ 34157 h 1705901"/>
                <a:gd name="connsiteX131" fmla="*/ 993938 w 2229148"/>
                <a:gd name="connsiteY131" fmla="*/ 83364 h 1705901"/>
                <a:gd name="connsiteX132" fmla="*/ 983565 w 2229148"/>
                <a:gd name="connsiteY132" fmla="*/ 92279 h 1705901"/>
                <a:gd name="connsiteX133" fmla="*/ 973535 w 2229148"/>
                <a:gd name="connsiteY133" fmla="*/ 101794 h 1705901"/>
                <a:gd name="connsiteX134" fmla="*/ 937616 w 2229148"/>
                <a:gd name="connsiteY134" fmla="*/ 137713 h 1705901"/>
                <a:gd name="connsiteX135" fmla="*/ 865779 w 2229148"/>
                <a:gd name="connsiteY135" fmla="*/ 209551 h 1705901"/>
                <a:gd name="connsiteX136" fmla="*/ 290907 w 2229148"/>
                <a:gd name="connsiteY136" fmla="*/ 784423 h 1705901"/>
                <a:gd name="connsiteX137" fmla="*/ 147232 w 2229148"/>
                <a:gd name="connsiteY137" fmla="*/ 928098 h 1705901"/>
                <a:gd name="connsiteX138" fmla="*/ 111313 w 2229148"/>
                <a:gd name="connsiteY138" fmla="*/ 964016 h 1705901"/>
                <a:gd name="connsiteX139" fmla="*/ 102312 w 2229148"/>
                <a:gd name="connsiteY139" fmla="*/ 973018 h 1705901"/>
                <a:gd name="connsiteX140" fmla="*/ 101283 w 2229148"/>
                <a:gd name="connsiteY140" fmla="*/ 974046 h 1705901"/>
                <a:gd name="connsiteX141" fmla="*/ 100683 w 2229148"/>
                <a:gd name="connsiteY141" fmla="*/ 974732 h 1705901"/>
                <a:gd name="connsiteX142" fmla="*/ 99568 w 2229148"/>
                <a:gd name="connsiteY142" fmla="*/ 976018 h 1705901"/>
                <a:gd name="connsiteX143" fmla="*/ 97254 w 2229148"/>
                <a:gd name="connsiteY143" fmla="*/ 978590 h 1705901"/>
                <a:gd name="connsiteX144" fmla="*/ 87824 w 2229148"/>
                <a:gd name="connsiteY144" fmla="*/ 988619 h 1705901"/>
                <a:gd name="connsiteX145" fmla="*/ 56878 w 2229148"/>
                <a:gd name="connsiteY145" fmla="*/ 1033025 h 1705901"/>
                <a:gd name="connsiteX146" fmla="*/ 35789 w 2229148"/>
                <a:gd name="connsiteY146" fmla="*/ 1082660 h 1705901"/>
                <a:gd name="connsiteX147" fmla="*/ 25245 w 2229148"/>
                <a:gd name="connsiteY147" fmla="*/ 1135981 h 1705901"/>
                <a:gd name="connsiteX148" fmla="*/ 25759 w 2229148"/>
                <a:gd name="connsiteY148" fmla="*/ 1190502 h 1705901"/>
                <a:gd name="connsiteX149" fmla="*/ 37332 w 2229148"/>
                <a:gd name="connsiteY149" fmla="*/ 1243566 h 170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2229148" h="1705901">
                  <a:moveTo>
                    <a:pt x="37589" y="1243737"/>
                  </a:moveTo>
                  <a:lnTo>
                    <a:pt x="14186" y="1251452"/>
                  </a:lnTo>
                  <a:cubicBezTo>
                    <a:pt x="8357" y="1232507"/>
                    <a:pt x="4157" y="1213133"/>
                    <a:pt x="1585" y="1193417"/>
                  </a:cubicBezTo>
                  <a:cubicBezTo>
                    <a:pt x="-387" y="1173614"/>
                    <a:pt x="-472" y="1153640"/>
                    <a:pt x="1070" y="1133838"/>
                  </a:cubicBezTo>
                  <a:cubicBezTo>
                    <a:pt x="3042" y="1114035"/>
                    <a:pt x="7157" y="1094576"/>
                    <a:pt x="12643" y="1075545"/>
                  </a:cubicBezTo>
                  <a:cubicBezTo>
                    <a:pt x="18558" y="1056685"/>
                    <a:pt x="26617" y="1038597"/>
                    <a:pt x="35703" y="1021195"/>
                  </a:cubicBezTo>
                  <a:cubicBezTo>
                    <a:pt x="45390" y="1004050"/>
                    <a:pt x="56878" y="987934"/>
                    <a:pt x="69565" y="972589"/>
                  </a:cubicBezTo>
                  <a:lnTo>
                    <a:pt x="79852" y="961616"/>
                  </a:lnTo>
                  <a:lnTo>
                    <a:pt x="82338" y="958873"/>
                  </a:lnTo>
                  <a:lnTo>
                    <a:pt x="83624" y="957501"/>
                  </a:lnTo>
                  <a:cubicBezTo>
                    <a:pt x="83967" y="957073"/>
                    <a:pt x="84395" y="956644"/>
                    <a:pt x="85253" y="955787"/>
                  </a:cubicBezTo>
                  <a:lnTo>
                    <a:pt x="94254" y="946786"/>
                  </a:lnTo>
                  <a:lnTo>
                    <a:pt x="130172" y="910867"/>
                  </a:lnTo>
                  <a:lnTo>
                    <a:pt x="273848" y="767192"/>
                  </a:lnTo>
                  <a:lnTo>
                    <a:pt x="848719" y="192320"/>
                  </a:lnTo>
                  <a:lnTo>
                    <a:pt x="920557" y="120482"/>
                  </a:lnTo>
                  <a:lnTo>
                    <a:pt x="956476" y="84564"/>
                  </a:lnTo>
                  <a:cubicBezTo>
                    <a:pt x="960248" y="81049"/>
                    <a:pt x="963848" y="77706"/>
                    <a:pt x="967449" y="74191"/>
                  </a:cubicBezTo>
                  <a:cubicBezTo>
                    <a:pt x="971306" y="71019"/>
                    <a:pt x="975078" y="67762"/>
                    <a:pt x="978764" y="64418"/>
                  </a:cubicBezTo>
                  <a:cubicBezTo>
                    <a:pt x="1009540" y="39301"/>
                    <a:pt x="1045115" y="21041"/>
                    <a:pt x="1083263" y="10497"/>
                  </a:cubicBezTo>
                  <a:cubicBezTo>
                    <a:pt x="1121411" y="-47"/>
                    <a:pt x="1162044" y="-2704"/>
                    <a:pt x="1201392" y="2782"/>
                  </a:cubicBezTo>
                  <a:cubicBezTo>
                    <a:pt x="1240740" y="8268"/>
                    <a:pt x="1278544" y="22070"/>
                    <a:pt x="1312063" y="42816"/>
                  </a:cubicBezTo>
                  <a:cubicBezTo>
                    <a:pt x="1328865" y="53188"/>
                    <a:pt x="1344553" y="65275"/>
                    <a:pt x="1359126" y="79077"/>
                  </a:cubicBezTo>
                  <a:lnTo>
                    <a:pt x="1364612" y="84221"/>
                  </a:lnTo>
                  <a:lnTo>
                    <a:pt x="1373442" y="93050"/>
                  </a:lnTo>
                  <a:lnTo>
                    <a:pt x="1391359" y="111053"/>
                  </a:lnTo>
                  <a:lnTo>
                    <a:pt x="1427277" y="146971"/>
                  </a:lnTo>
                  <a:lnTo>
                    <a:pt x="1570953" y="290647"/>
                  </a:lnTo>
                  <a:lnTo>
                    <a:pt x="1858388" y="578083"/>
                  </a:lnTo>
                  <a:lnTo>
                    <a:pt x="2002064" y="721758"/>
                  </a:lnTo>
                  <a:lnTo>
                    <a:pt x="2073473" y="793252"/>
                  </a:lnTo>
                  <a:cubicBezTo>
                    <a:pt x="2081702" y="802339"/>
                    <a:pt x="2090789" y="810826"/>
                    <a:pt x="2098504" y="820427"/>
                  </a:cubicBezTo>
                  <a:cubicBezTo>
                    <a:pt x="2102447" y="825142"/>
                    <a:pt x="2106648" y="829685"/>
                    <a:pt x="2110505" y="834400"/>
                  </a:cubicBezTo>
                  <a:lnTo>
                    <a:pt x="2121735" y="848974"/>
                  </a:lnTo>
                  <a:cubicBezTo>
                    <a:pt x="2180714" y="927069"/>
                    <a:pt x="2217405" y="1021281"/>
                    <a:pt x="2226749" y="1119179"/>
                  </a:cubicBezTo>
                  <a:cubicBezTo>
                    <a:pt x="2236093" y="1216991"/>
                    <a:pt x="2218005" y="1317204"/>
                    <a:pt x="2175142" y="1404986"/>
                  </a:cubicBezTo>
                  <a:cubicBezTo>
                    <a:pt x="2164855" y="1427189"/>
                    <a:pt x="2151997" y="1448020"/>
                    <a:pt x="2138709" y="1468508"/>
                  </a:cubicBezTo>
                  <a:lnTo>
                    <a:pt x="2128251" y="1483596"/>
                  </a:lnTo>
                  <a:cubicBezTo>
                    <a:pt x="2124908" y="1488739"/>
                    <a:pt x="2120793" y="1493283"/>
                    <a:pt x="2117106" y="1498255"/>
                  </a:cubicBezTo>
                  <a:cubicBezTo>
                    <a:pt x="2109906" y="1508199"/>
                    <a:pt x="2101504" y="1517200"/>
                    <a:pt x="2093618" y="1526630"/>
                  </a:cubicBezTo>
                  <a:cubicBezTo>
                    <a:pt x="2076987" y="1544718"/>
                    <a:pt x="2059671" y="1562548"/>
                    <a:pt x="2040726" y="1578150"/>
                  </a:cubicBezTo>
                  <a:cubicBezTo>
                    <a:pt x="2031639" y="1586466"/>
                    <a:pt x="2021609" y="1593495"/>
                    <a:pt x="2012093" y="1601210"/>
                  </a:cubicBezTo>
                  <a:cubicBezTo>
                    <a:pt x="2007207" y="1604897"/>
                    <a:pt x="2002064" y="1608240"/>
                    <a:pt x="1997091" y="1611754"/>
                  </a:cubicBezTo>
                  <a:cubicBezTo>
                    <a:pt x="1992119" y="1615269"/>
                    <a:pt x="1987148" y="1618870"/>
                    <a:pt x="1981833" y="1621956"/>
                  </a:cubicBezTo>
                  <a:cubicBezTo>
                    <a:pt x="1899794" y="1675020"/>
                    <a:pt x="1802410" y="1703995"/>
                    <a:pt x="1704169" y="1705795"/>
                  </a:cubicBezTo>
                  <a:cubicBezTo>
                    <a:pt x="1605928" y="1707767"/>
                    <a:pt x="1507516" y="1682392"/>
                    <a:pt x="1423334" y="1632929"/>
                  </a:cubicBezTo>
                  <a:cubicBezTo>
                    <a:pt x="1418105" y="1629843"/>
                    <a:pt x="1412961" y="1626414"/>
                    <a:pt x="1407732" y="1623242"/>
                  </a:cubicBezTo>
                  <a:lnTo>
                    <a:pt x="1399931" y="1618441"/>
                  </a:lnTo>
                  <a:lnTo>
                    <a:pt x="1392387" y="1613212"/>
                  </a:lnTo>
                  <a:lnTo>
                    <a:pt x="1377300" y="1602753"/>
                  </a:lnTo>
                  <a:lnTo>
                    <a:pt x="1362812" y="1591438"/>
                  </a:lnTo>
                  <a:lnTo>
                    <a:pt x="1355526" y="1585780"/>
                  </a:lnTo>
                  <a:lnTo>
                    <a:pt x="1348582" y="1579693"/>
                  </a:lnTo>
                  <a:lnTo>
                    <a:pt x="1334609" y="1567692"/>
                  </a:lnTo>
                  <a:lnTo>
                    <a:pt x="1321236" y="1554919"/>
                  </a:lnTo>
                  <a:cubicBezTo>
                    <a:pt x="1319007" y="1552776"/>
                    <a:pt x="1316692" y="1550718"/>
                    <a:pt x="1314549" y="1548575"/>
                  </a:cubicBezTo>
                  <a:lnTo>
                    <a:pt x="1308205" y="1541803"/>
                  </a:lnTo>
                  <a:cubicBezTo>
                    <a:pt x="1274087" y="1506227"/>
                    <a:pt x="1244597" y="1466708"/>
                    <a:pt x="1221880" y="1423417"/>
                  </a:cubicBezTo>
                  <a:cubicBezTo>
                    <a:pt x="1209879" y="1402157"/>
                    <a:pt x="1200620" y="1379440"/>
                    <a:pt x="1191619" y="1356723"/>
                  </a:cubicBezTo>
                  <a:lnTo>
                    <a:pt x="1185704" y="1339320"/>
                  </a:lnTo>
                  <a:cubicBezTo>
                    <a:pt x="1184761" y="1336406"/>
                    <a:pt x="1183647" y="1333577"/>
                    <a:pt x="1182704" y="1330662"/>
                  </a:cubicBezTo>
                  <a:lnTo>
                    <a:pt x="1180218" y="1321833"/>
                  </a:lnTo>
                  <a:lnTo>
                    <a:pt x="1175160" y="1304173"/>
                  </a:lnTo>
                  <a:lnTo>
                    <a:pt x="1171131" y="1286257"/>
                  </a:lnTo>
                  <a:lnTo>
                    <a:pt x="1169074" y="1277341"/>
                  </a:lnTo>
                  <a:lnTo>
                    <a:pt x="1167531" y="1268255"/>
                  </a:lnTo>
                  <a:lnTo>
                    <a:pt x="1164273" y="1250167"/>
                  </a:lnTo>
                  <a:lnTo>
                    <a:pt x="1162044" y="1231907"/>
                  </a:lnTo>
                  <a:lnTo>
                    <a:pt x="1160844" y="1222820"/>
                  </a:lnTo>
                  <a:lnTo>
                    <a:pt x="1160244" y="1213648"/>
                  </a:lnTo>
                  <a:lnTo>
                    <a:pt x="1158872" y="1195303"/>
                  </a:lnTo>
                  <a:lnTo>
                    <a:pt x="1158529" y="1176872"/>
                  </a:lnTo>
                  <a:lnTo>
                    <a:pt x="1158272" y="1167699"/>
                  </a:lnTo>
                  <a:lnTo>
                    <a:pt x="1158615" y="1158526"/>
                  </a:lnTo>
                  <a:lnTo>
                    <a:pt x="1159130" y="1140096"/>
                  </a:lnTo>
                  <a:lnTo>
                    <a:pt x="1183733" y="1141467"/>
                  </a:lnTo>
                  <a:lnTo>
                    <a:pt x="1183218" y="1159041"/>
                  </a:lnTo>
                  <a:lnTo>
                    <a:pt x="1182876" y="1167785"/>
                  </a:lnTo>
                  <a:lnTo>
                    <a:pt x="1183133" y="1176529"/>
                  </a:lnTo>
                  <a:lnTo>
                    <a:pt x="1183390" y="1194102"/>
                  </a:lnTo>
                  <a:lnTo>
                    <a:pt x="1184676" y="1211590"/>
                  </a:lnTo>
                  <a:lnTo>
                    <a:pt x="1185276" y="1220334"/>
                  </a:lnTo>
                  <a:lnTo>
                    <a:pt x="1186390" y="1229078"/>
                  </a:lnTo>
                  <a:lnTo>
                    <a:pt x="1188448" y="1246480"/>
                  </a:lnTo>
                  <a:lnTo>
                    <a:pt x="1191534" y="1263711"/>
                  </a:lnTo>
                  <a:lnTo>
                    <a:pt x="1192991" y="1272369"/>
                  </a:lnTo>
                  <a:lnTo>
                    <a:pt x="1194963" y="1280942"/>
                  </a:lnTo>
                  <a:lnTo>
                    <a:pt x="1198820" y="1298087"/>
                  </a:lnTo>
                  <a:lnTo>
                    <a:pt x="1203621" y="1314889"/>
                  </a:lnTo>
                  <a:lnTo>
                    <a:pt x="1205935" y="1323290"/>
                  </a:lnTo>
                  <a:cubicBezTo>
                    <a:pt x="1206793" y="1326119"/>
                    <a:pt x="1207821" y="1328776"/>
                    <a:pt x="1208764" y="1331519"/>
                  </a:cubicBezTo>
                  <a:lnTo>
                    <a:pt x="1214422" y="1348065"/>
                  </a:lnTo>
                  <a:cubicBezTo>
                    <a:pt x="1223080" y="1369667"/>
                    <a:pt x="1231824" y="1391356"/>
                    <a:pt x="1243312" y="1411672"/>
                  </a:cubicBezTo>
                  <a:cubicBezTo>
                    <a:pt x="1265000" y="1452906"/>
                    <a:pt x="1293118" y="1490625"/>
                    <a:pt x="1325693" y="1524572"/>
                  </a:cubicBezTo>
                  <a:lnTo>
                    <a:pt x="1331694" y="1531002"/>
                  </a:lnTo>
                  <a:cubicBezTo>
                    <a:pt x="1333751" y="1533145"/>
                    <a:pt x="1335980" y="1535031"/>
                    <a:pt x="1338123" y="1537088"/>
                  </a:cubicBezTo>
                  <a:lnTo>
                    <a:pt x="1350896" y="1549261"/>
                  </a:lnTo>
                  <a:lnTo>
                    <a:pt x="1364269" y="1560662"/>
                  </a:lnTo>
                  <a:lnTo>
                    <a:pt x="1370870" y="1566406"/>
                  </a:lnTo>
                  <a:lnTo>
                    <a:pt x="1377814" y="1571721"/>
                  </a:lnTo>
                  <a:lnTo>
                    <a:pt x="1391616" y="1582522"/>
                  </a:lnTo>
                  <a:lnTo>
                    <a:pt x="1406018" y="1592466"/>
                  </a:lnTo>
                  <a:lnTo>
                    <a:pt x="1413133" y="1597524"/>
                  </a:lnTo>
                  <a:lnTo>
                    <a:pt x="1420591" y="1602068"/>
                  </a:lnTo>
                  <a:cubicBezTo>
                    <a:pt x="1425563" y="1605068"/>
                    <a:pt x="1430449" y="1608326"/>
                    <a:pt x="1435421" y="1611326"/>
                  </a:cubicBezTo>
                  <a:cubicBezTo>
                    <a:pt x="1515660" y="1658475"/>
                    <a:pt x="1609529" y="1682735"/>
                    <a:pt x="1703312" y="1680849"/>
                  </a:cubicBezTo>
                  <a:cubicBezTo>
                    <a:pt x="1797095" y="1679134"/>
                    <a:pt x="1889935" y="1651531"/>
                    <a:pt x="1968116" y="1600868"/>
                  </a:cubicBezTo>
                  <a:cubicBezTo>
                    <a:pt x="1973174" y="1597953"/>
                    <a:pt x="1977889" y="1594524"/>
                    <a:pt x="1982690" y="1591181"/>
                  </a:cubicBezTo>
                  <a:cubicBezTo>
                    <a:pt x="1987404" y="1587752"/>
                    <a:pt x="1992377" y="1584665"/>
                    <a:pt x="1997006" y="1581151"/>
                  </a:cubicBezTo>
                  <a:cubicBezTo>
                    <a:pt x="2006092" y="1573864"/>
                    <a:pt x="2015694" y="1567092"/>
                    <a:pt x="2024352" y="1559119"/>
                  </a:cubicBezTo>
                  <a:cubicBezTo>
                    <a:pt x="2042440" y="1544203"/>
                    <a:pt x="2058899" y="1527144"/>
                    <a:pt x="2074844" y="1509913"/>
                  </a:cubicBezTo>
                  <a:cubicBezTo>
                    <a:pt x="2082388" y="1500912"/>
                    <a:pt x="2090360" y="1492340"/>
                    <a:pt x="2097218" y="1482824"/>
                  </a:cubicBezTo>
                  <a:cubicBezTo>
                    <a:pt x="2100733" y="1478109"/>
                    <a:pt x="2104676" y="1473737"/>
                    <a:pt x="2107848" y="1468851"/>
                  </a:cubicBezTo>
                  <a:lnTo>
                    <a:pt x="2117878" y="1454535"/>
                  </a:lnTo>
                  <a:cubicBezTo>
                    <a:pt x="2130565" y="1434990"/>
                    <a:pt x="2142824" y="1415101"/>
                    <a:pt x="2152597" y="1394013"/>
                  </a:cubicBezTo>
                  <a:cubicBezTo>
                    <a:pt x="2193488" y="1310345"/>
                    <a:pt x="2210718" y="1214762"/>
                    <a:pt x="2201803" y="1121408"/>
                  </a:cubicBezTo>
                  <a:cubicBezTo>
                    <a:pt x="2192802" y="1027967"/>
                    <a:pt x="2157826" y="938213"/>
                    <a:pt x="2101590" y="863718"/>
                  </a:cubicBezTo>
                  <a:lnTo>
                    <a:pt x="2090875" y="849831"/>
                  </a:lnTo>
                  <a:cubicBezTo>
                    <a:pt x="2087188" y="845287"/>
                    <a:pt x="2083245" y="841001"/>
                    <a:pt x="2079473" y="836458"/>
                  </a:cubicBezTo>
                  <a:cubicBezTo>
                    <a:pt x="2072187" y="827285"/>
                    <a:pt x="2063442" y="819227"/>
                    <a:pt x="2055642" y="810483"/>
                  </a:cubicBezTo>
                  <a:lnTo>
                    <a:pt x="1984318" y="739074"/>
                  </a:lnTo>
                  <a:lnTo>
                    <a:pt x="1840643" y="595399"/>
                  </a:lnTo>
                  <a:lnTo>
                    <a:pt x="1553207" y="307963"/>
                  </a:lnTo>
                  <a:lnTo>
                    <a:pt x="1409532" y="164288"/>
                  </a:lnTo>
                  <a:lnTo>
                    <a:pt x="1373614" y="128369"/>
                  </a:lnTo>
                  <a:lnTo>
                    <a:pt x="1355611" y="110367"/>
                  </a:lnTo>
                  <a:lnTo>
                    <a:pt x="1346782" y="101537"/>
                  </a:lnTo>
                  <a:lnTo>
                    <a:pt x="1341724" y="96822"/>
                  </a:lnTo>
                  <a:cubicBezTo>
                    <a:pt x="1328436" y="84135"/>
                    <a:pt x="1314035" y="73076"/>
                    <a:pt x="1298690" y="63647"/>
                  </a:cubicBezTo>
                  <a:cubicBezTo>
                    <a:pt x="1268086" y="44702"/>
                    <a:pt x="1233625" y="32100"/>
                    <a:pt x="1197534" y="27042"/>
                  </a:cubicBezTo>
                  <a:cubicBezTo>
                    <a:pt x="1161530" y="21984"/>
                    <a:pt x="1124325" y="24470"/>
                    <a:pt x="1089435" y="34157"/>
                  </a:cubicBezTo>
                  <a:cubicBezTo>
                    <a:pt x="1054545" y="43758"/>
                    <a:pt x="1022055" y="60475"/>
                    <a:pt x="993938" y="83364"/>
                  </a:cubicBezTo>
                  <a:cubicBezTo>
                    <a:pt x="990509" y="86364"/>
                    <a:pt x="987079" y="89364"/>
                    <a:pt x="983565" y="92279"/>
                  </a:cubicBezTo>
                  <a:cubicBezTo>
                    <a:pt x="980307" y="95536"/>
                    <a:pt x="977050" y="98623"/>
                    <a:pt x="973535" y="101794"/>
                  </a:cubicBezTo>
                  <a:lnTo>
                    <a:pt x="937616" y="137713"/>
                  </a:lnTo>
                  <a:lnTo>
                    <a:pt x="865779" y="209551"/>
                  </a:lnTo>
                  <a:lnTo>
                    <a:pt x="290907" y="784423"/>
                  </a:lnTo>
                  <a:lnTo>
                    <a:pt x="147232" y="928098"/>
                  </a:lnTo>
                  <a:lnTo>
                    <a:pt x="111313" y="964016"/>
                  </a:lnTo>
                  <a:lnTo>
                    <a:pt x="102312" y="973018"/>
                  </a:lnTo>
                  <a:lnTo>
                    <a:pt x="101283" y="974046"/>
                  </a:lnTo>
                  <a:lnTo>
                    <a:pt x="100683" y="974732"/>
                  </a:lnTo>
                  <a:lnTo>
                    <a:pt x="99568" y="976018"/>
                  </a:lnTo>
                  <a:lnTo>
                    <a:pt x="97254" y="978590"/>
                  </a:lnTo>
                  <a:cubicBezTo>
                    <a:pt x="94168" y="982019"/>
                    <a:pt x="90996" y="985276"/>
                    <a:pt x="87824" y="988619"/>
                  </a:cubicBezTo>
                  <a:cubicBezTo>
                    <a:pt x="76251" y="1002678"/>
                    <a:pt x="65793" y="1017423"/>
                    <a:pt x="56878" y="1033025"/>
                  </a:cubicBezTo>
                  <a:cubicBezTo>
                    <a:pt x="48562" y="1048970"/>
                    <a:pt x="41190" y="1065429"/>
                    <a:pt x="35789" y="1082660"/>
                  </a:cubicBezTo>
                  <a:cubicBezTo>
                    <a:pt x="30817" y="1100062"/>
                    <a:pt x="27045" y="1117807"/>
                    <a:pt x="25245" y="1135981"/>
                  </a:cubicBezTo>
                  <a:cubicBezTo>
                    <a:pt x="23873" y="1154154"/>
                    <a:pt x="23959" y="1172414"/>
                    <a:pt x="25759" y="1190502"/>
                  </a:cubicBezTo>
                  <a:cubicBezTo>
                    <a:pt x="28160" y="1208590"/>
                    <a:pt x="32017" y="1226249"/>
                    <a:pt x="37332" y="124356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E0DD7CDE-05BE-39DB-A199-627650198350}"/>
                </a:ext>
              </a:extLst>
            </p:cNvPr>
            <p:cNvSpPr/>
            <p:nvPr/>
          </p:nvSpPr>
          <p:spPr>
            <a:xfrm>
              <a:off x="5634243" y="2569082"/>
              <a:ext cx="80249" cy="80256"/>
            </a:xfrm>
            <a:custGeom>
              <a:avLst/>
              <a:gdLst>
                <a:gd name="connsiteX0" fmla="*/ 9653 w 80249"/>
                <a:gd name="connsiteY0" fmla="*/ 866 h 80256"/>
                <a:gd name="connsiteX1" fmla="*/ 909 w 80249"/>
                <a:gd name="connsiteY1" fmla="*/ 9610 h 80256"/>
                <a:gd name="connsiteX2" fmla="*/ 1595 w 80249"/>
                <a:gd name="connsiteY2" fmla="*/ 15611 h 80256"/>
                <a:gd name="connsiteX3" fmla="*/ 64603 w 80249"/>
                <a:gd name="connsiteY3" fmla="*/ 78619 h 80256"/>
                <a:gd name="connsiteX4" fmla="*/ 70603 w 80249"/>
                <a:gd name="connsiteY4" fmla="*/ 79390 h 80256"/>
                <a:gd name="connsiteX5" fmla="*/ 79347 w 80249"/>
                <a:gd name="connsiteY5" fmla="*/ 70646 h 80256"/>
                <a:gd name="connsiteX6" fmla="*/ 78576 w 80249"/>
                <a:gd name="connsiteY6" fmla="*/ 64646 h 80256"/>
                <a:gd name="connsiteX7" fmla="*/ 15568 w 80249"/>
                <a:gd name="connsiteY7" fmla="*/ 1638 h 80256"/>
                <a:gd name="connsiteX8" fmla="*/ 9567 w 80249"/>
                <a:gd name="connsiteY8" fmla="*/ 866 h 8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49" h="80256">
                  <a:moveTo>
                    <a:pt x="9653" y="866"/>
                  </a:moveTo>
                  <a:lnTo>
                    <a:pt x="909" y="9610"/>
                  </a:lnTo>
                  <a:cubicBezTo>
                    <a:pt x="-548" y="11068"/>
                    <a:pt x="-206" y="13725"/>
                    <a:pt x="1595" y="15611"/>
                  </a:cubicBezTo>
                  <a:lnTo>
                    <a:pt x="64603" y="78619"/>
                  </a:lnTo>
                  <a:cubicBezTo>
                    <a:pt x="66489" y="80505"/>
                    <a:pt x="69146" y="80762"/>
                    <a:pt x="70603" y="79390"/>
                  </a:cubicBezTo>
                  <a:lnTo>
                    <a:pt x="79347" y="70646"/>
                  </a:lnTo>
                  <a:cubicBezTo>
                    <a:pt x="80805" y="69189"/>
                    <a:pt x="80461" y="66532"/>
                    <a:pt x="78576" y="64646"/>
                  </a:cubicBezTo>
                  <a:lnTo>
                    <a:pt x="15568" y="1638"/>
                  </a:lnTo>
                  <a:cubicBezTo>
                    <a:pt x="13682" y="-248"/>
                    <a:pt x="11024" y="-505"/>
                    <a:pt x="9567" y="8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EB80E904-D309-86B1-3EB9-11B5BB55A631}"/>
                </a:ext>
              </a:extLst>
            </p:cNvPr>
            <p:cNvSpPr/>
            <p:nvPr/>
          </p:nvSpPr>
          <p:spPr>
            <a:xfrm>
              <a:off x="4230367" y="2426999"/>
              <a:ext cx="80256" cy="80329"/>
            </a:xfrm>
            <a:custGeom>
              <a:avLst/>
              <a:gdLst>
                <a:gd name="connsiteX0" fmla="*/ 866 w 80256"/>
                <a:gd name="connsiteY0" fmla="*/ 70683 h 80329"/>
                <a:gd name="connsiteX1" fmla="*/ 9610 w 80256"/>
                <a:gd name="connsiteY1" fmla="*/ 79427 h 80329"/>
                <a:gd name="connsiteX2" fmla="*/ 15611 w 80256"/>
                <a:gd name="connsiteY2" fmla="*/ 78655 h 80329"/>
                <a:gd name="connsiteX3" fmla="*/ 78619 w 80256"/>
                <a:gd name="connsiteY3" fmla="*/ 15647 h 80329"/>
                <a:gd name="connsiteX4" fmla="*/ 79390 w 80256"/>
                <a:gd name="connsiteY4" fmla="*/ 9647 h 80329"/>
                <a:gd name="connsiteX5" fmla="*/ 70646 w 80256"/>
                <a:gd name="connsiteY5" fmla="*/ 903 h 80329"/>
                <a:gd name="connsiteX6" fmla="*/ 64646 w 80256"/>
                <a:gd name="connsiteY6" fmla="*/ 1674 h 80329"/>
                <a:gd name="connsiteX7" fmla="*/ 1638 w 80256"/>
                <a:gd name="connsiteY7" fmla="*/ 64682 h 80329"/>
                <a:gd name="connsiteX8" fmla="*/ 866 w 80256"/>
                <a:gd name="connsiteY8" fmla="*/ 70683 h 8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56" h="80329">
                  <a:moveTo>
                    <a:pt x="866" y="70683"/>
                  </a:moveTo>
                  <a:lnTo>
                    <a:pt x="9610" y="79427"/>
                  </a:lnTo>
                  <a:cubicBezTo>
                    <a:pt x="11067" y="80884"/>
                    <a:pt x="13725" y="80541"/>
                    <a:pt x="15611" y="78655"/>
                  </a:cubicBezTo>
                  <a:lnTo>
                    <a:pt x="78619" y="15647"/>
                  </a:lnTo>
                  <a:cubicBezTo>
                    <a:pt x="80505" y="13761"/>
                    <a:pt x="80762" y="11104"/>
                    <a:pt x="79390" y="9647"/>
                  </a:cubicBezTo>
                  <a:lnTo>
                    <a:pt x="70646" y="903"/>
                  </a:lnTo>
                  <a:cubicBezTo>
                    <a:pt x="69189" y="-555"/>
                    <a:pt x="66531" y="-212"/>
                    <a:pt x="64646" y="1674"/>
                  </a:cubicBezTo>
                  <a:lnTo>
                    <a:pt x="1638" y="64682"/>
                  </a:lnTo>
                  <a:cubicBezTo>
                    <a:pt x="-248" y="66568"/>
                    <a:pt x="-505" y="69226"/>
                    <a:pt x="866" y="7068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8BD3C19-CFCE-9EB7-FA08-7264FDFFD439}"/>
                </a:ext>
              </a:extLst>
            </p:cNvPr>
            <p:cNvSpPr/>
            <p:nvPr/>
          </p:nvSpPr>
          <p:spPr>
            <a:xfrm>
              <a:off x="5355557" y="2290304"/>
              <a:ext cx="80335" cy="80256"/>
            </a:xfrm>
            <a:custGeom>
              <a:avLst/>
              <a:gdLst>
                <a:gd name="connsiteX0" fmla="*/ 9647 w 80335"/>
                <a:gd name="connsiteY0" fmla="*/ 866 h 80256"/>
                <a:gd name="connsiteX1" fmla="*/ 903 w 80335"/>
                <a:gd name="connsiteY1" fmla="*/ 9610 h 80256"/>
                <a:gd name="connsiteX2" fmla="*/ 1674 w 80335"/>
                <a:gd name="connsiteY2" fmla="*/ 15611 h 80256"/>
                <a:gd name="connsiteX3" fmla="*/ 64682 w 80335"/>
                <a:gd name="connsiteY3" fmla="*/ 78619 h 80256"/>
                <a:gd name="connsiteX4" fmla="*/ 70683 w 80335"/>
                <a:gd name="connsiteY4" fmla="*/ 79390 h 80256"/>
                <a:gd name="connsiteX5" fmla="*/ 79427 w 80335"/>
                <a:gd name="connsiteY5" fmla="*/ 70647 h 80256"/>
                <a:gd name="connsiteX6" fmla="*/ 78741 w 80335"/>
                <a:gd name="connsiteY6" fmla="*/ 64646 h 80256"/>
                <a:gd name="connsiteX7" fmla="*/ 15733 w 80335"/>
                <a:gd name="connsiteY7" fmla="*/ 1638 h 80256"/>
                <a:gd name="connsiteX8" fmla="*/ 9733 w 80335"/>
                <a:gd name="connsiteY8" fmla="*/ 866 h 8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335" h="80256">
                  <a:moveTo>
                    <a:pt x="9647" y="866"/>
                  </a:moveTo>
                  <a:lnTo>
                    <a:pt x="903" y="9610"/>
                  </a:lnTo>
                  <a:cubicBezTo>
                    <a:pt x="-555" y="11068"/>
                    <a:pt x="-212" y="13725"/>
                    <a:pt x="1674" y="15611"/>
                  </a:cubicBezTo>
                  <a:lnTo>
                    <a:pt x="64682" y="78619"/>
                  </a:lnTo>
                  <a:cubicBezTo>
                    <a:pt x="66568" y="80505"/>
                    <a:pt x="69226" y="80762"/>
                    <a:pt x="70683" y="79390"/>
                  </a:cubicBezTo>
                  <a:lnTo>
                    <a:pt x="79427" y="70647"/>
                  </a:lnTo>
                  <a:cubicBezTo>
                    <a:pt x="80884" y="69189"/>
                    <a:pt x="80541" y="66532"/>
                    <a:pt x="78741" y="64646"/>
                  </a:cubicBezTo>
                  <a:lnTo>
                    <a:pt x="15733" y="1638"/>
                  </a:lnTo>
                  <a:cubicBezTo>
                    <a:pt x="13847" y="-248"/>
                    <a:pt x="11190" y="-505"/>
                    <a:pt x="9733" y="8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5C44E15E-71FB-7D5D-176C-700BC1C89E42}"/>
                </a:ext>
              </a:extLst>
            </p:cNvPr>
            <p:cNvSpPr/>
            <p:nvPr/>
          </p:nvSpPr>
          <p:spPr>
            <a:xfrm>
              <a:off x="5773546" y="2708385"/>
              <a:ext cx="80249" cy="80256"/>
            </a:xfrm>
            <a:custGeom>
              <a:avLst/>
              <a:gdLst>
                <a:gd name="connsiteX0" fmla="*/ 9653 w 80249"/>
                <a:gd name="connsiteY0" fmla="*/ 866 h 80256"/>
                <a:gd name="connsiteX1" fmla="*/ 909 w 80249"/>
                <a:gd name="connsiteY1" fmla="*/ 9610 h 80256"/>
                <a:gd name="connsiteX2" fmla="*/ 1595 w 80249"/>
                <a:gd name="connsiteY2" fmla="*/ 15611 h 80256"/>
                <a:gd name="connsiteX3" fmla="*/ 64603 w 80249"/>
                <a:gd name="connsiteY3" fmla="*/ 78619 h 80256"/>
                <a:gd name="connsiteX4" fmla="*/ 70603 w 80249"/>
                <a:gd name="connsiteY4" fmla="*/ 79390 h 80256"/>
                <a:gd name="connsiteX5" fmla="*/ 79347 w 80249"/>
                <a:gd name="connsiteY5" fmla="*/ 70646 h 80256"/>
                <a:gd name="connsiteX6" fmla="*/ 78576 w 80249"/>
                <a:gd name="connsiteY6" fmla="*/ 64646 h 80256"/>
                <a:gd name="connsiteX7" fmla="*/ 15568 w 80249"/>
                <a:gd name="connsiteY7" fmla="*/ 1638 h 80256"/>
                <a:gd name="connsiteX8" fmla="*/ 9567 w 80249"/>
                <a:gd name="connsiteY8" fmla="*/ 866 h 8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49" h="80256">
                  <a:moveTo>
                    <a:pt x="9653" y="866"/>
                  </a:moveTo>
                  <a:lnTo>
                    <a:pt x="909" y="9610"/>
                  </a:lnTo>
                  <a:cubicBezTo>
                    <a:pt x="-548" y="11068"/>
                    <a:pt x="-206" y="13725"/>
                    <a:pt x="1595" y="15611"/>
                  </a:cubicBezTo>
                  <a:lnTo>
                    <a:pt x="64603" y="78619"/>
                  </a:lnTo>
                  <a:cubicBezTo>
                    <a:pt x="66489" y="80505"/>
                    <a:pt x="69146" y="80762"/>
                    <a:pt x="70603" y="79390"/>
                  </a:cubicBezTo>
                  <a:lnTo>
                    <a:pt x="79347" y="70646"/>
                  </a:lnTo>
                  <a:cubicBezTo>
                    <a:pt x="80805" y="69189"/>
                    <a:pt x="80461" y="66532"/>
                    <a:pt x="78576" y="64646"/>
                  </a:cubicBezTo>
                  <a:lnTo>
                    <a:pt x="15568" y="1638"/>
                  </a:lnTo>
                  <a:cubicBezTo>
                    <a:pt x="13682" y="-248"/>
                    <a:pt x="11024" y="-505"/>
                    <a:pt x="9567" y="8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4E0D96DC-670A-1628-9CD7-DC0978091893}"/>
                </a:ext>
              </a:extLst>
            </p:cNvPr>
            <p:cNvSpPr/>
            <p:nvPr/>
          </p:nvSpPr>
          <p:spPr>
            <a:xfrm>
              <a:off x="6041030" y="2997313"/>
              <a:ext cx="63575" cy="91988"/>
            </a:xfrm>
            <a:custGeom>
              <a:avLst/>
              <a:gdLst>
                <a:gd name="connsiteX0" fmla="*/ 11602 w 63575"/>
                <a:gd name="connsiteY0" fmla="*/ 403 h 91988"/>
                <a:gd name="connsiteX1" fmla="*/ 1401 w 63575"/>
                <a:gd name="connsiteY1" fmla="*/ 7347 h 91988"/>
                <a:gd name="connsiteX2" fmla="*/ 1058 w 63575"/>
                <a:gd name="connsiteY2" fmla="*/ 13262 h 91988"/>
                <a:gd name="connsiteX3" fmla="*/ 12888 w 63575"/>
                <a:gd name="connsiteY3" fmla="*/ 31779 h 91988"/>
                <a:gd name="connsiteX4" fmla="*/ 24375 w 63575"/>
                <a:gd name="connsiteY4" fmla="*/ 50467 h 91988"/>
                <a:gd name="connsiteX5" fmla="*/ 35091 w 63575"/>
                <a:gd name="connsiteY5" fmla="*/ 69669 h 91988"/>
                <a:gd name="connsiteX6" fmla="*/ 40406 w 63575"/>
                <a:gd name="connsiteY6" fmla="*/ 79270 h 91988"/>
                <a:gd name="connsiteX7" fmla="*/ 45292 w 63575"/>
                <a:gd name="connsiteY7" fmla="*/ 89129 h 91988"/>
                <a:gd name="connsiteX8" fmla="*/ 50693 w 63575"/>
                <a:gd name="connsiteY8" fmla="*/ 91700 h 91988"/>
                <a:gd name="connsiteX9" fmla="*/ 61751 w 63575"/>
                <a:gd name="connsiteY9" fmla="*/ 86214 h 91988"/>
                <a:gd name="connsiteX10" fmla="*/ 62951 w 63575"/>
                <a:gd name="connsiteY10" fmla="*/ 80299 h 91988"/>
                <a:gd name="connsiteX11" fmla="*/ 57979 w 63575"/>
                <a:gd name="connsiteY11" fmla="*/ 70183 h 91988"/>
                <a:gd name="connsiteX12" fmla="*/ 52493 w 63575"/>
                <a:gd name="connsiteY12" fmla="*/ 60325 h 91988"/>
                <a:gd name="connsiteX13" fmla="*/ 41520 w 63575"/>
                <a:gd name="connsiteY13" fmla="*/ 40608 h 91988"/>
                <a:gd name="connsiteX14" fmla="*/ 29690 w 63575"/>
                <a:gd name="connsiteY14" fmla="*/ 21406 h 91988"/>
                <a:gd name="connsiteX15" fmla="*/ 17517 w 63575"/>
                <a:gd name="connsiteY15" fmla="*/ 2375 h 91988"/>
                <a:gd name="connsiteX16" fmla="*/ 11688 w 63575"/>
                <a:gd name="connsiteY16" fmla="*/ 489 h 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575" h="91988">
                  <a:moveTo>
                    <a:pt x="11602" y="403"/>
                  </a:moveTo>
                  <a:lnTo>
                    <a:pt x="1401" y="7347"/>
                  </a:lnTo>
                  <a:cubicBezTo>
                    <a:pt x="-314" y="8462"/>
                    <a:pt x="-485" y="11119"/>
                    <a:pt x="1058" y="13262"/>
                  </a:cubicBezTo>
                  <a:cubicBezTo>
                    <a:pt x="5344" y="19177"/>
                    <a:pt x="8945" y="25607"/>
                    <a:pt x="12888" y="31779"/>
                  </a:cubicBezTo>
                  <a:cubicBezTo>
                    <a:pt x="16745" y="38037"/>
                    <a:pt x="20775" y="44123"/>
                    <a:pt x="24375" y="50467"/>
                  </a:cubicBezTo>
                  <a:lnTo>
                    <a:pt x="35091" y="69669"/>
                  </a:lnTo>
                  <a:lnTo>
                    <a:pt x="40406" y="79270"/>
                  </a:lnTo>
                  <a:lnTo>
                    <a:pt x="45292" y="89129"/>
                  </a:lnTo>
                  <a:cubicBezTo>
                    <a:pt x="46406" y="91443"/>
                    <a:pt x="48806" y="92558"/>
                    <a:pt x="50693" y="91700"/>
                  </a:cubicBezTo>
                  <a:lnTo>
                    <a:pt x="61751" y="86214"/>
                  </a:lnTo>
                  <a:cubicBezTo>
                    <a:pt x="63551" y="85271"/>
                    <a:pt x="64152" y="82614"/>
                    <a:pt x="62951" y="80299"/>
                  </a:cubicBezTo>
                  <a:lnTo>
                    <a:pt x="57979" y="70183"/>
                  </a:lnTo>
                  <a:lnTo>
                    <a:pt x="52493" y="60325"/>
                  </a:lnTo>
                  <a:lnTo>
                    <a:pt x="41520" y="40608"/>
                  </a:lnTo>
                  <a:cubicBezTo>
                    <a:pt x="37834" y="34093"/>
                    <a:pt x="33634" y="27835"/>
                    <a:pt x="29690" y="21406"/>
                  </a:cubicBezTo>
                  <a:cubicBezTo>
                    <a:pt x="25575" y="15062"/>
                    <a:pt x="21889" y="8547"/>
                    <a:pt x="17517" y="2375"/>
                  </a:cubicBezTo>
                  <a:cubicBezTo>
                    <a:pt x="15974" y="232"/>
                    <a:pt x="13402" y="-625"/>
                    <a:pt x="11688" y="48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B4A7235B-CD3B-3ACA-ECBB-DBDDDE711F6E}"/>
                </a:ext>
              </a:extLst>
            </p:cNvPr>
            <p:cNvSpPr/>
            <p:nvPr/>
          </p:nvSpPr>
          <p:spPr>
            <a:xfrm>
              <a:off x="5912941" y="2847774"/>
              <a:ext cx="79619" cy="80679"/>
            </a:xfrm>
            <a:custGeom>
              <a:avLst/>
              <a:gdLst>
                <a:gd name="connsiteX0" fmla="*/ 9646 w 79619"/>
                <a:gd name="connsiteY0" fmla="*/ 866 h 80679"/>
                <a:gd name="connsiteX1" fmla="*/ 903 w 79619"/>
                <a:gd name="connsiteY1" fmla="*/ 9610 h 80679"/>
                <a:gd name="connsiteX2" fmla="*/ 1674 w 79619"/>
                <a:gd name="connsiteY2" fmla="*/ 15611 h 80679"/>
                <a:gd name="connsiteX3" fmla="*/ 33136 w 79619"/>
                <a:gd name="connsiteY3" fmla="*/ 47072 h 80679"/>
                <a:gd name="connsiteX4" fmla="*/ 63568 w 79619"/>
                <a:gd name="connsiteY4" fmla="*/ 78876 h 80679"/>
                <a:gd name="connsiteX5" fmla="*/ 69397 w 79619"/>
                <a:gd name="connsiteY5" fmla="*/ 79905 h 80679"/>
                <a:gd name="connsiteX6" fmla="*/ 78570 w 79619"/>
                <a:gd name="connsiteY6" fmla="*/ 71675 h 80679"/>
                <a:gd name="connsiteX7" fmla="*/ 78141 w 79619"/>
                <a:gd name="connsiteY7" fmla="*/ 65589 h 80679"/>
                <a:gd name="connsiteX8" fmla="*/ 47023 w 79619"/>
                <a:gd name="connsiteY8" fmla="*/ 33099 h 80679"/>
                <a:gd name="connsiteX9" fmla="*/ 15561 w 79619"/>
                <a:gd name="connsiteY9" fmla="*/ 1638 h 80679"/>
                <a:gd name="connsiteX10" fmla="*/ 9561 w 79619"/>
                <a:gd name="connsiteY10" fmla="*/ 866 h 80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619" h="80679">
                  <a:moveTo>
                    <a:pt x="9646" y="866"/>
                  </a:moveTo>
                  <a:lnTo>
                    <a:pt x="903" y="9610"/>
                  </a:lnTo>
                  <a:cubicBezTo>
                    <a:pt x="-555" y="11067"/>
                    <a:pt x="-212" y="13725"/>
                    <a:pt x="1674" y="15611"/>
                  </a:cubicBezTo>
                  <a:lnTo>
                    <a:pt x="33136" y="47072"/>
                  </a:lnTo>
                  <a:cubicBezTo>
                    <a:pt x="43594" y="57616"/>
                    <a:pt x="53452" y="68246"/>
                    <a:pt x="63568" y="78876"/>
                  </a:cubicBezTo>
                  <a:cubicBezTo>
                    <a:pt x="65282" y="80762"/>
                    <a:pt x="67854" y="81276"/>
                    <a:pt x="69397" y="79905"/>
                  </a:cubicBezTo>
                  <a:lnTo>
                    <a:pt x="78570" y="71675"/>
                  </a:lnTo>
                  <a:cubicBezTo>
                    <a:pt x="80113" y="70303"/>
                    <a:pt x="79941" y="67560"/>
                    <a:pt x="78141" y="65589"/>
                  </a:cubicBezTo>
                  <a:cubicBezTo>
                    <a:pt x="67768" y="54787"/>
                    <a:pt x="57481" y="43557"/>
                    <a:pt x="47023" y="33099"/>
                  </a:cubicBezTo>
                  <a:lnTo>
                    <a:pt x="15561" y="1638"/>
                  </a:lnTo>
                  <a:cubicBezTo>
                    <a:pt x="13676" y="-248"/>
                    <a:pt x="11018" y="-505"/>
                    <a:pt x="9561" y="8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CDABAA85-EB01-435A-DC87-BD7BA352AAAC}"/>
                </a:ext>
              </a:extLst>
            </p:cNvPr>
            <p:cNvSpPr/>
            <p:nvPr/>
          </p:nvSpPr>
          <p:spPr>
            <a:xfrm>
              <a:off x="5046772" y="2054938"/>
              <a:ext cx="95759" cy="53843"/>
            </a:xfrm>
            <a:custGeom>
              <a:avLst/>
              <a:gdLst>
                <a:gd name="connsiteX0" fmla="*/ 3821 w 95759"/>
                <a:gd name="connsiteY0" fmla="*/ 2289 h 53843"/>
                <a:gd name="connsiteX1" fmla="*/ 135 w 95759"/>
                <a:gd name="connsiteY1" fmla="*/ 14034 h 53843"/>
                <a:gd name="connsiteX2" fmla="*/ 3478 w 95759"/>
                <a:gd name="connsiteY2" fmla="*/ 19005 h 53843"/>
                <a:gd name="connsiteX3" fmla="*/ 83631 w 95759"/>
                <a:gd name="connsiteY3" fmla="*/ 53124 h 53843"/>
                <a:gd name="connsiteX4" fmla="*/ 89460 w 95759"/>
                <a:gd name="connsiteY4" fmla="*/ 52181 h 53843"/>
                <a:gd name="connsiteX5" fmla="*/ 95375 w 95759"/>
                <a:gd name="connsiteY5" fmla="*/ 41380 h 53843"/>
                <a:gd name="connsiteX6" fmla="*/ 92975 w 95759"/>
                <a:gd name="connsiteY6" fmla="*/ 35808 h 53843"/>
                <a:gd name="connsiteX7" fmla="*/ 9479 w 95759"/>
                <a:gd name="connsiteY7" fmla="*/ 317 h 53843"/>
                <a:gd name="connsiteX8" fmla="*/ 3821 w 95759"/>
                <a:gd name="connsiteY8" fmla="*/ 2375 h 5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759" h="53843">
                  <a:moveTo>
                    <a:pt x="3821" y="2289"/>
                  </a:moveTo>
                  <a:lnTo>
                    <a:pt x="135" y="14034"/>
                  </a:lnTo>
                  <a:cubicBezTo>
                    <a:pt x="-465" y="16005"/>
                    <a:pt x="992" y="18234"/>
                    <a:pt x="3478" y="19005"/>
                  </a:cubicBezTo>
                  <a:cubicBezTo>
                    <a:pt x="31167" y="27921"/>
                    <a:pt x="57999" y="39322"/>
                    <a:pt x="83631" y="53124"/>
                  </a:cubicBezTo>
                  <a:cubicBezTo>
                    <a:pt x="85860" y="54410"/>
                    <a:pt x="88517" y="53896"/>
                    <a:pt x="89460" y="52181"/>
                  </a:cubicBezTo>
                  <a:lnTo>
                    <a:pt x="95375" y="41380"/>
                  </a:lnTo>
                  <a:cubicBezTo>
                    <a:pt x="96404" y="39580"/>
                    <a:pt x="95289" y="37093"/>
                    <a:pt x="92975" y="35808"/>
                  </a:cubicBezTo>
                  <a:cubicBezTo>
                    <a:pt x="66314" y="21492"/>
                    <a:pt x="38282" y="9576"/>
                    <a:pt x="9479" y="317"/>
                  </a:cubicBezTo>
                  <a:cubicBezTo>
                    <a:pt x="6907" y="-540"/>
                    <a:pt x="4421" y="403"/>
                    <a:pt x="3821" y="2375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2A5B1749-9A40-921E-481D-00597EE03898}"/>
                </a:ext>
              </a:extLst>
            </p:cNvPr>
            <p:cNvSpPr/>
            <p:nvPr/>
          </p:nvSpPr>
          <p:spPr>
            <a:xfrm>
              <a:off x="4508973" y="2149494"/>
              <a:ext cx="81103" cy="79142"/>
            </a:xfrm>
            <a:custGeom>
              <a:avLst/>
              <a:gdLst>
                <a:gd name="connsiteX0" fmla="*/ 952 w 81103"/>
                <a:gd name="connsiteY0" fmla="*/ 69496 h 79142"/>
                <a:gd name="connsiteX1" fmla="*/ 9696 w 81103"/>
                <a:gd name="connsiteY1" fmla="*/ 78240 h 79142"/>
                <a:gd name="connsiteX2" fmla="*/ 15697 w 81103"/>
                <a:gd name="connsiteY2" fmla="*/ 77468 h 79142"/>
                <a:gd name="connsiteX3" fmla="*/ 47158 w 81103"/>
                <a:gd name="connsiteY3" fmla="*/ 46007 h 79142"/>
                <a:gd name="connsiteX4" fmla="*/ 79219 w 81103"/>
                <a:gd name="connsiteY4" fmla="*/ 16346 h 79142"/>
                <a:gd name="connsiteX5" fmla="*/ 80333 w 81103"/>
                <a:gd name="connsiteY5" fmla="*/ 10517 h 79142"/>
                <a:gd name="connsiteX6" fmla="*/ 72447 w 81103"/>
                <a:gd name="connsiteY6" fmla="*/ 1087 h 79142"/>
                <a:gd name="connsiteX7" fmla="*/ 66360 w 81103"/>
                <a:gd name="connsiteY7" fmla="*/ 1430 h 79142"/>
                <a:gd name="connsiteX8" fmla="*/ 33099 w 81103"/>
                <a:gd name="connsiteY8" fmla="*/ 32206 h 79142"/>
                <a:gd name="connsiteX9" fmla="*/ 1638 w 81103"/>
                <a:gd name="connsiteY9" fmla="*/ 63667 h 79142"/>
                <a:gd name="connsiteX10" fmla="*/ 866 w 81103"/>
                <a:gd name="connsiteY10" fmla="*/ 69667 h 7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103" h="79142">
                  <a:moveTo>
                    <a:pt x="952" y="69496"/>
                  </a:moveTo>
                  <a:lnTo>
                    <a:pt x="9696" y="78240"/>
                  </a:lnTo>
                  <a:cubicBezTo>
                    <a:pt x="11153" y="79697"/>
                    <a:pt x="13811" y="79354"/>
                    <a:pt x="15697" y="77468"/>
                  </a:cubicBezTo>
                  <a:lnTo>
                    <a:pt x="47158" y="46007"/>
                  </a:lnTo>
                  <a:cubicBezTo>
                    <a:pt x="57788" y="35720"/>
                    <a:pt x="67989" y="25605"/>
                    <a:pt x="79219" y="16346"/>
                  </a:cubicBezTo>
                  <a:cubicBezTo>
                    <a:pt x="81191" y="14718"/>
                    <a:pt x="81705" y="12060"/>
                    <a:pt x="80333" y="10517"/>
                  </a:cubicBezTo>
                  <a:lnTo>
                    <a:pt x="72447" y="1087"/>
                  </a:lnTo>
                  <a:cubicBezTo>
                    <a:pt x="71161" y="-456"/>
                    <a:pt x="68417" y="-370"/>
                    <a:pt x="66360" y="1430"/>
                  </a:cubicBezTo>
                  <a:cubicBezTo>
                    <a:pt x="54702" y="11032"/>
                    <a:pt x="43814" y="21833"/>
                    <a:pt x="33099" y="32206"/>
                  </a:cubicBezTo>
                  <a:lnTo>
                    <a:pt x="1638" y="63667"/>
                  </a:lnTo>
                  <a:cubicBezTo>
                    <a:pt x="-248" y="65553"/>
                    <a:pt x="-505" y="68210"/>
                    <a:pt x="866" y="69667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5FA4F8A7-E911-3C9A-03FD-FD7AEC57D727}"/>
                </a:ext>
              </a:extLst>
            </p:cNvPr>
            <p:cNvSpPr/>
            <p:nvPr/>
          </p:nvSpPr>
          <p:spPr>
            <a:xfrm>
              <a:off x="5215504" y="2151838"/>
              <a:ext cx="80822" cy="79333"/>
            </a:xfrm>
            <a:custGeom>
              <a:avLst/>
              <a:gdLst>
                <a:gd name="connsiteX0" fmla="*/ 8682 w 80822"/>
                <a:gd name="connsiteY0" fmla="*/ 972 h 79333"/>
                <a:gd name="connsiteX1" fmla="*/ 710 w 80822"/>
                <a:gd name="connsiteY1" fmla="*/ 10402 h 79333"/>
                <a:gd name="connsiteX2" fmla="*/ 1824 w 80822"/>
                <a:gd name="connsiteY2" fmla="*/ 16231 h 79333"/>
                <a:gd name="connsiteX3" fmla="*/ 10054 w 80822"/>
                <a:gd name="connsiteY3" fmla="*/ 23346 h 79333"/>
                <a:gd name="connsiteX4" fmla="*/ 17940 w 80822"/>
                <a:gd name="connsiteY4" fmla="*/ 30890 h 79333"/>
                <a:gd name="connsiteX5" fmla="*/ 33714 w 80822"/>
                <a:gd name="connsiteY5" fmla="*/ 46235 h 79333"/>
                <a:gd name="connsiteX6" fmla="*/ 65175 w 80822"/>
                <a:gd name="connsiteY6" fmla="*/ 77696 h 79333"/>
                <a:gd name="connsiteX7" fmla="*/ 71176 w 80822"/>
                <a:gd name="connsiteY7" fmla="*/ 78468 h 79333"/>
                <a:gd name="connsiteX8" fmla="*/ 79920 w 80822"/>
                <a:gd name="connsiteY8" fmla="*/ 69723 h 79333"/>
                <a:gd name="connsiteX9" fmla="*/ 79148 w 80822"/>
                <a:gd name="connsiteY9" fmla="*/ 63723 h 79333"/>
                <a:gd name="connsiteX10" fmla="*/ 47687 w 80822"/>
                <a:gd name="connsiteY10" fmla="*/ 32262 h 79333"/>
                <a:gd name="connsiteX11" fmla="*/ 31485 w 80822"/>
                <a:gd name="connsiteY11" fmla="*/ 16574 h 79333"/>
                <a:gd name="connsiteX12" fmla="*/ 23256 w 80822"/>
                <a:gd name="connsiteY12" fmla="*/ 8773 h 79333"/>
                <a:gd name="connsiteX13" fmla="*/ 14683 w 80822"/>
                <a:gd name="connsiteY13" fmla="*/ 1401 h 79333"/>
                <a:gd name="connsiteX14" fmla="*/ 8596 w 80822"/>
                <a:gd name="connsiteY14" fmla="*/ 1058 h 7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822" h="79333">
                  <a:moveTo>
                    <a:pt x="8682" y="972"/>
                  </a:moveTo>
                  <a:lnTo>
                    <a:pt x="710" y="10402"/>
                  </a:lnTo>
                  <a:cubicBezTo>
                    <a:pt x="-576" y="11945"/>
                    <a:pt x="-62" y="14602"/>
                    <a:pt x="1824" y="16231"/>
                  </a:cubicBezTo>
                  <a:lnTo>
                    <a:pt x="10054" y="23346"/>
                  </a:lnTo>
                  <a:lnTo>
                    <a:pt x="17940" y="30890"/>
                  </a:lnTo>
                  <a:cubicBezTo>
                    <a:pt x="23256" y="35862"/>
                    <a:pt x="28485" y="40834"/>
                    <a:pt x="33714" y="46235"/>
                  </a:cubicBezTo>
                  <a:lnTo>
                    <a:pt x="65175" y="77696"/>
                  </a:lnTo>
                  <a:cubicBezTo>
                    <a:pt x="67061" y="79582"/>
                    <a:pt x="69718" y="79839"/>
                    <a:pt x="71176" y="78468"/>
                  </a:cubicBezTo>
                  <a:lnTo>
                    <a:pt x="79920" y="69723"/>
                  </a:lnTo>
                  <a:cubicBezTo>
                    <a:pt x="81377" y="68266"/>
                    <a:pt x="81034" y="65609"/>
                    <a:pt x="79148" y="63723"/>
                  </a:cubicBezTo>
                  <a:lnTo>
                    <a:pt x="47687" y="32262"/>
                  </a:lnTo>
                  <a:cubicBezTo>
                    <a:pt x="42544" y="27032"/>
                    <a:pt x="36971" y="21803"/>
                    <a:pt x="31485" y="16574"/>
                  </a:cubicBezTo>
                  <a:lnTo>
                    <a:pt x="23256" y="8773"/>
                  </a:lnTo>
                  <a:lnTo>
                    <a:pt x="14683" y="1401"/>
                  </a:lnTo>
                  <a:cubicBezTo>
                    <a:pt x="12625" y="-314"/>
                    <a:pt x="9968" y="-485"/>
                    <a:pt x="8596" y="1058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2463FFE0-7385-1134-B162-C0C6D0C29D0A}"/>
                </a:ext>
              </a:extLst>
            </p:cNvPr>
            <p:cNvSpPr/>
            <p:nvPr/>
          </p:nvSpPr>
          <p:spPr>
            <a:xfrm>
              <a:off x="4663638" y="2053823"/>
              <a:ext cx="95967" cy="53286"/>
            </a:xfrm>
            <a:custGeom>
              <a:avLst/>
              <a:gdLst>
                <a:gd name="connsiteX0" fmla="*/ 249 w 95967"/>
                <a:gd name="connsiteY0" fmla="*/ 40694 h 53286"/>
                <a:gd name="connsiteX1" fmla="*/ 6164 w 95967"/>
                <a:gd name="connsiteY1" fmla="*/ 51581 h 53286"/>
                <a:gd name="connsiteX2" fmla="*/ 11994 w 95967"/>
                <a:gd name="connsiteY2" fmla="*/ 52610 h 53286"/>
                <a:gd name="connsiteX3" fmla="*/ 92490 w 95967"/>
                <a:gd name="connsiteY3" fmla="*/ 19177 h 53286"/>
                <a:gd name="connsiteX4" fmla="*/ 95833 w 95967"/>
                <a:gd name="connsiteY4" fmla="*/ 14205 h 53286"/>
                <a:gd name="connsiteX5" fmla="*/ 92232 w 95967"/>
                <a:gd name="connsiteY5" fmla="*/ 2375 h 53286"/>
                <a:gd name="connsiteX6" fmla="*/ 86575 w 95967"/>
                <a:gd name="connsiteY6" fmla="*/ 317 h 53286"/>
                <a:gd name="connsiteX7" fmla="*/ 2821 w 95967"/>
                <a:gd name="connsiteY7" fmla="*/ 35208 h 53286"/>
                <a:gd name="connsiteX8" fmla="*/ 335 w 95967"/>
                <a:gd name="connsiteY8" fmla="*/ 40780 h 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967" h="53286">
                  <a:moveTo>
                    <a:pt x="249" y="40694"/>
                  </a:moveTo>
                  <a:lnTo>
                    <a:pt x="6164" y="51581"/>
                  </a:lnTo>
                  <a:cubicBezTo>
                    <a:pt x="7108" y="53381"/>
                    <a:pt x="9765" y="53810"/>
                    <a:pt x="11994" y="52610"/>
                  </a:cubicBezTo>
                  <a:cubicBezTo>
                    <a:pt x="37711" y="39065"/>
                    <a:pt x="64715" y="27835"/>
                    <a:pt x="92490" y="19177"/>
                  </a:cubicBezTo>
                  <a:cubicBezTo>
                    <a:pt x="94976" y="18405"/>
                    <a:pt x="96433" y="16177"/>
                    <a:pt x="95833" y="14205"/>
                  </a:cubicBezTo>
                  <a:lnTo>
                    <a:pt x="92232" y="2375"/>
                  </a:lnTo>
                  <a:cubicBezTo>
                    <a:pt x="91632" y="403"/>
                    <a:pt x="89061" y="-540"/>
                    <a:pt x="86575" y="317"/>
                  </a:cubicBezTo>
                  <a:cubicBezTo>
                    <a:pt x="57685" y="9404"/>
                    <a:pt x="29653" y="21063"/>
                    <a:pt x="2821" y="35208"/>
                  </a:cubicBezTo>
                  <a:cubicBezTo>
                    <a:pt x="507" y="36493"/>
                    <a:pt x="-608" y="38979"/>
                    <a:pt x="335" y="4078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EA994717-EBB9-194F-021D-B3ECFA4C1454}"/>
                </a:ext>
              </a:extLst>
            </p:cNvPr>
            <p:cNvSpPr/>
            <p:nvPr/>
          </p:nvSpPr>
          <p:spPr>
            <a:xfrm>
              <a:off x="4369670" y="2287610"/>
              <a:ext cx="80256" cy="80329"/>
            </a:xfrm>
            <a:custGeom>
              <a:avLst/>
              <a:gdLst>
                <a:gd name="connsiteX0" fmla="*/ 866 w 80256"/>
                <a:gd name="connsiteY0" fmla="*/ 70683 h 80329"/>
                <a:gd name="connsiteX1" fmla="*/ 9610 w 80256"/>
                <a:gd name="connsiteY1" fmla="*/ 79427 h 80329"/>
                <a:gd name="connsiteX2" fmla="*/ 15611 w 80256"/>
                <a:gd name="connsiteY2" fmla="*/ 78655 h 80329"/>
                <a:gd name="connsiteX3" fmla="*/ 78619 w 80256"/>
                <a:gd name="connsiteY3" fmla="*/ 15647 h 80329"/>
                <a:gd name="connsiteX4" fmla="*/ 79390 w 80256"/>
                <a:gd name="connsiteY4" fmla="*/ 9647 h 80329"/>
                <a:gd name="connsiteX5" fmla="*/ 70646 w 80256"/>
                <a:gd name="connsiteY5" fmla="*/ 903 h 80329"/>
                <a:gd name="connsiteX6" fmla="*/ 64646 w 80256"/>
                <a:gd name="connsiteY6" fmla="*/ 1674 h 80329"/>
                <a:gd name="connsiteX7" fmla="*/ 1638 w 80256"/>
                <a:gd name="connsiteY7" fmla="*/ 64682 h 80329"/>
                <a:gd name="connsiteX8" fmla="*/ 866 w 80256"/>
                <a:gd name="connsiteY8" fmla="*/ 70683 h 8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56" h="80329">
                  <a:moveTo>
                    <a:pt x="866" y="70683"/>
                  </a:moveTo>
                  <a:lnTo>
                    <a:pt x="9610" y="79427"/>
                  </a:lnTo>
                  <a:cubicBezTo>
                    <a:pt x="11067" y="80884"/>
                    <a:pt x="13725" y="80541"/>
                    <a:pt x="15611" y="78655"/>
                  </a:cubicBezTo>
                  <a:lnTo>
                    <a:pt x="78619" y="15647"/>
                  </a:lnTo>
                  <a:cubicBezTo>
                    <a:pt x="80505" y="13761"/>
                    <a:pt x="80762" y="11104"/>
                    <a:pt x="79390" y="9647"/>
                  </a:cubicBezTo>
                  <a:lnTo>
                    <a:pt x="70646" y="903"/>
                  </a:lnTo>
                  <a:cubicBezTo>
                    <a:pt x="69189" y="-555"/>
                    <a:pt x="66531" y="-212"/>
                    <a:pt x="64646" y="1674"/>
                  </a:cubicBezTo>
                  <a:lnTo>
                    <a:pt x="1638" y="64682"/>
                  </a:lnTo>
                  <a:cubicBezTo>
                    <a:pt x="-248" y="66568"/>
                    <a:pt x="-505" y="69225"/>
                    <a:pt x="866" y="7068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973DBCE6-41F0-9624-0FBD-113B5007341B}"/>
                </a:ext>
              </a:extLst>
            </p:cNvPr>
            <p:cNvSpPr/>
            <p:nvPr/>
          </p:nvSpPr>
          <p:spPr>
            <a:xfrm>
              <a:off x="6127017" y="3175004"/>
              <a:ext cx="42441" cy="98467"/>
            </a:xfrm>
            <a:custGeom>
              <a:avLst/>
              <a:gdLst>
                <a:gd name="connsiteX0" fmla="*/ 13998 w 42441"/>
                <a:gd name="connsiteY0" fmla="*/ 78 h 98467"/>
                <a:gd name="connsiteX1" fmla="*/ 2339 w 42441"/>
                <a:gd name="connsiteY1" fmla="*/ 4021 h 98467"/>
                <a:gd name="connsiteX2" fmla="*/ 281 w 42441"/>
                <a:gd name="connsiteY2" fmla="*/ 9679 h 98467"/>
                <a:gd name="connsiteX3" fmla="*/ 7054 w 42441"/>
                <a:gd name="connsiteY3" fmla="*/ 30596 h 98467"/>
                <a:gd name="connsiteX4" fmla="*/ 12883 w 42441"/>
                <a:gd name="connsiteY4" fmla="*/ 51770 h 98467"/>
                <a:gd name="connsiteX5" fmla="*/ 22999 w 42441"/>
                <a:gd name="connsiteY5" fmla="*/ 94546 h 98467"/>
                <a:gd name="connsiteX6" fmla="*/ 27627 w 42441"/>
                <a:gd name="connsiteY6" fmla="*/ 98404 h 98467"/>
                <a:gd name="connsiteX7" fmla="*/ 39715 w 42441"/>
                <a:gd name="connsiteY7" fmla="*/ 96004 h 98467"/>
                <a:gd name="connsiteX8" fmla="*/ 42287 w 42441"/>
                <a:gd name="connsiteY8" fmla="*/ 90603 h 98467"/>
                <a:gd name="connsiteX9" fmla="*/ 31914 w 42441"/>
                <a:gd name="connsiteY9" fmla="*/ 46712 h 98467"/>
                <a:gd name="connsiteX10" fmla="*/ 25913 w 42441"/>
                <a:gd name="connsiteY10" fmla="*/ 24938 h 98467"/>
                <a:gd name="connsiteX11" fmla="*/ 18969 w 42441"/>
                <a:gd name="connsiteY11" fmla="*/ 3506 h 98467"/>
                <a:gd name="connsiteX12" fmla="*/ 13998 w 42441"/>
                <a:gd name="connsiteY12" fmla="*/ 163 h 9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441" h="98467">
                  <a:moveTo>
                    <a:pt x="13998" y="78"/>
                  </a:moveTo>
                  <a:lnTo>
                    <a:pt x="2339" y="4021"/>
                  </a:lnTo>
                  <a:cubicBezTo>
                    <a:pt x="367" y="4707"/>
                    <a:pt x="-490" y="7193"/>
                    <a:pt x="281" y="9679"/>
                  </a:cubicBezTo>
                  <a:lnTo>
                    <a:pt x="7054" y="30596"/>
                  </a:lnTo>
                  <a:cubicBezTo>
                    <a:pt x="9197" y="37625"/>
                    <a:pt x="10912" y="44740"/>
                    <a:pt x="12883" y="51770"/>
                  </a:cubicBezTo>
                  <a:cubicBezTo>
                    <a:pt x="16998" y="65828"/>
                    <a:pt x="19913" y="80230"/>
                    <a:pt x="22999" y="94546"/>
                  </a:cubicBezTo>
                  <a:cubicBezTo>
                    <a:pt x="23513" y="97032"/>
                    <a:pt x="25656" y="98833"/>
                    <a:pt x="27627" y="98404"/>
                  </a:cubicBezTo>
                  <a:lnTo>
                    <a:pt x="39715" y="96004"/>
                  </a:lnTo>
                  <a:cubicBezTo>
                    <a:pt x="41687" y="95575"/>
                    <a:pt x="42887" y="93175"/>
                    <a:pt x="42287" y="90603"/>
                  </a:cubicBezTo>
                  <a:cubicBezTo>
                    <a:pt x="39029" y="75944"/>
                    <a:pt x="36114" y="61200"/>
                    <a:pt x="31914" y="46712"/>
                  </a:cubicBezTo>
                  <a:cubicBezTo>
                    <a:pt x="29856" y="39511"/>
                    <a:pt x="28142" y="32139"/>
                    <a:pt x="25913" y="24938"/>
                  </a:cubicBezTo>
                  <a:lnTo>
                    <a:pt x="18969" y="3506"/>
                  </a:lnTo>
                  <a:cubicBezTo>
                    <a:pt x="18198" y="1020"/>
                    <a:pt x="15969" y="-523"/>
                    <a:pt x="13998" y="16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19AB9085-2593-15DE-6BCA-AC44A583C1E9}"/>
                </a:ext>
              </a:extLst>
            </p:cNvPr>
            <p:cNvSpPr/>
            <p:nvPr/>
          </p:nvSpPr>
          <p:spPr>
            <a:xfrm>
              <a:off x="4853415" y="2030748"/>
              <a:ext cx="99633" cy="21865"/>
            </a:xfrm>
            <a:custGeom>
              <a:avLst/>
              <a:gdLst>
                <a:gd name="connsiteX0" fmla="*/ 10 w 99633"/>
                <a:gd name="connsiteY0" fmla="*/ 5991 h 21865"/>
                <a:gd name="connsiteX1" fmla="*/ 1210 w 99633"/>
                <a:gd name="connsiteY1" fmla="*/ 18250 h 21865"/>
                <a:gd name="connsiteX2" fmla="*/ 6183 w 99633"/>
                <a:gd name="connsiteY2" fmla="*/ 21593 h 21865"/>
                <a:gd name="connsiteX3" fmla="*/ 93365 w 99633"/>
                <a:gd name="connsiteY3" fmla="*/ 21850 h 21865"/>
                <a:gd name="connsiteX4" fmla="*/ 98337 w 99633"/>
                <a:gd name="connsiteY4" fmla="*/ 18679 h 21865"/>
                <a:gd name="connsiteX5" fmla="*/ 99623 w 99633"/>
                <a:gd name="connsiteY5" fmla="*/ 6420 h 21865"/>
                <a:gd name="connsiteX6" fmla="*/ 95165 w 99633"/>
                <a:gd name="connsiteY6" fmla="*/ 2219 h 21865"/>
                <a:gd name="connsiteX7" fmla="*/ 4468 w 99633"/>
                <a:gd name="connsiteY7" fmla="*/ 1962 h 21865"/>
                <a:gd name="connsiteX8" fmla="*/ 10 w 99633"/>
                <a:gd name="connsiteY8" fmla="*/ 5991 h 2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633" h="21865">
                  <a:moveTo>
                    <a:pt x="10" y="5991"/>
                  </a:moveTo>
                  <a:lnTo>
                    <a:pt x="1210" y="18250"/>
                  </a:lnTo>
                  <a:cubicBezTo>
                    <a:pt x="1382" y="20307"/>
                    <a:pt x="3611" y="21765"/>
                    <a:pt x="6183" y="21593"/>
                  </a:cubicBezTo>
                  <a:cubicBezTo>
                    <a:pt x="35158" y="19107"/>
                    <a:pt x="64390" y="19107"/>
                    <a:pt x="93365" y="21850"/>
                  </a:cubicBezTo>
                  <a:cubicBezTo>
                    <a:pt x="95937" y="22022"/>
                    <a:pt x="98166" y="20736"/>
                    <a:pt x="98337" y="18679"/>
                  </a:cubicBezTo>
                  <a:lnTo>
                    <a:pt x="99623" y="6420"/>
                  </a:lnTo>
                  <a:cubicBezTo>
                    <a:pt x="99794" y="4448"/>
                    <a:pt x="97823" y="2476"/>
                    <a:pt x="95165" y="2219"/>
                  </a:cubicBezTo>
                  <a:cubicBezTo>
                    <a:pt x="64990" y="-695"/>
                    <a:pt x="34643" y="-695"/>
                    <a:pt x="4468" y="1962"/>
                  </a:cubicBezTo>
                  <a:cubicBezTo>
                    <a:pt x="1811" y="2134"/>
                    <a:pt x="-161" y="3934"/>
                    <a:pt x="10" y="5991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B59116CF-5792-993A-4B26-D0C3F4050B4F}"/>
                </a:ext>
              </a:extLst>
            </p:cNvPr>
            <p:cNvSpPr/>
            <p:nvPr/>
          </p:nvSpPr>
          <p:spPr>
            <a:xfrm>
              <a:off x="5494860" y="2429693"/>
              <a:ext cx="80329" cy="80256"/>
            </a:xfrm>
            <a:custGeom>
              <a:avLst/>
              <a:gdLst>
                <a:gd name="connsiteX0" fmla="*/ 9647 w 80329"/>
                <a:gd name="connsiteY0" fmla="*/ 866 h 80256"/>
                <a:gd name="connsiteX1" fmla="*/ 903 w 80329"/>
                <a:gd name="connsiteY1" fmla="*/ 9610 h 80256"/>
                <a:gd name="connsiteX2" fmla="*/ 1674 w 80329"/>
                <a:gd name="connsiteY2" fmla="*/ 15611 h 80256"/>
                <a:gd name="connsiteX3" fmla="*/ 64682 w 80329"/>
                <a:gd name="connsiteY3" fmla="*/ 78619 h 80256"/>
                <a:gd name="connsiteX4" fmla="*/ 70683 w 80329"/>
                <a:gd name="connsiteY4" fmla="*/ 79390 h 80256"/>
                <a:gd name="connsiteX5" fmla="*/ 79427 w 80329"/>
                <a:gd name="connsiteY5" fmla="*/ 70647 h 80256"/>
                <a:gd name="connsiteX6" fmla="*/ 78655 w 80329"/>
                <a:gd name="connsiteY6" fmla="*/ 64646 h 80256"/>
                <a:gd name="connsiteX7" fmla="*/ 15648 w 80329"/>
                <a:gd name="connsiteY7" fmla="*/ 1638 h 80256"/>
                <a:gd name="connsiteX8" fmla="*/ 9647 w 80329"/>
                <a:gd name="connsiteY8" fmla="*/ 866 h 8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329" h="80256">
                  <a:moveTo>
                    <a:pt x="9647" y="866"/>
                  </a:moveTo>
                  <a:lnTo>
                    <a:pt x="903" y="9610"/>
                  </a:lnTo>
                  <a:cubicBezTo>
                    <a:pt x="-555" y="11068"/>
                    <a:pt x="-212" y="13725"/>
                    <a:pt x="1674" y="15611"/>
                  </a:cubicBezTo>
                  <a:lnTo>
                    <a:pt x="64682" y="78619"/>
                  </a:lnTo>
                  <a:cubicBezTo>
                    <a:pt x="66568" y="80505"/>
                    <a:pt x="69226" y="80762"/>
                    <a:pt x="70683" y="79390"/>
                  </a:cubicBezTo>
                  <a:lnTo>
                    <a:pt x="79427" y="70647"/>
                  </a:lnTo>
                  <a:cubicBezTo>
                    <a:pt x="80884" y="69189"/>
                    <a:pt x="80541" y="66532"/>
                    <a:pt x="78655" y="64646"/>
                  </a:cubicBezTo>
                  <a:lnTo>
                    <a:pt x="15648" y="1638"/>
                  </a:lnTo>
                  <a:cubicBezTo>
                    <a:pt x="13761" y="-248"/>
                    <a:pt x="11104" y="-505"/>
                    <a:pt x="9647" y="8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66047D75-3393-C7B9-9FD7-9D9E2D4B7720}"/>
                </a:ext>
              </a:extLst>
            </p:cNvPr>
            <p:cNvSpPr/>
            <p:nvPr/>
          </p:nvSpPr>
          <p:spPr>
            <a:xfrm>
              <a:off x="4850798" y="3874213"/>
              <a:ext cx="77785" cy="82372"/>
            </a:xfrm>
            <a:custGeom>
              <a:avLst/>
              <a:gdLst>
                <a:gd name="connsiteX0" fmla="*/ 68378 w 77785"/>
                <a:gd name="connsiteY0" fmla="*/ 81394 h 82372"/>
                <a:gd name="connsiteX1" fmla="*/ 76951 w 77785"/>
                <a:gd name="connsiteY1" fmla="*/ 72479 h 82372"/>
                <a:gd name="connsiteX2" fmla="*/ 76094 w 77785"/>
                <a:gd name="connsiteY2" fmla="*/ 66564 h 82372"/>
                <a:gd name="connsiteX3" fmla="*/ 68121 w 77785"/>
                <a:gd name="connsiteY3" fmla="*/ 59020 h 82372"/>
                <a:gd name="connsiteX4" fmla="*/ 60577 w 77785"/>
                <a:gd name="connsiteY4" fmla="*/ 51048 h 82372"/>
                <a:gd name="connsiteX5" fmla="*/ 45490 w 77785"/>
                <a:gd name="connsiteY5" fmla="*/ 35103 h 82372"/>
                <a:gd name="connsiteX6" fmla="*/ 30916 w 77785"/>
                <a:gd name="connsiteY6" fmla="*/ 18644 h 82372"/>
                <a:gd name="connsiteX7" fmla="*/ 16686 w 77785"/>
                <a:gd name="connsiteY7" fmla="*/ 1927 h 82372"/>
                <a:gd name="connsiteX8" fmla="*/ 10771 w 77785"/>
                <a:gd name="connsiteY8" fmla="*/ 642 h 82372"/>
                <a:gd name="connsiteX9" fmla="*/ 1170 w 77785"/>
                <a:gd name="connsiteY9" fmla="*/ 8357 h 82372"/>
                <a:gd name="connsiteX10" fmla="*/ 1341 w 77785"/>
                <a:gd name="connsiteY10" fmla="*/ 14357 h 82372"/>
                <a:gd name="connsiteX11" fmla="*/ 15915 w 77785"/>
                <a:gd name="connsiteY11" fmla="*/ 31588 h 82372"/>
                <a:gd name="connsiteX12" fmla="*/ 30831 w 77785"/>
                <a:gd name="connsiteY12" fmla="*/ 48476 h 82372"/>
                <a:gd name="connsiteX13" fmla="*/ 46347 w 77785"/>
                <a:gd name="connsiteY13" fmla="*/ 64850 h 82372"/>
                <a:gd name="connsiteX14" fmla="*/ 54148 w 77785"/>
                <a:gd name="connsiteY14" fmla="*/ 72994 h 82372"/>
                <a:gd name="connsiteX15" fmla="*/ 62292 w 77785"/>
                <a:gd name="connsiteY15" fmla="*/ 80794 h 82372"/>
                <a:gd name="connsiteX16" fmla="*/ 68293 w 77785"/>
                <a:gd name="connsiteY16" fmla="*/ 81394 h 8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785" h="82372">
                  <a:moveTo>
                    <a:pt x="68378" y="81394"/>
                  </a:moveTo>
                  <a:lnTo>
                    <a:pt x="76951" y="72479"/>
                  </a:lnTo>
                  <a:cubicBezTo>
                    <a:pt x="78322" y="71022"/>
                    <a:pt x="77980" y="68364"/>
                    <a:pt x="76094" y="66564"/>
                  </a:cubicBezTo>
                  <a:lnTo>
                    <a:pt x="68121" y="59020"/>
                  </a:lnTo>
                  <a:cubicBezTo>
                    <a:pt x="65549" y="56448"/>
                    <a:pt x="63063" y="53705"/>
                    <a:pt x="60577" y="51048"/>
                  </a:cubicBezTo>
                  <a:lnTo>
                    <a:pt x="45490" y="35103"/>
                  </a:lnTo>
                  <a:cubicBezTo>
                    <a:pt x="40346" y="29874"/>
                    <a:pt x="35631" y="24216"/>
                    <a:pt x="30916" y="18644"/>
                  </a:cubicBezTo>
                  <a:lnTo>
                    <a:pt x="16686" y="1927"/>
                  </a:lnTo>
                  <a:cubicBezTo>
                    <a:pt x="15057" y="-44"/>
                    <a:pt x="12314" y="-559"/>
                    <a:pt x="10771" y="642"/>
                  </a:cubicBezTo>
                  <a:lnTo>
                    <a:pt x="1170" y="8357"/>
                  </a:lnTo>
                  <a:cubicBezTo>
                    <a:pt x="-459" y="9643"/>
                    <a:pt x="-373" y="12300"/>
                    <a:pt x="1341" y="14357"/>
                  </a:cubicBezTo>
                  <a:lnTo>
                    <a:pt x="15915" y="31588"/>
                  </a:lnTo>
                  <a:cubicBezTo>
                    <a:pt x="20801" y="37332"/>
                    <a:pt x="25602" y="43161"/>
                    <a:pt x="30831" y="48476"/>
                  </a:cubicBezTo>
                  <a:lnTo>
                    <a:pt x="46347" y="64850"/>
                  </a:lnTo>
                  <a:cubicBezTo>
                    <a:pt x="48919" y="67593"/>
                    <a:pt x="51491" y="70336"/>
                    <a:pt x="54148" y="72994"/>
                  </a:cubicBezTo>
                  <a:lnTo>
                    <a:pt x="62292" y="80794"/>
                  </a:lnTo>
                  <a:cubicBezTo>
                    <a:pt x="64178" y="82595"/>
                    <a:pt x="66921" y="82937"/>
                    <a:pt x="68293" y="8139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2E54FE92-B2B4-DA4C-B2BF-04447F584233}"/>
                </a:ext>
              </a:extLst>
            </p:cNvPr>
            <p:cNvSpPr/>
            <p:nvPr/>
          </p:nvSpPr>
          <p:spPr>
            <a:xfrm>
              <a:off x="4994651" y="4008162"/>
              <a:ext cx="90765" cy="65888"/>
            </a:xfrm>
            <a:custGeom>
              <a:avLst/>
              <a:gdLst>
                <a:gd name="connsiteX0" fmla="*/ 84488 w 90765"/>
                <a:gd name="connsiteY0" fmla="*/ 64288 h 65888"/>
                <a:gd name="connsiteX1" fmla="*/ 90403 w 90765"/>
                <a:gd name="connsiteY1" fmla="*/ 53487 h 65888"/>
                <a:gd name="connsiteX2" fmla="*/ 88089 w 90765"/>
                <a:gd name="connsiteY2" fmla="*/ 47915 h 65888"/>
                <a:gd name="connsiteX3" fmla="*/ 68886 w 90765"/>
                <a:gd name="connsiteY3" fmla="*/ 37199 h 65888"/>
                <a:gd name="connsiteX4" fmla="*/ 50284 w 90765"/>
                <a:gd name="connsiteY4" fmla="*/ 25541 h 65888"/>
                <a:gd name="connsiteX5" fmla="*/ 13851 w 90765"/>
                <a:gd name="connsiteY5" fmla="*/ 1023 h 65888"/>
                <a:gd name="connsiteX6" fmla="*/ 7850 w 90765"/>
                <a:gd name="connsiteY6" fmla="*/ 1366 h 65888"/>
                <a:gd name="connsiteX7" fmla="*/ 563 w 90765"/>
                <a:gd name="connsiteY7" fmla="*/ 11310 h 65888"/>
                <a:gd name="connsiteX8" fmla="*/ 2364 w 90765"/>
                <a:gd name="connsiteY8" fmla="*/ 17054 h 65888"/>
                <a:gd name="connsiteX9" fmla="*/ 39825 w 90765"/>
                <a:gd name="connsiteY9" fmla="*/ 42257 h 65888"/>
                <a:gd name="connsiteX10" fmla="*/ 58942 w 90765"/>
                <a:gd name="connsiteY10" fmla="*/ 54173 h 65888"/>
                <a:gd name="connsiteX11" fmla="*/ 78659 w 90765"/>
                <a:gd name="connsiteY11" fmla="*/ 65146 h 65888"/>
                <a:gd name="connsiteX12" fmla="*/ 84660 w 90765"/>
                <a:gd name="connsiteY12" fmla="*/ 64203 h 6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765" h="65888">
                  <a:moveTo>
                    <a:pt x="84488" y="64288"/>
                  </a:moveTo>
                  <a:lnTo>
                    <a:pt x="90403" y="53487"/>
                  </a:lnTo>
                  <a:cubicBezTo>
                    <a:pt x="91346" y="51687"/>
                    <a:pt x="90403" y="49201"/>
                    <a:pt x="88089" y="47915"/>
                  </a:cubicBezTo>
                  <a:lnTo>
                    <a:pt x="68886" y="37199"/>
                  </a:lnTo>
                  <a:lnTo>
                    <a:pt x="50284" y="25541"/>
                  </a:lnTo>
                  <a:cubicBezTo>
                    <a:pt x="37682" y="18083"/>
                    <a:pt x="25938" y="9339"/>
                    <a:pt x="13851" y="1023"/>
                  </a:cubicBezTo>
                  <a:cubicBezTo>
                    <a:pt x="11708" y="-434"/>
                    <a:pt x="9050" y="-348"/>
                    <a:pt x="7850" y="1366"/>
                  </a:cubicBezTo>
                  <a:lnTo>
                    <a:pt x="563" y="11310"/>
                  </a:lnTo>
                  <a:cubicBezTo>
                    <a:pt x="-637" y="12939"/>
                    <a:pt x="135" y="15511"/>
                    <a:pt x="2364" y="17054"/>
                  </a:cubicBezTo>
                  <a:cubicBezTo>
                    <a:pt x="14794" y="25541"/>
                    <a:pt x="26881" y="34542"/>
                    <a:pt x="39825" y="42257"/>
                  </a:cubicBezTo>
                  <a:lnTo>
                    <a:pt x="58942" y="54173"/>
                  </a:lnTo>
                  <a:lnTo>
                    <a:pt x="78659" y="65146"/>
                  </a:lnTo>
                  <a:cubicBezTo>
                    <a:pt x="80973" y="66432"/>
                    <a:pt x="83631" y="66003"/>
                    <a:pt x="84660" y="6420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44C2D497-1216-C345-414B-1DFE5FE2B509}"/>
                </a:ext>
              </a:extLst>
            </p:cNvPr>
            <p:cNvSpPr/>
            <p:nvPr/>
          </p:nvSpPr>
          <p:spPr>
            <a:xfrm>
              <a:off x="5169403" y="4100097"/>
              <a:ext cx="97885" cy="45546"/>
            </a:xfrm>
            <a:custGeom>
              <a:avLst/>
              <a:gdLst>
                <a:gd name="connsiteX0" fmla="*/ 94988 w 97885"/>
                <a:gd name="connsiteY0" fmla="*/ 42734 h 45546"/>
                <a:gd name="connsiteX1" fmla="*/ 97817 w 97885"/>
                <a:gd name="connsiteY1" fmla="*/ 30732 h 45546"/>
                <a:gd name="connsiteX2" fmla="*/ 94131 w 97885"/>
                <a:gd name="connsiteY2" fmla="*/ 26103 h 45546"/>
                <a:gd name="connsiteX3" fmla="*/ 72871 w 97885"/>
                <a:gd name="connsiteY3" fmla="*/ 20531 h 45546"/>
                <a:gd name="connsiteX4" fmla="*/ 51783 w 97885"/>
                <a:gd name="connsiteY4" fmla="*/ 14530 h 45546"/>
                <a:gd name="connsiteX5" fmla="*/ 10206 w 97885"/>
                <a:gd name="connsiteY5" fmla="*/ 386 h 45546"/>
                <a:gd name="connsiteX6" fmla="*/ 4548 w 97885"/>
                <a:gd name="connsiteY6" fmla="*/ 2186 h 45546"/>
                <a:gd name="connsiteX7" fmla="*/ 176 w 97885"/>
                <a:gd name="connsiteY7" fmla="*/ 13759 h 45546"/>
                <a:gd name="connsiteX8" fmla="*/ 3348 w 97885"/>
                <a:gd name="connsiteY8" fmla="*/ 18902 h 45546"/>
                <a:gd name="connsiteX9" fmla="*/ 46039 w 97885"/>
                <a:gd name="connsiteY9" fmla="*/ 33476 h 45546"/>
                <a:gd name="connsiteX10" fmla="*/ 67727 w 97885"/>
                <a:gd name="connsiteY10" fmla="*/ 39648 h 45546"/>
                <a:gd name="connsiteX11" fmla="*/ 89501 w 97885"/>
                <a:gd name="connsiteY11" fmla="*/ 45391 h 45546"/>
                <a:gd name="connsiteX12" fmla="*/ 95074 w 97885"/>
                <a:gd name="connsiteY12" fmla="*/ 42820 h 4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885" h="45546">
                  <a:moveTo>
                    <a:pt x="94988" y="42734"/>
                  </a:moveTo>
                  <a:lnTo>
                    <a:pt x="97817" y="30732"/>
                  </a:lnTo>
                  <a:cubicBezTo>
                    <a:pt x="98246" y="28761"/>
                    <a:pt x="96617" y="26703"/>
                    <a:pt x="94131" y="26103"/>
                  </a:cubicBezTo>
                  <a:cubicBezTo>
                    <a:pt x="87016" y="24475"/>
                    <a:pt x="79986" y="22331"/>
                    <a:pt x="72871" y="20531"/>
                  </a:cubicBezTo>
                  <a:cubicBezTo>
                    <a:pt x="65842" y="18559"/>
                    <a:pt x="58641" y="16931"/>
                    <a:pt x="51783" y="14530"/>
                  </a:cubicBezTo>
                  <a:cubicBezTo>
                    <a:pt x="37895" y="9987"/>
                    <a:pt x="23836" y="5872"/>
                    <a:pt x="10206" y="386"/>
                  </a:cubicBezTo>
                  <a:cubicBezTo>
                    <a:pt x="7806" y="-557"/>
                    <a:pt x="5234" y="300"/>
                    <a:pt x="4548" y="2186"/>
                  </a:cubicBezTo>
                  <a:lnTo>
                    <a:pt x="176" y="13759"/>
                  </a:lnTo>
                  <a:cubicBezTo>
                    <a:pt x="-510" y="15645"/>
                    <a:pt x="862" y="17959"/>
                    <a:pt x="3348" y="18902"/>
                  </a:cubicBezTo>
                  <a:cubicBezTo>
                    <a:pt x="17321" y="24560"/>
                    <a:pt x="31723" y="28761"/>
                    <a:pt x="46039" y="33476"/>
                  </a:cubicBezTo>
                  <a:cubicBezTo>
                    <a:pt x="53154" y="35962"/>
                    <a:pt x="60526" y="37590"/>
                    <a:pt x="67727" y="39648"/>
                  </a:cubicBezTo>
                  <a:cubicBezTo>
                    <a:pt x="75014" y="41534"/>
                    <a:pt x="82215" y="43677"/>
                    <a:pt x="89501" y="45391"/>
                  </a:cubicBezTo>
                  <a:cubicBezTo>
                    <a:pt x="92073" y="45991"/>
                    <a:pt x="94559" y="44791"/>
                    <a:pt x="95074" y="4282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5E05187B-C5C8-85A2-7C88-B3A64ABC2EA8}"/>
                </a:ext>
              </a:extLst>
            </p:cNvPr>
            <p:cNvSpPr/>
            <p:nvPr/>
          </p:nvSpPr>
          <p:spPr>
            <a:xfrm>
              <a:off x="4747767" y="3707767"/>
              <a:ext cx="59630" cy="93778"/>
            </a:xfrm>
            <a:custGeom>
              <a:avLst/>
              <a:gdLst>
                <a:gd name="connsiteX0" fmla="*/ 47536 w 59630"/>
                <a:gd name="connsiteY0" fmla="*/ 93278 h 93778"/>
                <a:gd name="connsiteX1" fmla="*/ 58081 w 59630"/>
                <a:gd name="connsiteY1" fmla="*/ 86935 h 93778"/>
                <a:gd name="connsiteX2" fmla="*/ 58852 w 59630"/>
                <a:gd name="connsiteY2" fmla="*/ 81020 h 93778"/>
                <a:gd name="connsiteX3" fmla="*/ 18561 w 59630"/>
                <a:gd name="connsiteY3" fmla="*/ 3010 h 93778"/>
                <a:gd name="connsiteX4" fmla="*/ 13246 w 59630"/>
                <a:gd name="connsiteY4" fmla="*/ 267 h 93778"/>
                <a:gd name="connsiteX5" fmla="*/ 1931 w 59630"/>
                <a:gd name="connsiteY5" fmla="*/ 5153 h 93778"/>
                <a:gd name="connsiteX6" fmla="*/ 559 w 59630"/>
                <a:gd name="connsiteY6" fmla="*/ 10982 h 93778"/>
                <a:gd name="connsiteX7" fmla="*/ 41964 w 59630"/>
                <a:gd name="connsiteY7" fmla="*/ 91135 h 93778"/>
                <a:gd name="connsiteX8" fmla="*/ 47622 w 59630"/>
                <a:gd name="connsiteY8" fmla="*/ 93364 h 9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30" h="93778">
                  <a:moveTo>
                    <a:pt x="47536" y="93278"/>
                  </a:moveTo>
                  <a:lnTo>
                    <a:pt x="58081" y="86935"/>
                  </a:lnTo>
                  <a:cubicBezTo>
                    <a:pt x="59795" y="85906"/>
                    <a:pt x="60138" y="83249"/>
                    <a:pt x="58852" y="81020"/>
                  </a:cubicBezTo>
                  <a:cubicBezTo>
                    <a:pt x="43679" y="55988"/>
                    <a:pt x="30649" y="29671"/>
                    <a:pt x="18561" y="3010"/>
                  </a:cubicBezTo>
                  <a:cubicBezTo>
                    <a:pt x="17447" y="696"/>
                    <a:pt x="15047" y="-590"/>
                    <a:pt x="13246" y="267"/>
                  </a:cubicBezTo>
                  <a:lnTo>
                    <a:pt x="1931" y="5153"/>
                  </a:lnTo>
                  <a:cubicBezTo>
                    <a:pt x="45" y="6010"/>
                    <a:pt x="-555" y="8582"/>
                    <a:pt x="559" y="10982"/>
                  </a:cubicBezTo>
                  <a:cubicBezTo>
                    <a:pt x="12989" y="38415"/>
                    <a:pt x="26362" y="65418"/>
                    <a:pt x="41964" y="91135"/>
                  </a:cubicBezTo>
                  <a:cubicBezTo>
                    <a:pt x="43336" y="93450"/>
                    <a:pt x="45908" y="94393"/>
                    <a:pt x="47622" y="93364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0AACBD8C-0B66-B158-3118-35250C82315E}"/>
                </a:ext>
              </a:extLst>
            </p:cNvPr>
            <p:cNvSpPr/>
            <p:nvPr/>
          </p:nvSpPr>
          <p:spPr>
            <a:xfrm>
              <a:off x="3720986" y="2225895"/>
              <a:ext cx="2268645" cy="1745168"/>
            </a:xfrm>
            <a:custGeom>
              <a:avLst/>
              <a:gdLst>
                <a:gd name="connsiteX0" fmla="*/ 1179245 w 2268645"/>
                <a:gd name="connsiteY0" fmla="*/ 1159555 h 1745168"/>
                <a:gd name="connsiteX1" fmla="*/ 1159528 w 2268645"/>
                <a:gd name="connsiteY1" fmla="*/ 1158441 h 1745168"/>
                <a:gd name="connsiteX2" fmla="*/ 1159014 w 2268645"/>
                <a:gd name="connsiteY2" fmla="*/ 1177557 h 1745168"/>
                <a:gd name="connsiteX3" fmla="*/ 1158671 w 2268645"/>
                <a:gd name="connsiteY3" fmla="*/ 1187073 h 1745168"/>
                <a:gd name="connsiteX4" fmla="*/ 1158928 w 2268645"/>
                <a:gd name="connsiteY4" fmla="*/ 1196588 h 1745168"/>
                <a:gd name="connsiteX5" fmla="*/ 1159271 w 2268645"/>
                <a:gd name="connsiteY5" fmla="*/ 1215705 h 1745168"/>
                <a:gd name="connsiteX6" fmla="*/ 1160643 w 2268645"/>
                <a:gd name="connsiteY6" fmla="*/ 1234736 h 1745168"/>
                <a:gd name="connsiteX7" fmla="*/ 1161243 w 2268645"/>
                <a:gd name="connsiteY7" fmla="*/ 1244251 h 1745168"/>
                <a:gd name="connsiteX8" fmla="*/ 1162443 w 2268645"/>
                <a:gd name="connsiteY8" fmla="*/ 1253681 h 1745168"/>
                <a:gd name="connsiteX9" fmla="*/ 1164757 w 2268645"/>
                <a:gd name="connsiteY9" fmla="*/ 1272626 h 1745168"/>
                <a:gd name="connsiteX10" fmla="*/ 1168101 w 2268645"/>
                <a:gd name="connsiteY10" fmla="*/ 1291400 h 1745168"/>
                <a:gd name="connsiteX11" fmla="*/ 1169729 w 2268645"/>
                <a:gd name="connsiteY11" fmla="*/ 1300830 h 1745168"/>
                <a:gd name="connsiteX12" fmla="*/ 1171873 w 2268645"/>
                <a:gd name="connsiteY12" fmla="*/ 1310088 h 1745168"/>
                <a:gd name="connsiteX13" fmla="*/ 1176073 w 2268645"/>
                <a:gd name="connsiteY13" fmla="*/ 1328691 h 1745168"/>
                <a:gd name="connsiteX14" fmla="*/ 1181302 w 2268645"/>
                <a:gd name="connsiteY14" fmla="*/ 1346950 h 1745168"/>
                <a:gd name="connsiteX15" fmla="*/ 1183874 w 2268645"/>
                <a:gd name="connsiteY15" fmla="*/ 1356123 h 1745168"/>
                <a:gd name="connsiteX16" fmla="*/ 1186960 w 2268645"/>
                <a:gd name="connsiteY16" fmla="*/ 1365124 h 1745168"/>
                <a:gd name="connsiteX17" fmla="*/ 1193047 w 2268645"/>
                <a:gd name="connsiteY17" fmla="*/ 1383126 h 1745168"/>
                <a:gd name="connsiteX18" fmla="*/ 1224422 w 2268645"/>
                <a:gd name="connsiteY18" fmla="*/ 1452306 h 1745168"/>
                <a:gd name="connsiteX19" fmla="*/ 1313919 w 2268645"/>
                <a:gd name="connsiteY19" fmla="*/ 1575064 h 1745168"/>
                <a:gd name="connsiteX20" fmla="*/ 1320434 w 2268645"/>
                <a:gd name="connsiteY20" fmla="*/ 1582094 h 1745168"/>
                <a:gd name="connsiteX21" fmla="*/ 1327378 w 2268645"/>
                <a:gd name="connsiteY21" fmla="*/ 1588695 h 1745168"/>
                <a:gd name="connsiteX22" fmla="*/ 1341265 w 2268645"/>
                <a:gd name="connsiteY22" fmla="*/ 1601896 h 1745168"/>
                <a:gd name="connsiteX23" fmla="*/ 1355753 w 2268645"/>
                <a:gd name="connsiteY23" fmla="*/ 1614326 h 1745168"/>
                <a:gd name="connsiteX24" fmla="*/ 1362953 w 2268645"/>
                <a:gd name="connsiteY24" fmla="*/ 1620584 h 1745168"/>
                <a:gd name="connsiteX25" fmla="*/ 1370497 w 2268645"/>
                <a:gd name="connsiteY25" fmla="*/ 1626414 h 1745168"/>
                <a:gd name="connsiteX26" fmla="*/ 1385499 w 2268645"/>
                <a:gd name="connsiteY26" fmla="*/ 1638158 h 1745168"/>
                <a:gd name="connsiteX27" fmla="*/ 1401101 w 2268645"/>
                <a:gd name="connsiteY27" fmla="*/ 1648959 h 1745168"/>
                <a:gd name="connsiteX28" fmla="*/ 1408902 w 2268645"/>
                <a:gd name="connsiteY28" fmla="*/ 1654446 h 1745168"/>
                <a:gd name="connsiteX29" fmla="*/ 1416960 w 2268645"/>
                <a:gd name="connsiteY29" fmla="*/ 1659418 h 1745168"/>
                <a:gd name="connsiteX30" fmla="*/ 1433077 w 2268645"/>
                <a:gd name="connsiteY30" fmla="*/ 1669447 h 1745168"/>
                <a:gd name="connsiteX31" fmla="*/ 1724284 w 2268645"/>
                <a:gd name="connsiteY31" fmla="*/ 1745057 h 1745168"/>
                <a:gd name="connsiteX32" fmla="*/ 2012235 w 2268645"/>
                <a:gd name="connsiteY32" fmla="*/ 1658132 h 1745168"/>
                <a:gd name="connsiteX33" fmla="*/ 2028008 w 2268645"/>
                <a:gd name="connsiteY33" fmla="*/ 1647588 h 1745168"/>
                <a:gd name="connsiteX34" fmla="*/ 2043610 w 2268645"/>
                <a:gd name="connsiteY34" fmla="*/ 1636615 h 1745168"/>
                <a:gd name="connsiteX35" fmla="*/ 2073357 w 2268645"/>
                <a:gd name="connsiteY35" fmla="*/ 1612697 h 1745168"/>
                <a:gd name="connsiteX36" fmla="*/ 2128135 w 2268645"/>
                <a:gd name="connsiteY36" fmla="*/ 1559291 h 1745168"/>
                <a:gd name="connsiteX37" fmla="*/ 2152481 w 2268645"/>
                <a:gd name="connsiteY37" fmla="*/ 1529887 h 1745168"/>
                <a:gd name="connsiteX38" fmla="*/ 2163968 w 2268645"/>
                <a:gd name="connsiteY38" fmla="*/ 1514714 h 1745168"/>
                <a:gd name="connsiteX39" fmla="*/ 2174855 w 2268645"/>
                <a:gd name="connsiteY39" fmla="*/ 1499112 h 1745168"/>
                <a:gd name="connsiteX40" fmla="*/ 2212660 w 2268645"/>
                <a:gd name="connsiteY40" fmla="*/ 1433275 h 1745168"/>
                <a:gd name="connsiteX41" fmla="*/ 2266152 w 2268645"/>
                <a:gd name="connsiteY41" fmla="*/ 1136924 h 1745168"/>
                <a:gd name="connsiteX42" fmla="*/ 2157196 w 2268645"/>
                <a:gd name="connsiteY42" fmla="*/ 856689 h 1745168"/>
                <a:gd name="connsiteX43" fmla="*/ 2145537 w 2268645"/>
                <a:gd name="connsiteY43" fmla="*/ 841601 h 1745168"/>
                <a:gd name="connsiteX44" fmla="*/ 2133107 w 2268645"/>
                <a:gd name="connsiteY44" fmla="*/ 827114 h 1745168"/>
                <a:gd name="connsiteX45" fmla="*/ 2107218 w 2268645"/>
                <a:gd name="connsiteY45" fmla="*/ 798996 h 1745168"/>
                <a:gd name="connsiteX46" fmla="*/ 2035809 w 2268645"/>
                <a:gd name="connsiteY46" fmla="*/ 727501 h 1745168"/>
                <a:gd name="connsiteX47" fmla="*/ 1892134 w 2268645"/>
                <a:gd name="connsiteY47" fmla="*/ 583826 h 1745168"/>
                <a:gd name="connsiteX48" fmla="*/ 1604698 w 2268645"/>
                <a:gd name="connsiteY48" fmla="*/ 296390 h 1745168"/>
                <a:gd name="connsiteX49" fmla="*/ 1461023 w 2268645"/>
                <a:gd name="connsiteY49" fmla="*/ 152715 h 1745168"/>
                <a:gd name="connsiteX50" fmla="*/ 1425104 w 2268645"/>
                <a:gd name="connsiteY50" fmla="*/ 116796 h 1745168"/>
                <a:gd name="connsiteX51" fmla="*/ 1407102 w 2268645"/>
                <a:gd name="connsiteY51" fmla="*/ 98794 h 1745168"/>
                <a:gd name="connsiteX52" fmla="*/ 1398187 w 2268645"/>
                <a:gd name="connsiteY52" fmla="*/ 89964 h 1745168"/>
                <a:gd name="connsiteX53" fmla="*/ 1392357 w 2268645"/>
                <a:gd name="connsiteY53" fmla="*/ 84478 h 1745168"/>
                <a:gd name="connsiteX54" fmla="*/ 1342122 w 2268645"/>
                <a:gd name="connsiteY54" fmla="*/ 45730 h 1745168"/>
                <a:gd name="connsiteX55" fmla="*/ 1223822 w 2268645"/>
                <a:gd name="connsiteY55" fmla="*/ 2953 h 1745168"/>
                <a:gd name="connsiteX56" fmla="*/ 1097721 w 2268645"/>
                <a:gd name="connsiteY56" fmla="*/ 11183 h 1745168"/>
                <a:gd name="connsiteX57" fmla="*/ 986021 w 2268645"/>
                <a:gd name="connsiteY57" fmla="*/ 68790 h 1745168"/>
                <a:gd name="connsiteX58" fmla="*/ 973934 w 2268645"/>
                <a:gd name="connsiteY58" fmla="*/ 79163 h 1745168"/>
                <a:gd name="connsiteX59" fmla="*/ 962275 w 2268645"/>
                <a:gd name="connsiteY59" fmla="*/ 90221 h 1745168"/>
                <a:gd name="connsiteX60" fmla="*/ 926356 w 2268645"/>
                <a:gd name="connsiteY60" fmla="*/ 126140 h 1745168"/>
                <a:gd name="connsiteX61" fmla="*/ 854518 w 2268645"/>
                <a:gd name="connsiteY61" fmla="*/ 197978 h 1745168"/>
                <a:gd name="connsiteX62" fmla="*/ 279647 w 2268645"/>
                <a:gd name="connsiteY62" fmla="*/ 772850 h 1745168"/>
                <a:gd name="connsiteX63" fmla="*/ 135972 w 2268645"/>
                <a:gd name="connsiteY63" fmla="*/ 916525 h 1745168"/>
                <a:gd name="connsiteX64" fmla="*/ 100053 w 2268645"/>
                <a:gd name="connsiteY64" fmla="*/ 952444 h 1745168"/>
                <a:gd name="connsiteX65" fmla="*/ 91052 w 2268645"/>
                <a:gd name="connsiteY65" fmla="*/ 961445 h 1745168"/>
                <a:gd name="connsiteX66" fmla="*/ 89337 w 2268645"/>
                <a:gd name="connsiteY66" fmla="*/ 963245 h 1745168"/>
                <a:gd name="connsiteX67" fmla="*/ 87966 w 2268645"/>
                <a:gd name="connsiteY67" fmla="*/ 964702 h 1745168"/>
                <a:gd name="connsiteX68" fmla="*/ 85308 w 2268645"/>
                <a:gd name="connsiteY68" fmla="*/ 967703 h 1745168"/>
                <a:gd name="connsiteX69" fmla="*/ 74335 w 2268645"/>
                <a:gd name="connsiteY69" fmla="*/ 979361 h 1745168"/>
                <a:gd name="connsiteX70" fmla="*/ 38159 w 2268645"/>
                <a:gd name="connsiteY70" fmla="*/ 1031310 h 1745168"/>
                <a:gd name="connsiteX71" fmla="*/ 13471 w 2268645"/>
                <a:gd name="connsiteY71" fmla="*/ 1089432 h 1745168"/>
                <a:gd name="connsiteX72" fmla="*/ 1126 w 2268645"/>
                <a:gd name="connsiteY72" fmla="*/ 1151668 h 1745168"/>
                <a:gd name="connsiteX73" fmla="*/ 1726 w 2268645"/>
                <a:gd name="connsiteY73" fmla="*/ 1215277 h 1745168"/>
                <a:gd name="connsiteX74" fmla="*/ 15271 w 2268645"/>
                <a:gd name="connsiteY74" fmla="*/ 1277256 h 1745168"/>
                <a:gd name="connsiteX75" fmla="*/ 34044 w 2268645"/>
                <a:gd name="connsiteY75" fmla="*/ 1271083 h 1745168"/>
                <a:gd name="connsiteX76" fmla="*/ 21443 w 2268645"/>
                <a:gd name="connsiteY76" fmla="*/ 1213048 h 1745168"/>
                <a:gd name="connsiteX77" fmla="*/ 20929 w 2268645"/>
                <a:gd name="connsiteY77" fmla="*/ 1153469 h 1745168"/>
                <a:gd name="connsiteX78" fmla="*/ 32502 w 2268645"/>
                <a:gd name="connsiteY78" fmla="*/ 1095176 h 1745168"/>
                <a:gd name="connsiteX79" fmla="*/ 55562 w 2268645"/>
                <a:gd name="connsiteY79" fmla="*/ 1040826 h 1745168"/>
                <a:gd name="connsiteX80" fmla="*/ 89423 w 2268645"/>
                <a:gd name="connsiteY80" fmla="*/ 992220 h 1745168"/>
                <a:gd name="connsiteX81" fmla="*/ 99710 w 2268645"/>
                <a:gd name="connsiteY81" fmla="*/ 981247 h 1745168"/>
                <a:gd name="connsiteX82" fmla="*/ 102196 w 2268645"/>
                <a:gd name="connsiteY82" fmla="*/ 978504 h 1745168"/>
                <a:gd name="connsiteX83" fmla="*/ 103482 w 2268645"/>
                <a:gd name="connsiteY83" fmla="*/ 977132 h 1745168"/>
                <a:gd name="connsiteX84" fmla="*/ 105111 w 2268645"/>
                <a:gd name="connsiteY84" fmla="*/ 975418 h 1745168"/>
                <a:gd name="connsiteX85" fmla="*/ 114112 w 2268645"/>
                <a:gd name="connsiteY85" fmla="*/ 966417 h 1745168"/>
                <a:gd name="connsiteX86" fmla="*/ 150030 w 2268645"/>
                <a:gd name="connsiteY86" fmla="*/ 930498 h 1745168"/>
                <a:gd name="connsiteX87" fmla="*/ 293706 w 2268645"/>
                <a:gd name="connsiteY87" fmla="*/ 786823 h 1745168"/>
                <a:gd name="connsiteX88" fmla="*/ 868577 w 2268645"/>
                <a:gd name="connsiteY88" fmla="*/ 211951 h 1745168"/>
                <a:gd name="connsiteX89" fmla="*/ 940415 w 2268645"/>
                <a:gd name="connsiteY89" fmla="*/ 140113 h 1745168"/>
                <a:gd name="connsiteX90" fmla="*/ 976334 w 2268645"/>
                <a:gd name="connsiteY90" fmla="*/ 104195 h 1745168"/>
                <a:gd name="connsiteX91" fmla="*/ 987307 w 2268645"/>
                <a:gd name="connsiteY91" fmla="*/ 93822 h 1745168"/>
                <a:gd name="connsiteX92" fmla="*/ 998622 w 2268645"/>
                <a:gd name="connsiteY92" fmla="*/ 84049 h 1745168"/>
                <a:gd name="connsiteX93" fmla="*/ 1103121 w 2268645"/>
                <a:gd name="connsiteY93" fmla="*/ 30128 h 1745168"/>
                <a:gd name="connsiteX94" fmla="*/ 1221250 w 2268645"/>
                <a:gd name="connsiteY94" fmla="*/ 22413 h 1745168"/>
                <a:gd name="connsiteX95" fmla="*/ 1331921 w 2268645"/>
                <a:gd name="connsiteY95" fmla="*/ 62447 h 1745168"/>
                <a:gd name="connsiteX96" fmla="*/ 1378984 w 2268645"/>
                <a:gd name="connsiteY96" fmla="*/ 98708 h 1745168"/>
                <a:gd name="connsiteX97" fmla="*/ 1384470 w 2268645"/>
                <a:gd name="connsiteY97" fmla="*/ 103852 h 1745168"/>
                <a:gd name="connsiteX98" fmla="*/ 1393300 w 2268645"/>
                <a:gd name="connsiteY98" fmla="*/ 112681 h 1745168"/>
                <a:gd name="connsiteX99" fmla="*/ 1411217 w 2268645"/>
                <a:gd name="connsiteY99" fmla="*/ 130684 h 1745168"/>
                <a:gd name="connsiteX100" fmla="*/ 1447135 w 2268645"/>
                <a:gd name="connsiteY100" fmla="*/ 166602 h 1745168"/>
                <a:gd name="connsiteX101" fmla="*/ 1590811 w 2268645"/>
                <a:gd name="connsiteY101" fmla="*/ 310278 h 1745168"/>
                <a:gd name="connsiteX102" fmla="*/ 1878247 w 2268645"/>
                <a:gd name="connsiteY102" fmla="*/ 597714 h 1745168"/>
                <a:gd name="connsiteX103" fmla="*/ 2021922 w 2268645"/>
                <a:gd name="connsiteY103" fmla="*/ 741389 h 1745168"/>
                <a:gd name="connsiteX104" fmla="*/ 2093331 w 2268645"/>
                <a:gd name="connsiteY104" fmla="*/ 812883 h 1745168"/>
                <a:gd name="connsiteX105" fmla="*/ 2118362 w 2268645"/>
                <a:gd name="connsiteY105" fmla="*/ 840058 h 1745168"/>
                <a:gd name="connsiteX106" fmla="*/ 2130364 w 2268645"/>
                <a:gd name="connsiteY106" fmla="*/ 854031 h 1745168"/>
                <a:gd name="connsiteX107" fmla="*/ 2141594 w 2268645"/>
                <a:gd name="connsiteY107" fmla="*/ 868605 h 1745168"/>
                <a:gd name="connsiteX108" fmla="*/ 2246607 w 2268645"/>
                <a:gd name="connsiteY108" fmla="*/ 1138810 h 1745168"/>
                <a:gd name="connsiteX109" fmla="*/ 2195001 w 2268645"/>
                <a:gd name="connsiteY109" fmla="*/ 1424617 h 1745168"/>
                <a:gd name="connsiteX110" fmla="*/ 2158567 w 2268645"/>
                <a:gd name="connsiteY110" fmla="*/ 1488139 h 1745168"/>
                <a:gd name="connsiteX111" fmla="*/ 2148109 w 2268645"/>
                <a:gd name="connsiteY111" fmla="*/ 1503227 h 1745168"/>
                <a:gd name="connsiteX112" fmla="*/ 2136965 w 2268645"/>
                <a:gd name="connsiteY112" fmla="*/ 1517886 h 1745168"/>
                <a:gd name="connsiteX113" fmla="*/ 2113476 w 2268645"/>
                <a:gd name="connsiteY113" fmla="*/ 1546261 h 1745168"/>
                <a:gd name="connsiteX114" fmla="*/ 2060584 w 2268645"/>
                <a:gd name="connsiteY114" fmla="*/ 1597781 h 1745168"/>
                <a:gd name="connsiteX115" fmla="*/ 2031951 w 2268645"/>
                <a:gd name="connsiteY115" fmla="*/ 1620841 h 1745168"/>
                <a:gd name="connsiteX116" fmla="*/ 2016950 w 2268645"/>
                <a:gd name="connsiteY116" fmla="*/ 1631385 h 1745168"/>
                <a:gd name="connsiteX117" fmla="*/ 2001691 w 2268645"/>
                <a:gd name="connsiteY117" fmla="*/ 1641587 h 1745168"/>
                <a:gd name="connsiteX118" fmla="*/ 1724027 w 2268645"/>
                <a:gd name="connsiteY118" fmla="*/ 1725426 h 1745168"/>
                <a:gd name="connsiteX119" fmla="*/ 1443192 w 2268645"/>
                <a:gd name="connsiteY119" fmla="*/ 1652560 h 1745168"/>
                <a:gd name="connsiteX120" fmla="*/ 1427590 w 2268645"/>
                <a:gd name="connsiteY120" fmla="*/ 1642873 h 1745168"/>
                <a:gd name="connsiteX121" fmla="*/ 1419789 w 2268645"/>
                <a:gd name="connsiteY121" fmla="*/ 1638072 h 1745168"/>
                <a:gd name="connsiteX122" fmla="*/ 1412245 w 2268645"/>
                <a:gd name="connsiteY122" fmla="*/ 1632843 h 1745168"/>
                <a:gd name="connsiteX123" fmla="*/ 1397158 w 2268645"/>
                <a:gd name="connsiteY123" fmla="*/ 1622384 h 1745168"/>
                <a:gd name="connsiteX124" fmla="*/ 1382670 w 2268645"/>
                <a:gd name="connsiteY124" fmla="*/ 1611069 h 1745168"/>
                <a:gd name="connsiteX125" fmla="*/ 1375384 w 2268645"/>
                <a:gd name="connsiteY125" fmla="*/ 1605411 h 1745168"/>
                <a:gd name="connsiteX126" fmla="*/ 1368440 w 2268645"/>
                <a:gd name="connsiteY126" fmla="*/ 1599324 h 1745168"/>
                <a:gd name="connsiteX127" fmla="*/ 1354467 w 2268645"/>
                <a:gd name="connsiteY127" fmla="*/ 1587323 h 1745168"/>
                <a:gd name="connsiteX128" fmla="*/ 1341094 w 2268645"/>
                <a:gd name="connsiteY128" fmla="*/ 1574550 h 1745168"/>
                <a:gd name="connsiteX129" fmla="*/ 1334407 w 2268645"/>
                <a:gd name="connsiteY129" fmla="*/ 1568206 h 1745168"/>
                <a:gd name="connsiteX130" fmla="*/ 1328064 w 2268645"/>
                <a:gd name="connsiteY130" fmla="*/ 1561434 h 1745168"/>
                <a:gd name="connsiteX131" fmla="*/ 1241738 w 2268645"/>
                <a:gd name="connsiteY131" fmla="*/ 1443048 h 1745168"/>
                <a:gd name="connsiteX132" fmla="*/ 1211477 w 2268645"/>
                <a:gd name="connsiteY132" fmla="*/ 1376354 h 1745168"/>
                <a:gd name="connsiteX133" fmla="*/ 1205562 w 2268645"/>
                <a:gd name="connsiteY133" fmla="*/ 1358951 h 1745168"/>
                <a:gd name="connsiteX134" fmla="*/ 1202562 w 2268645"/>
                <a:gd name="connsiteY134" fmla="*/ 1350293 h 1745168"/>
                <a:gd name="connsiteX135" fmla="*/ 1200076 w 2268645"/>
                <a:gd name="connsiteY135" fmla="*/ 1341464 h 1745168"/>
                <a:gd name="connsiteX136" fmla="*/ 1195018 w 2268645"/>
                <a:gd name="connsiteY136" fmla="*/ 1323804 h 1745168"/>
                <a:gd name="connsiteX137" fmla="*/ 1190989 w 2268645"/>
                <a:gd name="connsiteY137" fmla="*/ 1305888 h 1745168"/>
                <a:gd name="connsiteX138" fmla="*/ 1188932 w 2268645"/>
                <a:gd name="connsiteY138" fmla="*/ 1296972 h 1745168"/>
                <a:gd name="connsiteX139" fmla="*/ 1187389 w 2268645"/>
                <a:gd name="connsiteY139" fmla="*/ 1287886 h 1745168"/>
                <a:gd name="connsiteX140" fmla="*/ 1184131 w 2268645"/>
                <a:gd name="connsiteY140" fmla="*/ 1269797 h 1745168"/>
                <a:gd name="connsiteX141" fmla="*/ 1181902 w 2268645"/>
                <a:gd name="connsiteY141" fmla="*/ 1251538 h 1745168"/>
                <a:gd name="connsiteX142" fmla="*/ 1180702 w 2268645"/>
                <a:gd name="connsiteY142" fmla="*/ 1242451 h 1745168"/>
                <a:gd name="connsiteX143" fmla="*/ 1180102 w 2268645"/>
                <a:gd name="connsiteY143" fmla="*/ 1233279 h 1745168"/>
                <a:gd name="connsiteX144" fmla="*/ 1178730 w 2268645"/>
                <a:gd name="connsiteY144" fmla="*/ 1214934 h 1745168"/>
                <a:gd name="connsiteX145" fmla="*/ 1178388 w 2268645"/>
                <a:gd name="connsiteY145" fmla="*/ 1196503 h 1745168"/>
                <a:gd name="connsiteX146" fmla="*/ 1178130 w 2268645"/>
                <a:gd name="connsiteY146" fmla="*/ 1187330 h 1745168"/>
                <a:gd name="connsiteX147" fmla="*/ 1178473 w 2268645"/>
                <a:gd name="connsiteY147" fmla="*/ 1178157 h 1745168"/>
                <a:gd name="connsiteX148" fmla="*/ 1178988 w 2268645"/>
                <a:gd name="connsiteY148" fmla="*/ 1159727 h 174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2268645" h="1745168">
                  <a:moveTo>
                    <a:pt x="1179245" y="1159555"/>
                  </a:moveTo>
                  <a:lnTo>
                    <a:pt x="1159528" y="1158441"/>
                  </a:lnTo>
                  <a:lnTo>
                    <a:pt x="1159014" y="1177557"/>
                  </a:lnTo>
                  <a:lnTo>
                    <a:pt x="1158671" y="1187073"/>
                  </a:lnTo>
                  <a:lnTo>
                    <a:pt x="1158928" y="1196588"/>
                  </a:lnTo>
                  <a:lnTo>
                    <a:pt x="1159271" y="1215705"/>
                  </a:lnTo>
                  <a:lnTo>
                    <a:pt x="1160643" y="1234736"/>
                  </a:lnTo>
                  <a:lnTo>
                    <a:pt x="1161243" y="1244251"/>
                  </a:lnTo>
                  <a:lnTo>
                    <a:pt x="1162443" y="1253681"/>
                  </a:lnTo>
                  <a:lnTo>
                    <a:pt x="1164757" y="1272626"/>
                  </a:lnTo>
                  <a:lnTo>
                    <a:pt x="1168101" y="1291400"/>
                  </a:lnTo>
                  <a:lnTo>
                    <a:pt x="1169729" y="1300830"/>
                  </a:lnTo>
                  <a:lnTo>
                    <a:pt x="1171873" y="1310088"/>
                  </a:lnTo>
                  <a:lnTo>
                    <a:pt x="1176073" y="1328691"/>
                  </a:lnTo>
                  <a:lnTo>
                    <a:pt x="1181302" y="1346950"/>
                  </a:lnTo>
                  <a:lnTo>
                    <a:pt x="1183874" y="1356123"/>
                  </a:lnTo>
                  <a:cubicBezTo>
                    <a:pt x="1184817" y="1359123"/>
                    <a:pt x="1185931" y="1362123"/>
                    <a:pt x="1186960" y="1365124"/>
                  </a:cubicBezTo>
                  <a:lnTo>
                    <a:pt x="1193047" y="1383126"/>
                  </a:lnTo>
                  <a:cubicBezTo>
                    <a:pt x="1202391" y="1406700"/>
                    <a:pt x="1211992" y="1430189"/>
                    <a:pt x="1224422" y="1452306"/>
                  </a:cubicBezTo>
                  <a:cubicBezTo>
                    <a:pt x="1247996" y="1497140"/>
                    <a:pt x="1278600" y="1538202"/>
                    <a:pt x="1313919" y="1575064"/>
                  </a:cubicBezTo>
                  <a:lnTo>
                    <a:pt x="1320434" y="1582094"/>
                  </a:lnTo>
                  <a:cubicBezTo>
                    <a:pt x="1322663" y="1584408"/>
                    <a:pt x="1325063" y="1586466"/>
                    <a:pt x="1327378" y="1588695"/>
                  </a:cubicBezTo>
                  <a:lnTo>
                    <a:pt x="1341265" y="1601896"/>
                  </a:lnTo>
                  <a:lnTo>
                    <a:pt x="1355753" y="1614326"/>
                  </a:lnTo>
                  <a:lnTo>
                    <a:pt x="1362953" y="1620584"/>
                  </a:lnTo>
                  <a:lnTo>
                    <a:pt x="1370497" y="1626414"/>
                  </a:lnTo>
                  <a:lnTo>
                    <a:pt x="1385499" y="1638158"/>
                  </a:lnTo>
                  <a:lnTo>
                    <a:pt x="1401101" y="1648959"/>
                  </a:lnTo>
                  <a:lnTo>
                    <a:pt x="1408902" y="1654446"/>
                  </a:lnTo>
                  <a:lnTo>
                    <a:pt x="1416960" y="1659418"/>
                  </a:lnTo>
                  <a:cubicBezTo>
                    <a:pt x="1422361" y="1662675"/>
                    <a:pt x="1427676" y="1666276"/>
                    <a:pt x="1433077" y="1669447"/>
                  </a:cubicBezTo>
                  <a:cubicBezTo>
                    <a:pt x="1520430" y="1720797"/>
                    <a:pt x="1622443" y="1747114"/>
                    <a:pt x="1724284" y="1745057"/>
                  </a:cubicBezTo>
                  <a:cubicBezTo>
                    <a:pt x="1826126" y="1743257"/>
                    <a:pt x="1927110" y="1713167"/>
                    <a:pt x="2012235" y="1658132"/>
                  </a:cubicBezTo>
                  <a:cubicBezTo>
                    <a:pt x="2017721" y="1654960"/>
                    <a:pt x="2022865" y="1651274"/>
                    <a:pt x="2028008" y="1647588"/>
                  </a:cubicBezTo>
                  <a:cubicBezTo>
                    <a:pt x="2033152" y="1643902"/>
                    <a:pt x="2038552" y="1640472"/>
                    <a:pt x="2043610" y="1636615"/>
                  </a:cubicBezTo>
                  <a:cubicBezTo>
                    <a:pt x="2053554" y="1628728"/>
                    <a:pt x="2063927" y="1621356"/>
                    <a:pt x="2073357" y="1612697"/>
                  </a:cubicBezTo>
                  <a:cubicBezTo>
                    <a:pt x="2092988" y="1596496"/>
                    <a:pt x="2110819" y="1578065"/>
                    <a:pt x="2128135" y="1559291"/>
                  </a:cubicBezTo>
                  <a:cubicBezTo>
                    <a:pt x="2136364" y="1549518"/>
                    <a:pt x="2144937" y="1540174"/>
                    <a:pt x="2152481" y="1529887"/>
                  </a:cubicBezTo>
                  <a:cubicBezTo>
                    <a:pt x="2156253" y="1524829"/>
                    <a:pt x="2160539" y="1520029"/>
                    <a:pt x="2163968" y="1514714"/>
                  </a:cubicBezTo>
                  <a:lnTo>
                    <a:pt x="2174855" y="1499112"/>
                  </a:lnTo>
                  <a:cubicBezTo>
                    <a:pt x="2188657" y="1477852"/>
                    <a:pt x="2201944" y="1456249"/>
                    <a:pt x="2212660" y="1433275"/>
                  </a:cubicBezTo>
                  <a:cubicBezTo>
                    <a:pt x="2257151" y="1342235"/>
                    <a:pt x="2275839" y="1238336"/>
                    <a:pt x="2266152" y="1136924"/>
                  </a:cubicBezTo>
                  <a:cubicBezTo>
                    <a:pt x="2256465" y="1035425"/>
                    <a:pt x="2218403" y="937699"/>
                    <a:pt x="2157196" y="856689"/>
                  </a:cubicBezTo>
                  <a:lnTo>
                    <a:pt x="2145537" y="841601"/>
                  </a:lnTo>
                  <a:cubicBezTo>
                    <a:pt x="2141594" y="836629"/>
                    <a:pt x="2137222" y="831914"/>
                    <a:pt x="2133107" y="827114"/>
                  </a:cubicBezTo>
                  <a:cubicBezTo>
                    <a:pt x="2125134" y="817170"/>
                    <a:pt x="2115791" y="808425"/>
                    <a:pt x="2107218" y="798996"/>
                  </a:cubicBezTo>
                  <a:lnTo>
                    <a:pt x="2035809" y="727501"/>
                  </a:lnTo>
                  <a:lnTo>
                    <a:pt x="1892134" y="583826"/>
                  </a:lnTo>
                  <a:lnTo>
                    <a:pt x="1604698" y="296390"/>
                  </a:lnTo>
                  <a:lnTo>
                    <a:pt x="1461023" y="152715"/>
                  </a:lnTo>
                  <a:lnTo>
                    <a:pt x="1425104" y="116796"/>
                  </a:lnTo>
                  <a:lnTo>
                    <a:pt x="1407102" y="98794"/>
                  </a:lnTo>
                  <a:lnTo>
                    <a:pt x="1398187" y="89964"/>
                  </a:lnTo>
                  <a:lnTo>
                    <a:pt x="1392357" y="84478"/>
                  </a:lnTo>
                  <a:cubicBezTo>
                    <a:pt x="1376841" y="69733"/>
                    <a:pt x="1360039" y="56789"/>
                    <a:pt x="1342122" y="45730"/>
                  </a:cubicBezTo>
                  <a:cubicBezTo>
                    <a:pt x="1306289" y="23613"/>
                    <a:pt x="1265913" y="8868"/>
                    <a:pt x="1223822" y="2953"/>
                  </a:cubicBezTo>
                  <a:cubicBezTo>
                    <a:pt x="1181817" y="-2876"/>
                    <a:pt x="1138440" y="-47"/>
                    <a:pt x="1097721" y="11183"/>
                  </a:cubicBezTo>
                  <a:cubicBezTo>
                    <a:pt x="1056915" y="22413"/>
                    <a:pt x="1018853" y="42044"/>
                    <a:pt x="986021" y="68790"/>
                  </a:cubicBezTo>
                  <a:cubicBezTo>
                    <a:pt x="982077" y="72305"/>
                    <a:pt x="977963" y="75734"/>
                    <a:pt x="973934" y="79163"/>
                  </a:cubicBezTo>
                  <a:cubicBezTo>
                    <a:pt x="970076" y="82935"/>
                    <a:pt x="966304" y="86535"/>
                    <a:pt x="962275" y="90221"/>
                  </a:cubicBezTo>
                  <a:lnTo>
                    <a:pt x="926356" y="126140"/>
                  </a:lnTo>
                  <a:lnTo>
                    <a:pt x="854518" y="197978"/>
                  </a:lnTo>
                  <a:lnTo>
                    <a:pt x="279647" y="772850"/>
                  </a:lnTo>
                  <a:lnTo>
                    <a:pt x="135972" y="916525"/>
                  </a:lnTo>
                  <a:lnTo>
                    <a:pt x="100053" y="952444"/>
                  </a:lnTo>
                  <a:lnTo>
                    <a:pt x="91052" y="961445"/>
                  </a:lnTo>
                  <a:cubicBezTo>
                    <a:pt x="90194" y="962302"/>
                    <a:pt x="89766" y="962816"/>
                    <a:pt x="89337" y="963245"/>
                  </a:cubicBezTo>
                  <a:lnTo>
                    <a:pt x="87966" y="964702"/>
                  </a:lnTo>
                  <a:lnTo>
                    <a:pt x="85308" y="967703"/>
                  </a:lnTo>
                  <a:lnTo>
                    <a:pt x="74335" y="979361"/>
                  </a:lnTo>
                  <a:cubicBezTo>
                    <a:pt x="60791" y="995735"/>
                    <a:pt x="48532" y="1012965"/>
                    <a:pt x="38159" y="1031310"/>
                  </a:cubicBezTo>
                  <a:cubicBezTo>
                    <a:pt x="28387" y="1049913"/>
                    <a:pt x="19729" y="1069287"/>
                    <a:pt x="13471" y="1089432"/>
                  </a:cubicBezTo>
                  <a:cubicBezTo>
                    <a:pt x="7641" y="1109749"/>
                    <a:pt x="3269" y="1130494"/>
                    <a:pt x="1126" y="1151668"/>
                  </a:cubicBezTo>
                  <a:cubicBezTo>
                    <a:pt x="-503" y="1172843"/>
                    <a:pt x="-417" y="1194102"/>
                    <a:pt x="1726" y="1215277"/>
                  </a:cubicBezTo>
                  <a:cubicBezTo>
                    <a:pt x="4469" y="1236365"/>
                    <a:pt x="9013" y="1257025"/>
                    <a:pt x="15271" y="1277256"/>
                  </a:cubicBezTo>
                  <a:lnTo>
                    <a:pt x="34044" y="1271083"/>
                  </a:lnTo>
                  <a:cubicBezTo>
                    <a:pt x="28215" y="1252138"/>
                    <a:pt x="24015" y="1232764"/>
                    <a:pt x="21443" y="1213048"/>
                  </a:cubicBezTo>
                  <a:cubicBezTo>
                    <a:pt x="19471" y="1193245"/>
                    <a:pt x="19386" y="1173271"/>
                    <a:pt x="20929" y="1153469"/>
                  </a:cubicBezTo>
                  <a:cubicBezTo>
                    <a:pt x="22900" y="1133666"/>
                    <a:pt x="27015" y="1114207"/>
                    <a:pt x="32502" y="1095176"/>
                  </a:cubicBezTo>
                  <a:cubicBezTo>
                    <a:pt x="38417" y="1076316"/>
                    <a:pt x="46475" y="1058228"/>
                    <a:pt x="55562" y="1040826"/>
                  </a:cubicBezTo>
                  <a:cubicBezTo>
                    <a:pt x="65249" y="1023681"/>
                    <a:pt x="76736" y="1007565"/>
                    <a:pt x="89423" y="992220"/>
                  </a:cubicBezTo>
                  <a:lnTo>
                    <a:pt x="99710" y="981247"/>
                  </a:lnTo>
                  <a:lnTo>
                    <a:pt x="102196" y="978504"/>
                  </a:lnTo>
                  <a:lnTo>
                    <a:pt x="103482" y="977132"/>
                  </a:lnTo>
                  <a:cubicBezTo>
                    <a:pt x="103825" y="976704"/>
                    <a:pt x="104253" y="976275"/>
                    <a:pt x="105111" y="975418"/>
                  </a:cubicBezTo>
                  <a:lnTo>
                    <a:pt x="114112" y="966417"/>
                  </a:lnTo>
                  <a:lnTo>
                    <a:pt x="150030" y="930498"/>
                  </a:lnTo>
                  <a:lnTo>
                    <a:pt x="293706" y="786823"/>
                  </a:lnTo>
                  <a:lnTo>
                    <a:pt x="868577" y="211951"/>
                  </a:lnTo>
                  <a:lnTo>
                    <a:pt x="940415" y="140113"/>
                  </a:lnTo>
                  <a:lnTo>
                    <a:pt x="976334" y="104195"/>
                  </a:lnTo>
                  <a:cubicBezTo>
                    <a:pt x="980106" y="100680"/>
                    <a:pt x="983706" y="97337"/>
                    <a:pt x="987307" y="93822"/>
                  </a:cubicBezTo>
                  <a:cubicBezTo>
                    <a:pt x="991164" y="90650"/>
                    <a:pt x="994936" y="87393"/>
                    <a:pt x="998622" y="84049"/>
                  </a:cubicBezTo>
                  <a:cubicBezTo>
                    <a:pt x="1029398" y="58932"/>
                    <a:pt x="1064973" y="40672"/>
                    <a:pt x="1103121" y="30128"/>
                  </a:cubicBezTo>
                  <a:cubicBezTo>
                    <a:pt x="1141269" y="19584"/>
                    <a:pt x="1181902" y="16927"/>
                    <a:pt x="1221250" y="22413"/>
                  </a:cubicBezTo>
                  <a:cubicBezTo>
                    <a:pt x="1260598" y="27899"/>
                    <a:pt x="1298403" y="41701"/>
                    <a:pt x="1331921" y="62447"/>
                  </a:cubicBezTo>
                  <a:cubicBezTo>
                    <a:pt x="1348723" y="72819"/>
                    <a:pt x="1364411" y="84906"/>
                    <a:pt x="1378984" y="98708"/>
                  </a:cubicBezTo>
                  <a:lnTo>
                    <a:pt x="1384470" y="103852"/>
                  </a:lnTo>
                  <a:lnTo>
                    <a:pt x="1393300" y="112681"/>
                  </a:lnTo>
                  <a:lnTo>
                    <a:pt x="1411217" y="130684"/>
                  </a:lnTo>
                  <a:lnTo>
                    <a:pt x="1447135" y="166602"/>
                  </a:lnTo>
                  <a:lnTo>
                    <a:pt x="1590811" y="310278"/>
                  </a:lnTo>
                  <a:lnTo>
                    <a:pt x="1878247" y="597714"/>
                  </a:lnTo>
                  <a:lnTo>
                    <a:pt x="2021922" y="741389"/>
                  </a:lnTo>
                  <a:lnTo>
                    <a:pt x="2093331" y="812883"/>
                  </a:lnTo>
                  <a:cubicBezTo>
                    <a:pt x="2101560" y="821970"/>
                    <a:pt x="2110647" y="830457"/>
                    <a:pt x="2118362" y="840058"/>
                  </a:cubicBezTo>
                  <a:cubicBezTo>
                    <a:pt x="2122305" y="844773"/>
                    <a:pt x="2126506" y="849316"/>
                    <a:pt x="2130364" y="854031"/>
                  </a:cubicBezTo>
                  <a:lnTo>
                    <a:pt x="2141594" y="868605"/>
                  </a:lnTo>
                  <a:cubicBezTo>
                    <a:pt x="2200572" y="946700"/>
                    <a:pt x="2237263" y="1040912"/>
                    <a:pt x="2246607" y="1138810"/>
                  </a:cubicBezTo>
                  <a:cubicBezTo>
                    <a:pt x="2255951" y="1236622"/>
                    <a:pt x="2237863" y="1336834"/>
                    <a:pt x="2195001" y="1424617"/>
                  </a:cubicBezTo>
                  <a:cubicBezTo>
                    <a:pt x="2184713" y="1446820"/>
                    <a:pt x="2171855" y="1467651"/>
                    <a:pt x="2158567" y="1488139"/>
                  </a:cubicBezTo>
                  <a:lnTo>
                    <a:pt x="2148109" y="1503227"/>
                  </a:lnTo>
                  <a:cubicBezTo>
                    <a:pt x="2144766" y="1508370"/>
                    <a:pt x="2140651" y="1512914"/>
                    <a:pt x="2136965" y="1517886"/>
                  </a:cubicBezTo>
                  <a:cubicBezTo>
                    <a:pt x="2129764" y="1527830"/>
                    <a:pt x="2121363" y="1536831"/>
                    <a:pt x="2113476" y="1546261"/>
                  </a:cubicBezTo>
                  <a:cubicBezTo>
                    <a:pt x="2096845" y="1564349"/>
                    <a:pt x="2079529" y="1582179"/>
                    <a:pt x="2060584" y="1597781"/>
                  </a:cubicBezTo>
                  <a:cubicBezTo>
                    <a:pt x="2051497" y="1606097"/>
                    <a:pt x="2041467" y="1613126"/>
                    <a:pt x="2031951" y="1620841"/>
                  </a:cubicBezTo>
                  <a:cubicBezTo>
                    <a:pt x="2027065" y="1624528"/>
                    <a:pt x="2021922" y="1627871"/>
                    <a:pt x="2016950" y="1631385"/>
                  </a:cubicBezTo>
                  <a:cubicBezTo>
                    <a:pt x="2011977" y="1634900"/>
                    <a:pt x="2007006" y="1638501"/>
                    <a:pt x="2001691" y="1641587"/>
                  </a:cubicBezTo>
                  <a:cubicBezTo>
                    <a:pt x="1919652" y="1694651"/>
                    <a:pt x="1822268" y="1723626"/>
                    <a:pt x="1724027" y="1725426"/>
                  </a:cubicBezTo>
                  <a:cubicBezTo>
                    <a:pt x="1625786" y="1727398"/>
                    <a:pt x="1527374" y="1702023"/>
                    <a:pt x="1443192" y="1652560"/>
                  </a:cubicBezTo>
                  <a:cubicBezTo>
                    <a:pt x="1437963" y="1649474"/>
                    <a:pt x="1432819" y="1646045"/>
                    <a:pt x="1427590" y="1642873"/>
                  </a:cubicBezTo>
                  <a:lnTo>
                    <a:pt x="1419789" y="1638072"/>
                  </a:lnTo>
                  <a:lnTo>
                    <a:pt x="1412245" y="1632843"/>
                  </a:lnTo>
                  <a:lnTo>
                    <a:pt x="1397158" y="1622384"/>
                  </a:lnTo>
                  <a:lnTo>
                    <a:pt x="1382670" y="1611069"/>
                  </a:lnTo>
                  <a:lnTo>
                    <a:pt x="1375384" y="1605411"/>
                  </a:lnTo>
                  <a:lnTo>
                    <a:pt x="1368440" y="1599324"/>
                  </a:lnTo>
                  <a:lnTo>
                    <a:pt x="1354467" y="1587323"/>
                  </a:lnTo>
                  <a:lnTo>
                    <a:pt x="1341094" y="1574550"/>
                  </a:lnTo>
                  <a:cubicBezTo>
                    <a:pt x="1338865" y="1572407"/>
                    <a:pt x="1336550" y="1570349"/>
                    <a:pt x="1334407" y="1568206"/>
                  </a:cubicBezTo>
                  <a:lnTo>
                    <a:pt x="1328064" y="1561434"/>
                  </a:lnTo>
                  <a:cubicBezTo>
                    <a:pt x="1293945" y="1525858"/>
                    <a:pt x="1264455" y="1486339"/>
                    <a:pt x="1241738" y="1443048"/>
                  </a:cubicBezTo>
                  <a:cubicBezTo>
                    <a:pt x="1229737" y="1421788"/>
                    <a:pt x="1220479" y="1399071"/>
                    <a:pt x="1211477" y="1376354"/>
                  </a:cubicBezTo>
                  <a:lnTo>
                    <a:pt x="1205562" y="1358951"/>
                  </a:lnTo>
                  <a:cubicBezTo>
                    <a:pt x="1204619" y="1356037"/>
                    <a:pt x="1203505" y="1353208"/>
                    <a:pt x="1202562" y="1350293"/>
                  </a:cubicBezTo>
                  <a:lnTo>
                    <a:pt x="1200076" y="1341464"/>
                  </a:lnTo>
                  <a:lnTo>
                    <a:pt x="1195018" y="1323804"/>
                  </a:lnTo>
                  <a:lnTo>
                    <a:pt x="1190989" y="1305888"/>
                  </a:lnTo>
                  <a:lnTo>
                    <a:pt x="1188932" y="1296972"/>
                  </a:lnTo>
                  <a:lnTo>
                    <a:pt x="1187389" y="1287886"/>
                  </a:lnTo>
                  <a:lnTo>
                    <a:pt x="1184131" y="1269797"/>
                  </a:lnTo>
                  <a:lnTo>
                    <a:pt x="1181902" y="1251538"/>
                  </a:lnTo>
                  <a:lnTo>
                    <a:pt x="1180702" y="1242451"/>
                  </a:lnTo>
                  <a:lnTo>
                    <a:pt x="1180102" y="1233279"/>
                  </a:lnTo>
                  <a:lnTo>
                    <a:pt x="1178730" y="1214934"/>
                  </a:lnTo>
                  <a:lnTo>
                    <a:pt x="1178388" y="1196503"/>
                  </a:lnTo>
                  <a:lnTo>
                    <a:pt x="1178130" y="1187330"/>
                  </a:lnTo>
                  <a:lnTo>
                    <a:pt x="1178473" y="1178157"/>
                  </a:lnTo>
                  <a:lnTo>
                    <a:pt x="1178988" y="1159727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67FAC703-628E-4E16-D083-6F7AEE423924}"/>
                </a:ext>
              </a:extLst>
            </p:cNvPr>
            <p:cNvSpPr/>
            <p:nvPr/>
          </p:nvSpPr>
          <p:spPr>
            <a:xfrm>
              <a:off x="4693067" y="3520357"/>
              <a:ext cx="37983" cy="99075"/>
            </a:xfrm>
            <a:custGeom>
              <a:avLst/>
              <a:gdLst>
                <a:gd name="connsiteX0" fmla="*/ 23541 w 37983"/>
                <a:gd name="connsiteY0" fmla="*/ 98865 h 99075"/>
                <a:gd name="connsiteX1" fmla="*/ 35457 w 37983"/>
                <a:gd name="connsiteY1" fmla="*/ 95522 h 99075"/>
                <a:gd name="connsiteX2" fmla="*/ 37772 w 37983"/>
                <a:gd name="connsiteY2" fmla="*/ 90036 h 99075"/>
                <a:gd name="connsiteX3" fmla="*/ 34771 w 37983"/>
                <a:gd name="connsiteY3" fmla="*/ 79491 h 99075"/>
                <a:gd name="connsiteX4" fmla="*/ 32285 w 37983"/>
                <a:gd name="connsiteY4" fmla="*/ 68776 h 99075"/>
                <a:gd name="connsiteX5" fmla="*/ 27399 w 37983"/>
                <a:gd name="connsiteY5" fmla="*/ 47345 h 99075"/>
                <a:gd name="connsiteX6" fmla="*/ 19512 w 37983"/>
                <a:gd name="connsiteY6" fmla="*/ 4139 h 99075"/>
                <a:gd name="connsiteX7" fmla="*/ 15312 w 37983"/>
                <a:gd name="connsiteY7" fmla="*/ 24 h 99075"/>
                <a:gd name="connsiteX8" fmla="*/ 3139 w 37983"/>
                <a:gd name="connsiteY8" fmla="*/ 1739 h 99075"/>
                <a:gd name="connsiteX9" fmla="*/ 52 w 37983"/>
                <a:gd name="connsiteY9" fmla="*/ 7054 h 99075"/>
                <a:gd name="connsiteX10" fmla="*/ 8196 w 37983"/>
                <a:gd name="connsiteY10" fmla="*/ 51459 h 99075"/>
                <a:gd name="connsiteX11" fmla="*/ 13254 w 37983"/>
                <a:gd name="connsiteY11" fmla="*/ 73491 h 99075"/>
                <a:gd name="connsiteX12" fmla="*/ 15826 w 37983"/>
                <a:gd name="connsiteY12" fmla="*/ 84464 h 99075"/>
                <a:gd name="connsiteX13" fmla="*/ 18912 w 37983"/>
                <a:gd name="connsiteY13" fmla="*/ 95351 h 99075"/>
                <a:gd name="connsiteX14" fmla="*/ 23798 w 37983"/>
                <a:gd name="connsiteY14" fmla="*/ 98951 h 9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983" h="99075">
                  <a:moveTo>
                    <a:pt x="23541" y="98865"/>
                  </a:moveTo>
                  <a:lnTo>
                    <a:pt x="35457" y="95522"/>
                  </a:lnTo>
                  <a:cubicBezTo>
                    <a:pt x="37429" y="94922"/>
                    <a:pt x="38457" y="92522"/>
                    <a:pt x="37772" y="90036"/>
                  </a:cubicBezTo>
                  <a:lnTo>
                    <a:pt x="34771" y="79491"/>
                  </a:lnTo>
                  <a:cubicBezTo>
                    <a:pt x="33828" y="75977"/>
                    <a:pt x="33142" y="72376"/>
                    <a:pt x="32285" y="68776"/>
                  </a:cubicBezTo>
                  <a:lnTo>
                    <a:pt x="27399" y="47345"/>
                  </a:lnTo>
                  <a:cubicBezTo>
                    <a:pt x="24227" y="33029"/>
                    <a:pt x="22170" y="18541"/>
                    <a:pt x="19512" y="4139"/>
                  </a:cubicBezTo>
                  <a:cubicBezTo>
                    <a:pt x="19169" y="1567"/>
                    <a:pt x="17283" y="-233"/>
                    <a:pt x="15312" y="24"/>
                  </a:cubicBezTo>
                  <a:lnTo>
                    <a:pt x="3139" y="1739"/>
                  </a:lnTo>
                  <a:cubicBezTo>
                    <a:pt x="1081" y="1996"/>
                    <a:pt x="-290" y="4396"/>
                    <a:pt x="52" y="7054"/>
                  </a:cubicBezTo>
                  <a:cubicBezTo>
                    <a:pt x="2796" y="21884"/>
                    <a:pt x="4939" y="36715"/>
                    <a:pt x="8196" y="51459"/>
                  </a:cubicBezTo>
                  <a:lnTo>
                    <a:pt x="13254" y="73491"/>
                  </a:lnTo>
                  <a:cubicBezTo>
                    <a:pt x="14111" y="77177"/>
                    <a:pt x="14883" y="80863"/>
                    <a:pt x="15826" y="84464"/>
                  </a:cubicBezTo>
                  <a:lnTo>
                    <a:pt x="18912" y="95351"/>
                  </a:lnTo>
                  <a:cubicBezTo>
                    <a:pt x="19598" y="97922"/>
                    <a:pt x="21827" y="99551"/>
                    <a:pt x="23798" y="98951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05F72BAB-C9E9-6E44-8FD3-DC40DECB55CA}"/>
                </a:ext>
              </a:extLst>
            </p:cNvPr>
            <p:cNvSpPr/>
            <p:nvPr/>
          </p:nvSpPr>
          <p:spPr>
            <a:xfrm>
              <a:off x="4684698" y="3373277"/>
              <a:ext cx="20851" cy="49892"/>
            </a:xfrm>
            <a:custGeom>
              <a:avLst/>
              <a:gdLst>
                <a:gd name="connsiteX0" fmla="*/ 3878 w 20851"/>
                <a:gd name="connsiteY0" fmla="*/ 49806 h 49892"/>
                <a:gd name="connsiteX1" fmla="*/ 16223 w 20851"/>
                <a:gd name="connsiteY1" fmla="*/ 49806 h 49892"/>
                <a:gd name="connsiteX2" fmla="*/ 19823 w 20851"/>
                <a:gd name="connsiteY2" fmla="*/ 45006 h 49892"/>
                <a:gd name="connsiteX3" fmla="*/ 20852 w 20851"/>
                <a:gd name="connsiteY3" fmla="*/ 1114 h 49892"/>
                <a:gd name="connsiteX4" fmla="*/ 1135 w 20851"/>
                <a:gd name="connsiteY4" fmla="*/ 0 h 49892"/>
                <a:gd name="connsiteX5" fmla="*/ 21 w 20851"/>
                <a:gd name="connsiteY5" fmla="*/ 45091 h 49892"/>
                <a:gd name="connsiteX6" fmla="*/ 3793 w 20851"/>
                <a:gd name="connsiteY6" fmla="*/ 49892 h 4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51" h="49892">
                  <a:moveTo>
                    <a:pt x="3878" y="49806"/>
                  </a:moveTo>
                  <a:lnTo>
                    <a:pt x="16223" y="49806"/>
                  </a:lnTo>
                  <a:cubicBezTo>
                    <a:pt x="18280" y="49635"/>
                    <a:pt x="19909" y="47577"/>
                    <a:pt x="19823" y="45006"/>
                  </a:cubicBezTo>
                  <a:cubicBezTo>
                    <a:pt x="19652" y="30347"/>
                    <a:pt x="20595" y="15688"/>
                    <a:pt x="20852" y="1114"/>
                  </a:cubicBezTo>
                  <a:lnTo>
                    <a:pt x="1135" y="0"/>
                  </a:lnTo>
                  <a:cubicBezTo>
                    <a:pt x="792" y="15002"/>
                    <a:pt x="-151" y="30090"/>
                    <a:pt x="21" y="45091"/>
                  </a:cubicBezTo>
                  <a:cubicBezTo>
                    <a:pt x="21" y="47749"/>
                    <a:pt x="1735" y="49892"/>
                    <a:pt x="3793" y="4989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BFDC2FD1-B95F-95F1-607C-2EA4A9AF4342}"/>
                </a:ext>
              </a:extLst>
            </p:cNvPr>
            <p:cNvSpPr/>
            <p:nvPr/>
          </p:nvSpPr>
          <p:spPr>
            <a:xfrm>
              <a:off x="5558129" y="4114530"/>
              <a:ext cx="98783" cy="40217"/>
            </a:xfrm>
            <a:custGeom>
              <a:avLst/>
              <a:gdLst>
                <a:gd name="connsiteX0" fmla="*/ 98711 w 98783"/>
                <a:gd name="connsiteY0" fmla="*/ 14156 h 40217"/>
                <a:gd name="connsiteX1" fmla="*/ 95025 w 98783"/>
                <a:gd name="connsiteY1" fmla="*/ 2412 h 40217"/>
                <a:gd name="connsiteX2" fmla="*/ 89453 w 98783"/>
                <a:gd name="connsiteY2" fmla="*/ 269 h 40217"/>
                <a:gd name="connsiteX3" fmla="*/ 68279 w 98783"/>
                <a:gd name="connsiteY3" fmla="*/ 6270 h 40217"/>
                <a:gd name="connsiteX4" fmla="*/ 47019 w 98783"/>
                <a:gd name="connsiteY4" fmla="*/ 11842 h 40217"/>
                <a:gd name="connsiteX5" fmla="*/ 25588 w 98783"/>
                <a:gd name="connsiteY5" fmla="*/ 16556 h 40217"/>
                <a:gd name="connsiteX6" fmla="*/ 14872 w 98783"/>
                <a:gd name="connsiteY6" fmla="*/ 18871 h 40217"/>
                <a:gd name="connsiteX7" fmla="*/ 4071 w 98783"/>
                <a:gd name="connsiteY7" fmla="*/ 20671 h 40217"/>
                <a:gd name="connsiteX8" fmla="*/ 42 w 98783"/>
                <a:gd name="connsiteY8" fmla="*/ 25129 h 40217"/>
                <a:gd name="connsiteX9" fmla="*/ 2099 w 98783"/>
                <a:gd name="connsiteY9" fmla="*/ 37302 h 40217"/>
                <a:gd name="connsiteX10" fmla="*/ 7414 w 98783"/>
                <a:gd name="connsiteY10" fmla="*/ 40131 h 40217"/>
                <a:gd name="connsiteX11" fmla="*/ 18558 w 98783"/>
                <a:gd name="connsiteY11" fmla="*/ 38245 h 40217"/>
                <a:gd name="connsiteX12" fmla="*/ 29617 w 98783"/>
                <a:gd name="connsiteY12" fmla="*/ 35930 h 40217"/>
                <a:gd name="connsiteX13" fmla="*/ 51648 w 98783"/>
                <a:gd name="connsiteY13" fmla="*/ 31130 h 40217"/>
                <a:gd name="connsiteX14" fmla="*/ 73508 w 98783"/>
                <a:gd name="connsiteY14" fmla="*/ 25386 h 40217"/>
                <a:gd name="connsiteX15" fmla="*/ 95196 w 98783"/>
                <a:gd name="connsiteY15" fmla="*/ 19300 h 40217"/>
                <a:gd name="connsiteX16" fmla="*/ 98626 w 98783"/>
                <a:gd name="connsiteY16" fmla="*/ 14328 h 40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8783" h="40217">
                  <a:moveTo>
                    <a:pt x="98711" y="14156"/>
                  </a:moveTo>
                  <a:lnTo>
                    <a:pt x="95025" y="2412"/>
                  </a:lnTo>
                  <a:cubicBezTo>
                    <a:pt x="94425" y="440"/>
                    <a:pt x="91939" y="-503"/>
                    <a:pt x="89453" y="269"/>
                  </a:cubicBezTo>
                  <a:cubicBezTo>
                    <a:pt x="82509" y="2669"/>
                    <a:pt x="75394" y="4212"/>
                    <a:pt x="68279" y="6270"/>
                  </a:cubicBezTo>
                  <a:cubicBezTo>
                    <a:pt x="61164" y="8070"/>
                    <a:pt x="54220" y="10213"/>
                    <a:pt x="47019" y="11842"/>
                  </a:cubicBezTo>
                  <a:lnTo>
                    <a:pt x="25588" y="16556"/>
                  </a:lnTo>
                  <a:cubicBezTo>
                    <a:pt x="21988" y="17328"/>
                    <a:pt x="18473" y="18185"/>
                    <a:pt x="14872" y="18871"/>
                  </a:cubicBezTo>
                  <a:lnTo>
                    <a:pt x="4071" y="20671"/>
                  </a:lnTo>
                  <a:cubicBezTo>
                    <a:pt x="1499" y="21100"/>
                    <a:pt x="-301" y="23072"/>
                    <a:pt x="42" y="25129"/>
                  </a:cubicBezTo>
                  <a:lnTo>
                    <a:pt x="2099" y="37302"/>
                  </a:lnTo>
                  <a:cubicBezTo>
                    <a:pt x="2442" y="39359"/>
                    <a:pt x="4843" y="40560"/>
                    <a:pt x="7414" y="40131"/>
                  </a:cubicBezTo>
                  <a:lnTo>
                    <a:pt x="18558" y="38245"/>
                  </a:lnTo>
                  <a:cubicBezTo>
                    <a:pt x="22244" y="37559"/>
                    <a:pt x="25931" y="36702"/>
                    <a:pt x="29617" y="35930"/>
                  </a:cubicBezTo>
                  <a:lnTo>
                    <a:pt x="51648" y="31130"/>
                  </a:lnTo>
                  <a:cubicBezTo>
                    <a:pt x="59021" y="29501"/>
                    <a:pt x="66221" y="27272"/>
                    <a:pt x="73508" y="25386"/>
                  </a:cubicBezTo>
                  <a:cubicBezTo>
                    <a:pt x="80709" y="23329"/>
                    <a:pt x="88081" y="21700"/>
                    <a:pt x="95196" y="19300"/>
                  </a:cubicBezTo>
                  <a:cubicBezTo>
                    <a:pt x="97682" y="18442"/>
                    <a:pt x="99311" y="16214"/>
                    <a:pt x="98626" y="14328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7181F9AE-4EC4-5290-D60F-BA67731C049D}"/>
                </a:ext>
              </a:extLst>
            </p:cNvPr>
            <p:cNvSpPr/>
            <p:nvPr/>
          </p:nvSpPr>
          <p:spPr>
            <a:xfrm>
              <a:off x="5907587" y="3908078"/>
              <a:ext cx="81179" cy="79049"/>
            </a:xfrm>
            <a:custGeom>
              <a:avLst/>
              <a:gdLst>
                <a:gd name="connsiteX0" fmla="*/ 80237 w 81179"/>
                <a:gd name="connsiteY0" fmla="*/ 9125 h 79049"/>
                <a:gd name="connsiteX1" fmla="*/ 71065 w 81179"/>
                <a:gd name="connsiteY1" fmla="*/ 809 h 79049"/>
                <a:gd name="connsiteX2" fmla="*/ 65064 w 81179"/>
                <a:gd name="connsiteY2" fmla="*/ 1666 h 79049"/>
                <a:gd name="connsiteX3" fmla="*/ 34374 w 81179"/>
                <a:gd name="connsiteY3" fmla="*/ 33042 h 79049"/>
                <a:gd name="connsiteX4" fmla="*/ 18429 w 81179"/>
                <a:gd name="connsiteY4" fmla="*/ 48215 h 79049"/>
                <a:gd name="connsiteX5" fmla="*/ 1884 w 81179"/>
                <a:gd name="connsiteY5" fmla="*/ 62617 h 79049"/>
                <a:gd name="connsiteX6" fmla="*/ 770 w 81179"/>
                <a:gd name="connsiteY6" fmla="*/ 68532 h 79049"/>
                <a:gd name="connsiteX7" fmla="*/ 8742 w 81179"/>
                <a:gd name="connsiteY7" fmla="*/ 77962 h 79049"/>
                <a:gd name="connsiteX8" fmla="*/ 14743 w 81179"/>
                <a:gd name="connsiteY8" fmla="*/ 77619 h 79049"/>
                <a:gd name="connsiteX9" fmla="*/ 31717 w 81179"/>
                <a:gd name="connsiteY9" fmla="*/ 62788 h 79049"/>
                <a:gd name="connsiteX10" fmla="*/ 48090 w 81179"/>
                <a:gd name="connsiteY10" fmla="*/ 47272 h 79049"/>
                <a:gd name="connsiteX11" fmla="*/ 79637 w 81179"/>
                <a:gd name="connsiteY11" fmla="*/ 15040 h 79049"/>
                <a:gd name="connsiteX12" fmla="*/ 80237 w 81179"/>
                <a:gd name="connsiteY12" fmla="*/ 9039 h 7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79" h="79049">
                  <a:moveTo>
                    <a:pt x="80237" y="9125"/>
                  </a:moveTo>
                  <a:lnTo>
                    <a:pt x="71065" y="809"/>
                  </a:lnTo>
                  <a:cubicBezTo>
                    <a:pt x="69522" y="-562"/>
                    <a:pt x="66864" y="-134"/>
                    <a:pt x="65064" y="1666"/>
                  </a:cubicBezTo>
                  <a:cubicBezTo>
                    <a:pt x="54862" y="12125"/>
                    <a:pt x="45175" y="23269"/>
                    <a:pt x="34374" y="33042"/>
                  </a:cubicBezTo>
                  <a:lnTo>
                    <a:pt x="18429" y="48215"/>
                  </a:lnTo>
                  <a:cubicBezTo>
                    <a:pt x="13114" y="53187"/>
                    <a:pt x="7371" y="57816"/>
                    <a:pt x="1884" y="62617"/>
                  </a:cubicBezTo>
                  <a:cubicBezTo>
                    <a:pt x="-87" y="64332"/>
                    <a:pt x="-601" y="66903"/>
                    <a:pt x="770" y="68532"/>
                  </a:cubicBezTo>
                  <a:lnTo>
                    <a:pt x="8742" y="77962"/>
                  </a:lnTo>
                  <a:cubicBezTo>
                    <a:pt x="10028" y="79505"/>
                    <a:pt x="12772" y="79419"/>
                    <a:pt x="14743" y="77619"/>
                  </a:cubicBezTo>
                  <a:cubicBezTo>
                    <a:pt x="20401" y="72647"/>
                    <a:pt x="26230" y="67932"/>
                    <a:pt x="31717" y="62788"/>
                  </a:cubicBezTo>
                  <a:lnTo>
                    <a:pt x="48090" y="47272"/>
                  </a:lnTo>
                  <a:cubicBezTo>
                    <a:pt x="59235" y="37157"/>
                    <a:pt x="69178" y="25841"/>
                    <a:pt x="79637" y="15040"/>
                  </a:cubicBezTo>
                  <a:cubicBezTo>
                    <a:pt x="81437" y="13154"/>
                    <a:pt x="81694" y="10410"/>
                    <a:pt x="80237" y="903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4C4F61BD-A99D-E17F-73C2-6A559DCE535E}"/>
                </a:ext>
              </a:extLst>
            </p:cNvPr>
            <p:cNvSpPr/>
            <p:nvPr/>
          </p:nvSpPr>
          <p:spPr>
            <a:xfrm>
              <a:off x="6037837" y="3748160"/>
              <a:ext cx="64047" cy="91663"/>
            </a:xfrm>
            <a:custGeom>
              <a:avLst/>
              <a:gdLst>
                <a:gd name="connsiteX0" fmla="*/ 62373 w 64047"/>
                <a:gd name="connsiteY0" fmla="*/ 5908 h 91663"/>
                <a:gd name="connsiteX1" fmla="*/ 51400 w 64047"/>
                <a:gd name="connsiteY1" fmla="*/ 335 h 91663"/>
                <a:gd name="connsiteX2" fmla="*/ 45999 w 64047"/>
                <a:gd name="connsiteY2" fmla="*/ 2821 h 91663"/>
                <a:gd name="connsiteX3" fmla="*/ 35541 w 64047"/>
                <a:gd name="connsiteY3" fmla="*/ 22109 h 91663"/>
                <a:gd name="connsiteX4" fmla="*/ 24740 w 64047"/>
                <a:gd name="connsiteY4" fmla="*/ 41226 h 91663"/>
                <a:gd name="connsiteX5" fmla="*/ 13081 w 64047"/>
                <a:gd name="connsiteY5" fmla="*/ 59828 h 91663"/>
                <a:gd name="connsiteX6" fmla="*/ 7252 w 64047"/>
                <a:gd name="connsiteY6" fmla="*/ 69172 h 91663"/>
                <a:gd name="connsiteX7" fmla="*/ 994 w 64047"/>
                <a:gd name="connsiteY7" fmla="*/ 78174 h 91663"/>
                <a:gd name="connsiteX8" fmla="*/ 1337 w 64047"/>
                <a:gd name="connsiteY8" fmla="*/ 84089 h 91663"/>
                <a:gd name="connsiteX9" fmla="*/ 11452 w 64047"/>
                <a:gd name="connsiteY9" fmla="*/ 91118 h 91663"/>
                <a:gd name="connsiteX10" fmla="*/ 17282 w 64047"/>
                <a:gd name="connsiteY10" fmla="*/ 89318 h 91663"/>
                <a:gd name="connsiteX11" fmla="*/ 23711 w 64047"/>
                <a:gd name="connsiteY11" fmla="*/ 80060 h 91663"/>
                <a:gd name="connsiteX12" fmla="*/ 29712 w 64047"/>
                <a:gd name="connsiteY12" fmla="*/ 70458 h 91663"/>
                <a:gd name="connsiteX13" fmla="*/ 41628 w 64047"/>
                <a:gd name="connsiteY13" fmla="*/ 51342 h 91663"/>
                <a:gd name="connsiteX14" fmla="*/ 52686 w 64047"/>
                <a:gd name="connsiteY14" fmla="*/ 31711 h 91663"/>
                <a:gd name="connsiteX15" fmla="*/ 63402 w 64047"/>
                <a:gd name="connsiteY15" fmla="*/ 11908 h 91663"/>
                <a:gd name="connsiteX16" fmla="*/ 62201 w 64047"/>
                <a:gd name="connsiteY16" fmla="*/ 5908 h 9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47" h="91663">
                  <a:moveTo>
                    <a:pt x="62373" y="5908"/>
                  </a:moveTo>
                  <a:lnTo>
                    <a:pt x="51400" y="335"/>
                  </a:lnTo>
                  <a:cubicBezTo>
                    <a:pt x="49600" y="-608"/>
                    <a:pt x="47200" y="507"/>
                    <a:pt x="45999" y="2821"/>
                  </a:cubicBezTo>
                  <a:cubicBezTo>
                    <a:pt x="42913" y="9508"/>
                    <a:pt x="38970" y="15680"/>
                    <a:pt x="35541" y="22109"/>
                  </a:cubicBezTo>
                  <a:cubicBezTo>
                    <a:pt x="31941" y="28453"/>
                    <a:pt x="28512" y="34968"/>
                    <a:pt x="24740" y="41226"/>
                  </a:cubicBezTo>
                  <a:lnTo>
                    <a:pt x="13081" y="59828"/>
                  </a:lnTo>
                  <a:lnTo>
                    <a:pt x="7252" y="69172"/>
                  </a:lnTo>
                  <a:lnTo>
                    <a:pt x="994" y="78174"/>
                  </a:lnTo>
                  <a:cubicBezTo>
                    <a:pt x="-464" y="80317"/>
                    <a:pt x="-292" y="82974"/>
                    <a:pt x="1337" y="84089"/>
                  </a:cubicBezTo>
                  <a:lnTo>
                    <a:pt x="11452" y="91118"/>
                  </a:lnTo>
                  <a:cubicBezTo>
                    <a:pt x="13167" y="92318"/>
                    <a:pt x="15739" y="91461"/>
                    <a:pt x="17282" y="89318"/>
                  </a:cubicBezTo>
                  <a:lnTo>
                    <a:pt x="23711" y="80060"/>
                  </a:lnTo>
                  <a:lnTo>
                    <a:pt x="29712" y="70458"/>
                  </a:lnTo>
                  <a:lnTo>
                    <a:pt x="41628" y="51342"/>
                  </a:lnTo>
                  <a:cubicBezTo>
                    <a:pt x="45485" y="44912"/>
                    <a:pt x="49000" y="38226"/>
                    <a:pt x="52686" y="31711"/>
                  </a:cubicBezTo>
                  <a:cubicBezTo>
                    <a:pt x="56286" y="25110"/>
                    <a:pt x="60230" y="18680"/>
                    <a:pt x="63402" y="11908"/>
                  </a:cubicBezTo>
                  <a:cubicBezTo>
                    <a:pt x="64602" y="9508"/>
                    <a:pt x="64088" y="6850"/>
                    <a:pt x="62201" y="5908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A6F04E0B-475A-2C04-C290-D5F3DB3D762E}"/>
                </a:ext>
              </a:extLst>
            </p:cNvPr>
            <p:cNvSpPr/>
            <p:nvPr/>
          </p:nvSpPr>
          <p:spPr>
            <a:xfrm>
              <a:off x="6125229" y="3564464"/>
              <a:ext cx="42944" cy="98384"/>
            </a:xfrm>
            <a:custGeom>
              <a:avLst/>
              <a:gdLst>
                <a:gd name="connsiteX0" fmla="*/ 40303 w 42944"/>
                <a:gd name="connsiteY0" fmla="*/ 2552 h 98384"/>
                <a:gd name="connsiteX1" fmla="*/ 28216 w 42944"/>
                <a:gd name="connsiteY1" fmla="*/ 66 h 98384"/>
                <a:gd name="connsiteX2" fmla="*/ 23587 w 42944"/>
                <a:gd name="connsiteY2" fmla="*/ 3923 h 98384"/>
                <a:gd name="connsiteX3" fmla="*/ 18872 w 42944"/>
                <a:gd name="connsiteY3" fmla="*/ 25355 h 98384"/>
                <a:gd name="connsiteX4" fmla="*/ 13129 w 42944"/>
                <a:gd name="connsiteY4" fmla="*/ 46529 h 98384"/>
                <a:gd name="connsiteX5" fmla="*/ 270 w 42944"/>
                <a:gd name="connsiteY5" fmla="*/ 88534 h 98384"/>
                <a:gd name="connsiteX6" fmla="*/ 2327 w 42944"/>
                <a:gd name="connsiteY6" fmla="*/ 94192 h 98384"/>
                <a:gd name="connsiteX7" fmla="*/ 13986 w 42944"/>
                <a:gd name="connsiteY7" fmla="*/ 98221 h 98384"/>
                <a:gd name="connsiteX8" fmla="*/ 18958 w 42944"/>
                <a:gd name="connsiteY8" fmla="*/ 94877 h 98384"/>
                <a:gd name="connsiteX9" fmla="*/ 32160 w 42944"/>
                <a:gd name="connsiteY9" fmla="*/ 51758 h 98384"/>
                <a:gd name="connsiteX10" fmla="*/ 37989 w 42944"/>
                <a:gd name="connsiteY10" fmla="*/ 29984 h 98384"/>
                <a:gd name="connsiteX11" fmla="*/ 42789 w 42944"/>
                <a:gd name="connsiteY11" fmla="*/ 7952 h 98384"/>
                <a:gd name="connsiteX12" fmla="*/ 40218 w 42944"/>
                <a:gd name="connsiteY12" fmla="*/ 2552 h 98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944" h="98384">
                  <a:moveTo>
                    <a:pt x="40303" y="2552"/>
                  </a:moveTo>
                  <a:lnTo>
                    <a:pt x="28216" y="66"/>
                  </a:lnTo>
                  <a:cubicBezTo>
                    <a:pt x="26244" y="-363"/>
                    <a:pt x="24187" y="1351"/>
                    <a:pt x="23587" y="3923"/>
                  </a:cubicBezTo>
                  <a:lnTo>
                    <a:pt x="18872" y="25355"/>
                  </a:lnTo>
                  <a:lnTo>
                    <a:pt x="13129" y="46529"/>
                  </a:lnTo>
                  <a:cubicBezTo>
                    <a:pt x="9614" y="60759"/>
                    <a:pt x="4642" y="74561"/>
                    <a:pt x="270" y="88534"/>
                  </a:cubicBezTo>
                  <a:cubicBezTo>
                    <a:pt x="-502" y="91020"/>
                    <a:pt x="441" y="93506"/>
                    <a:pt x="2327" y="94192"/>
                  </a:cubicBezTo>
                  <a:lnTo>
                    <a:pt x="13986" y="98221"/>
                  </a:lnTo>
                  <a:cubicBezTo>
                    <a:pt x="15957" y="98907"/>
                    <a:pt x="18186" y="97364"/>
                    <a:pt x="18958" y="94877"/>
                  </a:cubicBezTo>
                  <a:cubicBezTo>
                    <a:pt x="23501" y="80562"/>
                    <a:pt x="28559" y="66331"/>
                    <a:pt x="32160" y="51758"/>
                  </a:cubicBezTo>
                  <a:lnTo>
                    <a:pt x="37989" y="29984"/>
                  </a:lnTo>
                  <a:lnTo>
                    <a:pt x="42789" y="7952"/>
                  </a:lnTo>
                  <a:cubicBezTo>
                    <a:pt x="43389" y="5381"/>
                    <a:pt x="42189" y="2895"/>
                    <a:pt x="40218" y="2552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A333BC2F-4F14-0FA8-AF5E-6DBA5317EB51}"/>
                </a:ext>
              </a:extLst>
            </p:cNvPr>
            <p:cNvSpPr/>
            <p:nvPr/>
          </p:nvSpPr>
          <p:spPr>
            <a:xfrm>
              <a:off x="5362278" y="4143331"/>
              <a:ext cx="99280" cy="22731"/>
            </a:xfrm>
            <a:custGeom>
              <a:avLst/>
              <a:gdLst>
                <a:gd name="connsiteX0" fmla="*/ 99280 w 99280"/>
                <a:gd name="connsiteY0" fmla="*/ 18530 h 22731"/>
                <a:gd name="connsiteX1" fmla="*/ 98852 w 99280"/>
                <a:gd name="connsiteY1" fmla="*/ 6186 h 22731"/>
                <a:gd name="connsiteX2" fmla="*/ 94051 w 99280"/>
                <a:gd name="connsiteY2" fmla="*/ 2586 h 22731"/>
                <a:gd name="connsiteX3" fmla="*/ 72105 w 99280"/>
                <a:gd name="connsiteY3" fmla="*/ 3100 h 22731"/>
                <a:gd name="connsiteX4" fmla="*/ 50160 w 99280"/>
                <a:gd name="connsiteY4" fmla="*/ 2586 h 22731"/>
                <a:gd name="connsiteX5" fmla="*/ 6269 w 99280"/>
                <a:gd name="connsiteY5" fmla="*/ 14 h 22731"/>
                <a:gd name="connsiteX6" fmla="*/ 1211 w 99280"/>
                <a:gd name="connsiteY6" fmla="*/ 3357 h 22731"/>
                <a:gd name="connsiteX7" fmla="*/ 10 w 99280"/>
                <a:gd name="connsiteY7" fmla="*/ 15616 h 22731"/>
                <a:gd name="connsiteX8" fmla="*/ 4468 w 99280"/>
                <a:gd name="connsiteY8" fmla="*/ 19645 h 22731"/>
                <a:gd name="connsiteX9" fmla="*/ 49474 w 99280"/>
                <a:gd name="connsiteY9" fmla="*/ 22217 h 22731"/>
                <a:gd name="connsiteX10" fmla="*/ 72020 w 99280"/>
                <a:gd name="connsiteY10" fmla="*/ 22731 h 22731"/>
                <a:gd name="connsiteX11" fmla="*/ 94565 w 99280"/>
                <a:gd name="connsiteY11" fmla="*/ 22217 h 22731"/>
                <a:gd name="connsiteX12" fmla="*/ 99194 w 99280"/>
                <a:gd name="connsiteY12" fmla="*/ 18359 h 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280" h="22731">
                  <a:moveTo>
                    <a:pt x="99280" y="18530"/>
                  </a:moveTo>
                  <a:lnTo>
                    <a:pt x="98852" y="6186"/>
                  </a:lnTo>
                  <a:cubicBezTo>
                    <a:pt x="98852" y="4129"/>
                    <a:pt x="96623" y="2500"/>
                    <a:pt x="94051" y="2586"/>
                  </a:cubicBezTo>
                  <a:lnTo>
                    <a:pt x="72105" y="3100"/>
                  </a:lnTo>
                  <a:lnTo>
                    <a:pt x="50160" y="2586"/>
                  </a:lnTo>
                  <a:cubicBezTo>
                    <a:pt x="35501" y="2586"/>
                    <a:pt x="20927" y="957"/>
                    <a:pt x="6269" y="14"/>
                  </a:cubicBezTo>
                  <a:cubicBezTo>
                    <a:pt x="3696" y="-158"/>
                    <a:pt x="1468" y="1300"/>
                    <a:pt x="1211" y="3357"/>
                  </a:cubicBezTo>
                  <a:lnTo>
                    <a:pt x="10" y="15616"/>
                  </a:lnTo>
                  <a:cubicBezTo>
                    <a:pt x="-161" y="17673"/>
                    <a:pt x="1811" y="19473"/>
                    <a:pt x="4468" y="19645"/>
                  </a:cubicBezTo>
                  <a:cubicBezTo>
                    <a:pt x="19470" y="20588"/>
                    <a:pt x="34472" y="22217"/>
                    <a:pt x="49474" y="22217"/>
                  </a:cubicBezTo>
                  <a:lnTo>
                    <a:pt x="72020" y="22731"/>
                  </a:lnTo>
                  <a:lnTo>
                    <a:pt x="94565" y="22217"/>
                  </a:lnTo>
                  <a:cubicBezTo>
                    <a:pt x="97223" y="22217"/>
                    <a:pt x="99280" y="20416"/>
                    <a:pt x="99194" y="1835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B3194501-1574-3381-ECFB-A4A33AA599CA}"/>
                </a:ext>
              </a:extLst>
            </p:cNvPr>
            <p:cNvSpPr/>
            <p:nvPr/>
          </p:nvSpPr>
          <p:spPr>
            <a:xfrm>
              <a:off x="6163289" y="3369324"/>
              <a:ext cx="21372" cy="99289"/>
            </a:xfrm>
            <a:custGeom>
              <a:avLst/>
              <a:gdLst>
                <a:gd name="connsiteX0" fmla="*/ 16044 w 21372"/>
                <a:gd name="connsiteY0" fmla="*/ 96 h 99289"/>
                <a:gd name="connsiteX1" fmla="*/ 3700 w 21372"/>
                <a:gd name="connsiteY1" fmla="*/ 867 h 99289"/>
                <a:gd name="connsiteX2" fmla="*/ 357 w 21372"/>
                <a:gd name="connsiteY2" fmla="*/ 5753 h 99289"/>
                <a:gd name="connsiteX3" fmla="*/ 1128 w 21372"/>
                <a:gd name="connsiteY3" fmla="*/ 27699 h 99289"/>
                <a:gd name="connsiteX4" fmla="*/ 1557 w 21372"/>
                <a:gd name="connsiteY4" fmla="*/ 49645 h 99289"/>
                <a:gd name="connsiteX5" fmla="*/ 1042 w 21372"/>
                <a:gd name="connsiteY5" fmla="*/ 71590 h 99289"/>
                <a:gd name="connsiteX6" fmla="*/ 785 w 21372"/>
                <a:gd name="connsiteY6" fmla="*/ 82563 h 99289"/>
                <a:gd name="connsiteX7" fmla="*/ 14 w 21372"/>
                <a:gd name="connsiteY7" fmla="*/ 93536 h 99289"/>
                <a:gd name="connsiteX8" fmla="*/ 3357 w 21372"/>
                <a:gd name="connsiteY8" fmla="*/ 98422 h 99289"/>
                <a:gd name="connsiteX9" fmla="*/ 15702 w 21372"/>
                <a:gd name="connsiteY9" fmla="*/ 99279 h 99289"/>
                <a:gd name="connsiteX10" fmla="*/ 19730 w 21372"/>
                <a:gd name="connsiteY10" fmla="*/ 94736 h 99289"/>
                <a:gd name="connsiteX11" fmla="*/ 20502 w 21372"/>
                <a:gd name="connsiteY11" fmla="*/ 83506 h 99289"/>
                <a:gd name="connsiteX12" fmla="*/ 20845 w 21372"/>
                <a:gd name="connsiteY12" fmla="*/ 72190 h 99289"/>
                <a:gd name="connsiteX13" fmla="*/ 21359 w 21372"/>
                <a:gd name="connsiteY13" fmla="*/ 49645 h 99289"/>
                <a:gd name="connsiteX14" fmla="*/ 20931 w 21372"/>
                <a:gd name="connsiteY14" fmla="*/ 27099 h 99289"/>
                <a:gd name="connsiteX15" fmla="*/ 20074 w 21372"/>
                <a:gd name="connsiteY15" fmla="*/ 4553 h 99289"/>
                <a:gd name="connsiteX16" fmla="*/ 16044 w 21372"/>
                <a:gd name="connsiteY16" fmla="*/ 10 h 9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372" h="99289">
                  <a:moveTo>
                    <a:pt x="16044" y="96"/>
                  </a:moveTo>
                  <a:lnTo>
                    <a:pt x="3700" y="867"/>
                  </a:lnTo>
                  <a:cubicBezTo>
                    <a:pt x="1643" y="1039"/>
                    <a:pt x="185" y="3182"/>
                    <a:pt x="357" y="5753"/>
                  </a:cubicBezTo>
                  <a:cubicBezTo>
                    <a:pt x="1042" y="13040"/>
                    <a:pt x="871" y="20413"/>
                    <a:pt x="1128" y="27699"/>
                  </a:cubicBezTo>
                  <a:cubicBezTo>
                    <a:pt x="1214" y="34986"/>
                    <a:pt x="1643" y="42358"/>
                    <a:pt x="1557" y="49645"/>
                  </a:cubicBezTo>
                  <a:lnTo>
                    <a:pt x="1042" y="71590"/>
                  </a:lnTo>
                  <a:lnTo>
                    <a:pt x="785" y="82563"/>
                  </a:lnTo>
                  <a:lnTo>
                    <a:pt x="14" y="93536"/>
                  </a:lnTo>
                  <a:cubicBezTo>
                    <a:pt x="-158" y="96108"/>
                    <a:pt x="1300" y="98337"/>
                    <a:pt x="3357" y="98422"/>
                  </a:cubicBezTo>
                  <a:lnTo>
                    <a:pt x="15702" y="99279"/>
                  </a:lnTo>
                  <a:cubicBezTo>
                    <a:pt x="17759" y="99451"/>
                    <a:pt x="19559" y="97393"/>
                    <a:pt x="19730" y="94736"/>
                  </a:cubicBezTo>
                  <a:lnTo>
                    <a:pt x="20502" y="83506"/>
                  </a:lnTo>
                  <a:lnTo>
                    <a:pt x="20845" y="72190"/>
                  </a:lnTo>
                  <a:lnTo>
                    <a:pt x="21359" y="49645"/>
                  </a:lnTo>
                  <a:cubicBezTo>
                    <a:pt x="21445" y="42101"/>
                    <a:pt x="21102" y="34643"/>
                    <a:pt x="20931" y="27099"/>
                  </a:cubicBezTo>
                  <a:cubicBezTo>
                    <a:pt x="20674" y="19555"/>
                    <a:pt x="20759" y="12097"/>
                    <a:pt x="20074" y="4553"/>
                  </a:cubicBezTo>
                  <a:cubicBezTo>
                    <a:pt x="19902" y="1896"/>
                    <a:pt x="18102" y="-162"/>
                    <a:pt x="16044" y="1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A0AB19CD-6786-8BA5-6920-41C68F218FCB}"/>
                </a:ext>
              </a:extLst>
            </p:cNvPr>
            <p:cNvSpPr/>
            <p:nvPr/>
          </p:nvSpPr>
          <p:spPr>
            <a:xfrm>
              <a:off x="5743916" y="4033235"/>
              <a:ext cx="92815" cy="61634"/>
            </a:xfrm>
            <a:custGeom>
              <a:avLst/>
              <a:gdLst>
                <a:gd name="connsiteX0" fmla="*/ 92517 w 92815"/>
                <a:gd name="connsiteY0" fmla="*/ 11869 h 61634"/>
                <a:gd name="connsiteX1" fmla="*/ 85831 w 92815"/>
                <a:gd name="connsiteY1" fmla="*/ 1496 h 61634"/>
                <a:gd name="connsiteX2" fmla="*/ 79830 w 92815"/>
                <a:gd name="connsiteY2" fmla="*/ 810 h 61634"/>
                <a:gd name="connsiteX3" fmla="*/ 61228 w 92815"/>
                <a:gd name="connsiteY3" fmla="*/ 12469 h 61634"/>
                <a:gd name="connsiteX4" fmla="*/ 42025 w 92815"/>
                <a:gd name="connsiteY4" fmla="*/ 23184 h 61634"/>
                <a:gd name="connsiteX5" fmla="*/ 2934 w 92815"/>
                <a:gd name="connsiteY5" fmla="*/ 43244 h 61634"/>
                <a:gd name="connsiteX6" fmla="*/ 277 w 92815"/>
                <a:gd name="connsiteY6" fmla="*/ 48645 h 61634"/>
                <a:gd name="connsiteX7" fmla="*/ 5507 w 92815"/>
                <a:gd name="connsiteY7" fmla="*/ 59789 h 61634"/>
                <a:gd name="connsiteX8" fmla="*/ 11336 w 92815"/>
                <a:gd name="connsiteY8" fmla="*/ 60989 h 61634"/>
                <a:gd name="connsiteX9" fmla="*/ 51455 w 92815"/>
                <a:gd name="connsiteY9" fmla="*/ 40415 h 61634"/>
                <a:gd name="connsiteX10" fmla="*/ 71172 w 92815"/>
                <a:gd name="connsiteY10" fmla="*/ 29442 h 61634"/>
                <a:gd name="connsiteX11" fmla="*/ 90288 w 92815"/>
                <a:gd name="connsiteY11" fmla="*/ 17526 h 61634"/>
                <a:gd name="connsiteX12" fmla="*/ 92346 w 92815"/>
                <a:gd name="connsiteY12" fmla="*/ 11869 h 61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815" h="61634">
                  <a:moveTo>
                    <a:pt x="92517" y="11869"/>
                  </a:moveTo>
                  <a:lnTo>
                    <a:pt x="85831" y="1496"/>
                  </a:lnTo>
                  <a:cubicBezTo>
                    <a:pt x="84716" y="-219"/>
                    <a:pt x="82059" y="-476"/>
                    <a:pt x="79830" y="810"/>
                  </a:cubicBezTo>
                  <a:lnTo>
                    <a:pt x="61228" y="12469"/>
                  </a:lnTo>
                  <a:lnTo>
                    <a:pt x="42025" y="23184"/>
                  </a:lnTo>
                  <a:cubicBezTo>
                    <a:pt x="29424" y="30642"/>
                    <a:pt x="16051" y="36643"/>
                    <a:pt x="2934" y="43244"/>
                  </a:cubicBezTo>
                  <a:cubicBezTo>
                    <a:pt x="620" y="44358"/>
                    <a:pt x="-580" y="46844"/>
                    <a:pt x="277" y="48645"/>
                  </a:cubicBezTo>
                  <a:lnTo>
                    <a:pt x="5507" y="59789"/>
                  </a:lnTo>
                  <a:cubicBezTo>
                    <a:pt x="6364" y="61675"/>
                    <a:pt x="9021" y="62189"/>
                    <a:pt x="11336" y="60989"/>
                  </a:cubicBezTo>
                  <a:cubicBezTo>
                    <a:pt x="24795" y="54217"/>
                    <a:pt x="38511" y="48044"/>
                    <a:pt x="51455" y="40415"/>
                  </a:cubicBezTo>
                  <a:lnTo>
                    <a:pt x="71172" y="29442"/>
                  </a:lnTo>
                  <a:lnTo>
                    <a:pt x="90288" y="17526"/>
                  </a:lnTo>
                  <a:cubicBezTo>
                    <a:pt x="92517" y="16069"/>
                    <a:pt x="93460" y="13583"/>
                    <a:pt x="92346" y="1186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C2AD92A3-6B18-5863-C239-C5381803F38A}"/>
                </a:ext>
              </a:extLst>
            </p:cNvPr>
            <p:cNvSpPr/>
            <p:nvPr/>
          </p:nvSpPr>
          <p:spPr>
            <a:xfrm>
              <a:off x="3331248" y="1835872"/>
              <a:ext cx="3048432" cy="2525063"/>
            </a:xfrm>
            <a:custGeom>
              <a:avLst/>
              <a:gdLst>
                <a:gd name="connsiteX0" fmla="*/ 53450 w 3048432"/>
                <a:gd name="connsiteY0" fmla="*/ 1783093 h 2525063"/>
                <a:gd name="connsiteX1" fmla="*/ 23704 w 3048432"/>
                <a:gd name="connsiteY1" fmla="*/ 1646790 h 2525063"/>
                <a:gd name="connsiteX2" fmla="*/ 22332 w 3048432"/>
                <a:gd name="connsiteY2" fmla="*/ 1507487 h 2525063"/>
                <a:gd name="connsiteX3" fmla="*/ 49422 w 3048432"/>
                <a:gd name="connsiteY3" fmla="*/ 1370670 h 2525063"/>
                <a:gd name="connsiteX4" fmla="*/ 104028 w 3048432"/>
                <a:gd name="connsiteY4" fmla="*/ 1242082 h 2525063"/>
                <a:gd name="connsiteX5" fmla="*/ 183838 w 3048432"/>
                <a:gd name="connsiteY5" fmla="*/ 1127554 h 2525063"/>
                <a:gd name="connsiteX6" fmla="*/ 207413 w 3048432"/>
                <a:gd name="connsiteY6" fmla="*/ 1101922 h 2525063"/>
                <a:gd name="connsiteX7" fmla="*/ 219071 w 3048432"/>
                <a:gd name="connsiteY7" fmla="*/ 1089663 h 2525063"/>
                <a:gd name="connsiteX8" fmla="*/ 228072 w 3048432"/>
                <a:gd name="connsiteY8" fmla="*/ 1080662 h 2525063"/>
                <a:gd name="connsiteX9" fmla="*/ 263991 w 3048432"/>
                <a:gd name="connsiteY9" fmla="*/ 1044743 h 2525063"/>
                <a:gd name="connsiteX10" fmla="*/ 407666 w 3048432"/>
                <a:gd name="connsiteY10" fmla="*/ 901068 h 2525063"/>
                <a:gd name="connsiteX11" fmla="*/ 982538 w 3048432"/>
                <a:gd name="connsiteY11" fmla="*/ 326196 h 2525063"/>
                <a:gd name="connsiteX12" fmla="*/ 1054376 w 3048432"/>
                <a:gd name="connsiteY12" fmla="*/ 254359 h 2525063"/>
                <a:gd name="connsiteX13" fmla="*/ 1090294 w 3048432"/>
                <a:gd name="connsiteY13" fmla="*/ 218440 h 2525063"/>
                <a:gd name="connsiteX14" fmla="*/ 1115412 w 3048432"/>
                <a:gd name="connsiteY14" fmla="*/ 194523 h 2525063"/>
                <a:gd name="connsiteX15" fmla="*/ 1141901 w 3048432"/>
                <a:gd name="connsiteY15" fmla="*/ 171806 h 2525063"/>
                <a:gd name="connsiteX16" fmla="*/ 1388789 w 3048432"/>
                <a:gd name="connsiteY16" fmla="*/ 44333 h 2525063"/>
                <a:gd name="connsiteX17" fmla="*/ 1665423 w 3048432"/>
                <a:gd name="connsiteY17" fmla="*/ 26330 h 2525063"/>
                <a:gd name="connsiteX18" fmla="*/ 1926628 w 3048432"/>
                <a:gd name="connsiteY18" fmla="*/ 120799 h 2525063"/>
                <a:gd name="connsiteX19" fmla="*/ 2037041 w 3048432"/>
                <a:gd name="connsiteY19" fmla="*/ 205924 h 2525063"/>
                <a:gd name="connsiteX20" fmla="*/ 2049557 w 3048432"/>
                <a:gd name="connsiteY20" fmla="*/ 217926 h 2525063"/>
                <a:gd name="connsiteX21" fmla="*/ 2058644 w 3048432"/>
                <a:gd name="connsiteY21" fmla="*/ 227012 h 2525063"/>
                <a:gd name="connsiteX22" fmla="*/ 2076646 w 3048432"/>
                <a:gd name="connsiteY22" fmla="*/ 245015 h 2525063"/>
                <a:gd name="connsiteX23" fmla="*/ 2112565 w 3048432"/>
                <a:gd name="connsiteY23" fmla="*/ 280933 h 2525063"/>
                <a:gd name="connsiteX24" fmla="*/ 2256240 w 3048432"/>
                <a:gd name="connsiteY24" fmla="*/ 424609 h 2525063"/>
                <a:gd name="connsiteX25" fmla="*/ 2543676 w 3048432"/>
                <a:gd name="connsiteY25" fmla="*/ 712045 h 2525063"/>
                <a:gd name="connsiteX26" fmla="*/ 2687351 w 3048432"/>
                <a:gd name="connsiteY26" fmla="*/ 855720 h 2525063"/>
                <a:gd name="connsiteX27" fmla="*/ 2759532 w 3048432"/>
                <a:gd name="connsiteY27" fmla="*/ 927986 h 2525063"/>
                <a:gd name="connsiteX28" fmla="*/ 2802480 w 3048432"/>
                <a:gd name="connsiteY28" fmla="*/ 974534 h 2525063"/>
                <a:gd name="connsiteX29" fmla="*/ 2822968 w 3048432"/>
                <a:gd name="connsiteY29" fmla="*/ 998709 h 2525063"/>
                <a:gd name="connsiteX30" fmla="*/ 2842428 w 3048432"/>
                <a:gd name="connsiteY30" fmla="*/ 1023826 h 2525063"/>
                <a:gd name="connsiteX31" fmla="*/ 2861116 w 3048432"/>
                <a:gd name="connsiteY31" fmla="*/ 1049544 h 2525063"/>
                <a:gd name="connsiteX32" fmla="*/ 2879032 w 3048432"/>
                <a:gd name="connsiteY32" fmla="*/ 1075776 h 2525063"/>
                <a:gd name="connsiteX33" fmla="*/ 2911779 w 3048432"/>
                <a:gd name="connsiteY33" fmla="*/ 1130297 h 2525063"/>
                <a:gd name="connsiteX34" fmla="*/ 2940926 w 3048432"/>
                <a:gd name="connsiteY34" fmla="*/ 1186790 h 2525063"/>
                <a:gd name="connsiteX35" fmla="*/ 2953785 w 3048432"/>
                <a:gd name="connsiteY35" fmla="*/ 1215850 h 2525063"/>
                <a:gd name="connsiteX36" fmla="*/ 2960042 w 3048432"/>
                <a:gd name="connsiteY36" fmla="*/ 1230424 h 2525063"/>
                <a:gd name="connsiteX37" fmla="*/ 2965786 w 3048432"/>
                <a:gd name="connsiteY37" fmla="*/ 1245254 h 2525063"/>
                <a:gd name="connsiteX38" fmla="*/ 2976930 w 3048432"/>
                <a:gd name="connsiteY38" fmla="*/ 1275001 h 2525063"/>
                <a:gd name="connsiteX39" fmla="*/ 2986703 w 3048432"/>
                <a:gd name="connsiteY39" fmla="*/ 1305262 h 2525063"/>
                <a:gd name="connsiteX40" fmla="*/ 2995533 w 3048432"/>
                <a:gd name="connsiteY40" fmla="*/ 1335780 h 2525063"/>
                <a:gd name="connsiteX41" fmla="*/ 3003505 w 3048432"/>
                <a:gd name="connsiteY41" fmla="*/ 1366555 h 2525063"/>
                <a:gd name="connsiteX42" fmla="*/ 3024336 w 3048432"/>
                <a:gd name="connsiteY42" fmla="*/ 1491714 h 2525063"/>
                <a:gd name="connsiteX43" fmla="*/ 2935182 w 3048432"/>
                <a:gd name="connsiteY43" fmla="*/ 1985404 h 2525063"/>
                <a:gd name="connsiteX44" fmla="*/ 2871832 w 3048432"/>
                <a:gd name="connsiteY44" fmla="*/ 2095560 h 2525063"/>
                <a:gd name="connsiteX45" fmla="*/ 2853658 w 3048432"/>
                <a:gd name="connsiteY45" fmla="*/ 2121621 h 2525063"/>
                <a:gd name="connsiteX46" fmla="*/ 2834541 w 3048432"/>
                <a:gd name="connsiteY46" fmla="*/ 2146995 h 2525063"/>
                <a:gd name="connsiteX47" fmla="*/ 2794079 w 3048432"/>
                <a:gd name="connsiteY47" fmla="*/ 2195859 h 2525063"/>
                <a:gd name="connsiteX48" fmla="*/ 2703553 w 3048432"/>
                <a:gd name="connsiteY48" fmla="*/ 2284241 h 2525063"/>
                <a:gd name="connsiteX49" fmla="*/ 2654004 w 3048432"/>
                <a:gd name="connsiteY49" fmla="*/ 2323932 h 2525063"/>
                <a:gd name="connsiteX50" fmla="*/ 2628115 w 3048432"/>
                <a:gd name="connsiteY50" fmla="*/ 2342277 h 2525063"/>
                <a:gd name="connsiteX51" fmla="*/ 2601712 w 3048432"/>
                <a:gd name="connsiteY51" fmla="*/ 2359936 h 2525063"/>
                <a:gd name="connsiteX52" fmla="*/ 2574708 w 3048432"/>
                <a:gd name="connsiteY52" fmla="*/ 2376738 h 2525063"/>
                <a:gd name="connsiteX53" fmla="*/ 2547019 w 3048432"/>
                <a:gd name="connsiteY53" fmla="*/ 2392340 h 2525063"/>
                <a:gd name="connsiteX54" fmla="*/ 2533132 w 3048432"/>
                <a:gd name="connsiteY54" fmla="*/ 2399970 h 2525063"/>
                <a:gd name="connsiteX55" fmla="*/ 2518902 w 3048432"/>
                <a:gd name="connsiteY55" fmla="*/ 2407085 h 2525063"/>
                <a:gd name="connsiteX56" fmla="*/ 2490355 w 3048432"/>
                <a:gd name="connsiteY56" fmla="*/ 2420973 h 2525063"/>
                <a:gd name="connsiteX57" fmla="*/ 2371541 w 3048432"/>
                <a:gd name="connsiteY57" fmla="*/ 2465978 h 2525063"/>
                <a:gd name="connsiteX58" fmla="*/ 2121480 w 3048432"/>
                <a:gd name="connsiteY58" fmla="*/ 2505155 h 2525063"/>
                <a:gd name="connsiteX59" fmla="*/ 1635848 w 3048432"/>
                <a:gd name="connsiteY59" fmla="*/ 2378710 h 2525063"/>
                <a:gd name="connsiteX60" fmla="*/ 1608759 w 3048432"/>
                <a:gd name="connsiteY60" fmla="*/ 2361994 h 2525063"/>
                <a:gd name="connsiteX61" fmla="*/ 1595300 w 3048432"/>
                <a:gd name="connsiteY61" fmla="*/ 2353507 h 2525063"/>
                <a:gd name="connsiteX62" fmla="*/ 1582185 w 3048432"/>
                <a:gd name="connsiteY62" fmla="*/ 2344506 h 2525063"/>
                <a:gd name="connsiteX63" fmla="*/ 1556124 w 3048432"/>
                <a:gd name="connsiteY63" fmla="*/ 2326332 h 2525063"/>
                <a:gd name="connsiteX64" fmla="*/ 1531007 w 3048432"/>
                <a:gd name="connsiteY64" fmla="*/ 2306958 h 2525063"/>
                <a:gd name="connsiteX65" fmla="*/ 1518491 w 3048432"/>
                <a:gd name="connsiteY65" fmla="*/ 2297186 h 2525063"/>
                <a:gd name="connsiteX66" fmla="*/ 1506404 w 3048432"/>
                <a:gd name="connsiteY66" fmla="*/ 2286899 h 2525063"/>
                <a:gd name="connsiteX67" fmla="*/ 1482401 w 3048432"/>
                <a:gd name="connsiteY67" fmla="*/ 2266153 h 2525063"/>
                <a:gd name="connsiteX68" fmla="*/ 1459426 w 3048432"/>
                <a:gd name="connsiteY68" fmla="*/ 2244379 h 2525063"/>
                <a:gd name="connsiteX69" fmla="*/ 1448025 w 3048432"/>
                <a:gd name="connsiteY69" fmla="*/ 2233406 h 2525063"/>
                <a:gd name="connsiteX70" fmla="*/ 1437138 w 3048432"/>
                <a:gd name="connsiteY70" fmla="*/ 2221919 h 2525063"/>
                <a:gd name="connsiteX71" fmla="*/ 1287976 w 3048432"/>
                <a:gd name="connsiteY71" fmla="*/ 2017294 h 2525063"/>
                <a:gd name="connsiteX72" fmla="*/ 1235598 w 3048432"/>
                <a:gd name="connsiteY72" fmla="*/ 1901479 h 2525063"/>
                <a:gd name="connsiteX73" fmla="*/ 1225226 w 3048432"/>
                <a:gd name="connsiteY73" fmla="*/ 1871389 h 2525063"/>
                <a:gd name="connsiteX74" fmla="*/ 1220168 w 3048432"/>
                <a:gd name="connsiteY74" fmla="*/ 1856302 h 2525063"/>
                <a:gd name="connsiteX75" fmla="*/ 1215796 w 3048432"/>
                <a:gd name="connsiteY75" fmla="*/ 1841043 h 2525063"/>
                <a:gd name="connsiteX76" fmla="*/ 1207223 w 3048432"/>
                <a:gd name="connsiteY76" fmla="*/ 1810439 h 2525063"/>
                <a:gd name="connsiteX77" fmla="*/ 1200108 w 3048432"/>
                <a:gd name="connsiteY77" fmla="*/ 1779492 h 2525063"/>
                <a:gd name="connsiteX78" fmla="*/ 1196593 w 3048432"/>
                <a:gd name="connsiteY78" fmla="*/ 1763976 h 2525063"/>
                <a:gd name="connsiteX79" fmla="*/ 1193765 w 3048432"/>
                <a:gd name="connsiteY79" fmla="*/ 1748374 h 2525063"/>
                <a:gd name="connsiteX80" fmla="*/ 1188364 w 3048432"/>
                <a:gd name="connsiteY80" fmla="*/ 1717084 h 2525063"/>
                <a:gd name="connsiteX81" fmla="*/ 1184421 w 3048432"/>
                <a:gd name="connsiteY81" fmla="*/ 1685624 h 2525063"/>
                <a:gd name="connsiteX82" fmla="*/ 1182535 w 3048432"/>
                <a:gd name="connsiteY82" fmla="*/ 1669850 h 2525063"/>
                <a:gd name="connsiteX83" fmla="*/ 1181334 w 3048432"/>
                <a:gd name="connsiteY83" fmla="*/ 1653991 h 2525063"/>
                <a:gd name="connsiteX84" fmla="*/ 1179106 w 3048432"/>
                <a:gd name="connsiteY84" fmla="*/ 1622358 h 2525063"/>
                <a:gd name="connsiteX85" fmla="*/ 1178420 w 3048432"/>
                <a:gd name="connsiteY85" fmla="*/ 1590640 h 2525063"/>
                <a:gd name="connsiteX86" fmla="*/ 1178163 w 3048432"/>
                <a:gd name="connsiteY86" fmla="*/ 1574781 h 2525063"/>
                <a:gd name="connsiteX87" fmla="*/ 1178591 w 3048432"/>
                <a:gd name="connsiteY87" fmla="*/ 1558922 h 2525063"/>
                <a:gd name="connsiteX88" fmla="*/ 1179620 w 3048432"/>
                <a:gd name="connsiteY88" fmla="*/ 1527204 h 2525063"/>
                <a:gd name="connsiteX89" fmla="*/ 1159903 w 3048432"/>
                <a:gd name="connsiteY89" fmla="*/ 1526089 h 2525063"/>
                <a:gd name="connsiteX90" fmla="*/ 1158874 w 3048432"/>
                <a:gd name="connsiteY90" fmla="*/ 1558493 h 2525063"/>
                <a:gd name="connsiteX91" fmla="*/ 1158446 w 3048432"/>
                <a:gd name="connsiteY91" fmla="*/ 1574695 h 2525063"/>
                <a:gd name="connsiteX92" fmla="*/ 1158703 w 3048432"/>
                <a:gd name="connsiteY92" fmla="*/ 1590897 h 2525063"/>
                <a:gd name="connsiteX93" fmla="*/ 1159389 w 3048432"/>
                <a:gd name="connsiteY93" fmla="*/ 1623301 h 2525063"/>
                <a:gd name="connsiteX94" fmla="*/ 1161618 w 3048432"/>
                <a:gd name="connsiteY94" fmla="*/ 1655620 h 2525063"/>
                <a:gd name="connsiteX95" fmla="*/ 1162818 w 3048432"/>
                <a:gd name="connsiteY95" fmla="*/ 1671736 h 2525063"/>
                <a:gd name="connsiteX96" fmla="*/ 1164704 w 3048432"/>
                <a:gd name="connsiteY96" fmla="*/ 1687852 h 2525063"/>
                <a:gd name="connsiteX97" fmla="*/ 1168733 w 3048432"/>
                <a:gd name="connsiteY97" fmla="*/ 1719999 h 2525063"/>
                <a:gd name="connsiteX98" fmla="*/ 1174305 w 3048432"/>
                <a:gd name="connsiteY98" fmla="*/ 1751975 h 2525063"/>
                <a:gd name="connsiteX99" fmla="*/ 1177134 w 3048432"/>
                <a:gd name="connsiteY99" fmla="*/ 1767920 h 2525063"/>
                <a:gd name="connsiteX100" fmla="*/ 1180649 w 3048432"/>
                <a:gd name="connsiteY100" fmla="*/ 1783778 h 2525063"/>
                <a:gd name="connsiteX101" fmla="*/ 1187935 w 3048432"/>
                <a:gd name="connsiteY101" fmla="*/ 1815411 h 2525063"/>
                <a:gd name="connsiteX102" fmla="*/ 1196765 w 3048432"/>
                <a:gd name="connsiteY102" fmla="*/ 1846615 h 2525063"/>
                <a:gd name="connsiteX103" fmla="*/ 1201308 w 3048432"/>
                <a:gd name="connsiteY103" fmla="*/ 1862217 h 2525063"/>
                <a:gd name="connsiteX104" fmla="*/ 1206452 w 3048432"/>
                <a:gd name="connsiteY104" fmla="*/ 1877647 h 2525063"/>
                <a:gd name="connsiteX105" fmla="*/ 1216996 w 3048432"/>
                <a:gd name="connsiteY105" fmla="*/ 1908337 h 2525063"/>
                <a:gd name="connsiteX106" fmla="*/ 1270488 w 3048432"/>
                <a:gd name="connsiteY106" fmla="*/ 2026638 h 2525063"/>
                <a:gd name="connsiteX107" fmla="*/ 1422822 w 3048432"/>
                <a:gd name="connsiteY107" fmla="*/ 2235635 h 2525063"/>
                <a:gd name="connsiteX108" fmla="*/ 1433966 w 3048432"/>
                <a:gd name="connsiteY108" fmla="*/ 2247294 h 2525063"/>
                <a:gd name="connsiteX109" fmla="*/ 1445625 w 3048432"/>
                <a:gd name="connsiteY109" fmla="*/ 2258524 h 2525063"/>
                <a:gd name="connsiteX110" fmla="*/ 1469113 w 3048432"/>
                <a:gd name="connsiteY110" fmla="*/ 2280726 h 2525063"/>
                <a:gd name="connsiteX111" fmla="*/ 1493545 w 3048432"/>
                <a:gd name="connsiteY111" fmla="*/ 2301900 h 2525063"/>
                <a:gd name="connsiteX112" fmla="*/ 1505889 w 3048432"/>
                <a:gd name="connsiteY112" fmla="*/ 2312445 h 2525063"/>
                <a:gd name="connsiteX113" fmla="*/ 1518662 w 3048432"/>
                <a:gd name="connsiteY113" fmla="*/ 2322474 h 2525063"/>
                <a:gd name="connsiteX114" fmla="*/ 1544294 w 3048432"/>
                <a:gd name="connsiteY114" fmla="*/ 2342277 h 2525063"/>
                <a:gd name="connsiteX115" fmla="*/ 1570869 w 3048432"/>
                <a:gd name="connsiteY115" fmla="*/ 2360879 h 2525063"/>
                <a:gd name="connsiteX116" fmla="*/ 1584242 w 3048432"/>
                <a:gd name="connsiteY116" fmla="*/ 2370052 h 2525063"/>
                <a:gd name="connsiteX117" fmla="*/ 1597958 w 3048432"/>
                <a:gd name="connsiteY117" fmla="*/ 2378710 h 2525063"/>
                <a:gd name="connsiteX118" fmla="*/ 1625561 w 3048432"/>
                <a:gd name="connsiteY118" fmla="*/ 2395769 h 2525063"/>
                <a:gd name="connsiteX119" fmla="*/ 2121566 w 3048432"/>
                <a:gd name="connsiteY119" fmla="*/ 2524871 h 2525063"/>
                <a:gd name="connsiteX120" fmla="*/ 2376941 w 3048432"/>
                <a:gd name="connsiteY120" fmla="*/ 2484838 h 2525063"/>
                <a:gd name="connsiteX121" fmla="*/ 2498328 w 3048432"/>
                <a:gd name="connsiteY121" fmla="*/ 2438889 h 2525063"/>
                <a:gd name="connsiteX122" fmla="*/ 2527560 w 3048432"/>
                <a:gd name="connsiteY122" fmla="*/ 2424659 h 2525063"/>
                <a:gd name="connsiteX123" fmla="*/ 2542133 w 3048432"/>
                <a:gd name="connsiteY123" fmla="*/ 2417372 h 2525063"/>
                <a:gd name="connsiteX124" fmla="*/ 2556364 w 3048432"/>
                <a:gd name="connsiteY124" fmla="*/ 2409571 h 2525063"/>
                <a:gd name="connsiteX125" fmla="*/ 2584653 w 3048432"/>
                <a:gd name="connsiteY125" fmla="*/ 2393626 h 2525063"/>
                <a:gd name="connsiteX126" fmla="*/ 2612256 w 3048432"/>
                <a:gd name="connsiteY126" fmla="*/ 2376481 h 2525063"/>
                <a:gd name="connsiteX127" fmla="*/ 2639260 w 3048432"/>
                <a:gd name="connsiteY127" fmla="*/ 2358479 h 2525063"/>
                <a:gd name="connsiteX128" fmla="*/ 2665749 w 3048432"/>
                <a:gd name="connsiteY128" fmla="*/ 2339705 h 2525063"/>
                <a:gd name="connsiteX129" fmla="*/ 2716326 w 3048432"/>
                <a:gd name="connsiteY129" fmla="*/ 2299243 h 2525063"/>
                <a:gd name="connsiteX130" fmla="*/ 2808824 w 3048432"/>
                <a:gd name="connsiteY130" fmla="*/ 2208975 h 2525063"/>
                <a:gd name="connsiteX131" fmla="*/ 2850229 w 3048432"/>
                <a:gd name="connsiteY131" fmla="*/ 2159083 h 2525063"/>
                <a:gd name="connsiteX132" fmla="*/ 2869774 w 3048432"/>
                <a:gd name="connsiteY132" fmla="*/ 2133194 h 2525063"/>
                <a:gd name="connsiteX133" fmla="*/ 2888376 w 3048432"/>
                <a:gd name="connsiteY133" fmla="*/ 2106533 h 2525063"/>
                <a:gd name="connsiteX134" fmla="*/ 2953099 w 3048432"/>
                <a:gd name="connsiteY134" fmla="*/ 1993976 h 2525063"/>
                <a:gd name="connsiteX135" fmla="*/ 3044139 w 3048432"/>
                <a:gd name="connsiteY135" fmla="*/ 1489828 h 2525063"/>
                <a:gd name="connsiteX136" fmla="*/ 3022879 w 3048432"/>
                <a:gd name="connsiteY136" fmla="*/ 1362012 h 2525063"/>
                <a:gd name="connsiteX137" fmla="*/ 3014735 w 3048432"/>
                <a:gd name="connsiteY137" fmla="*/ 1330636 h 2525063"/>
                <a:gd name="connsiteX138" fmla="*/ 3005648 w 3048432"/>
                <a:gd name="connsiteY138" fmla="*/ 1299518 h 2525063"/>
                <a:gd name="connsiteX139" fmla="*/ 2995618 w 3048432"/>
                <a:gd name="connsiteY139" fmla="*/ 1268657 h 2525063"/>
                <a:gd name="connsiteX140" fmla="*/ 2984217 w 3048432"/>
                <a:gd name="connsiteY140" fmla="*/ 1238225 h 2525063"/>
                <a:gd name="connsiteX141" fmla="*/ 2978388 w 3048432"/>
                <a:gd name="connsiteY141" fmla="*/ 1223051 h 2525063"/>
                <a:gd name="connsiteX142" fmla="*/ 2971958 w 3048432"/>
                <a:gd name="connsiteY142" fmla="*/ 1208135 h 2525063"/>
                <a:gd name="connsiteX143" fmla="*/ 2958757 w 3048432"/>
                <a:gd name="connsiteY143" fmla="*/ 1178474 h 2525063"/>
                <a:gd name="connsiteX144" fmla="*/ 2929010 w 3048432"/>
                <a:gd name="connsiteY144" fmla="*/ 1120696 h 2525063"/>
                <a:gd name="connsiteX145" fmla="*/ 2895578 w 3048432"/>
                <a:gd name="connsiteY145" fmla="*/ 1064975 h 2525063"/>
                <a:gd name="connsiteX146" fmla="*/ 2877318 w 3048432"/>
                <a:gd name="connsiteY146" fmla="*/ 1038143 h 2525063"/>
                <a:gd name="connsiteX147" fmla="*/ 2858287 w 3048432"/>
                <a:gd name="connsiteY147" fmla="*/ 1011911 h 2525063"/>
                <a:gd name="connsiteX148" fmla="*/ 2838399 w 3048432"/>
                <a:gd name="connsiteY148" fmla="*/ 986279 h 2525063"/>
                <a:gd name="connsiteX149" fmla="*/ 2817482 w 3048432"/>
                <a:gd name="connsiteY149" fmla="*/ 961590 h 2525063"/>
                <a:gd name="connsiteX150" fmla="*/ 2773590 w 3048432"/>
                <a:gd name="connsiteY150" fmla="*/ 914098 h 2525063"/>
                <a:gd name="connsiteX151" fmla="*/ 2701324 w 3048432"/>
                <a:gd name="connsiteY151" fmla="*/ 841747 h 2525063"/>
                <a:gd name="connsiteX152" fmla="*/ 2557649 w 3048432"/>
                <a:gd name="connsiteY152" fmla="*/ 698071 h 2525063"/>
                <a:gd name="connsiteX153" fmla="*/ 2270214 w 3048432"/>
                <a:gd name="connsiteY153" fmla="*/ 410635 h 2525063"/>
                <a:gd name="connsiteX154" fmla="*/ 2126538 w 3048432"/>
                <a:gd name="connsiteY154" fmla="*/ 266960 h 2525063"/>
                <a:gd name="connsiteX155" fmla="*/ 2090620 w 3048432"/>
                <a:gd name="connsiteY155" fmla="*/ 231042 h 2525063"/>
                <a:gd name="connsiteX156" fmla="*/ 2072617 w 3048432"/>
                <a:gd name="connsiteY156" fmla="*/ 213039 h 2525063"/>
                <a:gd name="connsiteX157" fmla="*/ 2063531 w 3048432"/>
                <a:gd name="connsiteY157" fmla="*/ 203952 h 2525063"/>
                <a:gd name="connsiteX158" fmla="*/ 2050586 w 3048432"/>
                <a:gd name="connsiteY158" fmla="*/ 191608 h 2525063"/>
                <a:gd name="connsiteX159" fmla="*/ 1937000 w 3048432"/>
                <a:gd name="connsiteY159" fmla="*/ 103997 h 2525063"/>
                <a:gd name="connsiteX160" fmla="*/ 1668167 w 3048432"/>
                <a:gd name="connsiteY160" fmla="*/ 6785 h 2525063"/>
                <a:gd name="connsiteX161" fmla="*/ 1383560 w 3048432"/>
                <a:gd name="connsiteY161" fmla="*/ 25302 h 2525063"/>
                <a:gd name="connsiteX162" fmla="*/ 1129471 w 3048432"/>
                <a:gd name="connsiteY162" fmla="*/ 156461 h 2525063"/>
                <a:gd name="connsiteX163" fmla="*/ 1102296 w 3048432"/>
                <a:gd name="connsiteY163" fmla="*/ 179864 h 2525063"/>
                <a:gd name="connsiteX164" fmla="*/ 1076407 w 3048432"/>
                <a:gd name="connsiteY164" fmla="*/ 204467 h 2525063"/>
                <a:gd name="connsiteX165" fmla="*/ 1040488 w 3048432"/>
                <a:gd name="connsiteY165" fmla="*/ 240386 h 2525063"/>
                <a:gd name="connsiteX166" fmla="*/ 968651 w 3048432"/>
                <a:gd name="connsiteY166" fmla="*/ 312223 h 2525063"/>
                <a:gd name="connsiteX167" fmla="*/ 393779 w 3048432"/>
                <a:gd name="connsiteY167" fmla="*/ 887095 h 2525063"/>
                <a:gd name="connsiteX168" fmla="*/ 250104 w 3048432"/>
                <a:gd name="connsiteY168" fmla="*/ 1030770 h 2525063"/>
                <a:gd name="connsiteX169" fmla="*/ 214185 w 3048432"/>
                <a:gd name="connsiteY169" fmla="*/ 1066689 h 2525063"/>
                <a:gd name="connsiteX170" fmla="*/ 205184 w 3048432"/>
                <a:gd name="connsiteY170" fmla="*/ 1075690 h 2525063"/>
                <a:gd name="connsiteX171" fmla="*/ 193268 w 3048432"/>
                <a:gd name="connsiteY171" fmla="*/ 1088292 h 2525063"/>
                <a:gd name="connsiteX172" fmla="*/ 169008 w 3048432"/>
                <a:gd name="connsiteY172" fmla="*/ 1114609 h 2525063"/>
                <a:gd name="connsiteX173" fmla="*/ 86883 w 3048432"/>
                <a:gd name="connsiteY173" fmla="*/ 1232481 h 2525063"/>
                <a:gd name="connsiteX174" fmla="*/ 30648 w 3048432"/>
                <a:gd name="connsiteY174" fmla="*/ 1364840 h 2525063"/>
                <a:gd name="connsiteX175" fmla="*/ 2787 w 3048432"/>
                <a:gd name="connsiteY175" fmla="*/ 1505601 h 2525063"/>
                <a:gd name="connsiteX176" fmla="*/ 4159 w 3048432"/>
                <a:gd name="connsiteY176" fmla="*/ 1648933 h 2525063"/>
                <a:gd name="connsiteX177" fmla="*/ 34762 w 3048432"/>
                <a:gd name="connsiteY177" fmla="*/ 1789179 h 2525063"/>
                <a:gd name="connsiteX178" fmla="*/ 53536 w 3048432"/>
                <a:gd name="connsiteY178" fmla="*/ 1783007 h 25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3048432" h="2525063">
                  <a:moveTo>
                    <a:pt x="53450" y="1783093"/>
                  </a:moveTo>
                  <a:cubicBezTo>
                    <a:pt x="39220" y="1738687"/>
                    <a:pt x="29276" y="1693082"/>
                    <a:pt x="23704" y="1646790"/>
                  </a:cubicBezTo>
                  <a:cubicBezTo>
                    <a:pt x="18732" y="1600498"/>
                    <a:pt x="18389" y="1553864"/>
                    <a:pt x="22332" y="1507487"/>
                  </a:cubicBezTo>
                  <a:cubicBezTo>
                    <a:pt x="26790" y="1461195"/>
                    <a:pt x="36048" y="1415333"/>
                    <a:pt x="49422" y="1370670"/>
                  </a:cubicBezTo>
                  <a:cubicBezTo>
                    <a:pt x="63223" y="1326093"/>
                    <a:pt x="81826" y="1283145"/>
                    <a:pt x="104028" y="1242082"/>
                  </a:cubicBezTo>
                  <a:cubicBezTo>
                    <a:pt x="126831" y="1201277"/>
                    <a:pt x="153749" y="1163044"/>
                    <a:pt x="183838" y="1127554"/>
                  </a:cubicBezTo>
                  <a:cubicBezTo>
                    <a:pt x="191554" y="1118895"/>
                    <a:pt x="199526" y="1110409"/>
                    <a:pt x="207413" y="1101922"/>
                  </a:cubicBezTo>
                  <a:lnTo>
                    <a:pt x="219071" y="1089663"/>
                  </a:lnTo>
                  <a:lnTo>
                    <a:pt x="228072" y="1080662"/>
                  </a:lnTo>
                  <a:lnTo>
                    <a:pt x="263991" y="1044743"/>
                  </a:lnTo>
                  <a:lnTo>
                    <a:pt x="407666" y="901068"/>
                  </a:lnTo>
                  <a:lnTo>
                    <a:pt x="982538" y="326196"/>
                  </a:lnTo>
                  <a:lnTo>
                    <a:pt x="1054376" y="254359"/>
                  </a:lnTo>
                  <a:lnTo>
                    <a:pt x="1090294" y="218440"/>
                  </a:lnTo>
                  <a:lnTo>
                    <a:pt x="1115412" y="194523"/>
                  </a:lnTo>
                  <a:lnTo>
                    <a:pt x="1141901" y="171806"/>
                  </a:lnTo>
                  <a:cubicBezTo>
                    <a:pt x="1213996" y="112913"/>
                    <a:pt x="1298949" y="69107"/>
                    <a:pt x="1388789" y="44333"/>
                  </a:cubicBezTo>
                  <a:cubicBezTo>
                    <a:pt x="1478629" y="19472"/>
                    <a:pt x="1573269" y="13386"/>
                    <a:pt x="1665423" y="26330"/>
                  </a:cubicBezTo>
                  <a:cubicBezTo>
                    <a:pt x="1757578" y="39275"/>
                    <a:pt x="1847246" y="71679"/>
                    <a:pt x="1926628" y="120799"/>
                  </a:cubicBezTo>
                  <a:cubicBezTo>
                    <a:pt x="1966318" y="145317"/>
                    <a:pt x="2003352" y="173949"/>
                    <a:pt x="2037041" y="205924"/>
                  </a:cubicBezTo>
                  <a:lnTo>
                    <a:pt x="2049557" y="217926"/>
                  </a:lnTo>
                  <a:lnTo>
                    <a:pt x="2058644" y="227012"/>
                  </a:lnTo>
                  <a:lnTo>
                    <a:pt x="2076646" y="245015"/>
                  </a:lnTo>
                  <a:lnTo>
                    <a:pt x="2112565" y="280933"/>
                  </a:lnTo>
                  <a:lnTo>
                    <a:pt x="2256240" y="424609"/>
                  </a:lnTo>
                  <a:lnTo>
                    <a:pt x="2543676" y="712045"/>
                  </a:lnTo>
                  <a:lnTo>
                    <a:pt x="2687351" y="855720"/>
                  </a:lnTo>
                  <a:lnTo>
                    <a:pt x="2759532" y="927986"/>
                  </a:lnTo>
                  <a:cubicBezTo>
                    <a:pt x="2774019" y="943331"/>
                    <a:pt x="2789021" y="958161"/>
                    <a:pt x="2802480" y="974534"/>
                  </a:cubicBezTo>
                  <a:cubicBezTo>
                    <a:pt x="2809338" y="982593"/>
                    <a:pt x="2816367" y="990479"/>
                    <a:pt x="2822968" y="998709"/>
                  </a:cubicBezTo>
                  <a:lnTo>
                    <a:pt x="2842428" y="1023826"/>
                  </a:lnTo>
                  <a:cubicBezTo>
                    <a:pt x="2849028" y="1032142"/>
                    <a:pt x="2855029" y="1040886"/>
                    <a:pt x="2861116" y="1049544"/>
                  </a:cubicBezTo>
                  <a:cubicBezTo>
                    <a:pt x="2867117" y="1058288"/>
                    <a:pt x="2873375" y="1066775"/>
                    <a:pt x="2879032" y="1075776"/>
                  </a:cubicBezTo>
                  <a:cubicBezTo>
                    <a:pt x="2890348" y="1093692"/>
                    <a:pt x="2901749" y="1111609"/>
                    <a:pt x="2911779" y="1130297"/>
                  </a:cubicBezTo>
                  <a:cubicBezTo>
                    <a:pt x="2922409" y="1148642"/>
                    <a:pt x="2931582" y="1167759"/>
                    <a:pt x="2940926" y="1186790"/>
                  </a:cubicBezTo>
                  <a:cubicBezTo>
                    <a:pt x="2945555" y="1196305"/>
                    <a:pt x="2949498" y="1206163"/>
                    <a:pt x="2953785" y="1215850"/>
                  </a:cubicBezTo>
                  <a:lnTo>
                    <a:pt x="2960042" y="1230424"/>
                  </a:lnTo>
                  <a:cubicBezTo>
                    <a:pt x="2962100" y="1235310"/>
                    <a:pt x="2963900" y="1240282"/>
                    <a:pt x="2965786" y="1245254"/>
                  </a:cubicBezTo>
                  <a:lnTo>
                    <a:pt x="2976930" y="1275001"/>
                  </a:lnTo>
                  <a:lnTo>
                    <a:pt x="2986703" y="1305262"/>
                  </a:lnTo>
                  <a:cubicBezTo>
                    <a:pt x="2990132" y="1315291"/>
                    <a:pt x="2992789" y="1325579"/>
                    <a:pt x="2995533" y="1335780"/>
                  </a:cubicBezTo>
                  <a:cubicBezTo>
                    <a:pt x="2998190" y="1346067"/>
                    <a:pt x="3001276" y="1356182"/>
                    <a:pt x="3003505" y="1366555"/>
                  </a:cubicBezTo>
                  <a:cubicBezTo>
                    <a:pt x="3013364" y="1407789"/>
                    <a:pt x="3019879" y="1449623"/>
                    <a:pt x="3024336" y="1491714"/>
                  </a:cubicBezTo>
                  <a:cubicBezTo>
                    <a:pt x="3040538" y="1660163"/>
                    <a:pt x="3009677" y="1832813"/>
                    <a:pt x="2935182" y="1985404"/>
                  </a:cubicBezTo>
                  <a:cubicBezTo>
                    <a:pt x="2917009" y="2023723"/>
                    <a:pt x="2895148" y="2060242"/>
                    <a:pt x="2871832" y="2095560"/>
                  </a:cubicBezTo>
                  <a:lnTo>
                    <a:pt x="2853658" y="2121621"/>
                  </a:lnTo>
                  <a:cubicBezTo>
                    <a:pt x="2847657" y="2130365"/>
                    <a:pt x="2840885" y="2138509"/>
                    <a:pt x="2834541" y="2146995"/>
                  </a:cubicBezTo>
                  <a:cubicBezTo>
                    <a:pt x="2821854" y="2163969"/>
                    <a:pt x="2807795" y="2179828"/>
                    <a:pt x="2794079" y="2195859"/>
                  </a:cubicBezTo>
                  <a:cubicBezTo>
                    <a:pt x="2765704" y="2227063"/>
                    <a:pt x="2735958" y="2257066"/>
                    <a:pt x="2703553" y="2284241"/>
                  </a:cubicBezTo>
                  <a:cubicBezTo>
                    <a:pt x="2687780" y="2298300"/>
                    <a:pt x="2670720" y="2310987"/>
                    <a:pt x="2654004" y="2323932"/>
                  </a:cubicBezTo>
                  <a:cubicBezTo>
                    <a:pt x="2645603" y="2330275"/>
                    <a:pt x="2636774" y="2336190"/>
                    <a:pt x="2628115" y="2342277"/>
                  </a:cubicBezTo>
                  <a:cubicBezTo>
                    <a:pt x="2619457" y="2348364"/>
                    <a:pt x="2610713" y="2354450"/>
                    <a:pt x="2601712" y="2359936"/>
                  </a:cubicBezTo>
                  <a:lnTo>
                    <a:pt x="2574708" y="2376738"/>
                  </a:lnTo>
                  <a:cubicBezTo>
                    <a:pt x="2565536" y="2382053"/>
                    <a:pt x="2556278" y="2387197"/>
                    <a:pt x="2547019" y="2392340"/>
                  </a:cubicBezTo>
                  <a:lnTo>
                    <a:pt x="2533132" y="2399970"/>
                  </a:lnTo>
                  <a:lnTo>
                    <a:pt x="2518902" y="2407085"/>
                  </a:lnTo>
                  <a:cubicBezTo>
                    <a:pt x="2509386" y="2411714"/>
                    <a:pt x="2499956" y="2416601"/>
                    <a:pt x="2490355" y="2420973"/>
                  </a:cubicBezTo>
                  <a:cubicBezTo>
                    <a:pt x="2451693" y="2438460"/>
                    <a:pt x="2412088" y="2453634"/>
                    <a:pt x="2371541" y="2465978"/>
                  </a:cubicBezTo>
                  <a:cubicBezTo>
                    <a:pt x="2290359" y="2490238"/>
                    <a:pt x="2206091" y="2503783"/>
                    <a:pt x="2121480" y="2505155"/>
                  </a:cubicBezTo>
                  <a:cubicBezTo>
                    <a:pt x="1952431" y="2508584"/>
                    <a:pt x="1782267" y="2464864"/>
                    <a:pt x="1635848" y="2378710"/>
                  </a:cubicBezTo>
                  <a:cubicBezTo>
                    <a:pt x="1626676" y="2373310"/>
                    <a:pt x="1617760" y="2367566"/>
                    <a:pt x="1608759" y="2361994"/>
                  </a:cubicBezTo>
                  <a:lnTo>
                    <a:pt x="1595300" y="2353507"/>
                  </a:lnTo>
                  <a:cubicBezTo>
                    <a:pt x="1590928" y="2350592"/>
                    <a:pt x="1586557" y="2347506"/>
                    <a:pt x="1582185" y="2344506"/>
                  </a:cubicBezTo>
                  <a:lnTo>
                    <a:pt x="1556124" y="2326332"/>
                  </a:lnTo>
                  <a:lnTo>
                    <a:pt x="1531007" y="2306958"/>
                  </a:lnTo>
                  <a:lnTo>
                    <a:pt x="1518491" y="2297186"/>
                  </a:lnTo>
                  <a:lnTo>
                    <a:pt x="1506404" y="2286899"/>
                  </a:lnTo>
                  <a:cubicBezTo>
                    <a:pt x="1498431" y="2280041"/>
                    <a:pt x="1490287" y="2273183"/>
                    <a:pt x="1482401" y="2266153"/>
                  </a:cubicBezTo>
                  <a:lnTo>
                    <a:pt x="1459426" y="2244379"/>
                  </a:lnTo>
                  <a:cubicBezTo>
                    <a:pt x="1455654" y="2240693"/>
                    <a:pt x="1451711" y="2237178"/>
                    <a:pt x="1448025" y="2233406"/>
                  </a:cubicBezTo>
                  <a:lnTo>
                    <a:pt x="1437138" y="2221919"/>
                  </a:lnTo>
                  <a:cubicBezTo>
                    <a:pt x="1378673" y="2161140"/>
                    <a:pt x="1327667" y="2092303"/>
                    <a:pt x="1287976" y="2017294"/>
                  </a:cubicBezTo>
                  <a:cubicBezTo>
                    <a:pt x="1267488" y="1980174"/>
                    <a:pt x="1250857" y="1940998"/>
                    <a:pt x="1235598" y="1901479"/>
                  </a:cubicBezTo>
                  <a:lnTo>
                    <a:pt x="1225226" y="1871389"/>
                  </a:lnTo>
                  <a:cubicBezTo>
                    <a:pt x="1223511" y="1866332"/>
                    <a:pt x="1221797" y="1861360"/>
                    <a:pt x="1220168" y="1856302"/>
                  </a:cubicBezTo>
                  <a:lnTo>
                    <a:pt x="1215796" y="1841043"/>
                  </a:lnTo>
                  <a:lnTo>
                    <a:pt x="1207223" y="1810439"/>
                  </a:lnTo>
                  <a:lnTo>
                    <a:pt x="1200108" y="1779492"/>
                  </a:lnTo>
                  <a:lnTo>
                    <a:pt x="1196593" y="1763976"/>
                  </a:lnTo>
                  <a:lnTo>
                    <a:pt x="1193765" y="1748374"/>
                  </a:lnTo>
                  <a:lnTo>
                    <a:pt x="1188364" y="1717084"/>
                  </a:lnTo>
                  <a:lnTo>
                    <a:pt x="1184421" y="1685624"/>
                  </a:lnTo>
                  <a:lnTo>
                    <a:pt x="1182535" y="1669850"/>
                  </a:lnTo>
                  <a:lnTo>
                    <a:pt x="1181334" y="1653991"/>
                  </a:lnTo>
                  <a:lnTo>
                    <a:pt x="1179106" y="1622358"/>
                  </a:lnTo>
                  <a:lnTo>
                    <a:pt x="1178420" y="1590640"/>
                  </a:lnTo>
                  <a:lnTo>
                    <a:pt x="1178163" y="1574781"/>
                  </a:lnTo>
                  <a:lnTo>
                    <a:pt x="1178591" y="1558922"/>
                  </a:lnTo>
                  <a:lnTo>
                    <a:pt x="1179620" y="1527204"/>
                  </a:lnTo>
                  <a:lnTo>
                    <a:pt x="1159903" y="1526089"/>
                  </a:lnTo>
                  <a:lnTo>
                    <a:pt x="1158874" y="1558493"/>
                  </a:lnTo>
                  <a:lnTo>
                    <a:pt x="1158446" y="1574695"/>
                  </a:lnTo>
                  <a:lnTo>
                    <a:pt x="1158703" y="1590897"/>
                  </a:lnTo>
                  <a:lnTo>
                    <a:pt x="1159389" y="1623301"/>
                  </a:lnTo>
                  <a:lnTo>
                    <a:pt x="1161618" y="1655620"/>
                  </a:lnTo>
                  <a:lnTo>
                    <a:pt x="1162818" y="1671736"/>
                  </a:lnTo>
                  <a:lnTo>
                    <a:pt x="1164704" y="1687852"/>
                  </a:lnTo>
                  <a:lnTo>
                    <a:pt x="1168733" y="1719999"/>
                  </a:lnTo>
                  <a:lnTo>
                    <a:pt x="1174305" y="1751975"/>
                  </a:lnTo>
                  <a:lnTo>
                    <a:pt x="1177134" y="1767920"/>
                  </a:lnTo>
                  <a:lnTo>
                    <a:pt x="1180649" y="1783778"/>
                  </a:lnTo>
                  <a:lnTo>
                    <a:pt x="1187935" y="1815411"/>
                  </a:lnTo>
                  <a:lnTo>
                    <a:pt x="1196765" y="1846615"/>
                  </a:lnTo>
                  <a:lnTo>
                    <a:pt x="1201308" y="1862217"/>
                  </a:lnTo>
                  <a:cubicBezTo>
                    <a:pt x="1202937" y="1867360"/>
                    <a:pt x="1204737" y="1872504"/>
                    <a:pt x="1206452" y="1877647"/>
                  </a:cubicBezTo>
                  <a:lnTo>
                    <a:pt x="1216996" y="1908337"/>
                  </a:lnTo>
                  <a:cubicBezTo>
                    <a:pt x="1232598" y="1948714"/>
                    <a:pt x="1249572" y="1988661"/>
                    <a:pt x="1270488" y="2026638"/>
                  </a:cubicBezTo>
                  <a:cubicBezTo>
                    <a:pt x="1311036" y="2103190"/>
                    <a:pt x="1363157" y="2173485"/>
                    <a:pt x="1422822" y="2235635"/>
                  </a:cubicBezTo>
                  <a:lnTo>
                    <a:pt x="1433966" y="2247294"/>
                  </a:lnTo>
                  <a:cubicBezTo>
                    <a:pt x="1437738" y="2251151"/>
                    <a:pt x="1441681" y="2254752"/>
                    <a:pt x="1445625" y="2258524"/>
                  </a:cubicBezTo>
                  <a:lnTo>
                    <a:pt x="1469113" y="2280726"/>
                  </a:lnTo>
                  <a:cubicBezTo>
                    <a:pt x="1477171" y="2287927"/>
                    <a:pt x="1485401" y="2294871"/>
                    <a:pt x="1493545" y="2301900"/>
                  </a:cubicBezTo>
                  <a:lnTo>
                    <a:pt x="1505889" y="2312445"/>
                  </a:lnTo>
                  <a:lnTo>
                    <a:pt x="1518662" y="2322474"/>
                  </a:lnTo>
                  <a:lnTo>
                    <a:pt x="1544294" y="2342277"/>
                  </a:lnTo>
                  <a:lnTo>
                    <a:pt x="1570869" y="2360879"/>
                  </a:lnTo>
                  <a:cubicBezTo>
                    <a:pt x="1575327" y="2363966"/>
                    <a:pt x="1579784" y="2367052"/>
                    <a:pt x="1584242" y="2370052"/>
                  </a:cubicBezTo>
                  <a:lnTo>
                    <a:pt x="1597958" y="2378710"/>
                  </a:lnTo>
                  <a:cubicBezTo>
                    <a:pt x="1607131" y="2384368"/>
                    <a:pt x="1616303" y="2390283"/>
                    <a:pt x="1625561" y="2395769"/>
                  </a:cubicBezTo>
                  <a:cubicBezTo>
                    <a:pt x="1775066" y="2483723"/>
                    <a:pt x="1948916" y="2528386"/>
                    <a:pt x="2121566" y="2524871"/>
                  </a:cubicBezTo>
                  <a:cubicBezTo>
                    <a:pt x="2207977" y="2523500"/>
                    <a:pt x="2294045" y="2509526"/>
                    <a:pt x="2376941" y="2484838"/>
                  </a:cubicBezTo>
                  <a:cubicBezTo>
                    <a:pt x="2418346" y="2472236"/>
                    <a:pt x="2458894" y="2456806"/>
                    <a:pt x="2498328" y="2438889"/>
                  </a:cubicBezTo>
                  <a:cubicBezTo>
                    <a:pt x="2508186" y="2434346"/>
                    <a:pt x="2517787" y="2429459"/>
                    <a:pt x="2527560" y="2424659"/>
                  </a:cubicBezTo>
                  <a:lnTo>
                    <a:pt x="2542133" y="2417372"/>
                  </a:lnTo>
                  <a:lnTo>
                    <a:pt x="2556364" y="2409571"/>
                  </a:lnTo>
                  <a:cubicBezTo>
                    <a:pt x="2565793" y="2404256"/>
                    <a:pt x="2575309" y="2399027"/>
                    <a:pt x="2584653" y="2393626"/>
                  </a:cubicBezTo>
                  <a:lnTo>
                    <a:pt x="2612256" y="2376481"/>
                  </a:lnTo>
                  <a:cubicBezTo>
                    <a:pt x="2621514" y="2370823"/>
                    <a:pt x="2630430" y="2364651"/>
                    <a:pt x="2639260" y="2358479"/>
                  </a:cubicBezTo>
                  <a:cubicBezTo>
                    <a:pt x="2648089" y="2352221"/>
                    <a:pt x="2657091" y="2346220"/>
                    <a:pt x="2665749" y="2339705"/>
                  </a:cubicBezTo>
                  <a:cubicBezTo>
                    <a:pt x="2682808" y="2326503"/>
                    <a:pt x="2700210" y="2313559"/>
                    <a:pt x="2716326" y="2299243"/>
                  </a:cubicBezTo>
                  <a:cubicBezTo>
                    <a:pt x="2749416" y="2271468"/>
                    <a:pt x="2779763" y="2240864"/>
                    <a:pt x="2808824" y="2208975"/>
                  </a:cubicBezTo>
                  <a:cubicBezTo>
                    <a:pt x="2822882" y="2192601"/>
                    <a:pt x="2837199" y="2176485"/>
                    <a:pt x="2850229" y="2159083"/>
                  </a:cubicBezTo>
                  <a:cubicBezTo>
                    <a:pt x="2856744" y="2150425"/>
                    <a:pt x="2863688" y="2142109"/>
                    <a:pt x="2869774" y="2133194"/>
                  </a:cubicBezTo>
                  <a:lnTo>
                    <a:pt x="2888376" y="2106533"/>
                  </a:lnTo>
                  <a:cubicBezTo>
                    <a:pt x="2912208" y="2070443"/>
                    <a:pt x="2934496" y="2033152"/>
                    <a:pt x="2953099" y="1993976"/>
                  </a:cubicBezTo>
                  <a:cubicBezTo>
                    <a:pt x="3029223" y="1838128"/>
                    <a:pt x="3060683" y="1661792"/>
                    <a:pt x="3044139" y="1489828"/>
                  </a:cubicBezTo>
                  <a:cubicBezTo>
                    <a:pt x="3039595" y="1446879"/>
                    <a:pt x="3032909" y="1404103"/>
                    <a:pt x="3022879" y="1362012"/>
                  </a:cubicBezTo>
                  <a:cubicBezTo>
                    <a:pt x="3020650" y="1351467"/>
                    <a:pt x="3017478" y="1341095"/>
                    <a:pt x="3014735" y="1330636"/>
                  </a:cubicBezTo>
                  <a:cubicBezTo>
                    <a:pt x="3011906" y="1320178"/>
                    <a:pt x="3009163" y="1309719"/>
                    <a:pt x="3005648" y="1299518"/>
                  </a:cubicBezTo>
                  <a:lnTo>
                    <a:pt x="2995618" y="1268657"/>
                  </a:lnTo>
                  <a:lnTo>
                    <a:pt x="2984217" y="1238225"/>
                  </a:lnTo>
                  <a:cubicBezTo>
                    <a:pt x="2982245" y="1233167"/>
                    <a:pt x="2980445" y="1228109"/>
                    <a:pt x="2978388" y="1223051"/>
                  </a:cubicBezTo>
                  <a:lnTo>
                    <a:pt x="2971958" y="1208135"/>
                  </a:lnTo>
                  <a:cubicBezTo>
                    <a:pt x="2967586" y="1198191"/>
                    <a:pt x="2963472" y="1188247"/>
                    <a:pt x="2958757" y="1178474"/>
                  </a:cubicBezTo>
                  <a:cubicBezTo>
                    <a:pt x="2949241" y="1159015"/>
                    <a:pt x="2939811" y="1139469"/>
                    <a:pt x="2929010" y="1120696"/>
                  </a:cubicBezTo>
                  <a:cubicBezTo>
                    <a:pt x="2918723" y="1101579"/>
                    <a:pt x="2907064" y="1083320"/>
                    <a:pt x="2895578" y="1064975"/>
                  </a:cubicBezTo>
                  <a:cubicBezTo>
                    <a:pt x="2889834" y="1055802"/>
                    <a:pt x="2883404" y="1047058"/>
                    <a:pt x="2877318" y="1038143"/>
                  </a:cubicBezTo>
                  <a:cubicBezTo>
                    <a:pt x="2871146" y="1029313"/>
                    <a:pt x="2864974" y="1020312"/>
                    <a:pt x="2858287" y="1011911"/>
                  </a:cubicBezTo>
                  <a:lnTo>
                    <a:pt x="2838399" y="986279"/>
                  </a:lnTo>
                  <a:cubicBezTo>
                    <a:pt x="2831626" y="977878"/>
                    <a:pt x="2824425" y="969820"/>
                    <a:pt x="2817482" y="961590"/>
                  </a:cubicBezTo>
                  <a:cubicBezTo>
                    <a:pt x="2803680" y="944960"/>
                    <a:pt x="2788421" y="929786"/>
                    <a:pt x="2773590" y="914098"/>
                  </a:cubicBezTo>
                  <a:lnTo>
                    <a:pt x="2701324" y="841747"/>
                  </a:lnTo>
                  <a:lnTo>
                    <a:pt x="2557649" y="698071"/>
                  </a:lnTo>
                  <a:lnTo>
                    <a:pt x="2270214" y="410635"/>
                  </a:lnTo>
                  <a:lnTo>
                    <a:pt x="2126538" y="266960"/>
                  </a:lnTo>
                  <a:lnTo>
                    <a:pt x="2090620" y="231042"/>
                  </a:lnTo>
                  <a:lnTo>
                    <a:pt x="2072617" y="213039"/>
                  </a:lnTo>
                  <a:lnTo>
                    <a:pt x="2063531" y="203952"/>
                  </a:lnTo>
                  <a:lnTo>
                    <a:pt x="2050586" y="191608"/>
                  </a:lnTo>
                  <a:cubicBezTo>
                    <a:pt x="2015953" y="158775"/>
                    <a:pt x="1977805" y="129286"/>
                    <a:pt x="1937000" y="103997"/>
                  </a:cubicBezTo>
                  <a:cubicBezTo>
                    <a:pt x="1855304" y="53419"/>
                    <a:pt x="1762979" y="20072"/>
                    <a:pt x="1668167" y="6785"/>
                  </a:cubicBezTo>
                  <a:cubicBezTo>
                    <a:pt x="1573355" y="-6502"/>
                    <a:pt x="1475971" y="-244"/>
                    <a:pt x="1383560" y="25302"/>
                  </a:cubicBezTo>
                  <a:cubicBezTo>
                    <a:pt x="1291148" y="50762"/>
                    <a:pt x="1203709" y="95853"/>
                    <a:pt x="1129471" y="156461"/>
                  </a:cubicBezTo>
                  <a:cubicBezTo>
                    <a:pt x="1120298" y="164176"/>
                    <a:pt x="1111297" y="171977"/>
                    <a:pt x="1102296" y="179864"/>
                  </a:cubicBezTo>
                  <a:lnTo>
                    <a:pt x="1076407" y="204467"/>
                  </a:lnTo>
                  <a:lnTo>
                    <a:pt x="1040488" y="240386"/>
                  </a:lnTo>
                  <a:lnTo>
                    <a:pt x="968651" y="312223"/>
                  </a:lnTo>
                  <a:lnTo>
                    <a:pt x="393779" y="887095"/>
                  </a:lnTo>
                  <a:lnTo>
                    <a:pt x="250104" y="1030770"/>
                  </a:lnTo>
                  <a:lnTo>
                    <a:pt x="214185" y="1066689"/>
                  </a:lnTo>
                  <a:lnTo>
                    <a:pt x="205184" y="1075690"/>
                  </a:lnTo>
                  <a:lnTo>
                    <a:pt x="193268" y="1088292"/>
                  </a:lnTo>
                  <a:cubicBezTo>
                    <a:pt x="185124" y="1097036"/>
                    <a:pt x="176980" y="1105694"/>
                    <a:pt x="169008" y="1114609"/>
                  </a:cubicBezTo>
                  <a:cubicBezTo>
                    <a:pt x="138061" y="1151128"/>
                    <a:pt x="110286" y="1190476"/>
                    <a:pt x="86883" y="1232481"/>
                  </a:cubicBezTo>
                  <a:cubicBezTo>
                    <a:pt x="63995" y="1274743"/>
                    <a:pt x="44878" y="1318978"/>
                    <a:pt x="30648" y="1364840"/>
                  </a:cubicBezTo>
                  <a:cubicBezTo>
                    <a:pt x="16932" y="1410789"/>
                    <a:pt x="7331" y="1457938"/>
                    <a:pt x="2787" y="1505601"/>
                  </a:cubicBezTo>
                  <a:cubicBezTo>
                    <a:pt x="-1328" y="1553264"/>
                    <a:pt x="-899" y="1601270"/>
                    <a:pt x="4159" y="1648933"/>
                  </a:cubicBezTo>
                  <a:cubicBezTo>
                    <a:pt x="9902" y="1696510"/>
                    <a:pt x="20104" y="1743488"/>
                    <a:pt x="34762" y="1789179"/>
                  </a:cubicBezTo>
                  <a:lnTo>
                    <a:pt x="53536" y="1783007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BF661930-6862-5864-23CC-B09D90919193}"/>
                </a:ext>
              </a:extLst>
            </p:cNvPr>
            <p:cNvSpPr/>
            <p:nvPr/>
          </p:nvSpPr>
          <p:spPr>
            <a:xfrm>
              <a:off x="3672828" y="2984469"/>
              <a:ext cx="80240" cy="80303"/>
            </a:xfrm>
            <a:custGeom>
              <a:avLst/>
              <a:gdLst>
                <a:gd name="connsiteX0" fmla="*/ 1021 w 80240"/>
                <a:gd name="connsiteY0" fmla="*/ 70769 h 80303"/>
                <a:gd name="connsiteX1" fmla="*/ 9765 w 80240"/>
                <a:gd name="connsiteY1" fmla="*/ 79427 h 80303"/>
                <a:gd name="connsiteX2" fmla="*/ 15595 w 80240"/>
                <a:gd name="connsiteY2" fmla="*/ 78655 h 80303"/>
                <a:gd name="connsiteX3" fmla="*/ 78603 w 80240"/>
                <a:gd name="connsiteY3" fmla="*/ 15647 h 80303"/>
                <a:gd name="connsiteX4" fmla="*/ 79374 w 80240"/>
                <a:gd name="connsiteY4" fmla="*/ 9647 h 80303"/>
                <a:gd name="connsiteX5" fmla="*/ 70630 w 80240"/>
                <a:gd name="connsiteY5" fmla="*/ 903 h 80303"/>
                <a:gd name="connsiteX6" fmla="*/ 64629 w 80240"/>
                <a:gd name="connsiteY6" fmla="*/ 1674 h 80303"/>
                <a:gd name="connsiteX7" fmla="*/ 1622 w 80240"/>
                <a:gd name="connsiteY7" fmla="*/ 64682 h 80303"/>
                <a:gd name="connsiteX8" fmla="*/ 936 w 80240"/>
                <a:gd name="connsiteY8" fmla="*/ 70769 h 8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40" h="80303">
                  <a:moveTo>
                    <a:pt x="1021" y="70769"/>
                  </a:moveTo>
                  <a:lnTo>
                    <a:pt x="9765" y="79427"/>
                  </a:lnTo>
                  <a:cubicBezTo>
                    <a:pt x="11223" y="80884"/>
                    <a:pt x="13709" y="80456"/>
                    <a:pt x="15595" y="78655"/>
                  </a:cubicBezTo>
                  <a:lnTo>
                    <a:pt x="78603" y="15647"/>
                  </a:lnTo>
                  <a:cubicBezTo>
                    <a:pt x="80488" y="13761"/>
                    <a:pt x="80746" y="11104"/>
                    <a:pt x="79374" y="9647"/>
                  </a:cubicBezTo>
                  <a:lnTo>
                    <a:pt x="70630" y="903"/>
                  </a:lnTo>
                  <a:cubicBezTo>
                    <a:pt x="69173" y="-555"/>
                    <a:pt x="66515" y="-212"/>
                    <a:pt x="64629" y="1674"/>
                  </a:cubicBezTo>
                  <a:lnTo>
                    <a:pt x="1622" y="64682"/>
                  </a:lnTo>
                  <a:cubicBezTo>
                    <a:pt x="-264" y="66482"/>
                    <a:pt x="-522" y="69311"/>
                    <a:pt x="936" y="7076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12C2B410-6C00-1919-0580-55B1B482F941}"/>
                </a:ext>
              </a:extLst>
            </p:cNvPr>
            <p:cNvSpPr/>
            <p:nvPr/>
          </p:nvSpPr>
          <p:spPr>
            <a:xfrm>
              <a:off x="3563300" y="3132246"/>
              <a:ext cx="59670" cy="93550"/>
            </a:xfrm>
            <a:custGeom>
              <a:avLst/>
              <a:gdLst>
                <a:gd name="connsiteX0" fmla="*/ 1935 w 59670"/>
                <a:gd name="connsiteY0" fmla="*/ 88784 h 93550"/>
                <a:gd name="connsiteX1" fmla="*/ 13422 w 59670"/>
                <a:gd name="connsiteY1" fmla="*/ 93327 h 93550"/>
                <a:gd name="connsiteX2" fmla="*/ 18651 w 59670"/>
                <a:gd name="connsiteY2" fmla="*/ 90412 h 93550"/>
                <a:gd name="connsiteX3" fmla="*/ 27224 w 59670"/>
                <a:gd name="connsiteY3" fmla="*/ 70353 h 93550"/>
                <a:gd name="connsiteX4" fmla="*/ 36997 w 59670"/>
                <a:gd name="connsiteY4" fmla="*/ 50893 h 93550"/>
                <a:gd name="connsiteX5" fmla="*/ 41969 w 59670"/>
                <a:gd name="connsiteY5" fmla="*/ 41206 h 93550"/>
                <a:gd name="connsiteX6" fmla="*/ 47541 w 59670"/>
                <a:gd name="connsiteY6" fmla="*/ 31862 h 93550"/>
                <a:gd name="connsiteX7" fmla="*/ 58685 w 59670"/>
                <a:gd name="connsiteY7" fmla="*/ 13089 h 93550"/>
                <a:gd name="connsiteX8" fmla="*/ 58256 w 59670"/>
                <a:gd name="connsiteY8" fmla="*/ 7259 h 93550"/>
                <a:gd name="connsiteX9" fmla="*/ 47970 w 59670"/>
                <a:gd name="connsiteY9" fmla="*/ 487 h 93550"/>
                <a:gd name="connsiteX10" fmla="*/ 42140 w 59670"/>
                <a:gd name="connsiteY10" fmla="*/ 2459 h 93550"/>
                <a:gd name="connsiteX11" fmla="*/ 30567 w 59670"/>
                <a:gd name="connsiteY11" fmla="*/ 22004 h 93550"/>
                <a:gd name="connsiteX12" fmla="*/ 24738 w 59670"/>
                <a:gd name="connsiteY12" fmla="*/ 31777 h 93550"/>
                <a:gd name="connsiteX13" fmla="*/ 19595 w 59670"/>
                <a:gd name="connsiteY13" fmla="*/ 41892 h 93550"/>
                <a:gd name="connsiteX14" fmla="*/ 9393 w 59670"/>
                <a:gd name="connsiteY14" fmla="*/ 62209 h 93550"/>
                <a:gd name="connsiteX15" fmla="*/ 478 w 59670"/>
                <a:gd name="connsiteY15" fmla="*/ 83126 h 93550"/>
                <a:gd name="connsiteX16" fmla="*/ 2021 w 59670"/>
                <a:gd name="connsiteY16" fmla="*/ 88955 h 9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670" h="93550">
                  <a:moveTo>
                    <a:pt x="1935" y="88784"/>
                  </a:moveTo>
                  <a:lnTo>
                    <a:pt x="13422" y="93327"/>
                  </a:lnTo>
                  <a:cubicBezTo>
                    <a:pt x="15308" y="94098"/>
                    <a:pt x="17709" y="92813"/>
                    <a:pt x="18651" y="90412"/>
                  </a:cubicBezTo>
                  <a:cubicBezTo>
                    <a:pt x="21481" y="83726"/>
                    <a:pt x="24138" y="76953"/>
                    <a:pt x="27224" y="70353"/>
                  </a:cubicBezTo>
                  <a:lnTo>
                    <a:pt x="36997" y="50893"/>
                  </a:lnTo>
                  <a:cubicBezTo>
                    <a:pt x="38626" y="47636"/>
                    <a:pt x="40169" y="44378"/>
                    <a:pt x="41969" y="41206"/>
                  </a:cubicBezTo>
                  <a:lnTo>
                    <a:pt x="47541" y="31862"/>
                  </a:lnTo>
                  <a:lnTo>
                    <a:pt x="58685" y="13089"/>
                  </a:lnTo>
                  <a:cubicBezTo>
                    <a:pt x="60142" y="10945"/>
                    <a:pt x="59971" y="8373"/>
                    <a:pt x="58256" y="7259"/>
                  </a:cubicBezTo>
                  <a:lnTo>
                    <a:pt x="47970" y="487"/>
                  </a:lnTo>
                  <a:cubicBezTo>
                    <a:pt x="46255" y="-628"/>
                    <a:pt x="43597" y="230"/>
                    <a:pt x="42140" y="2459"/>
                  </a:cubicBezTo>
                  <a:lnTo>
                    <a:pt x="30567" y="22004"/>
                  </a:lnTo>
                  <a:lnTo>
                    <a:pt x="24738" y="31777"/>
                  </a:lnTo>
                  <a:cubicBezTo>
                    <a:pt x="22938" y="35120"/>
                    <a:pt x="21309" y="38549"/>
                    <a:pt x="19595" y="41892"/>
                  </a:cubicBezTo>
                  <a:lnTo>
                    <a:pt x="9393" y="62209"/>
                  </a:lnTo>
                  <a:cubicBezTo>
                    <a:pt x="6222" y="69067"/>
                    <a:pt x="3478" y="76182"/>
                    <a:pt x="478" y="83126"/>
                  </a:cubicBezTo>
                  <a:cubicBezTo>
                    <a:pt x="-551" y="85612"/>
                    <a:pt x="135" y="88184"/>
                    <a:pt x="2021" y="88955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DDAE7D6D-A6B1-742E-6586-4641B0057196}"/>
                </a:ext>
              </a:extLst>
            </p:cNvPr>
            <p:cNvSpPr/>
            <p:nvPr/>
          </p:nvSpPr>
          <p:spPr>
            <a:xfrm>
              <a:off x="3525905" y="3316571"/>
              <a:ext cx="26928" cy="99397"/>
            </a:xfrm>
            <a:custGeom>
              <a:avLst/>
              <a:gdLst>
                <a:gd name="connsiteX0" fmla="*/ 4012 w 26928"/>
                <a:gd name="connsiteY0" fmla="*/ 99397 h 99397"/>
                <a:gd name="connsiteX1" fmla="*/ 16357 w 26928"/>
                <a:gd name="connsiteY1" fmla="*/ 99140 h 99397"/>
                <a:gd name="connsiteX2" fmla="*/ 19957 w 26928"/>
                <a:gd name="connsiteY2" fmla="*/ 94425 h 99397"/>
                <a:gd name="connsiteX3" fmla="*/ 21329 w 26928"/>
                <a:gd name="connsiteY3" fmla="*/ 50791 h 99397"/>
                <a:gd name="connsiteX4" fmla="*/ 23729 w 26928"/>
                <a:gd name="connsiteY4" fmla="*/ 29102 h 99397"/>
                <a:gd name="connsiteX5" fmla="*/ 26815 w 26928"/>
                <a:gd name="connsiteY5" fmla="*/ 7500 h 99397"/>
                <a:gd name="connsiteX6" fmla="*/ 24072 w 26928"/>
                <a:gd name="connsiteY6" fmla="*/ 2271 h 99397"/>
                <a:gd name="connsiteX7" fmla="*/ 11899 w 26928"/>
                <a:gd name="connsiteY7" fmla="*/ 42 h 99397"/>
                <a:gd name="connsiteX8" fmla="*/ 7356 w 26928"/>
                <a:gd name="connsiteY8" fmla="*/ 4156 h 99397"/>
                <a:gd name="connsiteX9" fmla="*/ 4098 w 26928"/>
                <a:gd name="connsiteY9" fmla="*/ 26616 h 99397"/>
                <a:gd name="connsiteX10" fmla="*/ 1612 w 26928"/>
                <a:gd name="connsiteY10" fmla="*/ 49162 h 99397"/>
                <a:gd name="connsiteX11" fmla="*/ 155 w 26928"/>
                <a:gd name="connsiteY11" fmla="*/ 94511 h 99397"/>
                <a:gd name="connsiteX12" fmla="*/ 3927 w 26928"/>
                <a:gd name="connsiteY12" fmla="*/ 99311 h 9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928" h="99397">
                  <a:moveTo>
                    <a:pt x="4012" y="99397"/>
                  </a:moveTo>
                  <a:lnTo>
                    <a:pt x="16357" y="99140"/>
                  </a:lnTo>
                  <a:cubicBezTo>
                    <a:pt x="18414" y="99140"/>
                    <a:pt x="20043" y="96997"/>
                    <a:pt x="19957" y="94425"/>
                  </a:cubicBezTo>
                  <a:cubicBezTo>
                    <a:pt x="19357" y="79852"/>
                    <a:pt x="20643" y="65364"/>
                    <a:pt x="21329" y="50791"/>
                  </a:cubicBezTo>
                  <a:cubicBezTo>
                    <a:pt x="21672" y="43504"/>
                    <a:pt x="22958" y="36303"/>
                    <a:pt x="23729" y="29102"/>
                  </a:cubicBezTo>
                  <a:cubicBezTo>
                    <a:pt x="24758" y="21902"/>
                    <a:pt x="25186" y="14615"/>
                    <a:pt x="26815" y="7500"/>
                  </a:cubicBezTo>
                  <a:cubicBezTo>
                    <a:pt x="27329" y="5014"/>
                    <a:pt x="26044" y="2613"/>
                    <a:pt x="24072" y="2271"/>
                  </a:cubicBezTo>
                  <a:lnTo>
                    <a:pt x="11899" y="42"/>
                  </a:lnTo>
                  <a:cubicBezTo>
                    <a:pt x="9927" y="-301"/>
                    <a:pt x="7870" y="1499"/>
                    <a:pt x="7356" y="4156"/>
                  </a:cubicBezTo>
                  <a:cubicBezTo>
                    <a:pt x="5727" y="11529"/>
                    <a:pt x="5127" y="19158"/>
                    <a:pt x="4098" y="26616"/>
                  </a:cubicBezTo>
                  <a:cubicBezTo>
                    <a:pt x="3327" y="34160"/>
                    <a:pt x="1955" y="41618"/>
                    <a:pt x="1612" y="49162"/>
                  </a:cubicBezTo>
                  <a:cubicBezTo>
                    <a:pt x="840" y="64250"/>
                    <a:pt x="-445" y="79423"/>
                    <a:pt x="155" y="94511"/>
                  </a:cubicBezTo>
                  <a:cubicBezTo>
                    <a:pt x="155" y="97168"/>
                    <a:pt x="1869" y="99311"/>
                    <a:pt x="3927" y="99311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5F71C432-4939-D8B3-8FE1-0C4F1FA14B9F}"/>
                </a:ext>
              </a:extLst>
            </p:cNvPr>
            <p:cNvSpPr/>
            <p:nvPr/>
          </p:nvSpPr>
          <p:spPr>
            <a:xfrm>
              <a:off x="3539020" y="3512172"/>
              <a:ext cx="30930" cy="51929"/>
            </a:xfrm>
            <a:custGeom>
              <a:avLst/>
              <a:gdLst>
                <a:gd name="connsiteX0" fmla="*/ 30845 w 30930"/>
                <a:gd name="connsiteY0" fmla="*/ 45843 h 51929"/>
                <a:gd name="connsiteX1" fmla="*/ 24758 w 30930"/>
                <a:gd name="connsiteY1" fmla="*/ 24926 h 51929"/>
                <a:gd name="connsiteX2" fmla="*/ 21672 w 30930"/>
                <a:gd name="connsiteY2" fmla="*/ 14468 h 51929"/>
                <a:gd name="connsiteX3" fmla="*/ 19357 w 30930"/>
                <a:gd name="connsiteY3" fmla="*/ 3838 h 51929"/>
                <a:gd name="connsiteX4" fmla="*/ 14728 w 30930"/>
                <a:gd name="connsiteY4" fmla="*/ 66 h 51929"/>
                <a:gd name="connsiteX5" fmla="*/ 2727 w 30930"/>
                <a:gd name="connsiteY5" fmla="*/ 2723 h 51929"/>
                <a:gd name="connsiteX6" fmla="*/ 155 w 30930"/>
                <a:gd name="connsiteY6" fmla="*/ 8210 h 51929"/>
                <a:gd name="connsiteX7" fmla="*/ 2641 w 30930"/>
                <a:gd name="connsiteY7" fmla="*/ 19268 h 51929"/>
                <a:gd name="connsiteX8" fmla="*/ 5813 w 30930"/>
                <a:gd name="connsiteY8" fmla="*/ 30155 h 51929"/>
                <a:gd name="connsiteX9" fmla="*/ 12157 w 30930"/>
                <a:gd name="connsiteY9" fmla="*/ 51929 h 51929"/>
                <a:gd name="connsiteX10" fmla="*/ 30930 w 30930"/>
                <a:gd name="connsiteY10" fmla="*/ 45757 h 5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930" h="51929">
                  <a:moveTo>
                    <a:pt x="30845" y="45843"/>
                  </a:moveTo>
                  <a:lnTo>
                    <a:pt x="24758" y="24926"/>
                  </a:lnTo>
                  <a:lnTo>
                    <a:pt x="21672" y="14468"/>
                  </a:lnTo>
                  <a:lnTo>
                    <a:pt x="19357" y="3838"/>
                  </a:lnTo>
                  <a:cubicBezTo>
                    <a:pt x="18843" y="1352"/>
                    <a:pt x="16786" y="-363"/>
                    <a:pt x="14728" y="66"/>
                  </a:cubicBezTo>
                  <a:lnTo>
                    <a:pt x="2727" y="2723"/>
                  </a:lnTo>
                  <a:cubicBezTo>
                    <a:pt x="755" y="3152"/>
                    <a:pt x="-445" y="5638"/>
                    <a:pt x="155" y="8210"/>
                  </a:cubicBezTo>
                  <a:lnTo>
                    <a:pt x="2641" y="19268"/>
                  </a:lnTo>
                  <a:lnTo>
                    <a:pt x="5813" y="30155"/>
                  </a:lnTo>
                  <a:lnTo>
                    <a:pt x="12157" y="51929"/>
                  </a:lnTo>
                  <a:lnTo>
                    <a:pt x="30930" y="45757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D4631BE4-D96D-CF86-083C-FEF469FDDF3C}"/>
                </a:ext>
              </a:extLst>
            </p:cNvPr>
            <p:cNvSpPr/>
            <p:nvPr/>
          </p:nvSpPr>
          <p:spPr>
            <a:xfrm>
              <a:off x="3812286" y="2845080"/>
              <a:ext cx="80256" cy="80329"/>
            </a:xfrm>
            <a:custGeom>
              <a:avLst/>
              <a:gdLst>
                <a:gd name="connsiteX0" fmla="*/ 866 w 80256"/>
                <a:gd name="connsiteY0" fmla="*/ 70683 h 80329"/>
                <a:gd name="connsiteX1" fmla="*/ 9610 w 80256"/>
                <a:gd name="connsiteY1" fmla="*/ 79427 h 80329"/>
                <a:gd name="connsiteX2" fmla="*/ 15611 w 80256"/>
                <a:gd name="connsiteY2" fmla="*/ 78655 h 80329"/>
                <a:gd name="connsiteX3" fmla="*/ 78619 w 80256"/>
                <a:gd name="connsiteY3" fmla="*/ 15647 h 80329"/>
                <a:gd name="connsiteX4" fmla="*/ 79390 w 80256"/>
                <a:gd name="connsiteY4" fmla="*/ 9647 h 80329"/>
                <a:gd name="connsiteX5" fmla="*/ 70647 w 80256"/>
                <a:gd name="connsiteY5" fmla="*/ 903 h 80329"/>
                <a:gd name="connsiteX6" fmla="*/ 64646 w 80256"/>
                <a:gd name="connsiteY6" fmla="*/ 1674 h 80329"/>
                <a:gd name="connsiteX7" fmla="*/ 1638 w 80256"/>
                <a:gd name="connsiteY7" fmla="*/ 64682 h 80329"/>
                <a:gd name="connsiteX8" fmla="*/ 866 w 80256"/>
                <a:gd name="connsiteY8" fmla="*/ 70683 h 8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56" h="80329">
                  <a:moveTo>
                    <a:pt x="866" y="70683"/>
                  </a:moveTo>
                  <a:lnTo>
                    <a:pt x="9610" y="79427"/>
                  </a:lnTo>
                  <a:cubicBezTo>
                    <a:pt x="11068" y="80884"/>
                    <a:pt x="13725" y="80541"/>
                    <a:pt x="15611" y="78655"/>
                  </a:cubicBezTo>
                  <a:lnTo>
                    <a:pt x="78619" y="15647"/>
                  </a:lnTo>
                  <a:cubicBezTo>
                    <a:pt x="80505" y="13761"/>
                    <a:pt x="80762" y="11104"/>
                    <a:pt x="79390" y="9647"/>
                  </a:cubicBezTo>
                  <a:lnTo>
                    <a:pt x="70647" y="903"/>
                  </a:lnTo>
                  <a:cubicBezTo>
                    <a:pt x="69189" y="-555"/>
                    <a:pt x="66532" y="-212"/>
                    <a:pt x="64646" y="1674"/>
                  </a:cubicBezTo>
                  <a:lnTo>
                    <a:pt x="1638" y="64682"/>
                  </a:lnTo>
                  <a:cubicBezTo>
                    <a:pt x="-248" y="66568"/>
                    <a:pt x="-505" y="69225"/>
                    <a:pt x="866" y="7068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D1D6A6B0-B6B4-6387-A6D9-8A430CB350D8}"/>
                </a:ext>
              </a:extLst>
            </p:cNvPr>
            <p:cNvSpPr/>
            <p:nvPr/>
          </p:nvSpPr>
          <p:spPr>
            <a:xfrm>
              <a:off x="3951675" y="2705691"/>
              <a:ext cx="80256" cy="80329"/>
            </a:xfrm>
            <a:custGeom>
              <a:avLst/>
              <a:gdLst>
                <a:gd name="connsiteX0" fmla="*/ 866 w 80256"/>
                <a:gd name="connsiteY0" fmla="*/ 70683 h 80329"/>
                <a:gd name="connsiteX1" fmla="*/ 9610 w 80256"/>
                <a:gd name="connsiteY1" fmla="*/ 79427 h 80329"/>
                <a:gd name="connsiteX2" fmla="*/ 15611 w 80256"/>
                <a:gd name="connsiteY2" fmla="*/ 78655 h 80329"/>
                <a:gd name="connsiteX3" fmla="*/ 78619 w 80256"/>
                <a:gd name="connsiteY3" fmla="*/ 15647 h 80329"/>
                <a:gd name="connsiteX4" fmla="*/ 79390 w 80256"/>
                <a:gd name="connsiteY4" fmla="*/ 9647 h 80329"/>
                <a:gd name="connsiteX5" fmla="*/ 70646 w 80256"/>
                <a:gd name="connsiteY5" fmla="*/ 903 h 80329"/>
                <a:gd name="connsiteX6" fmla="*/ 64646 w 80256"/>
                <a:gd name="connsiteY6" fmla="*/ 1674 h 80329"/>
                <a:gd name="connsiteX7" fmla="*/ 1638 w 80256"/>
                <a:gd name="connsiteY7" fmla="*/ 64682 h 80329"/>
                <a:gd name="connsiteX8" fmla="*/ 866 w 80256"/>
                <a:gd name="connsiteY8" fmla="*/ 70683 h 8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56" h="80329">
                  <a:moveTo>
                    <a:pt x="866" y="70683"/>
                  </a:moveTo>
                  <a:lnTo>
                    <a:pt x="9610" y="79427"/>
                  </a:lnTo>
                  <a:cubicBezTo>
                    <a:pt x="11068" y="80884"/>
                    <a:pt x="13725" y="80541"/>
                    <a:pt x="15611" y="78655"/>
                  </a:cubicBezTo>
                  <a:lnTo>
                    <a:pt x="78619" y="15647"/>
                  </a:lnTo>
                  <a:cubicBezTo>
                    <a:pt x="80505" y="13761"/>
                    <a:pt x="80762" y="11104"/>
                    <a:pt x="79390" y="9647"/>
                  </a:cubicBezTo>
                  <a:lnTo>
                    <a:pt x="70646" y="903"/>
                  </a:lnTo>
                  <a:cubicBezTo>
                    <a:pt x="69189" y="-555"/>
                    <a:pt x="66532" y="-212"/>
                    <a:pt x="64646" y="1674"/>
                  </a:cubicBezTo>
                  <a:lnTo>
                    <a:pt x="1638" y="64682"/>
                  </a:lnTo>
                  <a:cubicBezTo>
                    <a:pt x="-248" y="66568"/>
                    <a:pt x="-505" y="69226"/>
                    <a:pt x="866" y="7068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281EBCBE-91A6-E704-FC09-39E001E88ED7}"/>
                </a:ext>
              </a:extLst>
            </p:cNvPr>
            <p:cNvSpPr/>
            <p:nvPr/>
          </p:nvSpPr>
          <p:spPr>
            <a:xfrm>
              <a:off x="4090978" y="2566388"/>
              <a:ext cx="80256" cy="80329"/>
            </a:xfrm>
            <a:custGeom>
              <a:avLst/>
              <a:gdLst>
                <a:gd name="connsiteX0" fmla="*/ 866 w 80256"/>
                <a:gd name="connsiteY0" fmla="*/ 70683 h 80329"/>
                <a:gd name="connsiteX1" fmla="*/ 9610 w 80256"/>
                <a:gd name="connsiteY1" fmla="*/ 79427 h 80329"/>
                <a:gd name="connsiteX2" fmla="*/ 15611 w 80256"/>
                <a:gd name="connsiteY2" fmla="*/ 78655 h 80329"/>
                <a:gd name="connsiteX3" fmla="*/ 78619 w 80256"/>
                <a:gd name="connsiteY3" fmla="*/ 15647 h 80329"/>
                <a:gd name="connsiteX4" fmla="*/ 79390 w 80256"/>
                <a:gd name="connsiteY4" fmla="*/ 9647 h 80329"/>
                <a:gd name="connsiteX5" fmla="*/ 70646 w 80256"/>
                <a:gd name="connsiteY5" fmla="*/ 903 h 80329"/>
                <a:gd name="connsiteX6" fmla="*/ 64646 w 80256"/>
                <a:gd name="connsiteY6" fmla="*/ 1674 h 80329"/>
                <a:gd name="connsiteX7" fmla="*/ 1638 w 80256"/>
                <a:gd name="connsiteY7" fmla="*/ 64682 h 80329"/>
                <a:gd name="connsiteX8" fmla="*/ 866 w 80256"/>
                <a:gd name="connsiteY8" fmla="*/ 70683 h 8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56" h="80329">
                  <a:moveTo>
                    <a:pt x="866" y="70683"/>
                  </a:moveTo>
                  <a:lnTo>
                    <a:pt x="9610" y="79427"/>
                  </a:lnTo>
                  <a:cubicBezTo>
                    <a:pt x="11068" y="80884"/>
                    <a:pt x="13725" y="80541"/>
                    <a:pt x="15611" y="78655"/>
                  </a:cubicBezTo>
                  <a:lnTo>
                    <a:pt x="78619" y="15647"/>
                  </a:lnTo>
                  <a:cubicBezTo>
                    <a:pt x="80505" y="13761"/>
                    <a:pt x="80762" y="11104"/>
                    <a:pt x="79390" y="9647"/>
                  </a:cubicBezTo>
                  <a:lnTo>
                    <a:pt x="70646" y="903"/>
                  </a:lnTo>
                  <a:cubicBezTo>
                    <a:pt x="69189" y="-555"/>
                    <a:pt x="66532" y="-212"/>
                    <a:pt x="64646" y="1674"/>
                  </a:cubicBezTo>
                  <a:lnTo>
                    <a:pt x="1638" y="64682"/>
                  </a:lnTo>
                  <a:cubicBezTo>
                    <a:pt x="-248" y="66568"/>
                    <a:pt x="-505" y="69226"/>
                    <a:pt x="866" y="7068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63" name="Graphic 2">
            <a:extLst>
              <a:ext uri="{FF2B5EF4-FFF2-40B4-BE49-F238E27FC236}">
                <a16:creationId xmlns:a16="http://schemas.microsoft.com/office/drawing/2014/main" id="{08BE60D9-2914-7C4B-B763-72E755664BDE}"/>
              </a:ext>
            </a:extLst>
          </p:cNvPr>
          <p:cNvGrpSpPr/>
          <p:nvPr/>
        </p:nvGrpSpPr>
        <p:grpSpPr>
          <a:xfrm rot="18900000">
            <a:off x="3990402" y="-736812"/>
            <a:ext cx="3336331" cy="3386994"/>
            <a:chOff x="4466634" y="-1"/>
            <a:chExt cx="3336331" cy="3386994"/>
          </a:xfrm>
        </p:grpSpPr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76126250-01BB-3C78-EA82-A4233BB59E1B}"/>
                </a:ext>
              </a:extLst>
            </p:cNvPr>
            <p:cNvSpPr/>
            <p:nvPr/>
          </p:nvSpPr>
          <p:spPr>
            <a:xfrm>
              <a:off x="5990138" y="1988819"/>
              <a:ext cx="149676" cy="149761"/>
            </a:xfrm>
            <a:custGeom>
              <a:avLst/>
              <a:gdLst>
                <a:gd name="connsiteX0" fmla="*/ 49892 w 149676"/>
                <a:gd name="connsiteY0" fmla="*/ 99784 h 149761"/>
                <a:gd name="connsiteX1" fmla="*/ 99784 w 149676"/>
                <a:gd name="connsiteY1" fmla="*/ 49892 h 149761"/>
                <a:gd name="connsiteX2" fmla="*/ 149676 w 149676"/>
                <a:gd name="connsiteY2" fmla="*/ 0 h 149761"/>
                <a:gd name="connsiteX3" fmla="*/ 0 w 149676"/>
                <a:gd name="connsiteY3" fmla="*/ 149762 h 149761"/>
                <a:gd name="connsiteX4" fmla="*/ 49892 w 149676"/>
                <a:gd name="connsiteY4" fmla="*/ 99784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76" h="149761">
                  <a:moveTo>
                    <a:pt x="49892" y="99784"/>
                  </a:moveTo>
                  <a:lnTo>
                    <a:pt x="99784" y="49892"/>
                  </a:lnTo>
                  <a:lnTo>
                    <a:pt x="149676" y="0"/>
                  </a:lnTo>
                  <a:lnTo>
                    <a:pt x="0" y="149762"/>
                  </a:lnTo>
                  <a:lnTo>
                    <a:pt x="49892" y="9978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EF444F4D-3E8C-D013-D750-34639598B997}"/>
                </a:ext>
              </a:extLst>
            </p:cNvPr>
            <p:cNvSpPr/>
            <p:nvPr/>
          </p:nvSpPr>
          <p:spPr>
            <a:xfrm>
              <a:off x="5341286" y="2687563"/>
              <a:ext cx="99784" cy="99783"/>
            </a:xfrm>
            <a:custGeom>
              <a:avLst/>
              <a:gdLst>
                <a:gd name="connsiteX0" fmla="*/ 49892 w 99784"/>
                <a:gd name="connsiteY0" fmla="*/ 49892 h 99783"/>
                <a:gd name="connsiteX1" fmla="*/ 99784 w 99784"/>
                <a:gd name="connsiteY1" fmla="*/ 0 h 99783"/>
                <a:gd name="connsiteX2" fmla="*/ 0 w 99784"/>
                <a:gd name="connsiteY2" fmla="*/ 99784 h 99783"/>
                <a:gd name="connsiteX3" fmla="*/ 49892 w 99784"/>
                <a:gd name="connsiteY3" fmla="*/ 49892 h 9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84" h="99783">
                  <a:moveTo>
                    <a:pt x="49892" y="49892"/>
                  </a:moveTo>
                  <a:lnTo>
                    <a:pt x="99784" y="0"/>
                  </a:lnTo>
                  <a:lnTo>
                    <a:pt x="0" y="99784"/>
                  </a:lnTo>
                  <a:lnTo>
                    <a:pt x="49892" y="498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839D4733-F82D-2E9A-52FD-5E0272A13CAA}"/>
                </a:ext>
              </a:extLst>
            </p:cNvPr>
            <p:cNvSpPr/>
            <p:nvPr/>
          </p:nvSpPr>
          <p:spPr>
            <a:xfrm>
              <a:off x="5067823" y="3059181"/>
              <a:ext cx="1885" cy="1971"/>
            </a:xfrm>
            <a:custGeom>
              <a:avLst/>
              <a:gdLst>
                <a:gd name="connsiteX0" fmla="*/ 771 w 1885"/>
                <a:gd name="connsiteY0" fmla="*/ 1200 h 1971"/>
                <a:gd name="connsiteX1" fmla="*/ 1200 w 1885"/>
                <a:gd name="connsiteY1" fmla="*/ 772 h 1971"/>
                <a:gd name="connsiteX2" fmla="*/ 1886 w 1885"/>
                <a:gd name="connsiteY2" fmla="*/ 0 h 1971"/>
                <a:gd name="connsiteX3" fmla="*/ 0 w 1885"/>
                <a:gd name="connsiteY3" fmla="*/ 1972 h 1971"/>
                <a:gd name="connsiteX4" fmla="*/ 771 w 1885"/>
                <a:gd name="connsiteY4" fmla="*/ 1114 h 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5" h="1971">
                  <a:moveTo>
                    <a:pt x="771" y="1200"/>
                  </a:moveTo>
                  <a:cubicBezTo>
                    <a:pt x="771" y="1200"/>
                    <a:pt x="1029" y="943"/>
                    <a:pt x="1200" y="772"/>
                  </a:cubicBezTo>
                  <a:lnTo>
                    <a:pt x="1886" y="0"/>
                  </a:lnTo>
                  <a:lnTo>
                    <a:pt x="0" y="1972"/>
                  </a:lnTo>
                  <a:lnTo>
                    <a:pt x="771" y="111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0C17351D-1713-3F66-F8D2-2F6A82FE7CD9}"/>
                </a:ext>
              </a:extLst>
            </p:cNvPr>
            <p:cNvSpPr/>
            <p:nvPr/>
          </p:nvSpPr>
          <p:spPr>
            <a:xfrm>
              <a:off x="5022132" y="3098957"/>
              <a:ext cx="12515" cy="16373"/>
            </a:xfrm>
            <a:custGeom>
              <a:avLst/>
              <a:gdLst>
                <a:gd name="connsiteX0" fmla="*/ 12516 w 12515"/>
                <a:gd name="connsiteY0" fmla="*/ 0 h 16373"/>
                <a:gd name="connsiteX1" fmla="*/ 0 w 12515"/>
                <a:gd name="connsiteY1" fmla="*/ 16374 h 16373"/>
                <a:gd name="connsiteX2" fmla="*/ 12516 w 12515"/>
                <a:gd name="connsiteY2" fmla="*/ 0 h 16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15" h="16373">
                  <a:moveTo>
                    <a:pt x="12516" y="0"/>
                  </a:moveTo>
                  <a:cubicBezTo>
                    <a:pt x="8230" y="5401"/>
                    <a:pt x="4029" y="10887"/>
                    <a:pt x="0" y="16374"/>
                  </a:cubicBezTo>
                  <a:cubicBezTo>
                    <a:pt x="4029" y="10801"/>
                    <a:pt x="8230" y="5401"/>
                    <a:pt x="12516" y="0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73AD5384-19A2-3D40-1271-3287F92A6B28}"/>
                </a:ext>
              </a:extLst>
            </p:cNvPr>
            <p:cNvSpPr/>
            <p:nvPr/>
          </p:nvSpPr>
          <p:spPr>
            <a:xfrm>
              <a:off x="5441070" y="2537801"/>
              <a:ext cx="149761" cy="149761"/>
            </a:xfrm>
            <a:custGeom>
              <a:avLst/>
              <a:gdLst>
                <a:gd name="connsiteX0" fmla="*/ 49978 w 149761"/>
                <a:gd name="connsiteY0" fmla="*/ 99870 h 149761"/>
                <a:gd name="connsiteX1" fmla="*/ 99870 w 149761"/>
                <a:gd name="connsiteY1" fmla="*/ 49892 h 149761"/>
                <a:gd name="connsiteX2" fmla="*/ 149762 w 149761"/>
                <a:gd name="connsiteY2" fmla="*/ 0 h 149761"/>
                <a:gd name="connsiteX3" fmla="*/ 0 w 149761"/>
                <a:gd name="connsiteY3" fmla="*/ 149762 h 149761"/>
                <a:gd name="connsiteX4" fmla="*/ 49978 w 149761"/>
                <a:gd name="connsiteY4" fmla="*/ 99870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761" h="149761">
                  <a:moveTo>
                    <a:pt x="49978" y="99870"/>
                  </a:moveTo>
                  <a:lnTo>
                    <a:pt x="99870" y="49892"/>
                  </a:lnTo>
                  <a:lnTo>
                    <a:pt x="149762" y="0"/>
                  </a:lnTo>
                  <a:lnTo>
                    <a:pt x="0" y="149762"/>
                  </a:lnTo>
                  <a:lnTo>
                    <a:pt x="49978" y="9987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A0FC3A27-E56B-B54C-BEB7-56D9B21B56ED}"/>
                </a:ext>
              </a:extLst>
            </p:cNvPr>
            <p:cNvSpPr/>
            <p:nvPr/>
          </p:nvSpPr>
          <p:spPr>
            <a:xfrm>
              <a:off x="5890269" y="2138580"/>
              <a:ext cx="99869" cy="99783"/>
            </a:xfrm>
            <a:custGeom>
              <a:avLst/>
              <a:gdLst>
                <a:gd name="connsiteX0" fmla="*/ 49892 w 99869"/>
                <a:gd name="connsiteY0" fmla="*/ 49892 h 99783"/>
                <a:gd name="connsiteX1" fmla="*/ 99869 w 99869"/>
                <a:gd name="connsiteY1" fmla="*/ 0 h 99783"/>
                <a:gd name="connsiteX2" fmla="*/ 0 w 99869"/>
                <a:gd name="connsiteY2" fmla="*/ 99784 h 99783"/>
                <a:gd name="connsiteX3" fmla="*/ 49892 w 99869"/>
                <a:gd name="connsiteY3" fmla="*/ 49892 h 9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869" h="99783">
                  <a:moveTo>
                    <a:pt x="49892" y="49892"/>
                  </a:moveTo>
                  <a:lnTo>
                    <a:pt x="99869" y="0"/>
                  </a:lnTo>
                  <a:lnTo>
                    <a:pt x="0" y="99784"/>
                  </a:lnTo>
                  <a:lnTo>
                    <a:pt x="49892" y="498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71114710-C0D2-8640-1C3F-0DB99C9B11AD}"/>
                </a:ext>
              </a:extLst>
            </p:cNvPr>
            <p:cNvSpPr/>
            <p:nvPr/>
          </p:nvSpPr>
          <p:spPr>
            <a:xfrm>
              <a:off x="5590832" y="2388125"/>
              <a:ext cx="149761" cy="149676"/>
            </a:xfrm>
            <a:custGeom>
              <a:avLst/>
              <a:gdLst>
                <a:gd name="connsiteX0" fmla="*/ 49892 w 149761"/>
                <a:gd name="connsiteY0" fmla="*/ 99784 h 149676"/>
                <a:gd name="connsiteX1" fmla="*/ 99784 w 149761"/>
                <a:gd name="connsiteY1" fmla="*/ 49892 h 149676"/>
                <a:gd name="connsiteX2" fmla="*/ 149761 w 149761"/>
                <a:gd name="connsiteY2" fmla="*/ 0 h 149676"/>
                <a:gd name="connsiteX3" fmla="*/ 0 w 149761"/>
                <a:gd name="connsiteY3" fmla="*/ 149676 h 149676"/>
                <a:gd name="connsiteX4" fmla="*/ 49892 w 149761"/>
                <a:gd name="connsiteY4" fmla="*/ 99784 h 14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761" h="149676">
                  <a:moveTo>
                    <a:pt x="49892" y="99784"/>
                  </a:moveTo>
                  <a:lnTo>
                    <a:pt x="99784" y="49892"/>
                  </a:lnTo>
                  <a:lnTo>
                    <a:pt x="149761" y="0"/>
                  </a:lnTo>
                  <a:lnTo>
                    <a:pt x="0" y="149676"/>
                  </a:lnTo>
                  <a:lnTo>
                    <a:pt x="49892" y="9978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A876717B-F747-18EE-F8BD-4D3FA9440909}"/>
                </a:ext>
              </a:extLst>
            </p:cNvPr>
            <p:cNvSpPr/>
            <p:nvPr/>
          </p:nvSpPr>
          <p:spPr>
            <a:xfrm>
              <a:off x="4929035" y="3331358"/>
              <a:ext cx="2228" cy="14401"/>
            </a:xfrm>
            <a:custGeom>
              <a:avLst/>
              <a:gdLst>
                <a:gd name="connsiteX0" fmla="*/ 857 w 2228"/>
                <a:gd name="connsiteY0" fmla="*/ 7973 h 14401"/>
                <a:gd name="connsiteX1" fmla="*/ 2229 w 2228"/>
                <a:gd name="connsiteY1" fmla="*/ 0 h 14401"/>
                <a:gd name="connsiteX2" fmla="*/ 0 w 2228"/>
                <a:gd name="connsiteY2" fmla="*/ 14402 h 14401"/>
                <a:gd name="connsiteX3" fmla="*/ 857 w 2228"/>
                <a:gd name="connsiteY3" fmla="*/ 7973 h 1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8" h="14401">
                  <a:moveTo>
                    <a:pt x="857" y="7973"/>
                  </a:moveTo>
                  <a:cubicBezTo>
                    <a:pt x="1286" y="5315"/>
                    <a:pt x="1714" y="2658"/>
                    <a:pt x="2229" y="0"/>
                  </a:cubicBezTo>
                  <a:cubicBezTo>
                    <a:pt x="1457" y="4801"/>
                    <a:pt x="686" y="9516"/>
                    <a:pt x="0" y="14402"/>
                  </a:cubicBezTo>
                  <a:cubicBezTo>
                    <a:pt x="257" y="12259"/>
                    <a:pt x="514" y="10116"/>
                    <a:pt x="857" y="797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F0A7E6FB-745A-404D-4C92-D76A31FE3F85}"/>
                </a:ext>
              </a:extLst>
            </p:cNvPr>
            <p:cNvSpPr/>
            <p:nvPr/>
          </p:nvSpPr>
          <p:spPr>
            <a:xfrm>
              <a:off x="4945065" y="3258063"/>
              <a:ext cx="4029" cy="12858"/>
            </a:xfrm>
            <a:custGeom>
              <a:avLst/>
              <a:gdLst>
                <a:gd name="connsiteX0" fmla="*/ 1200 w 4029"/>
                <a:gd name="connsiteY0" fmla="*/ 9173 h 12858"/>
                <a:gd name="connsiteX1" fmla="*/ 4029 w 4029"/>
                <a:gd name="connsiteY1" fmla="*/ 0 h 12858"/>
                <a:gd name="connsiteX2" fmla="*/ 0 w 4029"/>
                <a:gd name="connsiteY2" fmla="*/ 12859 h 12858"/>
                <a:gd name="connsiteX3" fmla="*/ 1200 w 4029"/>
                <a:gd name="connsiteY3" fmla="*/ 9173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9" h="12858">
                  <a:moveTo>
                    <a:pt x="1200" y="9173"/>
                  </a:moveTo>
                  <a:cubicBezTo>
                    <a:pt x="2143" y="6086"/>
                    <a:pt x="3086" y="3086"/>
                    <a:pt x="4029" y="0"/>
                  </a:cubicBezTo>
                  <a:cubicBezTo>
                    <a:pt x="2657" y="4286"/>
                    <a:pt x="1286" y="8487"/>
                    <a:pt x="0" y="12859"/>
                  </a:cubicBezTo>
                  <a:cubicBezTo>
                    <a:pt x="343" y="11659"/>
                    <a:pt x="771" y="10373"/>
                    <a:pt x="1200" y="917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550B33D8-E057-6498-F718-15A1243774E5}"/>
                </a:ext>
              </a:extLst>
            </p:cNvPr>
            <p:cNvSpPr/>
            <p:nvPr/>
          </p:nvSpPr>
          <p:spPr>
            <a:xfrm>
              <a:off x="4995814" y="3131618"/>
              <a:ext cx="14744" cy="23488"/>
            </a:xfrm>
            <a:custGeom>
              <a:avLst/>
              <a:gdLst>
                <a:gd name="connsiteX0" fmla="*/ 5058 w 14744"/>
                <a:gd name="connsiteY0" fmla="*/ 15088 h 23488"/>
                <a:gd name="connsiteX1" fmla="*/ 9516 w 14744"/>
                <a:gd name="connsiteY1" fmla="*/ 8144 h 23488"/>
                <a:gd name="connsiteX2" fmla="*/ 12087 w 14744"/>
                <a:gd name="connsiteY2" fmla="*/ 4200 h 23488"/>
                <a:gd name="connsiteX3" fmla="*/ 14745 w 14744"/>
                <a:gd name="connsiteY3" fmla="*/ 0 h 23488"/>
                <a:gd name="connsiteX4" fmla="*/ 0 w 14744"/>
                <a:gd name="connsiteY4" fmla="*/ 23489 h 23488"/>
                <a:gd name="connsiteX5" fmla="*/ 5058 w 14744"/>
                <a:gd name="connsiteY5" fmla="*/ 15088 h 2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4" h="23488">
                  <a:moveTo>
                    <a:pt x="5058" y="15088"/>
                  </a:moveTo>
                  <a:cubicBezTo>
                    <a:pt x="6515" y="12773"/>
                    <a:pt x="8058" y="10458"/>
                    <a:pt x="9516" y="8144"/>
                  </a:cubicBezTo>
                  <a:cubicBezTo>
                    <a:pt x="10373" y="6858"/>
                    <a:pt x="11230" y="5572"/>
                    <a:pt x="12087" y="4200"/>
                  </a:cubicBezTo>
                  <a:cubicBezTo>
                    <a:pt x="12945" y="2743"/>
                    <a:pt x="13888" y="1372"/>
                    <a:pt x="14745" y="0"/>
                  </a:cubicBezTo>
                  <a:cubicBezTo>
                    <a:pt x="9601" y="7630"/>
                    <a:pt x="4715" y="15516"/>
                    <a:pt x="0" y="23489"/>
                  </a:cubicBezTo>
                  <a:cubicBezTo>
                    <a:pt x="1629" y="20660"/>
                    <a:pt x="3258" y="17831"/>
                    <a:pt x="5058" y="15088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1A9C07F5-91D2-BF7D-B730-59DB602265FD}"/>
                </a:ext>
              </a:extLst>
            </p:cNvPr>
            <p:cNvSpPr/>
            <p:nvPr/>
          </p:nvSpPr>
          <p:spPr>
            <a:xfrm>
              <a:off x="4932378" y="3316099"/>
              <a:ext cx="1628" cy="8658"/>
            </a:xfrm>
            <a:custGeom>
              <a:avLst/>
              <a:gdLst>
                <a:gd name="connsiteX0" fmla="*/ 1629 w 1628"/>
                <a:gd name="connsiteY0" fmla="*/ 0 h 8658"/>
                <a:gd name="connsiteX1" fmla="*/ 0 w 1628"/>
                <a:gd name="connsiteY1" fmla="*/ 8658 h 8658"/>
                <a:gd name="connsiteX2" fmla="*/ 1629 w 1628"/>
                <a:gd name="connsiteY2" fmla="*/ 0 h 8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28" h="8658">
                  <a:moveTo>
                    <a:pt x="1629" y="0"/>
                  </a:moveTo>
                  <a:cubicBezTo>
                    <a:pt x="1029" y="2829"/>
                    <a:pt x="514" y="5744"/>
                    <a:pt x="0" y="8658"/>
                  </a:cubicBezTo>
                  <a:cubicBezTo>
                    <a:pt x="514" y="5744"/>
                    <a:pt x="1029" y="2915"/>
                    <a:pt x="1629" y="0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D7CB1EE1-7CBF-7AF1-8CFA-8E0543BE8716}"/>
                </a:ext>
              </a:extLst>
            </p:cNvPr>
            <p:cNvSpPr/>
            <p:nvPr/>
          </p:nvSpPr>
          <p:spPr>
            <a:xfrm>
              <a:off x="4937093" y="3279408"/>
              <a:ext cx="5572" cy="22117"/>
            </a:xfrm>
            <a:custGeom>
              <a:avLst/>
              <a:gdLst>
                <a:gd name="connsiteX0" fmla="*/ 1457 w 5572"/>
                <a:gd name="connsiteY0" fmla="*/ 16202 h 22117"/>
                <a:gd name="connsiteX1" fmla="*/ 5572 w 5572"/>
                <a:gd name="connsiteY1" fmla="*/ 0 h 22117"/>
                <a:gd name="connsiteX2" fmla="*/ 0 w 5572"/>
                <a:gd name="connsiteY2" fmla="*/ 22117 h 22117"/>
                <a:gd name="connsiteX3" fmla="*/ 1457 w 5572"/>
                <a:gd name="connsiteY3" fmla="*/ 16202 h 2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72" h="22117">
                  <a:moveTo>
                    <a:pt x="1457" y="16202"/>
                  </a:moveTo>
                  <a:cubicBezTo>
                    <a:pt x="2743" y="10801"/>
                    <a:pt x="4115" y="5401"/>
                    <a:pt x="5572" y="0"/>
                  </a:cubicBezTo>
                  <a:cubicBezTo>
                    <a:pt x="3514" y="7287"/>
                    <a:pt x="1714" y="14745"/>
                    <a:pt x="0" y="22117"/>
                  </a:cubicBezTo>
                  <a:cubicBezTo>
                    <a:pt x="429" y="20145"/>
                    <a:pt x="943" y="18174"/>
                    <a:pt x="1457" y="16202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7144BD24-DFA3-988B-15CF-749D7CDA6981}"/>
                </a:ext>
              </a:extLst>
            </p:cNvPr>
            <p:cNvSpPr/>
            <p:nvPr/>
          </p:nvSpPr>
          <p:spPr>
            <a:xfrm>
              <a:off x="4977726" y="3168909"/>
              <a:ext cx="10029" cy="18859"/>
            </a:xfrm>
            <a:custGeom>
              <a:avLst/>
              <a:gdLst>
                <a:gd name="connsiteX0" fmla="*/ 5486 w 10029"/>
                <a:gd name="connsiteY0" fmla="*/ 8658 h 18859"/>
                <a:gd name="connsiteX1" fmla="*/ 10030 w 10029"/>
                <a:gd name="connsiteY1" fmla="*/ 0 h 18859"/>
                <a:gd name="connsiteX2" fmla="*/ 0 w 10029"/>
                <a:gd name="connsiteY2" fmla="*/ 18859 h 18859"/>
                <a:gd name="connsiteX3" fmla="*/ 5401 w 10029"/>
                <a:gd name="connsiteY3" fmla="*/ 8658 h 1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29" h="18859">
                  <a:moveTo>
                    <a:pt x="5486" y="8658"/>
                  </a:moveTo>
                  <a:cubicBezTo>
                    <a:pt x="7030" y="5829"/>
                    <a:pt x="8487" y="2829"/>
                    <a:pt x="10030" y="0"/>
                  </a:cubicBezTo>
                  <a:cubicBezTo>
                    <a:pt x="6601" y="6258"/>
                    <a:pt x="3258" y="12516"/>
                    <a:pt x="0" y="18859"/>
                  </a:cubicBezTo>
                  <a:lnTo>
                    <a:pt x="5401" y="865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99627E1C-ED84-B934-013C-179624E8E117}"/>
                </a:ext>
              </a:extLst>
            </p:cNvPr>
            <p:cNvSpPr/>
            <p:nvPr/>
          </p:nvSpPr>
          <p:spPr>
            <a:xfrm>
              <a:off x="4960753" y="3215200"/>
              <a:ext cx="4372" cy="10544"/>
            </a:xfrm>
            <a:custGeom>
              <a:avLst/>
              <a:gdLst>
                <a:gd name="connsiteX0" fmla="*/ 1800 w 4372"/>
                <a:gd name="connsiteY0" fmla="*/ 6258 h 10544"/>
                <a:gd name="connsiteX1" fmla="*/ 4372 w 4372"/>
                <a:gd name="connsiteY1" fmla="*/ 0 h 10544"/>
                <a:gd name="connsiteX2" fmla="*/ 0 w 4372"/>
                <a:gd name="connsiteY2" fmla="*/ 10544 h 10544"/>
                <a:gd name="connsiteX3" fmla="*/ 1800 w 4372"/>
                <a:gd name="connsiteY3" fmla="*/ 6258 h 1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72" h="10544">
                  <a:moveTo>
                    <a:pt x="1800" y="6258"/>
                  </a:moveTo>
                  <a:lnTo>
                    <a:pt x="4372" y="0"/>
                  </a:lnTo>
                  <a:cubicBezTo>
                    <a:pt x="2915" y="3515"/>
                    <a:pt x="1457" y="7030"/>
                    <a:pt x="0" y="10544"/>
                  </a:cubicBezTo>
                  <a:cubicBezTo>
                    <a:pt x="600" y="9087"/>
                    <a:pt x="1200" y="7715"/>
                    <a:pt x="1800" y="6258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5D85DAB5-3529-0D97-35B8-0F62B90A48E1}"/>
                </a:ext>
              </a:extLst>
            </p:cNvPr>
            <p:cNvSpPr/>
            <p:nvPr/>
          </p:nvSpPr>
          <p:spPr>
            <a:xfrm>
              <a:off x="4969068" y="3194026"/>
              <a:ext cx="5657" cy="12087"/>
            </a:xfrm>
            <a:custGeom>
              <a:avLst/>
              <a:gdLst>
                <a:gd name="connsiteX0" fmla="*/ 3258 w 5657"/>
                <a:gd name="connsiteY0" fmla="*/ 5229 h 12087"/>
                <a:gd name="connsiteX1" fmla="*/ 5658 w 5657"/>
                <a:gd name="connsiteY1" fmla="*/ 0 h 12087"/>
                <a:gd name="connsiteX2" fmla="*/ 0 w 5657"/>
                <a:gd name="connsiteY2" fmla="*/ 12087 h 12087"/>
                <a:gd name="connsiteX3" fmla="*/ 3258 w 5657"/>
                <a:gd name="connsiteY3" fmla="*/ 5229 h 1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57" h="12087">
                  <a:moveTo>
                    <a:pt x="3258" y="5229"/>
                  </a:moveTo>
                  <a:cubicBezTo>
                    <a:pt x="4115" y="3515"/>
                    <a:pt x="4886" y="1715"/>
                    <a:pt x="5658" y="0"/>
                  </a:cubicBezTo>
                  <a:cubicBezTo>
                    <a:pt x="3772" y="4029"/>
                    <a:pt x="1800" y="8058"/>
                    <a:pt x="0" y="12087"/>
                  </a:cubicBezTo>
                  <a:lnTo>
                    <a:pt x="3258" y="522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0622E80B-4409-1B83-2E4B-447C14FE6F54}"/>
                </a:ext>
              </a:extLst>
            </p:cNvPr>
            <p:cNvSpPr/>
            <p:nvPr/>
          </p:nvSpPr>
          <p:spPr>
            <a:xfrm>
              <a:off x="6589014" y="1439836"/>
              <a:ext cx="99783" cy="99783"/>
            </a:xfrm>
            <a:custGeom>
              <a:avLst/>
              <a:gdLst>
                <a:gd name="connsiteX0" fmla="*/ 49891 w 99783"/>
                <a:gd name="connsiteY0" fmla="*/ 49892 h 99783"/>
                <a:gd name="connsiteX1" fmla="*/ 99784 w 99783"/>
                <a:gd name="connsiteY1" fmla="*/ 0 h 99783"/>
                <a:gd name="connsiteX2" fmla="*/ 0 w 99783"/>
                <a:gd name="connsiteY2" fmla="*/ 99784 h 99783"/>
                <a:gd name="connsiteX3" fmla="*/ 49891 w 99783"/>
                <a:gd name="connsiteY3" fmla="*/ 49892 h 9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83" h="99783">
                  <a:moveTo>
                    <a:pt x="49891" y="49892"/>
                  </a:moveTo>
                  <a:lnTo>
                    <a:pt x="99784" y="0"/>
                  </a:lnTo>
                  <a:lnTo>
                    <a:pt x="0" y="99784"/>
                  </a:lnTo>
                  <a:lnTo>
                    <a:pt x="49891" y="498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A7842C35-0D9F-4BDD-63AC-3E0062531970}"/>
                </a:ext>
              </a:extLst>
            </p:cNvPr>
            <p:cNvSpPr/>
            <p:nvPr/>
          </p:nvSpPr>
          <p:spPr>
            <a:xfrm>
              <a:off x="4466634" y="-1"/>
              <a:ext cx="3336331" cy="3386994"/>
            </a:xfrm>
            <a:custGeom>
              <a:avLst/>
              <a:gdLst>
                <a:gd name="connsiteX0" fmla="*/ 433597 w 3336331"/>
                <a:gd name="connsiteY0" fmla="*/ 3385452 h 3386994"/>
                <a:gd name="connsiteX1" fmla="*/ 433597 w 3336331"/>
                <a:gd name="connsiteY1" fmla="*/ 3385452 h 3386994"/>
                <a:gd name="connsiteX2" fmla="*/ 413880 w 3336331"/>
                <a:gd name="connsiteY2" fmla="*/ 3384337 h 3386994"/>
                <a:gd name="connsiteX3" fmla="*/ 509635 w 3336331"/>
                <a:gd name="connsiteY3" fmla="*/ 3103074 h 3386994"/>
                <a:gd name="connsiteX4" fmla="*/ 556269 w 3336331"/>
                <a:gd name="connsiteY4" fmla="*/ 3044009 h 3386994"/>
                <a:gd name="connsiteX5" fmla="*/ 569300 w 3336331"/>
                <a:gd name="connsiteY5" fmla="*/ 3030293 h 3386994"/>
                <a:gd name="connsiteX6" fmla="*/ 575901 w 3336331"/>
                <a:gd name="connsiteY6" fmla="*/ 3023349 h 3386994"/>
                <a:gd name="connsiteX7" fmla="*/ 584730 w 3336331"/>
                <a:gd name="connsiteY7" fmla="*/ 3014520 h 3386994"/>
                <a:gd name="connsiteX8" fmla="*/ 620220 w 3336331"/>
                <a:gd name="connsiteY8" fmla="*/ 2979030 h 3386994"/>
                <a:gd name="connsiteX9" fmla="*/ 762181 w 3336331"/>
                <a:gd name="connsiteY9" fmla="*/ 2837069 h 3386994"/>
                <a:gd name="connsiteX10" fmla="*/ 1329938 w 3336331"/>
                <a:gd name="connsiteY10" fmla="*/ 2269312 h 3386994"/>
                <a:gd name="connsiteX11" fmla="*/ 2465365 w 3336331"/>
                <a:gd name="connsiteY11" fmla="*/ 1133885 h 3386994"/>
                <a:gd name="connsiteX12" fmla="*/ 3336331 w 3336331"/>
                <a:gd name="connsiteY12" fmla="*/ 262919 h 3386994"/>
                <a:gd name="connsiteX13" fmla="*/ 3336331 w 3336331"/>
                <a:gd name="connsiteY13" fmla="*/ 9258 h 3386994"/>
                <a:gd name="connsiteX14" fmla="*/ 3327931 w 3336331"/>
                <a:gd name="connsiteY14" fmla="*/ 857 h 3386994"/>
                <a:gd name="connsiteX15" fmla="*/ 3327416 w 3336331"/>
                <a:gd name="connsiteY15" fmla="*/ 0 h 3386994"/>
                <a:gd name="connsiteX16" fmla="*/ 3075813 w 3336331"/>
                <a:gd name="connsiteY16" fmla="*/ 0 h 3386994"/>
                <a:gd name="connsiteX17" fmla="*/ 2203647 w 3336331"/>
                <a:gd name="connsiteY17" fmla="*/ 872166 h 3386994"/>
                <a:gd name="connsiteX18" fmla="*/ 1068219 w 3336331"/>
                <a:gd name="connsiteY18" fmla="*/ 2007594 h 3386994"/>
                <a:gd name="connsiteX19" fmla="*/ 500463 w 3336331"/>
                <a:gd name="connsiteY19" fmla="*/ 2575351 h 3386994"/>
                <a:gd name="connsiteX20" fmla="*/ 358502 w 3336331"/>
                <a:gd name="connsiteY20" fmla="*/ 2717311 h 3386994"/>
                <a:gd name="connsiteX21" fmla="*/ 323012 w 3336331"/>
                <a:gd name="connsiteY21" fmla="*/ 2752801 h 3386994"/>
                <a:gd name="connsiteX22" fmla="*/ 314096 w 3336331"/>
                <a:gd name="connsiteY22" fmla="*/ 2761631 h 3386994"/>
                <a:gd name="connsiteX23" fmla="*/ 303381 w 3336331"/>
                <a:gd name="connsiteY23" fmla="*/ 2772775 h 3386994"/>
                <a:gd name="connsiteX24" fmla="*/ 281949 w 3336331"/>
                <a:gd name="connsiteY24" fmla="*/ 2795492 h 3386994"/>
                <a:gd name="connsiteX25" fmla="*/ 204283 w 3336331"/>
                <a:gd name="connsiteY25" fmla="*/ 2893819 h 3386994"/>
                <a:gd name="connsiteX26" fmla="*/ 140589 w 3336331"/>
                <a:gd name="connsiteY26" fmla="*/ 3002004 h 3386994"/>
                <a:gd name="connsiteX27" fmla="*/ 92154 w 3336331"/>
                <a:gd name="connsiteY27" fmla="*/ 3117818 h 3386994"/>
                <a:gd name="connsiteX28" fmla="*/ 59922 w 3336331"/>
                <a:gd name="connsiteY28" fmla="*/ 3239033 h 3386994"/>
                <a:gd name="connsiteX29" fmla="*/ 44320 w 3336331"/>
                <a:gd name="connsiteY29" fmla="*/ 3363335 h 3386994"/>
                <a:gd name="connsiteX30" fmla="*/ 24603 w 3336331"/>
                <a:gd name="connsiteY30" fmla="*/ 3362220 h 3386994"/>
                <a:gd name="connsiteX31" fmla="*/ 40548 w 3336331"/>
                <a:gd name="connsiteY31" fmla="*/ 3235262 h 3386994"/>
                <a:gd name="connsiteX32" fmla="*/ 52807 w 3336331"/>
                <a:gd name="connsiteY32" fmla="*/ 3181769 h 3386994"/>
                <a:gd name="connsiteX33" fmla="*/ 40548 w 3336331"/>
                <a:gd name="connsiteY33" fmla="*/ 3235262 h 3386994"/>
                <a:gd name="connsiteX34" fmla="*/ 24603 w 3336331"/>
                <a:gd name="connsiteY34" fmla="*/ 3362220 h 3386994"/>
                <a:gd name="connsiteX35" fmla="*/ 0 w 3336331"/>
                <a:gd name="connsiteY35" fmla="*/ 3360849 h 3386994"/>
                <a:gd name="connsiteX36" fmla="*/ 0 w 3336331"/>
                <a:gd name="connsiteY36" fmla="*/ 3360849 h 3386994"/>
                <a:gd name="connsiteX37" fmla="*/ 458200 w 3336331"/>
                <a:gd name="connsiteY37" fmla="*/ 3386995 h 3386994"/>
                <a:gd name="connsiteX38" fmla="*/ 460172 w 3336331"/>
                <a:gd name="connsiteY38" fmla="*/ 3363421 h 3386994"/>
                <a:gd name="connsiteX39" fmla="*/ 458200 w 3336331"/>
                <a:gd name="connsiteY39" fmla="*/ 3386995 h 3386994"/>
                <a:gd name="connsiteX40" fmla="*/ 433597 w 3336331"/>
                <a:gd name="connsiteY40" fmla="*/ 3385623 h 3386994"/>
                <a:gd name="connsiteX41" fmla="*/ 3190942 w 3336331"/>
                <a:gd name="connsiteY41" fmla="*/ 132617 h 3386994"/>
                <a:gd name="connsiteX42" fmla="*/ 3253092 w 3336331"/>
                <a:gd name="connsiteY42" fmla="*/ 70466 h 3386994"/>
                <a:gd name="connsiteX43" fmla="*/ 3259007 w 3336331"/>
                <a:gd name="connsiteY43" fmla="*/ 69780 h 3386994"/>
                <a:gd name="connsiteX44" fmla="*/ 3267751 w 3336331"/>
                <a:gd name="connsiteY44" fmla="*/ 78524 h 3386994"/>
                <a:gd name="connsiteX45" fmla="*/ 3267065 w 3336331"/>
                <a:gd name="connsiteY45" fmla="*/ 84439 h 3386994"/>
                <a:gd name="connsiteX46" fmla="*/ 3204915 w 3336331"/>
                <a:gd name="connsiteY46" fmla="*/ 146590 h 3386994"/>
                <a:gd name="connsiteX47" fmla="*/ 3199000 w 3336331"/>
                <a:gd name="connsiteY47" fmla="*/ 147276 h 3386994"/>
                <a:gd name="connsiteX48" fmla="*/ 3190256 w 3336331"/>
                <a:gd name="connsiteY48" fmla="*/ 138532 h 3386994"/>
                <a:gd name="connsiteX49" fmla="*/ 3190942 w 3336331"/>
                <a:gd name="connsiteY49" fmla="*/ 132617 h 3386994"/>
                <a:gd name="connsiteX50" fmla="*/ 3053353 w 3336331"/>
                <a:gd name="connsiteY50" fmla="*/ 270205 h 3386994"/>
                <a:gd name="connsiteX51" fmla="*/ 3115504 w 3336331"/>
                <a:gd name="connsiteY51" fmla="*/ 208055 h 3386994"/>
                <a:gd name="connsiteX52" fmla="*/ 3121419 w 3336331"/>
                <a:gd name="connsiteY52" fmla="*/ 207369 h 3386994"/>
                <a:gd name="connsiteX53" fmla="*/ 3130163 w 3336331"/>
                <a:gd name="connsiteY53" fmla="*/ 216113 h 3386994"/>
                <a:gd name="connsiteX54" fmla="*/ 3129477 w 3336331"/>
                <a:gd name="connsiteY54" fmla="*/ 222028 h 3386994"/>
                <a:gd name="connsiteX55" fmla="*/ 3067326 w 3336331"/>
                <a:gd name="connsiteY55" fmla="*/ 284178 h 3386994"/>
                <a:gd name="connsiteX56" fmla="*/ 3061411 w 3336331"/>
                <a:gd name="connsiteY56" fmla="*/ 284864 h 3386994"/>
                <a:gd name="connsiteX57" fmla="*/ 3052667 w 3336331"/>
                <a:gd name="connsiteY57" fmla="*/ 276120 h 3386994"/>
                <a:gd name="connsiteX58" fmla="*/ 3053353 w 3336331"/>
                <a:gd name="connsiteY58" fmla="*/ 270205 h 3386994"/>
                <a:gd name="connsiteX59" fmla="*/ 2915765 w 3336331"/>
                <a:gd name="connsiteY59" fmla="*/ 407794 h 3386994"/>
                <a:gd name="connsiteX60" fmla="*/ 2978001 w 3336331"/>
                <a:gd name="connsiteY60" fmla="*/ 345643 h 3386994"/>
                <a:gd name="connsiteX61" fmla="*/ 2983916 w 3336331"/>
                <a:gd name="connsiteY61" fmla="*/ 344957 h 3386994"/>
                <a:gd name="connsiteX62" fmla="*/ 2992660 w 3336331"/>
                <a:gd name="connsiteY62" fmla="*/ 353701 h 3386994"/>
                <a:gd name="connsiteX63" fmla="*/ 2991974 w 3336331"/>
                <a:gd name="connsiteY63" fmla="*/ 359616 h 3386994"/>
                <a:gd name="connsiteX64" fmla="*/ 2929824 w 3336331"/>
                <a:gd name="connsiteY64" fmla="*/ 421767 h 3386994"/>
                <a:gd name="connsiteX65" fmla="*/ 2923909 w 3336331"/>
                <a:gd name="connsiteY65" fmla="*/ 422453 h 3386994"/>
                <a:gd name="connsiteX66" fmla="*/ 2915164 w 3336331"/>
                <a:gd name="connsiteY66" fmla="*/ 413709 h 3386994"/>
                <a:gd name="connsiteX67" fmla="*/ 2915850 w 3336331"/>
                <a:gd name="connsiteY67" fmla="*/ 407794 h 3386994"/>
                <a:gd name="connsiteX68" fmla="*/ 2778176 w 3336331"/>
                <a:gd name="connsiteY68" fmla="*/ 545382 h 3386994"/>
                <a:gd name="connsiteX69" fmla="*/ 2840412 w 3336331"/>
                <a:gd name="connsiteY69" fmla="*/ 483146 h 3386994"/>
                <a:gd name="connsiteX70" fmla="*/ 2846327 w 3336331"/>
                <a:gd name="connsiteY70" fmla="*/ 482460 h 3386994"/>
                <a:gd name="connsiteX71" fmla="*/ 2855071 w 3336331"/>
                <a:gd name="connsiteY71" fmla="*/ 491204 h 3386994"/>
                <a:gd name="connsiteX72" fmla="*/ 2854385 w 3336331"/>
                <a:gd name="connsiteY72" fmla="*/ 497119 h 3386994"/>
                <a:gd name="connsiteX73" fmla="*/ 2792235 w 3336331"/>
                <a:gd name="connsiteY73" fmla="*/ 559356 h 3386994"/>
                <a:gd name="connsiteX74" fmla="*/ 2786320 w 3336331"/>
                <a:gd name="connsiteY74" fmla="*/ 560041 h 3386994"/>
                <a:gd name="connsiteX75" fmla="*/ 2777576 w 3336331"/>
                <a:gd name="connsiteY75" fmla="*/ 551297 h 3386994"/>
                <a:gd name="connsiteX76" fmla="*/ 2778261 w 3336331"/>
                <a:gd name="connsiteY76" fmla="*/ 545382 h 3386994"/>
                <a:gd name="connsiteX77" fmla="*/ 2640587 w 3336331"/>
                <a:gd name="connsiteY77" fmla="*/ 682971 h 3386994"/>
                <a:gd name="connsiteX78" fmla="*/ 2702823 w 3336331"/>
                <a:gd name="connsiteY78" fmla="*/ 620735 h 3386994"/>
                <a:gd name="connsiteX79" fmla="*/ 2708739 w 3336331"/>
                <a:gd name="connsiteY79" fmla="*/ 620049 h 3386994"/>
                <a:gd name="connsiteX80" fmla="*/ 2717483 w 3336331"/>
                <a:gd name="connsiteY80" fmla="*/ 628793 h 3386994"/>
                <a:gd name="connsiteX81" fmla="*/ 2716797 w 3336331"/>
                <a:gd name="connsiteY81" fmla="*/ 634708 h 3386994"/>
                <a:gd name="connsiteX82" fmla="*/ 2654646 w 3336331"/>
                <a:gd name="connsiteY82" fmla="*/ 696944 h 3386994"/>
                <a:gd name="connsiteX83" fmla="*/ 2648731 w 3336331"/>
                <a:gd name="connsiteY83" fmla="*/ 697630 h 3386994"/>
                <a:gd name="connsiteX84" fmla="*/ 2639987 w 3336331"/>
                <a:gd name="connsiteY84" fmla="*/ 688886 h 3386994"/>
                <a:gd name="connsiteX85" fmla="*/ 2640673 w 3336331"/>
                <a:gd name="connsiteY85" fmla="*/ 682971 h 3386994"/>
                <a:gd name="connsiteX86" fmla="*/ 2502999 w 3336331"/>
                <a:gd name="connsiteY86" fmla="*/ 820560 h 3386994"/>
                <a:gd name="connsiteX87" fmla="*/ 2565235 w 3336331"/>
                <a:gd name="connsiteY87" fmla="*/ 758323 h 3386994"/>
                <a:gd name="connsiteX88" fmla="*/ 2571150 w 3336331"/>
                <a:gd name="connsiteY88" fmla="*/ 757638 h 3386994"/>
                <a:gd name="connsiteX89" fmla="*/ 2579894 w 3336331"/>
                <a:gd name="connsiteY89" fmla="*/ 766382 h 3386994"/>
                <a:gd name="connsiteX90" fmla="*/ 2579208 w 3336331"/>
                <a:gd name="connsiteY90" fmla="*/ 772297 h 3386994"/>
                <a:gd name="connsiteX91" fmla="*/ 2517058 w 3336331"/>
                <a:gd name="connsiteY91" fmla="*/ 834533 h 3386994"/>
                <a:gd name="connsiteX92" fmla="*/ 2511142 w 3336331"/>
                <a:gd name="connsiteY92" fmla="*/ 835219 h 3386994"/>
                <a:gd name="connsiteX93" fmla="*/ 2502398 w 3336331"/>
                <a:gd name="connsiteY93" fmla="*/ 826475 h 3386994"/>
                <a:gd name="connsiteX94" fmla="*/ 2503084 w 3336331"/>
                <a:gd name="connsiteY94" fmla="*/ 820560 h 3386994"/>
                <a:gd name="connsiteX95" fmla="*/ 2365410 w 3336331"/>
                <a:gd name="connsiteY95" fmla="*/ 958148 h 3386994"/>
                <a:gd name="connsiteX96" fmla="*/ 2427561 w 3336331"/>
                <a:gd name="connsiteY96" fmla="*/ 895912 h 3386994"/>
                <a:gd name="connsiteX97" fmla="*/ 2433476 w 3336331"/>
                <a:gd name="connsiteY97" fmla="*/ 895226 h 3386994"/>
                <a:gd name="connsiteX98" fmla="*/ 2442220 w 3336331"/>
                <a:gd name="connsiteY98" fmla="*/ 903970 h 3386994"/>
                <a:gd name="connsiteX99" fmla="*/ 2441534 w 3336331"/>
                <a:gd name="connsiteY99" fmla="*/ 909885 h 3386994"/>
                <a:gd name="connsiteX100" fmla="*/ 2379383 w 3336331"/>
                <a:gd name="connsiteY100" fmla="*/ 972122 h 3386994"/>
                <a:gd name="connsiteX101" fmla="*/ 2373468 w 3336331"/>
                <a:gd name="connsiteY101" fmla="*/ 972807 h 3386994"/>
                <a:gd name="connsiteX102" fmla="*/ 2364724 w 3336331"/>
                <a:gd name="connsiteY102" fmla="*/ 964063 h 3386994"/>
                <a:gd name="connsiteX103" fmla="*/ 2365410 w 3336331"/>
                <a:gd name="connsiteY103" fmla="*/ 958148 h 3386994"/>
                <a:gd name="connsiteX104" fmla="*/ 2227821 w 3336331"/>
                <a:gd name="connsiteY104" fmla="*/ 1095737 h 3386994"/>
                <a:gd name="connsiteX105" fmla="*/ 2289972 w 3336331"/>
                <a:gd name="connsiteY105" fmla="*/ 1033501 h 3386994"/>
                <a:gd name="connsiteX106" fmla="*/ 2295887 w 3336331"/>
                <a:gd name="connsiteY106" fmla="*/ 1032815 h 3386994"/>
                <a:gd name="connsiteX107" fmla="*/ 2304631 w 3336331"/>
                <a:gd name="connsiteY107" fmla="*/ 1041559 h 3386994"/>
                <a:gd name="connsiteX108" fmla="*/ 2303945 w 3336331"/>
                <a:gd name="connsiteY108" fmla="*/ 1047474 h 3386994"/>
                <a:gd name="connsiteX109" fmla="*/ 2241795 w 3336331"/>
                <a:gd name="connsiteY109" fmla="*/ 1109624 h 3386994"/>
                <a:gd name="connsiteX110" fmla="*/ 2235880 w 3336331"/>
                <a:gd name="connsiteY110" fmla="*/ 1110310 h 3386994"/>
                <a:gd name="connsiteX111" fmla="*/ 2227136 w 3336331"/>
                <a:gd name="connsiteY111" fmla="*/ 1101566 h 3386994"/>
                <a:gd name="connsiteX112" fmla="*/ 2227821 w 3336331"/>
                <a:gd name="connsiteY112" fmla="*/ 1095651 h 3386994"/>
                <a:gd name="connsiteX113" fmla="*/ 2090233 w 3336331"/>
                <a:gd name="connsiteY113" fmla="*/ 1233326 h 3386994"/>
                <a:gd name="connsiteX114" fmla="*/ 2152384 w 3336331"/>
                <a:gd name="connsiteY114" fmla="*/ 1171175 h 3386994"/>
                <a:gd name="connsiteX115" fmla="*/ 2158299 w 3336331"/>
                <a:gd name="connsiteY115" fmla="*/ 1170489 h 3386994"/>
                <a:gd name="connsiteX116" fmla="*/ 2167042 w 3336331"/>
                <a:gd name="connsiteY116" fmla="*/ 1179233 h 3386994"/>
                <a:gd name="connsiteX117" fmla="*/ 2166357 w 3336331"/>
                <a:gd name="connsiteY117" fmla="*/ 1185148 h 3386994"/>
                <a:gd name="connsiteX118" fmla="*/ 2104206 w 3336331"/>
                <a:gd name="connsiteY118" fmla="*/ 1247299 h 3386994"/>
                <a:gd name="connsiteX119" fmla="*/ 2098291 w 3336331"/>
                <a:gd name="connsiteY119" fmla="*/ 1247985 h 3386994"/>
                <a:gd name="connsiteX120" fmla="*/ 2089547 w 3336331"/>
                <a:gd name="connsiteY120" fmla="*/ 1239241 h 3386994"/>
                <a:gd name="connsiteX121" fmla="*/ 2090233 w 3336331"/>
                <a:gd name="connsiteY121" fmla="*/ 1233326 h 3386994"/>
                <a:gd name="connsiteX122" fmla="*/ 1952644 w 3336331"/>
                <a:gd name="connsiteY122" fmla="*/ 1370914 h 3386994"/>
                <a:gd name="connsiteX123" fmla="*/ 2014794 w 3336331"/>
                <a:gd name="connsiteY123" fmla="*/ 1308764 h 3386994"/>
                <a:gd name="connsiteX124" fmla="*/ 2020710 w 3336331"/>
                <a:gd name="connsiteY124" fmla="*/ 1308078 h 3386994"/>
                <a:gd name="connsiteX125" fmla="*/ 2029454 w 3336331"/>
                <a:gd name="connsiteY125" fmla="*/ 1316822 h 3386994"/>
                <a:gd name="connsiteX126" fmla="*/ 2028768 w 3336331"/>
                <a:gd name="connsiteY126" fmla="*/ 1322737 h 3386994"/>
                <a:gd name="connsiteX127" fmla="*/ 1966617 w 3336331"/>
                <a:gd name="connsiteY127" fmla="*/ 1384887 h 3386994"/>
                <a:gd name="connsiteX128" fmla="*/ 1960702 w 3336331"/>
                <a:gd name="connsiteY128" fmla="*/ 1385573 h 3386994"/>
                <a:gd name="connsiteX129" fmla="*/ 1951958 w 3336331"/>
                <a:gd name="connsiteY129" fmla="*/ 1376829 h 3386994"/>
                <a:gd name="connsiteX130" fmla="*/ 1952644 w 3336331"/>
                <a:gd name="connsiteY130" fmla="*/ 1370914 h 3386994"/>
                <a:gd name="connsiteX131" fmla="*/ 1815055 w 3336331"/>
                <a:gd name="connsiteY131" fmla="*/ 1508503 h 3386994"/>
                <a:gd name="connsiteX132" fmla="*/ 1877206 w 3336331"/>
                <a:gd name="connsiteY132" fmla="*/ 1446352 h 3386994"/>
                <a:gd name="connsiteX133" fmla="*/ 1883121 w 3336331"/>
                <a:gd name="connsiteY133" fmla="*/ 1445666 h 3386994"/>
                <a:gd name="connsiteX134" fmla="*/ 1891865 w 3336331"/>
                <a:gd name="connsiteY134" fmla="*/ 1454410 h 3386994"/>
                <a:gd name="connsiteX135" fmla="*/ 1891179 w 3336331"/>
                <a:gd name="connsiteY135" fmla="*/ 1460325 h 3386994"/>
                <a:gd name="connsiteX136" fmla="*/ 1829029 w 3336331"/>
                <a:gd name="connsiteY136" fmla="*/ 1522562 h 3386994"/>
                <a:gd name="connsiteX137" fmla="*/ 1823113 w 3336331"/>
                <a:gd name="connsiteY137" fmla="*/ 1523248 h 3386994"/>
                <a:gd name="connsiteX138" fmla="*/ 1814369 w 3336331"/>
                <a:gd name="connsiteY138" fmla="*/ 1514504 h 3386994"/>
                <a:gd name="connsiteX139" fmla="*/ 1815055 w 3336331"/>
                <a:gd name="connsiteY139" fmla="*/ 1508589 h 3386994"/>
                <a:gd name="connsiteX140" fmla="*/ 1677467 w 3336331"/>
                <a:gd name="connsiteY140" fmla="*/ 1646092 h 3386994"/>
                <a:gd name="connsiteX141" fmla="*/ 1739617 w 3336331"/>
                <a:gd name="connsiteY141" fmla="*/ 1583855 h 3386994"/>
                <a:gd name="connsiteX142" fmla="*/ 1745532 w 3336331"/>
                <a:gd name="connsiteY142" fmla="*/ 1583169 h 3386994"/>
                <a:gd name="connsiteX143" fmla="*/ 1754277 w 3336331"/>
                <a:gd name="connsiteY143" fmla="*/ 1591913 h 3386994"/>
                <a:gd name="connsiteX144" fmla="*/ 1753591 w 3336331"/>
                <a:gd name="connsiteY144" fmla="*/ 1597828 h 3386994"/>
                <a:gd name="connsiteX145" fmla="*/ 1691354 w 3336331"/>
                <a:gd name="connsiteY145" fmla="*/ 1660065 h 3386994"/>
                <a:gd name="connsiteX146" fmla="*/ 1685439 w 3336331"/>
                <a:gd name="connsiteY146" fmla="*/ 1660750 h 3386994"/>
                <a:gd name="connsiteX147" fmla="*/ 1676695 w 3336331"/>
                <a:gd name="connsiteY147" fmla="*/ 1652007 h 3386994"/>
                <a:gd name="connsiteX148" fmla="*/ 1677381 w 3336331"/>
                <a:gd name="connsiteY148" fmla="*/ 1646092 h 3386994"/>
                <a:gd name="connsiteX149" fmla="*/ 1539878 w 3336331"/>
                <a:gd name="connsiteY149" fmla="*/ 1783680 h 3386994"/>
                <a:gd name="connsiteX150" fmla="*/ 1602029 w 3336331"/>
                <a:gd name="connsiteY150" fmla="*/ 1721444 h 3386994"/>
                <a:gd name="connsiteX151" fmla="*/ 1607944 w 3336331"/>
                <a:gd name="connsiteY151" fmla="*/ 1720758 h 3386994"/>
                <a:gd name="connsiteX152" fmla="*/ 1616688 w 3336331"/>
                <a:gd name="connsiteY152" fmla="*/ 1729502 h 3386994"/>
                <a:gd name="connsiteX153" fmla="*/ 1616002 w 3336331"/>
                <a:gd name="connsiteY153" fmla="*/ 1735417 h 3386994"/>
                <a:gd name="connsiteX154" fmla="*/ 1553766 w 3336331"/>
                <a:gd name="connsiteY154" fmla="*/ 1797653 h 3386994"/>
                <a:gd name="connsiteX155" fmla="*/ 1547851 w 3336331"/>
                <a:gd name="connsiteY155" fmla="*/ 1798339 h 3386994"/>
                <a:gd name="connsiteX156" fmla="*/ 1539107 w 3336331"/>
                <a:gd name="connsiteY156" fmla="*/ 1789595 h 3386994"/>
                <a:gd name="connsiteX157" fmla="*/ 1539792 w 3336331"/>
                <a:gd name="connsiteY157" fmla="*/ 1783680 h 3386994"/>
                <a:gd name="connsiteX158" fmla="*/ 1402290 w 3336331"/>
                <a:gd name="connsiteY158" fmla="*/ 1921269 h 3386994"/>
                <a:gd name="connsiteX159" fmla="*/ 1464440 w 3336331"/>
                <a:gd name="connsiteY159" fmla="*/ 1859032 h 3386994"/>
                <a:gd name="connsiteX160" fmla="*/ 1470355 w 3336331"/>
                <a:gd name="connsiteY160" fmla="*/ 1858347 h 3386994"/>
                <a:gd name="connsiteX161" fmla="*/ 1479099 w 3336331"/>
                <a:gd name="connsiteY161" fmla="*/ 1867091 h 3386994"/>
                <a:gd name="connsiteX162" fmla="*/ 1478414 w 3336331"/>
                <a:gd name="connsiteY162" fmla="*/ 1873006 h 3386994"/>
                <a:gd name="connsiteX163" fmla="*/ 1416177 w 3336331"/>
                <a:gd name="connsiteY163" fmla="*/ 1935156 h 3386994"/>
                <a:gd name="connsiteX164" fmla="*/ 1410262 w 3336331"/>
                <a:gd name="connsiteY164" fmla="*/ 1935842 h 3386994"/>
                <a:gd name="connsiteX165" fmla="*/ 1401518 w 3336331"/>
                <a:gd name="connsiteY165" fmla="*/ 1927098 h 3386994"/>
                <a:gd name="connsiteX166" fmla="*/ 1402204 w 3336331"/>
                <a:gd name="connsiteY166" fmla="*/ 1921183 h 3386994"/>
                <a:gd name="connsiteX167" fmla="*/ 1264701 w 3336331"/>
                <a:gd name="connsiteY167" fmla="*/ 2058857 h 3386994"/>
                <a:gd name="connsiteX168" fmla="*/ 1326851 w 3336331"/>
                <a:gd name="connsiteY168" fmla="*/ 1996621 h 3386994"/>
                <a:gd name="connsiteX169" fmla="*/ 1332766 w 3336331"/>
                <a:gd name="connsiteY169" fmla="*/ 1995935 h 3386994"/>
                <a:gd name="connsiteX170" fmla="*/ 1341511 w 3336331"/>
                <a:gd name="connsiteY170" fmla="*/ 2004679 h 3386994"/>
                <a:gd name="connsiteX171" fmla="*/ 1340825 w 3336331"/>
                <a:gd name="connsiteY171" fmla="*/ 2010594 h 3386994"/>
                <a:gd name="connsiteX172" fmla="*/ 1278588 w 3336331"/>
                <a:gd name="connsiteY172" fmla="*/ 2072745 h 3386994"/>
                <a:gd name="connsiteX173" fmla="*/ 1272674 w 3336331"/>
                <a:gd name="connsiteY173" fmla="*/ 2073431 h 3386994"/>
                <a:gd name="connsiteX174" fmla="*/ 1263929 w 3336331"/>
                <a:gd name="connsiteY174" fmla="*/ 2064687 h 3386994"/>
                <a:gd name="connsiteX175" fmla="*/ 1264615 w 3336331"/>
                <a:gd name="connsiteY175" fmla="*/ 2058772 h 3386994"/>
                <a:gd name="connsiteX176" fmla="*/ 1127112 w 3336331"/>
                <a:gd name="connsiteY176" fmla="*/ 2196446 h 3386994"/>
                <a:gd name="connsiteX177" fmla="*/ 1189263 w 3336331"/>
                <a:gd name="connsiteY177" fmla="*/ 2134295 h 3386994"/>
                <a:gd name="connsiteX178" fmla="*/ 1195178 w 3336331"/>
                <a:gd name="connsiteY178" fmla="*/ 2133610 h 3386994"/>
                <a:gd name="connsiteX179" fmla="*/ 1203922 w 3336331"/>
                <a:gd name="connsiteY179" fmla="*/ 2142354 h 3386994"/>
                <a:gd name="connsiteX180" fmla="*/ 1203236 w 3336331"/>
                <a:gd name="connsiteY180" fmla="*/ 2148269 h 3386994"/>
                <a:gd name="connsiteX181" fmla="*/ 1141085 w 3336331"/>
                <a:gd name="connsiteY181" fmla="*/ 2210419 h 3386994"/>
                <a:gd name="connsiteX182" fmla="*/ 1135170 w 3336331"/>
                <a:gd name="connsiteY182" fmla="*/ 2211105 h 3386994"/>
                <a:gd name="connsiteX183" fmla="*/ 1126426 w 3336331"/>
                <a:gd name="connsiteY183" fmla="*/ 2202361 h 3386994"/>
                <a:gd name="connsiteX184" fmla="*/ 1127112 w 3336331"/>
                <a:gd name="connsiteY184" fmla="*/ 2196446 h 3386994"/>
                <a:gd name="connsiteX185" fmla="*/ 989524 w 3336331"/>
                <a:gd name="connsiteY185" fmla="*/ 2334035 h 3386994"/>
                <a:gd name="connsiteX186" fmla="*/ 1051674 w 3336331"/>
                <a:gd name="connsiteY186" fmla="*/ 2271884 h 3386994"/>
                <a:gd name="connsiteX187" fmla="*/ 1057589 w 3336331"/>
                <a:gd name="connsiteY187" fmla="*/ 2271198 h 3386994"/>
                <a:gd name="connsiteX188" fmla="*/ 1066333 w 3336331"/>
                <a:gd name="connsiteY188" fmla="*/ 2279942 h 3386994"/>
                <a:gd name="connsiteX189" fmla="*/ 1065648 w 3336331"/>
                <a:gd name="connsiteY189" fmla="*/ 2285857 h 3386994"/>
                <a:gd name="connsiteX190" fmla="*/ 1003411 w 3336331"/>
                <a:gd name="connsiteY190" fmla="*/ 2348094 h 3386994"/>
                <a:gd name="connsiteX191" fmla="*/ 997496 w 3336331"/>
                <a:gd name="connsiteY191" fmla="*/ 2348779 h 3386994"/>
                <a:gd name="connsiteX192" fmla="*/ 988752 w 3336331"/>
                <a:gd name="connsiteY192" fmla="*/ 2340035 h 3386994"/>
                <a:gd name="connsiteX193" fmla="*/ 989438 w 3336331"/>
                <a:gd name="connsiteY193" fmla="*/ 2334120 h 3386994"/>
                <a:gd name="connsiteX194" fmla="*/ 851935 w 3336331"/>
                <a:gd name="connsiteY194" fmla="*/ 2471623 h 3386994"/>
                <a:gd name="connsiteX195" fmla="*/ 914172 w 3336331"/>
                <a:gd name="connsiteY195" fmla="*/ 2409473 h 3386994"/>
                <a:gd name="connsiteX196" fmla="*/ 920087 w 3336331"/>
                <a:gd name="connsiteY196" fmla="*/ 2408787 h 3386994"/>
                <a:gd name="connsiteX197" fmla="*/ 928830 w 3336331"/>
                <a:gd name="connsiteY197" fmla="*/ 2417531 h 3386994"/>
                <a:gd name="connsiteX198" fmla="*/ 928145 w 3336331"/>
                <a:gd name="connsiteY198" fmla="*/ 2423446 h 3386994"/>
                <a:gd name="connsiteX199" fmla="*/ 865994 w 3336331"/>
                <a:gd name="connsiteY199" fmla="*/ 2485682 h 3386994"/>
                <a:gd name="connsiteX200" fmla="*/ 860079 w 3336331"/>
                <a:gd name="connsiteY200" fmla="*/ 2486368 h 3386994"/>
                <a:gd name="connsiteX201" fmla="*/ 851335 w 3336331"/>
                <a:gd name="connsiteY201" fmla="*/ 2477624 h 3386994"/>
                <a:gd name="connsiteX202" fmla="*/ 852021 w 3336331"/>
                <a:gd name="connsiteY202" fmla="*/ 2471709 h 3386994"/>
                <a:gd name="connsiteX203" fmla="*/ 714346 w 3336331"/>
                <a:gd name="connsiteY203" fmla="*/ 2609212 h 3386994"/>
                <a:gd name="connsiteX204" fmla="*/ 776583 w 3336331"/>
                <a:gd name="connsiteY204" fmla="*/ 2547061 h 3386994"/>
                <a:gd name="connsiteX205" fmla="*/ 782498 w 3336331"/>
                <a:gd name="connsiteY205" fmla="*/ 2546376 h 3386994"/>
                <a:gd name="connsiteX206" fmla="*/ 791242 w 3336331"/>
                <a:gd name="connsiteY206" fmla="*/ 2555119 h 3386994"/>
                <a:gd name="connsiteX207" fmla="*/ 790556 w 3336331"/>
                <a:gd name="connsiteY207" fmla="*/ 2561035 h 3386994"/>
                <a:gd name="connsiteX208" fmla="*/ 728405 w 3336331"/>
                <a:gd name="connsiteY208" fmla="*/ 2623271 h 3386994"/>
                <a:gd name="connsiteX209" fmla="*/ 722490 w 3336331"/>
                <a:gd name="connsiteY209" fmla="*/ 2623957 h 3386994"/>
                <a:gd name="connsiteX210" fmla="*/ 713746 w 3336331"/>
                <a:gd name="connsiteY210" fmla="*/ 2615213 h 3386994"/>
                <a:gd name="connsiteX211" fmla="*/ 714432 w 3336331"/>
                <a:gd name="connsiteY211" fmla="*/ 2609298 h 3386994"/>
                <a:gd name="connsiteX212" fmla="*/ 576758 w 3336331"/>
                <a:gd name="connsiteY212" fmla="*/ 2746801 h 3386994"/>
                <a:gd name="connsiteX213" fmla="*/ 638994 w 3336331"/>
                <a:gd name="connsiteY213" fmla="*/ 2684564 h 3386994"/>
                <a:gd name="connsiteX214" fmla="*/ 644909 w 3336331"/>
                <a:gd name="connsiteY214" fmla="*/ 2683878 h 3386994"/>
                <a:gd name="connsiteX215" fmla="*/ 653653 w 3336331"/>
                <a:gd name="connsiteY215" fmla="*/ 2692622 h 3386994"/>
                <a:gd name="connsiteX216" fmla="*/ 652967 w 3336331"/>
                <a:gd name="connsiteY216" fmla="*/ 2698537 h 3386994"/>
                <a:gd name="connsiteX217" fmla="*/ 590817 w 3336331"/>
                <a:gd name="connsiteY217" fmla="*/ 2760774 h 3386994"/>
                <a:gd name="connsiteX218" fmla="*/ 584902 w 3336331"/>
                <a:gd name="connsiteY218" fmla="*/ 2761460 h 3386994"/>
                <a:gd name="connsiteX219" fmla="*/ 576158 w 3336331"/>
                <a:gd name="connsiteY219" fmla="*/ 2752715 h 3386994"/>
                <a:gd name="connsiteX220" fmla="*/ 576843 w 3336331"/>
                <a:gd name="connsiteY220" fmla="*/ 2746801 h 3386994"/>
                <a:gd name="connsiteX221" fmla="*/ 439169 w 3336331"/>
                <a:gd name="connsiteY221" fmla="*/ 2884389 h 3386994"/>
                <a:gd name="connsiteX222" fmla="*/ 501320 w 3336331"/>
                <a:gd name="connsiteY222" fmla="*/ 2822153 h 3386994"/>
                <a:gd name="connsiteX223" fmla="*/ 507235 w 3336331"/>
                <a:gd name="connsiteY223" fmla="*/ 2821467 h 3386994"/>
                <a:gd name="connsiteX224" fmla="*/ 515979 w 3336331"/>
                <a:gd name="connsiteY224" fmla="*/ 2830211 h 3386994"/>
                <a:gd name="connsiteX225" fmla="*/ 515293 w 3336331"/>
                <a:gd name="connsiteY225" fmla="*/ 2836126 h 3386994"/>
                <a:gd name="connsiteX226" fmla="*/ 453142 w 3336331"/>
                <a:gd name="connsiteY226" fmla="*/ 2898362 h 3386994"/>
                <a:gd name="connsiteX227" fmla="*/ 447313 w 3336331"/>
                <a:gd name="connsiteY227" fmla="*/ 2899048 h 3386994"/>
                <a:gd name="connsiteX228" fmla="*/ 438569 w 3336331"/>
                <a:gd name="connsiteY228" fmla="*/ 2890390 h 3386994"/>
                <a:gd name="connsiteX229" fmla="*/ 439255 w 3336331"/>
                <a:gd name="connsiteY229" fmla="*/ 2884389 h 3386994"/>
                <a:gd name="connsiteX230" fmla="*/ 242344 w 3336331"/>
                <a:gd name="connsiteY230" fmla="*/ 3341132 h 3386994"/>
                <a:gd name="connsiteX231" fmla="*/ 241487 w 3336331"/>
                <a:gd name="connsiteY231" fmla="*/ 3351933 h 3386994"/>
                <a:gd name="connsiteX232" fmla="*/ 239773 w 3336331"/>
                <a:gd name="connsiteY232" fmla="*/ 3373536 h 3386994"/>
                <a:gd name="connsiteX233" fmla="*/ 220056 w 3336331"/>
                <a:gd name="connsiteY233" fmla="*/ 3372422 h 3386994"/>
                <a:gd name="connsiteX234" fmla="*/ 221771 w 3336331"/>
                <a:gd name="connsiteY234" fmla="*/ 3350219 h 3386994"/>
                <a:gd name="connsiteX235" fmla="*/ 222628 w 3336331"/>
                <a:gd name="connsiteY235" fmla="*/ 3339075 h 3386994"/>
                <a:gd name="connsiteX236" fmla="*/ 223999 w 3336331"/>
                <a:gd name="connsiteY236" fmla="*/ 3328016 h 3386994"/>
                <a:gd name="connsiteX237" fmla="*/ 228286 w 3336331"/>
                <a:gd name="connsiteY237" fmla="*/ 3323730 h 3386994"/>
                <a:gd name="connsiteX238" fmla="*/ 240544 w 3336331"/>
                <a:gd name="connsiteY238" fmla="*/ 3325273 h 3386994"/>
                <a:gd name="connsiteX239" fmla="*/ 243630 w 3336331"/>
                <a:gd name="connsiteY239" fmla="*/ 3330331 h 3386994"/>
                <a:gd name="connsiteX240" fmla="*/ 242259 w 3336331"/>
                <a:gd name="connsiteY240" fmla="*/ 3341132 h 3386994"/>
                <a:gd name="connsiteX241" fmla="*/ 290522 w 3336331"/>
                <a:gd name="connsiteY241" fmla="*/ 3144736 h 3386994"/>
                <a:gd name="connsiteX242" fmla="*/ 282807 w 3336331"/>
                <a:gd name="connsiteY242" fmla="*/ 3165053 h 3386994"/>
                <a:gd name="connsiteX243" fmla="*/ 275606 w 3336331"/>
                <a:gd name="connsiteY243" fmla="*/ 3185541 h 3386994"/>
                <a:gd name="connsiteX244" fmla="*/ 263347 w 3336331"/>
                <a:gd name="connsiteY244" fmla="*/ 3227118 h 3386994"/>
                <a:gd name="connsiteX245" fmla="*/ 258632 w 3336331"/>
                <a:gd name="connsiteY245" fmla="*/ 3230632 h 3386994"/>
                <a:gd name="connsiteX246" fmla="*/ 246717 w 3336331"/>
                <a:gd name="connsiteY246" fmla="*/ 3227546 h 3386994"/>
                <a:gd name="connsiteX247" fmla="*/ 244316 w 3336331"/>
                <a:gd name="connsiteY247" fmla="*/ 3222060 h 3386994"/>
                <a:gd name="connsiteX248" fmla="*/ 256918 w 3336331"/>
                <a:gd name="connsiteY248" fmla="*/ 3179369 h 3386994"/>
                <a:gd name="connsiteX249" fmla="*/ 264376 w 3336331"/>
                <a:gd name="connsiteY249" fmla="*/ 3158366 h 3386994"/>
                <a:gd name="connsiteX250" fmla="*/ 272262 w 3336331"/>
                <a:gd name="connsiteY250" fmla="*/ 3137535 h 3386994"/>
                <a:gd name="connsiteX251" fmla="*/ 277492 w 3336331"/>
                <a:gd name="connsiteY251" fmla="*/ 3134535 h 3386994"/>
                <a:gd name="connsiteX252" fmla="*/ 288893 w 3336331"/>
                <a:gd name="connsiteY252" fmla="*/ 3139164 h 3386994"/>
                <a:gd name="connsiteX253" fmla="*/ 290522 w 3336331"/>
                <a:gd name="connsiteY253" fmla="*/ 3144822 h 3386994"/>
                <a:gd name="connsiteX254" fmla="*/ 384134 w 3336331"/>
                <a:gd name="connsiteY254" fmla="*/ 2977744 h 3386994"/>
                <a:gd name="connsiteX255" fmla="*/ 371532 w 3336331"/>
                <a:gd name="connsiteY255" fmla="*/ 2995403 h 3386994"/>
                <a:gd name="connsiteX256" fmla="*/ 365189 w 3336331"/>
                <a:gd name="connsiteY256" fmla="*/ 3004233 h 3386994"/>
                <a:gd name="connsiteX257" fmla="*/ 359274 w 3336331"/>
                <a:gd name="connsiteY257" fmla="*/ 3013320 h 3386994"/>
                <a:gd name="connsiteX258" fmla="*/ 347443 w 3336331"/>
                <a:gd name="connsiteY258" fmla="*/ 3031493 h 3386994"/>
                <a:gd name="connsiteX259" fmla="*/ 336385 w 3336331"/>
                <a:gd name="connsiteY259" fmla="*/ 3050181 h 3386994"/>
                <a:gd name="connsiteX260" fmla="*/ 330813 w 3336331"/>
                <a:gd name="connsiteY260" fmla="*/ 3052324 h 3386994"/>
                <a:gd name="connsiteX261" fmla="*/ 320097 w 3336331"/>
                <a:gd name="connsiteY261" fmla="*/ 3046238 h 3386994"/>
                <a:gd name="connsiteX262" fmla="*/ 319240 w 3336331"/>
                <a:gd name="connsiteY262" fmla="*/ 3040323 h 3386994"/>
                <a:gd name="connsiteX263" fmla="*/ 330556 w 3336331"/>
                <a:gd name="connsiteY263" fmla="*/ 3021121 h 3386994"/>
                <a:gd name="connsiteX264" fmla="*/ 342643 w 3336331"/>
                <a:gd name="connsiteY264" fmla="*/ 3002432 h 3386994"/>
                <a:gd name="connsiteX265" fmla="*/ 348729 w 3336331"/>
                <a:gd name="connsiteY265" fmla="*/ 2993088 h 3386994"/>
                <a:gd name="connsiteX266" fmla="*/ 355244 w 3336331"/>
                <a:gd name="connsiteY266" fmla="*/ 2984002 h 3386994"/>
                <a:gd name="connsiteX267" fmla="*/ 368189 w 3336331"/>
                <a:gd name="connsiteY267" fmla="*/ 2965914 h 3386994"/>
                <a:gd name="connsiteX268" fmla="*/ 374018 w 3336331"/>
                <a:gd name="connsiteY268" fmla="*/ 2964371 h 3386994"/>
                <a:gd name="connsiteX269" fmla="*/ 383877 w 3336331"/>
                <a:gd name="connsiteY269" fmla="*/ 2971829 h 3386994"/>
                <a:gd name="connsiteX270" fmla="*/ 383962 w 3336331"/>
                <a:gd name="connsiteY270" fmla="*/ 2977744 h 3386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</a:cxnLst>
              <a:rect l="l" t="t" r="r" b="b"/>
              <a:pathLst>
                <a:path w="3336331" h="3386994">
                  <a:moveTo>
                    <a:pt x="433597" y="3385452"/>
                  </a:moveTo>
                  <a:lnTo>
                    <a:pt x="433597" y="3385452"/>
                  </a:lnTo>
                  <a:lnTo>
                    <a:pt x="413880" y="3384337"/>
                  </a:lnTo>
                  <a:cubicBezTo>
                    <a:pt x="419538" y="3283868"/>
                    <a:pt x="452885" y="3185627"/>
                    <a:pt x="509635" y="3103074"/>
                  </a:cubicBezTo>
                  <a:cubicBezTo>
                    <a:pt x="523951" y="3082500"/>
                    <a:pt x="539553" y="3062783"/>
                    <a:pt x="556269" y="3044009"/>
                  </a:cubicBezTo>
                  <a:cubicBezTo>
                    <a:pt x="560556" y="3039380"/>
                    <a:pt x="565014" y="3034922"/>
                    <a:pt x="569300" y="3030293"/>
                  </a:cubicBezTo>
                  <a:lnTo>
                    <a:pt x="575901" y="3023349"/>
                  </a:lnTo>
                  <a:lnTo>
                    <a:pt x="584730" y="3014520"/>
                  </a:lnTo>
                  <a:lnTo>
                    <a:pt x="620220" y="2979030"/>
                  </a:lnTo>
                  <a:lnTo>
                    <a:pt x="762181" y="2837069"/>
                  </a:lnTo>
                  <a:lnTo>
                    <a:pt x="1329938" y="2269312"/>
                  </a:lnTo>
                  <a:lnTo>
                    <a:pt x="2465365" y="1133885"/>
                  </a:lnTo>
                  <a:lnTo>
                    <a:pt x="3336331" y="262919"/>
                  </a:lnTo>
                  <a:lnTo>
                    <a:pt x="3336331" y="9258"/>
                  </a:lnTo>
                  <a:lnTo>
                    <a:pt x="3327931" y="857"/>
                  </a:lnTo>
                  <a:cubicBezTo>
                    <a:pt x="3327931" y="857"/>
                    <a:pt x="3327587" y="257"/>
                    <a:pt x="3327416" y="0"/>
                  </a:cubicBezTo>
                  <a:lnTo>
                    <a:pt x="3075813" y="0"/>
                  </a:lnTo>
                  <a:lnTo>
                    <a:pt x="2203647" y="872166"/>
                  </a:lnTo>
                  <a:lnTo>
                    <a:pt x="1068219" y="2007594"/>
                  </a:lnTo>
                  <a:lnTo>
                    <a:pt x="500463" y="2575351"/>
                  </a:lnTo>
                  <a:lnTo>
                    <a:pt x="358502" y="2717311"/>
                  </a:lnTo>
                  <a:lnTo>
                    <a:pt x="323012" y="2752801"/>
                  </a:lnTo>
                  <a:lnTo>
                    <a:pt x="314096" y="2761631"/>
                  </a:lnTo>
                  <a:lnTo>
                    <a:pt x="303381" y="2772775"/>
                  </a:lnTo>
                  <a:cubicBezTo>
                    <a:pt x="296180" y="2780319"/>
                    <a:pt x="288893" y="2787777"/>
                    <a:pt x="281949" y="2795492"/>
                  </a:cubicBezTo>
                  <a:cubicBezTo>
                    <a:pt x="254089" y="2826525"/>
                    <a:pt x="228114" y="2859443"/>
                    <a:pt x="204283" y="2893819"/>
                  </a:cubicBezTo>
                  <a:cubicBezTo>
                    <a:pt x="180880" y="2928538"/>
                    <a:pt x="159363" y="2964542"/>
                    <a:pt x="140589" y="3002004"/>
                  </a:cubicBezTo>
                  <a:cubicBezTo>
                    <a:pt x="122072" y="3039552"/>
                    <a:pt x="105699" y="3078213"/>
                    <a:pt x="92154" y="3117818"/>
                  </a:cubicBezTo>
                  <a:cubicBezTo>
                    <a:pt x="78867" y="3157509"/>
                    <a:pt x="67980" y="3197971"/>
                    <a:pt x="59922" y="3239033"/>
                  </a:cubicBezTo>
                  <a:cubicBezTo>
                    <a:pt x="52121" y="3280096"/>
                    <a:pt x="46977" y="3321587"/>
                    <a:pt x="44320" y="3363335"/>
                  </a:cubicBezTo>
                  <a:lnTo>
                    <a:pt x="24603" y="3362220"/>
                  </a:lnTo>
                  <a:cubicBezTo>
                    <a:pt x="27260" y="3319615"/>
                    <a:pt x="32575" y="3277267"/>
                    <a:pt x="40548" y="3235262"/>
                  </a:cubicBezTo>
                  <a:cubicBezTo>
                    <a:pt x="44063" y="3217345"/>
                    <a:pt x="48177" y="3199514"/>
                    <a:pt x="52807" y="3181769"/>
                  </a:cubicBezTo>
                  <a:cubicBezTo>
                    <a:pt x="48263" y="3199514"/>
                    <a:pt x="44148" y="3217259"/>
                    <a:pt x="40548" y="3235262"/>
                  </a:cubicBezTo>
                  <a:cubicBezTo>
                    <a:pt x="32575" y="3277181"/>
                    <a:pt x="27260" y="3319615"/>
                    <a:pt x="24603" y="3362220"/>
                  </a:cubicBezTo>
                  <a:lnTo>
                    <a:pt x="0" y="3360849"/>
                  </a:lnTo>
                  <a:lnTo>
                    <a:pt x="0" y="3360849"/>
                  </a:lnTo>
                  <a:lnTo>
                    <a:pt x="458200" y="3386995"/>
                  </a:lnTo>
                  <a:lnTo>
                    <a:pt x="460172" y="3363421"/>
                  </a:lnTo>
                  <a:cubicBezTo>
                    <a:pt x="459400" y="3371307"/>
                    <a:pt x="458629" y="3379108"/>
                    <a:pt x="458200" y="3386995"/>
                  </a:cubicBezTo>
                  <a:lnTo>
                    <a:pt x="433597" y="3385623"/>
                  </a:lnTo>
                  <a:close/>
                  <a:moveTo>
                    <a:pt x="3190942" y="132617"/>
                  </a:moveTo>
                  <a:lnTo>
                    <a:pt x="3253092" y="70466"/>
                  </a:lnTo>
                  <a:cubicBezTo>
                    <a:pt x="3254893" y="68666"/>
                    <a:pt x="3257550" y="68323"/>
                    <a:pt x="3259007" y="69780"/>
                  </a:cubicBezTo>
                  <a:lnTo>
                    <a:pt x="3267751" y="78524"/>
                  </a:lnTo>
                  <a:cubicBezTo>
                    <a:pt x="3269209" y="79981"/>
                    <a:pt x="3268866" y="82639"/>
                    <a:pt x="3267065" y="84439"/>
                  </a:cubicBezTo>
                  <a:lnTo>
                    <a:pt x="3204915" y="146590"/>
                  </a:lnTo>
                  <a:cubicBezTo>
                    <a:pt x="3203114" y="148390"/>
                    <a:pt x="3200457" y="148733"/>
                    <a:pt x="3199000" y="147276"/>
                  </a:cubicBezTo>
                  <a:lnTo>
                    <a:pt x="3190256" y="138532"/>
                  </a:lnTo>
                  <a:cubicBezTo>
                    <a:pt x="3188799" y="137074"/>
                    <a:pt x="3189142" y="134417"/>
                    <a:pt x="3190942" y="132617"/>
                  </a:cubicBezTo>
                  <a:close/>
                  <a:moveTo>
                    <a:pt x="3053353" y="270205"/>
                  </a:moveTo>
                  <a:lnTo>
                    <a:pt x="3115504" y="208055"/>
                  </a:lnTo>
                  <a:cubicBezTo>
                    <a:pt x="3117304" y="206254"/>
                    <a:pt x="3119962" y="205911"/>
                    <a:pt x="3121419" y="207369"/>
                  </a:cubicBezTo>
                  <a:lnTo>
                    <a:pt x="3130163" y="216113"/>
                  </a:lnTo>
                  <a:cubicBezTo>
                    <a:pt x="3131620" y="217570"/>
                    <a:pt x="3131277" y="220228"/>
                    <a:pt x="3129477" y="222028"/>
                  </a:cubicBezTo>
                  <a:lnTo>
                    <a:pt x="3067326" y="284178"/>
                  </a:lnTo>
                  <a:cubicBezTo>
                    <a:pt x="3065526" y="285979"/>
                    <a:pt x="3062868" y="286322"/>
                    <a:pt x="3061411" y="284864"/>
                  </a:cubicBezTo>
                  <a:lnTo>
                    <a:pt x="3052667" y="276120"/>
                  </a:lnTo>
                  <a:cubicBezTo>
                    <a:pt x="3051210" y="274663"/>
                    <a:pt x="3051553" y="272005"/>
                    <a:pt x="3053353" y="270205"/>
                  </a:cubicBezTo>
                  <a:close/>
                  <a:moveTo>
                    <a:pt x="2915765" y="407794"/>
                  </a:moveTo>
                  <a:lnTo>
                    <a:pt x="2978001" y="345643"/>
                  </a:lnTo>
                  <a:cubicBezTo>
                    <a:pt x="2979801" y="343843"/>
                    <a:pt x="2982458" y="343500"/>
                    <a:pt x="2983916" y="344957"/>
                  </a:cubicBezTo>
                  <a:lnTo>
                    <a:pt x="2992660" y="353701"/>
                  </a:lnTo>
                  <a:cubicBezTo>
                    <a:pt x="2994117" y="355159"/>
                    <a:pt x="2993774" y="357816"/>
                    <a:pt x="2991974" y="359616"/>
                  </a:cubicBezTo>
                  <a:lnTo>
                    <a:pt x="2929824" y="421767"/>
                  </a:lnTo>
                  <a:cubicBezTo>
                    <a:pt x="2928023" y="423567"/>
                    <a:pt x="2925366" y="423910"/>
                    <a:pt x="2923909" y="422453"/>
                  </a:cubicBezTo>
                  <a:lnTo>
                    <a:pt x="2915164" y="413709"/>
                  </a:lnTo>
                  <a:cubicBezTo>
                    <a:pt x="2913707" y="412252"/>
                    <a:pt x="2914050" y="409594"/>
                    <a:pt x="2915850" y="407794"/>
                  </a:cubicBezTo>
                  <a:close/>
                  <a:moveTo>
                    <a:pt x="2778176" y="545382"/>
                  </a:moveTo>
                  <a:lnTo>
                    <a:pt x="2840412" y="483146"/>
                  </a:lnTo>
                  <a:cubicBezTo>
                    <a:pt x="2842212" y="481346"/>
                    <a:pt x="2844870" y="481003"/>
                    <a:pt x="2846327" y="482460"/>
                  </a:cubicBezTo>
                  <a:lnTo>
                    <a:pt x="2855071" y="491204"/>
                  </a:lnTo>
                  <a:cubicBezTo>
                    <a:pt x="2856528" y="492662"/>
                    <a:pt x="2856186" y="495319"/>
                    <a:pt x="2854385" y="497119"/>
                  </a:cubicBezTo>
                  <a:lnTo>
                    <a:pt x="2792235" y="559356"/>
                  </a:lnTo>
                  <a:cubicBezTo>
                    <a:pt x="2790435" y="561156"/>
                    <a:pt x="2787777" y="561499"/>
                    <a:pt x="2786320" y="560041"/>
                  </a:cubicBezTo>
                  <a:lnTo>
                    <a:pt x="2777576" y="551297"/>
                  </a:lnTo>
                  <a:cubicBezTo>
                    <a:pt x="2776118" y="549840"/>
                    <a:pt x="2776461" y="547183"/>
                    <a:pt x="2778261" y="545382"/>
                  </a:cubicBezTo>
                  <a:close/>
                  <a:moveTo>
                    <a:pt x="2640587" y="682971"/>
                  </a:moveTo>
                  <a:lnTo>
                    <a:pt x="2702823" y="620735"/>
                  </a:lnTo>
                  <a:cubicBezTo>
                    <a:pt x="2704624" y="618935"/>
                    <a:pt x="2707281" y="618592"/>
                    <a:pt x="2708739" y="620049"/>
                  </a:cubicBezTo>
                  <a:lnTo>
                    <a:pt x="2717483" y="628793"/>
                  </a:lnTo>
                  <a:cubicBezTo>
                    <a:pt x="2718940" y="630250"/>
                    <a:pt x="2718597" y="632908"/>
                    <a:pt x="2716797" y="634708"/>
                  </a:cubicBezTo>
                  <a:lnTo>
                    <a:pt x="2654646" y="696944"/>
                  </a:lnTo>
                  <a:cubicBezTo>
                    <a:pt x="2652846" y="698745"/>
                    <a:pt x="2650188" y="699087"/>
                    <a:pt x="2648731" y="697630"/>
                  </a:cubicBezTo>
                  <a:lnTo>
                    <a:pt x="2639987" y="688886"/>
                  </a:lnTo>
                  <a:cubicBezTo>
                    <a:pt x="2638530" y="687429"/>
                    <a:pt x="2638873" y="684771"/>
                    <a:pt x="2640673" y="682971"/>
                  </a:cubicBezTo>
                  <a:close/>
                  <a:moveTo>
                    <a:pt x="2502999" y="820560"/>
                  </a:moveTo>
                  <a:lnTo>
                    <a:pt x="2565235" y="758323"/>
                  </a:lnTo>
                  <a:cubicBezTo>
                    <a:pt x="2567035" y="756523"/>
                    <a:pt x="2569693" y="756180"/>
                    <a:pt x="2571150" y="757638"/>
                  </a:cubicBezTo>
                  <a:lnTo>
                    <a:pt x="2579894" y="766382"/>
                  </a:lnTo>
                  <a:cubicBezTo>
                    <a:pt x="2581351" y="767839"/>
                    <a:pt x="2581009" y="770496"/>
                    <a:pt x="2579208" y="772297"/>
                  </a:cubicBezTo>
                  <a:lnTo>
                    <a:pt x="2517058" y="834533"/>
                  </a:lnTo>
                  <a:cubicBezTo>
                    <a:pt x="2515257" y="836333"/>
                    <a:pt x="2512600" y="836676"/>
                    <a:pt x="2511142" y="835219"/>
                  </a:cubicBezTo>
                  <a:lnTo>
                    <a:pt x="2502398" y="826475"/>
                  </a:lnTo>
                  <a:cubicBezTo>
                    <a:pt x="2500941" y="825017"/>
                    <a:pt x="2501284" y="822360"/>
                    <a:pt x="2503084" y="820560"/>
                  </a:cubicBezTo>
                  <a:close/>
                  <a:moveTo>
                    <a:pt x="2365410" y="958148"/>
                  </a:moveTo>
                  <a:lnTo>
                    <a:pt x="2427561" y="895912"/>
                  </a:lnTo>
                  <a:cubicBezTo>
                    <a:pt x="2429361" y="894112"/>
                    <a:pt x="2432018" y="893769"/>
                    <a:pt x="2433476" y="895226"/>
                  </a:cubicBezTo>
                  <a:lnTo>
                    <a:pt x="2442220" y="903970"/>
                  </a:lnTo>
                  <a:cubicBezTo>
                    <a:pt x="2443677" y="905428"/>
                    <a:pt x="2443334" y="908085"/>
                    <a:pt x="2441534" y="909885"/>
                  </a:cubicBezTo>
                  <a:lnTo>
                    <a:pt x="2379383" y="972122"/>
                  </a:lnTo>
                  <a:cubicBezTo>
                    <a:pt x="2377583" y="973922"/>
                    <a:pt x="2374925" y="974265"/>
                    <a:pt x="2373468" y="972807"/>
                  </a:cubicBezTo>
                  <a:lnTo>
                    <a:pt x="2364724" y="964063"/>
                  </a:lnTo>
                  <a:cubicBezTo>
                    <a:pt x="2363267" y="962606"/>
                    <a:pt x="2363610" y="959949"/>
                    <a:pt x="2365410" y="958148"/>
                  </a:cubicBezTo>
                  <a:close/>
                  <a:moveTo>
                    <a:pt x="2227821" y="1095737"/>
                  </a:moveTo>
                  <a:lnTo>
                    <a:pt x="2289972" y="1033501"/>
                  </a:lnTo>
                  <a:cubicBezTo>
                    <a:pt x="2291772" y="1031700"/>
                    <a:pt x="2294429" y="1031357"/>
                    <a:pt x="2295887" y="1032815"/>
                  </a:cubicBezTo>
                  <a:lnTo>
                    <a:pt x="2304631" y="1041559"/>
                  </a:lnTo>
                  <a:cubicBezTo>
                    <a:pt x="2306088" y="1043016"/>
                    <a:pt x="2305745" y="1045674"/>
                    <a:pt x="2303945" y="1047474"/>
                  </a:cubicBezTo>
                  <a:lnTo>
                    <a:pt x="2241795" y="1109624"/>
                  </a:lnTo>
                  <a:cubicBezTo>
                    <a:pt x="2239994" y="1111425"/>
                    <a:pt x="2237337" y="1111768"/>
                    <a:pt x="2235880" y="1110310"/>
                  </a:cubicBezTo>
                  <a:lnTo>
                    <a:pt x="2227136" y="1101566"/>
                  </a:lnTo>
                  <a:cubicBezTo>
                    <a:pt x="2225678" y="1100109"/>
                    <a:pt x="2226021" y="1097452"/>
                    <a:pt x="2227821" y="1095651"/>
                  </a:cubicBezTo>
                  <a:close/>
                  <a:moveTo>
                    <a:pt x="2090233" y="1233326"/>
                  </a:moveTo>
                  <a:lnTo>
                    <a:pt x="2152384" y="1171175"/>
                  </a:lnTo>
                  <a:cubicBezTo>
                    <a:pt x="2154183" y="1169375"/>
                    <a:pt x="2156841" y="1169032"/>
                    <a:pt x="2158299" y="1170489"/>
                  </a:cubicBezTo>
                  <a:lnTo>
                    <a:pt x="2167042" y="1179233"/>
                  </a:lnTo>
                  <a:cubicBezTo>
                    <a:pt x="2168500" y="1180690"/>
                    <a:pt x="2168157" y="1183348"/>
                    <a:pt x="2166357" y="1185148"/>
                  </a:cubicBezTo>
                  <a:lnTo>
                    <a:pt x="2104206" y="1247299"/>
                  </a:lnTo>
                  <a:cubicBezTo>
                    <a:pt x="2102406" y="1249099"/>
                    <a:pt x="2099748" y="1249442"/>
                    <a:pt x="2098291" y="1247985"/>
                  </a:cubicBezTo>
                  <a:lnTo>
                    <a:pt x="2089547" y="1239241"/>
                  </a:lnTo>
                  <a:cubicBezTo>
                    <a:pt x="2088090" y="1237783"/>
                    <a:pt x="2088432" y="1235126"/>
                    <a:pt x="2090233" y="1233326"/>
                  </a:cubicBezTo>
                  <a:close/>
                  <a:moveTo>
                    <a:pt x="1952644" y="1370914"/>
                  </a:moveTo>
                  <a:lnTo>
                    <a:pt x="2014794" y="1308764"/>
                  </a:lnTo>
                  <a:cubicBezTo>
                    <a:pt x="2016595" y="1306963"/>
                    <a:pt x="2019252" y="1306620"/>
                    <a:pt x="2020710" y="1308078"/>
                  </a:cubicBezTo>
                  <a:lnTo>
                    <a:pt x="2029454" y="1316822"/>
                  </a:lnTo>
                  <a:cubicBezTo>
                    <a:pt x="2030911" y="1318279"/>
                    <a:pt x="2030568" y="1320937"/>
                    <a:pt x="2028768" y="1322737"/>
                  </a:cubicBezTo>
                  <a:lnTo>
                    <a:pt x="1966617" y="1384887"/>
                  </a:lnTo>
                  <a:cubicBezTo>
                    <a:pt x="1964817" y="1386688"/>
                    <a:pt x="1962160" y="1387031"/>
                    <a:pt x="1960702" y="1385573"/>
                  </a:cubicBezTo>
                  <a:lnTo>
                    <a:pt x="1951958" y="1376829"/>
                  </a:lnTo>
                  <a:cubicBezTo>
                    <a:pt x="1950501" y="1375372"/>
                    <a:pt x="1950844" y="1372715"/>
                    <a:pt x="1952644" y="1370914"/>
                  </a:cubicBezTo>
                  <a:close/>
                  <a:moveTo>
                    <a:pt x="1815055" y="1508503"/>
                  </a:moveTo>
                  <a:lnTo>
                    <a:pt x="1877206" y="1446352"/>
                  </a:lnTo>
                  <a:cubicBezTo>
                    <a:pt x="1879006" y="1444552"/>
                    <a:pt x="1881664" y="1444209"/>
                    <a:pt x="1883121" y="1445666"/>
                  </a:cubicBezTo>
                  <a:lnTo>
                    <a:pt x="1891865" y="1454410"/>
                  </a:lnTo>
                  <a:cubicBezTo>
                    <a:pt x="1893322" y="1455868"/>
                    <a:pt x="1892980" y="1458525"/>
                    <a:pt x="1891179" y="1460325"/>
                  </a:cubicBezTo>
                  <a:lnTo>
                    <a:pt x="1829029" y="1522562"/>
                  </a:lnTo>
                  <a:cubicBezTo>
                    <a:pt x="1827228" y="1524362"/>
                    <a:pt x="1824571" y="1524705"/>
                    <a:pt x="1823113" y="1523248"/>
                  </a:cubicBezTo>
                  <a:lnTo>
                    <a:pt x="1814369" y="1514504"/>
                  </a:lnTo>
                  <a:cubicBezTo>
                    <a:pt x="1812912" y="1513046"/>
                    <a:pt x="1813255" y="1510389"/>
                    <a:pt x="1815055" y="1508589"/>
                  </a:cubicBezTo>
                  <a:close/>
                  <a:moveTo>
                    <a:pt x="1677467" y="1646092"/>
                  </a:moveTo>
                  <a:lnTo>
                    <a:pt x="1739617" y="1583855"/>
                  </a:lnTo>
                  <a:cubicBezTo>
                    <a:pt x="1741418" y="1582055"/>
                    <a:pt x="1744075" y="1581712"/>
                    <a:pt x="1745532" y="1583169"/>
                  </a:cubicBezTo>
                  <a:lnTo>
                    <a:pt x="1754277" y="1591913"/>
                  </a:lnTo>
                  <a:cubicBezTo>
                    <a:pt x="1755734" y="1593371"/>
                    <a:pt x="1755391" y="1596028"/>
                    <a:pt x="1753591" y="1597828"/>
                  </a:cubicBezTo>
                  <a:lnTo>
                    <a:pt x="1691354" y="1660065"/>
                  </a:lnTo>
                  <a:cubicBezTo>
                    <a:pt x="1689554" y="1661865"/>
                    <a:pt x="1686896" y="1662208"/>
                    <a:pt x="1685439" y="1660750"/>
                  </a:cubicBezTo>
                  <a:lnTo>
                    <a:pt x="1676695" y="1652007"/>
                  </a:lnTo>
                  <a:cubicBezTo>
                    <a:pt x="1675238" y="1650549"/>
                    <a:pt x="1675581" y="1647892"/>
                    <a:pt x="1677381" y="1646092"/>
                  </a:cubicBezTo>
                  <a:close/>
                  <a:moveTo>
                    <a:pt x="1539878" y="1783680"/>
                  </a:moveTo>
                  <a:lnTo>
                    <a:pt x="1602029" y="1721444"/>
                  </a:lnTo>
                  <a:cubicBezTo>
                    <a:pt x="1603829" y="1719644"/>
                    <a:pt x="1606486" y="1719301"/>
                    <a:pt x="1607944" y="1720758"/>
                  </a:cubicBezTo>
                  <a:lnTo>
                    <a:pt x="1616688" y="1729502"/>
                  </a:lnTo>
                  <a:cubicBezTo>
                    <a:pt x="1618145" y="1730959"/>
                    <a:pt x="1617802" y="1733617"/>
                    <a:pt x="1616002" y="1735417"/>
                  </a:cubicBezTo>
                  <a:lnTo>
                    <a:pt x="1553766" y="1797653"/>
                  </a:lnTo>
                  <a:cubicBezTo>
                    <a:pt x="1551965" y="1799454"/>
                    <a:pt x="1549308" y="1799796"/>
                    <a:pt x="1547851" y="1798339"/>
                  </a:cubicBezTo>
                  <a:lnTo>
                    <a:pt x="1539107" y="1789595"/>
                  </a:lnTo>
                  <a:cubicBezTo>
                    <a:pt x="1537649" y="1788138"/>
                    <a:pt x="1537992" y="1785480"/>
                    <a:pt x="1539792" y="1783680"/>
                  </a:cubicBezTo>
                  <a:close/>
                  <a:moveTo>
                    <a:pt x="1402290" y="1921269"/>
                  </a:moveTo>
                  <a:lnTo>
                    <a:pt x="1464440" y="1859032"/>
                  </a:lnTo>
                  <a:cubicBezTo>
                    <a:pt x="1466240" y="1857232"/>
                    <a:pt x="1468898" y="1856889"/>
                    <a:pt x="1470355" y="1858347"/>
                  </a:cubicBezTo>
                  <a:lnTo>
                    <a:pt x="1479099" y="1867091"/>
                  </a:lnTo>
                  <a:cubicBezTo>
                    <a:pt x="1480557" y="1868548"/>
                    <a:pt x="1480213" y="1871205"/>
                    <a:pt x="1478414" y="1873006"/>
                  </a:cubicBezTo>
                  <a:lnTo>
                    <a:pt x="1416177" y="1935156"/>
                  </a:lnTo>
                  <a:cubicBezTo>
                    <a:pt x="1414377" y="1936956"/>
                    <a:pt x="1411719" y="1937299"/>
                    <a:pt x="1410262" y="1935842"/>
                  </a:cubicBezTo>
                  <a:lnTo>
                    <a:pt x="1401518" y="1927098"/>
                  </a:lnTo>
                  <a:cubicBezTo>
                    <a:pt x="1400061" y="1925641"/>
                    <a:pt x="1400404" y="1922983"/>
                    <a:pt x="1402204" y="1921183"/>
                  </a:cubicBezTo>
                  <a:close/>
                  <a:moveTo>
                    <a:pt x="1264701" y="2058857"/>
                  </a:moveTo>
                  <a:lnTo>
                    <a:pt x="1326851" y="1996621"/>
                  </a:lnTo>
                  <a:cubicBezTo>
                    <a:pt x="1328652" y="1994821"/>
                    <a:pt x="1331309" y="1994478"/>
                    <a:pt x="1332766" y="1995935"/>
                  </a:cubicBezTo>
                  <a:lnTo>
                    <a:pt x="1341511" y="2004679"/>
                  </a:lnTo>
                  <a:cubicBezTo>
                    <a:pt x="1342968" y="2006137"/>
                    <a:pt x="1342625" y="2008794"/>
                    <a:pt x="1340825" y="2010594"/>
                  </a:cubicBezTo>
                  <a:lnTo>
                    <a:pt x="1278588" y="2072745"/>
                  </a:lnTo>
                  <a:cubicBezTo>
                    <a:pt x="1276788" y="2074545"/>
                    <a:pt x="1274131" y="2074888"/>
                    <a:pt x="1272674" y="2073431"/>
                  </a:cubicBezTo>
                  <a:lnTo>
                    <a:pt x="1263929" y="2064687"/>
                  </a:lnTo>
                  <a:cubicBezTo>
                    <a:pt x="1262472" y="2063229"/>
                    <a:pt x="1262815" y="2060572"/>
                    <a:pt x="1264615" y="2058772"/>
                  </a:cubicBezTo>
                  <a:close/>
                  <a:moveTo>
                    <a:pt x="1127112" y="2196446"/>
                  </a:moveTo>
                  <a:lnTo>
                    <a:pt x="1189263" y="2134295"/>
                  </a:lnTo>
                  <a:cubicBezTo>
                    <a:pt x="1191063" y="2132495"/>
                    <a:pt x="1193721" y="2132152"/>
                    <a:pt x="1195178" y="2133610"/>
                  </a:cubicBezTo>
                  <a:lnTo>
                    <a:pt x="1203922" y="2142354"/>
                  </a:lnTo>
                  <a:cubicBezTo>
                    <a:pt x="1205379" y="2143811"/>
                    <a:pt x="1205036" y="2146468"/>
                    <a:pt x="1203236" y="2148269"/>
                  </a:cubicBezTo>
                  <a:lnTo>
                    <a:pt x="1141085" y="2210419"/>
                  </a:lnTo>
                  <a:cubicBezTo>
                    <a:pt x="1139285" y="2212219"/>
                    <a:pt x="1136628" y="2212562"/>
                    <a:pt x="1135170" y="2211105"/>
                  </a:cubicBezTo>
                  <a:lnTo>
                    <a:pt x="1126426" y="2202361"/>
                  </a:lnTo>
                  <a:cubicBezTo>
                    <a:pt x="1124969" y="2200904"/>
                    <a:pt x="1125312" y="2198246"/>
                    <a:pt x="1127112" y="2196446"/>
                  </a:cubicBezTo>
                  <a:close/>
                  <a:moveTo>
                    <a:pt x="989524" y="2334035"/>
                  </a:moveTo>
                  <a:lnTo>
                    <a:pt x="1051674" y="2271884"/>
                  </a:lnTo>
                  <a:cubicBezTo>
                    <a:pt x="1053475" y="2270084"/>
                    <a:pt x="1056132" y="2269741"/>
                    <a:pt x="1057589" y="2271198"/>
                  </a:cubicBezTo>
                  <a:lnTo>
                    <a:pt x="1066333" y="2279942"/>
                  </a:lnTo>
                  <a:cubicBezTo>
                    <a:pt x="1067791" y="2281400"/>
                    <a:pt x="1067448" y="2284057"/>
                    <a:pt x="1065648" y="2285857"/>
                  </a:cubicBezTo>
                  <a:lnTo>
                    <a:pt x="1003411" y="2348094"/>
                  </a:lnTo>
                  <a:cubicBezTo>
                    <a:pt x="1001611" y="2349894"/>
                    <a:pt x="998953" y="2350237"/>
                    <a:pt x="997496" y="2348779"/>
                  </a:cubicBezTo>
                  <a:lnTo>
                    <a:pt x="988752" y="2340035"/>
                  </a:lnTo>
                  <a:cubicBezTo>
                    <a:pt x="987295" y="2338578"/>
                    <a:pt x="987638" y="2335921"/>
                    <a:pt x="989438" y="2334120"/>
                  </a:cubicBezTo>
                  <a:close/>
                  <a:moveTo>
                    <a:pt x="851935" y="2471623"/>
                  </a:moveTo>
                  <a:lnTo>
                    <a:pt x="914172" y="2409473"/>
                  </a:lnTo>
                  <a:cubicBezTo>
                    <a:pt x="915971" y="2407672"/>
                    <a:pt x="918629" y="2407330"/>
                    <a:pt x="920087" y="2408787"/>
                  </a:cubicBezTo>
                  <a:lnTo>
                    <a:pt x="928830" y="2417531"/>
                  </a:lnTo>
                  <a:cubicBezTo>
                    <a:pt x="930288" y="2418988"/>
                    <a:pt x="929945" y="2421646"/>
                    <a:pt x="928145" y="2423446"/>
                  </a:cubicBezTo>
                  <a:lnTo>
                    <a:pt x="865994" y="2485682"/>
                  </a:lnTo>
                  <a:cubicBezTo>
                    <a:pt x="864194" y="2487483"/>
                    <a:pt x="861536" y="2487825"/>
                    <a:pt x="860079" y="2486368"/>
                  </a:cubicBezTo>
                  <a:lnTo>
                    <a:pt x="851335" y="2477624"/>
                  </a:lnTo>
                  <a:cubicBezTo>
                    <a:pt x="849878" y="2476167"/>
                    <a:pt x="850221" y="2473509"/>
                    <a:pt x="852021" y="2471709"/>
                  </a:cubicBezTo>
                  <a:close/>
                  <a:moveTo>
                    <a:pt x="714346" y="2609212"/>
                  </a:moveTo>
                  <a:lnTo>
                    <a:pt x="776583" y="2547061"/>
                  </a:lnTo>
                  <a:cubicBezTo>
                    <a:pt x="778383" y="2545261"/>
                    <a:pt x="781040" y="2544918"/>
                    <a:pt x="782498" y="2546376"/>
                  </a:cubicBezTo>
                  <a:lnTo>
                    <a:pt x="791242" y="2555119"/>
                  </a:lnTo>
                  <a:cubicBezTo>
                    <a:pt x="792699" y="2556577"/>
                    <a:pt x="792356" y="2559234"/>
                    <a:pt x="790556" y="2561035"/>
                  </a:cubicBezTo>
                  <a:lnTo>
                    <a:pt x="728405" y="2623271"/>
                  </a:lnTo>
                  <a:cubicBezTo>
                    <a:pt x="726605" y="2625071"/>
                    <a:pt x="723947" y="2625414"/>
                    <a:pt x="722490" y="2623957"/>
                  </a:cubicBezTo>
                  <a:lnTo>
                    <a:pt x="713746" y="2615213"/>
                  </a:lnTo>
                  <a:cubicBezTo>
                    <a:pt x="712289" y="2613755"/>
                    <a:pt x="712632" y="2611098"/>
                    <a:pt x="714432" y="2609298"/>
                  </a:cubicBezTo>
                  <a:close/>
                  <a:moveTo>
                    <a:pt x="576758" y="2746801"/>
                  </a:moveTo>
                  <a:lnTo>
                    <a:pt x="638994" y="2684564"/>
                  </a:lnTo>
                  <a:cubicBezTo>
                    <a:pt x="640794" y="2682764"/>
                    <a:pt x="643452" y="2682421"/>
                    <a:pt x="644909" y="2683878"/>
                  </a:cubicBezTo>
                  <a:lnTo>
                    <a:pt x="653653" y="2692622"/>
                  </a:lnTo>
                  <a:cubicBezTo>
                    <a:pt x="655110" y="2694080"/>
                    <a:pt x="654768" y="2696737"/>
                    <a:pt x="652967" y="2698537"/>
                  </a:cubicBezTo>
                  <a:lnTo>
                    <a:pt x="590817" y="2760774"/>
                  </a:lnTo>
                  <a:cubicBezTo>
                    <a:pt x="589016" y="2762574"/>
                    <a:pt x="586359" y="2762917"/>
                    <a:pt x="584902" y="2761460"/>
                  </a:cubicBezTo>
                  <a:lnTo>
                    <a:pt x="576158" y="2752715"/>
                  </a:lnTo>
                  <a:cubicBezTo>
                    <a:pt x="574700" y="2751258"/>
                    <a:pt x="575043" y="2748601"/>
                    <a:pt x="576843" y="2746801"/>
                  </a:cubicBezTo>
                  <a:close/>
                  <a:moveTo>
                    <a:pt x="439169" y="2884389"/>
                  </a:moveTo>
                  <a:lnTo>
                    <a:pt x="501320" y="2822153"/>
                  </a:lnTo>
                  <a:cubicBezTo>
                    <a:pt x="503120" y="2820353"/>
                    <a:pt x="505778" y="2820010"/>
                    <a:pt x="507235" y="2821467"/>
                  </a:cubicBezTo>
                  <a:lnTo>
                    <a:pt x="515979" y="2830211"/>
                  </a:lnTo>
                  <a:cubicBezTo>
                    <a:pt x="517436" y="2831668"/>
                    <a:pt x="517093" y="2834326"/>
                    <a:pt x="515293" y="2836126"/>
                  </a:cubicBezTo>
                  <a:lnTo>
                    <a:pt x="453142" y="2898362"/>
                  </a:lnTo>
                  <a:cubicBezTo>
                    <a:pt x="451342" y="2900163"/>
                    <a:pt x="448770" y="2900506"/>
                    <a:pt x="447313" y="2899048"/>
                  </a:cubicBezTo>
                  <a:lnTo>
                    <a:pt x="438569" y="2890390"/>
                  </a:lnTo>
                  <a:cubicBezTo>
                    <a:pt x="437112" y="2888933"/>
                    <a:pt x="437369" y="2886189"/>
                    <a:pt x="439255" y="2884389"/>
                  </a:cubicBezTo>
                  <a:close/>
                  <a:moveTo>
                    <a:pt x="242344" y="3341132"/>
                  </a:moveTo>
                  <a:lnTo>
                    <a:pt x="241487" y="3351933"/>
                  </a:lnTo>
                  <a:lnTo>
                    <a:pt x="239773" y="3373536"/>
                  </a:lnTo>
                  <a:lnTo>
                    <a:pt x="220056" y="3372422"/>
                  </a:lnTo>
                  <a:lnTo>
                    <a:pt x="221771" y="3350219"/>
                  </a:lnTo>
                  <a:lnTo>
                    <a:pt x="222628" y="3339075"/>
                  </a:lnTo>
                  <a:lnTo>
                    <a:pt x="223999" y="3328016"/>
                  </a:lnTo>
                  <a:cubicBezTo>
                    <a:pt x="224342" y="3325444"/>
                    <a:pt x="226228" y="3323473"/>
                    <a:pt x="228286" y="3323730"/>
                  </a:cubicBezTo>
                  <a:lnTo>
                    <a:pt x="240544" y="3325273"/>
                  </a:lnTo>
                  <a:cubicBezTo>
                    <a:pt x="242602" y="3325530"/>
                    <a:pt x="243973" y="3327759"/>
                    <a:pt x="243630" y="3330331"/>
                  </a:cubicBezTo>
                  <a:lnTo>
                    <a:pt x="242259" y="3341132"/>
                  </a:lnTo>
                  <a:close/>
                  <a:moveTo>
                    <a:pt x="290522" y="3144736"/>
                  </a:moveTo>
                  <a:cubicBezTo>
                    <a:pt x="287607" y="3151337"/>
                    <a:pt x="285293" y="3158195"/>
                    <a:pt x="282807" y="3165053"/>
                  </a:cubicBezTo>
                  <a:cubicBezTo>
                    <a:pt x="280406" y="3171911"/>
                    <a:pt x="277749" y="3178597"/>
                    <a:pt x="275606" y="3185541"/>
                  </a:cubicBezTo>
                  <a:cubicBezTo>
                    <a:pt x="271405" y="3199343"/>
                    <a:pt x="266690" y="3213059"/>
                    <a:pt x="263347" y="3227118"/>
                  </a:cubicBezTo>
                  <a:cubicBezTo>
                    <a:pt x="262661" y="3229604"/>
                    <a:pt x="260604" y="3231147"/>
                    <a:pt x="258632" y="3230632"/>
                  </a:cubicBezTo>
                  <a:lnTo>
                    <a:pt x="246717" y="3227546"/>
                  </a:lnTo>
                  <a:cubicBezTo>
                    <a:pt x="244745" y="3227032"/>
                    <a:pt x="243630" y="3224546"/>
                    <a:pt x="244316" y="3222060"/>
                  </a:cubicBezTo>
                  <a:cubicBezTo>
                    <a:pt x="247831" y="3207573"/>
                    <a:pt x="252632" y="3193514"/>
                    <a:pt x="256918" y="3179369"/>
                  </a:cubicBezTo>
                  <a:cubicBezTo>
                    <a:pt x="259147" y="3172254"/>
                    <a:pt x="261890" y="3165396"/>
                    <a:pt x="264376" y="3158366"/>
                  </a:cubicBezTo>
                  <a:cubicBezTo>
                    <a:pt x="266948" y="3151423"/>
                    <a:pt x="269262" y="3144307"/>
                    <a:pt x="272262" y="3137535"/>
                  </a:cubicBezTo>
                  <a:cubicBezTo>
                    <a:pt x="273291" y="3135135"/>
                    <a:pt x="275606" y="3133763"/>
                    <a:pt x="277492" y="3134535"/>
                  </a:cubicBezTo>
                  <a:lnTo>
                    <a:pt x="288893" y="3139164"/>
                  </a:lnTo>
                  <a:cubicBezTo>
                    <a:pt x="290779" y="3139935"/>
                    <a:pt x="291551" y="3142507"/>
                    <a:pt x="290522" y="3144822"/>
                  </a:cubicBezTo>
                  <a:close/>
                  <a:moveTo>
                    <a:pt x="384134" y="2977744"/>
                  </a:moveTo>
                  <a:lnTo>
                    <a:pt x="371532" y="2995403"/>
                  </a:lnTo>
                  <a:lnTo>
                    <a:pt x="365189" y="3004233"/>
                  </a:lnTo>
                  <a:lnTo>
                    <a:pt x="359274" y="3013320"/>
                  </a:lnTo>
                  <a:lnTo>
                    <a:pt x="347443" y="3031493"/>
                  </a:lnTo>
                  <a:cubicBezTo>
                    <a:pt x="343672" y="3037666"/>
                    <a:pt x="340071" y="3043923"/>
                    <a:pt x="336385" y="3050181"/>
                  </a:cubicBezTo>
                  <a:cubicBezTo>
                    <a:pt x="335099" y="3052410"/>
                    <a:pt x="332613" y="3053353"/>
                    <a:pt x="330813" y="3052324"/>
                  </a:cubicBezTo>
                  <a:lnTo>
                    <a:pt x="320097" y="3046238"/>
                  </a:lnTo>
                  <a:cubicBezTo>
                    <a:pt x="318297" y="3045209"/>
                    <a:pt x="317954" y="3042552"/>
                    <a:pt x="319240" y="3040323"/>
                  </a:cubicBezTo>
                  <a:cubicBezTo>
                    <a:pt x="323012" y="3033894"/>
                    <a:pt x="326698" y="3027464"/>
                    <a:pt x="330556" y="3021121"/>
                  </a:cubicBezTo>
                  <a:lnTo>
                    <a:pt x="342643" y="3002432"/>
                  </a:lnTo>
                  <a:lnTo>
                    <a:pt x="348729" y="2993088"/>
                  </a:lnTo>
                  <a:lnTo>
                    <a:pt x="355244" y="2984002"/>
                  </a:lnTo>
                  <a:lnTo>
                    <a:pt x="368189" y="2965914"/>
                  </a:lnTo>
                  <a:cubicBezTo>
                    <a:pt x="369732" y="2963771"/>
                    <a:pt x="372475" y="2963171"/>
                    <a:pt x="374018" y="2964371"/>
                  </a:cubicBezTo>
                  <a:lnTo>
                    <a:pt x="383877" y="2971829"/>
                  </a:lnTo>
                  <a:cubicBezTo>
                    <a:pt x="385505" y="2973115"/>
                    <a:pt x="385505" y="2975686"/>
                    <a:pt x="383962" y="29777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9E9EEF06-26E5-4265-449B-F6E269C3B20F}"/>
                </a:ext>
              </a:extLst>
            </p:cNvPr>
            <p:cNvSpPr/>
            <p:nvPr/>
          </p:nvSpPr>
          <p:spPr>
            <a:xfrm>
              <a:off x="5073481" y="2987000"/>
              <a:ext cx="68151" cy="68151"/>
            </a:xfrm>
            <a:custGeom>
              <a:avLst/>
              <a:gdLst>
                <a:gd name="connsiteX0" fmla="*/ 9258 w 68151"/>
                <a:gd name="connsiteY0" fmla="*/ 58893 h 68151"/>
                <a:gd name="connsiteX1" fmla="*/ 429 w 68151"/>
                <a:gd name="connsiteY1" fmla="*/ 67723 h 68151"/>
                <a:gd name="connsiteX2" fmla="*/ 0 w 68151"/>
                <a:gd name="connsiteY2" fmla="*/ 68151 h 68151"/>
                <a:gd name="connsiteX3" fmla="*/ 5744 w 68151"/>
                <a:gd name="connsiteY3" fmla="*/ 62408 h 68151"/>
                <a:gd name="connsiteX4" fmla="*/ 18259 w 68151"/>
                <a:gd name="connsiteY4" fmla="*/ 49892 h 68151"/>
                <a:gd name="connsiteX5" fmla="*/ 68151 w 68151"/>
                <a:gd name="connsiteY5" fmla="*/ 0 h 68151"/>
                <a:gd name="connsiteX6" fmla="*/ 44748 w 68151"/>
                <a:gd name="connsiteY6" fmla="*/ 23403 h 68151"/>
                <a:gd name="connsiteX7" fmla="*/ 9258 w 68151"/>
                <a:gd name="connsiteY7" fmla="*/ 58893 h 6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51" h="68151">
                  <a:moveTo>
                    <a:pt x="9258" y="58893"/>
                  </a:moveTo>
                  <a:lnTo>
                    <a:pt x="429" y="67723"/>
                  </a:lnTo>
                  <a:lnTo>
                    <a:pt x="0" y="68151"/>
                  </a:lnTo>
                  <a:lnTo>
                    <a:pt x="5744" y="62408"/>
                  </a:lnTo>
                  <a:lnTo>
                    <a:pt x="18259" y="49892"/>
                  </a:lnTo>
                  <a:lnTo>
                    <a:pt x="68151" y="0"/>
                  </a:lnTo>
                  <a:lnTo>
                    <a:pt x="44748" y="23403"/>
                  </a:lnTo>
                  <a:lnTo>
                    <a:pt x="9258" y="58893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7A9928AB-5DAF-AF70-3A5D-BCE86F1417A4}"/>
                </a:ext>
              </a:extLst>
            </p:cNvPr>
            <p:cNvSpPr/>
            <p:nvPr/>
          </p:nvSpPr>
          <p:spPr>
            <a:xfrm>
              <a:off x="5740593" y="2238364"/>
              <a:ext cx="149676" cy="149761"/>
            </a:xfrm>
            <a:custGeom>
              <a:avLst/>
              <a:gdLst>
                <a:gd name="connsiteX0" fmla="*/ 0 w 149676"/>
                <a:gd name="connsiteY0" fmla="*/ 149762 h 149761"/>
                <a:gd name="connsiteX1" fmla="*/ 49892 w 149676"/>
                <a:gd name="connsiteY1" fmla="*/ 99784 h 149761"/>
                <a:gd name="connsiteX2" fmla="*/ 99784 w 149676"/>
                <a:gd name="connsiteY2" fmla="*/ 49892 h 149761"/>
                <a:gd name="connsiteX3" fmla="*/ 149676 w 149676"/>
                <a:gd name="connsiteY3" fmla="*/ 0 h 149761"/>
                <a:gd name="connsiteX4" fmla="*/ 87268 w 149676"/>
                <a:gd name="connsiteY4" fmla="*/ 62408 h 149761"/>
                <a:gd name="connsiteX5" fmla="*/ 0 w 149676"/>
                <a:gd name="connsiteY5" fmla="*/ 149762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676" h="149761">
                  <a:moveTo>
                    <a:pt x="0" y="149762"/>
                  </a:moveTo>
                  <a:lnTo>
                    <a:pt x="49892" y="99784"/>
                  </a:lnTo>
                  <a:lnTo>
                    <a:pt x="99784" y="49892"/>
                  </a:lnTo>
                  <a:lnTo>
                    <a:pt x="149676" y="0"/>
                  </a:lnTo>
                  <a:lnTo>
                    <a:pt x="87268" y="62408"/>
                  </a:lnTo>
                  <a:lnTo>
                    <a:pt x="0" y="14976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CA775A1F-C26F-F3D9-E1CB-33EE5BD5DC94}"/>
                </a:ext>
              </a:extLst>
            </p:cNvPr>
            <p:cNvSpPr/>
            <p:nvPr/>
          </p:nvSpPr>
          <p:spPr>
            <a:xfrm>
              <a:off x="5191525" y="2787347"/>
              <a:ext cx="149761" cy="149761"/>
            </a:xfrm>
            <a:custGeom>
              <a:avLst/>
              <a:gdLst>
                <a:gd name="connsiteX0" fmla="*/ 0 w 149761"/>
                <a:gd name="connsiteY0" fmla="*/ 149762 h 149761"/>
                <a:gd name="connsiteX1" fmla="*/ 49892 w 149761"/>
                <a:gd name="connsiteY1" fmla="*/ 99870 h 149761"/>
                <a:gd name="connsiteX2" fmla="*/ 99870 w 149761"/>
                <a:gd name="connsiteY2" fmla="*/ 49978 h 149761"/>
                <a:gd name="connsiteX3" fmla="*/ 149761 w 149761"/>
                <a:gd name="connsiteY3" fmla="*/ 0 h 149761"/>
                <a:gd name="connsiteX4" fmla="*/ 68666 w 149761"/>
                <a:gd name="connsiteY4" fmla="*/ 81096 h 149761"/>
                <a:gd name="connsiteX5" fmla="*/ 0 w 149761"/>
                <a:gd name="connsiteY5" fmla="*/ 149762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761" h="149761">
                  <a:moveTo>
                    <a:pt x="0" y="149762"/>
                  </a:moveTo>
                  <a:lnTo>
                    <a:pt x="49892" y="99870"/>
                  </a:lnTo>
                  <a:lnTo>
                    <a:pt x="99870" y="49978"/>
                  </a:lnTo>
                  <a:lnTo>
                    <a:pt x="149761" y="0"/>
                  </a:lnTo>
                  <a:lnTo>
                    <a:pt x="68666" y="81096"/>
                  </a:lnTo>
                  <a:lnTo>
                    <a:pt x="0" y="14976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7E51928F-F2DE-F50A-BB40-9BC2C431DF8C}"/>
                </a:ext>
              </a:extLst>
            </p:cNvPr>
            <p:cNvSpPr/>
            <p:nvPr/>
          </p:nvSpPr>
          <p:spPr>
            <a:xfrm>
              <a:off x="6838559" y="1140398"/>
              <a:ext cx="149761" cy="149675"/>
            </a:xfrm>
            <a:custGeom>
              <a:avLst/>
              <a:gdLst>
                <a:gd name="connsiteX0" fmla="*/ 0 w 149761"/>
                <a:gd name="connsiteY0" fmla="*/ 149676 h 149675"/>
                <a:gd name="connsiteX1" fmla="*/ 49892 w 149761"/>
                <a:gd name="connsiteY1" fmla="*/ 99784 h 149675"/>
                <a:gd name="connsiteX2" fmla="*/ 99784 w 149761"/>
                <a:gd name="connsiteY2" fmla="*/ 49892 h 149675"/>
                <a:gd name="connsiteX3" fmla="*/ 149761 w 149761"/>
                <a:gd name="connsiteY3" fmla="*/ 0 h 149675"/>
                <a:gd name="connsiteX4" fmla="*/ 124730 w 149761"/>
                <a:gd name="connsiteY4" fmla="*/ 24946 h 149675"/>
                <a:gd name="connsiteX5" fmla="*/ 0 w 149761"/>
                <a:gd name="connsiteY5" fmla="*/ 149676 h 14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761" h="149675">
                  <a:moveTo>
                    <a:pt x="0" y="149676"/>
                  </a:moveTo>
                  <a:lnTo>
                    <a:pt x="49892" y="99784"/>
                  </a:lnTo>
                  <a:lnTo>
                    <a:pt x="99784" y="49892"/>
                  </a:lnTo>
                  <a:lnTo>
                    <a:pt x="149761" y="0"/>
                  </a:lnTo>
                  <a:lnTo>
                    <a:pt x="124730" y="24946"/>
                  </a:lnTo>
                  <a:lnTo>
                    <a:pt x="0" y="14967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9CACC928-B026-CC96-2E04-9E7BF5DAEBCA}"/>
                </a:ext>
              </a:extLst>
            </p:cNvPr>
            <p:cNvSpPr/>
            <p:nvPr/>
          </p:nvSpPr>
          <p:spPr>
            <a:xfrm>
              <a:off x="6139815" y="1839057"/>
              <a:ext cx="149761" cy="149761"/>
            </a:xfrm>
            <a:custGeom>
              <a:avLst/>
              <a:gdLst>
                <a:gd name="connsiteX0" fmla="*/ 49892 w 149761"/>
                <a:gd name="connsiteY0" fmla="*/ 99870 h 149761"/>
                <a:gd name="connsiteX1" fmla="*/ 99870 w 149761"/>
                <a:gd name="connsiteY1" fmla="*/ 49978 h 149761"/>
                <a:gd name="connsiteX2" fmla="*/ 149761 w 149761"/>
                <a:gd name="connsiteY2" fmla="*/ 0 h 149761"/>
                <a:gd name="connsiteX3" fmla="*/ 0 w 149761"/>
                <a:gd name="connsiteY3" fmla="*/ 149762 h 149761"/>
                <a:gd name="connsiteX4" fmla="*/ 49892 w 149761"/>
                <a:gd name="connsiteY4" fmla="*/ 99870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761" h="149761">
                  <a:moveTo>
                    <a:pt x="49892" y="99870"/>
                  </a:moveTo>
                  <a:lnTo>
                    <a:pt x="99870" y="49978"/>
                  </a:lnTo>
                  <a:lnTo>
                    <a:pt x="149761" y="0"/>
                  </a:lnTo>
                  <a:lnTo>
                    <a:pt x="0" y="149762"/>
                  </a:lnTo>
                  <a:lnTo>
                    <a:pt x="49892" y="9987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ABDFA321-0B51-6CD9-F69C-A4E0A6DA1515}"/>
                </a:ext>
              </a:extLst>
            </p:cNvPr>
            <p:cNvSpPr/>
            <p:nvPr/>
          </p:nvSpPr>
          <p:spPr>
            <a:xfrm>
              <a:off x="4754756" y="2685848"/>
              <a:ext cx="38919" cy="39004"/>
            </a:xfrm>
            <a:custGeom>
              <a:avLst/>
              <a:gdLst>
                <a:gd name="connsiteX0" fmla="*/ 38919 w 38919"/>
                <a:gd name="connsiteY0" fmla="*/ 0 h 39004"/>
                <a:gd name="connsiteX1" fmla="*/ 12430 w 38919"/>
                <a:gd name="connsiteY1" fmla="*/ 26489 h 39004"/>
                <a:gd name="connsiteX2" fmla="*/ 0 w 38919"/>
                <a:gd name="connsiteY2" fmla="*/ 39005 h 39004"/>
                <a:gd name="connsiteX3" fmla="*/ 3429 w 38919"/>
                <a:gd name="connsiteY3" fmla="*/ 35490 h 39004"/>
                <a:gd name="connsiteX4" fmla="*/ 38919 w 38919"/>
                <a:gd name="connsiteY4" fmla="*/ 0 h 39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19" h="39004">
                  <a:moveTo>
                    <a:pt x="38919" y="0"/>
                  </a:moveTo>
                  <a:lnTo>
                    <a:pt x="12430" y="26489"/>
                  </a:lnTo>
                  <a:lnTo>
                    <a:pt x="0" y="39005"/>
                  </a:lnTo>
                  <a:lnTo>
                    <a:pt x="3429" y="35490"/>
                  </a:lnTo>
                  <a:lnTo>
                    <a:pt x="38919" y="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64FDA0EB-3020-F7E5-72B3-0BBC124FE0AF}"/>
                </a:ext>
              </a:extLst>
            </p:cNvPr>
            <p:cNvSpPr/>
            <p:nvPr/>
          </p:nvSpPr>
          <p:spPr>
            <a:xfrm>
              <a:off x="4469463" y="3263206"/>
              <a:ext cx="7801" cy="62236"/>
            </a:xfrm>
            <a:custGeom>
              <a:avLst/>
              <a:gdLst>
                <a:gd name="connsiteX0" fmla="*/ 6858 w 7801"/>
                <a:gd name="connsiteY0" fmla="*/ 5743 h 62236"/>
                <a:gd name="connsiteX1" fmla="*/ 943 w 7801"/>
                <a:gd name="connsiteY1" fmla="*/ 51521 h 62236"/>
                <a:gd name="connsiteX2" fmla="*/ 0 w 7801"/>
                <a:gd name="connsiteY2" fmla="*/ 62236 h 62236"/>
                <a:gd name="connsiteX3" fmla="*/ 7801 w 7801"/>
                <a:gd name="connsiteY3" fmla="*/ 0 h 62236"/>
                <a:gd name="connsiteX4" fmla="*/ 6858 w 7801"/>
                <a:gd name="connsiteY4" fmla="*/ 5743 h 62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1" h="62236">
                  <a:moveTo>
                    <a:pt x="6858" y="5743"/>
                  </a:moveTo>
                  <a:cubicBezTo>
                    <a:pt x="4458" y="20917"/>
                    <a:pt x="2829" y="36262"/>
                    <a:pt x="943" y="51521"/>
                  </a:cubicBezTo>
                  <a:cubicBezTo>
                    <a:pt x="600" y="55121"/>
                    <a:pt x="343" y="58722"/>
                    <a:pt x="0" y="62236"/>
                  </a:cubicBezTo>
                  <a:cubicBezTo>
                    <a:pt x="1972" y="41405"/>
                    <a:pt x="4629" y="20660"/>
                    <a:pt x="7801" y="0"/>
                  </a:cubicBezTo>
                  <a:cubicBezTo>
                    <a:pt x="7458" y="1886"/>
                    <a:pt x="7115" y="3772"/>
                    <a:pt x="6858" y="574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3FB03451-E7D4-E5C6-39C5-DE91EA0CC438}"/>
                </a:ext>
              </a:extLst>
            </p:cNvPr>
            <p:cNvSpPr/>
            <p:nvPr/>
          </p:nvSpPr>
          <p:spPr>
            <a:xfrm>
              <a:off x="6688797" y="1290074"/>
              <a:ext cx="149761" cy="149761"/>
            </a:xfrm>
            <a:custGeom>
              <a:avLst/>
              <a:gdLst>
                <a:gd name="connsiteX0" fmla="*/ 49978 w 149761"/>
                <a:gd name="connsiteY0" fmla="*/ 99870 h 149761"/>
                <a:gd name="connsiteX1" fmla="*/ 99870 w 149761"/>
                <a:gd name="connsiteY1" fmla="*/ 49892 h 149761"/>
                <a:gd name="connsiteX2" fmla="*/ 149762 w 149761"/>
                <a:gd name="connsiteY2" fmla="*/ 0 h 149761"/>
                <a:gd name="connsiteX3" fmla="*/ 0 w 149761"/>
                <a:gd name="connsiteY3" fmla="*/ 149762 h 149761"/>
                <a:gd name="connsiteX4" fmla="*/ 49978 w 149761"/>
                <a:gd name="connsiteY4" fmla="*/ 99870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761" h="149761">
                  <a:moveTo>
                    <a:pt x="49978" y="99870"/>
                  </a:moveTo>
                  <a:lnTo>
                    <a:pt x="99870" y="49892"/>
                  </a:lnTo>
                  <a:lnTo>
                    <a:pt x="149762" y="0"/>
                  </a:lnTo>
                  <a:lnTo>
                    <a:pt x="0" y="149762"/>
                  </a:lnTo>
                  <a:lnTo>
                    <a:pt x="49978" y="9987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5B03CE2A-8296-8F8D-02D4-9E0721770561}"/>
                </a:ext>
              </a:extLst>
            </p:cNvPr>
            <p:cNvSpPr/>
            <p:nvPr/>
          </p:nvSpPr>
          <p:spPr>
            <a:xfrm>
              <a:off x="6439252" y="1589511"/>
              <a:ext cx="99869" cy="99869"/>
            </a:xfrm>
            <a:custGeom>
              <a:avLst/>
              <a:gdLst>
                <a:gd name="connsiteX0" fmla="*/ 49978 w 99869"/>
                <a:gd name="connsiteY0" fmla="*/ 49978 h 99869"/>
                <a:gd name="connsiteX1" fmla="*/ 99870 w 99869"/>
                <a:gd name="connsiteY1" fmla="*/ 0 h 99869"/>
                <a:gd name="connsiteX2" fmla="*/ 0 w 99869"/>
                <a:gd name="connsiteY2" fmla="*/ 99870 h 99869"/>
                <a:gd name="connsiteX3" fmla="*/ 49978 w 99869"/>
                <a:gd name="connsiteY3" fmla="*/ 49978 h 9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869" h="99869">
                  <a:moveTo>
                    <a:pt x="49978" y="49978"/>
                  </a:moveTo>
                  <a:lnTo>
                    <a:pt x="99870" y="0"/>
                  </a:lnTo>
                  <a:lnTo>
                    <a:pt x="0" y="99870"/>
                  </a:lnTo>
                  <a:lnTo>
                    <a:pt x="49978" y="4997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53DCA6BE-A3E7-17B5-FC01-C195D9842A64}"/>
                </a:ext>
              </a:extLst>
            </p:cNvPr>
            <p:cNvSpPr/>
            <p:nvPr/>
          </p:nvSpPr>
          <p:spPr>
            <a:xfrm>
              <a:off x="6289576" y="1689381"/>
              <a:ext cx="149676" cy="149675"/>
            </a:xfrm>
            <a:custGeom>
              <a:avLst/>
              <a:gdLst>
                <a:gd name="connsiteX0" fmla="*/ 49892 w 149676"/>
                <a:gd name="connsiteY0" fmla="*/ 99784 h 149675"/>
                <a:gd name="connsiteX1" fmla="*/ 99784 w 149676"/>
                <a:gd name="connsiteY1" fmla="*/ 49892 h 149675"/>
                <a:gd name="connsiteX2" fmla="*/ 149676 w 149676"/>
                <a:gd name="connsiteY2" fmla="*/ 0 h 149675"/>
                <a:gd name="connsiteX3" fmla="*/ 0 w 149676"/>
                <a:gd name="connsiteY3" fmla="*/ 149676 h 149675"/>
                <a:gd name="connsiteX4" fmla="*/ 49892 w 149676"/>
                <a:gd name="connsiteY4" fmla="*/ 99784 h 14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76" h="149675">
                  <a:moveTo>
                    <a:pt x="49892" y="99784"/>
                  </a:moveTo>
                  <a:lnTo>
                    <a:pt x="99784" y="49892"/>
                  </a:lnTo>
                  <a:lnTo>
                    <a:pt x="149676" y="0"/>
                  </a:lnTo>
                  <a:lnTo>
                    <a:pt x="0" y="149676"/>
                  </a:lnTo>
                  <a:lnTo>
                    <a:pt x="49892" y="9978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5F79CD85-736D-8B11-130A-76CD050EABA7}"/>
                </a:ext>
              </a:extLst>
            </p:cNvPr>
            <p:cNvSpPr/>
            <p:nvPr/>
          </p:nvSpPr>
          <p:spPr>
            <a:xfrm>
              <a:off x="6988320" y="990637"/>
              <a:ext cx="149676" cy="149761"/>
            </a:xfrm>
            <a:custGeom>
              <a:avLst/>
              <a:gdLst>
                <a:gd name="connsiteX0" fmla="*/ 49892 w 149676"/>
                <a:gd name="connsiteY0" fmla="*/ 99784 h 149761"/>
                <a:gd name="connsiteX1" fmla="*/ 99784 w 149676"/>
                <a:gd name="connsiteY1" fmla="*/ 49892 h 149761"/>
                <a:gd name="connsiteX2" fmla="*/ 149676 w 149676"/>
                <a:gd name="connsiteY2" fmla="*/ 0 h 149761"/>
                <a:gd name="connsiteX3" fmla="*/ 0 w 149676"/>
                <a:gd name="connsiteY3" fmla="*/ 149762 h 149761"/>
                <a:gd name="connsiteX4" fmla="*/ 49892 w 149676"/>
                <a:gd name="connsiteY4" fmla="*/ 99784 h 14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76" h="149761">
                  <a:moveTo>
                    <a:pt x="49892" y="99784"/>
                  </a:moveTo>
                  <a:lnTo>
                    <a:pt x="99784" y="49892"/>
                  </a:lnTo>
                  <a:lnTo>
                    <a:pt x="149676" y="0"/>
                  </a:lnTo>
                  <a:lnTo>
                    <a:pt x="0" y="149762"/>
                  </a:lnTo>
                  <a:lnTo>
                    <a:pt x="49892" y="9978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6E09B0EF-8E3C-6016-03FA-96A8D8DD56D1}"/>
                </a:ext>
              </a:extLst>
            </p:cNvPr>
            <p:cNvSpPr/>
            <p:nvPr/>
          </p:nvSpPr>
          <p:spPr>
            <a:xfrm>
              <a:off x="7137996" y="790983"/>
              <a:ext cx="199653" cy="199653"/>
            </a:xfrm>
            <a:custGeom>
              <a:avLst/>
              <a:gdLst>
                <a:gd name="connsiteX0" fmla="*/ 49892 w 199653"/>
                <a:gd name="connsiteY0" fmla="*/ 149762 h 199653"/>
                <a:gd name="connsiteX1" fmla="*/ 99870 w 199653"/>
                <a:gd name="connsiteY1" fmla="*/ 99870 h 199653"/>
                <a:gd name="connsiteX2" fmla="*/ 149761 w 199653"/>
                <a:gd name="connsiteY2" fmla="*/ 49892 h 199653"/>
                <a:gd name="connsiteX3" fmla="*/ 199653 w 199653"/>
                <a:gd name="connsiteY3" fmla="*/ 0 h 199653"/>
                <a:gd name="connsiteX4" fmla="*/ 0 w 199653"/>
                <a:gd name="connsiteY4" fmla="*/ 199654 h 199653"/>
                <a:gd name="connsiteX5" fmla="*/ 49892 w 199653"/>
                <a:gd name="connsiteY5" fmla="*/ 149762 h 19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653" h="199653">
                  <a:moveTo>
                    <a:pt x="49892" y="149762"/>
                  </a:moveTo>
                  <a:lnTo>
                    <a:pt x="99870" y="99870"/>
                  </a:lnTo>
                  <a:lnTo>
                    <a:pt x="149761" y="49892"/>
                  </a:lnTo>
                  <a:lnTo>
                    <a:pt x="199653" y="0"/>
                  </a:lnTo>
                  <a:lnTo>
                    <a:pt x="0" y="199654"/>
                  </a:lnTo>
                  <a:lnTo>
                    <a:pt x="49892" y="14976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47E90BD8-4F8F-243E-09BC-2A5AB88D72EE}"/>
                </a:ext>
              </a:extLst>
            </p:cNvPr>
            <p:cNvSpPr/>
            <p:nvPr/>
          </p:nvSpPr>
          <p:spPr>
            <a:xfrm>
              <a:off x="7337650" y="691199"/>
              <a:ext cx="99784" cy="99783"/>
            </a:xfrm>
            <a:custGeom>
              <a:avLst/>
              <a:gdLst>
                <a:gd name="connsiteX0" fmla="*/ 49892 w 99784"/>
                <a:gd name="connsiteY0" fmla="*/ 49892 h 99783"/>
                <a:gd name="connsiteX1" fmla="*/ 99784 w 99784"/>
                <a:gd name="connsiteY1" fmla="*/ 0 h 99783"/>
                <a:gd name="connsiteX2" fmla="*/ 0 w 99784"/>
                <a:gd name="connsiteY2" fmla="*/ 99784 h 99783"/>
                <a:gd name="connsiteX3" fmla="*/ 49892 w 99784"/>
                <a:gd name="connsiteY3" fmla="*/ 49892 h 9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84" h="99783">
                  <a:moveTo>
                    <a:pt x="49892" y="49892"/>
                  </a:moveTo>
                  <a:lnTo>
                    <a:pt x="99784" y="0"/>
                  </a:lnTo>
                  <a:lnTo>
                    <a:pt x="0" y="99784"/>
                  </a:lnTo>
                  <a:lnTo>
                    <a:pt x="49892" y="498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3B1C4AF6-4734-21D0-E691-869798DDDCEC}"/>
                </a:ext>
              </a:extLst>
            </p:cNvPr>
            <p:cNvSpPr/>
            <p:nvPr/>
          </p:nvSpPr>
          <p:spPr>
            <a:xfrm>
              <a:off x="4490894" y="3167023"/>
              <a:ext cx="6772" cy="27089"/>
            </a:xfrm>
            <a:custGeom>
              <a:avLst/>
              <a:gdLst>
                <a:gd name="connsiteX0" fmla="*/ 3772 w 6772"/>
                <a:gd name="connsiteY0" fmla="*/ 11401 h 27089"/>
                <a:gd name="connsiteX1" fmla="*/ 0 w 6772"/>
                <a:gd name="connsiteY1" fmla="*/ 27089 h 27089"/>
                <a:gd name="connsiteX2" fmla="*/ 6772 w 6772"/>
                <a:gd name="connsiteY2" fmla="*/ 0 h 27089"/>
                <a:gd name="connsiteX3" fmla="*/ 3772 w 6772"/>
                <a:gd name="connsiteY3" fmla="*/ 11316 h 2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2" h="27089">
                  <a:moveTo>
                    <a:pt x="3772" y="11401"/>
                  </a:moveTo>
                  <a:cubicBezTo>
                    <a:pt x="2400" y="16631"/>
                    <a:pt x="1200" y="21860"/>
                    <a:pt x="0" y="27089"/>
                  </a:cubicBezTo>
                  <a:cubicBezTo>
                    <a:pt x="2143" y="18002"/>
                    <a:pt x="4372" y="9001"/>
                    <a:pt x="6772" y="0"/>
                  </a:cubicBezTo>
                  <a:cubicBezTo>
                    <a:pt x="5744" y="3772"/>
                    <a:pt x="4801" y="7544"/>
                    <a:pt x="3772" y="11316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AE76DE74-FEFC-5BA1-33AF-697EF25B4622}"/>
                </a:ext>
              </a:extLst>
            </p:cNvPr>
            <p:cNvSpPr/>
            <p:nvPr/>
          </p:nvSpPr>
          <p:spPr>
            <a:xfrm>
              <a:off x="6863419" y="416536"/>
              <a:ext cx="199568" cy="199653"/>
            </a:xfrm>
            <a:custGeom>
              <a:avLst/>
              <a:gdLst>
                <a:gd name="connsiteX0" fmla="*/ 149676 w 199568"/>
                <a:gd name="connsiteY0" fmla="*/ 49892 h 199653"/>
                <a:gd name="connsiteX1" fmla="*/ 99784 w 199568"/>
                <a:gd name="connsiteY1" fmla="*/ 99870 h 199653"/>
                <a:gd name="connsiteX2" fmla="*/ 49892 w 199568"/>
                <a:gd name="connsiteY2" fmla="*/ 149762 h 199653"/>
                <a:gd name="connsiteX3" fmla="*/ 0 w 199568"/>
                <a:gd name="connsiteY3" fmla="*/ 199654 h 199653"/>
                <a:gd name="connsiteX4" fmla="*/ 199568 w 199568"/>
                <a:gd name="connsiteY4" fmla="*/ 0 h 199653"/>
                <a:gd name="connsiteX5" fmla="*/ 149676 w 199568"/>
                <a:gd name="connsiteY5" fmla="*/ 49892 h 19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568" h="199653">
                  <a:moveTo>
                    <a:pt x="149676" y="49892"/>
                  </a:moveTo>
                  <a:lnTo>
                    <a:pt x="99784" y="99870"/>
                  </a:lnTo>
                  <a:lnTo>
                    <a:pt x="49892" y="149762"/>
                  </a:lnTo>
                  <a:lnTo>
                    <a:pt x="0" y="199654"/>
                  </a:lnTo>
                  <a:lnTo>
                    <a:pt x="199568" y="0"/>
                  </a:lnTo>
                  <a:lnTo>
                    <a:pt x="149676" y="498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2EA61610-37B3-3020-4E27-D4E584AE62E6}"/>
                </a:ext>
              </a:extLst>
            </p:cNvPr>
            <p:cNvSpPr/>
            <p:nvPr/>
          </p:nvSpPr>
          <p:spPr>
            <a:xfrm>
              <a:off x="6328067" y="1023469"/>
              <a:ext cx="127987" cy="128073"/>
            </a:xfrm>
            <a:custGeom>
              <a:avLst/>
              <a:gdLst>
                <a:gd name="connsiteX0" fmla="*/ 86154 w 127987"/>
                <a:gd name="connsiteY0" fmla="*/ 41920 h 128073"/>
                <a:gd name="connsiteX1" fmla="*/ 36262 w 127987"/>
                <a:gd name="connsiteY1" fmla="*/ 91812 h 128073"/>
                <a:gd name="connsiteX2" fmla="*/ 0 w 127987"/>
                <a:gd name="connsiteY2" fmla="*/ 128073 h 128073"/>
                <a:gd name="connsiteX3" fmla="*/ 127987 w 127987"/>
                <a:gd name="connsiteY3" fmla="*/ 0 h 128073"/>
                <a:gd name="connsiteX4" fmla="*/ 86154 w 127987"/>
                <a:gd name="connsiteY4" fmla="*/ 41920 h 12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987" h="128073">
                  <a:moveTo>
                    <a:pt x="86154" y="41920"/>
                  </a:moveTo>
                  <a:lnTo>
                    <a:pt x="36262" y="91812"/>
                  </a:lnTo>
                  <a:lnTo>
                    <a:pt x="0" y="128073"/>
                  </a:lnTo>
                  <a:lnTo>
                    <a:pt x="127987" y="0"/>
                  </a:lnTo>
                  <a:lnTo>
                    <a:pt x="86154" y="4192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32188634-84E0-B2BA-2A43-5CFD81D80E15}"/>
                </a:ext>
              </a:extLst>
            </p:cNvPr>
            <p:cNvSpPr/>
            <p:nvPr/>
          </p:nvSpPr>
          <p:spPr>
            <a:xfrm>
              <a:off x="7062987" y="266860"/>
              <a:ext cx="149761" cy="149675"/>
            </a:xfrm>
            <a:custGeom>
              <a:avLst/>
              <a:gdLst>
                <a:gd name="connsiteX0" fmla="*/ 99870 w 149761"/>
                <a:gd name="connsiteY0" fmla="*/ 49892 h 149675"/>
                <a:gd name="connsiteX1" fmla="*/ 49978 w 149761"/>
                <a:gd name="connsiteY1" fmla="*/ 99784 h 149675"/>
                <a:gd name="connsiteX2" fmla="*/ 0 w 149761"/>
                <a:gd name="connsiteY2" fmla="*/ 149676 h 149675"/>
                <a:gd name="connsiteX3" fmla="*/ 149761 w 149761"/>
                <a:gd name="connsiteY3" fmla="*/ 0 h 149675"/>
                <a:gd name="connsiteX4" fmla="*/ 99870 w 149761"/>
                <a:gd name="connsiteY4" fmla="*/ 49892 h 14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761" h="149675">
                  <a:moveTo>
                    <a:pt x="99870" y="49892"/>
                  </a:moveTo>
                  <a:lnTo>
                    <a:pt x="49978" y="99784"/>
                  </a:lnTo>
                  <a:lnTo>
                    <a:pt x="0" y="149676"/>
                  </a:lnTo>
                  <a:lnTo>
                    <a:pt x="149761" y="0"/>
                  </a:lnTo>
                  <a:lnTo>
                    <a:pt x="99870" y="49892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B9E2B184-04C7-8857-F4C6-81FA620D1A78}"/>
                </a:ext>
              </a:extLst>
            </p:cNvPr>
            <p:cNvSpPr/>
            <p:nvPr/>
          </p:nvSpPr>
          <p:spPr>
            <a:xfrm>
              <a:off x="6184649" y="1180089"/>
              <a:ext cx="114785" cy="114871"/>
            </a:xfrm>
            <a:custGeom>
              <a:avLst/>
              <a:gdLst>
                <a:gd name="connsiteX0" fmla="*/ 79810 w 114785"/>
                <a:gd name="connsiteY0" fmla="*/ 34976 h 114871"/>
                <a:gd name="connsiteX1" fmla="*/ 29918 w 114785"/>
                <a:gd name="connsiteY1" fmla="*/ 84954 h 114871"/>
                <a:gd name="connsiteX2" fmla="*/ 0 w 114785"/>
                <a:gd name="connsiteY2" fmla="*/ 114871 h 114871"/>
                <a:gd name="connsiteX3" fmla="*/ 114786 w 114785"/>
                <a:gd name="connsiteY3" fmla="*/ 0 h 114871"/>
                <a:gd name="connsiteX4" fmla="*/ 79810 w 114785"/>
                <a:gd name="connsiteY4" fmla="*/ 34976 h 114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85" h="114871">
                  <a:moveTo>
                    <a:pt x="79810" y="34976"/>
                  </a:moveTo>
                  <a:lnTo>
                    <a:pt x="29918" y="84954"/>
                  </a:lnTo>
                  <a:lnTo>
                    <a:pt x="0" y="114871"/>
                  </a:lnTo>
                  <a:lnTo>
                    <a:pt x="114786" y="0"/>
                  </a:lnTo>
                  <a:lnTo>
                    <a:pt x="79810" y="3497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C0E210F-D8BB-7FA2-D720-6049C7DF1535}"/>
                </a:ext>
              </a:extLst>
            </p:cNvPr>
            <p:cNvSpPr/>
            <p:nvPr/>
          </p:nvSpPr>
          <p:spPr>
            <a:xfrm>
              <a:off x="4696463" y="2768573"/>
              <a:ext cx="16630" cy="19116"/>
            </a:xfrm>
            <a:custGeom>
              <a:avLst/>
              <a:gdLst>
                <a:gd name="connsiteX0" fmla="*/ 12516 w 16630"/>
                <a:gd name="connsiteY0" fmla="*/ 4715 h 19116"/>
                <a:gd name="connsiteX1" fmla="*/ 0 w 16630"/>
                <a:gd name="connsiteY1" fmla="*/ 19117 h 19116"/>
                <a:gd name="connsiteX2" fmla="*/ 16631 w 16630"/>
                <a:gd name="connsiteY2" fmla="*/ 0 h 19116"/>
                <a:gd name="connsiteX3" fmla="*/ 12430 w 16630"/>
                <a:gd name="connsiteY3" fmla="*/ 4715 h 1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30" h="19116">
                  <a:moveTo>
                    <a:pt x="12516" y="4715"/>
                  </a:moveTo>
                  <a:cubicBezTo>
                    <a:pt x="8315" y="9430"/>
                    <a:pt x="4200" y="14316"/>
                    <a:pt x="0" y="19117"/>
                  </a:cubicBezTo>
                  <a:cubicBezTo>
                    <a:pt x="5486" y="12687"/>
                    <a:pt x="11059" y="6258"/>
                    <a:pt x="16631" y="0"/>
                  </a:cubicBezTo>
                  <a:cubicBezTo>
                    <a:pt x="15259" y="1543"/>
                    <a:pt x="13802" y="3172"/>
                    <a:pt x="12430" y="4715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1DAE8199-2911-EB11-6E4A-369B63D17A36}"/>
                </a:ext>
              </a:extLst>
            </p:cNvPr>
            <p:cNvSpPr/>
            <p:nvPr/>
          </p:nvSpPr>
          <p:spPr>
            <a:xfrm>
              <a:off x="7212748" y="-1"/>
              <a:ext cx="266861" cy="266861"/>
            </a:xfrm>
            <a:custGeom>
              <a:avLst/>
              <a:gdLst>
                <a:gd name="connsiteX0" fmla="*/ 266862 w 266861"/>
                <a:gd name="connsiteY0" fmla="*/ 0 h 266861"/>
                <a:gd name="connsiteX1" fmla="*/ 249546 w 266861"/>
                <a:gd name="connsiteY1" fmla="*/ 17316 h 266861"/>
                <a:gd name="connsiteX2" fmla="*/ 199654 w 266861"/>
                <a:gd name="connsiteY2" fmla="*/ 67208 h 266861"/>
                <a:gd name="connsiteX3" fmla="*/ 149762 w 266861"/>
                <a:gd name="connsiteY3" fmla="*/ 117100 h 266861"/>
                <a:gd name="connsiteX4" fmla="*/ 99784 w 266861"/>
                <a:gd name="connsiteY4" fmla="*/ 166992 h 266861"/>
                <a:gd name="connsiteX5" fmla="*/ 49892 w 266861"/>
                <a:gd name="connsiteY5" fmla="*/ 216884 h 266861"/>
                <a:gd name="connsiteX6" fmla="*/ 0 w 266861"/>
                <a:gd name="connsiteY6" fmla="*/ 266862 h 266861"/>
                <a:gd name="connsiteX7" fmla="*/ 266862 w 266861"/>
                <a:gd name="connsiteY7" fmla="*/ 0 h 266861"/>
                <a:gd name="connsiteX8" fmla="*/ 266862 w 266861"/>
                <a:gd name="connsiteY8" fmla="*/ 0 h 26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861" h="266861">
                  <a:moveTo>
                    <a:pt x="266862" y="0"/>
                  </a:moveTo>
                  <a:lnTo>
                    <a:pt x="249546" y="17316"/>
                  </a:lnTo>
                  <a:lnTo>
                    <a:pt x="199654" y="67208"/>
                  </a:lnTo>
                  <a:lnTo>
                    <a:pt x="149762" y="117100"/>
                  </a:lnTo>
                  <a:lnTo>
                    <a:pt x="99784" y="166992"/>
                  </a:lnTo>
                  <a:lnTo>
                    <a:pt x="49892" y="216884"/>
                  </a:lnTo>
                  <a:lnTo>
                    <a:pt x="0" y="266862"/>
                  </a:lnTo>
                  <a:lnTo>
                    <a:pt x="266862" y="0"/>
                  </a:lnTo>
                  <a:lnTo>
                    <a:pt x="266862" y="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DA625A0B-5020-4A27-84B8-6F4EA9C3C8F7}"/>
                </a:ext>
              </a:extLst>
            </p:cNvPr>
            <p:cNvSpPr/>
            <p:nvPr/>
          </p:nvSpPr>
          <p:spPr>
            <a:xfrm>
              <a:off x="4739411" y="2730854"/>
              <a:ext cx="9343" cy="9772"/>
            </a:xfrm>
            <a:custGeom>
              <a:avLst/>
              <a:gdLst>
                <a:gd name="connsiteX0" fmla="*/ 8915 w 9343"/>
                <a:gd name="connsiteY0" fmla="*/ 429 h 9772"/>
                <a:gd name="connsiteX1" fmla="*/ 943 w 9343"/>
                <a:gd name="connsiteY1" fmla="*/ 8744 h 9772"/>
                <a:gd name="connsiteX2" fmla="*/ 0 w 9343"/>
                <a:gd name="connsiteY2" fmla="*/ 9773 h 9772"/>
                <a:gd name="connsiteX3" fmla="*/ 9344 w 9343"/>
                <a:gd name="connsiteY3" fmla="*/ 0 h 9772"/>
                <a:gd name="connsiteX4" fmla="*/ 8915 w 9343"/>
                <a:gd name="connsiteY4" fmla="*/ 429 h 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3" h="9772">
                  <a:moveTo>
                    <a:pt x="8915" y="429"/>
                  </a:moveTo>
                  <a:lnTo>
                    <a:pt x="943" y="8744"/>
                  </a:lnTo>
                  <a:cubicBezTo>
                    <a:pt x="943" y="8744"/>
                    <a:pt x="257" y="9430"/>
                    <a:pt x="0" y="9773"/>
                  </a:cubicBezTo>
                  <a:lnTo>
                    <a:pt x="9344" y="0"/>
                  </a:lnTo>
                  <a:lnTo>
                    <a:pt x="8915" y="429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81F3F7D8-118F-6EC2-50D6-4D3A697A27BA}"/>
                </a:ext>
              </a:extLst>
            </p:cNvPr>
            <p:cNvSpPr/>
            <p:nvPr/>
          </p:nvSpPr>
          <p:spPr>
            <a:xfrm>
              <a:off x="4583048" y="2948939"/>
              <a:ext cx="30432" cy="58121"/>
            </a:xfrm>
            <a:custGeom>
              <a:avLst/>
              <a:gdLst>
                <a:gd name="connsiteX0" fmla="*/ 30433 w 30432"/>
                <a:gd name="connsiteY0" fmla="*/ 0 h 58121"/>
                <a:gd name="connsiteX1" fmla="*/ 6515 w 30432"/>
                <a:gd name="connsiteY1" fmla="*/ 44320 h 58121"/>
                <a:gd name="connsiteX2" fmla="*/ 0 w 30432"/>
                <a:gd name="connsiteY2" fmla="*/ 58122 h 58121"/>
                <a:gd name="connsiteX3" fmla="*/ 6515 w 30432"/>
                <a:gd name="connsiteY3" fmla="*/ 44320 h 58121"/>
                <a:gd name="connsiteX4" fmla="*/ 30433 w 30432"/>
                <a:gd name="connsiteY4" fmla="*/ 0 h 5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32" h="58121">
                  <a:moveTo>
                    <a:pt x="30433" y="0"/>
                  </a:moveTo>
                  <a:cubicBezTo>
                    <a:pt x="22117" y="14573"/>
                    <a:pt x="14059" y="29232"/>
                    <a:pt x="6515" y="44320"/>
                  </a:cubicBezTo>
                  <a:cubicBezTo>
                    <a:pt x="4286" y="48863"/>
                    <a:pt x="2143" y="53492"/>
                    <a:pt x="0" y="58122"/>
                  </a:cubicBezTo>
                  <a:cubicBezTo>
                    <a:pt x="2143" y="53492"/>
                    <a:pt x="4286" y="48949"/>
                    <a:pt x="6515" y="44320"/>
                  </a:cubicBezTo>
                  <a:cubicBezTo>
                    <a:pt x="14059" y="29318"/>
                    <a:pt x="22117" y="14573"/>
                    <a:pt x="30433" y="0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60EBBD6A-F54B-AE20-4145-BC5673935646}"/>
                </a:ext>
              </a:extLst>
            </p:cNvPr>
            <p:cNvSpPr/>
            <p:nvPr/>
          </p:nvSpPr>
          <p:spPr>
            <a:xfrm>
              <a:off x="4745326" y="2747656"/>
              <a:ext cx="21517" cy="22460"/>
            </a:xfrm>
            <a:custGeom>
              <a:avLst/>
              <a:gdLst>
                <a:gd name="connsiteX0" fmla="*/ 21517 w 21517"/>
                <a:gd name="connsiteY0" fmla="*/ 0 h 22460"/>
                <a:gd name="connsiteX1" fmla="*/ 10544 w 21517"/>
                <a:gd name="connsiteY1" fmla="*/ 11402 h 22460"/>
                <a:gd name="connsiteX2" fmla="*/ 0 w 21517"/>
                <a:gd name="connsiteY2" fmla="*/ 22460 h 22460"/>
                <a:gd name="connsiteX3" fmla="*/ 10544 w 21517"/>
                <a:gd name="connsiteY3" fmla="*/ 11402 h 22460"/>
                <a:gd name="connsiteX4" fmla="*/ 21517 w 21517"/>
                <a:gd name="connsiteY4" fmla="*/ 0 h 2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17" h="22460">
                  <a:moveTo>
                    <a:pt x="21517" y="0"/>
                  </a:moveTo>
                  <a:lnTo>
                    <a:pt x="10544" y="11402"/>
                  </a:lnTo>
                  <a:cubicBezTo>
                    <a:pt x="7030" y="15088"/>
                    <a:pt x="3515" y="18774"/>
                    <a:pt x="0" y="22460"/>
                  </a:cubicBezTo>
                  <a:cubicBezTo>
                    <a:pt x="3515" y="18774"/>
                    <a:pt x="7030" y="15088"/>
                    <a:pt x="10544" y="11402"/>
                  </a:cubicBezTo>
                  <a:lnTo>
                    <a:pt x="21517" y="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DBEE1AAF-E5C8-38D1-837A-70A1DCA967D6}"/>
                </a:ext>
              </a:extLst>
            </p:cNvPr>
            <p:cNvSpPr/>
            <p:nvPr/>
          </p:nvSpPr>
          <p:spPr>
            <a:xfrm>
              <a:off x="5011502" y="3117560"/>
              <a:ext cx="9001" cy="12601"/>
            </a:xfrm>
            <a:custGeom>
              <a:avLst/>
              <a:gdLst>
                <a:gd name="connsiteX0" fmla="*/ 0 w 9001"/>
                <a:gd name="connsiteY0" fmla="*/ 12602 h 12601"/>
                <a:gd name="connsiteX1" fmla="*/ 7458 w 9001"/>
                <a:gd name="connsiteY1" fmla="*/ 2143 h 12601"/>
                <a:gd name="connsiteX2" fmla="*/ 9001 w 9001"/>
                <a:gd name="connsiteY2" fmla="*/ 0 h 12601"/>
                <a:gd name="connsiteX3" fmla="*/ 1372 w 9001"/>
                <a:gd name="connsiteY3" fmla="*/ 10544 h 12601"/>
                <a:gd name="connsiteX4" fmla="*/ 86 w 9001"/>
                <a:gd name="connsiteY4" fmla="*/ 12516 h 1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" h="12601">
                  <a:moveTo>
                    <a:pt x="0" y="12602"/>
                  </a:moveTo>
                  <a:cubicBezTo>
                    <a:pt x="2400" y="9087"/>
                    <a:pt x="4972" y="5658"/>
                    <a:pt x="7458" y="2143"/>
                  </a:cubicBezTo>
                  <a:cubicBezTo>
                    <a:pt x="7972" y="1457"/>
                    <a:pt x="8487" y="771"/>
                    <a:pt x="9001" y="0"/>
                  </a:cubicBezTo>
                  <a:cubicBezTo>
                    <a:pt x="6429" y="3514"/>
                    <a:pt x="3857" y="7029"/>
                    <a:pt x="1372" y="10544"/>
                  </a:cubicBezTo>
                  <a:cubicBezTo>
                    <a:pt x="943" y="11230"/>
                    <a:pt x="514" y="11916"/>
                    <a:pt x="86" y="12516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53ECEBC3-B5AD-8C0E-8706-3AF354835AE5}"/>
                </a:ext>
              </a:extLst>
            </p:cNvPr>
            <p:cNvSpPr/>
            <p:nvPr/>
          </p:nvSpPr>
          <p:spPr>
            <a:xfrm>
              <a:off x="5039620" y="3073497"/>
              <a:ext cx="16373" cy="19288"/>
            </a:xfrm>
            <a:custGeom>
              <a:avLst/>
              <a:gdLst>
                <a:gd name="connsiteX0" fmla="*/ 0 w 16373"/>
                <a:gd name="connsiteY0" fmla="*/ 19288 h 19288"/>
                <a:gd name="connsiteX1" fmla="*/ 14745 w 16373"/>
                <a:gd name="connsiteY1" fmla="*/ 1886 h 19288"/>
                <a:gd name="connsiteX2" fmla="*/ 16374 w 16373"/>
                <a:gd name="connsiteY2" fmla="*/ 0 h 19288"/>
                <a:gd name="connsiteX3" fmla="*/ 16202 w 16373"/>
                <a:gd name="connsiteY3" fmla="*/ 257 h 19288"/>
                <a:gd name="connsiteX4" fmla="*/ 86 w 16373"/>
                <a:gd name="connsiteY4" fmla="*/ 19288 h 19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3" h="19288">
                  <a:moveTo>
                    <a:pt x="0" y="19288"/>
                  </a:moveTo>
                  <a:cubicBezTo>
                    <a:pt x="4801" y="13373"/>
                    <a:pt x="9687" y="7630"/>
                    <a:pt x="14745" y="1886"/>
                  </a:cubicBezTo>
                  <a:cubicBezTo>
                    <a:pt x="15259" y="1286"/>
                    <a:pt x="15773" y="600"/>
                    <a:pt x="16374" y="0"/>
                  </a:cubicBezTo>
                  <a:cubicBezTo>
                    <a:pt x="16374" y="0"/>
                    <a:pt x="16202" y="171"/>
                    <a:pt x="16202" y="257"/>
                  </a:cubicBezTo>
                  <a:cubicBezTo>
                    <a:pt x="10630" y="6515"/>
                    <a:pt x="5315" y="12859"/>
                    <a:pt x="86" y="19288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C03AA345-B407-0D3F-397A-C19846F014F8}"/>
                </a:ext>
              </a:extLst>
            </p:cNvPr>
            <p:cNvSpPr/>
            <p:nvPr/>
          </p:nvSpPr>
          <p:spPr>
            <a:xfrm>
              <a:off x="5050078" y="2992915"/>
              <a:ext cx="50749" cy="51092"/>
            </a:xfrm>
            <a:custGeom>
              <a:avLst/>
              <a:gdLst>
                <a:gd name="connsiteX0" fmla="*/ 15259 w 50749"/>
                <a:gd name="connsiteY0" fmla="*/ 35490 h 51092"/>
                <a:gd name="connsiteX1" fmla="*/ 6344 w 50749"/>
                <a:gd name="connsiteY1" fmla="*/ 44405 h 51092"/>
                <a:gd name="connsiteX2" fmla="*/ 0 w 50749"/>
                <a:gd name="connsiteY2" fmla="*/ 51092 h 51092"/>
                <a:gd name="connsiteX3" fmla="*/ 6344 w 50749"/>
                <a:gd name="connsiteY3" fmla="*/ 44405 h 51092"/>
                <a:gd name="connsiteX4" fmla="*/ 15259 w 50749"/>
                <a:gd name="connsiteY4" fmla="*/ 35490 h 51092"/>
                <a:gd name="connsiteX5" fmla="*/ 50749 w 50749"/>
                <a:gd name="connsiteY5" fmla="*/ 0 h 51092"/>
                <a:gd name="connsiteX6" fmla="*/ 50749 w 50749"/>
                <a:gd name="connsiteY6" fmla="*/ 0 h 51092"/>
                <a:gd name="connsiteX7" fmla="*/ 15259 w 50749"/>
                <a:gd name="connsiteY7" fmla="*/ 35490 h 5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49" h="51092">
                  <a:moveTo>
                    <a:pt x="15259" y="35490"/>
                  </a:moveTo>
                  <a:lnTo>
                    <a:pt x="6344" y="44405"/>
                  </a:lnTo>
                  <a:lnTo>
                    <a:pt x="0" y="51092"/>
                  </a:lnTo>
                  <a:lnTo>
                    <a:pt x="6344" y="44405"/>
                  </a:lnTo>
                  <a:lnTo>
                    <a:pt x="15259" y="35490"/>
                  </a:lnTo>
                  <a:lnTo>
                    <a:pt x="50749" y="0"/>
                  </a:lnTo>
                  <a:lnTo>
                    <a:pt x="50749" y="0"/>
                  </a:lnTo>
                  <a:lnTo>
                    <a:pt x="15259" y="35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AA3970DE-587E-225F-31F7-C0432E09ED28}"/>
                </a:ext>
              </a:extLst>
            </p:cNvPr>
            <p:cNvSpPr/>
            <p:nvPr/>
          </p:nvSpPr>
          <p:spPr>
            <a:xfrm>
              <a:off x="6378130" y="290863"/>
              <a:ext cx="1424749" cy="1424749"/>
            </a:xfrm>
            <a:custGeom>
              <a:avLst/>
              <a:gdLst>
                <a:gd name="connsiteX0" fmla="*/ 0 w 1424749"/>
                <a:gd name="connsiteY0" fmla="*/ 1424750 h 1424749"/>
                <a:gd name="connsiteX1" fmla="*/ 567757 w 1424749"/>
                <a:gd name="connsiteY1" fmla="*/ 856993 h 1424749"/>
                <a:gd name="connsiteX2" fmla="*/ 1424750 w 1424749"/>
                <a:gd name="connsiteY2" fmla="*/ 0 h 1424749"/>
                <a:gd name="connsiteX3" fmla="*/ 1424750 w 1424749"/>
                <a:gd name="connsiteY3" fmla="*/ 0 h 1424749"/>
                <a:gd name="connsiteX4" fmla="*/ 567757 w 1424749"/>
                <a:gd name="connsiteY4" fmla="*/ 856993 h 1424749"/>
                <a:gd name="connsiteX5" fmla="*/ 0 w 1424749"/>
                <a:gd name="connsiteY5" fmla="*/ 1424750 h 142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4749" h="1424749">
                  <a:moveTo>
                    <a:pt x="0" y="1424750"/>
                  </a:moveTo>
                  <a:lnTo>
                    <a:pt x="567757" y="856993"/>
                  </a:lnTo>
                  <a:lnTo>
                    <a:pt x="1424750" y="0"/>
                  </a:lnTo>
                  <a:lnTo>
                    <a:pt x="1424750" y="0"/>
                  </a:lnTo>
                  <a:lnTo>
                    <a:pt x="567757" y="856993"/>
                  </a:lnTo>
                  <a:lnTo>
                    <a:pt x="0" y="142475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752B342C-0187-1915-1435-F549273C5CFA}"/>
                </a:ext>
              </a:extLst>
            </p:cNvPr>
            <p:cNvSpPr/>
            <p:nvPr/>
          </p:nvSpPr>
          <p:spPr>
            <a:xfrm>
              <a:off x="4553645" y="2982200"/>
              <a:ext cx="13716" cy="28889"/>
            </a:xfrm>
            <a:custGeom>
              <a:avLst/>
              <a:gdLst>
                <a:gd name="connsiteX0" fmla="*/ 13116 w 13716"/>
                <a:gd name="connsiteY0" fmla="*/ 1200 h 28889"/>
                <a:gd name="connsiteX1" fmla="*/ 3172 w 13716"/>
                <a:gd name="connsiteY1" fmla="*/ 22117 h 28889"/>
                <a:gd name="connsiteX2" fmla="*/ 0 w 13716"/>
                <a:gd name="connsiteY2" fmla="*/ 28889 h 28889"/>
                <a:gd name="connsiteX3" fmla="*/ 13716 w 13716"/>
                <a:gd name="connsiteY3" fmla="*/ 0 h 28889"/>
                <a:gd name="connsiteX4" fmla="*/ 13116 w 13716"/>
                <a:gd name="connsiteY4" fmla="*/ 1200 h 2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" h="28889">
                  <a:moveTo>
                    <a:pt x="13116" y="1200"/>
                  </a:moveTo>
                  <a:cubicBezTo>
                    <a:pt x="9687" y="8144"/>
                    <a:pt x="6429" y="15173"/>
                    <a:pt x="3172" y="22117"/>
                  </a:cubicBezTo>
                  <a:lnTo>
                    <a:pt x="0" y="28889"/>
                  </a:lnTo>
                  <a:cubicBezTo>
                    <a:pt x="4458" y="19202"/>
                    <a:pt x="9001" y="9601"/>
                    <a:pt x="13716" y="0"/>
                  </a:cubicBezTo>
                  <a:lnTo>
                    <a:pt x="13116" y="120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C702E236-A041-7419-FA5A-34C85C3A4EE1}"/>
                </a:ext>
              </a:extLst>
            </p:cNvPr>
            <p:cNvSpPr/>
            <p:nvPr/>
          </p:nvSpPr>
          <p:spPr>
            <a:xfrm>
              <a:off x="4528013" y="3043579"/>
              <a:ext cx="11572" cy="28975"/>
            </a:xfrm>
            <a:custGeom>
              <a:avLst/>
              <a:gdLst>
                <a:gd name="connsiteX0" fmla="*/ 10201 w 11572"/>
                <a:gd name="connsiteY0" fmla="*/ 3172 h 28975"/>
                <a:gd name="connsiteX1" fmla="*/ 1543 w 11572"/>
                <a:gd name="connsiteY1" fmla="*/ 24603 h 28975"/>
                <a:gd name="connsiteX2" fmla="*/ 0 w 11572"/>
                <a:gd name="connsiteY2" fmla="*/ 28975 h 28975"/>
                <a:gd name="connsiteX3" fmla="*/ 11573 w 11572"/>
                <a:gd name="connsiteY3" fmla="*/ 0 h 28975"/>
                <a:gd name="connsiteX4" fmla="*/ 10201 w 11572"/>
                <a:gd name="connsiteY4" fmla="*/ 3258 h 2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" h="28975">
                  <a:moveTo>
                    <a:pt x="10201" y="3172"/>
                  </a:moveTo>
                  <a:cubicBezTo>
                    <a:pt x="7286" y="10287"/>
                    <a:pt x="4286" y="17402"/>
                    <a:pt x="1543" y="24603"/>
                  </a:cubicBezTo>
                  <a:lnTo>
                    <a:pt x="0" y="28975"/>
                  </a:lnTo>
                  <a:cubicBezTo>
                    <a:pt x="3686" y="19202"/>
                    <a:pt x="7629" y="9601"/>
                    <a:pt x="11573" y="0"/>
                  </a:cubicBezTo>
                  <a:lnTo>
                    <a:pt x="10201" y="325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76F4F3E5-3324-19A3-4A44-71E9D53687F8}"/>
                </a:ext>
              </a:extLst>
            </p:cNvPr>
            <p:cNvSpPr/>
            <p:nvPr/>
          </p:nvSpPr>
          <p:spPr>
            <a:xfrm>
              <a:off x="4517298" y="3073840"/>
              <a:ext cx="10115" cy="28117"/>
            </a:xfrm>
            <a:custGeom>
              <a:avLst/>
              <a:gdLst>
                <a:gd name="connsiteX0" fmla="*/ 4286 w 10115"/>
                <a:gd name="connsiteY0" fmla="*/ 16116 h 28117"/>
                <a:gd name="connsiteX1" fmla="*/ 0 w 10115"/>
                <a:gd name="connsiteY1" fmla="*/ 28118 h 28117"/>
                <a:gd name="connsiteX2" fmla="*/ 10115 w 10115"/>
                <a:gd name="connsiteY2" fmla="*/ 0 h 28117"/>
                <a:gd name="connsiteX3" fmla="*/ 4286 w 10115"/>
                <a:gd name="connsiteY3" fmla="*/ 16116 h 28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5" h="28117">
                  <a:moveTo>
                    <a:pt x="4286" y="16116"/>
                  </a:moveTo>
                  <a:cubicBezTo>
                    <a:pt x="2829" y="20060"/>
                    <a:pt x="1372" y="24089"/>
                    <a:pt x="0" y="28118"/>
                  </a:cubicBezTo>
                  <a:cubicBezTo>
                    <a:pt x="3257" y="18688"/>
                    <a:pt x="6601" y="9344"/>
                    <a:pt x="10115" y="0"/>
                  </a:cubicBezTo>
                  <a:lnTo>
                    <a:pt x="4286" y="1611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38776F88-9A11-0521-5FBA-3759B83EF9DC}"/>
                </a:ext>
              </a:extLst>
            </p:cNvPr>
            <p:cNvSpPr/>
            <p:nvPr/>
          </p:nvSpPr>
          <p:spPr>
            <a:xfrm>
              <a:off x="4540529" y="3012118"/>
              <a:ext cx="12601" cy="28803"/>
            </a:xfrm>
            <a:custGeom>
              <a:avLst/>
              <a:gdLst>
                <a:gd name="connsiteX0" fmla="*/ 6515 w 12601"/>
                <a:gd name="connsiteY0" fmla="*/ 13202 h 28803"/>
                <a:gd name="connsiteX1" fmla="*/ 0 w 12601"/>
                <a:gd name="connsiteY1" fmla="*/ 28804 h 28803"/>
                <a:gd name="connsiteX2" fmla="*/ 12602 w 12601"/>
                <a:gd name="connsiteY2" fmla="*/ 0 h 28803"/>
                <a:gd name="connsiteX3" fmla="*/ 6515 w 12601"/>
                <a:gd name="connsiteY3" fmla="*/ 13116 h 28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01" h="28803">
                  <a:moveTo>
                    <a:pt x="6515" y="13202"/>
                  </a:moveTo>
                  <a:lnTo>
                    <a:pt x="0" y="28804"/>
                  </a:lnTo>
                  <a:cubicBezTo>
                    <a:pt x="4029" y="19117"/>
                    <a:pt x="8230" y="9601"/>
                    <a:pt x="12602" y="0"/>
                  </a:cubicBezTo>
                  <a:lnTo>
                    <a:pt x="6515" y="1311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EE7E92E8-0EDF-3A76-8444-3E408AF210D6}"/>
                </a:ext>
              </a:extLst>
            </p:cNvPr>
            <p:cNvSpPr/>
            <p:nvPr/>
          </p:nvSpPr>
          <p:spPr>
            <a:xfrm>
              <a:off x="4497924" y="3105987"/>
              <a:ext cx="18002" cy="60093"/>
            </a:xfrm>
            <a:custGeom>
              <a:avLst/>
              <a:gdLst>
                <a:gd name="connsiteX0" fmla="*/ 9173 w 18002"/>
                <a:gd name="connsiteY0" fmla="*/ 27861 h 60093"/>
                <a:gd name="connsiteX1" fmla="*/ 0 w 18002"/>
                <a:gd name="connsiteY1" fmla="*/ 60093 h 60093"/>
                <a:gd name="connsiteX2" fmla="*/ 18002 w 18002"/>
                <a:gd name="connsiteY2" fmla="*/ 0 h 60093"/>
                <a:gd name="connsiteX3" fmla="*/ 9173 w 18002"/>
                <a:gd name="connsiteY3" fmla="*/ 27861 h 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" h="60093">
                  <a:moveTo>
                    <a:pt x="9173" y="27861"/>
                  </a:moveTo>
                  <a:cubicBezTo>
                    <a:pt x="5658" y="38490"/>
                    <a:pt x="2829" y="49292"/>
                    <a:pt x="0" y="60093"/>
                  </a:cubicBezTo>
                  <a:cubicBezTo>
                    <a:pt x="5401" y="39862"/>
                    <a:pt x="11401" y="19802"/>
                    <a:pt x="18002" y="0"/>
                  </a:cubicBezTo>
                  <a:cubicBezTo>
                    <a:pt x="14916" y="9258"/>
                    <a:pt x="12001" y="18517"/>
                    <a:pt x="9173" y="27861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A15184E4-1AA1-33C3-8AF6-7A92C2993252}"/>
                </a:ext>
              </a:extLst>
            </p:cNvPr>
            <p:cNvSpPr/>
            <p:nvPr/>
          </p:nvSpPr>
          <p:spPr>
            <a:xfrm>
              <a:off x="4568390" y="2925707"/>
              <a:ext cx="29746" cy="54520"/>
            </a:xfrm>
            <a:custGeom>
              <a:avLst/>
              <a:gdLst>
                <a:gd name="connsiteX0" fmla="*/ 20060 w 29746"/>
                <a:gd name="connsiteY0" fmla="*/ 16802 h 54520"/>
                <a:gd name="connsiteX1" fmla="*/ 9087 w 29746"/>
                <a:gd name="connsiteY1" fmla="*/ 37205 h 54520"/>
                <a:gd name="connsiteX2" fmla="*/ 0 w 29746"/>
                <a:gd name="connsiteY2" fmla="*/ 54521 h 54520"/>
                <a:gd name="connsiteX3" fmla="*/ 29747 w 29746"/>
                <a:gd name="connsiteY3" fmla="*/ 0 h 54520"/>
                <a:gd name="connsiteX4" fmla="*/ 19974 w 29746"/>
                <a:gd name="connsiteY4" fmla="*/ 16716 h 5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46" h="54520">
                  <a:moveTo>
                    <a:pt x="20060" y="16802"/>
                  </a:moveTo>
                  <a:cubicBezTo>
                    <a:pt x="16116" y="23489"/>
                    <a:pt x="12773" y="30432"/>
                    <a:pt x="9087" y="37205"/>
                  </a:cubicBezTo>
                  <a:lnTo>
                    <a:pt x="0" y="54521"/>
                  </a:lnTo>
                  <a:cubicBezTo>
                    <a:pt x="9344" y="36004"/>
                    <a:pt x="19288" y="17831"/>
                    <a:pt x="29747" y="0"/>
                  </a:cubicBezTo>
                  <a:lnTo>
                    <a:pt x="19974" y="1671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D1E1B5CA-50A7-5864-A40E-95F36CBC7D59}"/>
                </a:ext>
              </a:extLst>
            </p:cNvPr>
            <p:cNvSpPr/>
            <p:nvPr/>
          </p:nvSpPr>
          <p:spPr>
            <a:xfrm>
              <a:off x="6471485" y="616190"/>
              <a:ext cx="391934" cy="391934"/>
            </a:xfrm>
            <a:custGeom>
              <a:avLst/>
              <a:gdLst>
                <a:gd name="connsiteX0" fmla="*/ 391934 w 391934"/>
                <a:gd name="connsiteY0" fmla="*/ 0 h 391934"/>
                <a:gd name="connsiteX1" fmla="*/ 341957 w 391934"/>
                <a:gd name="connsiteY1" fmla="*/ 49892 h 391934"/>
                <a:gd name="connsiteX2" fmla="*/ 292065 w 391934"/>
                <a:gd name="connsiteY2" fmla="*/ 99784 h 391934"/>
                <a:gd name="connsiteX3" fmla="*/ 242173 w 391934"/>
                <a:gd name="connsiteY3" fmla="*/ 149762 h 391934"/>
                <a:gd name="connsiteX4" fmla="*/ 192281 w 391934"/>
                <a:gd name="connsiteY4" fmla="*/ 199654 h 391934"/>
                <a:gd name="connsiteX5" fmla="*/ 142389 w 391934"/>
                <a:gd name="connsiteY5" fmla="*/ 249545 h 391934"/>
                <a:gd name="connsiteX6" fmla="*/ 92411 w 391934"/>
                <a:gd name="connsiteY6" fmla="*/ 299437 h 391934"/>
                <a:gd name="connsiteX7" fmla="*/ 42520 w 391934"/>
                <a:gd name="connsiteY7" fmla="*/ 349329 h 391934"/>
                <a:gd name="connsiteX8" fmla="*/ 0 w 391934"/>
                <a:gd name="connsiteY8" fmla="*/ 391935 h 391934"/>
                <a:gd name="connsiteX9" fmla="*/ 167335 w 391934"/>
                <a:gd name="connsiteY9" fmla="*/ 224600 h 391934"/>
                <a:gd name="connsiteX10" fmla="*/ 391934 w 391934"/>
                <a:gd name="connsiteY10" fmla="*/ 0 h 39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1934" h="391934">
                  <a:moveTo>
                    <a:pt x="391934" y="0"/>
                  </a:moveTo>
                  <a:lnTo>
                    <a:pt x="341957" y="49892"/>
                  </a:lnTo>
                  <a:lnTo>
                    <a:pt x="292065" y="99784"/>
                  </a:lnTo>
                  <a:lnTo>
                    <a:pt x="242173" y="149762"/>
                  </a:lnTo>
                  <a:lnTo>
                    <a:pt x="192281" y="199654"/>
                  </a:lnTo>
                  <a:lnTo>
                    <a:pt x="142389" y="249545"/>
                  </a:lnTo>
                  <a:lnTo>
                    <a:pt x="92411" y="299437"/>
                  </a:lnTo>
                  <a:lnTo>
                    <a:pt x="42520" y="349329"/>
                  </a:lnTo>
                  <a:lnTo>
                    <a:pt x="0" y="391935"/>
                  </a:lnTo>
                  <a:lnTo>
                    <a:pt x="167335" y="224600"/>
                  </a:lnTo>
                  <a:lnTo>
                    <a:pt x="391934" y="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91B5A0E4-D58C-A2BC-41FF-0BDF10EC7179}"/>
                </a:ext>
              </a:extLst>
            </p:cNvPr>
            <p:cNvSpPr/>
            <p:nvPr/>
          </p:nvSpPr>
          <p:spPr>
            <a:xfrm>
              <a:off x="4636712" y="2844268"/>
              <a:ext cx="15001" cy="20916"/>
            </a:xfrm>
            <a:custGeom>
              <a:avLst/>
              <a:gdLst>
                <a:gd name="connsiteX0" fmla="*/ 14316 w 15001"/>
                <a:gd name="connsiteY0" fmla="*/ 943 h 20916"/>
                <a:gd name="connsiteX1" fmla="*/ 0 w 15001"/>
                <a:gd name="connsiteY1" fmla="*/ 20917 h 20916"/>
                <a:gd name="connsiteX2" fmla="*/ 15002 w 15001"/>
                <a:gd name="connsiteY2" fmla="*/ 0 h 20916"/>
                <a:gd name="connsiteX3" fmla="*/ 14316 w 15001"/>
                <a:gd name="connsiteY3" fmla="*/ 943 h 2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001" h="20916">
                  <a:moveTo>
                    <a:pt x="14316" y="943"/>
                  </a:moveTo>
                  <a:cubicBezTo>
                    <a:pt x="9601" y="7629"/>
                    <a:pt x="4715" y="14230"/>
                    <a:pt x="0" y="20917"/>
                  </a:cubicBezTo>
                  <a:cubicBezTo>
                    <a:pt x="4886" y="13887"/>
                    <a:pt x="9858" y="6944"/>
                    <a:pt x="15002" y="0"/>
                  </a:cubicBezTo>
                  <a:cubicBezTo>
                    <a:pt x="14745" y="343"/>
                    <a:pt x="14573" y="600"/>
                    <a:pt x="14316" y="94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08939D20-ADBB-62C3-B3E6-049D2E5E1A42}"/>
                </a:ext>
              </a:extLst>
            </p:cNvPr>
            <p:cNvSpPr/>
            <p:nvPr/>
          </p:nvSpPr>
          <p:spPr>
            <a:xfrm>
              <a:off x="4599422" y="2871015"/>
              <a:ext cx="33347" cy="52720"/>
            </a:xfrm>
            <a:custGeom>
              <a:avLst/>
              <a:gdLst>
                <a:gd name="connsiteX0" fmla="*/ 25203 w 33347"/>
                <a:gd name="connsiteY0" fmla="*/ 12259 h 52720"/>
                <a:gd name="connsiteX1" fmla="*/ 686 w 33347"/>
                <a:gd name="connsiteY1" fmla="*/ 51521 h 52720"/>
                <a:gd name="connsiteX2" fmla="*/ 0 w 33347"/>
                <a:gd name="connsiteY2" fmla="*/ 52721 h 52720"/>
                <a:gd name="connsiteX3" fmla="*/ 33347 w 33347"/>
                <a:gd name="connsiteY3" fmla="*/ 0 h 52720"/>
                <a:gd name="connsiteX4" fmla="*/ 25203 w 33347"/>
                <a:gd name="connsiteY4" fmla="*/ 12259 h 5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47" h="52720">
                  <a:moveTo>
                    <a:pt x="25203" y="12259"/>
                  </a:moveTo>
                  <a:cubicBezTo>
                    <a:pt x="16802" y="25203"/>
                    <a:pt x="8315" y="38062"/>
                    <a:pt x="686" y="51521"/>
                  </a:cubicBezTo>
                  <a:lnTo>
                    <a:pt x="0" y="52721"/>
                  </a:lnTo>
                  <a:cubicBezTo>
                    <a:pt x="10630" y="34804"/>
                    <a:pt x="21774" y="17231"/>
                    <a:pt x="33347" y="0"/>
                  </a:cubicBezTo>
                  <a:cubicBezTo>
                    <a:pt x="30604" y="4029"/>
                    <a:pt x="27861" y="8144"/>
                    <a:pt x="25203" y="12259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342775F2-380F-3FF7-61FB-E37D41316D0E}"/>
                </a:ext>
              </a:extLst>
            </p:cNvPr>
            <p:cNvSpPr/>
            <p:nvPr/>
          </p:nvSpPr>
          <p:spPr>
            <a:xfrm>
              <a:off x="4567446" y="2980228"/>
              <a:ext cx="1028" cy="1971"/>
            </a:xfrm>
            <a:custGeom>
              <a:avLst/>
              <a:gdLst>
                <a:gd name="connsiteX0" fmla="*/ 0 w 1028"/>
                <a:gd name="connsiteY0" fmla="*/ 1886 h 1971"/>
                <a:gd name="connsiteX1" fmla="*/ 0 w 1028"/>
                <a:gd name="connsiteY1" fmla="*/ 1972 h 1971"/>
                <a:gd name="connsiteX2" fmla="*/ 1029 w 1028"/>
                <a:gd name="connsiteY2" fmla="*/ 0 h 1971"/>
                <a:gd name="connsiteX3" fmla="*/ 0 w 1028"/>
                <a:gd name="connsiteY3" fmla="*/ 1886 h 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8" h="1971">
                  <a:moveTo>
                    <a:pt x="0" y="1886"/>
                  </a:moveTo>
                  <a:cubicBezTo>
                    <a:pt x="0" y="1886"/>
                    <a:pt x="0" y="1886"/>
                    <a:pt x="0" y="1972"/>
                  </a:cubicBezTo>
                  <a:lnTo>
                    <a:pt x="1029" y="0"/>
                  </a:lnTo>
                  <a:cubicBezTo>
                    <a:pt x="686" y="600"/>
                    <a:pt x="343" y="1286"/>
                    <a:pt x="0" y="188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E02319AF-36DE-A7D2-1A67-020A0944BFFB}"/>
                </a:ext>
              </a:extLst>
            </p:cNvPr>
            <p:cNvSpPr/>
            <p:nvPr/>
          </p:nvSpPr>
          <p:spPr>
            <a:xfrm>
              <a:off x="4727238" y="2740541"/>
              <a:ext cx="12173" cy="12772"/>
            </a:xfrm>
            <a:custGeom>
              <a:avLst/>
              <a:gdLst>
                <a:gd name="connsiteX0" fmla="*/ 10887 w 12173"/>
                <a:gd name="connsiteY0" fmla="*/ 1372 h 12772"/>
                <a:gd name="connsiteX1" fmla="*/ 0 w 12173"/>
                <a:gd name="connsiteY1" fmla="*/ 12773 h 12772"/>
                <a:gd name="connsiteX2" fmla="*/ 12173 w 12173"/>
                <a:gd name="connsiteY2" fmla="*/ 0 h 12772"/>
                <a:gd name="connsiteX3" fmla="*/ 10887 w 12173"/>
                <a:gd name="connsiteY3" fmla="*/ 1286 h 1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3" h="12772">
                  <a:moveTo>
                    <a:pt x="10887" y="1372"/>
                  </a:moveTo>
                  <a:cubicBezTo>
                    <a:pt x="7287" y="5229"/>
                    <a:pt x="3601" y="9001"/>
                    <a:pt x="0" y="12773"/>
                  </a:cubicBezTo>
                  <a:cubicBezTo>
                    <a:pt x="4029" y="8573"/>
                    <a:pt x="8144" y="4286"/>
                    <a:pt x="12173" y="0"/>
                  </a:cubicBezTo>
                  <a:lnTo>
                    <a:pt x="10887" y="1286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9EDB59A6-D021-9B93-D99E-57EB923B14A7}"/>
                </a:ext>
              </a:extLst>
            </p:cNvPr>
            <p:cNvSpPr/>
            <p:nvPr/>
          </p:nvSpPr>
          <p:spPr>
            <a:xfrm>
              <a:off x="4632769" y="2865271"/>
              <a:ext cx="3943" cy="5743"/>
            </a:xfrm>
            <a:custGeom>
              <a:avLst/>
              <a:gdLst>
                <a:gd name="connsiteX0" fmla="*/ 1457 w 3943"/>
                <a:gd name="connsiteY0" fmla="*/ 3515 h 5743"/>
                <a:gd name="connsiteX1" fmla="*/ 0 w 3943"/>
                <a:gd name="connsiteY1" fmla="*/ 5744 h 5743"/>
                <a:gd name="connsiteX2" fmla="*/ 3943 w 3943"/>
                <a:gd name="connsiteY2" fmla="*/ 0 h 5743"/>
                <a:gd name="connsiteX3" fmla="*/ 1457 w 3943"/>
                <a:gd name="connsiteY3" fmla="*/ 3515 h 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3" h="5743">
                  <a:moveTo>
                    <a:pt x="1457" y="3515"/>
                  </a:moveTo>
                  <a:cubicBezTo>
                    <a:pt x="943" y="4286"/>
                    <a:pt x="514" y="4972"/>
                    <a:pt x="0" y="5744"/>
                  </a:cubicBezTo>
                  <a:cubicBezTo>
                    <a:pt x="1286" y="3858"/>
                    <a:pt x="2657" y="1886"/>
                    <a:pt x="3943" y="0"/>
                  </a:cubicBezTo>
                  <a:cubicBezTo>
                    <a:pt x="3086" y="1200"/>
                    <a:pt x="2229" y="2315"/>
                    <a:pt x="1457" y="3515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EB853EB2-1848-B88A-7A10-860BE219D7E2}"/>
                </a:ext>
              </a:extLst>
            </p:cNvPr>
            <p:cNvSpPr/>
            <p:nvPr/>
          </p:nvSpPr>
          <p:spPr>
            <a:xfrm>
              <a:off x="4515926" y="3101872"/>
              <a:ext cx="1371" cy="4029"/>
            </a:xfrm>
            <a:custGeom>
              <a:avLst/>
              <a:gdLst>
                <a:gd name="connsiteX0" fmla="*/ 771 w 1371"/>
                <a:gd name="connsiteY0" fmla="*/ 1629 h 4029"/>
                <a:gd name="connsiteX1" fmla="*/ 0 w 1371"/>
                <a:gd name="connsiteY1" fmla="*/ 4029 h 4029"/>
                <a:gd name="connsiteX2" fmla="*/ 1372 w 1371"/>
                <a:gd name="connsiteY2" fmla="*/ 0 h 4029"/>
                <a:gd name="connsiteX3" fmla="*/ 771 w 1371"/>
                <a:gd name="connsiteY3" fmla="*/ 1629 h 4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" h="4029">
                  <a:moveTo>
                    <a:pt x="771" y="1629"/>
                  </a:moveTo>
                  <a:cubicBezTo>
                    <a:pt x="514" y="2400"/>
                    <a:pt x="257" y="3258"/>
                    <a:pt x="0" y="4029"/>
                  </a:cubicBezTo>
                  <a:cubicBezTo>
                    <a:pt x="429" y="2657"/>
                    <a:pt x="857" y="1372"/>
                    <a:pt x="1372" y="0"/>
                  </a:cubicBezTo>
                  <a:cubicBezTo>
                    <a:pt x="1200" y="514"/>
                    <a:pt x="943" y="1029"/>
                    <a:pt x="771" y="1629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E10166EB-53DE-5815-CD9F-21FB77909338}"/>
                </a:ext>
              </a:extLst>
            </p:cNvPr>
            <p:cNvSpPr/>
            <p:nvPr/>
          </p:nvSpPr>
          <p:spPr>
            <a:xfrm>
              <a:off x="4481122" y="3223773"/>
              <a:ext cx="3257" cy="17230"/>
            </a:xfrm>
            <a:custGeom>
              <a:avLst/>
              <a:gdLst>
                <a:gd name="connsiteX0" fmla="*/ 1800 w 3257"/>
                <a:gd name="connsiteY0" fmla="*/ 6772 h 17230"/>
                <a:gd name="connsiteX1" fmla="*/ 0 w 3257"/>
                <a:gd name="connsiteY1" fmla="*/ 17231 h 17230"/>
                <a:gd name="connsiteX2" fmla="*/ 3258 w 3257"/>
                <a:gd name="connsiteY2" fmla="*/ 0 h 17230"/>
                <a:gd name="connsiteX3" fmla="*/ 1800 w 3257"/>
                <a:gd name="connsiteY3" fmla="*/ 6772 h 1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7" h="17230">
                  <a:moveTo>
                    <a:pt x="1800" y="6772"/>
                  </a:moveTo>
                  <a:cubicBezTo>
                    <a:pt x="1114" y="10287"/>
                    <a:pt x="600" y="13802"/>
                    <a:pt x="0" y="17231"/>
                  </a:cubicBezTo>
                  <a:cubicBezTo>
                    <a:pt x="1029" y="11487"/>
                    <a:pt x="2143" y="5744"/>
                    <a:pt x="3258" y="0"/>
                  </a:cubicBezTo>
                  <a:cubicBezTo>
                    <a:pt x="2829" y="2229"/>
                    <a:pt x="2229" y="4543"/>
                    <a:pt x="1800" y="6772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C3DEA275-0E08-6337-9554-5077DA38F6C3}"/>
                </a:ext>
              </a:extLst>
            </p:cNvPr>
            <p:cNvSpPr/>
            <p:nvPr/>
          </p:nvSpPr>
          <p:spPr>
            <a:xfrm>
              <a:off x="4748755" y="2724853"/>
              <a:ext cx="6000" cy="6000"/>
            </a:xfrm>
            <a:custGeom>
              <a:avLst/>
              <a:gdLst>
                <a:gd name="connsiteX0" fmla="*/ 600 w 6000"/>
                <a:gd name="connsiteY0" fmla="*/ 5401 h 6000"/>
                <a:gd name="connsiteX1" fmla="*/ 0 w 6000"/>
                <a:gd name="connsiteY1" fmla="*/ 6001 h 6000"/>
                <a:gd name="connsiteX2" fmla="*/ 6001 w 6000"/>
                <a:gd name="connsiteY2" fmla="*/ 0 h 6000"/>
                <a:gd name="connsiteX3" fmla="*/ 600 w 6000"/>
                <a:gd name="connsiteY3" fmla="*/ 5401 h 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00" h="6000">
                  <a:moveTo>
                    <a:pt x="600" y="5401"/>
                  </a:moveTo>
                  <a:lnTo>
                    <a:pt x="0" y="6001"/>
                  </a:lnTo>
                  <a:lnTo>
                    <a:pt x="6001" y="0"/>
                  </a:lnTo>
                  <a:lnTo>
                    <a:pt x="600" y="5401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23BBECB0-E74A-211A-FD64-79856C1EECDF}"/>
                </a:ext>
              </a:extLst>
            </p:cNvPr>
            <p:cNvSpPr/>
            <p:nvPr/>
          </p:nvSpPr>
          <p:spPr>
            <a:xfrm>
              <a:off x="4713179" y="2765315"/>
              <a:ext cx="2829" cy="3257"/>
            </a:xfrm>
            <a:custGeom>
              <a:avLst/>
              <a:gdLst>
                <a:gd name="connsiteX0" fmla="*/ 2486 w 2829"/>
                <a:gd name="connsiteY0" fmla="*/ 429 h 3257"/>
                <a:gd name="connsiteX1" fmla="*/ 0 w 2829"/>
                <a:gd name="connsiteY1" fmla="*/ 3258 h 3257"/>
                <a:gd name="connsiteX2" fmla="*/ 2829 w 2829"/>
                <a:gd name="connsiteY2" fmla="*/ 0 h 3257"/>
                <a:gd name="connsiteX3" fmla="*/ 2400 w 2829"/>
                <a:gd name="connsiteY3" fmla="*/ 429 h 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29" h="3257">
                  <a:moveTo>
                    <a:pt x="2486" y="429"/>
                  </a:moveTo>
                  <a:cubicBezTo>
                    <a:pt x="1629" y="1372"/>
                    <a:pt x="857" y="2315"/>
                    <a:pt x="0" y="3258"/>
                  </a:cubicBezTo>
                  <a:cubicBezTo>
                    <a:pt x="943" y="2143"/>
                    <a:pt x="1886" y="1029"/>
                    <a:pt x="2829" y="0"/>
                  </a:cubicBezTo>
                  <a:cubicBezTo>
                    <a:pt x="2743" y="172"/>
                    <a:pt x="2572" y="257"/>
                    <a:pt x="2400" y="429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66DC6208-6D0E-8EA6-AA4A-C2A4C7709A5D}"/>
                </a:ext>
              </a:extLst>
            </p:cNvPr>
            <p:cNvSpPr/>
            <p:nvPr/>
          </p:nvSpPr>
          <p:spPr>
            <a:xfrm>
              <a:off x="5166493" y="2213246"/>
              <a:ext cx="99784" cy="99869"/>
            </a:xfrm>
            <a:custGeom>
              <a:avLst/>
              <a:gdLst>
                <a:gd name="connsiteX0" fmla="*/ 99784 w 99784"/>
                <a:gd name="connsiteY0" fmla="*/ 0 h 99869"/>
                <a:gd name="connsiteX1" fmla="*/ 0 w 99784"/>
                <a:gd name="connsiteY1" fmla="*/ 99870 h 99869"/>
                <a:gd name="connsiteX2" fmla="*/ 49892 w 99784"/>
                <a:gd name="connsiteY2" fmla="*/ 49978 h 99869"/>
                <a:gd name="connsiteX3" fmla="*/ 99784 w 99784"/>
                <a:gd name="connsiteY3" fmla="*/ 0 h 9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784" h="99869">
                  <a:moveTo>
                    <a:pt x="99784" y="0"/>
                  </a:moveTo>
                  <a:lnTo>
                    <a:pt x="0" y="99870"/>
                  </a:lnTo>
                  <a:lnTo>
                    <a:pt x="49892" y="49978"/>
                  </a:lnTo>
                  <a:lnTo>
                    <a:pt x="99784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16833076-D015-6BF2-A435-D5922C94E727}"/>
                </a:ext>
              </a:extLst>
            </p:cNvPr>
            <p:cNvSpPr/>
            <p:nvPr/>
          </p:nvSpPr>
          <p:spPr>
            <a:xfrm>
              <a:off x="4867055" y="2512770"/>
              <a:ext cx="99784" cy="99784"/>
            </a:xfrm>
            <a:custGeom>
              <a:avLst/>
              <a:gdLst>
                <a:gd name="connsiteX0" fmla="*/ 99784 w 99784"/>
                <a:gd name="connsiteY0" fmla="*/ 0 h 99784"/>
                <a:gd name="connsiteX1" fmla="*/ 68580 w 99784"/>
                <a:gd name="connsiteY1" fmla="*/ 31204 h 99784"/>
                <a:gd name="connsiteX2" fmla="*/ 0 w 99784"/>
                <a:gd name="connsiteY2" fmla="*/ 99784 h 99784"/>
                <a:gd name="connsiteX3" fmla="*/ 49892 w 99784"/>
                <a:gd name="connsiteY3" fmla="*/ 49892 h 99784"/>
                <a:gd name="connsiteX4" fmla="*/ 99784 w 99784"/>
                <a:gd name="connsiteY4" fmla="*/ 0 h 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784" h="99784">
                  <a:moveTo>
                    <a:pt x="99784" y="0"/>
                  </a:moveTo>
                  <a:lnTo>
                    <a:pt x="68580" y="31204"/>
                  </a:lnTo>
                  <a:lnTo>
                    <a:pt x="0" y="99784"/>
                  </a:lnTo>
                  <a:lnTo>
                    <a:pt x="49892" y="49892"/>
                  </a:lnTo>
                  <a:lnTo>
                    <a:pt x="99784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DA64C476-D33D-AD0F-0B98-82EB1C5C7B1C}"/>
                </a:ext>
              </a:extLst>
            </p:cNvPr>
            <p:cNvSpPr/>
            <p:nvPr/>
          </p:nvSpPr>
          <p:spPr>
            <a:xfrm>
              <a:off x="5016731" y="2363008"/>
              <a:ext cx="99869" cy="99784"/>
            </a:xfrm>
            <a:custGeom>
              <a:avLst/>
              <a:gdLst>
                <a:gd name="connsiteX0" fmla="*/ 99870 w 99869"/>
                <a:gd name="connsiteY0" fmla="*/ 0 h 99784"/>
                <a:gd name="connsiteX1" fmla="*/ 0 w 99869"/>
                <a:gd name="connsiteY1" fmla="*/ 99784 h 99784"/>
                <a:gd name="connsiteX2" fmla="*/ 49892 w 99869"/>
                <a:gd name="connsiteY2" fmla="*/ 49892 h 99784"/>
                <a:gd name="connsiteX3" fmla="*/ 99870 w 99869"/>
                <a:gd name="connsiteY3" fmla="*/ 0 h 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869" h="99784">
                  <a:moveTo>
                    <a:pt x="99870" y="0"/>
                  </a:moveTo>
                  <a:lnTo>
                    <a:pt x="0" y="99784"/>
                  </a:lnTo>
                  <a:lnTo>
                    <a:pt x="49892" y="49892"/>
                  </a:lnTo>
                  <a:lnTo>
                    <a:pt x="9987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8AEAA7DB-FC9A-5028-3051-6414A8A373CA}"/>
                </a:ext>
              </a:extLst>
            </p:cNvPr>
            <p:cNvSpPr/>
            <p:nvPr/>
          </p:nvSpPr>
          <p:spPr>
            <a:xfrm>
              <a:off x="5568629" y="1820883"/>
              <a:ext cx="90097" cy="90096"/>
            </a:xfrm>
            <a:custGeom>
              <a:avLst/>
              <a:gdLst>
                <a:gd name="connsiteX0" fmla="*/ 90097 w 90097"/>
                <a:gd name="connsiteY0" fmla="*/ 0 h 90096"/>
                <a:gd name="connsiteX1" fmla="*/ 0 w 90097"/>
                <a:gd name="connsiteY1" fmla="*/ 90097 h 90096"/>
                <a:gd name="connsiteX2" fmla="*/ 47063 w 90097"/>
                <a:gd name="connsiteY2" fmla="*/ 43034 h 90096"/>
                <a:gd name="connsiteX3" fmla="*/ 90097 w 90097"/>
                <a:gd name="connsiteY3" fmla="*/ 0 h 90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97" h="90096">
                  <a:moveTo>
                    <a:pt x="90097" y="0"/>
                  </a:moveTo>
                  <a:lnTo>
                    <a:pt x="0" y="90097"/>
                  </a:lnTo>
                  <a:lnTo>
                    <a:pt x="47063" y="43034"/>
                  </a:lnTo>
                  <a:lnTo>
                    <a:pt x="90097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7D95A551-BB8A-E78C-5101-3C81C7839028}"/>
                </a:ext>
              </a:extLst>
            </p:cNvPr>
            <p:cNvSpPr/>
            <p:nvPr/>
          </p:nvSpPr>
          <p:spPr>
            <a:xfrm>
              <a:off x="6142815" y="1294960"/>
              <a:ext cx="41833" cy="41748"/>
            </a:xfrm>
            <a:custGeom>
              <a:avLst/>
              <a:gdLst>
                <a:gd name="connsiteX0" fmla="*/ 41834 w 41833"/>
                <a:gd name="connsiteY0" fmla="*/ 0 h 41748"/>
                <a:gd name="connsiteX1" fmla="*/ 0 w 41833"/>
                <a:gd name="connsiteY1" fmla="*/ 41748 h 41748"/>
                <a:gd name="connsiteX2" fmla="*/ 21860 w 41833"/>
                <a:gd name="connsiteY2" fmla="*/ 19974 h 41748"/>
                <a:gd name="connsiteX3" fmla="*/ 41834 w 41833"/>
                <a:gd name="connsiteY3" fmla="*/ 0 h 4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833" h="41748">
                  <a:moveTo>
                    <a:pt x="41834" y="0"/>
                  </a:moveTo>
                  <a:lnTo>
                    <a:pt x="0" y="41748"/>
                  </a:lnTo>
                  <a:lnTo>
                    <a:pt x="21860" y="19974"/>
                  </a:lnTo>
                  <a:lnTo>
                    <a:pt x="41834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666506FF-5A4B-BB3D-DF9C-CB5943E293ED}"/>
                </a:ext>
              </a:extLst>
            </p:cNvPr>
            <p:cNvSpPr/>
            <p:nvPr/>
          </p:nvSpPr>
          <p:spPr>
            <a:xfrm>
              <a:off x="4466977" y="-1"/>
              <a:ext cx="3047523" cy="3362134"/>
            </a:xfrm>
            <a:custGeom>
              <a:avLst/>
              <a:gdLst>
                <a:gd name="connsiteX0" fmla="*/ 40205 w 3047523"/>
                <a:gd name="connsiteY0" fmla="*/ 3235262 h 3362134"/>
                <a:gd name="connsiteX1" fmla="*/ 52464 w 3047523"/>
                <a:gd name="connsiteY1" fmla="*/ 3181769 h 3362134"/>
                <a:gd name="connsiteX2" fmla="*/ 57179 w 3047523"/>
                <a:gd name="connsiteY2" fmla="*/ 3164110 h 3362134"/>
                <a:gd name="connsiteX3" fmla="*/ 73124 w 3047523"/>
                <a:gd name="connsiteY3" fmla="*/ 3111475 h 3362134"/>
                <a:gd name="connsiteX4" fmla="*/ 93097 w 3047523"/>
                <a:gd name="connsiteY4" fmla="*/ 3058582 h 3362134"/>
                <a:gd name="connsiteX5" fmla="*/ 116072 w 3047523"/>
                <a:gd name="connsiteY5" fmla="*/ 3006976 h 3362134"/>
                <a:gd name="connsiteX6" fmla="*/ 122587 w 3047523"/>
                <a:gd name="connsiteY6" fmla="*/ 2993174 h 3362134"/>
                <a:gd name="connsiteX7" fmla="*/ 146504 w 3047523"/>
                <a:gd name="connsiteY7" fmla="*/ 2948854 h 3362134"/>
                <a:gd name="connsiteX8" fmla="*/ 180194 w 3047523"/>
                <a:gd name="connsiteY8" fmla="*/ 2894162 h 3362134"/>
                <a:gd name="connsiteX9" fmla="*/ 187652 w 3047523"/>
                <a:gd name="connsiteY9" fmla="*/ 2882589 h 3362134"/>
                <a:gd name="connsiteX10" fmla="*/ 266948 w 3047523"/>
                <a:gd name="connsiteY10" fmla="*/ 2782205 h 3362134"/>
                <a:gd name="connsiteX11" fmla="*/ 278349 w 3047523"/>
                <a:gd name="connsiteY11" fmla="*/ 2770032 h 3362134"/>
                <a:gd name="connsiteX12" fmla="*/ 288893 w 3047523"/>
                <a:gd name="connsiteY12" fmla="*/ 2758973 h 3362134"/>
                <a:gd name="connsiteX13" fmla="*/ 299866 w 3047523"/>
                <a:gd name="connsiteY13" fmla="*/ 2747572 h 3362134"/>
                <a:gd name="connsiteX14" fmla="*/ 308782 w 3047523"/>
                <a:gd name="connsiteY14" fmla="*/ 2738743 h 3362134"/>
                <a:gd name="connsiteX15" fmla="*/ 344272 w 3047523"/>
                <a:gd name="connsiteY15" fmla="*/ 2703252 h 3362134"/>
                <a:gd name="connsiteX16" fmla="*/ 344272 w 3047523"/>
                <a:gd name="connsiteY16" fmla="*/ 2703252 h 3362134"/>
                <a:gd name="connsiteX17" fmla="*/ 486232 w 3047523"/>
                <a:gd name="connsiteY17" fmla="*/ 2561292 h 3362134"/>
                <a:gd name="connsiteX18" fmla="*/ 1053903 w 3047523"/>
                <a:gd name="connsiteY18" fmla="*/ 1993535 h 3362134"/>
                <a:gd name="connsiteX19" fmla="*/ 2189331 w 3047523"/>
                <a:gd name="connsiteY19" fmla="*/ 858107 h 3362134"/>
                <a:gd name="connsiteX20" fmla="*/ 3047524 w 3047523"/>
                <a:gd name="connsiteY20" fmla="*/ 0 h 3362134"/>
                <a:gd name="connsiteX21" fmla="*/ 3012634 w 3047523"/>
                <a:gd name="connsiteY21" fmla="*/ 0 h 3362134"/>
                <a:gd name="connsiteX22" fmla="*/ 2745772 w 3047523"/>
                <a:gd name="connsiteY22" fmla="*/ 266862 h 3362134"/>
                <a:gd name="connsiteX23" fmla="*/ 2596010 w 3047523"/>
                <a:gd name="connsiteY23" fmla="*/ 416624 h 3362134"/>
                <a:gd name="connsiteX24" fmla="*/ 2396357 w 3047523"/>
                <a:gd name="connsiteY24" fmla="*/ 616277 h 3362134"/>
                <a:gd name="connsiteX25" fmla="*/ 2171758 w 3047523"/>
                <a:gd name="connsiteY25" fmla="*/ 840877 h 3362134"/>
                <a:gd name="connsiteX26" fmla="*/ 2004422 w 3047523"/>
                <a:gd name="connsiteY26" fmla="*/ 1008212 h 3362134"/>
                <a:gd name="connsiteX27" fmla="*/ 1997050 w 3047523"/>
                <a:gd name="connsiteY27" fmla="*/ 1015584 h 3362134"/>
                <a:gd name="connsiteX28" fmla="*/ 1988992 w 3047523"/>
                <a:gd name="connsiteY28" fmla="*/ 1023642 h 3362134"/>
                <a:gd name="connsiteX29" fmla="*/ 1860919 w 3047523"/>
                <a:gd name="connsiteY29" fmla="*/ 1151715 h 3362134"/>
                <a:gd name="connsiteX30" fmla="*/ 1847288 w 3047523"/>
                <a:gd name="connsiteY30" fmla="*/ 1165346 h 3362134"/>
                <a:gd name="connsiteX31" fmla="*/ 1832372 w 3047523"/>
                <a:gd name="connsiteY31" fmla="*/ 1180262 h 3362134"/>
                <a:gd name="connsiteX32" fmla="*/ 1717501 w 3047523"/>
                <a:gd name="connsiteY32" fmla="*/ 1295133 h 3362134"/>
                <a:gd name="connsiteX33" fmla="*/ 1697527 w 3047523"/>
                <a:gd name="connsiteY33" fmla="*/ 1315107 h 3362134"/>
                <a:gd name="connsiteX34" fmla="*/ 1675753 w 3047523"/>
                <a:gd name="connsiteY34" fmla="*/ 1336881 h 3362134"/>
                <a:gd name="connsiteX35" fmla="*/ 1647635 w 3047523"/>
                <a:gd name="connsiteY35" fmla="*/ 1364999 h 3362134"/>
                <a:gd name="connsiteX36" fmla="*/ 1597743 w 3047523"/>
                <a:gd name="connsiteY36" fmla="*/ 1414891 h 3362134"/>
                <a:gd name="connsiteX37" fmla="*/ 1547851 w 3047523"/>
                <a:gd name="connsiteY37" fmla="*/ 1464783 h 3362134"/>
                <a:gd name="connsiteX38" fmla="*/ 1497959 w 3047523"/>
                <a:gd name="connsiteY38" fmla="*/ 1514675 h 3362134"/>
                <a:gd name="connsiteX39" fmla="*/ 1448067 w 3047523"/>
                <a:gd name="connsiteY39" fmla="*/ 1564567 h 3362134"/>
                <a:gd name="connsiteX40" fmla="*/ 1398175 w 3047523"/>
                <a:gd name="connsiteY40" fmla="*/ 1614459 h 3362134"/>
                <a:gd name="connsiteX41" fmla="*/ 1348283 w 3047523"/>
                <a:gd name="connsiteY41" fmla="*/ 1664351 h 3362134"/>
                <a:gd name="connsiteX42" fmla="*/ 1298391 w 3047523"/>
                <a:gd name="connsiteY42" fmla="*/ 1714243 h 3362134"/>
                <a:gd name="connsiteX43" fmla="*/ 1248499 w 3047523"/>
                <a:gd name="connsiteY43" fmla="*/ 1764135 h 3362134"/>
                <a:gd name="connsiteX44" fmla="*/ 1198607 w 3047523"/>
                <a:gd name="connsiteY44" fmla="*/ 1814027 h 3362134"/>
                <a:gd name="connsiteX45" fmla="*/ 1191749 w 3047523"/>
                <a:gd name="connsiteY45" fmla="*/ 1820885 h 3362134"/>
                <a:gd name="connsiteX46" fmla="*/ 1148629 w 3047523"/>
                <a:gd name="connsiteY46" fmla="*/ 1864004 h 3362134"/>
                <a:gd name="connsiteX47" fmla="*/ 1101566 w 3047523"/>
                <a:gd name="connsiteY47" fmla="*/ 1911067 h 3362134"/>
                <a:gd name="connsiteX48" fmla="*/ 1098738 w 3047523"/>
                <a:gd name="connsiteY48" fmla="*/ 1913896 h 3362134"/>
                <a:gd name="connsiteX49" fmla="*/ 1048846 w 3047523"/>
                <a:gd name="connsiteY49" fmla="*/ 1963788 h 3362134"/>
                <a:gd name="connsiteX50" fmla="*/ 1036330 w 3047523"/>
                <a:gd name="connsiteY50" fmla="*/ 1976304 h 3362134"/>
                <a:gd name="connsiteX51" fmla="*/ 998868 w 3047523"/>
                <a:gd name="connsiteY51" fmla="*/ 2013766 h 3362134"/>
                <a:gd name="connsiteX52" fmla="*/ 948976 w 3047523"/>
                <a:gd name="connsiteY52" fmla="*/ 2063658 h 3362134"/>
                <a:gd name="connsiteX53" fmla="*/ 899084 w 3047523"/>
                <a:gd name="connsiteY53" fmla="*/ 2113550 h 3362134"/>
                <a:gd name="connsiteX54" fmla="*/ 849192 w 3047523"/>
                <a:gd name="connsiteY54" fmla="*/ 2163442 h 3362134"/>
                <a:gd name="connsiteX55" fmla="*/ 799300 w 3047523"/>
                <a:gd name="connsiteY55" fmla="*/ 2213334 h 3362134"/>
                <a:gd name="connsiteX56" fmla="*/ 749408 w 3047523"/>
                <a:gd name="connsiteY56" fmla="*/ 2263226 h 3362134"/>
                <a:gd name="connsiteX57" fmla="*/ 699516 w 3047523"/>
                <a:gd name="connsiteY57" fmla="*/ 2313118 h 3362134"/>
                <a:gd name="connsiteX58" fmla="*/ 649624 w 3047523"/>
                <a:gd name="connsiteY58" fmla="*/ 2363010 h 3362134"/>
                <a:gd name="connsiteX59" fmla="*/ 599732 w 3047523"/>
                <a:gd name="connsiteY59" fmla="*/ 2412902 h 3362134"/>
                <a:gd name="connsiteX60" fmla="*/ 549840 w 3047523"/>
                <a:gd name="connsiteY60" fmla="*/ 2462794 h 3362134"/>
                <a:gd name="connsiteX61" fmla="*/ 499948 w 3047523"/>
                <a:gd name="connsiteY61" fmla="*/ 2512685 h 3362134"/>
                <a:gd name="connsiteX62" fmla="*/ 450056 w 3047523"/>
                <a:gd name="connsiteY62" fmla="*/ 2562577 h 3362134"/>
                <a:gd name="connsiteX63" fmla="*/ 400165 w 3047523"/>
                <a:gd name="connsiteY63" fmla="*/ 2612470 h 3362134"/>
                <a:gd name="connsiteX64" fmla="*/ 350273 w 3047523"/>
                <a:gd name="connsiteY64" fmla="*/ 2662362 h 3362134"/>
                <a:gd name="connsiteX65" fmla="*/ 326869 w 3047523"/>
                <a:gd name="connsiteY65" fmla="*/ 2685764 h 3362134"/>
                <a:gd name="connsiteX66" fmla="*/ 291379 w 3047523"/>
                <a:gd name="connsiteY66" fmla="*/ 2721255 h 3362134"/>
                <a:gd name="connsiteX67" fmla="*/ 287865 w 3047523"/>
                <a:gd name="connsiteY67" fmla="*/ 2724769 h 3362134"/>
                <a:gd name="connsiteX68" fmla="*/ 281864 w 3047523"/>
                <a:gd name="connsiteY68" fmla="*/ 2730770 h 3362134"/>
                <a:gd name="connsiteX69" fmla="*/ 272520 w 3047523"/>
                <a:gd name="connsiteY69" fmla="*/ 2740543 h 3362134"/>
                <a:gd name="connsiteX70" fmla="*/ 260347 w 3047523"/>
                <a:gd name="connsiteY70" fmla="*/ 2753316 h 3362134"/>
                <a:gd name="connsiteX71" fmla="*/ 249203 w 3047523"/>
                <a:gd name="connsiteY71" fmla="*/ 2765232 h 3362134"/>
                <a:gd name="connsiteX72" fmla="*/ 246374 w 3047523"/>
                <a:gd name="connsiteY72" fmla="*/ 2768489 h 3362134"/>
                <a:gd name="connsiteX73" fmla="*/ 229743 w 3047523"/>
                <a:gd name="connsiteY73" fmla="*/ 2787606 h 3362134"/>
                <a:gd name="connsiteX74" fmla="*/ 227257 w 3047523"/>
                <a:gd name="connsiteY74" fmla="*/ 2790520 h 3362134"/>
                <a:gd name="connsiteX75" fmla="*/ 207455 w 3047523"/>
                <a:gd name="connsiteY75" fmla="*/ 2814781 h 3362134"/>
                <a:gd name="connsiteX76" fmla="*/ 205569 w 3047523"/>
                <a:gd name="connsiteY76" fmla="*/ 2817095 h 3362134"/>
                <a:gd name="connsiteX77" fmla="*/ 189709 w 3047523"/>
                <a:gd name="connsiteY77" fmla="*/ 2837841 h 3362134"/>
                <a:gd name="connsiteX78" fmla="*/ 184995 w 3047523"/>
                <a:gd name="connsiteY78" fmla="*/ 2844184 h 3362134"/>
                <a:gd name="connsiteX79" fmla="*/ 169993 w 3047523"/>
                <a:gd name="connsiteY79" fmla="*/ 2865101 h 3362134"/>
                <a:gd name="connsiteX80" fmla="*/ 166050 w 3047523"/>
                <a:gd name="connsiteY80" fmla="*/ 2870845 h 3362134"/>
                <a:gd name="connsiteX81" fmla="*/ 132702 w 3047523"/>
                <a:gd name="connsiteY81" fmla="*/ 2923566 h 3362134"/>
                <a:gd name="connsiteX82" fmla="*/ 131502 w 3047523"/>
                <a:gd name="connsiteY82" fmla="*/ 2925623 h 3362134"/>
                <a:gd name="connsiteX83" fmla="*/ 101756 w 3047523"/>
                <a:gd name="connsiteY83" fmla="*/ 2980144 h 3362134"/>
                <a:gd name="connsiteX84" fmla="*/ 100727 w 3047523"/>
                <a:gd name="connsiteY84" fmla="*/ 2982116 h 3362134"/>
                <a:gd name="connsiteX85" fmla="*/ 87011 w 3047523"/>
                <a:gd name="connsiteY85" fmla="*/ 3011005 h 3362134"/>
                <a:gd name="connsiteX86" fmla="*/ 86497 w 3047523"/>
                <a:gd name="connsiteY86" fmla="*/ 3012119 h 3362134"/>
                <a:gd name="connsiteX87" fmla="*/ 73895 w 3047523"/>
                <a:gd name="connsiteY87" fmla="*/ 3040923 h 3362134"/>
                <a:gd name="connsiteX88" fmla="*/ 72866 w 3047523"/>
                <a:gd name="connsiteY88" fmla="*/ 3043495 h 3362134"/>
                <a:gd name="connsiteX89" fmla="*/ 61294 w 3047523"/>
                <a:gd name="connsiteY89" fmla="*/ 3072470 h 3362134"/>
                <a:gd name="connsiteX90" fmla="*/ 60779 w 3047523"/>
                <a:gd name="connsiteY90" fmla="*/ 3073842 h 3362134"/>
                <a:gd name="connsiteX91" fmla="*/ 50664 w 3047523"/>
                <a:gd name="connsiteY91" fmla="*/ 3101959 h 3362134"/>
                <a:gd name="connsiteX92" fmla="*/ 49292 w 3047523"/>
                <a:gd name="connsiteY92" fmla="*/ 3105988 h 3362134"/>
                <a:gd name="connsiteX93" fmla="*/ 31290 w 3047523"/>
                <a:gd name="connsiteY93" fmla="*/ 3166081 h 3362134"/>
                <a:gd name="connsiteX94" fmla="*/ 31033 w 3047523"/>
                <a:gd name="connsiteY94" fmla="*/ 3167025 h 3362134"/>
                <a:gd name="connsiteX95" fmla="*/ 24260 w 3047523"/>
                <a:gd name="connsiteY95" fmla="*/ 3194114 h 3362134"/>
                <a:gd name="connsiteX96" fmla="*/ 22889 w 3047523"/>
                <a:gd name="connsiteY96" fmla="*/ 3199857 h 3362134"/>
                <a:gd name="connsiteX97" fmla="*/ 17745 w 3047523"/>
                <a:gd name="connsiteY97" fmla="*/ 3223774 h 3362134"/>
                <a:gd name="connsiteX98" fmla="*/ 14488 w 3047523"/>
                <a:gd name="connsiteY98" fmla="*/ 3241005 h 3362134"/>
                <a:gd name="connsiteX99" fmla="*/ 10973 w 3047523"/>
                <a:gd name="connsiteY99" fmla="*/ 3261236 h 3362134"/>
                <a:gd name="connsiteX100" fmla="*/ 10630 w 3047523"/>
                <a:gd name="connsiteY100" fmla="*/ 3263208 h 3362134"/>
                <a:gd name="connsiteX101" fmla="*/ 2829 w 3047523"/>
                <a:gd name="connsiteY101" fmla="*/ 3325444 h 3362134"/>
                <a:gd name="connsiteX102" fmla="*/ 2058 w 3047523"/>
                <a:gd name="connsiteY102" fmla="*/ 3333931 h 3362134"/>
                <a:gd name="connsiteX103" fmla="*/ 0 w 3047523"/>
                <a:gd name="connsiteY103" fmla="*/ 3360677 h 3362134"/>
                <a:gd name="connsiteX104" fmla="*/ 0 w 3047523"/>
                <a:gd name="connsiteY104" fmla="*/ 3360677 h 3362134"/>
                <a:gd name="connsiteX105" fmla="*/ 24603 w 3047523"/>
                <a:gd name="connsiteY105" fmla="*/ 3362135 h 3362134"/>
                <a:gd name="connsiteX106" fmla="*/ 40548 w 3047523"/>
                <a:gd name="connsiteY106" fmla="*/ 3235176 h 336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047523" h="3362134">
                  <a:moveTo>
                    <a:pt x="40205" y="3235262"/>
                  </a:moveTo>
                  <a:cubicBezTo>
                    <a:pt x="43720" y="3217345"/>
                    <a:pt x="47835" y="3199514"/>
                    <a:pt x="52464" y="3181769"/>
                  </a:cubicBezTo>
                  <a:cubicBezTo>
                    <a:pt x="54007" y="3175854"/>
                    <a:pt x="55550" y="3169939"/>
                    <a:pt x="57179" y="3164110"/>
                  </a:cubicBezTo>
                  <a:cubicBezTo>
                    <a:pt x="62065" y="3146451"/>
                    <a:pt x="67294" y="3128877"/>
                    <a:pt x="73124" y="3111475"/>
                  </a:cubicBezTo>
                  <a:cubicBezTo>
                    <a:pt x="79210" y="3093644"/>
                    <a:pt x="85897" y="3075985"/>
                    <a:pt x="93097" y="3058582"/>
                  </a:cubicBezTo>
                  <a:cubicBezTo>
                    <a:pt x="100298" y="3041180"/>
                    <a:pt x="107928" y="3023950"/>
                    <a:pt x="116072" y="3006976"/>
                  </a:cubicBezTo>
                  <a:cubicBezTo>
                    <a:pt x="118215" y="3002347"/>
                    <a:pt x="120358" y="2997803"/>
                    <a:pt x="122587" y="2993174"/>
                  </a:cubicBezTo>
                  <a:cubicBezTo>
                    <a:pt x="130131" y="2978172"/>
                    <a:pt x="138189" y="2963428"/>
                    <a:pt x="146504" y="2948854"/>
                  </a:cubicBezTo>
                  <a:cubicBezTo>
                    <a:pt x="157134" y="2930252"/>
                    <a:pt x="168450" y="2912078"/>
                    <a:pt x="180194" y="2894162"/>
                  </a:cubicBezTo>
                  <a:cubicBezTo>
                    <a:pt x="182680" y="2890304"/>
                    <a:pt x="185081" y="2886447"/>
                    <a:pt x="187652" y="2882589"/>
                  </a:cubicBezTo>
                  <a:cubicBezTo>
                    <a:pt x="211998" y="2847442"/>
                    <a:pt x="238487" y="2813923"/>
                    <a:pt x="266948" y="2782205"/>
                  </a:cubicBezTo>
                  <a:cubicBezTo>
                    <a:pt x="270720" y="2778090"/>
                    <a:pt x="274492" y="2774061"/>
                    <a:pt x="278349" y="2770032"/>
                  </a:cubicBezTo>
                  <a:cubicBezTo>
                    <a:pt x="281864" y="2766346"/>
                    <a:pt x="285379" y="2762660"/>
                    <a:pt x="288893" y="2758973"/>
                  </a:cubicBezTo>
                  <a:lnTo>
                    <a:pt x="299866" y="2747572"/>
                  </a:lnTo>
                  <a:lnTo>
                    <a:pt x="308782" y="2738743"/>
                  </a:lnTo>
                  <a:lnTo>
                    <a:pt x="344272" y="2703252"/>
                  </a:lnTo>
                  <a:lnTo>
                    <a:pt x="344272" y="2703252"/>
                  </a:lnTo>
                  <a:lnTo>
                    <a:pt x="486232" y="2561292"/>
                  </a:lnTo>
                  <a:lnTo>
                    <a:pt x="1053903" y="1993535"/>
                  </a:lnTo>
                  <a:lnTo>
                    <a:pt x="2189331" y="858107"/>
                  </a:lnTo>
                  <a:lnTo>
                    <a:pt x="3047524" y="0"/>
                  </a:lnTo>
                  <a:lnTo>
                    <a:pt x="3012634" y="0"/>
                  </a:lnTo>
                  <a:lnTo>
                    <a:pt x="2745772" y="266862"/>
                  </a:lnTo>
                  <a:lnTo>
                    <a:pt x="2596010" y="416624"/>
                  </a:lnTo>
                  <a:lnTo>
                    <a:pt x="2396357" y="616277"/>
                  </a:lnTo>
                  <a:lnTo>
                    <a:pt x="2171758" y="840877"/>
                  </a:lnTo>
                  <a:lnTo>
                    <a:pt x="2004422" y="1008212"/>
                  </a:lnTo>
                  <a:lnTo>
                    <a:pt x="1997050" y="1015584"/>
                  </a:lnTo>
                  <a:lnTo>
                    <a:pt x="1988992" y="1023642"/>
                  </a:lnTo>
                  <a:lnTo>
                    <a:pt x="1860919" y="1151715"/>
                  </a:lnTo>
                  <a:lnTo>
                    <a:pt x="1847288" y="1165346"/>
                  </a:lnTo>
                  <a:lnTo>
                    <a:pt x="1832372" y="1180262"/>
                  </a:lnTo>
                  <a:lnTo>
                    <a:pt x="1717501" y="1295133"/>
                  </a:lnTo>
                  <a:lnTo>
                    <a:pt x="1697527" y="1315107"/>
                  </a:lnTo>
                  <a:lnTo>
                    <a:pt x="1675753" y="1336881"/>
                  </a:lnTo>
                  <a:lnTo>
                    <a:pt x="1647635" y="1364999"/>
                  </a:lnTo>
                  <a:lnTo>
                    <a:pt x="1597743" y="1414891"/>
                  </a:lnTo>
                  <a:lnTo>
                    <a:pt x="1547851" y="1464783"/>
                  </a:lnTo>
                  <a:lnTo>
                    <a:pt x="1497959" y="1514675"/>
                  </a:lnTo>
                  <a:lnTo>
                    <a:pt x="1448067" y="1564567"/>
                  </a:lnTo>
                  <a:lnTo>
                    <a:pt x="1398175" y="1614459"/>
                  </a:lnTo>
                  <a:lnTo>
                    <a:pt x="1348283" y="1664351"/>
                  </a:lnTo>
                  <a:lnTo>
                    <a:pt x="1298391" y="1714243"/>
                  </a:lnTo>
                  <a:lnTo>
                    <a:pt x="1248499" y="1764135"/>
                  </a:lnTo>
                  <a:lnTo>
                    <a:pt x="1198607" y="1814027"/>
                  </a:lnTo>
                  <a:lnTo>
                    <a:pt x="1191749" y="1820885"/>
                  </a:lnTo>
                  <a:lnTo>
                    <a:pt x="1148629" y="1864004"/>
                  </a:lnTo>
                  <a:lnTo>
                    <a:pt x="1101566" y="1911067"/>
                  </a:lnTo>
                  <a:lnTo>
                    <a:pt x="1098738" y="1913896"/>
                  </a:lnTo>
                  <a:lnTo>
                    <a:pt x="1048846" y="1963788"/>
                  </a:lnTo>
                  <a:lnTo>
                    <a:pt x="1036330" y="1976304"/>
                  </a:lnTo>
                  <a:lnTo>
                    <a:pt x="998868" y="2013766"/>
                  </a:lnTo>
                  <a:lnTo>
                    <a:pt x="948976" y="2063658"/>
                  </a:lnTo>
                  <a:lnTo>
                    <a:pt x="899084" y="2113550"/>
                  </a:lnTo>
                  <a:lnTo>
                    <a:pt x="849192" y="2163442"/>
                  </a:lnTo>
                  <a:lnTo>
                    <a:pt x="799300" y="2213334"/>
                  </a:lnTo>
                  <a:lnTo>
                    <a:pt x="749408" y="2263226"/>
                  </a:lnTo>
                  <a:lnTo>
                    <a:pt x="699516" y="2313118"/>
                  </a:lnTo>
                  <a:lnTo>
                    <a:pt x="649624" y="2363010"/>
                  </a:lnTo>
                  <a:lnTo>
                    <a:pt x="599732" y="2412902"/>
                  </a:lnTo>
                  <a:lnTo>
                    <a:pt x="549840" y="2462794"/>
                  </a:lnTo>
                  <a:lnTo>
                    <a:pt x="499948" y="2512685"/>
                  </a:lnTo>
                  <a:lnTo>
                    <a:pt x="450056" y="2562577"/>
                  </a:lnTo>
                  <a:lnTo>
                    <a:pt x="400165" y="2612470"/>
                  </a:lnTo>
                  <a:lnTo>
                    <a:pt x="350273" y="2662362"/>
                  </a:lnTo>
                  <a:lnTo>
                    <a:pt x="326869" y="2685764"/>
                  </a:lnTo>
                  <a:lnTo>
                    <a:pt x="291379" y="2721255"/>
                  </a:lnTo>
                  <a:lnTo>
                    <a:pt x="287865" y="2724769"/>
                  </a:lnTo>
                  <a:lnTo>
                    <a:pt x="281864" y="2730770"/>
                  </a:lnTo>
                  <a:lnTo>
                    <a:pt x="272520" y="2740543"/>
                  </a:lnTo>
                  <a:cubicBezTo>
                    <a:pt x="268491" y="2744829"/>
                    <a:pt x="264376" y="2749029"/>
                    <a:pt x="260347" y="2753316"/>
                  </a:cubicBezTo>
                  <a:cubicBezTo>
                    <a:pt x="256575" y="2757259"/>
                    <a:pt x="252889" y="2761202"/>
                    <a:pt x="249203" y="2765232"/>
                  </a:cubicBezTo>
                  <a:cubicBezTo>
                    <a:pt x="248260" y="2766346"/>
                    <a:pt x="247317" y="2767375"/>
                    <a:pt x="246374" y="2768489"/>
                  </a:cubicBezTo>
                  <a:cubicBezTo>
                    <a:pt x="240716" y="2774833"/>
                    <a:pt x="235229" y="2781176"/>
                    <a:pt x="229743" y="2787606"/>
                  </a:cubicBezTo>
                  <a:cubicBezTo>
                    <a:pt x="228886" y="2788549"/>
                    <a:pt x="228029" y="2789577"/>
                    <a:pt x="227257" y="2790520"/>
                  </a:cubicBezTo>
                  <a:cubicBezTo>
                    <a:pt x="220485" y="2798493"/>
                    <a:pt x="213884" y="2806637"/>
                    <a:pt x="207455" y="2814781"/>
                  </a:cubicBezTo>
                  <a:cubicBezTo>
                    <a:pt x="206854" y="2815552"/>
                    <a:pt x="206255" y="2816324"/>
                    <a:pt x="205569" y="2817095"/>
                  </a:cubicBezTo>
                  <a:cubicBezTo>
                    <a:pt x="200168" y="2823953"/>
                    <a:pt x="194939" y="2830897"/>
                    <a:pt x="189709" y="2837841"/>
                  </a:cubicBezTo>
                  <a:cubicBezTo>
                    <a:pt x="188166" y="2839984"/>
                    <a:pt x="186538" y="2842041"/>
                    <a:pt x="184995" y="2844184"/>
                  </a:cubicBezTo>
                  <a:cubicBezTo>
                    <a:pt x="179937" y="2851128"/>
                    <a:pt x="174965" y="2858072"/>
                    <a:pt x="169993" y="2865101"/>
                  </a:cubicBezTo>
                  <a:cubicBezTo>
                    <a:pt x="168621" y="2866987"/>
                    <a:pt x="167335" y="2868873"/>
                    <a:pt x="166050" y="2870845"/>
                  </a:cubicBezTo>
                  <a:cubicBezTo>
                    <a:pt x="154477" y="2888161"/>
                    <a:pt x="143247" y="2905735"/>
                    <a:pt x="132702" y="2923566"/>
                  </a:cubicBezTo>
                  <a:lnTo>
                    <a:pt x="131502" y="2925623"/>
                  </a:lnTo>
                  <a:cubicBezTo>
                    <a:pt x="120958" y="2943454"/>
                    <a:pt x="111014" y="2961628"/>
                    <a:pt x="101756" y="2980144"/>
                  </a:cubicBezTo>
                  <a:lnTo>
                    <a:pt x="100727" y="2982116"/>
                  </a:lnTo>
                  <a:cubicBezTo>
                    <a:pt x="96012" y="2991717"/>
                    <a:pt x="91469" y="3001318"/>
                    <a:pt x="87011" y="3011005"/>
                  </a:cubicBezTo>
                  <a:lnTo>
                    <a:pt x="86497" y="3012119"/>
                  </a:lnTo>
                  <a:cubicBezTo>
                    <a:pt x="82125" y="3021635"/>
                    <a:pt x="77924" y="3031236"/>
                    <a:pt x="73895" y="3040923"/>
                  </a:cubicBezTo>
                  <a:lnTo>
                    <a:pt x="72866" y="3043495"/>
                  </a:lnTo>
                  <a:cubicBezTo>
                    <a:pt x="68837" y="3053096"/>
                    <a:pt x="64980" y="3062783"/>
                    <a:pt x="61294" y="3072470"/>
                  </a:cubicBezTo>
                  <a:lnTo>
                    <a:pt x="60779" y="3073842"/>
                  </a:lnTo>
                  <a:cubicBezTo>
                    <a:pt x="57265" y="3083186"/>
                    <a:pt x="53836" y="3092530"/>
                    <a:pt x="50664" y="3101959"/>
                  </a:cubicBezTo>
                  <a:cubicBezTo>
                    <a:pt x="50235" y="3103331"/>
                    <a:pt x="49806" y="3104617"/>
                    <a:pt x="49292" y="3105988"/>
                  </a:cubicBezTo>
                  <a:cubicBezTo>
                    <a:pt x="42691" y="3125877"/>
                    <a:pt x="36691" y="3145936"/>
                    <a:pt x="31290" y="3166081"/>
                  </a:cubicBezTo>
                  <a:cubicBezTo>
                    <a:pt x="31290" y="3166424"/>
                    <a:pt x="31118" y="3166682"/>
                    <a:pt x="31033" y="3167025"/>
                  </a:cubicBezTo>
                  <a:cubicBezTo>
                    <a:pt x="28632" y="3176026"/>
                    <a:pt x="26403" y="3185027"/>
                    <a:pt x="24260" y="3194114"/>
                  </a:cubicBezTo>
                  <a:cubicBezTo>
                    <a:pt x="23832" y="3196000"/>
                    <a:pt x="23317" y="3197971"/>
                    <a:pt x="22889" y="3199857"/>
                  </a:cubicBezTo>
                  <a:cubicBezTo>
                    <a:pt x="21089" y="3207830"/>
                    <a:pt x="19374" y="3215802"/>
                    <a:pt x="17745" y="3223774"/>
                  </a:cubicBezTo>
                  <a:cubicBezTo>
                    <a:pt x="16631" y="3229518"/>
                    <a:pt x="15516" y="3235262"/>
                    <a:pt x="14488" y="3241005"/>
                  </a:cubicBezTo>
                  <a:cubicBezTo>
                    <a:pt x="13288" y="3247777"/>
                    <a:pt x="12087" y="3254464"/>
                    <a:pt x="10973" y="3261236"/>
                  </a:cubicBezTo>
                  <a:cubicBezTo>
                    <a:pt x="10887" y="3261922"/>
                    <a:pt x="10716" y="3262608"/>
                    <a:pt x="10630" y="3263208"/>
                  </a:cubicBezTo>
                  <a:cubicBezTo>
                    <a:pt x="7372" y="3283868"/>
                    <a:pt x="4801" y="3304613"/>
                    <a:pt x="2829" y="3325444"/>
                  </a:cubicBezTo>
                  <a:cubicBezTo>
                    <a:pt x="2572" y="3328273"/>
                    <a:pt x="2315" y="3331102"/>
                    <a:pt x="2058" y="3333931"/>
                  </a:cubicBezTo>
                  <a:cubicBezTo>
                    <a:pt x="1286" y="3342847"/>
                    <a:pt x="515" y="3351762"/>
                    <a:pt x="0" y="3360677"/>
                  </a:cubicBezTo>
                  <a:lnTo>
                    <a:pt x="0" y="3360677"/>
                  </a:lnTo>
                  <a:cubicBezTo>
                    <a:pt x="0" y="3360677"/>
                    <a:pt x="24603" y="3362135"/>
                    <a:pt x="24603" y="3362135"/>
                  </a:cubicBezTo>
                  <a:cubicBezTo>
                    <a:pt x="27261" y="3319529"/>
                    <a:pt x="32576" y="3277181"/>
                    <a:pt x="40548" y="3235176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E6658170-058D-1373-9199-1DDD07AB946A}"/>
                </a:ext>
              </a:extLst>
            </p:cNvPr>
            <p:cNvSpPr/>
            <p:nvPr/>
          </p:nvSpPr>
          <p:spPr>
            <a:xfrm>
              <a:off x="4466977" y="-1"/>
              <a:ext cx="3047523" cy="3362134"/>
            </a:xfrm>
            <a:custGeom>
              <a:avLst/>
              <a:gdLst>
                <a:gd name="connsiteX0" fmla="*/ 40205 w 3047523"/>
                <a:gd name="connsiteY0" fmla="*/ 3235262 h 3362134"/>
                <a:gd name="connsiteX1" fmla="*/ 52464 w 3047523"/>
                <a:gd name="connsiteY1" fmla="*/ 3181769 h 3362134"/>
                <a:gd name="connsiteX2" fmla="*/ 57179 w 3047523"/>
                <a:gd name="connsiteY2" fmla="*/ 3164110 h 3362134"/>
                <a:gd name="connsiteX3" fmla="*/ 73124 w 3047523"/>
                <a:gd name="connsiteY3" fmla="*/ 3111475 h 3362134"/>
                <a:gd name="connsiteX4" fmla="*/ 93097 w 3047523"/>
                <a:gd name="connsiteY4" fmla="*/ 3058582 h 3362134"/>
                <a:gd name="connsiteX5" fmla="*/ 116072 w 3047523"/>
                <a:gd name="connsiteY5" fmla="*/ 3006976 h 3362134"/>
                <a:gd name="connsiteX6" fmla="*/ 122587 w 3047523"/>
                <a:gd name="connsiteY6" fmla="*/ 2993174 h 3362134"/>
                <a:gd name="connsiteX7" fmla="*/ 146504 w 3047523"/>
                <a:gd name="connsiteY7" fmla="*/ 2948854 h 3362134"/>
                <a:gd name="connsiteX8" fmla="*/ 180194 w 3047523"/>
                <a:gd name="connsiteY8" fmla="*/ 2894162 h 3362134"/>
                <a:gd name="connsiteX9" fmla="*/ 187652 w 3047523"/>
                <a:gd name="connsiteY9" fmla="*/ 2882589 h 3362134"/>
                <a:gd name="connsiteX10" fmla="*/ 266948 w 3047523"/>
                <a:gd name="connsiteY10" fmla="*/ 2782205 h 3362134"/>
                <a:gd name="connsiteX11" fmla="*/ 278349 w 3047523"/>
                <a:gd name="connsiteY11" fmla="*/ 2770032 h 3362134"/>
                <a:gd name="connsiteX12" fmla="*/ 288893 w 3047523"/>
                <a:gd name="connsiteY12" fmla="*/ 2758973 h 3362134"/>
                <a:gd name="connsiteX13" fmla="*/ 299866 w 3047523"/>
                <a:gd name="connsiteY13" fmla="*/ 2747572 h 3362134"/>
                <a:gd name="connsiteX14" fmla="*/ 308782 w 3047523"/>
                <a:gd name="connsiteY14" fmla="*/ 2738743 h 3362134"/>
                <a:gd name="connsiteX15" fmla="*/ 344272 w 3047523"/>
                <a:gd name="connsiteY15" fmla="*/ 2703252 h 3362134"/>
                <a:gd name="connsiteX16" fmla="*/ 344272 w 3047523"/>
                <a:gd name="connsiteY16" fmla="*/ 2703252 h 3362134"/>
                <a:gd name="connsiteX17" fmla="*/ 486232 w 3047523"/>
                <a:gd name="connsiteY17" fmla="*/ 2561292 h 3362134"/>
                <a:gd name="connsiteX18" fmla="*/ 1053903 w 3047523"/>
                <a:gd name="connsiteY18" fmla="*/ 1993535 h 3362134"/>
                <a:gd name="connsiteX19" fmla="*/ 2189331 w 3047523"/>
                <a:gd name="connsiteY19" fmla="*/ 858107 h 3362134"/>
                <a:gd name="connsiteX20" fmla="*/ 3047524 w 3047523"/>
                <a:gd name="connsiteY20" fmla="*/ 0 h 3362134"/>
                <a:gd name="connsiteX21" fmla="*/ 3012634 w 3047523"/>
                <a:gd name="connsiteY21" fmla="*/ 0 h 3362134"/>
                <a:gd name="connsiteX22" fmla="*/ 2745772 w 3047523"/>
                <a:gd name="connsiteY22" fmla="*/ 266862 h 3362134"/>
                <a:gd name="connsiteX23" fmla="*/ 2596010 w 3047523"/>
                <a:gd name="connsiteY23" fmla="*/ 416624 h 3362134"/>
                <a:gd name="connsiteX24" fmla="*/ 2396357 w 3047523"/>
                <a:gd name="connsiteY24" fmla="*/ 616277 h 3362134"/>
                <a:gd name="connsiteX25" fmla="*/ 2171758 w 3047523"/>
                <a:gd name="connsiteY25" fmla="*/ 840877 h 3362134"/>
                <a:gd name="connsiteX26" fmla="*/ 2004422 w 3047523"/>
                <a:gd name="connsiteY26" fmla="*/ 1008212 h 3362134"/>
                <a:gd name="connsiteX27" fmla="*/ 1997050 w 3047523"/>
                <a:gd name="connsiteY27" fmla="*/ 1015584 h 3362134"/>
                <a:gd name="connsiteX28" fmla="*/ 1988992 w 3047523"/>
                <a:gd name="connsiteY28" fmla="*/ 1023642 h 3362134"/>
                <a:gd name="connsiteX29" fmla="*/ 1860919 w 3047523"/>
                <a:gd name="connsiteY29" fmla="*/ 1151715 h 3362134"/>
                <a:gd name="connsiteX30" fmla="*/ 1847288 w 3047523"/>
                <a:gd name="connsiteY30" fmla="*/ 1165346 h 3362134"/>
                <a:gd name="connsiteX31" fmla="*/ 1832372 w 3047523"/>
                <a:gd name="connsiteY31" fmla="*/ 1180262 h 3362134"/>
                <a:gd name="connsiteX32" fmla="*/ 1717501 w 3047523"/>
                <a:gd name="connsiteY32" fmla="*/ 1295133 h 3362134"/>
                <a:gd name="connsiteX33" fmla="*/ 1697527 w 3047523"/>
                <a:gd name="connsiteY33" fmla="*/ 1315107 h 3362134"/>
                <a:gd name="connsiteX34" fmla="*/ 1675753 w 3047523"/>
                <a:gd name="connsiteY34" fmla="*/ 1336881 h 3362134"/>
                <a:gd name="connsiteX35" fmla="*/ 1647635 w 3047523"/>
                <a:gd name="connsiteY35" fmla="*/ 1364999 h 3362134"/>
                <a:gd name="connsiteX36" fmla="*/ 1597743 w 3047523"/>
                <a:gd name="connsiteY36" fmla="*/ 1414891 h 3362134"/>
                <a:gd name="connsiteX37" fmla="*/ 1547851 w 3047523"/>
                <a:gd name="connsiteY37" fmla="*/ 1464783 h 3362134"/>
                <a:gd name="connsiteX38" fmla="*/ 1497959 w 3047523"/>
                <a:gd name="connsiteY38" fmla="*/ 1514675 h 3362134"/>
                <a:gd name="connsiteX39" fmla="*/ 1448067 w 3047523"/>
                <a:gd name="connsiteY39" fmla="*/ 1564567 h 3362134"/>
                <a:gd name="connsiteX40" fmla="*/ 1398175 w 3047523"/>
                <a:gd name="connsiteY40" fmla="*/ 1614459 h 3362134"/>
                <a:gd name="connsiteX41" fmla="*/ 1348283 w 3047523"/>
                <a:gd name="connsiteY41" fmla="*/ 1664351 h 3362134"/>
                <a:gd name="connsiteX42" fmla="*/ 1298391 w 3047523"/>
                <a:gd name="connsiteY42" fmla="*/ 1714243 h 3362134"/>
                <a:gd name="connsiteX43" fmla="*/ 1248499 w 3047523"/>
                <a:gd name="connsiteY43" fmla="*/ 1764135 h 3362134"/>
                <a:gd name="connsiteX44" fmla="*/ 1198607 w 3047523"/>
                <a:gd name="connsiteY44" fmla="*/ 1814027 h 3362134"/>
                <a:gd name="connsiteX45" fmla="*/ 1191749 w 3047523"/>
                <a:gd name="connsiteY45" fmla="*/ 1820885 h 3362134"/>
                <a:gd name="connsiteX46" fmla="*/ 1148629 w 3047523"/>
                <a:gd name="connsiteY46" fmla="*/ 1864004 h 3362134"/>
                <a:gd name="connsiteX47" fmla="*/ 1101566 w 3047523"/>
                <a:gd name="connsiteY47" fmla="*/ 1911067 h 3362134"/>
                <a:gd name="connsiteX48" fmla="*/ 1098738 w 3047523"/>
                <a:gd name="connsiteY48" fmla="*/ 1913896 h 3362134"/>
                <a:gd name="connsiteX49" fmla="*/ 1048846 w 3047523"/>
                <a:gd name="connsiteY49" fmla="*/ 1963788 h 3362134"/>
                <a:gd name="connsiteX50" fmla="*/ 1036330 w 3047523"/>
                <a:gd name="connsiteY50" fmla="*/ 1976304 h 3362134"/>
                <a:gd name="connsiteX51" fmla="*/ 998868 w 3047523"/>
                <a:gd name="connsiteY51" fmla="*/ 2013766 h 3362134"/>
                <a:gd name="connsiteX52" fmla="*/ 948976 w 3047523"/>
                <a:gd name="connsiteY52" fmla="*/ 2063658 h 3362134"/>
                <a:gd name="connsiteX53" fmla="*/ 899084 w 3047523"/>
                <a:gd name="connsiteY53" fmla="*/ 2113550 h 3362134"/>
                <a:gd name="connsiteX54" fmla="*/ 849192 w 3047523"/>
                <a:gd name="connsiteY54" fmla="*/ 2163442 h 3362134"/>
                <a:gd name="connsiteX55" fmla="*/ 799300 w 3047523"/>
                <a:gd name="connsiteY55" fmla="*/ 2213334 h 3362134"/>
                <a:gd name="connsiteX56" fmla="*/ 749408 w 3047523"/>
                <a:gd name="connsiteY56" fmla="*/ 2263226 h 3362134"/>
                <a:gd name="connsiteX57" fmla="*/ 699516 w 3047523"/>
                <a:gd name="connsiteY57" fmla="*/ 2313118 h 3362134"/>
                <a:gd name="connsiteX58" fmla="*/ 649624 w 3047523"/>
                <a:gd name="connsiteY58" fmla="*/ 2363010 h 3362134"/>
                <a:gd name="connsiteX59" fmla="*/ 599732 w 3047523"/>
                <a:gd name="connsiteY59" fmla="*/ 2412902 h 3362134"/>
                <a:gd name="connsiteX60" fmla="*/ 549840 w 3047523"/>
                <a:gd name="connsiteY60" fmla="*/ 2462794 h 3362134"/>
                <a:gd name="connsiteX61" fmla="*/ 499948 w 3047523"/>
                <a:gd name="connsiteY61" fmla="*/ 2512685 h 3362134"/>
                <a:gd name="connsiteX62" fmla="*/ 450056 w 3047523"/>
                <a:gd name="connsiteY62" fmla="*/ 2562577 h 3362134"/>
                <a:gd name="connsiteX63" fmla="*/ 400165 w 3047523"/>
                <a:gd name="connsiteY63" fmla="*/ 2612470 h 3362134"/>
                <a:gd name="connsiteX64" fmla="*/ 350273 w 3047523"/>
                <a:gd name="connsiteY64" fmla="*/ 2662362 h 3362134"/>
                <a:gd name="connsiteX65" fmla="*/ 326869 w 3047523"/>
                <a:gd name="connsiteY65" fmla="*/ 2685764 h 3362134"/>
                <a:gd name="connsiteX66" fmla="*/ 291379 w 3047523"/>
                <a:gd name="connsiteY66" fmla="*/ 2721255 h 3362134"/>
                <a:gd name="connsiteX67" fmla="*/ 287865 w 3047523"/>
                <a:gd name="connsiteY67" fmla="*/ 2724769 h 3362134"/>
                <a:gd name="connsiteX68" fmla="*/ 281864 w 3047523"/>
                <a:gd name="connsiteY68" fmla="*/ 2730770 h 3362134"/>
                <a:gd name="connsiteX69" fmla="*/ 272520 w 3047523"/>
                <a:gd name="connsiteY69" fmla="*/ 2740543 h 3362134"/>
                <a:gd name="connsiteX70" fmla="*/ 260347 w 3047523"/>
                <a:gd name="connsiteY70" fmla="*/ 2753316 h 3362134"/>
                <a:gd name="connsiteX71" fmla="*/ 249203 w 3047523"/>
                <a:gd name="connsiteY71" fmla="*/ 2765232 h 3362134"/>
                <a:gd name="connsiteX72" fmla="*/ 246374 w 3047523"/>
                <a:gd name="connsiteY72" fmla="*/ 2768489 h 3362134"/>
                <a:gd name="connsiteX73" fmla="*/ 229743 w 3047523"/>
                <a:gd name="connsiteY73" fmla="*/ 2787606 h 3362134"/>
                <a:gd name="connsiteX74" fmla="*/ 227257 w 3047523"/>
                <a:gd name="connsiteY74" fmla="*/ 2790520 h 3362134"/>
                <a:gd name="connsiteX75" fmla="*/ 207455 w 3047523"/>
                <a:gd name="connsiteY75" fmla="*/ 2814781 h 3362134"/>
                <a:gd name="connsiteX76" fmla="*/ 205569 w 3047523"/>
                <a:gd name="connsiteY76" fmla="*/ 2817095 h 3362134"/>
                <a:gd name="connsiteX77" fmla="*/ 189709 w 3047523"/>
                <a:gd name="connsiteY77" fmla="*/ 2837841 h 3362134"/>
                <a:gd name="connsiteX78" fmla="*/ 184995 w 3047523"/>
                <a:gd name="connsiteY78" fmla="*/ 2844184 h 3362134"/>
                <a:gd name="connsiteX79" fmla="*/ 169993 w 3047523"/>
                <a:gd name="connsiteY79" fmla="*/ 2865101 h 3362134"/>
                <a:gd name="connsiteX80" fmla="*/ 166050 w 3047523"/>
                <a:gd name="connsiteY80" fmla="*/ 2870845 h 3362134"/>
                <a:gd name="connsiteX81" fmla="*/ 132702 w 3047523"/>
                <a:gd name="connsiteY81" fmla="*/ 2923566 h 3362134"/>
                <a:gd name="connsiteX82" fmla="*/ 131502 w 3047523"/>
                <a:gd name="connsiteY82" fmla="*/ 2925623 h 3362134"/>
                <a:gd name="connsiteX83" fmla="*/ 101756 w 3047523"/>
                <a:gd name="connsiteY83" fmla="*/ 2980144 h 3362134"/>
                <a:gd name="connsiteX84" fmla="*/ 100727 w 3047523"/>
                <a:gd name="connsiteY84" fmla="*/ 2982116 h 3362134"/>
                <a:gd name="connsiteX85" fmla="*/ 87011 w 3047523"/>
                <a:gd name="connsiteY85" fmla="*/ 3011005 h 3362134"/>
                <a:gd name="connsiteX86" fmla="*/ 86497 w 3047523"/>
                <a:gd name="connsiteY86" fmla="*/ 3012119 h 3362134"/>
                <a:gd name="connsiteX87" fmla="*/ 73895 w 3047523"/>
                <a:gd name="connsiteY87" fmla="*/ 3040923 h 3362134"/>
                <a:gd name="connsiteX88" fmla="*/ 72866 w 3047523"/>
                <a:gd name="connsiteY88" fmla="*/ 3043495 h 3362134"/>
                <a:gd name="connsiteX89" fmla="*/ 61294 w 3047523"/>
                <a:gd name="connsiteY89" fmla="*/ 3072470 h 3362134"/>
                <a:gd name="connsiteX90" fmla="*/ 60779 w 3047523"/>
                <a:gd name="connsiteY90" fmla="*/ 3073842 h 3362134"/>
                <a:gd name="connsiteX91" fmla="*/ 50664 w 3047523"/>
                <a:gd name="connsiteY91" fmla="*/ 3101959 h 3362134"/>
                <a:gd name="connsiteX92" fmla="*/ 49292 w 3047523"/>
                <a:gd name="connsiteY92" fmla="*/ 3105988 h 3362134"/>
                <a:gd name="connsiteX93" fmla="*/ 31290 w 3047523"/>
                <a:gd name="connsiteY93" fmla="*/ 3166081 h 3362134"/>
                <a:gd name="connsiteX94" fmla="*/ 31033 w 3047523"/>
                <a:gd name="connsiteY94" fmla="*/ 3167025 h 3362134"/>
                <a:gd name="connsiteX95" fmla="*/ 24260 w 3047523"/>
                <a:gd name="connsiteY95" fmla="*/ 3194114 h 3362134"/>
                <a:gd name="connsiteX96" fmla="*/ 22889 w 3047523"/>
                <a:gd name="connsiteY96" fmla="*/ 3199857 h 3362134"/>
                <a:gd name="connsiteX97" fmla="*/ 17745 w 3047523"/>
                <a:gd name="connsiteY97" fmla="*/ 3223774 h 3362134"/>
                <a:gd name="connsiteX98" fmla="*/ 14488 w 3047523"/>
                <a:gd name="connsiteY98" fmla="*/ 3241005 h 3362134"/>
                <a:gd name="connsiteX99" fmla="*/ 10973 w 3047523"/>
                <a:gd name="connsiteY99" fmla="*/ 3261236 h 3362134"/>
                <a:gd name="connsiteX100" fmla="*/ 10630 w 3047523"/>
                <a:gd name="connsiteY100" fmla="*/ 3263208 h 3362134"/>
                <a:gd name="connsiteX101" fmla="*/ 2829 w 3047523"/>
                <a:gd name="connsiteY101" fmla="*/ 3325444 h 3362134"/>
                <a:gd name="connsiteX102" fmla="*/ 2058 w 3047523"/>
                <a:gd name="connsiteY102" fmla="*/ 3333931 h 3362134"/>
                <a:gd name="connsiteX103" fmla="*/ 0 w 3047523"/>
                <a:gd name="connsiteY103" fmla="*/ 3360677 h 3362134"/>
                <a:gd name="connsiteX104" fmla="*/ 0 w 3047523"/>
                <a:gd name="connsiteY104" fmla="*/ 3360677 h 3362134"/>
                <a:gd name="connsiteX105" fmla="*/ 24603 w 3047523"/>
                <a:gd name="connsiteY105" fmla="*/ 3362135 h 3362134"/>
                <a:gd name="connsiteX106" fmla="*/ 40548 w 3047523"/>
                <a:gd name="connsiteY106" fmla="*/ 3235176 h 336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3047523" h="3362134">
                  <a:moveTo>
                    <a:pt x="40205" y="3235262"/>
                  </a:moveTo>
                  <a:cubicBezTo>
                    <a:pt x="43720" y="3217345"/>
                    <a:pt x="47835" y="3199514"/>
                    <a:pt x="52464" y="3181769"/>
                  </a:cubicBezTo>
                  <a:cubicBezTo>
                    <a:pt x="54007" y="3175854"/>
                    <a:pt x="55550" y="3169939"/>
                    <a:pt x="57179" y="3164110"/>
                  </a:cubicBezTo>
                  <a:cubicBezTo>
                    <a:pt x="62065" y="3146451"/>
                    <a:pt x="67294" y="3128877"/>
                    <a:pt x="73124" y="3111475"/>
                  </a:cubicBezTo>
                  <a:cubicBezTo>
                    <a:pt x="79210" y="3093644"/>
                    <a:pt x="85897" y="3075985"/>
                    <a:pt x="93097" y="3058582"/>
                  </a:cubicBezTo>
                  <a:cubicBezTo>
                    <a:pt x="100298" y="3041180"/>
                    <a:pt x="107928" y="3023950"/>
                    <a:pt x="116072" y="3006976"/>
                  </a:cubicBezTo>
                  <a:cubicBezTo>
                    <a:pt x="118215" y="3002347"/>
                    <a:pt x="120358" y="2997803"/>
                    <a:pt x="122587" y="2993174"/>
                  </a:cubicBezTo>
                  <a:cubicBezTo>
                    <a:pt x="130131" y="2978172"/>
                    <a:pt x="138189" y="2963428"/>
                    <a:pt x="146504" y="2948854"/>
                  </a:cubicBezTo>
                  <a:cubicBezTo>
                    <a:pt x="157134" y="2930252"/>
                    <a:pt x="168450" y="2912078"/>
                    <a:pt x="180194" y="2894162"/>
                  </a:cubicBezTo>
                  <a:cubicBezTo>
                    <a:pt x="182680" y="2890304"/>
                    <a:pt x="185081" y="2886447"/>
                    <a:pt x="187652" y="2882589"/>
                  </a:cubicBezTo>
                  <a:cubicBezTo>
                    <a:pt x="211998" y="2847442"/>
                    <a:pt x="238487" y="2813923"/>
                    <a:pt x="266948" y="2782205"/>
                  </a:cubicBezTo>
                  <a:cubicBezTo>
                    <a:pt x="270720" y="2778090"/>
                    <a:pt x="274492" y="2774061"/>
                    <a:pt x="278349" y="2770032"/>
                  </a:cubicBezTo>
                  <a:cubicBezTo>
                    <a:pt x="281864" y="2766346"/>
                    <a:pt x="285379" y="2762660"/>
                    <a:pt x="288893" y="2758973"/>
                  </a:cubicBezTo>
                  <a:lnTo>
                    <a:pt x="299866" y="2747572"/>
                  </a:lnTo>
                  <a:lnTo>
                    <a:pt x="308782" y="2738743"/>
                  </a:lnTo>
                  <a:lnTo>
                    <a:pt x="344272" y="2703252"/>
                  </a:lnTo>
                  <a:lnTo>
                    <a:pt x="344272" y="2703252"/>
                  </a:lnTo>
                  <a:lnTo>
                    <a:pt x="486232" y="2561292"/>
                  </a:lnTo>
                  <a:lnTo>
                    <a:pt x="1053903" y="1993535"/>
                  </a:lnTo>
                  <a:lnTo>
                    <a:pt x="2189331" y="858107"/>
                  </a:lnTo>
                  <a:lnTo>
                    <a:pt x="3047524" y="0"/>
                  </a:lnTo>
                  <a:lnTo>
                    <a:pt x="3012634" y="0"/>
                  </a:lnTo>
                  <a:lnTo>
                    <a:pt x="2745772" y="266862"/>
                  </a:lnTo>
                  <a:lnTo>
                    <a:pt x="2596010" y="416624"/>
                  </a:lnTo>
                  <a:lnTo>
                    <a:pt x="2396357" y="616277"/>
                  </a:lnTo>
                  <a:lnTo>
                    <a:pt x="2171758" y="840877"/>
                  </a:lnTo>
                  <a:lnTo>
                    <a:pt x="2004422" y="1008212"/>
                  </a:lnTo>
                  <a:lnTo>
                    <a:pt x="1997050" y="1015584"/>
                  </a:lnTo>
                  <a:lnTo>
                    <a:pt x="1988992" y="1023642"/>
                  </a:lnTo>
                  <a:lnTo>
                    <a:pt x="1860919" y="1151715"/>
                  </a:lnTo>
                  <a:lnTo>
                    <a:pt x="1847288" y="1165346"/>
                  </a:lnTo>
                  <a:lnTo>
                    <a:pt x="1832372" y="1180262"/>
                  </a:lnTo>
                  <a:lnTo>
                    <a:pt x="1717501" y="1295133"/>
                  </a:lnTo>
                  <a:lnTo>
                    <a:pt x="1697527" y="1315107"/>
                  </a:lnTo>
                  <a:lnTo>
                    <a:pt x="1675753" y="1336881"/>
                  </a:lnTo>
                  <a:lnTo>
                    <a:pt x="1647635" y="1364999"/>
                  </a:lnTo>
                  <a:lnTo>
                    <a:pt x="1597743" y="1414891"/>
                  </a:lnTo>
                  <a:lnTo>
                    <a:pt x="1547851" y="1464783"/>
                  </a:lnTo>
                  <a:lnTo>
                    <a:pt x="1497959" y="1514675"/>
                  </a:lnTo>
                  <a:lnTo>
                    <a:pt x="1448067" y="1564567"/>
                  </a:lnTo>
                  <a:lnTo>
                    <a:pt x="1398175" y="1614459"/>
                  </a:lnTo>
                  <a:lnTo>
                    <a:pt x="1348283" y="1664351"/>
                  </a:lnTo>
                  <a:lnTo>
                    <a:pt x="1298391" y="1714243"/>
                  </a:lnTo>
                  <a:lnTo>
                    <a:pt x="1248499" y="1764135"/>
                  </a:lnTo>
                  <a:lnTo>
                    <a:pt x="1198607" y="1814027"/>
                  </a:lnTo>
                  <a:lnTo>
                    <a:pt x="1191749" y="1820885"/>
                  </a:lnTo>
                  <a:lnTo>
                    <a:pt x="1148629" y="1864004"/>
                  </a:lnTo>
                  <a:lnTo>
                    <a:pt x="1101566" y="1911067"/>
                  </a:lnTo>
                  <a:lnTo>
                    <a:pt x="1098738" y="1913896"/>
                  </a:lnTo>
                  <a:lnTo>
                    <a:pt x="1048846" y="1963788"/>
                  </a:lnTo>
                  <a:lnTo>
                    <a:pt x="1036330" y="1976304"/>
                  </a:lnTo>
                  <a:lnTo>
                    <a:pt x="998868" y="2013766"/>
                  </a:lnTo>
                  <a:lnTo>
                    <a:pt x="948976" y="2063658"/>
                  </a:lnTo>
                  <a:lnTo>
                    <a:pt x="899084" y="2113550"/>
                  </a:lnTo>
                  <a:lnTo>
                    <a:pt x="849192" y="2163442"/>
                  </a:lnTo>
                  <a:lnTo>
                    <a:pt x="799300" y="2213334"/>
                  </a:lnTo>
                  <a:lnTo>
                    <a:pt x="749408" y="2263226"/>
                  </a:lnTo>
                  <a:lnTo>
                    <a:pt x="699516" y="2313118"/>
                  </a:lnTo>
                  <a:lnTo>
                    <a:pt x="649624" y="2363010"/>
                  </a:lnTo>
                  <a:lnTo>
                    <a:pt x="599732" y="2412902"/>
                  </a:lnTo>
                  <a:lnTo>
                    <a:pt x="549840" y="2462794"/>
                  </a:lnTo>
                  <a:lnTo>
                    <a:pt x="499948" y="2512685"/>
                  </a:lnTo>
                  <a:lnTo>
                    <a:pt x="450056" y="2562577"/>
                  </a:lnTo>
                  <a:lnTo>
                    <a:pt x="400165" y="2612470"/>
                  </a:lnTo>
                  <a:lnTo>
                    <a:pt x="350273" y="2662362"/>
                  </a:lnTo>
                  <a:lnTo>
                    <a:pt x="326869" y="2685764"/>
                  </a:lnTo>
                  <a:lnTo>
                    <a:pt x="291379" y="2721255"/>
                  </a:lnTo>
                  <a:lnTo>
                    <a:pt x="287865" y="2724769"/>
                  </a:lnTo>
                  <a:lnTo>
                    <a:pt x="281864" y="2730770"/>
                  </a:lnTo>
                  <a:lnTo>
                    <a:pt x="272520" y="2740543"/>
                  </a:lnTo>
                  <a:cubicBezTo>
                    <a:pt x="268491" y="2744829"/>
                    <a:pt x="264376" y="2749029"/>
                    <a:pt x="260347" y="2753316"/>
                  </a:cubicBezTo>
                  <a:cubicBezTo>
                    <a:pt x="256575" y="2757259"/>
                    <a:pt x="252889" y="2761202"/>
                    <a:pt x="249203" y="2765232"/>
                  </a:cubicBezTo>
                  <a:cubicBezTo>
                    <a:pt x="248260" y="2766346"/>
                    <a:pt x="247317" y="2767375"/>
                    <a:pt x="246374" y="2768489"/>
                  </a:cubicBezTo>
                  <a:cubicBezTo>
                    <a:pt x="240716" y="2774833"/>
                    <a:pt x="235229" y="2781176"/>
                    <a:pt x="229743" y="2787606"/>
                  </a:cubicBezTo>
                  <a:cubicBezTo>
                    <a:pt x="228886" y="2788549"/>
                    <a:pt x="228029" y="2789577"/>
                    <a:pt x="227257" y="2790520"/>
                  </a:cubicBezTo>
                  <a:cubicBezTo>
                    <a:pt x="220485" y="2798493"/>
                    <a:pt x="213884" y="2806637"/>
                    <a:pt x="207455" y="2814781"/>
                  </a:cubicBezTo>
                  <a:cubicBezTo>
                    <a:pt x="206854" y="2815552"/>
                    <a:pt x="206255" y="2816324"/>
                    <a:pt x="205569" y="2817095"/>
                  </a:cubicBezTo>
                  <a:cubicBezTo>
                    <a:pt x="200168" y="2823953"/>
                    <a:pt x="194939" y="2830897"/>
                    <a:pt x="189709" y="2837841"/>
                  </a:cubicBezTo>
                  <a:cubicBezTo>
                    <a:pt x="188166" y="2839984"/>
                    <a:pt x="186538" y="2842041"/>
                    <a:pt x="184995" y="2844184"/>
                  </a:cubicBezTo>
                  <a:cubicBezTo>
                    <a:pt x="179937" y="2851128"/>
                    <a:pt x="174965" y="2858072"/>
                    <a:pt x="169993" y="2865101"/>
                  </a:cubicBezTo>
                  <a:cubicBezTo>
                    <a:pt x="168621" y="2866987"/>
                    <a:pt x="167335" y="2868873"/>
                    <a:pt x="166050" y="2870845"/>
                  </a:cubicBezTo>
                  <a:cubicBezTo>
                    <a:pt x="154477" y="2888161"/>
                    <a:pt x="143247" y="2905735"/>
                    <a:pt x="132702" y="2923566"/>
                  </a:cubicBezTo>
                  <a:lnTo>
                    <a:pt x="131502" y="2925623"/>
                  </a:lnTo>
                  <a:cubicBezTo>
                    <a:pt x="120958" y="2943454"/>
                    <a:pt x="111014" y="2961628"/>
                    <a:pt x="101756" y="2980144"/>
                  </a:cubicBezTo>
                  <a:lnTo>
                    <a:pt x="100727" y="2982116"/>
                  </a:lnTo>
                  <a:cubicBezTo>
                    <a:pt x="96012" y="2991717"/>
                    <a:pt x="91469" y="3001318"/>
                    <a:pt x="87011" y="3011005"/>
                  </a:cubicBezTo>
                  <a:lnTo>
                    <a:pt x="86497" y="3012119"/>
                  </a:lnTo>
                  <a:cubicBezTo>
                    <a:pt x="82125" y="3021635"/>
                    <a:pt x="77924" y="3031236"/>
                    <a:pt x="73895" y="3040923"/>
                  </a:cubicBezTo>
                  <a:lnTo>
                    <a:pt x="72866" y="3043495"/>
                  </a:lnTo>
                  <a:cubicBezTo>
                    <a:pt x="68837" y="3053096"/>
                    <a:pt x="64980" y="3062783"/>
                    <a:pt x="61294" y="3072470"/>
                  </a:cubicBezTo>
                  <a:lnTo>
                    <a:pt x="60779" y="3073842"/>
                  </a:lnTo>
                  <a:cubicBezTo>
                    <a:pt x="57265" y="3083186"/>
                    <a:pt x="53836" y="3092530"/>
                    <a:pt x="50664" y="3101959"/>
                  </a:cubicBezTo>
                  <a:cubicBezTo>
                    <a:pt x="50235" y="3103331"/>
                    <a:pt x="49806" y="3104617"/>
                    <a:pt x="49292" y="3105988"/>
                  </a:cubicBezTo>
                  <a:cubicBezTo>
                    <a:pt x="42691" y="3125877"/>
                    <a:pt x="36691" y="3145936"/>
                    <a:pt x="31290" y="3166081"/>
                  </a:cubicBezTo>
                  <a:cubicBezTo>
                    <a:pt x="31290" y="3166424"/>
                    <a:pt x="31118" y="3166682"/>
                    <a:pt x="31033" y="3167025"/>
                  </a:cubicBezTo>
                  <a:cubicBezTo>
                    <a:pt x="28632" y="3176026"/>
                    <a:pt x="26403" y="3185027"/>
                    <a:pt x="24260" y="3194114"/>
                  </a:cubicBezTo>
                  <a:cubicBezTo>
                    <a:pt x="23832" y="3196000"/>
                    <a:pt x="23317" y="3197971"/>
                    <a:pt x="22889" y="3199857"/>
                  </a:cubicBezTo>
                  <a:cubicBezTo>
                    <a:pt x="21089" y="3207830"/>
                    <a:pt x="19374" y="3215802"/>
                    <a:pt x="17745" y="3223774"/>
                  </a:cubicBezTo>
                  <a:cubicBezTo>
                    <a:pt x="16631" y="3229518"/>
                    <a:pt x="15516" y="3235262"/>
                    <a:pt x="14488" y="3241005"/>
                  </a:cubicBezTo>
                  <a:cubicBezTo>
                    <a:pt x="13288" y="3247777"/>
                    <a:pt x="12087" y="3254464"/>
                    <a:pt x="10973" y="3261236"/>
                  </a:cubicBezTo>
                  <a:cubicBezTo>
                    <a:pt x="10887" y="3261922"/>
                    <a:pt x="10716" y="3262608"/>
                    <a:pt x="10630" y="3263208"/>
                  </a:cubicBezTo>
                  <a:cubicBezTo>
                    <a:pt x="7372" y="3283868"/>
                    <a:pt x="4801" y="3304613"/>
                    <a:pt x="2829" y="3325444"/>
                  </a:cubicBezTo>
                  <a:cubicBezTo>
                    <a:pt x="2572" y="3328273"/>
                    <a:pt x="2315" y="3331102"/>
                    <a:pt x="2058" y="3333931"/>
                  </a:cubicBezTo>
                  <a:cubicBezTo>
                    <a:pt x="1286" y="3342847"/>
                    <a:pt x="515" y="3351762"/>
                    <a:pt x="0" y="3360677"/>
                  </a:cubicBezTo>
                  <a:lnTo>
                    <a:pt x="0" y="3360677"/>
                  </a:lnTo>
                  <a:cubicBezTo>
                    <a:pt x="0" y="3360677"/>
                    <a:pt x="24603" y="3362135"/>
                    <a:pt x="24603" y="3362135"/>
                  </a:cubicBezTo>
                  <a:cubicBezTo>
                    <a:pt x="27261" y="3319529"/>
                    <a:pt x="32576" y="3277181"/>
                    <a:pt x="40548" y="323517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022337CF-8C53-A055-6440-44908E4E2642}"/>
                </a:ext>
              </a:extLst>
            </p:cNvPr>
            <p:cNvSpPr/>
            <p:nvPr/>
          </p:nvSpPr>
          <p:spPr>
            <a:xfrm>
              <a:off x="4974726" y="3187768"/>
              <a:ext cx="3000" cy="6258"/>
            </a:xfrm>
            <a:custGeom>
              <a:avLst/>
              <a:gdLst>
                <a:gd name="connsiteX0" fmla="*/ 0 w 3000"/>
                <a:gd name="connsiteY0" fmla="*/ 6258 h 6258"/>
                <a:gd name="connsiteX1" fmla="*/ 3000 w 3000"/>
                <a:gd name="connsiteY1" fmla="*/ 0 h 6258"/>
                <a:gd name="connsiteX2" fmla="*/ 2743 w 3000"/>
                <a:gd name="connsiteY2" fmla="*/ 515 h 6258"/>
                <a:gd name="connsiteX3" fmla="*/ 0 w 3000"/>
                <a:gd name="connsiteY3" fmla="*/ 6258 h 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" h="6258">
                  <a:moveTo>
                    <a:pt x="0" y="6258"/>
                  </a:moveTo>
                  <a:cubicBezTo>
                    <a:pt x="1029" y="4201"/>
                    <a:pt x="1972" y="2058"/>
                    <a:pt x="3000" y="0"/>
                  </a:cubicBezTo>
                  <a:lnTo>
                    <a:pt x="2743" y="515"/>
                  </a:lnTo>
                  <a:cubicBezTo>
                    <a:pt x="1800" y="2401"/>
                    <a:pt x="857" y="4372"/>
                    <a:pt x="0" y="6258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4BFA79E0-B46F-A2B1-2844-39701CEB8555}"/>
                </a:ext>
              </a:extLst>
            </p:cNvPr>
            <p:cNvSpPr/>
            <p:nvPr/>
          </p:nvSpPr>
          <p:spPr>
            <a:xfrm>
              <a:off x="4965039" y="3206114"/>
              <a:ext cx="4029" cy="9086"/>
            </a:xfrm>
            <a:custGeom>
              <a:avLst/>
              <a:gdLst>
                <a:gd name="connsiteX0" fmla="*/ 86 w 4029"/>
                <a:gd name="connsiteY0" fmla="*/ 9087 h 9086"/>
                <a:gd name="connsiteX1" fmla="*/ 4029 w 4029"/>
                <a:gd name="connsiteY1" fmla="*/ 0 h 9086"/>
                <a:gd name="connsiteX2" fmla="*/ 2058 w 4029"/>
                <a:gd name="connsiteY2" fmla="*/ 4115 h 9086"/>
                <a:gd name="connsiteX3" fmla="*/ 0 w 4029"/>
                <a:gd name="connsiteY3" fmla="*/ 9087 h 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9" h="9086">
                  <a:moveTo>
                    <a:pt x="86" y="9087"/>
                  </a:moveTo>
                  <a:cubicBezTo>
                    <a:pt x="1372" y="6086"/>
                    <a:pt x="2657" y="3000"/>
                    <a:pt x="4029" y="0"/>
                  </a:cubicBezTo>
                  <a:lnTo>
                    <a:pt x="2058" y="4115"/>
                  </a:lnTo>
                  <a:lnTo>
                    <a:pt x="0" y="9087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D1AE4F33-B11A-B92C-50DA-83A023EF2DEF}"/>
                </a:ext>
              </a:extLst>
            </p:cNvPr>
            <p:cNvSpPr/>
            <p:nvPr/>
          </p:nvSpPr>
          <p:spPr>
            <a:xfrm>
              <a:off x="4957324" y="3225745"/>
              <a:ext cx="3514" cy="8743"/>
            </a:xfrm>
            <a:custGeom>
              <a:avLst/>
              <a:gdLst>
                <a:gd name="connsiteX0" fmla="*/ 0 w 3514"/>
                <a:gd name="connsiteY0" fmla="*/ 8744 h 8743"/>
                <a:gd name="connsiteX1" fmla="*/ 3515 w 3514"/>
                <a:gd name="connsiteY1" fmla="*/ 0 h 8743"/>
                <a:gd name="connsiteX2" fmla="*/ 686 w 3514"/>
                <a:gd name="connsiteY2" fmla="*/ 6944 h 8743"/>
                <a:gd name="connsiteX3" fmla="*/ 0 w 3514"/>
                <a:gd name="connsiteY3" fmla="*/ 8744 h 8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4" h="8743">
                  <a:moveTo>
                    <a:pt x="0" y="8744"/>
                  </a:moveTo>
                  <a:cubicBezTo>
                    <a:pt x="1114" y="5829"/>
                    <a:pt x="2314" y="2915"/>
                    <a:pt x="3515" y="0"/>
                  </a:cubicBezTo>
                  <a:cubicBezTo>
                    <a:pt x="2572" y="2314"/>
                    <a:pt x="1543" y="4629"/>
                    <a:pt x="686" y="6944"/>
                  </a:cubicBezTo>
                  <a:lnTo>
                    <a:pt x="0" y="8744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632A4C57-70CC-3797-C3C0-8C57825EE218}"/>
                </a:ext>
              </a:extLst>
            </p:cNvPr>
            <p:cNvSpPr/>
            <p:nvPr/>
          </p:nvSpPr>
          <p:spPr>
            <a:xfrm>
              <a:off x="4926806" y="3361533"/>
              <a:ext cx="171" cy="1714"/>
            </a:xfrm>
            <a:custGeom>
              <a:avLst/>
              <a:gdLst>
                <a:gd name="connsiteX0" fmla="*/ 0 w 171"/>
                <a:gd name="connsiteY0" fmla="*/ 1714 h 1714"/>
                <a:gd name="connsiteX1" fmla="*/ 171 w 171"/>
                <a:gd name="connsiteY1" fmla="*/ 0 h 1714"/>
                <a:gd name="connsiteX2" fmla="*/ 0 w 171"/>
                <a:gd name="connsiteY2" fmla="*/ 1029 h 1714"/>
                <a:gd name="connsiteX3" fmla="*/ 0 w 171"/>
                <a:gd name="connsiteY3" fmla="*/ 1714 h 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" h="1714">
                  <a:moveTo>
                    <a:pt x="0" y="1714"/>
                  </a:moveTo>
                  <a:cubicBezTo>
                    <a:pt x="0" y="1114"/>
                    <a:pt x="86" y="514"/>
                    <a:pt x="171" y="0"/>
                  </a:cubicBezTo>
                  <a:cubicBezTo>
                    <a:pt x="171" y="343"/>
                    <a:pt x="171" y="686"/>
                    <a:pt x="0" y="1029"/>
                  </a:cubicBezTo>
                  <a:lnTo>
                    <a:pt x="0" y="1714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9EE73237-9C70-A01B-3A45-17F8C6C86E46}"/>
                </a:ext>
              </a:extLst>
            </p:cNvPr>
            <p:cNvSpPr/>
            <p:nvPr/>
          </p:nvSpPr>
          <p:spPr>
            <a:xfrm>
              <a:off x="4987756" y="3165223"/>
              <a:ext cx="2057" cy="3686"/>
            </a:xfrm>
            <a:custGeom>
              <a:avLst/>
              <a:gdLst>
                <a:gd name="connsiteX0" fmla="*/ 0 w 2057"/>
                <a:gd name="connsiteY0" fmla="*/ 3686 h 3686"/>
                <a:gd name="connsiteX1" fmla="*/ 2058 w 2057"/>
                <a:gd name="connsiteY1" fmla="*/ 0 h 3686"/>
                <a:gd name="connsiteX2" fmla="*/ 1114 w 2057"/>
                <a:gd name="connsiteY2" fmla="*/ 1629 h 3686"/>
                <a:gd name="connsiteX3" fmla="*/ 0 w 2057"/>
                <a:gd name="connsiteY3" fmla="*/ 3686 h 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7" h="3686">
                  <a:moveTo>
                    <a:pt x="0" y="3686"/>
                  </a:moveTo>
                  <a:cubicBezTo>
                    <a:pt x="686" y="2486"/>
                    <a:pt x="1372" y="1286"/>
                    <a:pt x="2058" y="0"/>
                  </a:cubicBezTo>
                  <a:lnTo>
                    <a:pt x="1114" y="1629"/>
                  </a:lnTo>
                  <a:cubicBezTo>
                    <a:pt x="686" y="2314"/>
                    <a:pt x="343" y="3000"/>
                    <a:pt x="0" y="3686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69357348-644D-7B31-B30A-FD10A7AE1F59}"/>
                </a:ext>
              </a:extLst>
            </p:cNvPr>
            <p:cNvSpPr/>
            <p:nvPr/>
          </p:nvSpPr>
          <p:spPr>
            <a:xfrm>
              <a:off x="5069709" y="3055152"/>
              <a:ext cx="3771" cy="4028"/>
            </a:xfrm>
            <a:custGeom>
              <a:avLst/>
              <a:gdLst>
                <a:gd name="connsiteX0" fmla="*/ 0 w 3771"/>
                <a:gd name="connsiteY0" fmla="*/ 4029 h 4028"/>
                <a:gd name="connsiteX1" fmla="*/ 3772 w 3771"/>
                <a:gd name="connsiteY1" fmla="*/ 0 h 4028"/>
                <a:gd name="connsiteX2" fmla="*/ 3514 w 3771"/>
                <a:gd name="connsiteY2" fmla="*/ 343 h 4028"/>
                <a:gd name="connsiteX3" fmla="*/ 0 w 3771"/>
                <a:gd name="connsiteY3" fmla="*/ 4029 h 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1" h="4028">
                  <a:moveTo>
                    <a:pt x="0" y="4029"/>
                  </a:moveTo>
                  <a:lnTo>
                    <a:pt x="3772" y="0"/>
                  </a:lnTo>
                  <a:lnTo>
                    <a:pt x="3514" y="343"/>
                  </a:lnTo>
                  <a:lnTo>
                    <a:pt x="0" y="4029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851BED56-486C-D2D5-54D0-E524D0A770A7}"/>
                </a:ext>
              </a:extLst>
            </p:cNvPr>
            <p:cNvSpPr/>
            <p:nvPr/>
          </p:nvSpPr>
          <p:spPr>
            <a:xfrm>
              <a:off x="4931178" y="3324757"/>
              <a:ext cx="1114" cy="6600"/>
            </a:xfrm>
            <a:custGeom>
              <a:avLst/>
              <a:gdLst>
                <a:gd name="connsiteX0" fmla="*/ 0 w 1114"/>
                <a:gd name="connsiteY0" fmla="*/ 6601 h 6600"/>
                <a:gd name="connsiteX1" fmla="*/ 1114 w 1114"/>
                <a:gd name="connsiteY1" fmla="*/ 0 h 6600"/>
                <a:gd name="connsiteX2" fmla="*/ 1114 w 1114"/>
                <a:gd name="connsiteY2" fmla="*/ 0 h 6600"/>
                <a:gd name="connsiteX3" fmla="*/ 0 w 1114"/>
                <a:gd name="connsiteY3" fmla="*/ 6601 h 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4" h="6600">
                  <a:moveTo>
                    <a:pt x="0" y="6601"/>
                  </a:moveTo>
                  <a:cubicBezTo>
                    <a:pt x="343" y="4372"/>
                    <a:pt x="686" y="2143"/>
                    <a:pt x="1114" y="0"/>
                  </a:cubicBezTo>
                  <a:lnTo>
                    <a:pt x="1114" y="0"/>
                  </a:lnTo>
                  <a:cubicBezTo>
                    <a:pt x="686" y="2229"/>
                    <a:pt x="343" y="4458"/>
                    <a:pt x="0" y="6601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A3D79284-CE12-CE05-BE51-EA28BFB64B0F}"/>
                </a:ext>
              </a:extLst>
            </p:cNvPr>
            <p:cNvSpPr/>
            <p:nvPr/>
          </p:nvSpPr>
          <p:spPr>
            <a:xfrm>
              <a:off x="4934007" y="3301525"/>
              <a:ext cx="3086" cy="14573"/>
            </a:xfrm>
            <a:custGeom>
              <a:avLst/>
              <a:gdLst>
                <a:gd name="connsiteX0" fmla="*/ 0 w 3086"/>
                <a:gd name="connsiteY0" fmla="*/ 14573 h 14573"/>
                <a:gd name="connsiteX1" fmla="*/ 0 w 3086"/>
                <a:gd name="connsiteY1" fmla="*/ 14573 h 14573"/>
                <a:gd name="connsiteX2" fmla="*/ 3086 w 3086"/>
                <a:gd name="connsiteY2" fmla="*/ 0 h 14573"/>
                <a:gd name="connsiteX3" fmla="*/ 3086 w 3086"/>
                <a:gd name="connsiteY3" fmla="*/ 0 h 14573"/>
                <a:gd name="connsiteX4" fmla="*/ 0 w 3086"/>
                <a:gd name="connsiteY4" fmla="*/ 14573 h 1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" h="14573">
                  <a:moveTo>
                    <a:pt x="0" y="14573"/>
                  </a:moveTo>
                  <a:lnTo>
                    <a:pt x="0" y="14573"/>
                  </a:lnTo>
                  <a:cubicBezTo>
                    <a:pt x="943" y="9687"/>
                    <a:pt x="1972" y="4801"/>
                    <a:pt x="3086" y="0"/>
                  </a:cubicBezTo>
                  <a:lnTo>
                    <a:pt x="3086" y="0"/>
                  </a:lnTo>
                  <a:cubicBezTo>
                    <a:pt x="1972" y="4886"/>
                    <a:pt x="943" y="9773"/>
                    <a:pt x="0" y="14573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B07253E-B51A-2A69-BABF-A776A4685809}"/>
                </a:ext>
              </a:extLst>
            </p:cNvPr>
            <p:cNvSpPr/>
            <p:nvPr/>
          </p:nvSpPr>
          <p:spPr>
            <a:xfrm>
              <a:off x="4989814" y="3155021"/>
              <a:ext cx="6000" cy="10201"/>
            </a:xfrm>
            <a:custGeom>
              <a:avLst/>
              <a:gdLst>
                <a:gd name="connsiteX0" fmla="*/ 0 w 6000"/>
                <a:gd name="connsiteY0" fmla="*/ 10201 h 10201"/>
                <a:gd name="connsiteX1" fmla="*/ 6001 w 6000"/>
                <a:gd name="connsiteY1" fmla="*/ 0 h 10201"/>
                <a:gd name="connsiteX2" fmla="*/ 6001 w 6000"/>
                <a:gd name="connsiteY2" fmla="*/ 0 h 10201"/>
                <a:gd name="connsiteX3" fmla="*/ 0 w 6000"/>
                <a:gd name="connsiteY3" fmla="*/ 10201 h 1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00" h="10201">
                  <a:moveTo>
                    <a:pt x="0" y="10201"/>
                  </a:moveTo>
                  <a:cubicBezTo>
                    <a:pt x="1972" y="6772"/>
                    <a:pt x="3943" y="3429"/>
                    <a:pt x="6001" y="0"/>
                  </a:cubicBezTo>
                  <a:lnTo>
                    <a:pt x="6001" y="0"/>
                  </a:lnTo>
                  <a:cubicBezTo>
                    <a:pt x="3943" y="3343"/>
                    <a:pt x="1972" y="6772"/>
                    <a:pt x="0" y="10201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17A1144C-04E9-58F9-9943-9440BE251030}"/>
                </a:ext>
              </a:extLst>
            </p:cNvPr>
            <p:cNvSpPr/>
            <p:nvPr/>
          </p:nvSpPr>
          <p:spPr>
            <a:xfrm>
              <a:off x="5020503" y="3115331"/>
              <a:ext cx="1628" cy="2228"/>
            </a:xfrm>
            <a:custGeom>
              <a:avLst/>
              <a:gdLst>
                <a:gd name="connsiteX0" fmla="*/ 0 w 1628"/>
                <a:gd name="connsiteY0" fmla="*/ 2229 h 2228"/>
                <a:gd name="connsiteX1" fmla="*/ 1629 w 1628"/>
                <a:gd name="connsiteY1" fmla="*/ 0 h 2228"/>
                <a:gd name="connsiteX2" fmla="*/ 1629 w 1628"/>
                <a:gd name="connsiteY2" fmla="*/ 0 h 2228"/>
                <a:gd name="connsiteX3" fmla="*/ 0 w 1628"/>
                <a:gd name="connsiteY3" fmla="*/ 2229 h 2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" h="2228">
                  <a:moveTo>
                    <a:pt x="0" y="2229"/>
                  </a:moveTo>
                  <a:cubicBezTo>
                    <a:pt x="514" y="1457"/>
                    <a:pt x="1029" y="686"/>
                    <a:pt x="1629" y="0"/>
                  </a:cubicBezTo>
                  <a:lnTo>
                    <a:pt x="1629" y="0"/>
                  </a:lnTo>
                  <a:cubicBezTo>
                    <a:pt x="1114" y="771"/>
                    <a:pt x="514" y="1457"/>
                    <a:pt x="0" y="2229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47CA6274-AF25-BEB6-3D43-C9E8132562D5}"/>
                </a:ext>
              </a:extLst>
            </p:cNvPr>
            <p:cNvSpPr/>
            <p:nvPr/>
          </p:nvSpPr>
          <p:spPr>
            <a:xfrm>
              <a:off x="4926977" y="3345760"/>
              <a:ext cx="2057" cy="15773"/>
            </a:xfrm>
            <a:custGeom>
              <a:avLst/>
              <a:gdLst>
                <a:gd name="connsiteX0" fmla="*/ 0 w 2057"/>
                <a:gd name="connsiteY0" fmla="*/ 15773 h 15773"/>
                <a:gd name="connsiteX1" fmla="*/ 2058 w 2057"/>
                <a:gd name="connsiteY1" fmla="*/ 0 h 15773"/>
                <a:gd name="connsiteX2" fmla="*/ 2058 w 2057"/>
                <a:gd name="connsiteY2" fmla="*/ 0 h 15773"/>
                <a:gd name="connsiteX3" fmla="*/ 86 w 2057"/>
                <a:gd name="connsiteY3" fmla="*/ 15773 h 1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7" h="15773">
                  <a:moveTo>
                    <a:pt x="0" y="15773"/>
                  </a:moveTo>
                  <a:cubicBezTo>
                    <a:pt x="600" y="10458"/>
                    <a:pt x="1286" y="5229"/>
                    <a:pt x="2058" y="0"/>
                  </a:cubicBezTo>
                  <a:cubicBezTo>
                    <a:pt x="2058" y="0"/>
                    <a:pt x="2058" y="0"/>
                    <a:pt x="2058" y="0"/>
                  </a:cubicBezTo>
                  <a:cubicBezTo>
                    <a:pt x="1372" y="5229"/>
                    <a:pt x="600" y="10458"/>
                    <a:pt x="86" y="15773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1A58B1E1-E976-9E13-EF3D-B0E764271D66}"/>
                </a:ext>
              </a:extLst>
            </p:cNvPr>
            <p:cNvSpPr/>
            <p:nvPr/>
          </p:nvSpPr>
          <p:spPr>
            <a:xfrm>
              <a:off x="4900060" y="290692"/>
              <a:ext cx="2902477" cy="3096215"/>
            </a:xfrm>
            <a:custGeom>
              <a:avLst/>
              <a:gdLst>
                <a:gd name="connsiteX0" fmla="*/ 2045827 w 2902477"/>
                <a:gd name="connsiteY0" fmla="*/ 857164 h 3096215"/>
                <a:gd name="connsiteX1" fmla="*/ 1478070 w 2902477"/>
                <a:gd name="connsiteY1" fmla="*/ 1424921 h 3096215"/>
                <a:gd name="connsiteX2" fmla="*/ 910400 w 2902477"/>
                <a:gd name="connsiteY2" fmla="*/ 1992678 h 3096215"/>
                <a:gd name="connsiteX3" fmla="*/ 342643 w 2902477"/>
                <a:gd name="connsiteY3" fmla="*/ 2560434 h 3096215"/>
                <a:gd name="connsiteX4" fmla="*/ 200682 w 2902477"/>
                <a:gd name="connsiteY4" fmla="*/ 2702395 h 3096215"/>
                <a:gd name="connsiteX5" fmla="*/ 165192 w 2902477"/>
                <a:gd name="connsiteY5" fmla="*/ 2737885 h 3096215"/>
                <a:gd name="connsiteX6" fmla="*/ 156277 w 2902477"/>
                <a:gd name="connsiteY6" fmla="*/ 2746715 h 3096215"/>
                <a:gd name="connsiteX7" fmla="*/ 149933 w 2902477"/>
                <a:gd name="connsiteY7" fmla="*/ 2753401 h 3096215"/>
                <a:gd name="connsiteX8" fmla="*/ 137331 w 2902477"/>
                <a:gd name="connsiteY8" fmla="*/ 2766603 h 3096215"/>
                <a:gd name="connsiteX9" fmla="*/ 125416 w 2902477"/>
                <a:gd name="connsiteY9" fmla="*/ 2780405 h 3096215"/>
                <a:gd name="connsiteX10" fmla="*/ 92326 w 2902477"/>
                <a:gd name="connsiteY10" fmla="*/ 2823610 h 3096215"/>
                <a:gd name="connsiteX11" fmla="*/ 82382 w 2902477"/>
                <a:gd name="connsiteY11" fmla="*/ 2838698 h 3096215"/>
                <a:gd name="connsiteX12" fmla="*/ 55635 w 2902477"/>
                <a:gd name="connsiteY12" fmla="*/ 2885932 h 3096215"/>
                <a:gd name="connsiteX13" fmla="*/ 40548 w 2902477"/>
                <a:gd name="connsiteY13" fmla="*/ 2918851 h 3096215"/>
                <a:gd name="connsiteX14" fmla="*/ 12859 w 2902477"/>
                <a:gd name="connsiteY14" fmla="*/ 3005004 h 3096215"/>
                <a:gd name="connsiteX15" fmla="*/ 0 w 2902477"/>
                <a:gd name="connsiteY15" fmla="*/ 3094844 h 3096215"/>
                <a:gd name="connsiteX16" fmla="*/ 24603 w 2902477"/>
                <a:gd name="connsiteY16" fmla="*/ 3096216 h 3096215"/>
                <a:gd name="connsiteX17" fmla="*/ 26575 w 2902477"/>
                <a:gd name="connsiteY17" fmla="*/ 3072641 h 3096215"/>
                <a:gd name="connsiteX18" fmla="*/ 26575 w 2902477"/>
                <a:gd name="connsiteY18" fmla="*/ 3071956 h 3096215"/>
                <a:gd name="connsiteX19" fmla="*/ 26746 w 2902477"/>
                <a:gd name="connsiteY19" fmla="*/ 3070927 h 3096215"/>
                <a:gd name="connsiteX20" fmla="*/ 28718 w 2902477"/>
                <a:gd name="connsiteY20" fmla="*/ 3055153 h 3096215"/>
                <a:gd name="connsiteX21" fmla="*/ 28718 w 2902477"/>
                <a:gd name="connsiteY21" fmla="*/ 3055153 h 3096215"/>
                <a:gd name="connsiteX22" fmla="*/ 30947 w 2902477"/>
                <a:gd name="connsiteY22" fmla="*/ 3040752 h 3096215"/>
                <a:gd name="connsiteX23" fmla="*/ 32061 w 2902477"/>
                <a:gd name="connsiteY23" fmla="*/ 3034151 h 3096215"/>
                <a:gd name="connsiteX24" fmla="*/ 32061 w 2902477"/>
                <a:gd name="connsiteY24" fmla="*/ 3034151 h 3096215"/>
                <a:gd name="connsiteX25" fmla="*/ 33690 w 2902477"/>
                <a:gd name="connsiteY25" fmla="*/ 3025493 h 3096215"/>
                <a:gd name="connsiteX26" fmla="*/ 33690 w 2902477"/>
                <a:gd name="connsiteY26" fmla="*/ 3025493 h 3096215"/>
                <a:gd name="connsiteX27" fmla="*/ 36776 w 2902477"/>
                <a:gd name="connsiteY27" fmla="*/ 3010834 h 3096215"/>
                <a:gd name="connsiteX28" fmla="*/ 36776 w 2902477"/>
                <a:gd name="connsiteY28" fmla="*/ 3010834 h 3096215"/>
                <a:gd name="connsiteX29" fmla="*/ 42348 w 2902477"/>
                <a:gd name="connsiteY29" fmla="*/ 2988716 h 3096215"/>
                <a:gd name="connsiteX30" fmla="*/ 44748 w 2902477"/>
                <a:gd name="connsiteY30" fmla="*/ 2980230 h 3096215"/>
                <a:gd name="connsiteX31" fmla="*/ 48778 w 2902477"/>
                <a:gd name="connsiteY31" fmla="*/ 2967371 h 3096215"/>
                <a:gd name="connsiteX32" fmla="*/ 49892 w 2902477"/>
                <a:gd name="connsiteY32" fmla="*/ 2963942 h 3096215"/>
                <a:gd name="connsiteX33" fmla="*/ 57007 w 2902477"/>
                <a:gd name="connsiteY33" fmla="*/ 2943797 h 3096215"/>
                <a:gd name="connsiteX34" fmla="*/ 57693 w 2902477"/>
                <a:gd name="connsiteY34" fmla="*/ 2941996 h 3096215"/>
                <a:gd name="connsiteX35" fmla="*/ 60522 w 2902477"/>
                <a:gd name="connsiteY35" fmla="*/ 2935053 h 3096215"/>
                <a:gd name="connsiteX36" fmla="*/ 64894 w 2902477"/>
                <a:gd name="connsiteY36" fmla="*/ 2924508 h 3096215"/>
                <a:gd name="connsiteX37" fmla="*/ 66951 w 2902477"/>
                <a:gd name="connsiteY37" fmla="*/ 2919537 h 3096215"/>
                <a:gd name="connsiteX38" fmla="*/ 68923 w 2902477"/>
                <a:gd name="connsiteY38" fmla="*/ 2915422 h 3096215"/>
                <a:gd name="connsiteX39" fmla="*/ 74581 w 2902477"/>
                <a:gd name="connsiteY39" fmla="*/ 2903334 h 3096215"/>
                <a:gd name="connsiteX40" fmla="*/ 77324 w 2902477"/>
                <a:gd name="connsiteY40" fmla="*/ 2897591 h 3096215"/>
                <a:gd name="connsiteX41" fmla="*/ 77581 w 2902477"/>
                <a:gd name="connsiteY41" fmla="*/ 2897076 h 3096215"/>
                <a:gd name="connsiteX42" fmla="*/ 87611 w 2902477"/>
                <a:gd name="connsiteY42" fmla="*/ 2878217 h 3096215"/>
                <a:gd name="connsiteX43" fmla="*/ 88725 w 2902477"/>
                <a:gd name="connsiteY43" fmla="*/ 2876160 h 3096215"/>
                <a:gd name="connsiteX44" fmla="*/ 89668 w 2902477"/>
                <a:gd name="connsiteY44" fmla="*/ 2874531 h 3096215"/>
                <a:gd name="connsiteX45" fmla="*/ 95669 w 2902477"/>
                <a:gd name="connsiteY45" fmla="*/ 2864330 h 3096215"/>
                <a:gd name="connsiteX46" fmla="*/ 95669 w 2902477"/>
                <a:gd name="connsiteY46" fmla="*/ 2864330 h 3096215"/>
                <a:gd name="connsiteX47" fmla="*/ 110414 w 2902477"/>
                <a:gd name="connsiteY47" fmla="*/ 2840841 h 3096215"/>
                <a:gd name="connsiteX48" fmla="*/ 111357 w 2902477"/>
                <a:gd name="connsiteY48" fmla="*/ 2839384 h 3096215"/>
                <a:gd name="connsiteX49" fmla="*/ 112643 w 2902477"/>
                <a:gd name="connsiteY49" fmla="*/ 2837412 h 3096215"/>
                <a:gd name="connsiteX50" fmla="*/ 120272 w 2902477"/>
                <a:gd name="connsiteY50" fmla="*/ 2826868 h 3096215"/>
                <a:gd name="connsiteX51" fmla="*/ 121901 w 2902477"/>
                <a:gd name="connsiteY51" fmla="*/ 2824639 h 3096215"/>
                <a:gd name="connsiteX52" fmla="*/ 121901 w 2902477"/>
                <a:gd name="connsiteY52" fmla="*/ 2824639 h 3096215"/>
                <a:gd name="connsiteX53" fmla="*/ 134417 w 2902477"/>
                <a:gd name="connsiteY53" fmla="*/ 2808265 h 3096215"/>
                <a:gd name="connsiteX54" fmla="*/ 139389 w 2902477"/>
                <a:gd name="connsiteY54" fmla="*/ 2802093 h 3096215"/>
                <a:gd name="connsiteX55" fmla="*/ 155505 w 2902477"/>
                <a:gd name="connsiteY55" fmla="*/ 2783062 h 3096215"/>
                <a:gd name="connsiteX56" fmla="*/ 155677 w 2902477"/>
                <a:gd name="connsiteY56" fmla="*/ 2782805 h 3096215"/>
                <a:gd name="connsiteX57" fmla="*/ 163135 w 2902477"/>
                <a:gd name="connsiteY57" fmla="*/ 2774918 h 3096215"/>
                <a:gd name="connsiteX58" fmla="*/ 167421 w 2902477"/>
                <a:gd name="connsiteY58" fmla="*/ 2770375 h 3096215"/>
                <a:gd name="connsiteX59" fmla="*/ 169307 w 2902477"/>
                <a:gd name="connsiteY59" fmla="*/ 2768403 h 3096215"/>
                <a:gd name="connsiteX60" fmla="*/ 172822 w 2902477"/>
                <a:gd name="connsiteY60" fmla="*/ 2764631 h 3096215"/>
                <a:gd name="connsiteX61" fmla="*/ 173079 w 2902477"/>
                <a:gd name="connsiteY61" fmla="*/ 2764374 h 3096215"/>
                <a:gd name="connsiteX62" fmla="*/ 173507 w 2902477"/>
                <a:gd name="connsiteY62" fmla="*/ 2763945 h 3096215"/>
                <a:gd name="connsiteX63" fmla="*/ 182423 w 2902477"/>
                <a:gd name="connsiteY63" fmla="*/ 2755116 h 3096215"/>
                <a:gd name="connsiteX64" fmla="*/ 217913 w 2902477"/>
                <a:gd name="connsiteY64" fmla="*/ 2719626 h 3096215"/>
                <a:gd name="connsiteX65" fmla="*/ 241316 w 2902477"/>
                <a:gd name="connsiteY65" fmla="*/ 2696223 h 3096215"/>
                <a:gd name="connsiteX66" fmla="*/ 291208 w 2902477"/>
                <a:gd name="connsiteY66" fmla="*/ 2646331 h 3096215"/>
                <a:gd name="connsiteX67" fmla="*/ 359788 w 2902477"/>
                <a:gd name="connsiteY67" fmla="*/ 2577665 h 3096215"/>
                <a:gd name="connsiteX68" fmla="*/ 440884 w 2902477"/>
                <a:gd name="connsiteY68" fmla="*/ 2496569 h 3096215"/>
                <a:gd name="connsiteX69" fmla="*/ 540668 w 2902477"/>
                <a:gd name="connsiteY69" fmla="*/ 2396785 h 3096215"/>
                <a:gd name="connsiteX70" fmla="*/ 690429 w 2902477"/>
                <a:gd name="connsiteY70" fmla="*/ 2247024 h 3096215"/>
                <a:gd name="connsiteX71" fmla="*/ 840191 w 2902477"/>
                <a:gd name="connsiteY71" fmla="*/ 2097262 h 3096215"/>
                <a:gd name="connsiteX72" fmla="*/ 927545 w 2902477"/>
                <a:gd name="connsiteY72" fmla="*/ 2009908 h 3096215"/>
                <a:gd name="connsiteX73" fmla="*/ 989952 w 2902477"/>
                <a:gd name="connsiteY73" fmla="*/ 1947501 h 3096215"/>
                <a:gd name="connsiteX74" fmla="*/ 1089736 w 2902477"/>
                <a:gd name="connsiteY74" fmla="*/ 1847717 h 3096215"/>
                <a:gd name="connsiteX75" fmla="*/ 1239498 w 2902477"/>
                <a:gd name="connsiteY75" fmla="*/ 1697955 h 3096215"/>
                <a:gd name="connsiteX76" fmla="*/ 1389259 w 2902477"/>
                <a:gd name="connsiteY76" fmla="*/ 1548194 h 3096215"/>
                <a:gd name="connsiteX77" fmla="*/ 1539021 w 2902477"/>
                <a:gd name="connsiteY77" fmla="*/ 1398432 h 3096215"/>
                <a:gd name="connsiteX78" fmla="*/ 1638805 w 2902477"/>
                <a:gd name="connsiteY78" fmla="*/ 1298648 h 3096215"/>
                <a:gd name="connsiteX79" fmla="*/ 1688697 w 2902477"/>
                <a:gd name="connsiteY79" fmla="*/ 1248756 h 3096215"/>
                <a:gd name="connsiteX80" fmla="*/ 1788481 w 2902477"/>
                <a:gd name="connsiteY80" fmla="*/ 1148972 h 3096215"/>
                <a:gd name="connsiteX81" fmla="*/ 1938242 w 2902477"/>
                <a:gd name="connsiteY81" fmla="*/ 999211 h 3096215"/>
                <a:gd name="connsiteX82" fmla="*/ 2062972 w 2902477"/>
                <a:gd name="connsiteY82" fmla="*/ 874395 h 3096215"/>
                <a:gd name="connsiteX83" fmla="*/ 2087918 w 2902477"/>
                <a:gd name="connsiteY83" fmla="*/ 849449 h 3096215"/>
                <a:gd name="connsiteX84" fmla="*/ 2237680 w 2902477"/>
                <a:gd name="connsiteY84" fmla="*/ 699687 h 3096215"/>
                <a:gd name="connsiteX85" fmla="*/ 2437333 w 2902477"/>
                <a:gd name="connsiteY85" fmla="*/ 500034 h 3096215"/>
                <a:gd name="connsiteX86" fmla="*/ 2537117 w 2902477"/>
                <a:gd name="connsiteY86" fmla="*/ 400250 h 3096215"/>
                <a:gd name="connsiteX87" fmla="*/ 2587009 w 2902477"/>
                <a:gd name="connsiteY87" fmla="*/ 350358 h 3096215"/>
                <a:gd name="connsiteX88" fmla="*/ 2902477 w 2902477"/>
                <a:gd name="connsiteY88" fmla="*/ 34890 h 3096215"/>
                <a:gd name="connsiteX89" fmla="*/ 2902477 w 2902477"/>
                <a:gd name="connsiteY89" fmla="*/ 0 h 3096215"/>
                <a:gd name="connsiteX90" fmla="*/ 2045484 w 2902477"/>
                <a:gd name="connsiteY90" fmla="*/ 856993 h 30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902477" h="3096215">
                  <a:moveTo>
                    <a:pt x="2045827" y="857164"/>
                  </a:moveTo>
                  <a:lnTo>
                    <a:pt x="1478070" y="1424921"/>
                  </a:lnTo>
                  <a:lnTo>
                    <a:pt x="910400" y="1992678"/>
                  </a:lnTo>
                  <a:lnTo>
                    <a:pt x="342643" y="2560434"/>
                  </a:lnTo>
                  <a:lnTo>
                    <a:pt x="200682" y="2702395"/>
                  </a:lnTo>
                  <a:lnTo>
                    <a:pt x="165192" y="2737885"/>
                  </a:lnTo>
                  <a:lnTo>
                    <a:pt x="156277" y="2746715"/>
                  </a:lnTo>
                  <a:lnTo>
                    <a:pt x="149933" y="2753401"/>
                  </a:lnTo>
                  <a:cubicBezTo>
                    <a:pt x="145733" y="2757859"/>
                    <a:pt x="141446" y="2762145"/>
                    <a:pt x="137331" y="2766603"/>
                  </a:cubicBezTo>
                  <a:cubicBezTo>
                    <a:pt x="133302" y="2771147"/>
                    <a:pt x="129359" y="2775690"/>
                    <a:pt x="125416" y="2780405"/>
                  </a:cubicBezTo>
                  <a:cubicBezTo>
                    <a:pt x="113757" y="2794292"/>
                    <a:pt x="102698" y="2808780"/>
                    <a:pt x="92326" y="2823610"/>
                  </a:cubicBezTo>
                  <a:cubicBezTo>
                    <a:pt x="88897" y="2828582"/>
                    <a:pt x="85553" y="2833640"/>
                    <a:pt x="82382" y="2838698"/>
                  </a:cubicBezTo>
                  <a:cubicBezTo>
                    <a:pt x="72695" y="2853957"/>
                    <a:pt x="63779" y="2869730"/>
                    <a:pt x="55635" y="2885932"/>
                  </a:cubicBezTo>
                  <a:cubicBezTo>
                    <a:pt x="50235" y="2896734"/>
                    <a:pt x="45177" y="2907706"/>
                    <a:pt x="40548" y="2918851"/>
                  </a:cubicBezTo>
                  <a:cubicBezTo>
                    <a:pt x="28889" y="2946711"/>
                    <a:pt x="19631" y="2975515"/>
                    <a:pt x="12859" y="3005004"/>
                  </a:cubicBezTo>
                  <a:cubicBezTo>
                    <a:pt x="6086" y="3034494"/>
                    <a:pt x="1714" y="3064583"/>
                    <a:pt x="0" y="3094844"/>
                  </a:cubicBezTo>
                  <a:lnTo>
                    <a:pt x="24603" y="3096216"/>
                  </a:lnTo>
                  <a:cubicBezTo>
                    <a:pt x="25032" y="3088329"/>
                    <a:pt x="25718" y="3080442"/>
                    <a:pt x="26575" y="3072641"/>
                  </a:cubicBezTo>
                  <a:lnTo>
                    <a:pt x="26575" y="3071956"/>
                  </a:lnTo>
                  <a:cubicBezTo>
                    <a:pt x="26575" y="3071956"/>
                    <a:pt x="26746" y="3071270"/>
                    <a:pt x="26746" y="3070927"/>
                  </a:cubicBezTo>
                  <a:cubicBezTo>
                    <a:pt x="27346" y="3065698"/>
                    <a:pt x="28032" y="3060383"/>
                    <a:pt x="28718" y="3055153"/>
                  </a:cubicBezTo>
                  <a:cubicBezTo>
                    <a:pt x="28718" y="3055153"/>
                    <a:pt x="28718" y="3055153"/>
                    <a:pt x="28718" y="3055153"/>
                  </a:cubicBezTo>
                  <a:cubicBezTo>
                    <a:pt x="29404" y="3050353"/>
                    <a:pt x="30175" y="3045552"/>
                    <a:pt x="30947" y="3040752"/>
                  </a:cubicBezTo>
                  <a:cubicBezTo>
                    <a:pt x="31290" y="3038523"/>
                    <a:pt x="31633" y="3036294"/>
                    <a:pt x="32061" y="3034151"/>
                  </a:cubicBezTo>
                  <a:lnTo>
                    <a:pt x="32061" y="3034151"/>
                  </a:lnTo>
                  <a:cubicBezTo>
                    <a:pt x="32575" y="3031236"/>
                    <a:pt x="33090" y="3028407"/>
                    <a:pt x="33690" y="3025493"/>
                  </a:cubicBezTo>
                  <a:lnTo>
                    <a:pt x="33690" y="3025493"/>
                  </a:lnTo>
                  <a:cubicBezTo>
                    <a:pt x="34633" y="3020606"/>
                    <a:pt x="35662" y="3015720"/>
                    <a:pt x="36776" y="3010834"/>
                  </a:cubicBezTo>
                  <a:lnTo>
                    <a:pt x="36776" y="3010834"/>
                  </a:lnTo>
                  <a:cubicBezTo>
                    <a:pt x="38490" y="3003376"/>
                    <a:pt x="40291" y="2996003"/>
                    <a:pt x="42348" y="2988716"/>
                  </a:cubicBezTo>
                  <a:cubicBezTo>
                    <a:pt x="43120" y="2985888"/>
                    <a:pt x="43891" y="2983059"/>
                    <a:pt x="44748" y="2980230"/>
                  </a:cubicBezTo>
                  <a:cubicBezTo>
                    <a:pt x="46034" y="2975943"/>
                    <a:pt x="47406" y="2971657"/>
                    <a:pt x="48778" y="2967371"/>
                  </a:cubicBezTo>
                  <a:cubicBezTo>
                    <a:pt x="49120" y="2966257"/>
                    <a:pt x="49463" y="2965056"/>
                    <a:pt x="49892" y="2963942"/>
                  </a:cubicBezTo>
                  <a:cubicBezTo>
                    <a:pt x="52121" y="2957170"/>
                    <a:pt x="54521" y="2950397"/>
                    <a:pt x="57007" y="2943797"/>
                  </a:cubicBezTo>
                  <a:lnTo>
                    <a:pt x="57693" y="2941996"/>
                  </a:lnTo>
                  <a:cubicBezTo>
                    <a:pt x="58550" y="2939682"/>
                    <a:pt x="59579" y="2937367"/>
                    <a:pt x="60522" y="2935053"/>
                  </a:cubicBezTo>
                  <a:cubicBezTo>
                    <a:pt x="61979" y="2931538"/>
                    <a:pt x="63351" y="2928023"/>
                    <a:pt x="64894" y="2924508"/>
                  </a:cubicBezTo>
                  <a:lnTo>
                    <a:pt x="66951" y="2919537"/>
                  </a:lnTo>
                  <a:lnTo>
                    <a:pt x="68923" y="2915422"/>
                  </a:lnTo>
                  <a:cubicBezTo>
                    <a:pt x="70723" y="2911393"/>
                    <a:pt x="72695" y="2907363"/>
                    <a:pt x="74581" y="2903334"/>
                  </a:cubicBezTo>
                  <a:cubicBezTo>
                    <a:pt x="75438" y="2901363"/>
                    <a:pt x="76381" y="2899477"/>
                    <a:pt x="77324" y="2897591"/>
                  </a:cubicBezTo>
                  <a:lnTo>
                    <a:pt x="77581" y="2897076"/>
                  </a:lnTo>
                  <a:cubicBezTo>
                    <a:pt x="80753" y="2890733"/>
                    <a:pt x="84096" y="2884389"/>
                    <a:pt x="87611" y="2878217"/>
                  </a:cubicBezTo>
                  <a:cubicBezTo>
                    <a:pt x="87954" y="2877531"/>
                    <a:pt x="88297" y="2876845"/>
                    <a:pt x="88725" y="2876160"/>
                  </a:cubicBezTo>
                  <a:lnTo>
                    <a:pt x="89668" y="2874531"/>
                  </a:lnTo>
                  <a:cubicBezTo>
                    <a:pt x="91640" y="2871102"/>
                    <a:pt x="93612" y="2867759"/>
                    <a:pt x="95669" y="2864330"/>
                  </a:cubicBezTo>
                  <a:lnTo>
                    <a:pt x="95669" y="2864330"/>
                  </a:lnTo>
                  <a:cubicBezTo>
                    <a:pt x="100384" y="2856357"/>
                    <a:pt x="105270" y="2848556"/>
                    <a:pt x="110414" y="2840841"/>
                  </a:cubicBezTo>
                  <a:cubicBezTo>
                    <a:pt x="110757" y="2840326"/>
                    <a:pt x="111014" y="2839898"/>
                    <a:pt x="111357" y="2839384"/>
                  </a:cubicBezTo>
                  <a:cubicBezTo>
                    <a:pt x="111785" y="2838698"/>
                    <a:pt x="112214" y="2838012"/>
                    <a:pt x="112643" y="2837412"/>
                  </a:cubicBezTo>
                  <a:cubicBezTo>
                    <a:pt x="115129" y="2833812"/>
                    <a:pt x="117700" y="2830382"/>
                    <a:pt x="120272" y="2826868"/>
                  </a:cubicBezTo>
                  <a:cubicBezTo>
                    <a:pt x="120786" y="2826096"/>
                    <a:pt x="121301" y="2825325"/>
                    <a:pt x="121901" y="2824639"/>
                  </a:cubicBezTo>
                  <a:lnTo>
                    <a:pt x="121901" y="2824639"/>
                  </a:lnTo>
                  <a:cubicBezTo>
                    <a:pt x="126016" y="2819152"/>
                    <a:pt x="130130" y="2813666"/>
                    <a:pt x="134417" y="2808265"/>
                  </a:cubicBezTo>
                  <a:cubicBezTo>
                    <a:pt x="136046" y="2806208"/>
                    <a:pt x="137760" y="2804151"/>
                    <a:pt x="139389" y="2802093"/>
                  </a:cubicBezTo>
                  <a:cubicBezTo>
                    <a:pt x="144618" y="2795664"/>
                    <a:pt x="150019" y="2789320"/>
                    <a:pt x="155505" y="2783062"/>
                  </a:cubicBezTo>
                  <a:cubicBezTo>
                    <a:pt x="155505" y="2783062"/>
                    <a:pt x="155677" y="2782891"/>
                    <a:pt x="155677" y="2782805"/>
                  </a:cubicBezTo>
                  <a:cubicBezTo>
                    <a:pt x="158077" y="2780148"/>
                    <a:pt x="160649" y="2777490"/>
                    <a:pt x="163135" y="2774918"/>
                  </a:cubicBezTo>
                  <a:cubicBezTo>
                    <a:pt x="164592" y="2773375"/>
                    <a:pt x="166049" y="2771918"/>
                    <a:pt x="167421" y="2770375"/>
                  </a:cubicBezTo>
                  <a:lnTo>
                    <a:pt x="169307" y="2768403"/>
                  </a:lnTo>
                  <a:lnTo>
                    <a:pt x="172822" y="2764631"/>
                  </a:lnTo>
                  <a:lnTo>
                    <a:pt x="173079" y="2764374"/>
                  </a:lnTo>
                  <a:lnTo>
                    <a:pt x="173507" y="2763945"/>
                  </a:lnTo>
                  <a:lnTo>
                    <a:pt x="182423" y="2755116"/>
                  </a:lnTo>
                  <a:lnTo>
                    <a:pt x="217913" y="2719626"/>
                  </a:lnTo>
                  <a:lnTo>
                    <a:pt x="241316" y="2696223"/>
                  </a:lnTo>
                  <a:lnTo>
                    <a:pt x="291208" y="2646331"/>
                  </a:lnTo>
                  <a:lnTo>
                    <a:pt x="359788" y="2577665"/>
                  </a:lnTo>
                  <a:lnTo>
                    <a:pt x="440884" y="2496569"/>
                  </a:lnTo>
                  <a:lnTo>
                    <a:pt x="540668" y="2396785"/>
                  </a:lnTo>
                  <a:lnTo>
                    <a:pt x="690429" y="2247024"/>
                  </a:lnTo>
                  <a:lnTo>
                    <a:pt x="840191" y="2097262"/>
                  </a:lnTo>
                  <a:lnTo>
                    <a:pt x="927545" y="2009908"/>
                  </a:lnTo>
                  <a:lnTo>
                    <a:pt x="989952" y="1947501"/>
                  </a:lnTo>
                  <a:lnTo>
                    <a:pt x="1089736" y="1847717"/>
                  </a:lnTo>
                  <a:lnTo>
                    <a:pt x="1239498" y="1697955"/>
                  </a:lnTo>
                  <a:lnTo>
                    <a:pt x="1389259" y="1548194"/>
                  </a:lnTo>
                  <a:lnTo>
                    <a:pt x="1539021" y="1398432"/>
                  </a:lnTo>
                  <a:lnTo>
                    <a:pt x="1638805" y="1298648"/>
                  </a:lnTo>
                  <a:lnTo>
                    <a:pt x="1688697" y="1248756"/>
                  </a:lnTo>
                  <a:lnTo>
                    <a:pt x="1788481" y="1148972"/>
                  </a:lnTo>
                  <a:lnTo>
                    <a:pt x="1938242" y="999211"/>
                  </a:lnTo>
                  <a:lnTo>
                    <a:pt x="2062972" y="874395"/>
                  </a:lnTo>
                  <a:lnTo>
                    <a:pt x="2087918" y="849449"/>
                  </a:lnTo>
                  <a:lnTo>
                    <a:pt x="2237680" y="699687"/>
                  </a:lnTo>
                  <a:lnTo>
                    <a:pt x="2437333" y="500034"/>
                  </a:lnTo>
                  <a:lnTo>
                    <a:pt x="2537117" y="400250"/>
                  </a:lnTo>
                  <a:lnTo>
                    <a:pt x="2587009" y="350358"/>
                  </a:lnTo>
                  <a:lnTo>
                    <a:pt x="2902477" y="34890"/>
                  </a:lnTo>
                  <a:lnTo>
                    <a:pt x="2902477" y="0"/>
                  </a:lnTo>
                  <a:lnTo>
                    <a:pt x="2045484" y="856993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E1760F88-F8B2-EC3E-1C45-15D82A595D31}"/>
                </a:ext>
              </a:extLst>
            </p:cNvPr>
            <p:cNvSpPr/>
            <p:nvPr/>
          </p:nvSpPr>
          <p:spPr>
            <a:xfrm>
              <a:off x="4900060" y="290692"/>
              <a:ext cx="2902477" cy="3096215"/>
            </a:xfrm>
            <a:custGeom>
              <a:avLst/>
              <a:gdLst>
                <a:gd name="connsiteX0" fmla="*/ 2045827 w 2902477"/>
                <a:gd name="connsiteY0" fmla="*/ 857164 h 3096215"/>
                <a:gd name="connsiteX1" fmla="*/ 1478070 w 2902477"/>
                <a:gd name="connsiteY1" fmla="*/ 1424921 h 3096215"/>
                <a:gd name="connsiteX2" fmla="*/ 910400 w 2902477"/>
                <a:gd name="connsiteY2" fmla="*/ 1992678 h 3096215"/>
                <a:gd name="connsiteX3" fmla="*/ 342643 w 2902477"/>
                <a:gd name="connsiteY3" fmla="*/ 2560434 h 3096215"/>
                <a:gd name="connsiteX4" fmla="*/ 200682 w 2902477"/>
                <a:gd name="connsiteY4" fmla="*/ 2702395 h 3096215"/>
                <a:gd name="connsiteX5" fmla="*/ 165192 w 2902477"/>
                <a:gd name="connsiteY5" fmla="*/ 2737885 h 3096215"/>
                <a:gd name="connsiteX6" fmla="*/ 156277 w 2902477"/>
                <a:gd name="connsiteY6" fmla="*/ 2746715 h 3096215"/>
                <a:gd name="connsiteX7" fmla="*/ 149933 w 2902477"/>
                <a:gd name="connsiteY7" fmla="*/ 2753401 h 3096215"/>
                <a:gd name="connsiteX8" fmla="*/ 137331 w 2902477"/>
                <a:gd name="connsiteY8" fmla="*/ 2766603 h 3096215"/>
                <a:gd name="connsiteX9" fmla="*/ 125416 w 2902477"/>
                <a:gd name="connsiteY9" fmla="*/ 2780405 h 3096215"/>
                <a:gd name="connsiteX10" fmla="*/ 92326 w 2902477"/>
                <a:gd name="connsiteY10" fmla="*/ 2823610 h 3096215"/>
                <a:gd name="connsiteX11" fmla="*/ 82382 w 2902477"/>
                <a:gd name="connsiteY11" fmla="*/ 2838698 h 3096215"/>
                <a:gd name="connsiteX12" fmla="*/ 55635 w 2902477"/>
                <a:gd name="connsiteY12" fmla="*/ 2885932 h 3096215"/>
                <a:gd name="connsiteX13" fmla="*/ 40548 w 2902477"/>
                <a:gd name="connsiteY13" fmla="*/ 2918851 h 3096215"/>
                <a:gd name="connsiteX14" fmla="*/ 12859 w 2902477"/>
                <a:gd name="connsiteY14" fmla="*/ 3005004 h 3096215"/>
                <a:gd name="connsiteX15" fmla="*/ 0 w 2902477"/>
                <a:gd name="connsiteY15" fmla="*/ 3094844 h 3096215"/>
                <a:gd name="connsiteX16" fmla="*/ 24603 w 2902477"/>
                <a:gd name="connsiteY16" fmla="*/ 3096216 h 3096215"/>
                <a:gd name="connsiteX17" fmla="*/ 26575 w 2902477"/>
                <a:gd name="connsiteY17" fmla="*/ 3072641 h 3096215"/>
                <a:gd name="connsiteX18" fmla="*/ 26575 w 2902477"/>
                <a:gd name="connsiteY18" fmla="*/ 3071956 h 3096215"/>
                <a:gd name="connsiteX19" fmla="*/ 26746 w 2902477"/>
                <a:gd name="connsiteY19" fmla="*/ 3070927 h 3096215"/>
                <a:gd name="connsiteX20" fmla="*/ 28718 w 2902477"/>
                <a:gd name="connsiteY20" fmla="*/ 3055153 h 3096215"/>
                <a:gd name="connsiteX21" fmla="*/ 28718 w 2902477"/>
                <a:gd name="connsiteY21" fmla="*/ 3055153 h 3096215"/>
                <a:gd name="connsiteX22" fmla="*/ 30947 w 2902477"/>
                <a:gd name="connsiteY22" fmla="*/ 3040752 h 3096215"/>
                <a:gd name="connsiteX23" fmla="*/ 32061 w 2902477"/>
                <a:gd name="connsiteY23" fmla="*/ 3034151 h 3096215"/>
                <a:gd name="connsiteX24" fmla="*/ 32061 w 2902477"/>
                <a:gd name="connsiteY24" fmla="*/ 3034151 h 3096215"/>
                <a:gd name="connsiteX25" fmla="*/ 33690 w 2902477"/>
                <a:gd name="connsiteY25" fmla="*/ 3025493 h 3096215"/>
                <a:gd name="connsiteX26" fmla="*/ 33690 w 2902477"/>
                <a:gd name="connsiteY26" fmla="*/ 3025493 h 3096215"/>
                <a:gd name="connsiteX27" fmla="*/ 36776 w 2902477"/>
                <a:gd name="connsiteY27" fmla="*/ 3010834 h 3096215"/>
                <a:gd name="connsiteX28" fmla="*/ 36776 w 2902477"/>
                <a:gd name="connsiteY28" fmla="*/ 3010834 h 3096215"/>
                <a:gd name="connsiteX29" fmla="*/ 42348 w 2902477"/>
                <a:gd name="connsiteY29" fmla="*/ 2988716 h 3096215"/>
                <a:gd name="connsiteX30" fmla="*/ 44748 w 2902477"/>
                <a:gd name="connsiteY30" fmla="*/ 2980230 h 3096215"/>
                <a:gd name="connsiteX31" fmla="*/ 48778 w 2902477"/>
                <a:gd name="connsiteY31" fmla="*/ 2967371 h 3096215"/>
                <a:gd name="connsiteX32" fmla="*/ 49892 w 2902477"/>
                <a:gd name="connsiteY32" fmla="*/ 2963942 h 3096215"/>
                <a:gd name="connsiteX33" fmla="*/ 57007 w 2902477"/>
                <a:gd name="connsiteY33" fmla="*/ 2943797 h 3096215"/>
                <a:gd name="connsiteX34" fmla="*/ 57693 w 2902477"/>
                <a:gd name="connsiteY34" fmla="*/ 2941996 h 3096215"/>
                <a:gd name="connsiteX35" fmla="*/ 60522 w 2902477"/>
                <a:gd name="connsiteY35" fmla="*/ 2935053 h 3096215"/>
                <a:gd name="connsiteX36" fmla="*/ 64894 w 2902477"/>
                <a:gd name="connsiteY36" fmla="*/ 2924508 h 3096215"/>
                <a:gd name="connsiteX37" fmla="*/ 66951 w 2902477"/>
                <a:gd name="connsiteY37" fmla="*/ 2919537 h 3096215"/>
                <a:gd name="connsiteX38" fmla="*/ 68923 w 2902477"/>
                <a:gd name="connsiteY38" fmla="*/ 2915422 h 3096215"/>
                <a:gd name="connsiteX39" fmla="*/ 74581 w 2902477"/>
                <a:gd name="connsiteY39" fmla="*/ 2903334 h 3096215"/>
                <a:gd name="connsiteX40" fmla="*/ 77324 w 2902477"/>
                <a:gd name="connsiteY40" fmla="*/ 2897591 h 3096215"/>
                <a:gd name="connsiteX41" fmla="*/ 77581 w 2902477"/>
                <a:gd name="connsiteY41" fmla="*/ 2897076 h 3096215"/>
                <a:gd name="connsiteX42" fmla="*/ 87611 w 2902477"/>
                <a:gd name="connsiteY42" fmla="*/ 2878217 h 3096215"/>
                <a:gd name="connsiteX43" fmla="*/ 88725 w 2902477"/>
                <a:gd name="connsiteY43" fmla="*/ 2876160 h 3096215"/>
                <a:gd name="connsiteX44" fmla="*/ 89668 w 2902477"/>
                <a:gd name="connsiteY44" fmla="*/ 2874531 h 3096215"/>
                <a:gd name="connsiteX45" fmla="*/ 95669 w 2902477"/>
                <a:gd name="connsiteY45" fmla="*/ 2864330 h 3096215"/>
                <a:gd name="connsiteX46" fmla="*/ 95669 w 2902477"/>
                <a:gd name="connsiteY46" fmla="*/ 2864330 h 3096215"/>
                <a:gd name="connsiteX47" fmla="*/ 110414 w 2902477"/>
                <a:gd name="connsiteY47" fmla="*/ 2840841 h 3096215"/>
                <a:gd name="connsiteX48" fmla="*/ 111357 w 2902477"/>
                <a:gd name="connsiteY48" fmla="*/ 2839384 h 3096215"/>
                <a:gd name="connsiteX49" fmla="*/ 112643 w 2902477"/>
                <a:gd name="connsiteY49" fmla="*/ 2837412 h 3096215"/>
                <a:gd name="connsiteX50" fmla="*/ 120272 w 2902477"/>
                <a:gd name="connsiteY50" fmla="*/ 2826868 h 3096215"/>
                <a:gd name="connsiteX51" fmla="*/ 121901 w 2902477"/>
                <a:gd name="connsiteY51" fmla="*/ 2824639 h 3096215"/>
                <a:gd name="connsiteX52" fmla="*/ 121901 w 2902477"/>
                <a:gd name="connsiteY52" fmla="*/ 2824639 h 3096215"/>
                <a:gd name="connsiteX53" fmla="*/ 134417 w 2902477"/>
                <a:gd name="connsiteY53" fmla="*/ 2808265 h 3096215"/>
                <a:gd name="connsiteX54" fmla="*/ 139389 w 2902477"/>
                <a:gd name="connsiteY54" fmla="*/ 2802093 h 3096215"/>
                <a:gd name="connsiteX55" fmla="*/ 155505 w 2902477"/>
                <a:gd name="connsiteY55" fmla="*/ 2783062 h 3096215"/>
                <a:gd name="connsiteX56" fmla="*/ 155677 w 2902477"/>
                <a:gd name="connsiteY56" fmla="*/ 2782805 h 3096215"/>
                <a:gd name="connsiteX57" fmla="*/ 163135 w 2902477"/>
                <a:gd name="connsiteY57" fmla="*/ 2774918 h 3096215"/>
                <a:gd name="connsiteX58" fmla="*/ 167421 w 2902477"/>
                <a:gd name="connsiteY58" fmla="*/ 2770375 h 3096215"/>
                <a:gd name="connsiteX59" fmla="*/ 169307 w 2902477"/>
                <a:gd name="connsiteY59" fmla="*/ 2768403 h 3096215"/>
                <a:gd name="connsiteX60" fmla="*/ 172822 w 2902477"/>
                <a:gd name="connsiteY60" fmla="*/ 2764631 h 3096215"/>
                <a:gd name="connsiteX61" fmla="*/ 173079 w 2902477"/>
                <a:gd name="connsiteY61" fmla="*/ 2764374 h 3096215"/>
                <a:gd name="connsiteX62" fmla="*/ 173507 w 2902477"/>
                <a:gd name="connsiteY62" fmla="*/ 2763945 h 3096215"/>
                <a:gd name="connsiteX63" fmla="*/ 182423 w 2902477"/>
                <a:gd name="connsiteY63" fmla="*/ 2755116 h 3096215"/>
                <a:gd name="connsiteX64" fmla="*/ 217913 w 2902477"/>
                <a:gd name="connsiteY64" fmla="*/ 2719626 h 3096215"/>
                <a:gd name="connsiteX65" fmla="*/ 241316 w 2902477"/>
                <a:gd name="connsiteY65" fmla="*/ 2696223 h 3096215"/>
                <a:gd name="connsiteX66" fmla="*/ 291208 w 2902477"/>
                <a:gd name="connsiteY66" fmla="*/ 2646331 h 3096215"/>
                <a:gd name="connsiteX67" fmla="*/ 359788 w 2902477"/>
                <a:gd name="connsiteY67" fmla="*/ 2577665 h 3096215"/>
                <a:gd name="connsiteX68" fmla="*/ 440884 w 2902477"/>
                <a:gd name="connsiteY68" fmla="*/ 2496569 h 3096215"/>
                <a:gd name="connsiteX69" fmla="*/ 540668 w 2902477"/>
                <a:gd name="connsiteY69" fmla="*/ 2396785 h 3096215"/>
                <a:gd name="connsiteX70" fmla="*/ 690429 w 2902477"/>
                <a:gd name="connsiteY70" fmla="*/ 2247024 h 3096215"/>
                <a:gd name="connsiteX71" fmla="*/ 840191 w 2902477"/>
                <a:gd name="connsiteY71" fmla="*/ 2097262 h 3096215"/>
                <a:gd name="connsiteX72" fmla="*/ 927545 w 2902477"/>
                <a:gd name="connsiteY72" fmla="*/ 2009908 h 3096215"/>
                <a:gd name="connsiteX73" fmla="*/ 989952 w 2902477"/>
                <a:gd name="connsiteY73" fmla="*/ 1947501 h 3096215"/>
                <a:gd name="connsiteX74" fmla="*/ 1089736 w 2902477"/>
                <a:gd name="connsiteY74" fmla="*/ 1847717 h 3096215"/>
                <a:gd name="connsiteX75" fmla="*/ 1239498 w 2902477"/>
                <a:gd name="connsiteY75" fmla="*/ 1697955 h 3096215"/>
                <a:gd name="connsiteX76" fmla="*/ 1389259 w 2902477"/>
                <a:gd name="connsiteY76" fmla="*/ 1548194 h 3096215"/>
                <a:gd name="connsiteX77" fmla="*/ 1539021 w 2902477"/>
                <a:gd name="connsiteY77" fmla="*/ 1398432 h 3096215"/>
                <a:gd name="connsiteX78" fmla="*/ 1638805 w 2902477"/>
                <a:gd name="connsiteY78" fmla="*/ 1298648 h 3096215"/>
                <a:gd name="connsiteX79" fmla="*/ 1688697 w 2902477"/>
                <a:gd name="connsiteY79" fmla="*/ 1248756 h 3096215"/>
                <a:gd name="connsiteX80" fmla="*/ 1788481 w 2902477"/>
                <a:gd name="connsiteY80" fmla="*/ 1148972 h 3096215"/>
                <a:gd name="connsiteX81" fmla="*/ 1938242 w 2902477"/>
                <a:gd name="connsiteY81" fmla="*/ 999211 h 3096215"/>
                <a:gd name="connsiteX82" fmla="*/ 2062972 w 2902477"/>
                <a:gd name="connsiteY82" fmla="*/ 874395 h 3096215"/>
                <a:gd name="connsiteX83" fmla="*/ 2087918 w 2902477"/>
                <a:gd name="connsiteY83" fmla="*/ 849449 h 3096215"/>
                <a:gd name="connsiteX84" fmla="*/ 2237680 w 2902477"/>
                <a:gd name="connsiteY84" fmla="*/ 699687 h 3096215"/>
                <a:gd name="connsiteX85" fmla="*/ 2437333 w 2902477"/>
                <a:gd name="connsiteY85" fmla="*/ 500034 h 3096215"/>
                <a:gd name="connsiteX86" fmla="*/ 2537117 w 2902477"/>
                <a:gd name="connsiteY86" fmla="*/ 400250 h 3096215"/>
                <a:gd name="connsiteX87" fmla="*/ 2587009 w 2902477"/>
                <a:gd name="connsiteY87" fmla="*/ 350358 h 3096215"/>
                <a:gd name="connsiteX88" fmla="*/ 2902477 w 2902477"/>
                <a:gd name="connsiteY88" fmla="*/ 34890 h 3096215"/>
                <a:gd name="connsiteX89" fmla="*/ 2902477 w 2902477"/>
                <a:gd name="connsiteY89" fmla="*/ 0 h 3096215"/>
                <a:gd name="connsiteX90" fmla="*/ 2045484 w 2902477"/>
                <a:gd name="connsiteY90" fmla="*/ 856993 h 30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902477" h="3096215">
                  <a:moveTo>
                    <a:pt x="2045827" y="857164"/>
                  </a:moveTo>
                  <a:lnTo>
                    <a:pt x="1478070" y="1424921"/>
                  </a:lnTo>
                  <a:lnTo>
                    <a:pt x="910400" y="1992678"/>
                  </a:lnTo>
                  <a:lnTo>
                    <a:pt x="342643" y="2560434"/>
                  </a:lnTo>
                  <a:lnTo>
                    <a:pt x="200682" y="2702395"/>
                  </a:lnTo>
                  <a:lnTo>
                    <a:pt x="165192" y="2737885"/>
                  </a:lnTo>
                  <a:lnTo>
                    <a:pt x="156277" y="2746715"/>
                  </a:lnTo>
                  <a:lnTo>
                    <a:pt x="149933" y="2753401"/>
                  </a:lnTo>
                  <a:cubicBezTo>
                    <a:pt x="145733" y="2757859"/>
                    <a:pt x="141446" y="2762145"/>
                    <a:pt x="137331" y="2766603"/>
                  </a:cubicBezTo>
                  <a:cubicBezTo>
                    <a:pt x="133302" y="2771147"/>
                    <a:pt x="129359" y="2775690"/>
                    <a:pt x="125416" y="2780405"/>
                  </a:cubicBezTo>
                  <a:cubicBezTo>
                    <a:pt x="113757" y="2794292"/>
                    <a:pt x="102698" y="2808780"/>
                    <a:pt x="92326" y="2823610"/>
                  </a:cubicBezTo>
                  <a:cubicBezTo>
                    <a:pt x="88897" y="2828582"/>
                    <a:pt x="85553" y="2833640"/>
                    <a:pt x="82382" y="2838698"/>
                  </a:cubicBezTo>
                  <a:cubicBezTo>
                    <a:pt x="72695" y="2853957"/>
                    <a:pt x="63779" y="2869730"/>
                    <a:pt x="55635" y="2885932"/>
                  </a:cubicBezTo>
                  <a:cubicBezTo>
                    <a:pt x="50235" y="2896734"/>
                    <a:pt x="45177" y="2907706"/>
                    <a:pt x="40548" y="2918851"/>
                  </a:cubicBezTo>
                  <a:cubicBezTo>
                    <a:pt x="28889" y="2946711"/>
                    <a:pt x="19631" y="2975515"/>
                    <a:pt x="12859" y="3005004"/>
                  </a:cubicBezTo>
                  <a:cubicBezTo>
                    <a:pt x="6086" y="3034494"/>
                    <a:pt x="1714" y="3064583"/>
                    <a:pt x="0" y="3094844"/>
                  </a:cubicBezTo>
                  <a:lnTo>
                    <a:pt x="24603" y="3096216"/>
                  </a:lnTo>
                  <a:cubicBezTo>
                    <a:pt x="25032" y="3088329"/>
                    <a:pt x="25718" y="3080442"/>
                    <a:pt x="26575" y="3072641"/>
                  </a:cubicBezTo>
                  <a:lnTo>
                    <a:pt x="26575" y="3071956"/>
                  </a:lnTo>
                  <a:cubicBezTo>
                    <a:pt x="26575" y="3071956"/>
                    <a:pt x="26746" y="3071270"/>
                    <a:pt x="26746" y="3070927"/>
                  </a:cubicBezTo>
                  <a:cubicBezTo>
                    <a:pt x="27346" y="3065698"/>
                    <a:pt x="28032" y="3060383"/>
                    <a:pt x="28718" y="3055153"/>
                  </a:cubicBezTo>
                  <a:cubicBezTo>
                    <a:pt x="28718" y="3055153"/>
                    <a:pt x="28718" y="3055153"/>
                    <a:pt x="28718" y="3055153"/>
                  </a:cubicBezTo>
                  <a:cubicBezTo>
                    <a:pt x="29404" y="3050353"/>
                    <a:pt x="30175" y="3045552"/>
                    <a:pt x="30947" y="3040752"/>
                  </a:cubicBezTo>
                  <a:cubicBezTo>
                    <a:pt x="31290" y="3038523"/>
                    <a:pt x="31633" y="3036294"/>
                    <a:pt x="32061" y="3034151"/>
                  </a:cubicBezTo>
                  <a:lnTo>
                    <a:pt x="32061" y="3034151"/>
                  </a:lnTo>
                  <a:cubicBezTo>
                    <a:pt x="32575" y="3031236"/>
                    <a:pt x="33090" y="3028407"/>
                    <a:pt x="33690" y="3025493"/>
                  </a:cubicBezTo>
                  <a:lnTo>
                    <a:pt x="33690" y="3025493"/>
                  </a:lnTo>
                  <a:cubicBezTo>
                    <a:pt x="34633" y="3020606"/>
                    <a:pt x="35662" y="3015720"/>
                    <a:pt x="36776" y="3010834"/>
                  </a:cubicBezTo>
                  <a:lnTo>
                    <a:pt x="36776" y="3010834"/>
                  </a:lnTo>
                  <a:cubicBezTo>
                    <a:pt x="38490" y="3003376"/>
                    <a:pt x="40291" y="2996003"/>
                    <a:pt x="42348" y="2988716"/>
                  </a:cubicBezTo>
                  <a:cubicBezTo>
                    <a:pt x="43120" y="2985888"/>
                    <a:pt x="43891" y="2983059"/>
                    <a:pt x="44748" y="2980230"/>
                  </a:cubicBezTo>
                  <a:cubicBezTo>
                    <a:pt x="46034" y="2975943"/>
                    <a:pt x="47406" y="2971657"/>
                    <a:pt x="48778" y="2967371"/>
                  </a:cubicBezTo>
                  <a:cubicBezTo>
                    <a:pt x="49120" y="2966257"/>
                    <a:pt x="49463" y="2965056"/>
                    <a:pt x="49892" y="2963942"/>
                  </a:cubicBezTo>
                  <a:cubicBezTo>
                    <a:pt x="52121" y="2957170"/>
                    <a:pt x="54521" y="2950397"/>
                    <a:pt x="57007" y="2943797"/>
                  </a:cubicBezTo>
                  <a:lnTo>
                    <a:pt x="57693" y="2941996"/>
                  </a:lnTo>
                  <a:cubicBezTo>
                    <a:pt x="58550" y="2939682"/>
                    <a:pt x="59579" y="2937367"/>
                    <a:pt x="60522" y="2935053"/>
                  </a:cubicBezTo>
                  <a:cubicBezTo>
                    <a:pt x="61979" y="2931538"/>
                    <a:pt x="63351" y="2928023"/>
                    <a:pt x="64894" y="2924508"/>
                  </a:cubicBezTo>
                  <a:lnTo>
                    <a:pt x="66951" y="2919537"/>
                  </a:lnTo>
                  <a:lnTo>
                    <a:pt x="68923" y="2915422"/>
                  </a:lnTo>
                  <a:cubicBezTo>
                    <a:pt x="70723" y="2911393"/>
                    <a:pt x="72695" y="2907363"/>
                    <a:pt x="74581" y="2903334"/>
                  </a:cubicBezTo>
                  <a:cubicBezTo>
                    <a:pt x="75438" y="2901363"/>
                    <a:pt x="76381" y="2899477"/>
                    <a:pt x="77324" y="2897591"/>
                  </a:cubicBezTo>
                  <a:lnTo>
                    <a:pt x="77581" y="2897076"/>
                  </a:lnTo>
                  <a:cubicBezTo>
                    <a:pt x="80753" y="2890733"/>
                    <a:pt x="84096" y="2884389"/>
                    <a:pt x="87611" y="2878217"/>
                  </a:cubicBezTo>
                  <a:cubicBezTo>
                    <a:pt x="87954" y="2877531"/>
                    <a:pt x="88297" y="2876845"/>
                    <a:pt x="88725" y="2876160"/>
                  </a:cubicBezTo>
                  <a:lnTo>
                    <a:pt x="89668" y="2874531"/>
                  </a:lnTo>
                  <a:cubicBezTo>
                    <a:pt x="91640" y="2871102"/>
                    <a:pt x="93612" y="2867759"/>
                    <a:pt x="95669" y="2864330"/>
                  </a:cubicBezTo>
                  <a:lnTo>
                    <a:pt x="95669" y="2864330"/>
                  </a:lnTo>
                  <a:cubicBezTo>
                    <a:pt x="100384" y="2856357"/>
                    <a:pt x="105270" y="2848556"/>
                    <a:pt x="110414" y="2840841"/>
                  </a:cubicBezTo>
                  <a:cubicBezTo>
                    <a:pt x="110757" y="2840326"/>
                    <a:pt x="111014" y="2839898"/>
                    <a:pt x="111357" y="2839384"/>
                  </a:cubicBezTo>
                  <a:cubicBezTo>
                    <a:pt x="111785" y="2838698"/>
                    <a:pt x="112214" y="2838012"/>
                    <a:pt x="112643" y="2837412"/>
                  </a:cubicBezTo>
                  <a:cubicBezTo>
                    <a:pt x="115129" y="2833812"/>
                    <a:pt x="117700" y="2830382"/>
                    <a:pt x="120272" y="2826868"/>
                  </a:cubicBezTo>
                  <a:cubicBezTo>
                    <a:pt x="120786" y="2826096"/>
                    <a:pt x="121301" y="2825325"/>
                    <a:pt x="121901" y="2824639"/>
                  </a:cubicBezTo>
                  <a:lnTo>
                    <a:pt x="121901" y="2824639"/>
                  </a:lnTo>
                  <a:cubicBezTo>
                    <a:pt x="126016" y="2819152"/>
                    <a:pt x="130130" y="2813666"/>
                    <a:pt x="134417" y="2808265"/>
                  </a:cubicBezTo>
                  <a:cubicBezTo>
                    <a:pt x="136046" y="2806208"/>
                    <a:pt x="137760" y="2804151"/>
                    <a:pt x="139389" y="2802093"/>
                  </a:cubicBezTo>
                  <a:cubicBezTo>
                    <a:pt x="144618" y="2795664"/>
                    <a:pt x="150019" y="2789320"/>
                    <a:pt x="155505" y="2783062"/>
                  </a:cubicBezTo>
                  <a:cubicBezTo>
                    <a:pt x="155505" y="2783062"/>
                    <a:pt x="155677" y="2782891"/>
                    <a:pt x="155677" y="2782805"/>
                  </a:cubicBezTo>
                  <a:cubicBezTo>
                    <a:pt x="158077" y="2780148"/>
                    <a:pt x="160649" y="2777490"/>
                    <a:pt x="163135" y="2774918"/>
                  </a:cubicBezTo>
                  <a:cubicBezTo>
                    <a:pt x="164592" y="2773375"/>
                    <a:pt x="166049" y="2771918"/>
                    <a:pt x="167421" y="2770375"/>
                  </a:cubicBezTo>
                  <a:lnTo>
                    <a:pt x="169307" y="2768403"/>
                  </a:lnTo>
                  <a:lnTo>
                    <a:pt x="172822" y="2764631"/>
                  </a:lnTo>
                  <a:lnTo>
                    <a:pt x="173079" y="2764374"/>
                  </a:lnTo>
                  <a:lnTo>
                    <a:pt x="173507" y="2763945"/>
                  </a:lnTo>
                  <a:lnTo>
                    <a:pt x="182423" y="2755116"/>
                  </a:lnTo>
                  <a:lnTo>
                    <a:pt x="217913" y="2719626"/>
                  </a:lnTo>
                  <a:lnTo>
                    <a:pt x="241316" y="2696223"/>
                  </a:lnTo>
                  <a:lnTo>
                    <a:pt x="291208" y="2646331"/>
                  </a:lnTo>
                  <a:lnTo>
                    <a:pt x="359788" y="2577665"/>
                  </a:lnTo>
                  <a:lnTo>
                    <a:pt x="440884" y="2496569"/>
                  </a:lnTo>
                  <a:lnTo>
                    <a:pt x="540668" y="2396785"/>
                  </a:lnTo>
                  <a:lnTo>
                    <a:pt x="690429" y="2247024"/>
                  </a:lnTo>
                  <a:lnTo>
                    <a:pt x="840191" y="2097262"/>
                  </a:lnTo>
                  <a:lnTo>
                    <a:pt x="927545" y="2009908"/>
                  </a:lnTo>
                  <a:lnTo>
                    <a:pt x="989952" y="1947501"/>
                  </a:lnTo>
                  <a:lnTo>
                    <a:pt x="1089736" y="1847717"/>
                  </a:lnTo>
                  <a:lnTo>
                    <a:pt x="1239498" y="1697955"/>
                  </a:lnTo>
                  <a:lnTo>
                    <a:pt x="1389259" y="1548194"/>
                  </a:lnTo>
                  <a:lnTo>
                    <a:pt x="1539021" y="1398432"/>
                  </a:lnTo>
                  <a:lnTo>
                    <a:pt x="1638805" y="1298648"/>
                  </a:lnTo>
                  <a:lnTo>
                    <a:pt x="1688697" y="1248756"/>
                  </a:lnTo>
                  <a:lnTo>
                    <a:pt x="1788481" y="1148972"/>
                  </a:lnTo>
                  <a:lnTo>
                    <a:pt x="1938242" y="999211"/>
                  </a:lnTo>
                  <a:lnTo>
                    <a:pt x="2062972" y="874395"/>
                  </a:lnTo>
                  <a:lnTo>
                    <a:pt x="2087918" y="849449"/>
                  </a:lnTo>
                  <a:lnTo>
                    <a:pt x="2237680" y="699687"/>
                  </a:lnTo>
                  <a:lnTo>
                    <a:pt x="2437333" y="500034"/>
                  </a:lnTo>
                  <a:lnTo>
                    <a:pt x="2537117" y="400250"/>
                  </a:lnTo>
                  <a:lnTo>
                    <a:pt x="2587009" y="350358"/>
                  </a:lnTo>
                  <a:lnTo>
                    <a:pt x="2902477" y="34890"/>
                  </a:lnTo>
                  <a:lnTo>
                    <a:pt x="2902477" y="0"/>
                  </a:lnTo>
                  <a:lnTo>
                    <a:pt x="2045484" y="856993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071AB3F7-518F-91EF-9AD1-905E9AC931C8}"/>
                </a:ext>
              </a:extLst>
            </p:cNvPr>
            <p:cNvSpPr/>
            <p:nvPr/>
          </p:nvSpPr>
          <p:spPr>
            <a:xfrm>
              <a:off x="6692518" y="1032247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831 h 79313"/>
                <a:gd name="connsiteX7" fmla="*/ 909 w 79313"/>
                <a:gd name="connsiteY7" fmla="*/ 69746 h 79313"/>
                <a:gd name="connsiteX8" fmla="*/ 9653 w 79313"/>
                <a:gd name="connsiteY8" fmla="*/ 78490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8" y="79519"/>
                    <a:pt x="15568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CABD9311-A24D-29A4-E9A0-D15EEBEA6F56}"/>
                </a:ext>
              </a:extLst>
            </p:cNvPr>
            <p:cNvSpPr/>
            <p:nvPr/>
          </p:nvSpPr>
          <p:spPr>
            <a:xfrm>
              <a:off x="6692518" y="1032247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831 h 79313"/>
                <a:gd name="connsiteX7" fmla="*/ 909 w 79313"/>
                <a:gd name="connsiteY7" fmla="*/ 69746 h 79313"/>
                <a:gd name="connsiteX8" fmla="*/ 9653 w 79313"/>
                <a:gd name="connsiteY8" fmla="*/ 78490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8" y="79519"/>
                    <a:pt x="15568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190FFAE0-05DD-98A9-E395-1266E17737C5}"/>
                </a:ext>
              </a:extLst>
            </p:cNvPr>
            <p:cNvSpPr/>
            <p:nvPr/>
          </p:nvSpPr>
          <p:spPr>
            <a:xfrm>
              <a:off x="5453963" y="2270802"/>
              <a:ext cx="79313" cy="79399"/>
            </a:xfrm>
            <a:custGeom>
              <a:avLst/>
              <a:gdLst>
                <a:gd name="connsiteX0" fmla="*/ 9567 w 79313"/>
                <a:gd name="connsiteY0" fmla="*/ 78490 h 79399"/>
                <a:gd name="connsiteX1" fmla="*/ 15482 w 79313"/>
                <a:gd name="connsiteY1" fmla="*/ 77804 h 79399"/>
                <a:gd name="connsiteX2" fmla="*/ 77719 w 79313"/>
                <a:gd name="connsiteY2" fmla="*/ 15568 h 79399"/>
                <a:gd name="connsiteX3" fmla="*/ 78405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745 h 79399"/>
                <a:gd name="connsiteX7" fmla="*/ 909 w 79313"/>
                <a:gd name="connsiteY7" fmla="*/ 69660 h 79399"/>
                <a:gd name="connsiteX8" fmla="*/ 9653 w 79313"/>
                <a:gd name="connsiteY8" fmla="*/ 78405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567" y="78490"/>
                  </a:moveTo>
                  <a:cubicBezTo>
                    <a:pt x="11025" y="79948"/>
                    <a:pt x="13682" y="79605"/>
                    <a:pt x="15482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5" y="9653"/>
                  </a:cubicBezTo>
                  <a:lnTo>
                    <a:pt x="69661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6" y="65546"/>
                    <a:pt x="-548" y="68203"/>
                    <a:pt x="909" y="69660"/>
                  </a:cubicBezTo>
                  <a:lnTo>
                    <a:pt x="9653" y="78405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0243F774-992E-5572-1A67-ECD6981780D7}"/>
                </a:ext>
              </a:extLst>
            </p:cNvPr>
            <p:cNvSpPr/>
            <p:nvPr/>
          </p:nvSpPr>
          <p:spPr>
            <a:xfrm>
              <a:off x="5453963" y="2270802"/>
              <a:ext cx="79313" cy="79399"/>
            </a:xfrm>
            <a:custGeom>
              <a:avLst/>
              <a:gdLst>
                <a:gd name="connsiteX0" fmla="*/ 9567 w 79313"/>
                <a:gd name="connsiteY0" fmla="*/ 78490 h 79399"/>
                <a:gd name="connsiteX1" fmla="*/ 15482 w 79313"/>
                <a:gd name="connsiteY1" fmla="*/ 77804 h 79399"/>
                <a:gd name="connsiteX2" fmla="*/ 77719 w 79313"/>
                <a:gd name="connsiteY2" fmla="*/ 15568 h 79399"/>
                <a:gd name="connsiteX3" fmla="*/ 78405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745 h 79399"/>
                <a:gd name="connsiteX7" fmla="*/ 909 w 79313"/>
                <a:gd name="connsiteY7" fmla="*/ 69660 h 79399"/>
                <a:gd name="connsiteX8" fmla="*/ 9653 w 79313"/>
                <a:gd name="connsiteY8" fmla="*/ 78405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567" y="78490"/>
                  </a:moveTo>
                  <a:cubicBezTo>
                    <a:pt x="11025" y="79948"/>
                    <a:pt x="13682" y="79605"/>
                    <a:pt x="15482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5" y="9653"/>
                  </a:cubicBezTo>
                  <a:lnTo>
                    <a:pt x="69661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6" y="65546"/>
                    <a:pt x="-548" y="68203"/>
                    <a:pt x="909" y="69660"/>
                  </a:cubicBezTo>
                  <a:lnTo>
                    <a:pt x="9653" y="78405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DA16C78C-CE57-3BE4-025D-E43B867D3E7C}"/>
                </a:ext>
              </a:extLst>
            </p:cNvPr>
            <p:cNvSpPr/>
            <p:nvPr/>
          </p:nvSpPr>
          <p:spPr>
            <a:xfrm>
              <a:off x="6417255" y="1307510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9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7" y="79519"/>
                    <a:pt x="15568" y="77719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B1BEC9F6-49CC-CD80-3B1F-F5EC631986C3}"/>
                </a:ext>
              </a:extLst>
            </p:cNvPr>
            <p:cNvSpPr/>
            <p:nvPr/>
          </p:nvSpPr>
          <p:spPr>
            <a:xfrm>
              <a:off x="6417255" y="1307510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9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7" y="79519"/>
                    <a:pt x="15568" y="77719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9E62AB68-3D2C-DE01-B6F8-AFEFDEC8D548}"/>
                </a:ext>
              </a:extLst>
            </p:cNvPr>
            <p:cNvSpPr/>
            <p:nvPr/>
          </p:nvSpPr>
          <p:spPr>
            <a:xfrm>
              <a:off x="6830192" y="894487"/>
              <a:ext cx="79313" cy="79399"/>
            </a:xfrm>
            <a:custGeom>
              <a:avLst/>
              <a:gdLst>
                <a:gd name="connsiteX0" fmla="*/ 9653 w 79313"/>
                <a:gd name="connsiteY0" fmla="*/ 78490 h 79399"/>
                <a:gd name="connsiteX1" fmla="*/ 15568 w 79313"/>
                <a:gd name="connsiteY1" fmla="*/ 77804 h 79399"/>
                <a:gd name="connsiteX2" fmla="*/ 77718 w 79313"/>
                <a:gd name="connsiteY2" fmla="*/ 15568 h 79399"/>
                <a:gd name="connsiteX3" fmla="*/ 78404 w 79313"/>
                <a:gd name="connsiteY3" fmla="*/ 9653 h 79399"/>
                <a:gd name="connsiteX4" fmla="*/ 69660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746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653" y="78490"/>
                  </a:moveTo>
                  <a:cubicBezTo>
                    <a:pt x="11110" y="79947"/>
                    <a:pt x="13768" y="79605"/>
                    <a:pt x="15568" y="77804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430B3AF9-C9D6-8688-BCCF-764BB0239B10}"/>
                </a:ext>
              </a:extLst>
            </p:cNvPr>
            <p:cNvSpPr/>
            <p:nvPr/>
          </p:nvSpPr>
          <p:spPr>
            <a:xfrm>
              <a:off x="6830192" y="894487"/>
              <a:ext cx="79313" cy="79399"/>
            </a:xfrm>
            <a:custGeom>
              <a:avLst/>
              <a:gdLst>
                <a:gd name="connsiteX0" fmla="*/ 9653 w 79313"/>
                <a:gd name="connsiteY0" fmla="*/ 78490 h 79399"/>
                <a:gd name="connsiteX1" fmla="*/ 15568 w 79313"/>
                <a:gd name="connsiteY1" fmla="*/ 77804 h 79399"/>
                <a:gd name="connsiteX2" fmla="*/ 77718 w 79313"/>
                <a:gd name="connsiteY2" fmla="*/ 15568 h 79399"/>
                <a:gd name="connsiteX3" fmla="*/ 78404 w 79313"/>
                <a:gd name="connsiteY3" fmla="*/ 9653 h 79399"/>
                <a:gd name="connsiteX4" fmla="*/ 69660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746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653" y="78490"/>
                  </a:moveTo>
                  <a:cubicBezTo>
                    <a:pt x="11110" y="79947"/>
                    <a:pt x="13768" y="79605"/>
                    <a:pt x="15568" y="77804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A327196F-0BA0-E35B-98C2-06F3DC11294F}"/>
                </a:ext>
              </a:extLst>
            </p:cNvPr>
            <p:cNvSpPr/>
            <p:nvPr/>
          </p:nvSpPr>
          <p:spPr>
            <a:xfrm>
              <a:off x="7105369" y="619224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5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3" y="79605"/>
                    <a:pt x="15654" y="77804"/>
                  </a:cubicBezTo>
                  <a:lnTo>
                    <a:pt x="77805" y="15568"/>
                  </a:lnTo>
                  <a:cubicBezTo>
                    <a:pt x="79604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CFA9E583-9EDF-7CCA-15E6-5B327565A776}"/>
                </a:ext>
              </a:extLst>
            </p:cNvPr>
            <p:cNvSpPr/>
            <p:nvPr/>
          </p:nvSpPr>
          <p:spPr>
            <a:xfrm>
              <a:off x="7105369" y="619224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5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3" y="79605"/>
                    <a:pt x="15654" y="77804"/>
                  </a:cubicBezTo>
                  <a:lnTo>
                    <a:pt x="77805" y="15568"/>
                  </a:lnTo>
                  <a:cubicBezTo>
                    <a:pt x="79604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C0FEADD6-5FA0-075D-52F7-D2A3B4CA06B0}"/>
                </a:ext>
              </a:extLst>
            </p:cNvPr>
            <p:cNvSpPr/>
            <p:nvPr/>
          </p:nvSpPr>
          <p:spPr>
            <a:xfrm>
              <a:off x="6967695" y="756899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5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3" y="79605"/>
                    <a:pt x="15654" y="77804"/>
                  </a:cubicBezTo>
                  <a:lnTo>
                    <a:pt x="77805" y="15568"/>
                  </a:lnTo>
                  <a:cubicBezTo>
                    <a:pt x="79604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C3D7A77D-E1F2-CCEC-BC37-E4109DBDD2C0}"/>
                </a:ext>
              </a:extLst>
            </p:cNvPr>
            <p:cNvSpPr/>
            <p:nvPr/>
          </p:nvSpPr>
          <p:spPr>
            <a:xfrm>
              <a:off x="6967695" y="756899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5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3" y="79605"/>
                    <a:pt x="15654" y="77804"/>
                  </a:cubicBezTo>
                  <a:lnTo>
                    <a:pt x="77805" y="15568"/>
                  </a:lnTo>
                  <a:cubicBezTo>
                    <a:pt x="79604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D5294257-E710-5BBD-24C8-157D9B028AA8}"/>
                </a:ext>
              </a:extLst>
            </p:cNvPr>
            <p:cNvSpPr/>
            <p:nvPr/>
          </p:nvSpPr>
          <p:spPr>
            <a:xfrm>
              <a:off x="6142077" y="1582687"/>
              <a:ext cx="79313" cy="79399"/>
            </a:xfrm>
            <a:custGeom>
              <a:avLst/>
              <a:gdLst>
                <a:gd name="connsiteX0" fmla="*/ 9567 w 79313"/>
                <a:gd name="connsiteY0" fmla="*/ 78490 h 79399"/>
                <a:gd name="connsiteX1" fmla="*/ 15482 w 79313"/>
                <a:gd name="connsiteY1" fmla="*/ 77804 h 79399"/>
                <a:gd name="connsiteX2" fmla="*/ 77719 w 79313"/>
                <a:gd name="connsiteY2" fmla="*/ 15568 h 79399"/>
                <a:gd name="connsiteX3" fmla="*/ 78404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746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567" y="78490"/>
                  </a:moveTo>
                  <a:cubicBezTo>
                    <a:pt x="11024" y="79947"/>
                    <a:pt x="13682" y="79605"/>
                    <a:pt x="15482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1" y="909"/>
                  </a:lnTo>
                  <a:cubicBezTo>
                    <a:pt x="68203" y="-548"/>
                    <a:pt x="65545" y="-205"/>
                    <a:pt x="63745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3063087F-FC8F-A177-E2F3-DB73916CAEC5}"/>
                </a:ext>
              </a:extLst>
            </p:cNvPr>
            <p:cNvSpPr/>
            <p:nvPr/>
          </p:nvSpPr>
          <p:spPr>
            <a:xfrm>
              <a:off x="6142077" y="1582687"/>
              <a:ext cx="79313" cy="79399"/>
            </a:xfrm>
            <a:custGeom>
              <a:avLst/>
              <a:gdLst>
                <a:gd name="connsiteX0" fmla="*/ 9567 w 79313"/>
                <a:gd name="connsiteY0" fmla="*/ 78490 h 79399"/>
                <a:gd name="connsiteX1" fmla="*/ 15482 w 79313"/>
                <a:gd name="connsiteY1" fmla="*/ 77804 h 79399"/>
                <a:gd name="connsiteX2" fmla="*/ 77719 w 79313"/>
                <a:gd name="connsiteY2" fmla="*/ 15568 h 79399"/>
                <a:gd name="connsiteX3" fmla="*/ 78404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746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567" y="78490"/>
                  </a:moveTo>
                  <a:cubicBezTo>
                    <a:pt x="11024" y="79947"/>
                    <a:pt x="13682" y="79605"/>
                    <a:pt x="15482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1" y="909"/>
                  </a:lnTo>
                  <a:cubicBezTo>
                    <a:pt x="68203" y="-548"/>
                    <a:pt x="65545" y="-205"/>
                    <a:pt x="63745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28253C61-422A-510B-B95D-3F384957CF3F}"/>
                </a:ext>
              </a:extLst>
            </p:cNvPr>
            <p:cNvSpPr/>
            <p:nvPr/>
          </p:nvSpPr>
          <p:spPr>
            <a:xfrm>
              <a:off x="5729226" y="1995625"/>
              <a:ext cx="79313" cy="79313"/>
            </a:xfrm>
            <a:custGeom>
              <a:avLst/>
              <a:gdLst>
                <a:gd name="connsiteX0" fmla="*/ 9567 w 79313"/>
                <a:gd name="connsiteY0" fmla="*/ 78404 h 79313"/>
                <a:gd name="connsiteX1" fmla="*/ 15482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831 h 79313"/>
                <a:gd name="connsiteX7" fmla="*/ 909 w 79313"/>
                <a:gd name="connsiteY7" fmla="*/ 69746 h 79313"/>
                <a:gd name="connsiteX8" fmla="*/ 9653 w 79313"/>
                <a:gd name="connsiteY8" fmla="*/ 78490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567" y="78404"/>
                  </a:moveTo>
                  <a:cubicBezTo>
                    <a:pt x="11025" y="79862"/>
                    <a:pt x="13682" y="79519"/>
                    <a:pt x="15482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BF087209-1039-870B-3E1C-5247BAD9593C}"/>
                </a:ext>
              </a:extLst>
            </p:cNvPr>
            <p:cNvSpPr/>
            <p:nvPr/>
          </p:nvSpPr>
          <p:spPr>
            <a:xfrm>
              <a:off x="5729226" y="1995625"/>
              <a:ext cx="79313" cy="79313"/>
            </a:xfrm>
            <a:custGeom>
              <a:avLst/>
              <a:gdLst>
                <a:gd name="connsiteX0" fmla="*/ 9567 w 79313"/>
                <a:gd name="connsiteY0" fmla="*/ 78404 h 79313"/>
                <a:gd name="connsiteX1" fmla="*/ 15482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831 h 79313"/>
                <a:gd name="connsiteX7" fmla="*/ 909 w 79313"/>
                <a:gd name="connsiteY7" fmla="*/ 69746 h 79313"/>
                <a:gd name="connsiteX8" fmla="*/ 9653 w 79313"/>
                <a:gd name="connsiteY8" fmla="*/ 78490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567" y="78404"/>
                  </a:moveTo>
                  <a:cubicBezTo>
                    <a:pt x="11025" y="79862"/>
                    <a:pt x="13682" y="79519"/>
                    <a:pt x="15482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926C5A07-3AC3-940F-D8D4-FDE0186A5781}"/>
                </a:ext>
              </a:extLst>
            </p:cNvPr>
            <p:cNvSpPr/>
            <p:nvPr/>
          </p:nvSpPr>
          <p:spPr>
            <a:xfrm>
              <a:off x="6279666" y="1445013"/>
              <a:ext cx="79313" cy="79399"/>
            </a:xfrm>
            <a:custGeom>
              <a:avLst/>
              <a:gdLst>
                <a:gd name="connsiteX0" fmla="*/ 9653 w 79313"/>
                <a:gd name="connsiteY0" fmla="*/ 78490 h 79399"/>
                <a:gd name="connsiteX1" fmla="*/ 15568 w 79313"/>
                <a:gd name="connsiteY1" fmla="*/ 77804 h 79399"/>
                <a:gd name="connsiteX2" fmla="*/ 77719 w 79313"/>
                <a:gd name="connsiteY2" fmla="*/ 15568 h 79399"/>
                <a:gd name="connsiteX3" fmla="*/ 78405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745 h 79399"/>
                <a:gd name="connsiteX7" fmla="*/ 909 w 79313"/>
                <a:gd name="connsiteY7" fmla="*/ 69660 h 79399"/>
                <a:gd name="connsiteX8" fmla="*/ 9653 w 79313"/>
                <a:gd name="connsiteY8" fmla="*/ 78404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653" y="78490"/>
                  </a:moveTo>
                  <a:cubicBezTo>
                    <a:pt x="11110" y="79947"/>
                    <a:pt x="13768" y="79605"/>
                    <a:pt x="15568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5" y="9653"/>
                  </a:cubicBezTo>
                  <a:lnTo>
                    <a:pt x="69661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6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8B98CADB-1A51-FB79-5C94-FBC223DB337E}"/>
                </a:ext>
              </a:extLst>
            </p:cNvPr>
            <p:cNvSpPr/>
            <p:nvPr/>
          </p:nvSpPr>
          <p:spPr>
            <a:xfrm>
              <a:off x="6279666" y="1445013"/>
              <a:ext cx="79313" cy="79399"/>
            </a:xfrm>
            <a:custGeom>
              <a:avLst/>
              <a:gdLst>
                <a:gd name="connsiteX0" fmla="*/ 9653 w 79313"/>
                <a:gd name="connsiteY0" fmla="*/ 78490 h 79399"/>
                <a:gd name="connsiteX1" fmla="*/ 15568 w 79313"/>
                <a:gd name="connsiteY1" fmla="*/ 77804 h 79399"/>
                <a:gd name="connsiteX2" fmla="*/ 77719 w 79313"/>
                <a:gd name="connsiteY2" fmla="*/ 15568 h 79399"/>
                <a:gd name="connsiteX3" fmla="*/ 78405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745 h 79399"/>
                <a:gd name="connsiteX7" fmla="*/ 909 w 79313"/>
                <a:gd name="connsiteY7" fmla="*/ 69660 h 79399"/>
                <a:gd name="connsiteX8" fmla="*/ 9653 w 79313"/>
                <a:gd name="connsiteY8" fmla="*/ 78404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653" y="78490"/>
                  </a:moveTo>
                  <a:cubicBezTo>
                    <a:pt x="11110" y="79947"/>
                    <a:pt x="13768" y="79605"/>
                    <a:pt x="15568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5" y="9653"/>
                  </a:cubicBezTo>
                  <a:lnTo>
                    <a:pt x="69661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6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B4F9A98-CCF7-BAC4-6E85-0391731C8B50}"/>
                </a:ext>
              </a:extLst>
            </p:cNvPr>
            <p:cNvSpPr/>
            <p:nvPr/>
          </p:nvSpPr>
          <p:spPr>
            <a:xfrm>
              <a:off x="5866900" y="1858036"/>
              <a:ext cx="79313" cy="79313"/>
            </a:xfrm>
            <a:custGeom>
              <a:avLst/>
              <a:gdLst>
                <a:gd name="connsiteX0" fmla="*/ 9567 w 79313"/>
                <a:gd name="connsiteY0" fmla="*/ 78404 h 79313"/>
                <a:gd name="connsiteX1" fmla="*/ 15482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831 h 79313"/>
                <a:gd name="connsiteX7" fmla="*/ 909 w 79313"/>
                <a:gd name="connsiteY7" fmla="*/ 69746 h 79313"/>
                <a:gd name="connsiteX8" fmla="*/ 9653 w 79313"/>
                <a:gd name="connsiteY8" fmla="*/ 78490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567" y="78404"/>
                  </a:moveTo>
                  <a:cubicBezTo>
                    <a:pt x="11025" y="79862"/>
                    <a:pt x="13682" y="79519"/>
                    <a:pt x="15482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2654D51B-A2E2-E28E-568A-4D3D921F46D2}"/>
                </a:ext>
              </a:extLst>
            </p:cNvPr>
            <p:cNvSpPr/>
            <p:nvPr/>
          </p:nvSpPr>
          <p:spPr>
            <a:xfrm>
              <a:off x="5866900" y="1858036"/>
              <a:ext cx="79313" cy="79313"/>
            </a:xfrm>
            <a:custGeom>
              <a:avLst/>
              <a:gdLst>
                <a:gd name="connsiteX0" fmla="*/ 9567 w 79313"/>
                <a:gd name="connsiteY0" fmla="*/ 78404 h 79313"/>
                <a:gd name="connsiteX1" fmla="*/ 15482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831 h 79313"/>
                <a:gd name="connsiteX7" fmla="*/ 909 w 79313"/>
                <a:gd name="connsiteY7" fmla="*/ 69746 h 79313"/>
                <a:gd name="connsiteX8" fmla="*/ 9653 w 79313"/>
                <a:gd name="connsiteY8" fmla="*/ 78490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567" y="78404"/>
                  </a:moveTo>
                  <a:cubicBezTo>
                    <a:pt x="11025" y="79862"/>
                    <a:pt x="13682" y="79519"/>
                    <a:pt x="15482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5" y="65631"/>
                    <a:pt x="-549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6D6F95EE-0A67-BFFF-BB81-20ACC027D445}"/>
                </a:ext>
              </a:extLst>
            </p:cNvPr>
            <p:cNvSpPr/>
            <p:nvPr/>
          </p:nvSpPr>
          <p:spPr>
            <a:xfrm>
              <a:off x="5591551" y="2133299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1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8" y="79519"/>
                    <a:pt x="15568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9" y="68203"/>
                    <a:pt x="909" y="69661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DDEC3B37-5CA3-2272-B49A-37B3813C7C36}"/>
                </a:ext>
              </a:extLst>
            </p:cNvPr>
            <p:cNvSpPr/>
            <p:nvPr/>
          </p:nvSpPr>
          <p:spPr>
            <a:xfrm>
              <a:off x="5591551" y="2133299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1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8" y="79519"/>
                    <a:pt x="15568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9" y="68203"/>
                    <a:pt x="909" y="69661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D54F781F-DA64-CA37-4572-2E01FAE576FA}"/>
                </a:ext>
              </a:extLst>
            </p:cNvPr>
            <p:cNvSpPr/>
            <p:nvPr/>
          </p:nvSpPr>
          <p:spPr>
            <a:xfrm>
              <a:off x="7242958" y="481636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5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3" y="79605"/>
                    <a:pt x="15654" y="77804"/>
                  </a:cubicBezTo>
                  <a:lnTo>
                    <a:pt x="77805" y="15568"/>
                  </a:lnTo>
                  <a:cubicBezTo>
                    <a:pt x="79604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2" y="-205"/>
                    <a:pt x="63831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7D685A83-44F5-2E02-B37B-F7997CB04988}"/>
                </a:ext>
              </a:extLst>
            </p:cNvPr>
            <p:cNvSpPr/>
            <p:nvPr/>
          </p:nvSpPr>
          <p:spPr>
            <a:xfrm>
              <a:off x="7242958" y="481636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5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3" y="79605"/>
                    <a:pt x="15654" y="77804"/>
                  </a:cubicBezTo>
                  <a:lnTo>
                    <a:pt x="77805" y="15568"/>
                  </a:lnTo>
                  <a:cubicBezTo>
                    <a:pt x="79604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2" y="-205"/>
                    <a:pt x="63831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1B571177-6669-448D-D402-9E76FFEEA57D}"/>
                </a:ext>
              </a:extLst>
            </p:cNvPr>
            <p:cNvSpPr/>
            <p:nvPr/>
          </p:nvSpPr>
          <p:spPr>
            <a:xfrm>
              <a:off x="6004489" y="1720276"/>
              <a:ext cx="79313" cy="79399"/>
            </a:xfrm>
            <a:custGeom>
              <a:avLst/>
              <a:gdLst>
                <a:gd name="connsiteX0" fmla="*/ 9567 w 79313"/>
                <a:gd name="connsiteY0" fmla="*/ 78490 h 79399"/>
                <a:gd name="connsiteX1" fmla="*/ 15482 w 79313"/>
                <a:gd name="connsiteY1" fmla="*/ 77804 h 79399"/>
                <a:gd name="connsiteX2" fmla="*/ 77719 w 79313"/>
                <a:gd name="connsiteY2" fmla="*/ 15568 h 79399"/>
                <a:gd name="connsiteX3" fmla="*/ 78404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746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567" y="78490"/>
                  </a:moveTo>
                  <a:cubicBezTo>
                    <a:pt x="11024" y="79947"/>
                    <a:pt x="13682" y="79605"/>
                    <a:pt x="15482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1" y="909"/>
                  </a:lnTo>
                  <a:cubicBezTo>
                    <a:pt x="68203" y="-548"/>
                    <a:pt x="65545" y="-205"/>
                    <a:pt x="63745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8FA0A7D0-6EB0-61E4-9CD3-C8AAEEB32FCB}"/>
                </a:ext>
              </a:extLst>
            </p:cNvPr>
            <p:cNvSpPr/>
            <p:nvPr/>
          </p:nvSpPr>
          <p:spPr>
            <a:xfrm>
              <a:off x="6004489" y="1720276"/>
              <a:ext cx="79313" cy="79399"/>
            </a:xfrm>
            <a:custGeom>
              <a:avLst/>
              <a:gdLst>
                <a:gd name="connsiteX0" fmla="*/ 9567 w 79313"/>
                <a:gd name="connsiteY0" fmla="*/ 78490 h 79399"/>
                <a:gd name="connsiteX1" fmla="*/ 15482 w 79313"/>
                <a:gd name="connsiteY1" fmla="*/ 77804 h 79399"/>
                <a:gd name="connsiteX2" fmla="*/ 77719 w 79313"/>
                <a:gd name="connsiteY2" fmla="*/ 15568 h 79399"/>
                <a:gd name="connsiteX3" fmla="*/ 78404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746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567" y="78490"/>
                  </a:moveTo>
                  <a:cubicBezTo>
                    <a:pt x="11024" y="79947"/>
                    <a:pt x="13682" y="79605"/>
                    <a:pt x="15482" y="77804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1" y="909"/>
                  </a:lnTo>
                  <a:cubicBezTo>
                    <a:pt x="68203" y="-548"/>
                    <a:pt x="65545" y="-205"/>
                    <a:pt x="63745" y="1595"/>
                  </a:cubicBezTo>
                  <a:lnTo>
                    <a:pt x="1595" y="63831"/>
                  </a:lnTo>
                  <a:cubicBezTo>
                    <a:pt x="-206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9779629F-CC15-5CA9-99D0-2CEB48927209}"/>
                </a:ext>
              </a:extLst>
            </p:cNvPr>
            <p:cNvSpPr/>
            <p:nvPr/>
          </p:nvSpPr>
          <p:spPr>
            <a:xfrm>
              <a:off x="6554929" y="1169836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8" y="79519"/>
                    <a:pt x="15568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9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01C7EB98-D7CE-B233-B1A4-6B2CCF18C539}"/>
                </a:ext>
              </a:extLst>
            </p:cNvPr>
            <p:cNvSpPr/>
            <p:nvPr/>
          </p:nvSpPr>
          <p:spPr>
            <a:xfrm>
              <a:off x="6554929" y="1169836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8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8" y="79519"/>
                    <a:pt x="15568" y="77719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9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16A60751-7EBC-C3B9-AA36-3D16A7953F83}"/>
                </a:ext>
              </a:extLst>
            </p:cNvPr>
            <p:cNvSpPr/>
            <p:nvPr/>
          </p:nvSpPr>
          <p:spPr>
            <a:xfrm>
              <a:off x="4880428" y="262831"/>
              <a:ext cx="2922536" cy="3122618"/>
            </a:xfrm>
            <a:custGeom>
              <a:avLst/>
              <a:gdLst>
                <a:gd name="connsiteX0" fmla="*/ 916058 w 2922536"/>
                <a:gd name="connsiteY0" fmla="*/ 2006479 h 3122618"/>
                <a:gd name="connsiteX1" fmla="*/ 348301 w 2922536"/>
                <a:gd name="connsiteY1" fmla="*/ 2574236 h 3122618"/>
                <a:gd name="connsiteX2" fmla="*/ 206340 w 2922536"/>
                <a:gd name="connsiteY2" fmla="*/ 2716197 h 3122618"/>
                <a:gd name="connsiteX3" fmla="*/ 170850 w 2922536"/>
                <a:gd name="connsiteY3" fmla="*/ 2751687 h 3122618"/>
                <a:gd name="connsiteX4" fmla="*/ 162020 w 2922536"/>
                <a:gd name="connsiteY4" fmla="*/ 2760517 h 3122618"/>
                <a:gd name="connsiteX5" fmla="*/ 155419 w 2922536"/>
                <a:gd name="connsiteY5" fmla="*/ 2767460 h 3122618"/>
                <a:gd name="connsiteX6" fmla="*/ 142389 w 2922536"/>
                <a:gd name="connsiteY6" fmla="*/ 2781176 h 3122618"/>
                <a:gd name="connsiteX7" fmla="*/ 95755 w 2922536"/>
                <a:gd name="connsiteY7" fmla="*/ 2840241 h 3122618"/>
                <a:gd name="connsiteX8" fmla="*/ 0 w 2922536"/>
                <a:gd name="connsiteY8" fmla="*/ 3121505 h 3122618"/>
                <a:gd name="connsiteX9" fmla="*/ 19717 w 2922536"/>
                <a:gd name="connsiteY9" fmla="*/ 3122619 h 3122618"/>
                <a:gd name="connsiteX10" fmla="*/ 19717 w 2922536"/>
                <a:gd name="connsiteY10" fmla="*/ 3122619 h 3122618"/>
                <a:gd name="connsiteX11" fmla="*/ 32576 w 2922536"/>
                <a:gd name="connsiteY11" fmla="*/ 3032779 h 3122618"/>
                <a:gd name="connsiteX12" fmla="*/ 60265 w 2922536"/>
                <a:gd name="connsiteY12" fmla="*/ 2946626 h 3122618"/>
                <a:gd name="connsiteX13" fmla="*/ 75352 w 2922536"/>
                <a:gd name="connsiteY13" fmla="*/ 2913707 h 3122618"/>
                <a:gd name="connsiteX14" fmla="*/ 102099 w 2922536"/>
                <a:gd name="connsiteY14" fmla="*/ 2866473 h 3122618"/>
                <a:gd name="connsiteX15" fmla="*/ 112043 w 2922536"/>
                <a:gd name="connsiteY15" fmla="*/ 2851385 h 3122618"/>
                <a:gd name="connsiteX16" fmla="*/ 145132 w 2922536"/>
                <a:gd name="connsiteY16" fmla="*/ 2808180 h 3122618"/>
                <a:gd name="connsiteX17" fmla="*/ 157048 w 2922536"/>
                <a:gd name="connsiteY17" fmla="*/ 2794378 h 3122618"/>
                <a:gd name="connsiteX18" fmla="*/ 169650 w 2922536"/>
                <a:gd name="connsiteY18" fmla="*/ 2781176 h 3122618"/>
                <a:gd name="connsiteX19" fmla="*/ 175993 w 2922536"/>
                <a:gd name="connsiteY19" fmla="*/ 2774490 h 3122618"/>
                <a:gd name="connsiteX20" fmla="*/ 184909 w 2922536"/>
                <a:gd name="connsiteY20" fmla="*/ 2765660 h 3122618"/>
                <a:gd name="connsiteX21" fmla="*/ 220399 w 2922536"/>
                <a:gd name="connsiteY21" fmla="*/ 2730170 h 3122618"/>
                <a:gd name="connsiteX22" fmla="*/ 220399 w 2922536"/>
                <a:gd name="connsiteY22" fmla="*/ 2730170 h 3122618"/>
                <a:gd name="connsiteX23" fmla="*/ 362359 w 2922536"/>
                <a:gd name="connsiteY23" fmla="*/ 2588209 h 3122618"/>
                <a:gd name="connsiteX24" fmla="*/ 930117 w 2922536"/>
                <a:gd name="connsiteY24" fmla="*/ 2020453 h 3122618"/>
                <a:gd name="connsiteX25" fmla="*/ 1497787 w 2922536"/>
                <a:gd name="connsiteY25" fmla="*/ 1452696 h 3122618"/>
                <a:gd name="connsiteX26" fmla="*/ 2065544 w 2922536"/>
                <a:gd name="connsiteY26" fmla="*/ 884939 h 3122618"/>
                <a:gd name="connsiteX27" fmla="*/ 2922537 w 2922536"/>
                <a:gd name="connsiteY27" fmla="*/ 27946 h 3122618"/>
                <a:gd name="connsiteX28" fmla="*/ 2922537 w 2922536"/>
                <a:gd name="connsiteY28" fmla="*/ 0 h 3122618"/>
                <a:gd name="connsiteX29" fmla="*/ 2051571 w 2922536"/>
                <a:gd name="connsiteY29" fmla="*/ 870966 h 3122618"/>
                <a:gd name="connsiteX30" fmla="*/ 916143 w 2922536"/>
                <a:gd name="connsiteY30" fmla="*/ 2006394 h 312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22536" h="3122618">
                  <a:moveTo>
                    <a:pt x="916058" y="2006479"/>
                  </a:moveTo>
                  <a:lnTo>
                    <a:pt x="348301" y="2574236"/>
                  </a:lnTo>
                  <a:lnTo>
                    <a:pt x="206340" y="2716197"/>
                  </a:lnTo>
                  <a:lnTo>
                    <a:pt x="170850" y="2751687"/>
                  </a:lnTo>
                  <a:lnTo>
                    <a:pt x="162020" y="2760517"/>
                  </a:lnTo>
                  <a:lnTo>
                    <a:pt x="155419" y="2767460"/>
                  </a:lnTo>
                  <a:cubicBezTo>
                    <a:pt x="151133" y="2772089"/>
                    <a:pt x="146676" y="2776547"/>
                    <a:pt x="142389" y="2781176"/>
                  </a:cubicBezTo>
                  <a:cubicBezTo>
                    <a:pt x="125673" y="2799950"/>
                    <a:pt x="110071" y="2819667"/>
                    <a:pt x="95755" y="2840241"/>
                  </a:cubicBezTo>
                  <a:cubicBezTo>
                    <a:pt x="39091" y="2922794"/>
                    <a:pt x="5658" y="3021035"/>
                    <a:pt x="0" y="3121505"/>
                  </a:cubicBezTo>
                  <a:lnTo>
                    <a:pt x="19717" y="3122619"/>
                  </a:lnTo>
                  <a:lnTo>
                    <a:pt x="19717" y="3122619"/>
                  </a:lnTo>
                  <a:cubicBezTo>
                    <a:pt x="21431" y="3092358"/>
                    <a:pt x="25718" y="3062269"/>
                    <a:pt x="32576" y="3032779"/>
                  </a:cubicBezTo>
                  <a:cubicBezTo>
                    <a:pt x="39348" y="3003290"/>
                    <a:pt x="48606" y="2974486"/>
                    <a:pt x="60265" y="2946626"/>
                  </a:cubicBezTo>
                  <a:cubicBezTo>
                    <a:pt x="64894" y="2935481"/>
                    <a:pt x="69952" y="2924508"/>
                    <a:pt x="75352" y="2913707"/>
                  </a:cubicBezTo>
                  <a:cubicBezTo>
                    <a:pt x="83411" y="2897505"/>
                    <a:pt x="92326" y="2881732"/>
                    <a:pt x="102099" y="2866473"/>
                  </a:cubicBezTo>
                  <a:cubicBezTo>
                    <a:pt x="105356" y="2861415"/>
                    <a:pt x="108699" y="2856357"/>
                    <a:pt x="112043" y="2851385"/>
                  </a:cubicBezTo>
                  <a:cubicBezTo>
                    <a:pt x="122415" y="2836555"/>
                    <a:pt x="133474" y="2822153"/>
                    <a:pt x="145132" y="2808180"/>
                  </a:cubicBezTo>
                  <a:cubicBezTo>
                    <a:pt x="149076" y="2803551"/>
                    <a:pt x="153019" y="2798921"/>
                    <a:pt x="157048" y="2794378"/>
                  </a:cubicBezTo>
                  <a:cubicBezTo>
                    <a:pt x="161163" y="2789920"/>
                    <a:pt x="165449" y="2785634"/>
                    <a:pt x="169650" y="2781176"/>
                  </a:cubicBezTo>
                  <a:lnTo>
                    <a:pt x="175993" y="2774490"/>
                  </a:lnTo>
                  <a:lnTo>
                    <a:pt x="184909" y="2765660"/>
                  </a:lnTo>
                  <a:lnTo>
                    <a:pt x="220399" y="2730170"/>
                  </a:lnTo>
                  <a:lnTo>
                    <a:pt x="220399" y="2730170"/>
                  </a:lnTo>
                  <a:lnTo>
                    <a:pt x="362359" y="2588209"/>
                  </a:lnTo>
                  <a:lnTo>
                    <a:pt x="930117" y="2020453"/>
                  </a:lnTo>
                  <a:lnTo>
                    <a:pt x="1497787" y="1452696"/>
                  </a:lnTo>
                  <a:lnTo>
                    <a:pt x="2065544" y="884939"/>
                  </a:lnTo>
                  <a:lnTo>
                    <a:pt x="2922537" y="27946"/>
                  </a:lnTo>
                  <a:lnTo>
                    <a:pt x="2922537" y="0"/>
                  </a:lnTo>
                  <a:lnTo>
                    <a:pt x="2051571" y="870966"/>
                  </a:lnTo>
                  <a:lnTo>
                    <a:pt x="916143" y="200639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F9E6C8C2-9B5C-CC4E-9CC9-30163F3771E4}"/>
                </a:ext>
              </a:extLst>
            </p:cNvPr>
            <p:cNvSpPr/>
            <p:nvPr/>
          </p:nvSpPr>
          <p:spPr>
            <a:xfrm>
              <a:off x="4880428" y="262831"/>
              <a:ext cx="2922536" cy="3122618"/>
            </a:xfrm>
            <a:custGeom>
              <a:avLst/>
              <a:gdLst>
                <a:gd name="connsiteX0" fmla="*/ 916058 w 2922536"/>
                <a:gd name="connsiteY0" fmla="*/ 2006479 h 3122618"/>
                <a:gd name="connsiteX1" fmla="*/ 348301 w 2922536"/>
                <a:gd name="connsiteY1" fmla="*/ 2574236 h 3122618"/>
                <a:gd name="connsiteX2" fmla="*/ 206340 w 2922536"/>
                <a:gd name="connsiteY2" fmla="*/ 2716197 h 3122618"/>
                <a:gd name="connsiteX3" fmla="*/ 170850 w 2922536"/>
                <a:gd name="connsiteY3" fmla="*/ 2751687 h 3122618"/>
                <a:gd name="connsiteX4" fmla="*/ 162020 w 2922536"/>
                <a:gd name="connsiteY4" fmla="*/ 2760517 h 3122618"/>
                <a:gd name="connsiteX5" fmla="*/ 155419 w 2922536"/>
                <a:gd name="connsiteY5" fmla="*/ 2767460 h 3122618"/>
                <a:gd name="connsiteX6" fmla="*/ 142389 w 2922536"/>
                <a:gd name="connsiteY6" fmla="*/ 2781176 h 3122618"/>
                <a:gd name="connsiteX7" fmla="*/ 95755 w 2922536"/>
                <a:gd name="connsiteY7" fmla="*/ 2840241 h 3122618"/>
                <a:gd name="connsiteX8" fmla="*/ 0 w 2922536"/>
                <a:gd name="connsiteY8" fmla="*/ 3121505 h 3122618"/>
                <a:gd name="connsiteX9" fmla="*/ 19717 w 2922536"/>
                <a:gd name="connsiteY9" fmla="*/ 3122619 h 3122618"/>
                <a:gd name="connsiteX10" fmla="*/ 19717 w 2922536"/>
                <a:gd name="connsiteY10" fmla="*/ 3122619 h 3122618"/>
                <a:gd name="connsiteX11" fmla="*/ 32576 w 2922536"/>
                <a:gd name="connsiteY11" fmla="*/ 3032779 h 3122618"/>
                <a:gd name="connsiteX12" fmla="*/ 60265 w 2922536"/>
                <a:gd name="connsiteY12" fmla="*/ 2946626 h 3122618"/>
                <a:gd name="connsiteX13" fmla="*/ 75352 w 2922536"/>
                <a:gd name="connsiteY13" fmla="*/ 2913707 h 3122618"/>
                <a:gd name="connsiteX14" fmla="*/ 102099 w 2922536"/>
                <a:gd name="connsiteY14" fmla="*/ 2866473 h 3122618"/>
                <a:gd name="connsiteX15" fmla="*/ 112043 w 2922536"/>
                <a:gd name="connsiteY15" fmla="*/ 2851385 h 3122618"/>
                <a:gd name="connsiteX16" fmla="*/ 145132 w 2922536"/>
                <a:gd name="connsiteY16" fmla="*/ 2808180 h 3122618"/>
                <a:gd name="connsiteX17" fmla="*/ 157048 w 2922536"/>
                <a:gd name="connsiteY17" fmla="*/ 2794378 h 3122618"/>
                <a:gd name="connsiteX18" fmla="*/ 169650 w 2922536"/>
                <a:gd name="connsiteY18" fmla="*/ 2781176 h 3122618"/>
                <a:gd name="connsiteX19" fmla="*/ 175993 w 2922536"/>
                <a:gd name="connsiteY19" fmla="*/ 2774490 h 3122618"/>
                <a:gd name="connsiteX20" fmla="*/ 184909 w 2922536"/>
                <a:gd name="connsiteY20" fmla="*/ 2765660 h 3122618"/>
                <a:gd name="connsiteX21" fmla="*/ 220399 w 2922536"/>
                <a:gd name="connsiteY21" fmla="*/ 2730170 h 3122618"/>
                <a:gd name="connsiteX22" fmla="*/ 220399 w 2922536"/>
                <a:gd name="connsiteY22" fmla="*/ 2730170 h 3122618"/>
                <a:gd name="connsiteX23" fmla="*/ 362359 w 2922536"/>
                <a:gd name="connsiteY23" fmla="*/ 2588209 h 3122618"/>
                <a:gd name="connsiteX24" fmla="*/ 930117 w 2922536"/>
                <a:gd name="connsiteY24" fmla="*/ 2020453 h 3122618"/>
                <a:gd name="connsiteX25" fmla="*/ 1497787 w 2922536"/>
                <a:gd name="connsiteY25" fmla="*/ 1452696 h 3122618"/>
                <a:gd name="connsiteX26" fmla="*/ 2065544 w 2922536"/>
                <a:gd name="connsiteY26" fmla="*/ 884939 h 3122618"/>
                <a:gd name="connsiteX27" fmla="*/ 2922537 w 2922536"/>
                <a:gd name="connsiteY27" fmla="*/ 27946 h 3122618"/>
                <a:gd name="connsiteX28" fmla="*/ 2922537 w 2922536"/>
                <a:gd name="connsiteY28" fmla="*/ 0 h 3122618"/>
                <a:gd name="connsiteX29" fmla="*/ 2051571 w 2922536"/>
                <a:gd name="connsiteY29" fmla="*/ 870966 h 3122618"/>
                <a:gd name="connsiteX30" fmla="*/ 916143 w 2922536"/>
                <a:gd name="connsiteY30" fmla="*/ 2006394 h 312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22536" h="3122618">
                  <a:moveTo>
                    <a:pt x="916058" y="2006479"/>
                  </a:moveTo>
                  <a:lnTo>
                    <a:pt x="348301" y="2574236"/>
                  </a:lnTo>
                  <a:lnTo>
                    <a:pt x="206340" y="2716197"/>
                  </a:lnTo>
                  <a:lnTo>
                    <a:pt x="170850" y="2751687"/>
                  </a:lnTo>
                  <a:lnTo>
                    <a:pt x="162020" y="2760517"/>
                  </a:lnTo>
                  <a:lnTo>
                    <a:pt x="155419" y="2767460"/>
                  </a:lnTo>
                  <a:cubicBezTo>
                    <a:pt x="151133" y="2772089"/>
                    <a:pt x="146676" y="2776547"/>
                    <a:pt x="142389" y="2781176"/>
                  </a:cubicBezTo>
                  <a:cubicBezTo>
                    <a:pt x="125673" y="2799950"/>
                    <a:pt x="110071" y="2819667"/>
                    <a:pt x="95755" y="2840241"/>
                  </a:cubicBezTo>
                  <a:cubicBezTo>
                    <a:pt x="39091" y="2922794"/>
                    <a:pt x="5658" y="3021035"/>
                    <a:pt x="0" y="3121505"/>
                  </a:cubicBezTo>
                  <a:lnTo>
                    <a:pt x="19717" y="3122619"/>
                  </a:lnTo>
                  <a:lnTo>
                    <a:pt x="19717" y="3122619"/>
                  </a:lnTo>
                  <a:cubicBezTo>
                    <a:pt x="21431" y="3092358"/>
                    <a:pt x="25718" y="3062269"/>
                    <a:pt x="32576" y="3032779"/>
                  </a:cubicBezTo>
                  <a:cubicBezTo>
                    <a:pt x="39348" y="3003290"/>
                    <a:pt x="48606" y="2974486"/>
                    <a:pt x="60265" y="2946626"/>
                  </a:cubicBezTo>
                  <a:cubicBezTo>
                    <a:pt x="64894" y="2935481"/>
                    <a:pt x="69952" y="2924508"/>
                    <a:pt x="75352" y="2913707"/>
                  </a:cubicBezTo>
                  <a:cubicBezTo>
                    <a:pt x="83411" y="2897505"/>
                    <a:pt x="92326" y="2881732"/>
                    <a:pt x="102099" y="2866473"/>
                  </a:cubicBezTo>
                  <a:cubicBezTo>
                    <a:pt x="105356" y="2861415"/>
                    <a:pt x="108699" y="2856357"/>
                    <a:pt x="112043" y="2851385"/>
                  </a:cubicBezTo>
                  <a:cubicBezTo>
                    <a:pt x="122415" y="2836555"/>
                    <a:pt x="133474" y="2822153"/>
                    <a:pt x="145132" y="2808180"/>
                  </a:cubicBezTo>
                  <a:cubicBezTo>
                    <a:pt x="149076" y="2803551"/>
                    <a:pt x="153019" y="2798921"/>
                    <a:pt x="157048" y="2794378"/>
                  </a:cubicBezTo>
                  <a:cubicBezTo>
                    <a:pt x="161163" y="2789920"/>
                    <a:pt x="165449" y="2785634"/>
                    <a:pt x="169650" y="2781176"/>
                  </a:cubicBezTo>
                  <a:lnTo>
                    <a:pt x="175993" y="2774490"/>
                  </a:lnTo>
                  <a:lnTo>
                    <a:pt x="184909" y="2765660"/>
                  </a:lnTo>
                  <a:lnTo>
                    <a:pt x="220399" y="2730170"/>
                  </a:lnTo>
                  <a:lnTo>
                    <a:pt x="220399" y="2730170"/>
                  </a:lnTo>
                  <a:lnTo>
                    <a:pt x="362359" y="2588209"/>
                  </a:lnTo>
                  <a:lnTo>
                    <a:pt x="930117" y="2020453"/>
                  </a:lnTo>
                  <a:lnTo>
                    <a:pt x="1497787" y="1452696"/>
                  </a:lnTo>
                  <a:lnTo>
                    <a:pt x="2065544" y="884939"/>
                  </a:lnTo>
                  <a:lnTo>
                    <a:pt x="2922537" y="27946"/>
                  </a:lnTo>
                  <a:lnTo>
                    <a:pt x="2922537" y="0"/>
                  </a:lnTo>
                  <a:lnTo>
                    <a:pt x="2051571" y="870966"/>
                  </a:lnTo>
                  <a:lnTo>
                    <a:pt x="916143" y="200639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DCC3B824-9F9A-C68A-321E-93A7B375AFCF}"/>
                </a:ext>
              </a:extLst>
            </p:cNvPr>
            <p:cNvSpPr/>
            <p:nvPr/>
          </p:nvSpPr>
          <p:spPr>
            <a:xfrm>
              <a:off x="4955781" y="3129304"/>
              <a:ext cx="26746" cy="47234"/>
            </a:xfrm>
            <a:custGeom>
              <a:avLst/>
              <a:gdLst>
                <a:gd name="connsiteX0" fmla="*/ 0 w 26746"/>
                <a:gd name="connsiteY0" fmla="*/ 47234 h 47234"/>
                <a:gd name="connsiteX1" fmla="*/ 26746 w 26746"/>
                <a:gd name="connsiteY1" fmla="*/ 0 h 4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46" h="47234">
                  <a:moveTo>
                    <a:pt x="0" y="47234"/>
                  </a:moveTo>
                  <a:cubicBezTo>
                    <a:pt x="8058" y="31032"/>
                    <a:pt x="16973" y="15259"/>
                    <a:pt x="26746" y="0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32363640-5231-D432-F21B-69F92A07C2EA}"/>
                </a:ext>
              </a:extLst>
            </p:cNvPr>
            <p:cNvSpPr/>
            <p:nvPr/>
          </p:nvSpPr>
          <p:spPr>
            <a:xfrm>
              <a:off x="4955781" y="3129304"/>
              <a:ext cx="26746" cy="47234"/>
            </a:xfrm>
            <a:custGeom>
              <a:avLst/>
              <a:gdLst>
                <a:gd name="connsiteX0" fmla="*/ 0 w 26746"/>
                <a:gd name="connsiteY0" fmla="*/ 47234 h 47234"/>
                <a:gd name="connsiteX1" fmla="*/ 26746 w 26746"/>
                <a:gd name="connsiteY1" fmla="*/ 0 h 4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46" h="47234">
                  <a:moveTo>
                    <a:pt x="0" y="47234"/>
                  </a:moveTo>
                  <a:cubicBezTo>
                    <a:pt x="8058" y="31032"/>
                    <a:pt x="16973" y="15259"/>
                    <a:pt x="26746" y="0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B0FFFFB8-5403-B413-E6B2-315728D59B29}"/>
                </a:ext>
              </a:extLst>
            </p:cNvPr>
            <p:cNvSpPr/>
            <p:nvPr/>
          </p:nvSpPr>
          <p:spPr>
            <a:xfrm>
              <a:off x="4955781" y="3129304"/>
              <a:ext cx="26746" cy="47234"/>
            </a:xfrm>
            <a:custGeom>
              <a:avLst/>
              <a:gdLst>
                <a:gd name="connsiteX0" fmla="*/ 0 w 26746"/>
                <a:gd name="connsiteY0" fmla="*/ 47234 h 47234"/>
                <a:gd name="connsiteX1" fmla="*/ 26746 w 26746"/>
                <a:gd name="connsiteY1" fmla="*/ 0 h 4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46" h="47234">
                  <a:moveTo>
                    <a:pt x="0" y="47234"/>
                  </a:moveTo>
                  <a:cubicBezTo>
                    <a:pt x="8058" y="31032"/>
                    <a:pt x="16973" y="15259"/>
                    <a:pt x="26746" y="0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EC7722F1-D96C-8FCE-7CBE-89DB0A4AFFE3}"/>
                </a:ext>
              </a:extLst>
            </p:cNvPr>
            <p:cNvSpPr/>
            <p:nvPr/>
          </p:nvSpPr>
          <p:spPr>
            <a:xfrm>
              <a:off x="4955781" y="3129304"/>
              <a:ext cx="26746" cy="47234"/>
            </a:xfrm>
            <a:custGeom>
              <a:avLst/>
              <a:gdLst>
                <a:gd name="connsiteX0" fmla="*/ 0 w 26746"/>
                <a:gd name="connsiteY0" fmla="*/ 47234 h 47234"/>
                <a:gd name="connsiteX1" fmla="*/ 26746 w 26746"/>
                <a:gd name="connsiteY1" fmla="*/ 0 h 4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46" h="47234">
                  <a:moveTo>
                    <a:pt x="0" y="47234"/>
                  </a:moveTo>
                  <a:cubicBezTo>
                    <a:pt x="8058" y="31032"/>
                    <a:pt x="16973" y="15259"/>
                    <a:pt x="26746" y="0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DCFC4950-DF76-047B-EFCE-B43C7C2FE9E2}"/>
                </a:ext>
              </a:extLst>
            </p:cNvPr>
            <p:cNvSpPr/>
            <p:nvPr/>
          </p:nvSpPr>
          <p:spPr>
            <a:xfrm>
              <a:off x="4982527" y="3071011"/>
              <a:ext cx="43033" cy="58293"/>
            </a:xfrm>
            <a:custGeom>
              <a:avLst/>
              <a:gdLst>
                <a:gd name="connsiteX0" fmla="*/ 0 w 43033"/>
                <a:gd name="connsiteY0" fmla="*/ 58293 h 58293"/>
                <a:gd name="connsiteX1" fmla="*/ 9944 w 43033"/>
                <a:gd name="connsiteY1" fmla="*/ 43205 h 58293"/>
                <a:gd name="connsiteX2" fmla="*/ 43034 w 43033"/>
                <a:gd name="connsiteY2" fmla="*/ 0 h 58293"/>
                <a:gd name="connsiteX3" fmla="*/ 9944 w 43033"/>
                <a:gd name="connsiteY3" fmla="*/ 43205 h 58293"/>
                <a:gd name="connsiteX4" fmla="*/ 0 w 43033"/>
                <a:gd name="connsiteY4" fmla="*/ 58293 h 5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033" h="58293">
                  <a:moveTo>
                    <a:pt x="0" y="58293"/>
                  </a:moveTo>
                  <a:cubicBezTo>
                    <a:pt x="3258" y="53235"/>
                    <a:pt x="6601" y="48177"/>
                    <a:pt x="9944" y="43205"/>
                  </a:cubicBezTo>
                  <a:cubicBezTo>
                    <a:pt x="20317" y="28375"/>
                    <a:pt x="31375" y="13973"/>
                    <a:pt x="43034" y="0"/>
                  </a:cubicBezTo>
                  <a:cubicBezTo>
                    <a:pt x="31375" y="13887"/>
                    <a:pt x="20317" y="28375"/>
                    <a:pt x="9944" y="43205"/>
                  </a:cubicBezTo>
                  <a:cubicBezTo>
                    <a:pt x="6515" y="48177"/>
                    <a:pt x="3172" y="53235"/>
                    <a:pt x="0" y="5829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62E3B94D-536E-7E80-3F37-F0C652822FAA}"/>
                </a:ext>
              </a:extLst>
            </p:cNvPr>
            <p:cNvSpPr/>
            <p:nvPr/>
          </p:nvSpPr>
          <p:spPr>
            <a:xfrm>
              <a:off x="4982527" y="3071011"/>
              <a:ext cx="43033" cy="58293"/>
            </a:xfrm>
            <a:custGeom>
              <a:avLst/>
              <a:gdLst>
                <a:gd name="connsiteX0" fmla="*/ 0 w 43033"/>
                <a:gd name="connsiteY0" fmla="*/ 58293 h 58293"/>
                <a:gd name="connsiteX1" fmla="*/ 9944 w 43033"/>
                <a:gd name="connsiteY1" fmla="*/ 43205 h 58293"/>
                <a:gd name="connsiteX2" fmla="*/ 43034 w 43033"/>
                <a:gd name="connsiteY2" fmla="*/ 0 h 58293"/>
                <a:gd name="connsiteX3" fmla="*/ 9944 w 43033"/>
                <a:gd name="connsiteY3" fmla="*/ 43205 h 58293"/>
                <a:gd name="connsiteX4" fmla="*/ 0 w 43033"/>
                <a:gd name="connsiteY4" fmla="*/ 58293 h 5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033" h="58293">
                  <a:moveTo>
                    <a:pt x="0" y="58293"/>
                  </a:moveTo>
                  <a:cubicBezTo>
                    <a:pt x="3258" y="53235"/>
                    <a:pt x="6601" y="48177"/>
                    <a:pt x="9944" y="43205"/>
                  </a:cubicBezTo>
                  <a:cubicBezTo>
                    <a:pt x="20317" y="28375"/>
                    <a:pt x="31375" y="13973"/>
                    <a:pt x="43034" y="0"/>
                  </a:cubicBezTo>
                  <a:cubicBezTo>
                    <a:pt x="31375" y="13887"/>
                    <a:pt x="20317" y="28375"/>
                    <a:pt x="9944" y="43205"/>
                  </a:cubicBezTo>
                  <a:cubicBezTo>
                    <a:pt x="6515" y="48177"/>
                    <a:pt x="3172" y="53235"/>
                    <a:pt x="0" y="58293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2E3C1ADA-7B8A-2D25-61F4-5007D8387DAA}"/>
                </a:ext>
              </a:extLst>
            </p:cNvPr>
            <p:cNvSpPr/>
            <p:nvPr/>
          </p:nvSpPr>
          <p:spPr>
            <a:xfrm>
              <a:off x="4982527" y="3071011"/>
              <a:ext cx="43033" cy="58293"/>
            </a:xfrm>
            <a:custGeom>
              <a:avLst/>
              <a:gdLst>
                <a:gd name="connsiteX0" fmla="*/ 0 w 43033"/>
                <a:gd name="connsiteY0" fmla="*/ 58293 h 58293"/>
                <a:gd name="connsiteX1" fmla="*/ 9944 w 43033"/>
                <a:gd name="connsiteY1" fmla="*/ 43205 h 58293"/>
                <a:gd name="connsiteX2" fmla="*/ 43034 w 43033"/>
                <a:gd name="connsiteY2" fmla="*/ 0 h 58293"/>
                <a:gd name="connsiteX3" fmla="*/ 9944 w 43033"/>
                <a:gd name="connsiteY3" fmla="*/ 43205 h 58293"/>
                <a:gd name="connsiteX4" fmla="*/ 0 w 43033"/>
                <a:gd name="connsiteY4" fmla="*/ 58293 h 5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033" h="58293">
                  <a:moveTo>
                    <a:pt x="0" y="58293"/>
                  </a:moveTo>
                  <a:cubicBezTo>
                    <a:pt x="3258" y="53235"/>
                    <a:pt x="6601" y="48177"/>
                    <a:pt x="9944" y="43205"/>
                  </a:cubicBezTo>
                  <a:cubicBezTo>
                    <a:pt x="20317" y="28375"/>
                    <a:pt x="31375" y="13973"/>
                    <a:pt x="43034" y="0"/>
                  </a:cubicBezTo>
                  <a:cubicBezTo>
                    <a:pt x="31375" y="13887"/>
                    <a:pt x="20317" y="28375"/>
                    <a:pt x="9944" y="43205"/>
                  </a:cubicBezTo>
                  <a:cubicBezTo>
                    <a:pt x="6515" y="48177"/>
                    <a:pt x="3172" y="53235"/>
                    <a:pt x="0" y="5829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48DCC704-2D60-D619-4540-27FD1B201953}"/>
                </a:ext>
              </a:extLst>
            </p:cNvPr>
            <p:cNvSpPr/>
            <p:nvPr/>
          </p:nvSpPr>
          <p:spPr>
            <a:xfrm>
              <a:off x="5100827" y="1715613"/>
              <a:ext cx="1277302" cy="1277302"/>
            </a:xfrm>
            <a:custGeom>
              <a:avLst/>
              <a:gdLst>
                <a:gd name="connsiteX0" fmla="*/ 141875 w 1277302"/>
                <a:gd name="connsiteY0" fmla="*/ 1135428 h 1277302"/>
                <a:gd name="connsiteX1" fmla="*/ 0 w 1277302"/>
                <a:gd name="connsiteY1" fmla="*/ 1277303 h 1277302"/>
                <a:gd name="connsiteX2" fmla="*/ 141875 w 1277302"/>
                <a:gd name="connsiteY2" fmla="*/ 1135428 h 1277302"/>
                <a:gd name="connsiteX3" fmla="*/ 709632 w 1277302"/>
                <a:gd name="connsiteY3" fmla="*/ 567671 h 1277302"/>
                <a:gd name="connsiteX4" fmla="*/ 1277303 w 1277302"/>
                <a:gd name="connsiteY4" fmla="*/ 0 h 1277302"/>
                <a:gd name="connsiteX5" fmla="*/ 709632 w 1277302"/>
                <a:gd name="connsiteY5" fmla="*/ 567671 h 1277302"/>
                <a:gd name="connsiteX6" fmla="*/ 141875 w 1277302"/>
                <a:gd name="connsiteY6" fmla="*/ 1135428 h 1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302" h="1277302">
                  <a:moveTo>
                    <a:pt x="141875" y="1135428"/>
                  </a:moveTo>
                  <a:lnTo>
                    <a:pt x="0" y="1277303"/>
                  </a:lnTo>
                  <a:lnTo>
                    <a:pt x="141875" y="1135428"/>
                  </a:lnTo>
                  <a:lnTo>
                    <a:pt x="709632" y="567671"/>
                  </a:lnTo>
                  <a:lnTo>
                    <a:pt x="1277303" y="0"/>
                  </a:lnTo>
                  <a:lnTo>
                    <a:pt x="709632" y="567671"/>
                  </a:lnTo>
                  <a:lnTo>
                    <a:pt x="141875" y="113542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E826BEE-7DF6-C730-5369-701FC9BE2ABA}"/>
                </a:ext>
              </a:extLst>
            </p:cNvPr>
            <p:cNvSpPr/>
            <p:nvPr/>
          </p:nvSpPr>
          <p:spPr>
            <a:xfrm>
              <a:off x="5100827" y="1715613"/>
              <a:ext cx="1277302" cy="1277302"/>
            </a:xfrm>
            <a:custGeom>
              <a:avLst/>
              <a:gdLst>
                <a:gd name="connsiteX0" fmla="*/ 141875 w 1277302"/>
                <a:gd name="connsiteY0" fmla="*/ 1135428 h 1277302"/>
                <a:gd name="connsiteX1" fmla="*/ 0 w 1277302"/>
                <a:gd name="connsiteY1" fmla="*/ 1277303 h 1277302"/>
                <a:gd name="connsiteX2" fmla="*/ 141875 w 1277302"/>
                <a:gd name="connsiteY2" fmla="*/ 1135428 h 1277302"/>
                <a:gd name="connsiteX3" fmla="*/ 709632 w 1277302"/>
                <a:gd name="connsiteY3" fmla="*/ 567671 h 1277302"/>
                <a:gd name="connsiteX4" fmla="*/ 1277303 w 1277302"/>
                <a:gd name="connsiteY4" fmla="*/ 0 h 1277302"/>
                <a:gd name="connsiteX5" fmla="*/ 709632 w 1277302"/>
                <a:gd name="connsiteY5" fmla="*/ 567671 h 1277302"/>
                <a:gd name="connsiteX6" fmla="*/ 141875 w 1277302"/>
                <a:gd name="connsiteY6" fmla="*/ 1135428 h 1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302" h="1277302">
                  <a:moveTo>
                    <a:pt x="141875" y="1135428"/>
                  </a:moveTo>
                  <a:lnTo>
                    <a:pt x="0" y="1277303"/>
                  </a:lnTo>
                  <a:lnTo>
                    <a:pt x="141875" y="1135428"/>
                  </a:lnTo>
                  <a:lnTo>
                    <a:pt x="709632" y="567671"/>
                  </a:lnTo>
                  <a:lnTo>
                    <a:pt x="1277303" y="0"/>
                  </a:lnTo>
                  <a:lnTo>
                    <a:pt x="709632" y="567671"/>
                  </a:lnTo>
                  <a:lnTo>
                    <a:pt x="141875" y="1135428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DC2BA77B-0E83-C4AF-C3A6-C77C281C0DBF}"/>
                </a:ext>
              </a:extLst>
            </p:cNvPr>
            <p:cNvSpPr/>
            <p:nvPr/>
          </p:nvSpPr>
          <p:spPr>
            <a:xfrm>
              <a:off x="5100827" y="1715613"/>
              <a:ext cx="1277302" cy="1277302"/>
            </a:xfrm>
            <a:custGeom>
              <a:avLst/>
              <a:gdLst>
                <a:gd name="connsiteX0" fmla="*/ 141875 w 1277302"/>
                <a:gd name="connsiteY0" fmla="*/ 1135428 h 1277302"/>
                <a:gd name="connsiteX1" fmla="*/ 0 w 1277302"/>
                <a:gd name="connsiteY1" fmla="*/ 1277303 h 1277302"/>
                <a:gd name="connsiteX2" fmla="*/ 141875 w 1277302"/>
                <a:gd name="connsiteY2" fmla="*/ 1135428 h 1277302"/>
                <a:gd name="connsiteX3" fmla="*/ 709632 w 1277302"/>
                <a:gd name="connsiteY3" fmla="*/ 567671 h 1277302"/>
                <a:gd name="connsiteX4" fmla="*/ 1277303 w 1277302"/>
                <a:gd name="connsiteY4" fmla="*/ 0 h 1277302"/>
                <a:gd name="connsiteX5" fmla="*/ 709632 w 1277302"/>
                <a:gd name="connsiteY5" fmla="*/ 567671 h 1277302"/>
                <a:gd name="connsiteX6" fmla="*/ 141875 w 1277302"/>
                <a:gd name="connsiteY6" fmla="*/ 1135428 h 1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7302" h="1277302">
                  <a:moveTo>
                    <a:pt x="141875" y="1135428"/>
                  </a:moveTo>
                  <a:lnTo>
                    <a:pt x="0" y="1277303"/>
                  </a:lnTo>
                  <a:lnTo>
                    <a:pt x="141875" y="1135428"/>
                  </a:lnTo>
                  <a:lnTo>
                    <a:pt x="709632" y="567671"/>
                  </a:lnTo>
                  <a:lnTo>
                    <a:pt x="1277303" y="0"/>
                  </a:lnTo>
                  <a:lnTo>
                    <a:pt x="709632" y="567671"/>
                  </a:lnTo>
                  <a:lnTo>
                    <a:pt x="141875" y="1135428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5663BE1E-4904-8D09-E0AF-229FF813FD8A}"/>
                </a:ext>
              </a:extLst>
            </p:cNvPr>
            <p:cNvSpPr/>
            <p:nvPr/>
          </p:nvSpPr>
          <p:spPr>
            <a:xfrm>
              <a:off x="4940693" y="3176538"/>
              <a:ext cx="15087" cy="32918"/>
            </a:xfrm>
            <a:custGeom>
              <a:avLst/>
              <a:gdLst>
                <a:gd name="connsiteX0" fmla="*/ 15088 w 15087"/>
                <a:gd name="connsiteY0" fmla="*/ 0 h 32918"/>
                <a:gd name="connsiteX1" fmla="*/ 0 w 15087"/>
                <a:gd name="connsiteY1" fmla="*/ 32919 h 3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87" h="32918">
                  <a:moveTo>
                    <a:pt x="15088" y="0"/>
                  </a:moveTo>
                  <a:cubicBezTo>
                    <a:pt x="9687" y="10801"/>
                    <a:pt x="4629" y="21774"/>
                    <a:pt x="0" y="32919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17F60BA4-C1FD-792C-A8EE-39D1A76993A7}"/>
                </a:ext>
              </a:extLst>
            </p:cNvPr>
            <p:cNvSpPr/>
            <p:nvPr/>
          </p:nvSpPr>
          <p:spPr>
            <a:xfrm>
              <a:off x="4940693" y="3176538"/>
              <a:ext cx="15087" cy="32918"/>
            </a:xfrm>
            <a:custGeom>
              <a:avLst/>
              <a:gdLst>
                <a:gd name="connsiteX0" fmla="*/ 15088 w 15087"/>
                <a:gd name="connsiteY0" fmla="*/ 0 h 32918"/>
                <a:gd name="connsiteX1" fmla="*/ 0 w 15087"/>
                <a:gd name="connsiteY1" fmla="*/ 32919 h 3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87" h="32918">
                  <a:moveTo>
                    <a:pt x="15088" y="0"/>
                  </a:moveTo>
                  <a:cubicBezTo>
                    <a:pt x="9687" y="10801"/>
                    <a:pt x="4629" y="21774"/>
                    <a:pt x="0" y="32919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DB305DE0-4EA8-1A57-5753-FFDACEB52713}"/>
                </a:ext>
              </a:extLst>
            </p:cNvPr>
            <p:cNvSpPr/>
            <p:nvPr/>
          </p:nvSpPr>
          <p:spPr>
            <a:xfrm>
              <a:off x="4940693" y="3176538"/>
              <a:ext cx="15087" cy="32918"/>
            </a:xfrm>
            <a:custGeom>
              <a:avLst/>
              <a:gdLst>
                <a:gd name="connsiteX0" fmla="*/ 15088 w 15087"/>
                <a:gd name="connsiteY0" fmla="*/ 0 h 32918"/>
                <a:gd name="connsiteX1" fmla="*/ 0 w 15087"/>
                <a:gd name="connsiteY1" fmla="*/ 32919 h 3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87" h="32918">
                  <a:moveTo>
                    <a:pt x="15088" y="0"/>
                  </a:moveTo>
                  <a:cubicBezTo>
                    <a:pt x="9687" y="10801"/>
                    <a:pt x="4629" y="21774"/>
                    <a:pt x="0" y="32919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E7B5AB65-835D-5807-0B10-D3A9F1F499DE}"/>
                </a:ext>
              </a:extLst>
            </p:cNvPr>
            <p:cNvSpPr/>
            <p:nvPr/>
          </p:nvSpPr>
          <p:spPr>
            <a:xfrm>
              <a:off x="4940693" y="3176538"/>
              <a:ext cx="15087" cy="32918"/>
            </a:xfrm>
            <a:custGeom>
              <a:avLst/>
              <a:gdLst>
                <a:gd name="connsiteX0" fmla="*/ 15088 w 15087"/>
                <a:gd name="connsiteY0" fmla="*/ 0 h 32918"/>
                <a:gd name="connsiteX1" fmla="*/ 0 w 15087"/>
                <a:gd name="connsiteY1" fmla="*/ 32919 h 3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87" h="32918">
                  <a:moveTo>
                    <a:pt x="15088" y="0"/>
                  </a:moveTo>
                  <a:cubicBezTo>
                    <a:pt x="9687" y="10801"/>
                    <a:pt x="4629" y="21774"/>
                    <a:pt x="0" y="32919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68FE66BF-6FC6-AA03-6B94-455684E41C0A}"/>
                </a:ext>
              </a:extLst>
            </p:cNvPr>
            <p:cNvSpPr/>
            <p:nvPr/>
          </p:nvSpPr>
          <p:spPr>
            <a:xfrm>
              <a:off x="4913004" y="3209457"/>
              <a:ext cx="27689" cy="86153"/>
            </a:xfrm>
            <a:custGeom>
              <a:avLst/>
              <a:gdLst>
                <a:gd name="connsiteX0" fmla="*/ 0 w 27689"/>
                <a:gd name="connsiteY0" fmla="*/ 86154 h 86153"/>
                <a:gd name="connsiteX1" fmla="*/ 27689 w 27689"/>
                <a:gd name="connsiteY1" fmla="*/ 0 h 8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89" h="86153">
                  <a:moveTo>
                    <a:pt x="0" y="86154"/>
                  </a:moveTo>
                  <a:cubicBezTo>
                    <a:pt x="6772" y="56664"/>
                    <a:pt x="16031" y="27861"/>
                    <a:pt x="27689" y="0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F7B53DC1-B606-FE68-3BF0-8371C18E8924}"/>
                </a:ext>
              </a:extLst>
            </p:cNvPr>
            <p:cNvSpPr/>
            <p:nvPr/>
          </p:nvSpPr>
          <p:spPr>
            <a:xfrm>
              <a:off x="4913004" y="3209457"/>
              <a:ext cx="27689" cy="86153"/>
            </a:xfrm>
            <a:custGeom>
              <a:avLst/>
              <a:gdLst>
                <a:gd name="connsiteX0" fmla="*/ 0 w 27689"/>
                <a:gd name="connsiteY0" fmla="*/ 86154 h 86153"/>
                <a:gd name="connsiteX1" fmla="*/ 27689 w 27689"/>
                <a:gd name="connsiteY1" fmla="*/ 0 h 8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89" h="86153">
                  <a:moveTo>
                    <a:pt x="0" y="86154"/>
                  </a:moveTo>
                  <a:cubicBezTo>
                    <a:pt x="6772" y="56664"/>
                    <a:pt x="16031" y="27861"/>
                    <a:pt x="27689" y="0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DEAE7EF3-D7D7-C1E1-1EDE-3D46A2B0E596}"/>
                </a:ext>
              </a:extLst>
            </p:cNvPr>
            <p:cNvSpPr/>
            <p:nvPr/>
          </p:nvSpPr>
          <p:spPr>
            <a:xfrm>
              <a:off x="4913004" y="3209457"/>
              <a:ext cx="27689" cy="86153"/>
            </a:xfrm>
            <a:custGeom>
              <a:avLst/>
              <a:gdLst>
                <a:gd name="connsiteX0" fmla="*/ 0 w 27689"/>
                <a:gd name="connsiteY0" fmla="*/ 86154 h 86153"/>
                <a:gd name="connsiteX1" fmla="*/ 27689 w 27689"/>
                <a:gd name="connsiteY1" fmla="*/ 0 h 8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89" h="86153">
                  <a:moveTo>
                    <a:pt x="0" y="86154"/>
                  </a:moveTo>
                  <a:cubicBezTo>
                    <a:pt x="6772" y="56664"/>
                    <a:pt x="16031" y="27861"/>
                    <a:pt x="27689" y="0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20201098-6C4D-61D0-9A7B-8AC2FD86A35C}"/>
                </a:ext>
              </a:extLst>
            </p:cNvPr>
            <p:cNvSpPr/>
            <p:nvPr/>
          </p:nvSpPr>
          <p:spPr>
            <a:xfrm>
              <a:off x="4913004" y="3209457"/>
              <a:ext cx="27689" cy="86153"/>
            </a:xfrm>
            <a:custGeom>
              <a:avLst/>
              <a:gdLst>
                <a:gd name="connsiteX0" fmla="*/ 0 w 27689"/>
                <a:gd name="connsiteY0" fmla="*/ 86154 h 86153"/>
                <a:gd name="connsiteX1" fmla="*/ 27689 w 27689"/>
                <a:gd name="connsiteY1" fmla="*/ 0 h 86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89" h="86153">
                  <a:moveTo>
                    <a:pt x="0" y="86154"/>
                  </a:moveTo>
                  <a:cubicBezTo>
                    <a:pt x="6772" y="56664"/>
                    <a:pt x="16031" y="27861"/>
                    <a:pt x="27689" y="0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9619A71F-E3E3-CE77-75BF-0603C55CAACD}"/>
                </a:ext>
              </a:extLst>
            </p:cNvPr>
            <p:cNvSpPr/>
            <p:nvPr/>
          </p:nvSpPr>
          <p:spPr>
            <a:xfrm>
              <a:off x="4900231" y="3295610"/>
              <a:ext cx="12858" cy="89839"/>
            </a:xfrm>
            <a:custGeom>
              <a:avLst/>
              <a:gdLst>
                <a:gd name="connsiteX0" fmla="*/ 0 w 12858"/>
                <a:gd name="connsiteY0" fmla="*/ 89840 h 89839"/>
                <a:gd name="connsiteX1" fmla="*/ 12859 w 12858"/>
                <a:gd name="connsiteY1" fmla="*/ 0 h 8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58" h="89839">
                  <a:moveTo>
                    <a:pt x="0" y="89840"/>
                  </a:moveTo>
                  <a:cubicBezTo>
                    <a:pt x="1715" y="59579"/>
                    <a:pt x="6001" y="29489"/>
                    <a:pt x="12859" y="0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B6ED4779-9375-0DB2-6952-9C89DBF5373C}"/>
                </a:ext>
              </a:extLst>
            </p:cNvPr>
            <p:cNvSpPr/>
            <p:nvPr/>
          </p:nvSpPr>
          <p:spPr>
            <a:xfrm>
              <a:off x="4900231" y="3295610"/>
              <a:ext cx="12858" cy="89839"/>
            </a:xfrm>
            <a:custGeom>
              <a:avLst/>
              <a:gdLst>
                <a:gd name="connsiteX0" fmla="*/ 0 w 12858"/>
                <a:gd name="connsiteY0" fmla="*/ 89840 h 89839"/>
                <a:gd name="connsiteX1" fmla="*/ 12859 w 12858"/>
                <a:gd name="connsiteY1" fmla="*/ 0 h 8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58" h="89839">
                  <a:moveTo>
                    <a:pt x="0" y="89840"/>
                  </a:moveTo>
                  <a:cubicBezTo>
                    <a:pt x="1715" y="59579"/>
                    <a:pt x="6001" y="29489"/>
                    <a:pt x="12859" y="0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C0833F7E-179B-FD79-47EC-215AE17F6A47}"/>
                </a:ext>
              </a:extLst>
            </p:cNvPr>
            <p:cNvSpPr/>
            <p:nvPr/>
          </p:nvSpPr>
          <p:spPr>
            <a:xfrm>
              <a:off x="4900231" y="3295610"/>
              <a:ext cx="12858" cy="89839"/>
            </a:xfrm>
            <a:custGeom>
              <a:avLst/>
              <a:gdLst>
                <a:gd name="connsiteX0" fmla="*/ 0 w 12858"/>
                <a:gd name="connsiteY0" fmla="*/ 89840 h 89839"/>
                <a:gd name="connsiteX1" fmla="*/ 12859 w 12858"/>
                <a:gd name="connsiteY1" fmla="*/ 0 h 8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58" h="89839">
                  <a:moveTo>
                    <a:pt x="0" y="89840"/>
                  </a:moveTo>
                  <a:cubicBezTo>
                    <a:pt x="1715" y="59579"/>
                    <a:pt x="6001" y="29489"/>
                    <a:pt x="12859" y="0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B171D831-6A63-E907-13FF-FD3462A828BA}"/>
                </a:ext>
              </a:extLst>
            </p:cNvPr>
            <p:cNvSpPr/>
            <p:nvPr/>
          </p:nvSpPr>
          <p:spPr>
            <a:xfrm>
              <a:off x="4900231" y="3295610"/>
              <a:ext cx="12858" cy="89839"/>
            </a:xfrm>
            <a:custGeom>
              <a:avLst/>
              <a:gdLst>
                <a:gd name="connsiteX0" fmla="*/ 0 w 12858"/>
                <a:gd name="connsiteY0" fmla="*/ 89840 h 89839"/>
                <a:gd name="connsiteX1" fmla="*/ 12859 w 12858"/>
                <a:gd name="connsiteY1" fmla="*/ 0 h 8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58" h="89839">
                  <a:moveTo>
                    <a:pt x="0" y="89840"/>
                  </a:moveTo>
                  <a:cubicBezTo>
                    <a:pt x="1715" y="59579"/>
                    <a:pt x="6001" y="29489"/>
                    <a:pt x="12859" y="0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01B7E514-D995-87DD-E199-F0ED386D5E26}"/>
                </a:ext>
              </a:extLst>
            </p:cNvPr>
            <p:cNvSpPr/>
            <p:nvPr/>
          </p:nvSpPr>
          <p:spPr>
            <a:xfrm>
              <a:off x="7380632" y="344133"/>
              <a:ext cx="79399" cy="79313"/>
            </a:xfrm>
            <a:custGeom>
              <a:avLst/>
              <a:gdLst>
                <a:gd name="connsiteX0" fmla="*/ 9739 w 79399"/>
                <a:gd name="connsiteY0" fmla="*/ 78404 h 79313"/>
                <a:gd name="connsiteX1" fmla="*/ 15654 w 79399"/>
                <a:gd name="connsiteY1" fmla="*/ 77719 h 79313"/>
                <a:gd name="connsiteX2" fmla="*/ 77805 w 79399"/>
                <a:gd name="connsiteY2" fmla="*/ 15568 h 79313"/>
                <a:gd name="connsiteX3" fmla="*/ 78490 w 79399"/>
                <a:gd name="connsiteY3" fmla="*/ 9653 h 79313"/>
                <a:gd name="connsiteX4" fmla="*/ 69746 w 79399"/>
                <a:gd name="connsiteY4" fmla="*/ 909 h 79313"/>
                <a:gd name="connsiteX5" fmla="*/ 63831 w 79399"/>
                <a:gd name="connsiteY5" fmla="*/ 1595 h 79313"/>
                <a:gd name="connsiteX6" fmla="*/ 1595 w 79399"/>
                <a:gd name="connsiteY6" fmla="*/ 63745 h 79313"/>
                <a:gd name="connsiteX7" fmla="*/ 909 w 79399"/>
                <a:gd name="connsiteY7" fmla="*/ 69660 h 79313"/>
                <a:gd name="connsiteX8" fmla="*/ 9653 w 79399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13">
                  <a:moveTo>
                    <a:pt x="9739" y="78404"/>
                  </a:moveTo>
                  <a:cubicBezTo>
                    <a:pt x="11196" y="79862"/>
                    <a:pt x="13853" y="79519"/>
                    <a:pt x="15654" y="77719"/>
                  </a:cubicBezTo>
                  <a:lnTo>
                    <a:pt x="77805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2" y="-205"/>
                    <a:pt x="63831" y="1595"/>
                  </a:cubicBezTo>
                  <a:lnTo>
                    <a:pt x="1595" y="63745"/>
                  </a:lnTo>
                  <a:cubicBezTo>
                    <a:pt x="-206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CA57AB22-2DA2-7A4A-A186-9C0ECE257871}"/>
                </a:ext>
              </a:extLst>
            </p:cNvPr>
            <p:cNvSpPr/>
            <p:nvPr/>
          </p:nvSpPr>
          <p:spPr>
            <a:xfrm>
              <a:off x="7380632" y="344133"/>
              <a:ext cx="79399" cy="79313"/>
            </a:xfrm>
            <a:custGeom>
              <a:avLst/>
              <a:gdLst>
                <a:gd name="connsiteX0" fmla="*/ 9739 w 79399"/>
                <a:gd name="connsiteY0" fmla="*/ 78404 h 79313"/>
                <a:gd name="connsiteX1" fmla="*/ 15654 w 79399"/>
                <a:gd name="connsiteY1" fmla="*/ 77719 h 79313"/>
                <a:gd name="connsiteX2" fmla="*/ 77805 w 79399"/>
                <a:gd name="connsiteY2" fmla="*/ 15568 h 79313"/>
                <a:gd name="connsiteX3" fmla="*/ 78490 w 79399"/>
                <a:gd name="connsiteY3" fmla="*/ 9653 h 79313"/>
                <a:gd name="connsiteX4" fmla="*/ 69746 w 79399"/>
                <a:gd name="connsiteY4" fmla="*/ 909 h 79313"/>
                <a:gd name="connsiteX5" fmla="*/ 63831 w 79399"/>
                <a:gd name="connsiteY5" fmla="*/ 1595 h 79313"/>
                <a:gd name="connsiteX6" fmla="*/ 1595 w 79399"/>
                <a:gd name="connsiteY6" fmla="*/ 63745 h 79313"/>
                <a:gd name="connsiteX7" fmla="*/ 909 w 79399"/>
                <a:gd name="connsiteY7" fmla="*/ 69660 h 79313"/>
                <a:gd name="connsiteX8" fmla="*/ 9653 w 79399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13">
                  <a:moveTo>
                    <a:pt x="9739" y="78404"/>
                  </a:moveTo>
                  <a:cubicBezTo>
                    <a:pt x="11196" y="79862"/>
                    <a:pt x="13853" y="79519"/>
                    <a:pt x="15654" y="77719"/>
                  </a:cubicBezTo>
                  <a:lnTo>
                    <a:pt x="77805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2" y="-205"/>
                    <a:pt x="63831" y="1595"/>
                  </a:cubicBezTo>
                  <a:lnTo>
                    <a:pt x="1595" y="63745"/>
                  </a:lnTo>
                  <a:cubicBezTo>
                    <a:pt x="-206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EB8867BE-18B4-FE39-0C96-6C6D8C4E7BCB}"/>
                </a:ext>
              </a:extLst>
            </p:cNvPr>
            <p:cNvSpPr/>
            <p:nvPr/>
          </p:nvSpPr>
          <p:spPr>
            <a:xfrm>
              <a:off x="7518306" y="206458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9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7" y="79519"/>
                    <a:pt x="15568" y="77719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FC159B23-CE09-021C-50CB-60FAF4A50F02}"/>
                </a:ext>
              </a:extLst>
            </p:cNvPr>
            <p:cNvSpPr/>
            <p:nvPr/>
          </p:nvSpPr>
          <p:spPr>
            <a:xfrm>
              <a:off x="7518306" y="206458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9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7" y="79519"/>
                    <a:pt x="15568" y="77719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63B71F37-FC59-D94A-533E-2EE3093276A6}"/>
                </a:ext>
              </a:extLst>
            </p:cNvPr>
            <p:cNvSpPr/>
            <p:nvPr/>
          </p:nvSpPr>
          <p:spPr>
            <a:xfrm>
              <a:off x="7655981" y="68870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9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7" y="79519"/>
                    <a:pt x="15568" y="77719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9C03C52A-E691-8291-4250-379633453294}"/>
                </a:ext>
              </a:extLst>
            </p:cNvPr>
            <p:cNvSpPr/>
            <p:nvPr/>
          </p:nvSpPr>
          <p:spPr>
            <a:xfrm>
              <a:off x="7655981" y="68870"/>
              <a:ext cx="79313" cy="79313"/>
            </a:xfrm>
            <a:custGeom>
              <a:avLst/>
              <a:gdLst>
                <a:gd name="connsiteX0" fmla="*/ 9653 w 79313"/>
                <a:gd name="connsiteY0" fmla="*/ 78404 h 79313"/>
                <a:gd name="connsiteX1" fmla="*/ 15568 w 79313"/>
                <a:gd name="connsiteY1" fmla="*/ 77719 h 79313"/>
                <a:gd name="connsiteX2" fmla="*/ 77719 w 79313"/>
                <a:gd name="connsiteY2" fmla="*/ 15568 h 79313"/>
                <a:gd name="connsiteX3" fmla="*/ 78404 w 79313"/>
                <a:gd name="connsiteY3" fmla="*/ 9653 h 79313"/>
                <a:gd name="connsiteX4" fmla="*/ 69660 w 79313"/>
                <a:gd name="connsiteY4" fmla="*/ 909 h 79313"/>
                <a:gd name="connsiteX5" fmla="*/ 63745 w 79313"/>
                <a:gd name="connsiteY5" fmla="*/ 1595 h 79313"/>
                <a:gd name="connsiteX6" fmla="*/ 1595 w 79313"/>
                <a:gd name="connsiteY6" fmla="*/ 63745 h 79313"/>
                <a:gd name="connsiteX7" fmla="*/ 909 w 79313"/>
                <a:gd name="connsiteY7" fmla="*/ 69660 h 79313"/>
                <a:gd name="connsiteX8" fmla="*/ 9653 w 79313"/>
                <a:gd name="connsiteY8" fmla="*/ 78404 h 7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13">
                  <a:moveTo>
                    <a:pt x="9653" y="78404"/>
                  </a:moveTo>
                  <a:cubicBezTo>
                    <a:pt x="11110" y="79862"/>
                    <a:pt x="13767" y="79519"/>
                    <a:pt x="15568" y="77719"/>
                  </a:cubicBezTo>
                  <a:lnTo>
                    <a:pt x="77719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0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52017EF3-72AF-AF9B-9F31-1414B9A46CE5}"/>
                </a:ext>
              </a:extLst>
            </p:cNvPr>
            <p:cNvSpPr/>
            <p:nvPr/>
          </p:nvSpPr>
          <p:spPr>
            <a:xfrm>
              <a:off x="7793964" y="-1"/>
              <a:ext cx="8915" cy="9258"/>
            </a:xfrm>
            <a:custGeom>
              <a:avLst/>
              <a:gdLst>
                <a:gd name="connsiteX0" fmla="*/ 8915 w 8915"/>
                <a:gd name="connsiteY0" fmla="*/ 9258 h 9258"/>
                <a:gd name="connsiteX1" fmla="*/ 8915 w 8915"/>
                <a:gd name="connsiteY1" fmla="*/ 0 h 9258"/>
                <a:gd name="connsiteX2" fmla="*/ 0 w 8915"/>
                <a:gd name="connsiteY2" fmla="*/ 0 h 9258"/>
                <a:gd name="connsiteX3" fmla="*/ 514 w 8915"/>
                <a:gd name="connsiteY3" fmla="*/ 857 h 9258"/>
                <a:gd name="connsiteX4" fmla="*/ 8915 w 8915"/>
                <a:gd name="connsiteY4" fmla="*/ 9258 h 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5" h="9258">
                  <a:moveTo>
                    <a:pt x="8915" y="9258"/>
                  </a:moveTo>
                  <a:lnTo>
                    <a:pt x="8915" y="0"/>
                  </a:lnTo>
                  <a:lnTo>
                    <a:pt x="0" y="0"/>
                  </a:lnTo>
                  <a:cubicBezTo>
                    <a:pt x="0" y="0"/>
                    <a:pt x="257" y="600"/>
                    <a:pt x="514" y="857"/>
                  </a:cubicBezTo>
                  <a:lnTo>
                    <a:pt x="8915" y="925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E6402A85-43E0-6E1F-452F-2F7F624504B5}"/>
                </a:ext>
              </a:extLst>
            </p:cNvPr>
            <p:cNvSpPr/>
            <p:nvPr/>
          </p:nvSpPr>
          <p:spPr>
            <a:xfrm>
              <a:off x="7793964" y="-1"/>
              <a:ext cx="8915" cy="9258"/>
            </a:xfrm>
            <a:custGeom>
              <a:avLst/>
              <a:gdLst>
                <a:gd name="connsiteX0" fmla="*/ 8915 w 8915"/>
                <a:gd name="connsiteY0" fmla="*/ 9258 h 9258"/>
                <a:gd name="connsiteX1" fmla="*/ 8915 w 8915"/>
                <a:gd name="connsiteY1" fmla="*/ 0 h 9258"/>
                <a:gd name="connsiteX2" fmla="*/ 0 w 8915"/>
                <a:gd name="connsiteY2" fmla="*/ 0 h 9258"/>
                <a:gd name="connsiteX3" fmla="*/ 514 w 8915"/>
                <a:gd name="connsiteY3" fmla="*/ 857 h 9258"/>
                <a:gd name="connsiteX4" fmla="*/ 8915 w 8915"/>
                <a:gd name="connsiteY4" fmla="*/ 9258 h 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5" h="9258">
                  <a:moveTo>
                    <a:pt x="8915" y="9258"/>
                  </a:moveTo>
                  <a:lnTo>
                    <a:pt x="8915" y="0"/>
                  </a:lnTo>
                  <a:lnTo>
                    <a:pt x="0" y="0"/>
                  </a:lnTo>
                  <a:cubicBezTo>
                    <a:pt x="0" y="0"/>
                    <a:pt x="257" y="600"/>
                    <a:pt x="514" y="857"/>
                  </a:cubicBezTo>
                  <a:lnTo>
                    <a:pt x="8915" y="9258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8F624250-EDF9-21A9-ABA1-596C7ECFBDEA}"/>
                </a:ext>
              </a:extLst>
            </p:cNvPr>
            <p:cNvSpPr/>
            <p:nvPr/>
          </p:nvSpPr>
          <p:spPr>
            <a:xfrm>
              <a:off x="4491151" y="-1"/>
              <a:ext cx="3051209" cy="3363505"/>
            </a:xfrm>
            <a:custGeom>
              <a:avLst/>
              <a:gdLst>
                <a:gd name="connsiteX0" fmla="*/ 1029643 w 3051209"/>
                <a:gd name="connsiteY0" fmla="*/ 1993706 h 3363505"/>
                <a:gd name="connsiteX1" fmla="*/ 461972 w 3051209"/>
                <a:gd name="connsiteY1" fmla="*/ 2561463 h 3363505"/>
                <a:gd name="connsiteX2" fmla="*/ 461972 w 3051209"/>
                <a:gd name="connsiteY2" fmla="*/ 2561463 h 3363505"/>
                <a:gd name="connsiteX3" fmla="*/ 320012 w 3051209"/>
                <a:gd name="connsiteY3" fmla="*/ 2703424 h 3363505"/>
                <a:gd name="connsiteX4" fmla="*/ 320012 w 3051209"/>
                <a:gd name="connsiteY4" fmla="*/ 2703424 h 3363505"/>
                <a:gd name="connsiteX5" fmla="*/ 284521 w 3051209"/>
                <a:gd name="connsiteY5" fmla="*/ 2738914 h 3363505"/>
                <a:gd name="connsiteX6" fmla="*/ 275606 w 3051209"/>
                <a:gd name="connsiteY6" fmla="*/ 2747744 h 3363505"/>
                <a:gd name="connsiteX7" fmla="*/ 264633 w 3051209"/>
                <a:gd name="connsiteY7" fmla="*/ 2759145 h 3363505"/>
                <a:gd name="connsiteX8" fmla="*/ 254089 w 3051209"/>
                <a:gd name="connsiteY8" fmla="*/ 2770203 h 3363505"/>
                <a:gd name="connsiteX9" fmla="*/ 242687 w 3051209"/>
                <a:gd name="connsiteY9" fmla="*/ 2782377 h 3363505"/>
                <a:gd name="connsiteX10" fmla="*/ 163392 w 3051209"/>
                <a:gd name="connsiteY10" fmla="*/ 2882760 h 3363505"/>
                <a:gd name="connsiteX11" fmla="*/ 155934 w 3051209"/>
                <a:gd name="connsiteY11" fmla="*/ 2894333 h 3363505"/>
                <a:gd name="connsiteX12" fmla="*/ 122244 w 3051209"/>
                <a:gd name="connsiteY12" fmla="*/ 2949026 h 3363505"/>
                <a:gd name="connsiteX13" fmla="*/ 98327 w 3051209"/>
                <a:gd name="connsiteY13" fmla="*/ 2993346 h 3363505"/>
                <a:gd name="connsiteX14" fmla="*/ 91812 w 3051209"/>
                <a:gd name="connsiteY14" fmla="*/ 3007147 h 3363505"/>
                <a:gd name="connsiteX15" fmla="*/ 68837 w 3051209"/>
                <a:gd name="connsiteY15" fmla="*/ 3058754 h 3363505"/>
                <a:gd name="connsiteX16" fmla="*/ 48863 w 3051209"/>
                <a:gd name="connsiteY16" fmla="*/ 3111646 h 3363505"/>
                <a:gd name="connsiteX17" fmla="*/ 32918 w 3051209"/>
                <a:gd name="connsiteY17" fmla="*/ 3164281 h 3363505"/>
                <a:gd name="connsiteX18" fmla="*/ 28204 w 3051209"/>
                <a:gd name="connsiteY18" fmla="*/ 3181941 h 3363505"/>
                <a:gd name="connsiteX19" fmla="*/ 15945 w 3051209"/>
                <a:gd name="connsiteY19" fmla="*/ 3235433 h 3363505"/>
                <a:gd name="connsiteX20" fmla="*/ 0 w 3051209"/>
                <a:gd name="connsiteY20" fmla="*/ 3362392 h 3363505"/>
                <a:gd name="connsiteX21" fmla="*/ 19717 w 3051209"/>
                <a:gd name="connsiteY21" fmla="*/ 3363506 h 3363505"/>
                <a:gd name="connsiteX22" fmla="*/ 35319 w 3051209"/>
                <a:gd name="connsiteY22" fmla="*/ 3239205 h 3363505"/>
                <a:gd name="connsiteX23" fmla="*/ 67551 w 3051209"/>
                <a:gd name="connsiteY23" fmla="*/ 3117990 h 3363505"/>
                <a:gd name="connsiteX24" fmla="*/ 115986 w 3051209"/>
                <a:gd name="connsiteY24" fmla="*/ 3002175 h 3363505"/>
                <a:gd name="connsiteX25" fmla="*/ 179680 w 3051209"/>
                <a:gd name="connsiteY25" fmla="*/ 2893990 h 3363505"/>
                <a:gd name="connsiteX26" fmla="*/ 257347 w 3051209"/>
                <a:gd name="connsiteY26" fmla="*/ 2795664 h 3363505"/>
                <a:gd name="connsiteX27" fmla="*/ 278778 w 3051209"/>
                <a:gd name="connsiteY27" fmla="*/ 2772947 h 3363505"/>
                <a:gd name="connsiteX28" fmla="*/ 289494 w 3051209"/>
                <a:gd name="connsiteY28" fmla="*/ 2761803 h 3363505"/>
                <a:gd name="connsiteX29" fmla="*/ 298409 w 3051209"/>
                <a:gd name="connsiteY29" fmla="*/ 2752973 h 3363505"/>
                <a:gd name="connsiteX30" fmla="*/ 333899 w 3051209"/>
                <a:gd name="connsiteY30" fmla="*/ 2717483 h 3363505"/>
                <a:gd name="connsiteX31" fmla="*/ 475860 w 3051209"/>
                <a:gd name="connsiteY31" fmla="*/ 2575522 h 3363505"/>
                <a:gd name="connsiteX32" fmla="*/ 1043616 w 3051209"/>
                <a:gd name="connsiteY32" fmla="*/ 2007765 h 3363505"/>
                <a:gd name="connsiteX33" fmla="*/ 2179044 w 3051209"/>
                <a:gd name="connsiteY33" fmla="*/ 872338 h 3363505"/>
                <a:gd name="connsiteX34" fmla="*/ 3051210 w 3051209"/>
                <a:gd name="connsiteY34" fmla="*/ 0 h 3363505"/>
                <a:gd name="connsiteX35" fmla="*/ 3023264 w 3051209"/>
                <a:gd name="connsiteY35" fmla="*/ 0 h 3363505"/>
                <a:gd name="connsiteX36" fmla="*/ 2164985 w 3051209"/>
                <a:gd name="connsiteY36" fmla="*/ 858279 h 3363505"/>
                <a:gd name="connsiteX37" fmla="*/ 1029558 w 3051209"/>
                <a:gd name="connsiteY37" fmla="*/ 1993706 h 336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051209" h="3363505">
                  <a:moveTo>
                    <a:pt x="1029643" y="1993706"/>
                  </a:moveTo>
                  <a:lnTo>
                    <a:pt x="461972" y="2561463"/>
                  </a:lnTo>
                  <a:lnTo>
                    <a:pt x="461972" y="2561463"/>
                  </a:lnTo>
                  <a:lnTo>
                    <a:pt x="320012" y="2703424"/>
                  </a:lnTo>
                  <a:lnTo>
                    <a:pt x="320012" y="2703424"/>
                  </a:lnTo>
                  <a:lnTo>
                    <a:pt x="284521" y="2738914"/>
                  </a:lnTo>
                  <a:lnTo>
                    <a:pt x="275606" y="2747744"/>
                  </a:lnTo>
                  <a:lnTo>
                    <a:pt x="264633" y="2759145"/>
                  </a:lnTo>
                  <a:cubicBezTo>
                    <a:pt x="261119" y="2762831"/>
                    <a:pt x="257604" y="2766517"/>
                    <a:pt x="254089" y="2770203"/>
                  </a:cubicBezTo>
                  <a:cubicBezTo>
                    <a:pt x="250231" y="2774233"/>
                    <a:pt x="246459" y="2778262"/>
                    <a:pt x="242687" y="2782377"/>
                  </a:cubicBezTo>
                  <a:cubicBezTo>
                    <a:pt x="214227" y="2814095"/>
                    <a:pt x="187738" y="2847613"/>
                    <a:pt x="163392" y="2882760"/>
                  </a:cubicBezTo>
                  <a:cubicBezTo>
                    <a:pt x="160820" y="2886532"/>
                    <a:pt x="158420" y="2890476"/>
                    <a:pt x="155934" y="2894333"/>
                  </a:cubicBezTo>
                  <a:cubicBezTo>
                    <a:pt x="144190" y="2912250"/>
                    <a:pt x="132874" y="2930423"/>
                    <a:pt x="122244" y="2949026"/>
                  </a:cubicBezTo>
                  <a:cubicBezTo>
                    <a:pt x="113929" y="2963599"/>
                    <a:pt x="105870" y="2978258"/>
                    <a:pt x="98327" y="2993346"/>
                  </a:cubicBezTo>
                  <a:cubicBezTo>
                    <a:pt x="96098" y="2997889"/>
                    <a:pt x="93955" y="3002518"/>
                    <a:pt x="91812" y="3007147"/>
                  </a:cubicBezTo>
                  <a:cubicBezTo>
                    <a:pt x="83668" y="3024207"/>
                    <a:pt x="76038" y="3041352"/>
                    <a:pt x="68837" y="3058754"/>
                  </a:cubicBezTo>
                  <a:cubicBezTo>
                    <a:pt x="61636" y="3076156"/>
                    <a:pt x="54950" y="3093815"/>
                    <a:pt x="48863" y="3111646"/>
                  </a:cubicBezTo>
                  <a:cubicBezTo>
                    <a:pt x="43034" y="3129048"/>
                    <a:pt x="37805" y="3146622"/>
                    <a:pt x="32918" y="3164281"/>
                  </a:cubicBezTo>
                  <a:cubicBezTo>
                    <a:pt x="31290" y="3170196"/>
                    <a:pt x="29747" y="3176026"/>
                    <a:pt x="28204" y="3181941"/>
                  </a:cubicBezTo>
                  <a:cubicBezTo>
                    <a:pt x="23660" y="3199686"/>
                    <a:pt x="19545" y="3217431"/>
                    <a:pt x="15945" y="3235433"/>
                  </a:cubicBezTo>
                  <a:cubicBezTo>
                    <a:pt x="7972" y="3277353"/>
                    <a:pt x="2657" y="3319787"/>
                    <a:pt x="0" y="3362392"/>
                  </a:cubicBezTo>
                  <a:lnTo>
                    <a:pt x="19717" y="3363506"/>
                  </a:lnTo>
                  <a:cubicBezTo>
                    <a:pt x="22289" y="3321844"/>
                    <a:pt x="27518" y="3280267"/>
                    <a:pt x="35319" y="3239205"/>
                  </a:cubicBezTo>
                  <a:cubicBezTo>
                    <a:pt x="43377" y="3198143"/>
                    <a:pt x="54264" y="3157766"/>
                    <a:pt x="67551" y="3117990"/>
                  </a:cubicBezTo>
                  <a:cubicBezTo>
                    <a:pt x="81096" y="3078385"/>
                    <a:pt x="97469" y="3039723"/>
                    <a:pt x="115986" y="3002175"/>
                  </a:cubicBezTo>
                  <a:cubicBezTo>
                    <a:pt x="134760" y="2964713"/>
                    <a:pt x="156277" y="2928709"/>
                    <a:pt x="179680" y="2893990"/>
                  </a:cubicBezTo>
                  <a:cubicBezTo>
                    <a:pt x="203511" y="2859529"/>
                    <a:pt x="229486" y="2826696"/>
                    <a:pt x="257347" y="2795664"/>
                  </a:cubicBezTo>
                  <a:cubicBezTo>
                    <a:pt x="264376" y="2787949"/>
                    <a:pt x="271663" y="2780491"/>
                    <a:pt x="278778" y="2772947"/>
                  </a:cubicBezTo>
                  <a:lnTo>
                    <a:pt x="289494" y="2761803"/>
                  </a:lnTo>
                  <a:lnTo>
                    <a:pt x="298409" y="2752973"/>
                  </a:lnTo>
                  <a:lnTo>
                    <a:pt x="333899" y="2717483"/>
                  </a:lnTo>
                  <a:lnTo>
                    <a:pt x="475860" y="2575522"/>
                  </a:lnTo>
                  <a:lnTo>
                    <a:pt x="1043616" y="2007765"/>
                  </a:lnTo>
                  <a:lnTo>
                    <a:pt x="2179044" y="872338"/>
                  </a:lnTo>
                  <a:lnTo>
                    <a:pt x="3051210" y="0"/>
                  </a:lnTo>
                  <a:lnTo>
                    <a:pt x="3023264" y="0"/>
                  </a:lnTo>
                  <a:lnTo>
                    <a:pt x="2164985" y="858279"/>
                  </a:lnTo>
                  <a:lnTo>
                    <a:pt x="1029558" y="199370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65AF93AC-EA0B-E3DE-0A64-B4DBE04F70E9}"/>
                </a:ext>
              </a:extLst>
            </p:cNvPr>
            <p:cNvSpPr/>
            <p:nvPr/>
          </p:nvSpPr>
          <p:spPr>
            <a:xfrm>
              <a:off x="4491151" y="-1"/>
              <a:ext cx="3051209" cy="3363505"/>
            </a:xfrm>
            <a:custGeom>
              <a:avLst/>
              <a:gdLst>
                <a:gd name="connsiteX0" fmla="*/ 1029643 w 3051209"/>
                <a:gd name="connsiteY0" fmla="*/ 1993706 h 3363505"/>
                <a:gd name="connsiteX1" fmla="*/ 461972 w 3051209"/>
                <a:gd name="connsiteY1" fmla="*/ 2561463 h 3363505"/>
                <a:gd name="connsiteX2" fmla="*/ 461972 w 3051209"/>
                <a:gd name="connsiteY2" fmla="*/ 2561463 h 3363505"/>
                <a:gd name="connsiteX3" fmla="*/ 320012 w 3051209"/>
                <a:gd name="connsiteY3" fmla="*/ 2703424 h 3363505"/>
                <a:gd name="connsiteX4" fmla="*/ 320012 w 3051209"/>
                <a:gd name="connsiteY4" fmla="*/ 2703424 h 3363505"/>
                <a:gd name="connsiteX5" fmla="*/ 284521 w 3051209"/>
                <a:gd name="connsiteY5" fmla="*/ 2738914 h 3363505"/>
                <a:gd name="connsiteX6" fmla="*/ 275606 w 3051209"/>
                <a:gd name="connsiteY6" fmla="*/ 2747744 h 3363505"/>
                <a:gd name="connsiteX7" fmla="*/ 264633 w 3051209"/>
                <a:gd name="connsiteY7" fmla="*/ 2759145 h 3363505"/>
                <a:gd name="connsiteX8" fmla="*/ 254089 w 3051209"/>
                <a:gd name="connsiteY8" fmla="*/ 2770203 h 3363505"/>
                <a:gd name="connsiteX9" fmla="*/ 242687 w 3051209"/>
                <a:gd name="connsiteY9" fmla="*/ 2782377 h 3363505"/>
                <a:gd name="connsiteX10" fmla="*/ 163392 w 3051209"/>
                <a:gd name="connsiteY10" fmla="*/ 2882760 h 3363505"/>
                <a:gd name="connsiteX11" fmla="*/ 155934 w 3051209"/>
                <a:gd name="connsiteY11" fmla="*/ 2894333 h 3363505"/>
                <a:gd name="connsiteX12" fmla="*/ 122244 w 3051209"/>
                <a:gd name="connsiteY12" fmla="*/ 2949026 h 3363505"/>
                <a:gd name="connsiteX13" fmla="*/ 98327 w 3051209"/>
                <a:gd name="connsiteY13" fmla="*/ 2993346 h 3363505"/>
                <a:gd name="connsiteX14" fmla="*/ 91812 w 3051209"/>
                <a:gd name="connsiteY14" fmla="*/ 3007147 h 3363505"/>
                <a:gd name="connsiteX15" fmla="*/ 68837 w 3051209"/>
                <a:gd name="connsiteY15" fmla="*/ 3058754 h 3363505"/>
                <a:gd name="connsiteX16" fmla="*/ 48863 w 3051209"/>
                <a:gd name="connsiteY16" fmla="*/ 3111646 h 3363505"/>
                <a:gd name="connsiteX17" fmla="*/ 32918 w 3051209"/>
                <a:gd name="connsiteY17" fmla="*/ 3164281 h 3363505"/>
                <a:gd name="connsiteX18" fmla="*/ 28204 w 3051209"/>
                <a:gd name="connsiteY18" fmla="*/ 3181941 h 3363505"/>
                <a:gd name="connsiteX19" fmla="*/ 15945 w 3051209"/>
                <a:gd name="connsiteY19" fmla="*/ 3235433 h 3363505"/>
                <a:gd name="connsiteX20" fmla="*/ 0 w 3051209"/>
                <a:gd name="connsiteY20" fmla="*/ 3362392 h 3363505"/>
                <a:gd name="connsiteX21" fmla="*/ 19717 w 3051209"/>
                <a:gd name="connsiteY21" fmla="*/ 3363506 h 3363505"/>
                <a:gd name="connsiteX22" fmla="*/ 35319 w 3051209"/>
                <a:gd name="connsiteY22" fmla="*/ 3239205 h 3363505"/>
                <a:gd name="connsiteX23" fmla="*/ 67551 w 3051209"/>
                <a:gd name="connsiteY23" fmla="*/ 3117990 h 3363505"/>
                <a:gd name="connsiteX24" fmla="*/ 115986 w 3051209"/>
                <a:gd name="connsiteY24" fmla="*/ 3002175 h 3363505"/>
                <a:gd name="connsiteX25" fmla="*/ 179680 w 3051209"/>
                <a:gd name="connsiteY25" fmla="*/ 2893990 h 3363505"/>
                <a:gd name="connsiteX26" fmla="*/ 257347 w 3051209"/>
                <a:gd name="connsiteY26" fmla="*/ 2795664 h 3363505"/>
                <a:gd name="connsiteX27" fmla="*/ 278778 w 3051209"/>
                <a:gd name="connsiteY27" fmla="*/ 2772947 h 3363505"/>
                <a:gd name="connsiteX28" fmla="*/ 289494 w 3051209"/>
                <a:gd name="connsiteY28" fmla="*/ 2761803 h 3363505"/>
                <a:gd name="connsiteX29" fmla="*/ 298409 w 3051209"/>
                <a:gd name="connsiteY29" fmla="*/ 2752973 h 3363505"/>
                <a:gd name="connsiteX30" fmla="*/ 333899 w 3051209"/>
                <a:gd name="connsiteY30" fmla="*/ 2717483 h 3363505"/>
                <a:gd name="connsiteX31" fmla="*/ 475860 w 3051209"/>
                <a:gd name="connsiteY31" fmla="*/ 2575522 h 3363505"/>
                <a:gd name="connsiteX32" fmla="*/ 1043616 w 3051209"/>
                <a:gd name="connsiteY32" fmla="*/ 2007765 h 3363505"/>
                <a:gd name="connsiteX33" fmla="*/ 2179044 w 3051209"/>
                <a:gd name="connsiteY33" fmla="*/ 872338 h 3363505"/>
                <a:gd name="connsiteX34" fmla="*/ 3051210 w 3051209"/>
                <a:gd name="connsiteY34" fmla="*/ 0 h 3363505"/>
                <a:gd name="connsiteX35" fmla="*/ 3023264 w 3051209"/>
                <a:gd name="connsiteY35" fmla="*/ 0 h 3363505"/>
                <a:gd name="connsiteX36" fmla="*/ 2164985 w 3051209"/>
                <a:gd name="connsiteY36" fmla="*/ 858279 h 3363505"/>
                <a:gd name="connsiteX37" fmla="*/ 1029558 w 3051209"/>
                <a:gd name="connsiteY37" fmla="*/ 1993706 h 3363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051209" h="3363505">
                  <a:moveTo>
                    <a:pt x="1029643" y="1993706"/>
                  </a:moveTo>
                  <a:lnTo>
                    <a:pt x="461972" y="2561463"/>
                  </a:lnTo>
                  <a:lnTo>
                    <a:pt x="461972" y="2561463"/>
                  </a:lnTo>
                  <a:lnTo>
                    <a:pt x="320012" y="2703424"/>
                  </a:lnTo>
                  <a:lnTo>
                    <a:pt x="320012" y="2703424"/>
                  </a:lnTo>
                  <a:lnTo>
                    <a:pt x="284521" y="2738914"/>
                  </a:lnTo>
                  <a:lnTo>
                    <a:pt x="275606" y="2747744"/>
                  </a:lnTo>
                  <a:lnTo>
                    <a:pt x="264633" y="2759145"/>
                  </a:lnTo>
                  <a:cubicBezTo>
                    <a:pt x="261119" y="2762831"/>
                    <a:pt x="257604" y="2766517"/>
                    <a:pt x="254089" y="2770203"/>
                  </a:cubicBezTo>
                  <a:cubicBezTo>
                    <a:pt x="250231" y="2774233"/>
                    <a:pt x="246459" y="2778262"/>
                    <a:pt x="242687" y="2782377"/>
                  </a:cubicBezTo>
                  <a:cubicBezTo>
                    <a:pt x="214227" y="2814095"/>
                    <a:pt x="187738" y="2847613"/>
                    <a:pt x="163392" y="2882760"/>
                  </a:cubicBezTo>
                  <a:cubicBezTo>
                    <a:pt x="160820" y="2886532"/>
                    <a:pt x="158420" y="2890476"/>
                    <a:pt x="155934" y="2894333"/>
                  </a:cubicBezTo>
                  <a:cubicBezTo>
                    <a:pt x="144190" y="2912250"/>
                    <a:pt x="132874" y="2930423"/>
                    <a:pt x="122244" y="2949026"/>
                  </a:cubicBezTo>
                  <a:cubicBezTo>
                    <a:pt x="113929" y="2963599"/>
                    <a:pt x="105870" y="2978258"/>
                    <a:pt x="98327" y="2993346"/>
                  </a:cubicBezTo>
                  <a:cubicBezTo>
                    <a:pt x="96098" y="2997889"/>
                    <a:pt x="93955" y="3002518"/>
                    <a:pt x="91812" y="3007147"/>
                  </a:cubicBezTo>
                  <a:cubicBezTo>
                    <a:pt x="83668" y="3024207"/>
                    <a:pt x="76038" y="3041352"/>
                    <a:pt x="68837" y="3058754"/>
                  </a:cubicBezTo>
                  <a:cubicBezTo>
                    <a:pt x="61636" y="3076156"/>
                    <a:pt x="54950" y="3093815"/>
                    <a:pt x="48863" y="3111646"/>
                  </a:cubicBezTo>
                  <a:cubicBezTo>
                    <a:pt x="43034" y="3129048"/>
                    <a:pt x="37805" y="3146622"/>
                    <a:pt x="32918" y="3164281"/>
                  </a:cubicBezTo>
                  <a:cubicBezTo>
                    <a:pt x="31290" y="3170196"/>
                    <a:pt x="29747" y="3176026"/>
                    <a:pt x="28204" y="3181941"/>
                  </a:cubicBezTo>
                  <a:cubicBezTo>
                    <a:pt x="23660" y="3199686"/>
                    <a:pt x="19545" y="3217431"/>
                    <a:pt x="15945" y="3235433"/>
                  </a:cubicBezTo>
                  <a:cubicBezTo>
                    <a:pt x="7972" y="3277353"/>
                    <a:pt x="2657" y="3319787"/>
                    <a:pt x="0" y="3362392"/>
                  </a:cubicBezTo>
                  <a:lnTo>
                    <a:pt x="19717" y="3363506"/>
                  </a:lnTo>
                  <a:cubicBezTo>
                    <a:pt x="22289" y="3321844"/>
                    <a:pt x="27518" y="3280267"/>
                    <a:pt x="35319" y="3239205"/>
                  </a:cubicBezTo>
                  <a:cubicBezTo>
                    <a:pt x="43377" y="3198143"/>
                    <a:pt x="54264" y="3157766"/>
                    <a:pt x="67551" y="3117990"/>
                  </a:cubicBezTo>
                  <a:cubicBezTo>
                    <a:pt x="81096" y="3078385"/>
                    <a:pt x="97469" y="3039723"/>
                    <a:pt x="115986" y="3002175"/>
                  </a:cubicBezTo>
                  <a:cubicBezTo>
                    <a:pt x="134760" y="2964713"/>
                    <a:pt x="156277" y="2928709"/>
                    <a:pt x="179680" y="2893990"/>
                  </a:cubicBezTo>
                  <a:cubicBezTo>
                    <a:pt x="203511" y="2859529"/>
                    <a:pt x="229486" y="2826696"/>
                    <a:pt x="257347" y="2795664"/>
                  </a:cubicBezTo>
                  <a:cubicBezTo>
                    <a:pt x="264376" y="2787949"/>
                    <a:pt x="271663" y="2780491"/>
                    <a:pt x="278778" y="2772947"/>
                  </a:cubicBezTo>
                  <a:lnTo>
                    <a:pt x="289494" y="2761803"/>
                  </a:lnTo>
                  <a:lnTo>
                    <a:pt x="298409" y="2752973"/>
                  </a:lnTo>
                  <a:lnTo>
                    <a:pt x="333899" y="2717483"/>
                  </a:lnTo>
                  <a:lnTo>
                    <a:pt x="475860" y="2575522"/>
                  </a:lnTo>
                  <a:lnTo>
                    <a:pt x="1043616" y="2007765"/>
                  </a:lnTo>
                  <a:lnTo>
                    <a:pt x="2179044" y="872338"/>
                  </a:lnTo>
                  <a:lnTo>
                    <a:pt x="3051210" y="0"/>
                  </a:lnTo>
                  <a:lnTo>
                    <a:pt x="3023264" y="0"/>
                  </a:lnTo>
                  <a:lnTo>
                    <a:pt x="2164985" y="858279"/>
                  </a:lnTo>
                  <a:lnTo>
                    <a:pt x="1029558" y="1993706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4899F2E7-DD8B-AC4F-54AD-9AA128383E5A}"/>
                </a:ext>
              </a:extLst>
            </p:cNvPr>
            <p:cNvSpPr/>
            <p:nvPr/>
          </p:nvSpPr>
          <p:spPr>
            <a:xfrm>
              <a:off x="4647171" y="2770116"/>
              <a:ext cx="98154" cy="124129"/>
            </a:xfrm>
            <a:custGeom>
              <a:avLst/>
              <a:gdLst>
                <a:gd name="connsiteX0" fmla="*/ 86754 w 98154"/>
                <a:gd name="connsiteY0" fmla="*/ 12173 h 124129"/>
                <a:gd name="connsiteX1" fmla="*/ 98155 w 98154"/>
                <a:gd name="connsiteY1" fmla="*/ 0 h 124129"/>
                <a:gd name="connsiteX2" fmla="*/ 86754 w 98154"/>
                <a:gd name="connsiteY2" fmla="*/ 12173 h 124129"/>
                <a:gd name="connsiteX3" fmla="*/ 7458 w 98154"/>
                <a:gd name="connsiteY3" fmla="*/ 112557 h 124129"/>
                <a:gd name="connsiteX4" fmla="*/ 0 w 98154"/>
                <a:gd name="connsiteY4" fmla="*/ 124130 h 124129"/>
                <a:gd name="connsiteX5" fmla="*/ 7458 w 98154"/>
                <a:gd name="connsiteY5" fmla="*/ 112557 h 124129"/>
                <a:gd name="connsiteX6" fmla="*/ 86754 w 98154"/>
                <a:gd name="connsiteY6" fmla="*/ 12173 h 1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154" h="124129">
                  <a:moveTo>
                    <a:pt x="86754" y="12173"/>
                  </a:moveTo>
                  <a:cubicBezTo>
                    <a:pt x="90526" y="8058"/>
                    <a:pt x="94298" y="4029"/>
                    <a:pt x="98155" y="0"/>
                  </a:cubicBezTo>
                  <a:cubicBezTo>
                    <a:pt x="94298" y="4029"/>
                    <a:pt x="90526" y="8058"/>
                    <a:pt x="86754" y="12173"/>
                  </a:cubicBezTo>
                  <a:cubicBezTo>
                    <a:pt x="58293" y="43891"/>
                    <a:pt x="31804" y="77410"/>
                    <a:pt x="7458" y="112557"/>
                  </a:cubicBezTo>
                  <a:cubicBezTo>
                    <a:pt x="4886" y="116329"/>
                    <a:pt x="2486" y="120272"/>
                    <a:pt x="0" y="124130"/>
                  </a:cubicBezTo>
                  <a:cubicBezTo>
                    <a:pt x="2486" y="120272"/>
                    <a:pt x="4886" y="116414"/>
                    <a:pt x="7458" y="112557"/>
                  </a:cubicBezTo>
                  <a:cubicBezTo>
                    <a:pt x="31804" y="77410"/>
                    <a:pt x="58293" y="43891"/>
                    <a:pt x="86754" y="1217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4E238C2A-7518-E15E-E583-A35C22C4B5EA}"/>
                </a:ext>
              </a:extLst>
            </p:cNvPr>
            <p:cNvSpPr/>
            <p:nvPr/>
          </p:nvSpPr>
          <p:spPr>
            <a:xfrm>
              <a:off x="4647171" y="2770116"/>
              <a:ext cx="98154" cy="124129"/>
            </a:xfrm>
            <a:custGeom>
              <a:avLst/>
              <a:gdLst>
                <a:gd name="connsiteX0" fmla="*/ 86754 w 98154"/>
                <a:gd name="connsiteY0" fmla="*/ 12173 h 124129"/>
                <a:gd name="connsiteX1" fmla="*/ 98155 w 98154"/>
                <a:gd name="connsiteY1" fmla="*/ 0 h 124129"/>
                <a:gd name="connsiteX2" fmla="*/ 86754 w 98154"/>
                <a:gd name="connsiteY2" fmla="*/ 12173 h 124129"/>
                <a:gd name="connsiteX3" fmla="*/ 7458 w 98154"/>
                <a:gd name="connsiteY3" fmla="*/ 112557 h 124129"/>
                <a:gd name="connsiteX4" fmla="*/ 0 w 98154"/>
                <a:gd name="connsiteY4" fmla="*/ 124130 h 124129"/>
                <a:gd name="connsiteX5" fmla="*/ 7458 w 98154"/>
                <a:gd name="connsiteY5" fmla="*/ 112557 h 124129"/>
                <a:gd name="connsiteX6" fmla="*/ 86754 w 98154"/>
                <a:gd name="connsiteY6" fmla="*/ 12173 h 1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154" h="124129">
                  <a:moveTo>
                    <a:pt x="86754" y="12173"/>
                  </a:moveTo>
                  <a:cubicBezTo>
                    <a:pt x="90526" y="8058"/>
                    <a:pt x="94298" y="4029"/>
                    <a:pt x="98155" y="0"/>
                  </a:cubicBezTo>
                  <a:cubicBezTo>
                    <a:pt x="94298" y="4029"/>
                    <a:pt x="90526" y="8058"/>
                    <a:pt x="86754" y="12173"/>
                  </a:cubicBezTo>
                  <a:cubicBezTo>
                    <a:pt x="58293" y="43891"/>
                    <a:pt x="31804" y="77410"/>
                    <a:pt x="7458" y="112557"/>
                  </a:cubicBezTo>
                  <a:cubicBezTo>
                    <a:pt x="4886" y="116329"/>
                    <a:pt x="2486" y="120272"/>
                    <a:pt x="0" y="124130"/>
                  </a:cubicBezTo>
                  <a:cubicBezTo>
                    <a:pt x="2486" y="120272"/>
                    <a:pt x="4886" y="116414"/>
                    <a:pt x="7458" y="112557"/>
                  </a:cubicBezTo>
                  <a:cubicBezTo>
                    <a:pt x="31804" y="77410"/>
                    <a:pt x="58293" y="43891"/>
                    <a:pt x="86754" y="12173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F0466F2A-A7B5-FFA9-B67E-65FEE91246AD}"/>
                </a:ext>
              </a:extLst>
            </p:cNvPr>
            <p:cNvSpPr/>
            <p:nvPr/>
          </p:nvSpPr>
          <p:spPr>
            <a:xfrm>
              <a:off x="4647171" y="2770116"/>
              <a:ext cx="98154" cy="124129"/>
            </a:xfrm>
            <a:custGeom>
              <a:avLst/>
              <a:gdLst>
                <a:gd name="connsiteX0" fmla="*/ 86754 w 98154"/>
                <a:gd name="connsiteY0" fmla="*/ 12173 h 124129"/>
                <a:gd name="connsiteX1" fmla="*/ 98155 w 98154"/>
                <a:gd name="connsiteY1" fmla="*/ 0 h 124129"/>
                <a:gd name="connsiteX2" fmla="*/ 86754 w 98154"/>
                <a:gd name="connsiteY2" fmla="*/ 12173 h 124129"/>
                <a:gd name="connsiteX3" fmla="*/ 7458 w 98154"/>
                <a:gd name="connsiteY3" fmla="*/ 112557 h 124129"/>
                <a:gd name="connsiteX4" fmla="*/ 0 w 98154"/>
                <a:gd name="connsiteY4" fmla="*/ 124130 h 124129"/>
                <a:gd name="connsiteX5" fmla="*/ 7458 w 98154"/>
                <a:gd name="connsiteY5" fmla="*/ 112557 h 124129"/>
                <a:gd name="connsiteX6" fmla="*/ 86754 w 98154"/>
                <a:gd name="connsiteY6" fmla="*/ 12173 h 1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154" h="124129">
                  <a:moveTo>
                    <a:pt x="86754" y="12173"/>
                  </a:moveTo>
                  <a:cubicBezTo>
                    <a:pt x="90526" y="8058"/>
                    <a:pt x="94298" y="4029"/>
                    <a:pt x="98155" y="0"/>
                  </a:cubicBezTo>
                  <a:cubicBezTo>
                    <a:pt x="94298" y="4029"/>
                    <a:pt x="90526" y="8058"/>
                    <a:pt x="86754" y="12173"/>
                  </a:cubicBezTo>
                  <a:cubicBezTo>
                    <a:pt x="58293" y="43891"/>
                    <a:pt x="31804" y="77410"/>
                    <a:pt x="7458" y="112557"/>
                  </a:cubicBezTo>
                  <a:cubicBezTo>
                    <a:pt x="4886" y="116329"/>
                    <a:pt x="2486" y="120272"/>
                    <a:pt x="0" y="124130"/>
                  </a:cubicBezTo>
                  <a:cubicBezTo>
                    <a:pt x="2486" y="120272"/>
                    <a:pt x="4886" y="116414"/>
                    <a:pt x="7458" y="112557"/>
                  </a:cubicBezTo>
                  <a:cubicBezTo>
                    <a:pt x="31804" y="77410"/>
                    <a:pt x="58293" y="43891"/>
                    <a:pt x="86754" y="1217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1D3A6819-5581-C299-D61D-36FF09527F04}"/>
                </a:ext>
              </a:extLst>
            </p:cNvPr>
            <p:cNvSpPr/>
            <p:nvPr/>
          </p:nvSpPr>
          <p:spPr>
            <a:xfrm>
              <a:off x="4613481" y="2894246"/>
              <a:ext cx="33689" cy="54692"/>
            </a:xfrm>
            <a:custGeom>
              <a:avLst/>
              <a:gdLst>
                <a:gd name="connsiteX0" fmla="*/ 0 w 33689"/>
                <a:gd name="connsiteY0" fmla="*/ 54693 h 54692"/>
                <a:gd name="connsiteX1" fmla="*/ 33690 w 33689"/>
                <a:gd name="connsiteY1" fmla="*/ 0 h 54692"/>
                <a:gd name="connsiteX2" fmla="*/ 0 w 33689"/>
                <a:gd name="connsiteY2" fmla="*/ 54693 h 5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89" h="54692">
                  <a:moveTo>
                    <a:pt x="0" y="54693"/>
                  </a:moveTo>
                  <a:cubicBezTo>
                    <a:pt x="10630" y="36090"/>
                    <a:pt x="21946" y="17916"/>
                    <a:pt x="33690" y="0"/>
                  </a:cubicBezTo>
                  <a:cubicBezTo>
                    <a:pt x="21946" y="17916"/>
                    <a:pt x="10630" y="36090"/>
                    <a:pt x="0" y="54693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456094DB-549B-249C-DE15-CB2F9A8477A5}"/>
                </a:ext>
              </a:extLst>
            </p:cNvPr>
            <p:cNvSpPr/>
            <p:nvPr/>
          </p:nvSpPr>
          <p:spPr>
            <a:xfrm>
              <a:off x="4613481" y="2894246"/>
              <a:ext cx="33689" cy="54692"/>
            </a:xfrm>
            <a:custGeom>
              <a:avLst/>
              <a:gdLst>
                <a:gd name="connsiteX0" fmla="*/ 0 w 33689"/>
                <a:gd name="connsiteY0" fmla="*/ 54693 h 54692"/>
                <a:gd name="connsiteX1" fmla="*/ 33690 w 33689"/>
                <a:gd name="connsiteY1" fmla="*/ 0 h 54692"/>
                <a:gd name="connsiteX2" fmla="*/ 0 w 33689"/>
                <a:gd name="connsiteY2" fmla="*/ 54693 h 5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89" h="54692">
                  <a:moveTo>
                    <a:pt x="0" y="54693"/>
                  </a:moveTo>
                  <a:cubicBezTo>
                    <a:pt x="10630" y="36090"/>
                    <a:pt x="21946" y="17916"/>
                    <a:pt x="33690" y="0"/>
                  </a:cubicBezTo>
                  <a:cubicBezTo>
                    <a:pt x="21946" y="17916"/>
                    <a:pt x="10630" y="36090"/>
                    <a:pt x="0" y="54693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2F755744-1199-D8EF-6F33-D14EF08E8820}"/>
                </a:ext>
              </a:extLst>
            </p:cNvPr>
            <p:cNvSpPr/>
            <p:nvPr/>
          </p:nvSpPr>
          <p:spPr>
            <a:xfrm>
              <a:off x="4613481" y="2894246"/>
              <a:ext cx="33689" cy="54692"/>
            </a:xfrm>
            <a:custGeom>
              <a:avLst/>
              <a:gdLst>
                <a:gd name="connsiteX0" fmla="*/ 0 w 33689"/>
                <a:gd name="connsiteY0" fmla="*/ 54693 h 54692"/>
                <a:gd name="connsiteX1" fmla="*/ 33690 w 33689"/>
                <a:gd name="connsiteY1" fmla="*/ 0 h 54692"/>
                <a:gd name="connsiteX2" fmla="*/ 0 w 33689"/>
                <a:gd name="connsiteY2" fmla="*/ 54693 h 5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89" h="54692">
                  <a:moveTo>
                    <a:pt x="0" y="54693"/>
                  </a:moveTo>
                  <a:cubicBezTo>
                    <a:pt x="10630" y="36090"/>
                    <a:pt x="21946" y="17916"/>
                    <a:pt x="33690" y="0"/>
                  </a:cubicBezTo>
                  <a:cubicBezTo>
                    <a:pt x="21946" y="17916"/>
                    <a:pt x="10630" y="36090"/>
                    <a:pt x="0" y="5469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2E6EAE5D-147E-730C-67A3-10F0A1DD8EA3}"/>
                </a:ext>
              </a:extLst>
            </p:cNvPr>
            <p:cNvSpPr/>
            <p:nvPr/>
          </p:nvSpPr>
          <p:spPr>
            <a:xfrm>
              <a:off x="4613481" y="2894246"/>
              <a:ext cx="33689" cy="54692"/>
            </a:xfrm>
            <a:custGeom>
              <a:avLst/>
              <a:gdLst>
                <a:gd name="connsiteX0" fmla="*/ 0 w 33689"/>
                <a:gd name="connsiteY0" fmla="*/ 54693 h 54692"/>
                <a:gd name="connsiteX1" fmla="*/ 33690 w 33689"/>
                <a:gd name="connsiteY1" fmla="*/ 0 h 54692"/>
                <a:gd name="connsiteX2" fmla="*/ 0 w 33689"/>
                <a:gd name="connsiteY2" fmla="*/ 54693 h 5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89" h="54692">
                  <a:moveTo>
                    <a:pt x="0" y="54693"/>
                  </a:moveTo>
                  <a:cubicBezTo>
                    <a:pt x="10630" y="36090"/>
                    <a:pt x="21946" y="17916"/>
                    <a:pt x="33690" y="0"/>
                  </a:cubicBezTo>
                  <a:cubicBezTo>
                    <a:pt x="21946" y="17916"/>
                    <a:pt x="10630" y="36090"/>
                    <a:pt x="0" y="54693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85ABAC26-349E-0DD2-957C-7132E6646CBD}"/>
                </a:ext>
              </a:extLst>
            </p:cNvPr>
            <p:cNvSpPr/>
            <p:nvPr/>
          </p:nvSpPr>
          <p:spPr>
            <a:xfrm>
              <a:off x="4613481" y="2894246"/>
              <a:ext cx="33689" cy="54692"/>
            </a:xfrm>
            <a:custGeom>
              <a:avLst/>
              <a:gdLst>
                <a:gd name="connsiteX0" fmla="*/ 0 w 33689"/>
                <a:gd name="connsiteY0" fmla="*/ 54693 h 54692"/>
                <a:gd name="connsiteX1" fmla="*/ 33690 w 33689"/>
                <a:gd name="connsiteY1" fmla="*/ 0 h 54692"/>
                <a:gd name="connsiteX2" fmla="*/ 0 w 33689"/>
                <a:gd name="connsiteY2" fmla="*/ 54693 h 5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89" h="54692">
                  <a:moveTo>
                    <a:pt x="0" y="54693"/>
                  </a:moveTo>
                  <a:cubicBezTo>
                    <a:pt x="10630" y="36090"/>
                    <a:pt x="21946" y="17916"/>
                    <a:pt x="33690" y="0"/>
                  </a:cubicBezTo>
                  <a:cubicBezTo>
                    <a:pt x="21946" y="17916"/>
                    <a:pt x="10630" y="36090"/>
                    <a:pt x="0" y="54693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8AA0F0EE-5FD8-6271-A734-CB7FE879856A}"/>
                </a:ext>
              </a:extLst>
            </p:cNvPr>
            <p:cNvSpPr/>
            <p:nvPr/>
          </p:nvSpPr>
          <p:spPr>
            <a:xfrm>
              <a:off x="4524070" y="3058581"/>
              <a:ext cx="35918" cy="105527"/>
            </a:xfrm>
            <a:custGeom>
              <a:avLst/>
              <a:gdLst>
                <a:gd name="connsiteX0" fmla="*/ 35919 w 35918"/>
                <a:gd name="connsiteY0" fmla="*/ 0 h 105527"/>
                <a:gd name="connsiteX1" fmla="*/ 15945 w 35918"/>
                <a:gd name="connsiteY1" fmla="*/ 52892 h 105527"/>
                <a:gd name="connsiteX2" fmla="*/ 0 w 35918"/>
                <a:gd name="connsiteY2" fmla="*/ 105527 h 105527"/>
                <a:gd name="connsiteX3" fmla="*/ 15945 w 35918"/>
                <a:gd name="connsiteY3" fmla="*/ 52892 h 105527"/>
                <a:gd name="connsiteX4" fmla="*/ 35919 w 35918"/>
                <a:gd name="connsiteY4" fmla="*/ 0 h 10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18" h="105527">
                  <a:moveTo>
                    <a:pt x="35919" y="0"/>
                  </a:moveTo>
                  <a:cubicBezTo>
                    <a:pt x="28718" y="17402"/>
                    <a:pt x="22031" y="35061"/>
                    <a:pt x="15945" y="52892"/>
                  </a:cubicBezTo>
                  <a:cubicBezTo>
                    <a:pt x="10116" y="70294"/>
                    <a:pt x="4886" y="87868"/>
                    <a:pt x="0" y="105527"/>
                  </a:cubicBezTo>
                  <a:cubicBezTo>
                    <a:pt x="4886" y="87868"/>
                    <a:pt x="10116" y="70294"/>
                    <a:pt x="15945" y="52892"/>
                  </a:cubicBezTo>
                  <a:cubicBezTo>
                    <a:pt x="22031" y="35061"/>
                    <a:pt x="28718" y="17402"/>
                    <a:pt x="35919" y="0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504E664C-51D0-FE4D-D57C-F00E68CE1547}"/>
                </a:ext>
              </a:extLst>
            </p:cNvPr>
            <p:cNvSpPr/>
            <p:nvPr/>
          </p:nvSpPr>
          <p:spPr>
            <a:xfrm>
              <a:off x="4524070" y="3058581"/>
              <a:ext cx="35918" cy="105527"/>
            </a:xfrm>
            <a:custGeom>
              <a:avLst/>
              <a:gdLst>
                <a:gd name="connsiteX0" fmla="*/ 35919 w 35918"/>
                <a:gd name="connsiteY0" fmla="*/ 0 h 105527"/>
                <a:gd name="connsiteX1" fmla="*/ 15945 w 35918"/>
                <a:gd name="connsiteY1" fmla="*/ 52892 h 105527"/>
                <a:gd name="connsiteX2" fmla="*/ 0 w 35918"/>
                <a:gd name="connsiteY2" fmla="*/ 105527 h 105527"/>
                <a:gd name="connsiteX3" fmla="*/ 15945 w 35918"/>
                <a:gd name="connsiteY3" fmla="*/ 52892 h 105527"/>
                <a:gd name="connsiteX4" fmla="*/ 35919 w 35918"/>
                <a:gd name="connsiteY4" fmla="*/ 0 h 10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18" h="105527">
                  <a:moveTo>
                    <a:pt x="35919" y="0"/>
                  </a:moveTo>
                  <a:cubicBezTo>
                    <a:pt x="28718" y="17402"/>
                    <a:pt x="22031" y="35061"/>
                    <a:pt x="15945" y="52892"/>
                  </a:cubicBezTo>
                  <a:cubicBezTo>
                    <a:pt x="10116" y="70294"/>
                    <a:pt x="4886" y="87868"/>
                    <a:pt x="0" y="105527"/>
                  </a:cubicBezTo>
                  <a:cubicBezTo>
                    <a:pt x="4886" y="87868"/>
                    <a:pt x="10116" y="70294"/>
                    <a:pt x="15945" y="52892"/>
                  </a:cubicBezTo>
                  <a:cubicBezTo>
                    <a:pt x="22031" y="35061"/>
                    <a:pt x="28718" y="17402"/>
                    <a:pt x="35919" y="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21782D6E-7139-1A9D-82C2-B29904350A22}"/>
                </a:ext>
              </a:extLst>
            </p:cNvPr>
            <p:cNvSpPr/>
            <p:nvPr/>
          </p:nvSpPr>
          <p:spPr>
            <a:xfrm>
              <a:off x="4524070" y="3058581"/>
              <a:ext cx="35918" cy="105527"/>
            </a:xfrm>
            <a:custGeom>
              <a:avLst/>
              <a:gdLst>
                <a:gd name="connsiteX0" fmla="*/ 35919 w 35918"/>
                <a:gd name="connsiteY0" fmla="*/ 0 h 105527"/>
                <a:gd name="connsiteX1" fmla="*/ 15945 w 35918"/>
                <a:gd name="connsiteY1" fmla="*/ 52892 h 105527"/>
                <a:gd name="connsiteX2" fmla="*/ 0 w 35918"/>
                <a:gd name="connsiteY2" fmla="*/ 105527 h 105527"/>
                <a:gd name="connsiteX3" fmla="*/ 15945 w 35918"/>
                <a:gd name="connsiteY3" fmla="*/ 52892 h 105527"/>
                <a:gd name="connsiteX4" fmla="*/ 35919 w 35918"/>
                <a:gd name="connsiteY4" fmla="*/ 0 h 10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18" h="105527">
                  <a:moveTo>
                    <a:pt x="35919" y="0"/>
                  </a:moveTo>
                  <a:cubicBezTo>
                    <a:pt x="28718" y="17402"/>
                    <a:pt x="22031" y="35061"/>
                    <a:pt x="15945" y="52892"/>
                  </a:cubicBezTo>
                  <a:cubicBezTo>
                    <a:pt x="10116" y="70294"/>
                    <a:pt x="4886" y="87868"/>
                    <a:pt x="0" y="105527"/>
                  </a:cubicBezTo>
                  <a:cubicBezTo>
                    <a:pt x="4886" y="87868"/>
                    <a:pt x="10116" y="70294"/>
                    <a:pt x="15945" y="52892"/>
                  </a:cubicBezTo>
                  <a:cubicBezTo>
                    <a:pt x="22031" y="35061"/>
                    <a:pt x="28718" y="17402"/>
                    <a:pt x="35919" y="0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BFA8A49A-EC19-C82C-8693-5BEA2E0873B1}"/>
                </a:ext>
              </a:extLst>
            </p:cNvPr>
            <p:cNvSpPr/>
            <p:nvPr/>
          </p:nvSpPr>
          <p:spPr>
            <a:xfrm>
              <a:off x="4559988" y="3006974"/>
              <a:ext cx="22974" cy="51606"/>
            </a:xfrm>
            <a:custGeom>
              <a:avLst/>
              <a:gdLst>
                <a:gd name="connsiteX0" fmla="*/ 22974 w 22974"/>
                <a:gd name="connsiteY0" fmla="*/ 0 h 51606"/>
                <a:gd name="connsiteX1" fmla="*/ 0 w 22974"/>
                <a:gd name="connsiteY1" fmla="*/ 51607 h 5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974" h="51606">
                  <a:moveTo>
                    <a:pt x="22974" y="0"/>
                  </a:moveTo>
                  <a:cubicBezTo>
                    <a:pt x="14831" y="17059"/>
                    <a:pt x="7201" y="34204"/>
                    <a:pt x="0" y="51607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63A61200-3FC3-F7C8-E9AF-4911E4965698}"/>
                </a:ext>
              </a:extLst>
            </p:cNvPr>
            <p:cNvSpPr/>
            <p:nvPr/>
          </p:nvSpPr>
          <p:spPr>
            <a:xfrm>
              <a:off x="4559988" y="3006974"/>
              <a:ext cx="22974" cy="51606"/>
            </a:xfrm>
            <a:custGeom>
              <a:avLst/>
              <a:gdLst>
                <a:gd name="connsiteX0" fmla="*/ 22974 w 22974"/>
                <a:gd name="connsiteY0" fmla="*/ 0 h 51606"/>
                <a:gd name="connsiteX1" fmla="*/ 0 w 22974"/>
                <a:gd name="connsiteY1" fmla="*/ 51607 h 5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974" h="51606">
                  <a:moveTo>
                    <a:pt x="22974" y="0"/>
                  </a:moveTo>
                  <a:cubicBezTo>
                    <a:pt x="14831" y="17059"/>
                    <a:pt x="7201" y="34204"/>
                    <a:pt x="0" y="51607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CD3989C1-784E-A8A9-217B-ED968DD12523}"/>
                </a:ext>
              </a:extLst>
            </p:cNvPr>
            <p:cNvSpPr/>
            <p:nvPr/>
          </p:nvSpPr>
          <p:spPr>
            <a:xfrm>
              <a:off x="4559988" y="3006974"/>
              <a:ext cx="22974" cy="51606"/>
            </a:xfrm>
            <a:custGeom>
              <a:avLst/>
              <a:gdLst>
                <a:gd name="connsiteX0" fmla="*/ 22974 w 22974"/>
                <a:gd name="connsiteY0" fmla="*/ 0 h 51606"/>
                <a:gd name="connsiteX1" fmla="*/ 0 w 22974"/>
                <a:gd name="connsiteY1" fmla="*/ 51607 h 5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974" h="51606">
                  <a:moveTo>
                    <a:pt x="22974" y="0"/>
                  </a:moveTo>
                  <a:cubicBezTo>
                    <a:pt x="14831" y="17059"/>
                    <a:pt x="7201" y="34204"/>
                    <a:pt x="0" y="51607"/>
                  </a:cubicBezTo>
                </a:path>
              </a:pathLst>
            </a:custGeom>
            <a:noFill/>
            <a:ln w="0" cap="rnd">
              <a:solidFill>
                <a:srgbClr val="000000">
                  <a:alpha val="30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E1EA9142-380C-26AB-45D5-CD1378E50AB4}"/>
                </a:ext>
              </a:extLst>
            </p:cNvPr>
            <p:cNvSpPr/>
            <p:nvPr/>
          </p:nvSpPr>
          <p:spPr>
            <a:xfrm>
              <a:off x="4559988" y="3006974"/>
              <a:ext cx="22974" cy="51606"/>
            </a:xfrm>
            <a:custGeom>
              <a:avLst/>
              <a:gdLst>
                <a:gd name="connsiteX0" fmla="*/ 22974 w 22974"/>
                <a:gd name="connsiteY0" fmla="*/ 0 h 51606"/>
                <a:gd name="connsiteX1" fmla="*/ 0 w 22974"/>
                <a:gd name="connsiteY1" fmla="*/ 51607 h 51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974" h="51606">
                  <a:moveTo>
                    <a:pt x="22974" y="0"/>
                  </a:moveTo>
                  <a:cubicBezTo>
                    <a:pt x="14831" y="17059"/>
                    <a:pt x="7201" y="34204"/>
                    <a:pt x="0" y="51607"/>
                  </a:cubicBezTo>
                </a:path>
              </a:pathLst>
            </a:custGeom>
            <a:noFill/>
            <a:ln w="0" cap="rnd">
              <a:solidFill>
                <a:srgbClr val="FFFFFF">
                  <a:alpha val="95000"/>
                </a:srgb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AC57CC3B-AC8E-C4AA-CD2A-D0AC96C3F92D}"/>
                </a:ext>
              </a:extLst>
            </p:cNvPr>
            <p:cNvSpPr/>
            <p:nvPr/>
          </p:nvSpPr>
          <p:spPr>
            <a:xfrm>
              <a:off x="4953123" y="858277"/>
              <a:ext cx="1703098" cy="1703098"/>
            </a:xfrm>
            <a:custGeom>
              <a:avLst/>
              <a:gdLst>
                <a:gd name="connsiteX0" fmla="*/ 567671 w 1703098"/>
                <a:gd name="connsiteY0" fmla="*/ 1135428 h 1703098"/>
                <a:gd name="connsiteX1" fmla="*/ 1703098 w 1703098"/>
                <a:gd name="connsiteY1" fmla="*/ 0 h 1703098"/>
                <a:gd name="connsiteX2" fmla="*/ 567671 w 1703098"/>
                <a:gd name="connsiteY2" fmla="*/ 1135428 h 1703098"/>
                <a:gd name="connsiteX3" fmla="*/ 0 w 1703098"/>
                <a:gd name="connsiteY3" fmla="*/ 1703099 h 1703098"/>
                <a:gd name="connsiteX4" fmla="*/ 0 w 1703098"/>
                <a:gd name="connsiteY4" fmla="*/ 1703099 h 1703098"/>
                <a:gd name="connsiteX5" fmla="*/ 567671 w 1703098"/>
                <a:gd name="connsiteY5" fmla="*/ 1135428 h 170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03098" h="1703098">
                  <a:moveTo>
                    <a:pt x="567671" y="1135428"/>
                  </a:moveTo>
                  <a:lnTo>
                    <a:pt x="1703098" y="0"/>
                  </a:lnTo>
                  <a:lnTo>
                    <a:pt x="567671" y="1135428"/>
                  </a:lnTo>
                  <a:lnTo>
                    <a:pt x="0" y="1703099"/>
                  </a:lnTo>
                  <a:lnTo>
                    <a:pt x="0" y="1703099"/>
                  </a:lnTo>
                  <a:lnTo>
                    <a:pt x="567671" y="113542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21C43145-8159-42A3-4A6D-92B840CEA826}"/>
                </a:ext>
              </a:extLst>
            </p:cNvPr>
            <p:cNvSpPr/>
            <p:nvPr/>
          </p:nvSpPr>
          <p:spPr>
            <a:xfrm>
              <a:off x="4953123" y="858277"/>
              <a:ext cx="1703098" cy="1703098"/>
            </a:xfrm>
            <a:custGeom>
              <a:avLst/>
              <a:gdLst>
                <a:gd name="connsiteX0" fmla="*/ 567671 w 1703098"/>
                <a:gd name="connsiteY0" fmla="*/ 1135428 h 1703098"/>
                <a:gd name="connsiteX1" fmla="*/ 1703098 w 1703098"/>
                <a:gd name="connsiteY1" fmla="*/ 0 h 1703098"/>
                <a:gd name="connsiteX2" fmla="*/ 567671 w 1703098"/>
                <a:gd name="connsiteY2" fmla="*/ 1135428 h 1703098"/>
                <a:gd name="connsiteX3" fmla="*/ 0 w 1703098"/>
                <a:gd name="connsiteY3" fmla="*/ 1703099 h 1703098"/>
                <a:gd name="connsiteX4" fmla="*/ 0 w 1703098"/>
                <a:gd name="connsiteY4" fmla="*/ 1703099 h 1703098"/>
                <a:gd name="connsiteX5" fmla="*/ 567671 w 1703098"/>
                <a:gd name="connsiteY5" fmla="*/ 1135428 h 170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03098" h="1703098">
                  <a:moveTo>
                    <a:pt x="567671" y="1135428"/>
                  </a:moveTo>
                  <a:lnTo>
                    <a:pt x="1703098" y="0"/>
                  </a:lnTo>
                  <a:lnTo>
                    <a:pt x="567671" y="1135428"/>
                  </a:lnTo>
                  <a:lnTo>
                    <a:pt x="0" y="1703099"/>
                  </a:lnTo>
                  <a:lnTo>
                    <a:pt x="0" y="1703099"/>
                  </a:lnTo>
                  <a:lnTo>
                    <a:pt x="567671" y="1135428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F1067307-E206-FB35-2699-5270FC439766}"/>
                </a:ext>
              </a:extLst>
            </p:cNvPr>
            <p:cNvSpPr/>
            <p:nvPr/>
          </p:nvSpPr>
          <p:spPr>
            <a:xfrm>
              <a:off x="4953123" y="858277"/>
              <a:ext cx="1703098" cy="1703098"/>
            </a:xfrm>
            <a:custGeom>
              <a:avLst/>
              <a:gdLst>
                <a:gd name="connsiteX0" fmla="*/ 567671 w 1703098"/>
                <a:gd name="connsiteY0" fmla="*/ 1135428 h 1703098"/>
                <a:gd name="connsiteX1" fmla="*/ 1703098 w 1703098"/>
                <a:gd name="connsiteY1" fmla="*/ 0 h 1703098"/>
                <a:gd name="connsiteX2" fmla="*/ 567671 w 1703098"/>
                <a:gd name="connsiteY2" fmla="*/ 1135428 h 1703098"/>
                <a:gd name="connsiteX3" fmla="*/ 0 w 1703098"/>
                <a:gd name="connsiteY3" fmla="*/ 1703099 h 1703098"/>
                <a:gd name="connsiteX4" fmla="*/ 0 w 1703098"/>
                <a:gd name="connsiteY4" fmla="*/ 1703099 h 1703098"/>
                <a:gd name="connsiteX5" fmla="*/ 567671 w 1703098"/>
                <a:gd name="connsiteY5" fmla="*/ 1135428 h 170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03098" h="1703098">
                  <a:moveTo>
                    <a:pt x="567671" y="1135428"/>
                  </a:moveTo>
                  <a:lnTo>
                    <a:pt x="1703098" y="0"/>
                  </a:lnTo>
                  <a:lnTo>
                    <a:pt x="567671" y="1135428"/>
                  </a:lnTo>
                  <a:lnTo>
                    <a:pt x="0" y="1703099"/>
                  </a:lnTo>
                  <a:lnTo>
                    <a:pt x="0" y="1703099"/>
                  </a:lnTo>
                  <a:lnTo>
                    <a:pt x="567671" y="1135428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F9CD4193-F7E2-A92E-A55E-DA6A4CF03608}"/>
                </a:ext>
              </a:extLst>
            </p:cNvPr>
            <p:cNvSpPr/>
            <p:nvPr/>
          </p:nvSpPr>
          <p:spPr>
            <a:xfrm>
              <a:off x="4903351" y="2821328"/>
              <a:ext cx="79313" cy="79399"/>
            </a:xfrm>
            <a:custGeom>
              <a:avLst/>
              <a:gdLst>
                <a:gd name="connsiteX0" fmla="*/ 9739 w 79313"/>
                <a:gd name="connsiteY0" fmla="*/ 78490 h 79399"/>
                <a:gd name="connsiteX1" fmla="*/ 15568 w 79313"/>
                <a:gd name="connsiteY1" fmla="*/ 77804 h 79399"/>
                <a:gd name="connsiteX2" fmla="*/ 77718 w 79313"/>
                <a:gd name="connsiteY2" fmla="*/ 15568 h 79399"/>
                <a:gd name="connsiteX3" fmla="*/ 78404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832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739" y="78490"/>
                  </a:moveTo>
                  <a:cubicBezTo>
                    <a:pt x="11196" y="79948"/>
                    <a:pt x="13768" y="79605"/>
                    <a:pt x="15568" y="77804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1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6" y="65717"/>
                    <a:pt x="-548" y="68375"/>
                    <a:pt x="909" y="69832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A4C43D1D-5991-52FE-F81F-71BB8E5F3A24}"/>
                </a:ext>
              </a:extLst>
            </p:cNvPr>
            <p:cNvSpPr/>
            <p:nvPr/>
          </p:nvSpPr>
          <p:spPr>
            <a:xfrm>
              <a:off x="4903351" y="2821328"/>
              <a:ext cx="79313" cy="79399"/>
            </a:xfrm>
            <a:custGeom>
              <a:avLst/>
              <a:gdLst>
                <a:gd name="connsiteX0" fmla="*/ 9739 w 79313"/>
                <a:gd name="connsiteY0" fmla="*/ 78490 h 79399"/>
                <a:gd name="connsiteX1" fmla="*/ 15568 w 79313"/>
                <a:gd name="connsiteY1" fmla="*/ 77804 h 79399"/>
                <a:gd name="connsiteX2" fmla="*/ 77718 w 79313"/>
                <a:gd name="connsiteY2" fmla="*/ 15568 h 79399"/>
                <a:gd name="connsiteX3" fmla="*/ 78404 w 79313"/>
                <a:gd name="connsiteY3" fmla="*/ 9653 h 79399"/>
                <a:gd name="connsiteX4" fmla="*/ 69661 w 79313"/>
                <a:gd name="connsiteY4" fmla="*/ 909 h 79399"/>
                <a:gd name="connsiteX5" fmla="*/ 63745 w 79313"/>
                <a:gd name="connsiteY5" fmla="*/ 1595 h 79399"/>
                <a:gd name="connsiteX6" fmla="*/ 1595 w 79313"/>
                <a:gd name="connsiteY6" fmla="*/ 63831 h 79399"/>
                <a:gd name="connsiteX7" fmla="*/ 909 w 79313"/>
                <a:gd name="connsiteY7" fmla="*/ 69832 h 79399"/>
                <a:gd name="connsiteX8" fmla="*/ 9653 w 79313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13" h="79399">
                  <a:moveTo>
                    <a:pt x="9739" y="78490"/>
                  </a:moveTo>
                  <a:cubicBezTo>
                    <a:pt x="11196" y="79948"/>
                    <a:pt x="13768" y="79605"/>
                    <a:pt x="15568" y="77804"/>
                  </a:cubicBezTo>
                  <a:lnTo>
                    <a:pt x="77718" y="15568"/>
                  </a:lnTo>
                  <a:cubicBezTo>
                    <a:pt x="79519" y="13768"/>
                    <a:pt x="79862" y="11110"/>
                    <a:pt x="78404" y="9653"/>
                  </a:cubicBezTo>
                  <a:lnTo>
                    <a:pt x="69661" y="909"/>
                  </a:lnTo>
                  <a:cubicBezTo>
                    <a:pt x="68203" y="-548"/>
                    <a:pt x="65546" y="-205"/>
                    <a:pt x="63745" y="1595"/>
                  </a:cubicBezTo>
                  <a:lnTo>
                    <a:pt x="1595" y="63831"/>
                  </a:lnTo>
                  <a:cubicBezTo>
                    <a:pt x="-206" y="65717"/>
                    <a:pt x="-548" y="68375"/>
                    <a:pt x="909" y="69832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C82F0B78-3207-0D0F-F8C6-74AD439C5BFA}"/>
                </a:ext>
              </a:extLst>
            </p:cNvPr>
            <p:cNvSpPr/>
            <p:nvPr/>
          </p:nvSpPr>
          <p:spPr>
            <a:xfrm>
              <a:off x="4784501" y="2964531"/>
              <a:ext cx="66812" cy="88965"/>
            </a:xfrm>
            <a:custGeom>
              <a:avLst/>
              <a:gdLst>
                <a:gd name="connsiteX0" fmla="*/ 55551 w 66812"/>
                <a:gd name="connsiteY0" fmla="*/ 610 h 88965"/>
                <a:gd name="connsiteX1" fmla="*/ 49721 w 66812"/>
                <a:gd name="connsiteY1" fmla="*/ 2153 h 88965"/>
                <a:gd name="connsiteX2" fmla="*/ 36777 w 66812"/>
                <a:gd name="connsiteY2" fmla="*/ 20241 h 88965"/>
                <a:gd name="connsiteX3" fmla="*/ 30262 w 66812"/>
                <a:gd name="connsiteY3" fmla="*/ 29328 h 88965"/>
                <a:gd name="connsiteX4" fmla="*/ 24175 w 66812"/>
                <a:gd name="connsiteY4" fmla="*/ 38672 h 88965"/>
                <a:gd name="connsiteX5" fmla="*/ 12088 w 66812"/>
                <a:gd name="connsiteY5" fmla="*/ 57360 h 88965"/>
                <a:gd name="connsiteX6" fmla="*/ 772 w 66812"/>
                <a:gd name="connsiteY6" fmla="*/ 76562 h 88965"/>
                <a:gd name="connsiteX7" fmla="*/ 1630 w 66812"/>
                <a:gd name="connsiteY7" fmla="*/ 82477 h 88965"/>
                <a:gd name="connsiteX8" fmla="*/ 12345 w 66812"/>
                <a:gd name="connsiteY8" fmla="*/ 88564 h 88965"/>
                <a:gd name="connsiteX9" fmla="*/ 17917 w 66812"/>
                <a:gd name="connsiteY9" fmla="*/ 86421 h 88965"/>
                <a:gd name="connsiteX10" fmla="*/ 28976 w 66812"/>
                <a:gd name="connsiteY10" fmla="*/ 67733 h 88965"/>
                <a:gd name="connsiteX11" fmla="*/ 40806 w 66812"/>
                <a:gd name="connsiteY11" fmla="*/ 49559 h 88965"/>
                <a:gd name="connsiteX12" fmla="*/ 46721 w 66812"/>
                <a:gd name="connsiteY12" fmla="*/ 40472 h 88965"/>
                <a:gd name="connsiteX13" fmla="*/ 53065 w 66812"/>
                <a:gd name="connsiteY13" fmla="*/ 31642 h 88965"/>
                <a:gd name="connsiteX14" fmla="*/ 65666 w 66812"/>
                <a:gd name="connsiteY14" fmla="*/ 13983 h 88965"/>
                <a:gd name="connsiteX15" fmla="*/ 65580 w 66812"/>
                <a:gd name="connsiteY15" fmla="*/ 8068 h 88965"/>
                <a:gd name="connsiteX16" fmla="*/ 55722 w 66812"/>
                <a:gd name="connsiteY16" fmla="*/ 610 h 8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812" h="88965">
                  <a:moveTo>
                    <a:pt x="55551" y="610"/>
                  </a:moveTo>
                  <a:cubicBezTo>
                    <a:pt x="53922" y="-590"/>
                    <a:pt x="51264" y="10"/>
                    <a:pt x="49721" y="2153"/>
                  </a:cubicBezTo>
                  <a:lnTo>
                    <a:pt x="36777" y="20241"/>
                  </a:lnTo>
                  <a:lnTo>
                    <a:pt x="30262" y="29328"/>
                  </a:lnTo>
                  <a:lnTo>
                    <a:pt x="24175" y="38672"/>
                  </a:lnTo>
                  <a:lnTo>
                    <a:pt x="12088" y="57360"/>
                  </a:lnTo>
                  <a:cubicBezTo>
                    <a:pt x="8230" y="63704"/>
                    <a:pt x="4544" y="70133"/>
                    <a:pt x="772" y="76562"/>
                  </a:cubicBezTo>
                  <a:cubicBezTo>
                    <a:pt x="-514" y="78791"/>
                    <a:pt x="-171" y="81449"/>
                    <a:pt x="1630" y="82477"/>
                  </a:cubicBezTo>
                  <a:lnTo>
                    <a:pt x="12345" y="88564"/>
                  </a:lnTo>
                  <a:cubicBezTo>
                    <a:pt x="14145" y="89592"/>
                    <a:pt x="16631" y="88564"/>
                    <a:pt x="17917" y="86421"/>
                  </a:cubicBezTo>
                  <a:cubicBezTo>
                    <a:pt x="21604" y="80163"/>
                    <a:pt x="25118" y="73905"/>
                    <a:pt x="28976" y="67733"/>
                  </a:cubicBezTo>
                  <a:lnTo>
                    <a:pt x="40806" y="49559"/>
                  </a:lnTo>
                  <a:lnTo>
                    <a:pt x="46721" y="40472"/>
                  </a:lnTo>
                  <a:lnTo>
                    <a:pt x="53065" y="31642"/>
                  </a:lnTo>
                  <a:lnTo>
                    <a:pt x="65666" y="13983"/>
                  </a:lnTo>
                  <a:cubicBezTo>
                    <a:pt x="67209" y="11926"/>
                    <a:pt x="67209" y="9354"/>
                    <a:pt x="65580" y="8068"/>
                  </a:cubicBezTo>
                  <a:lnTo>
                    <a:pt x="55722" y="61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E557CA66-6391-49F4-9087-486E8541323F}"/>
                </a:ext>
              </a:extLst>
            </p:cNvPr>
            <p:cNvSpPr/>
            <p:nvPr/>
          </p:nvSpPr>
          <p:spPr>
            <a:xfrm>
              <a:off x="4784501" y="2964531"/>
              <a:ext cx="66812" cy="88965"/>
            </a:xfrm>
            <a:custGeom>
              <a:avLst/>
              <a:gdLst>
                <a:gd name="connsiteX0" fmla="*/ 55551 w 66812"/>
                <a:gd name="connsiteY0" fmla="*/ 610 h 88965"/>
                <a:gd name="connsiteX1" fmla="*/ 49721 w 66812"/>
                <a:gd name="connsiteY1" fmla="*/ 2153 h 88965"/>
                <a:gd name="connsiteX2" fmla="*/ 36777 w 66812"/>
                <a:gd name="connsiteY2" fmla="*/ 20241 h 88965"/>
                <a:gd name="connsiteX3" fmla="*/ 30262 w 66812"/>
                <a:gd name="connsiteY3" fmla="*/ 29328 h 88965"/>
                <a:gd name="connsiteX4" fmla="*/ 24175 w 66812"/>
                <a:gd name="connsiteY4" fmla="*/ 38672 h 88965"/>
                <a:gd name="connsiteX5" fmla="*/ 12088 w 66812"/>
                <a:gd name="connsiteY5" fmla="*/ 57360 h 88965"/>
                <a:gd name="connsiteX6" fmla="*/ 772 w 66812"/>
                <a:gd name="connsiteY6" fmla="*/ 76562 h 88965"/>
                <a:gd name="connsiteX7" fmla="*/ 1630 w 66812"/>
                <a:gd name="connsiteY7" fmla="*/ 82477 h 88965"/>
                <a:gd name="connsiteX8" fmla="*/ 12345 w 66812"/>
                <a:gd name="connsiteY8" fmla="*/ 88564 h 88965"/>
                <a:gd name="connsiteX9" fmla="*/ 17917 w 66812"/>
                <a:gd name="connsiteY9" fmla="*/ 86421 h 88965"/>
                <a:gd name="connsiteX10" fmla="*/ 28976 w 66812"/>
                <a:gd name="connsiteY10" fmla="*/ 67733 h 88965"/>
                <a:gd name="connsiteX11" fmla="*/ 40806 w 66812"/>
                <a:gd name="connsiteY11" fmla="*/ 49559 h 88965"/>
                <a:gd name="connsiteX12" fmla="*/ 46721 w 66812"/>
                <a:gd name="connsiteY12" fmla="*/ 40472 h 88965"/>
                <a:gd name="connsiteX13" fmla="*/ 53065 w 66812"/>
                <a:gd name="connsiteY13" fmla="*/ 31642 h 88965"/>
                <a:gd name="connsiteX14" fmla="*/ 65666 w 66812"/>
                <a:gd name="connsiteY14" fmla="*/ 13983 h 88965"/>
                <a:gd name="connsiteX15" fmla="*/ 65580 w 66812"/>
                <a:gd name="connsiteY15" fmla="*/ 8068 h 88965"/>
                <a:gd name="connsiteX16" fmla="*/ 55722 w 66812"/>
                <a:gd name="connsiteY16" fmla="*/ 610 h 8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812" h="88965">
                  <a:moveTo>
                    <a:pt x="55551" y="610"/>
                  </a:moveTo>
                  <a:cubicBezTo>
                    <a:pt x="53922" y="-590"/>
                    <a:pt x="51264" y="10"/>
                    <a:pt x="49721" y="2153"/>
                  </a:cubicBezTo>
                  <a:lnTo>
                    <a:pt x="36777" y="20241"/>
                  </a:lnTo>
                  <a:lnTo>
                    <a:pt x="30262" y="29328"/>
                  </a:lnTo>
                  <a:lnTo>
                    <a:pt x="24175" y="38672"/>
                  </a:lnTo>
                  <a:lnTo>
                    <a:pt x="12088" y="57360"/>
                  </a:lnTo>
                  <a:cubicBezTo>
                    <a:pt x="8230" y="63704"/>
                    <a:pt x="4544" y="70133"/>
                    <a:pt x="772" y="76562"/>
                  </a:cubicBezTo>
                  <a:cubicBezTo>
                    <a:pt x="-514" y="78791"/>
                    <a:pt x="-171" y="81449"/>
                    <a:pt x="1630" y="82477"/>
                  </a:cubicBezTo>
                  <a:lnTo>
                    <a:pt x="12345" y="88564"/>
                  </a:lnTo>
                  <a:cubicBezTo>
                    <a:pt x="14145" y="89592"/>
                    <a:pt x="16631" y="88564"/>
                    <a:pt x="17917" y="86421"/>
                  </a:cubicBezTo>
                  <a:cubicBezTo>
                    <a:pt x="21604" y="80163"/>
                    <a:pt x="25118" y="73905"/>
                    <a:pt x="28976" y="67733"/>
                  </a:cubicBezTo>
                  <a:lnTo>
                    <a:pt x="40806" y="49559"/>
                  </a:lnTo>
                  <a:lnTo>
                    <a:pt x="46721" y="40472"/>
                  </a:lnTo>
                  <a:lnTo>
                    <a:pt x="53065" y="31642"/>
                  </a:lnTo>
                  <a:lnTo>
                    <a:pt x="65666" y="13983"/>
                  </a:lnTo>
                  <a:cubicBezTo>
                    <a:pt x="67209" y="11926"/>
                    <a:pt x="67209" y="9354"/>
                    <a:pt x="65580" y="8068"/>
                  </a:cubicBezTo>
                  <a:lnTo>
                    <a:pt x="55722" y="61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A8FD235C-98B5-7894-B70C-626D82944051}"/>
                </a:ext>
              </a:extLst>
            </p:cNvPr>
            <p:cNvSpPr/>
            <p:nvPr/>
          </p:nvSpPr>
          <p:spPr>
            <a:xfrm>
              <a:off x="4709890" y="3135004"/>
              <a:ext cx="46829" cy="96411"/>
            </a:xfrm>
            <a:custGeom>
              <a:avLst/>
              <a:gdLst>
                <a:gd name="connsiteX0" fmla="*/ 44780 w 46829"/>
                <a:gd name="connsiteY0" fmla="*/ 4844 h 96411"/>
                <a:gd name="connsiteX1" fmla="*/ 33379 w 46829"/>
                <a:gd name="connsiteY1" fmla="*/ 215 h 96411"/>
                <a:gd name="connsiteX2" fmla="*/ 28149 w 46829"/>
                <a:gd name="connsiteY2" fmla="*/ 3215 h 96411"/>
                <a:gd name="connsiteX3" fmla="*/ 20263 w 46829"/>
                <a:gd name="connsiteY3" fmla="*/ 24047 h 96411"/>
                <a:gd name="connsiteX4" fmla="*/ 12805 w 46829"/>
                <a:gd name="connsiteY4" fmla="*/ 45049 h 96411"/>
                <a:gd name="connsiteX5" fmla="*/ 203 w 46829"/>
                <a:gd name="connsiteY5" fmla="*/ 87740 h 96411"/>
                <a:gd name="connsiteX6" fmla="*/ 2603 w 46829"/>
                <a:gd name="connsiteY6" fmla="*/ 93227 h 96411"/>
                <a:gd name="connsiteX7" fmla="*/ 14519 w 46829"/>
                <a:gd name="connsiteY7" fmla="*/ 96313 h 96411"/>
                <a:gd name="connsiteX8" fmla="*/ 19234 w 46829"/>
                <a:gd name="connsiteY8" fmla="*/ 92798 h 96411"/>
                <a:gd name="connsiteX9" fmla="*/ 31493 w 46829"/>
                <a:gd name="connsiteY9" fmla="*/ 51222 h 96411"/>
                <a:gd name="connsiteX10" fmla="*/ 38693 w 46829"/>
                <a:gd name="connsiteY10" fmla="*/ 30733 h 96411"/>
                <a:gd name="connsiteX11" fmla="*/ 46409 w 46829"/>
                <a:gd name="connsiteY11" fmla="*/ 10417 h 96411"/>
                <a:gd name="connsiteX12" fmla="*/ 44780 w 46829"/>
                <a:gd name="connsiteY12" fmla="*/ 4759 h 96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829" h="96411">
                  <a:moveTo>
                    <a:pt x="44780" y="4844"/>
                  </a:moveTo>
                  <a:lnTo>
                    <a:pt x="33379" y="215"/>
                  </a:lnTo>
                  <a:cubicBezTo>
                    <a:pt x="31493" y="-556"/>
                    <a:pt x="29178" y="815"/>
                    <a:pt x="28149" y="3215"/>
                  </a:cubicBezTo>
                  <a:cubicBezTo>
                    <a:pt x="25149" y="9988"/>
                    <a:pt x="22834" y="17103"/>
                    <a:pt x="20263" y="24047"/>
                  </a:cubicBezTo>
                  <a:cubicBezTo>
                    <a:pt x="17776" y="31076"/>
                    <a:pt x="15119" y="37934"/>
                    <a:pt x="12805" y="45049"/>
                  </a:cubicBezTo>
                  <a:cubicBezTo>
                    <a:pt x="8518" y="59280"/>
                    <a:pt x="3632" y="73339"/>
                    <a:pt x="203" y="87740"/>
                  </a:cubicBezTo>
                  <a:cubicBezTo>
                    <a:pt x="-483" y="90312"/>
                    <a:pt x="631" y="92712"/>
                    <a:pt x="2603" y="93227"/>
                  </a:cubicBezTo>
                  <a:lnTo>
                    <a:pt x="14519" y="96313"/>
                  </a:lnTo>
                  <a:cubicBezTo>
                    <a:pt x="16491" y="96827"/>
                    <a:pt x="18634" y="95284"/>
                    <a:pt x="19234" y="92798"/>
                  </a:cubicBezTo>
                  <a:cubicBezTo>
                    <a:pt x="22663" y="78739"/>
                    <a:pt x="27292" y="65023"/>
                    <a:pt x="31493" y="51222"/>
                  </a:cubicBezTo>
                  <a:cubicBezTo>
                    <a:pt x="33636" y="44364"/>
                    <a:pt x="36293" y="37591"/>
                    <a:pt x="38693" y="30733"/>
                  </a:cubicBezTo>
                  <a:cubicBezTo>
                    <a:pt x="41180" y="23961"/>
                    <a:pt x="43494" y="17103"/>
                    <a:pt x="46409" y="10417"/>
                  </a:cubicBezTo>
                  <a:cubicBezTo>
                    <a:pt x="47352" y="8102"/>
                    <a:pt x="46666" y="5530"/>
                    <a:pt x="44780" y="4759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2F079DE6-8148-6B6C-3036-331AC97D6945}"/>
                </a:ext>
              </a:extLst>
            </p:cNvPr>
            <p:cNvSpPr/>
            <p:nvPr/>
          </p:nvSpPr>
          <p:spPr>
            <a:xfrm>
              <a:off x="4709890" y="3135004"/>
              <a:ext cx="46829" cy="96411"/>
            </a:xfrm>
            <a:custGeom>
              <a:avLst/>
              <a:gdLst>
                <a:gd name="connsiteX0" fmla="*/ 44780 w 46829"/>
                <a:gd name="connsiteY0" fmla="*/ 4844 h 96411"/>
                <a:gd name="connsiteX1" fmla="*/ 33379 w 46829"/>
                <a:gd name="connsiteY1" fmla="*/ 215 h 96411"/>
                <a:gd name="connsiteX2" fmla="*/ 28149 w 46829"/>
                <a:gd name="connsiteY2" fmla="*/ 3215 h 96411"/>
                <a:gd name="connsiteX3" fmla="*/ 20263 w 46829"/>
                <a:gd name="connsiteY3" fmla="*/ 24047 h 96411"/>
                <a:gd name="connsiteX4" fmla="*/ 12805 w 46829"/>
                <a:gd name="connsiteY4" fmla="*/ 45049 h 96411"/>
                <a:gd name="connsiteX5" fmla="*/ 203 w 46829"/>
                <a:gd name="connsiteY5" fmla="*/ 87740 h 96411"/>
                <a:gd name="connsiteX6" fmla="*/ 2603 w 46829"/>
                <a:gd name="connsiteY6" fmla="*/ 93227 h 96411"/>
                <a:gd name="connsiteX7" fmla="*/ 14519 w 46829"/>
                <a:gd name="connsiteY7" fmla="*/ 96313 h 96411"/>
                <a:gd name="connsiteX8" fmla="*/ 19234 w 46829"/>
                <a:gd name="connsiteY8" fmla="*/ 92798 h 96411"/>
                <a:gd name="connsiteX9" fmla="*/ 31493 w 46829"/>
                <a:gd name="connsiteY9" fmla="*/ 51222 h 96411"/>
                <a:gd name="connsiteX10" fmla="*/ 38693 w 46829"/>
                <a:gd name="connsiteY10" fmla="*/ 30733 h 96411"/>
                <a:gd name="connsiteX11" fmla="*/ 46409 w 46829"/>
                <a:gd name="connsiteY11" fmla="*/ 10417 h 96411"/>
                <a:gd name="connsiteX12" fmla="*/ 44780 w 46829"/>
                <a:gd name="connsiteY12" fmla="*/ 4759 h 96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829" h="96411">
                  <a:moveTo>
                    <a:pt x="44780" y="4844"/>
                  </a:moveTo>
                  <a:lnTo>
                    <a:pt x="33379" y="215"/>
                  </a:lnTo>
                  <a:cubicBezTo>
                    <a:pt x="31493" y="-556"/>
                    <a:pt x="29178" y="815"/>
                    <a:pt x="28149" y="3215"/>
                  </a:cubicBezTo>
                  <a:cubicBezTo>
                    <a:pt x="25149" y="9988"/>
                    <a:pt x="22834" y="17103"/>
                    <a:pt x="20263" y="24047"/>
                  </a:cubicBezTo>
                  <a:cubicBezTo>
                    <a:pt x="17776" y="31076"/>
                    <a:pt x="15119" y="37934"/>
                    <a:pt x="12805" y="45049"/>
                  </a:cubicBezTo>
                  <a:cubicBezTo>
                    <a:pt x="8518" y="59280"/>
                    <a:pt x="3632" y="73339"/>
                    <a:pt x="203" y="87740"/>
                  </a:cubicBezTo>
                  <a:cubicBezTo>
                    <a:pt x="-483" y="90312"/>
                    <a:pt x="631" y="92712"/>
                    <a:pt x="2603" y="93227"/>
                  </a:cubicBezTo>
                  <a:lnTo>
                    <a:pt x="14519" y="96313"/>
                  </a:lnTo>
                  <a:cubicBezTo>
                    <a:pt x="16491" y="96827"/>
                    <a:pt x="18634" y="95284"/>
                    <a:pt x="19234" y="92798"/>
                  </a:cubicBezTo>
                  <a:cubicBezTo>
                    <a:pt x="22663" y="78739"/>
                    <a:pt x="27292" y="65023"/>
                    <a:pt x="31493" y="51222"/>
                  </a:cubicBezTo>
                  <a:cubicBezTo>
                    <a:pt x="33636" y="44364"/>
                    <a:pt x="36293" y="37591"/>
                    <a:pt x="38693" y="30733"/>
                  </a:cubicBezTo>
                  <a:cubicBezTo>
                    <a:pt x="41180" y="23961"/>
                    <a:pt x="43494" y="17103"/>
                    <a:pt x="46409" y="10417"/>
                  </a:cubicBezTo>
                  <a:cubicBezTo>
                    <a:pt x="47352" y="8102"/>
                    <a:pt x="46666" y="5530"/>
                    <a:pt x="44780" y="4759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318096EB-C7D8-E2C1-156C-8122783BBB1F}"/>
                </a:ext>
              </a:extLst>
            </p:cNvPr>
            <p:cNvSpPr/>
            <p:nvPr/>
          </p:nvSpPr>
          <p:spPr>
            <a:xfrm>
              <a:off x="4685918" y="3324562"/>
              <a:ext cx="23710" cy="49829"/>
            </a:xfrm>
            <a:custGeom>
              <a:avLst/>
              <a:gdLst>
                <a:gd name="connsiteX0" fmla="*/ 20488 w 23710"/>
                <a:gd name="connsiteY0" fmla="*/ 1566 h 49829"/>
                <a:gd name="connsiteX1" fmla="*/ 8230 w 23710"/>
                <a:gd name="connsiteY1" fmla="*/ 23 h 49829"/>
                <a:gd name="connsiteX2" fmla="*/ 3943 w 23710"/>
                <a:gd name="connsiteY2" fmla="*/ 4310 h 49829"/>
                <a:gd name="connsiteX3" fmla="*/ 2572 w 23710"/>
                <a:gd name="connsiteY3" fmla="*/ 15368 h 49829"/>
                <a:gd name="connsiteX4" fmla="*/ 1715 w 23710"/>
                <a:gd name="connsiteY4" fmla="*/ 26512 h 49829"/>
                <a:gd name="connsiteX5" fmla="*/ 0 w 23710"/>
                <a:gd name="connsiteY5" fmla="*/ 48715 h 49829"/>
                <a:gd name="connsiteX6" fmla="*/ 19717 w 23710"/>
                <a:gd name="connsiteY6" fmla="*/ 49830 h 49829"/>
                <a:gd name="connsiteX7" fmla="*/ 21431 w 23710"/>
                <a:gd name="connsiteY7" fmla="*/ 28227 h 49829"/>
                <a:gd name="connsiteX8" fmla="*/ 22289 w 23710"/>
                <a:gd name="connsiteY8" fmla="*/ 17426 h 49829"/>
                <a:gd name="connsiteX9" fmla="*/ 23660 w 23710"/>
                <a:gd name="connsiteY9" fmla="*/ 6624 h 49829"/>
                <a:gd name="connsiteX10" fmla="*/ 20574 w 23710"/>
                <a:gd name="connsiteY10" fmla="*/ 1566 h 4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10" h="49829">
                  <a:moveTo>
                    <a:pt x="20488" y="1566"/>
                  </a:moveTo>
                  <a:lnTo>
                    <a:pt x="8230" y="23"/>
                  </a:lnTo>
                  <a:cubicBezTo>
                    <a:pt x="6172" y="-234"/>
                    <a:pt x="4286" y="1652"/>
                    <a:pt x="3943" y="4310"/>
                  </a:cubicBezTo>
                  <a:lnTo>
                    <a:pt x="2572" y="15368"/>
                  </a:lnTo>
                  <a:lnTo>
                    <a:pt x="1715" y="26512"/>
                  </a:lnTo>
                  <a:lnTo>
                    <a:pt x="0" y="48715"/>
                  </a:lnTo>
                  <a:lnTo>
                    <a:pt x="19717" y="49830"/>
                  </a:lnTo>
                  <a:lnTo>
                    <a:pt x="21431" y="28227"/>
                  </a:lnTo>
                  <a:lnTo>
                    <a:pt x="22289" y="17426"/>
                  </a:lnTo>
                  <a:lnTo>
                    <a:pt x="23660" y="6624"/>
                  </a:lnTo>
                  <a:cubicBezTo>
                    <a:pt x="24003" y="4138"/>
                    <a:pt x="22546" y="1824"/>
                    <a:pt x="20574" y="1566"/>
                  </a:cubicBez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C1B5C8F1-DF23-E38C-E576-84AB2E19AD60}"/>
                </a:ext>
              </a:extLst>
            </p:cNvPr>
            <p:cNvSpPr/>
            <p:nvPr/>
          </p:nvSpPr>
          <p:spPr>
            <a:xfrm>
              <a:off x="4685918" y="3324562"/>
              <a:ext cx="23710" cy="49829"/>
            </a:xfrm>
            <a:custGeom>
              <a:avLst/>
              <a:gdLst>
                <a:gd name="connsiteX0" fmla="*/ 20488 w 23710"/>
                <a:gd name="connsiteY0" fmla="*/ 1566 h 49829"/>
                <a:gd name="connsiteX1" fmla="*/ 8230 w 23710"/>
                <a:gd name="connsiteY1" fmla="*/ 23 h 49829"/>
                <a:gd name="connsiteX2" fmla="*/ 3943 w 23710"/>
                <a:gd name="connsiteY2" fmla="*/ 4310 h 49829"/>
                <a:gd name="connsiteX3" fmla="*/ 2572 w 23710"/>
                <a:gd name="connsiteY3" fmla="*/ 15368 h 49829"/>
                <a:gd name="connsiteX4" fmla="*/ 1715 w 23710"/>
                <a:gd name="connsiteY4" fmla="*/ 26512 h 49829"/>
                <a:gd name="connsiteX5" fmla="*/ 0 w 23710"/>
                <a:gd name="connsiteY5" fmla="*/ 48715 h 49829"/>
                <a:gd name="connsiteX6" fmla="*/ 19717 w 23710"/>
                <a:gd name="connsiteY6" fmla="*/ 49830 h 49829"/>
                <a:gd name="connsiteX7" fmla="*/ 21431 w 23710"/>
                <a:gd name="connsiteY7" fmla="*/ 28227 h 49829"/>
                <a:gd name="connsiteX8" fmla="*/ 22289 w 23710"/>
                <a:gd name="connsiteY8" fmla="*/ 17426 h 49829"/>
                <a:gd name="connsiteX9" fmla="*/ 23660 w 23710"/>
                <a:gd name="connsiteY9" fmla="*/ 6624 h 49829"/>
                <a:gd name="connsiteX10" fmla="*/ 20574 w 23710"/>
                <a:gd name="connsiteY10" fmla="*/ 1566 h 4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10" h="49829">
                  <a:moveTo>
                    <a:pt x="20488" y="1566"/>
                  </a:moveTo>
                  <a:lnTo>
                    <a:pt x="8230" y="23"/>
                  </a:lnTo>
                  <a:cubicBezTo>
                    <a:pt x="6172" y="-234"/>
                    <a:pt x="4286" y="1652"/>
                    <a:pt x="3943" y="4310"/>
                  </a:cubicBezTo>
                  <a:lnTo>
                    <a:pt x="2572" y="15368"/>
                  </a:lnTo>
                  <a:lnTo>
                    <a:pt x="1715" y="26512"/>
                  </a:lnTo>
                  <a:lnTo>
                    <a:pt x="0" y="48715"/>
                  </a:lnTo>
                  <a:lnTo>
                    <a:pt x="19717" y="49830"/>
                  </a:lnTo>
                  <a:lnTo>
                    <a:pt x="21431" y="28227"/>
                  </a:lnTo>
                  <a:lnTo>
                    <a:pt x="22289" y="17426"/>
                  </a:lnTo>
                  <a:lnTo>
                    <a:pt x="23660" y="6624"/>
                  </a:lnTo>
                  <a:cubicBezTo>
                    <a:pt x="24003" y="4138"/>
                    <a:pt x="22546" y="1824"/>
                    <a:pt x="20574" y="1566"/>
                  </a:cubicBez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C0374A7B-3500-99F9-91D3-B11091532657}"/>
                </a:ext>
              </a:extLst>
            </p:cNvPr>
            <p:cNvSpPr/>
            <p:nvPr/>
          </p:nvSpPr>
          <p:spPr>
            <a:xfrm>
              <a:off x="5040940" y="2683654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4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8"/>
                    <a:pt x="13853" y="79605"/>
                    <a:pt x="15654" y="77804"/>
                  </a:cubicBezTo>
                  <a:lnTo>
                    <a:pt x="77804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831"/>
                  </a:lnTo>
                  <a:cubicBezTo>
                    <a:pt x="-205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7246226E-6E96-BEAB-5DC4-E4A4E0AC48DD}"/>
                </a:ext>
              </a:extLst>
            </p:cNvPr>
            <p:cNvSpPr/>
            <p:nvPr/>
          </p:nvSpPr>
          <p:spPr>
            <a:xfrm>
              <a:off x="5040940" y="2683654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4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831 h 79399"/>
                <a:gd name="connsiteX7" fmla="*/ 909 w 79399"/>
                <a:gd name="connsiteY7" fmla="*/ 69746 h 79399"/>
                <a:gd name="connsiteX8" fmla="*/ 9653 w 79399"/>
                <a:gd name="connsiteY8" fmla="*/ 78490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8"/>
                    <a:pt x="13853" y="79605"/>
                    <a:pt x="15654" y="77804"/>
                  </a:cubicBezTo>
                  <a:lnTo>
                    <a:pt x="77804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831"/>
                  </a:lnTo>
                  <a:cubicBezTo>
                    <a:pt x="-205" y="65631"/>
                    <a:pt x="-548" y="68289"/>
                    <a:pt x="909" y="69746"/>
                  </a:cubicBezTo>
                  <a:lnTo>
                    <a:pt x="9653" y="7849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9676314F-3924-250A-850A-EE838E05DDCF}"/>
                </a:ext>
              </a:extLst>
            </p:cNvPr>
            <p:cNvSpPr/>
            <p:nvPr/>
          </p:nvSpPr>
          <p:spPr>
            <a:xfrm>
              <a:off x="5178528" y="2546065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4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745 h 79399"/>
                <a:gd name="connsiteX7" fmla="*/ 909 w 79399"/>
                <a:gd name="connsiteY7" fmla="*/ 69660 h 79399"/>
                <a:gd name="connsiteX8" fmla="*/ 9653 w 79399"/>
                <a:gd name="connsiteY8" fmla="*/ 78404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4" y="79605"/>
                    <a:pt x="15654" y="77804"/>
                  </a:cubicBezTo>
                  <a:lnTo>
                    <a:pt x="77804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54A45525-72C8-54F7-CC57-6FA4376B86D0}"/>
                </a:ext>
              </a:extLst>
            </p:cNvPr>
            <p:cNvSpPr/>
            <p:nvPr/>
          </p:nvSpPr>
          <p:spPr>
            <a:xfrm>
              <a:off x="5178528" y="2546065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4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745 h 79399"/>
                <a:gd name="connsiteX7" fmla="*/ 909 w 79399"/>
                <a:gd name="connsiteY7" fmla="*/ 69660 h 79399"/>
                <a:gd name="connsiteX8" fmla="*/ 9653 w 79399"/>
                <a:gd name="connsiteY8" fmla="*/ 78404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4" y="79605"/>
                    <a:pt x="15654" y="77804"/>
                  </a:cubicBezTo>
                  <a:lnTo>
                    <a:pt x="77804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1" y="-205"/>
                    <a:pt x="63831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425EE826-AD89-35F1-7286-8132BF68C8CF}"/>
                </a:ext>
              </a:extLst>
            </p:cNvPr>
            <p:cNvSpPr/>
            <p:nvPr/>
          </p:nvSpPr>
          <p:spPr>
            <a:xfrm>
              <a:off x="5316203" y="2408391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4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745 h 79399"/>
                <a:gd name="connsiteX7" fmla="*/ 909 w 79399"/>
                <a:gd name="connsiteY7" fmla="*/ 69660 h 79399"/>
                <a:gd name="connsiteX8" fmla="*/ 9653 w 79399"/>
                <a:gd name="connsiteY8" fmla="*/ 78404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4" y="79605"/>
                    <a:pt x="15654" y="77804"/>
                  </a:cubicBezTo>
                  <a:lnTo>
                    <a:pt x="77804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2" y="-205"/>
                    <a:pt x="63831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0483C2D1-4220-B63A-32DF-FE9C5201807D}"/>
                </a:ext>
              </a:extLst>
            </p:cNvPr>
            <p:cNvSpPr/>
            <p:nvPr/>
          </p:nvSpPr>
          <p:spPr>
            <a:xfrm>
              <a:off x="5316203" y="2408391"/>
              <a:ext cx="79399" cy="79399"/>
            </a:xfrm>
            <a:custGeom>
              <a:avLst/>
              <a:gdLst>
                <a:gd name="connsiteX0" fmla="*/ 9739 w 79399"/>
                <a:gd name="connsiteY0" fmla="*/ 78490 h 79399"/>
                <a:gd name="connsiteX1" fmla="*/ 15654 w 79399"/>
                <a:gd name="connsiteY1" fmla="*/ 77804 h 79399"/>
                <a:gd name="connsiteX2" fmla="*/ 77804 w 79399"/>
                <a:gd name="connsiteY2" fmla="*/ 15568 h 79399"/>
                <a:gd name="connsiteX3" fmla="*/ 78490 w 79399"/>
                <a:gd name="connsiteY3" fmla="*/ 9653 h 79399"/>
                <a:gd name="connsiteX4" fmla="*/ 69746 w 79399"/>
                <a:gd name="connsiteY4" fmla="*/ 909 h 79399"/>
                <a:gd name="connsiteX5" fmla="*/ 63831 w 79399"/>
                <a:gd name="connsiteY5" fmla="*/ 1595 h 79399"/>
                <a:gd name="connsiteX6" fmla="*/ 1595 w 79399"/>
                <a:gd name="connsiteY6" fmla="*/ 63745 h 79399"/>
                <a:gd name="connsiteX7" fmla="*/ 909 w 79399"/>
                <a:gd name="connsiteY7" fmla="*/ 69660 h 79399"/>
                <a:gd name="connsiteX8" fmla="*/ 9653 w 79399"/>
                <a:gd name="connsiteY8" fmla="*/ 78404 h 7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399" h="79399">
                  <a:moveTo>
                    <a:pt x="9739" y="78490"/>
                  </a:moveTo>
                  <a:cubicBezTo>
                    <a:pt x="11196" y="79947"/>
                    <a:pt x="13854" y="79605"/>
                    <a:pt x="15654" y="77804"/>
                  </a:cubicBezTo>
                  <a:lnTo>
                    <a:pt x="77804" y="15568"/>
                  </a:lnTo>
                  <a:cubicBezTo>
                    <a:pt x="79605" y="13768"/>
                    <a:pt x="79948" y="11110"/>
                    <a:pt x="78490" y="9653"/>
                  </a:cubicBezTo>
                  <a:lnTo>
                    <a:pt x="69746" y="909"/>
                  </a:lnTo>
                  <a:cubicBezTo>
                    <a:pt x="68289" y="-548"/>
                    <a:pt x="65632" y="-205"/>
                    <a:pt x="63831" y="1595"/>
                  </a:cubicBezTo>
                  <a:lnTo>
                    <a:pt x="1595" y="63745"/>
                  </a:lnTo>
                  <a:cubicBezTo>
                    <a:pt x="-205" y="65546"/>
                    <a:pt x="-548" y="68203"/>
                    <a:pt x="909" y="69660"/>
                  </a:cubicBezTo>
                  <a:lnTo>
                    <a:pt x="9653" y="78404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DF5D315B-B50E-55FC-D019-1554CFFD3189}"/>
              </a:ext>
            </a:extLst>
          </p:cNvPr>
          <p:cNvSpPr/>
          <p:nvPr/>
        </p:nvSpPr>
        <p:spPr>
          <a:xfrm>
            <a:off x="5074590" y="732078"/>
            <a:ext cx="487136" cy="487136"/>
          </a:xfrm>
          <a:custGeom>
            <a:avLst/>
            <a:gdLst>
              <a:gd name="connsiteX0" fmla="*/ 1202766 w 1202765"/>
              <a:gd name="connsiteY0" fmla="*/ 601383 h 1202765"/>
              <a:gd name="connsiteX1" fmla="*/ 601383 w 1202765"/>
              <a:gd name="connsiteY1" fmla="*/ 1202766 h 1202765"/>
              <a:gd name="connsiteX2" fmla="*/ 0 w 1202765"/>
              <a:gd name="connsiteY2" fmla="*/ 601383 h 1202765"/>
              <a:gd name="connsiteX3" fmla="*/ 601383 w 1202765"/>
              <a:gd name="connsiteY3" fmla="*/ 0 h 1202765"/>
              <a:gd name="connsiteX4" fmla="*/ 1202766 w 1202765"/>
              <a:gd name="connsiteY4" fmla="*/ 601383 h 120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765" h="1202765">
                <a:moveTo>
                  <a:pt x="1202766" y="601383"/>
                </a:moveTo>
                <a:cubicBezTo>
                  <a:pt x="1202766" y="933517"/>
                  <a:pt x="933517" y="1202766"/>
                  <a:pt x="601383" y="1202766"/>
                </a:cubicBezTo>
                <a:cubicBezTo>
                  <a:pt x="269248" y="1202766"/>
                  <a:pt x="0" y="933517"/>
                  <a:pt x="0" y="601383"/>
                </a:cubicBezTo>
                <a:cubicBezTo>
                  <a:pt x="0" y="269248"/>
                  <a:pt x="269248" y="0"/>
                  <a:pt x="601383" y="0"/>
                </a:cubicBezTo>
                <a:cubicBezTo>
                  <a:pt x="933518" y="0"/>
                  <a:pt x="1202766" y="269248"/>
                  <a:pt x="1202766" y="6013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lt1"/>
              </a:solidFill>
            </a:endParaRPr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89E8E17A-766F-3DEA-AB35-2B2CF881857B}"/>
              </a:ext>
            </a:extLst>
          </p:cNvPr>
          <p:cNvSpPr/>
          <p:nvPr/>
        </p:nvSpPr>
        <p:spPr>
          <a:xfrm>
            <a:off x="5146712" y="804200"/>
            <a:ext cx="342892" cy="342892"/>
          </a:xfrm>
          <a:custGeom>
            <a:avLst/>
            <a:gdLst>
              <a:gd name="connsiteX0" fmla="*/ 1202766 w 1202765"/>
              <a:gd name="connsiteY0" fmla="*/ 601383 h 1202765"/>
              <a:gd name="connsiteX1" fmla="*/ 601383 w 1202765"/>
              <a:gd name="connsiteY1" fmla="*/ 1202766 h 1202765"/>
              <a:gd name="connsiteX2" fmla="*/ 0 w 1202765"/>
              <a:gd name="connsiteY2" fmla="*/ 601383 h 1202765"/>
              <a:gd name="connsiteX3" fmla="*/ 601383 w 1202765"/>
              <a:gd name="connsiteY3" fmla="*/ 0 h 1202765"/>
              <a:gd name="connsiteX4" fmla="*/ 1202766 w 1202765"/>
              <a:gd name="connsiteY4" fmla="*/ 601383 h 120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765" h="1202765">
                <a:moveTo>
                  <a:pt x="1202766" y="601383"/>
                </a:moveTo>
                <a:cubicBezTo>
                  <a:pt x="1202766" y="933517"/>
                  <a:pt x="933517" y="1202766"/>
                  <a:pt x="601383" y="1202766"/>
                </a:cubicBezTo>
                <a:cubicBezTo>
                  <a:pt x="269248" y="1202766"/>
                  <a:pt x="0" y="933517"/>
                  <a:pt x="0" y="601383"/>
                </a:cubicBezTo>
                <a:cubicBezTo>
                  <a:pt x="0" y="269248"/>
                  <a:pt x="269248" y="0"/>
                  <a:pt x="601383" y="0"/>
                </a:cubicBezTo>
                <a:cubicBezTo>
                  <a:pt x="933518" y="0"/>
                  <a:pt x="1202766" y="269248"/>
                  <a:pt x="1202766" y="6013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lt1"/>
              </a:solidFill>
            </a:endParaRPr>
          </a:p>
        </p:txBody>
      </p:sp>
      <p:grpSp>
        <p:nvGrpSpPr>
          <p:cNvPr id="447" name="Group 446">
            <a:extLst>
              <a:ext uri="{FF2B5EF4-FFF2-40B4-BE49-F238E27FC236}">
                <a16:creationId xmlns:a16="http://schemas.microsoft.com/office/drawing/2014/main" id="{24F290FA-3166-9A89-C126-505C27BFFCA6}"/>
              </a:ext>
            </a:extLst>
          </p:cNvPr>
          <p:cNvGrpSpPr/>
          <p:nvPr/>
        </p:nvGrpSpPr>
        <p:grpSpPr>
          <a:xfrm>
            <a:off x="8397155" y="3534371"/>
            <a:ext cx="487136" cy="487136"/>
            <a:chOff x="6035039" y="3518434"/>
            <a:chExt cx="592556" cy="592556"/>
          </a:xfrm>
        </p:grpSpPr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8363E47C-ED16-A376-C519-0ECC64A27E5A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59B5A1EA-6C56-82AB-EC46-7DE407C60895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909A21BD-C152-AC17-B511-8C13544B2432}"/>
              </a:ext>
            </a:extLst>
          </p:cNvPr>
          <p:cNvGrpSpPr/>
          <p:nvPr/>
        </p:nvGrpSpPr>
        <p:grpSpPr>
          <a:xfrm>
            <a:off x="5722842" y="5260579"/>
            <a:ext cx="487136" cy="487136"/>
            <a:chOff x="6035039" y="3518434"/>
            <a:chExt cx="592556" cy="592556"/>
          </a:xfrm>
        </p:grpSpPr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E7C9F0C2-8E30-8E47-371C-FA5B7A0AD02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BEBB015D-EBA8-0BC4-CAC7-7A16987DB1E6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63" name="Group 462">
            <a:extLst>
              <a:ext uri="{FF2B5EF4-FFF2-40B4-BE49-F238E27FC236}">
                <a16:creationId xmlns:a16="http://schemas.microsoft.com/office/drawing/2014/main" id="{08E1006C-04CA-146B-2704-A0F3AC1B296D}"/>
              </a:ext>
            </a:extLst>
          </p:cNvPr>
          <p:cNvGrpSpPr/>
          <p:nvPr/>
        </p:nvGrpSpPr>
        <p:grpSpPr>
          <a:xfrm>
            <a:off x="2687390" y="3941778"/>
            <a:ext cx="487136" cy="487136"/>
            <a:chOff x="6035039" y="3518434"/>
            <a:chExt cx="592556" cy="592556"/>
          </a:xfrm>
        </p:grpSpPr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D26BD8A5-7D95-6B94-5ECB-8EE438305AE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185F4482-1A25-182A-B9FD-937C26C6676B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69" name="Graphic 2">
            <a:extLst>
              <a:ext uri="{FF2B5EF4-FFF2-40B4-BE49-F238E27FC236}">
                <a16:creationId xmlns:a16="http://schemas.microsoft.com/office/drawing/2014/main" id="{1E359BAB-F99B-14FA-A88D-EA1854932C0E}"/>
              </a:ext>
            </a:extLst>
          </p:cNvPr>
          <p:cNvGrpSpPr/>
          <p:nvPr/>
        </p:nvGrpSpPr>
        <p:grpSpPr>
          <a:xfrm>
            <a:off x="6159092" y="3875844"/>
            <a:ext cx="361375" cy="210326"/>
            <a:chOff x="9845217" y="1004621"/>
            <a:chExt cx="352418" cy="205113"/>
          </a:xfrm>
        </p:grpSpPr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611495C9-43D6-0C60-6998-B826A3CD4132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1F0F1AD5-CC73-76CE-FAE5-EB5A58AAE403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774874FA-DC3B-7089-7A80-7504A000ACF8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C645706B-E49C-7920-30BD-060A47947AF6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083C0A33-A443-559A-38BB-E925502AC0EA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623E74BF-017A-BA52-5D9D-4D32D5ECE997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2AD6D246-A9A6-E811-F722-5DE8555A702D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0C260D3F-437C-4398-26AD-1DEF408CC70C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7026D829-6384-BD04-47F5-D44FDD0D032F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441C8C82-1EDD-89B8-B2CC-2097EF58E454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D5F462D1-83CE-8B6C-593C-8386AC9A0561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6F10FE22-9273-78A1-FB34-164C5DDA6977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82" name="Graphic 2">
            <a:extLst>
              <a:ext uri="{FF2B5EF4-FFF2-40B4-BE49-F238E27FC236}">
                <a16:creationId xmlns:a16="http://schemas.microsoft.com/office/drawing/2014/main" id="{EFD40F36-EDE5-A9EC-69A8-DBC3EA3BA0D9}"/>
              </a:ext>
            </a:extLst>
          </p:cNvPr>
          <p:cNvGrpSpPr/>
          <p:nvPr/>
        </p:nvGrpSpPr>
        <p:grpSpPr>
          <a:xfrm flipH="1">
            <a:off x="4537862" y="4789818"/>
            <a:ext cx="361375" cy="210326"/>
            <a:chOff x="9845217" y="1004621"/>
            <a:chExt cx="352418" cy="205113"/>
          </a:xfrm>
        </p:grpSpPr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52661AE4-0966-7616-15FF-84B4C775101C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A091322E-24AA-9C0C-767C-C7C5F1D587BC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7FB202C1-2442-1E1E-C612-6B7E16A99247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chemeClr val="accent1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B230C21A-8200-A84D-CEC5-04EA26DA1F85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870D1769-8262-E5CE-B35C-7BA29531C192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2EA2F92A-D6EB-B012-8D18-68509DB73DEC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A8B2BB5F-A9BC-8328-27A0-EB55E34AA9CC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3D11A126-772C-5EF3-B9A4-DA4FDA9252D3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760B736C-54B5-3D17-895B-4E139BCF2156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49D6EE22-E9F0-26B6-6F19-02091FE2C445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19962778-5EDD-E436-F5C6-1A15027F418F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838A9252-91FC-81FF-5BBE-B11BC1636C9A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5" name="Graphic 974">
            <a:extLst>
              <a:ext uri="{FF2B5EF4-FFF2-40B4-BE49-F238E27FC236}">
                <a16:creationId xmlns:a16="http://schemas.microsoft.com/office/drawing/2014/main" id="{39A06F52-F374-5736-D70E-94E6DD3783B0}"/>
              </a:ext>
            </a:extLst>
          </p:cNvPr>
          <p:cNvGrpSpPr/>
          <p:nvPr/>
        </p:nvGrpSpPr>
        <p:grpSpPr>
          <a:xfrm>
            <a:off x="4200931" y="4166622"/>
            <a:ext cx="238006" cy="396340"/>
            <a:chOff x="4111399" y="3465509"/>
            <a:chExt cx="1014069" cy="1688687"/>
          </a:xfrm>
        </p:grpSpPr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1EEBD2B4-6572-0106-0440-ABFBF9FFAE1B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5065D369-D67D-FA7E-9069-CC2C5DE8DDD8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979D165B-BB00-FBEA-C27B-EC44060BD4F3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C4F7A937-A72B-E9A8-A706-F76E8E6AB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227407" y="884895"/>
            <a:ext cx="181502" cy="18150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3A2270B-B4FA-8217-0B8A-9431E7C630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49972" y="3687188"/>
            <a:ext cx="181502" cy="18150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EA276C1-19EE-C9E8-80AD-3A80BD8875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75659" y="5413396"/>
            <a:ext cx="181502" cy="181502"/>
          </a:xfrm>
          <a:prstGeom prst="rect">
            <a:avLst/>
          </a:prstGeom>
        </p:spPr>
      </p:pic>
      <p:pic>
        <p:nvPicPr>
          <p:cNvPr id="459" name="Graphic 458">
            <a:extLst>
              <a:ext uri="{FF2B5EF4-FFF2-40B4-BE49-F238E27FC236}">
                <a16:creationId xmlns:a16="http://schemas.microsoft.com/office/drawing/2014/main" id="{B4FBBA15-BD41-1074-943A-D6ACB2F54B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40207" y="4094595"/>
            <a:ext cx="181502" cy="181502"/>
          </a:xfrm>
          <a:prstGeom prst="rect">
            <a:avLst/>
          </a:prstGeom>
        </p:spPr>
      </p:pic>
      <p:sp>
        <p:nvSpPr>
          <p:cNvPr id="450" name="TextBox 449">
            <a:extLst>
              <a:ext uri="{FF2B5EF4-FFF2-40B4-BE49-F238E27FC236}">
                <a16:creationId xmlns:a16="http://schemas.microsoft.com/office/drawing/2014/main" id="{2548D0E9-AA6D-4423-878D-0DB8A931A68F}"/>
              </a:ext>
            </a:extLst>
          </p:cNvPr>
          <p:cNvSpPr txBox="1"/>
          <p:nvPr/>
        </p:nvSpPr>
        <p:spPr>
          <a:xfrm>
            <a:off x="8931238" y="3044223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19E6EA5D-A91F-57AB-AADD-DC9B0D5ABDE2}"/>
              </a:ext>
            </a:extLst>
          </p:cNvPr>
          <p:cNvSpPr txBox="1"/>
          <p:nvPr/>
        </p:nvSpPr>
        <p:spPr>
          <a:xfrm>
            <a:off x="6272223" y="4874804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2" name="TextBox 451">
            <a:extLst>
              <a:ext uri="{FF2B5EF4-FFF2-40B4-BE49-F238E27FC236}">
                <a16:creationId xmlns:a16="http://schemas.microsoft.com/office/drawing/2014/main" id="{ED3C4194-B491-8269-6455-C9A5AF61A617}"/>
              </a:ext>
            </a:extLst>
          </p:cNvPr>
          <p:cNvSpPr txBox="1"/>
          <p:nvPr/>
        </p:nvSpPr>
        <p:spPr>
          <a:xfrm>
            <a:off x="397779" y="3489694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6" name="TextBox 455">
            <a:extLst>
              <a:ext uri="{FF2B5EF4-FFF2-40B4-BE49-F238E27FC236}">
                <a16:creationId xmlns:a16="http://schemas.microsoft.com/office/drawing/2014/main" id="{4E0B7017-B7EB-4F48-D5AE-66965A0137DB}"/>
              </a:ext>
            </a:extLst>
          </p:cNvPr>
          <p:cNvSpPr txBox="1"/>
          <p:nvPr/>
        </p:nvSpPr>
        <p:spPr>
          <a:xfrm>
            <a:off x="2698508" y="259982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0301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2">
            <a:extLst>
              <a:ext uri="{FF2B5EF4-FFF2-40B4-BE49-F238E27FC236}">
                <a16:creationId xmlns:a16="http://schemas.microsoft.com/office/drawing/2014/main" id="{BDECC5E0-5562-0C41-0B40-78EF958536A2}"/>
              </a:ext>
            </a:extLst>
          </p:cNvPr>
          <p:cNvGrpSpPr/>
          <p:nvPr/>
        </p:nvGrpSpPr>
        <p:grpSpPr>
          <a:xfrm rot="5400000">
            <a:off x="2190035" y="1287490"/>
            <a:ext cx="10636338" cy="4321852"/>
            <a:chOff x="963056" y="1287490"/>
            <a:chExt cx="10636338" cy="432185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D6D63D3-F3EC-D078-790D-21FE1FC5ED4D}"/>
                </a:ext>
              </a:extLst>
            </p:cNvPr>
            <p:cNvSpPr/>
            <p:nvPr/>
          </p:nvSpPr>
          <p:spPr>
            <a:xfrm>
              <a:off x="963056" y="1287500"/>
              <a:ext cx="10636284" cy="4321842"/>
            </a:xfrm>
            <a:custGeom>
              <a:avLst/>
              <a:gdLst>
                <a:gd name="connsiteX0" fmla="*/ 4701952 w 10636284"/>
                <a:gd name="connsiteY0" fmla="*/ 3922351 h 4321842"/>
                <a:gd name="connsiteX1" fmla="*/ 4697393 w 10636284"/>
                <a:gd name="connsiteY1" fmla="*/ 3922340 h 4321842"/>
                <a:gd name="connsiteX2" fmla="*/ 4693716 w 10636284"/>
                <a:gd name="connsiteY2" fmla="*/ 3922286 h 4321842"/>
                <a:gd name="connsiteX3" fmla="*/ 4679008 w 10636284"/>
                <a:gd name="connsiteY3" fmla="*/ 3922068 h 4321842"/>
                <a:gd name="connsiteX4" fmla="*/ 4664328 w 10636284"/>
                <a:gd name="connsiteY4" fmla="*/ 3921512 h 4321842"/>
                <a:gd name="connsiteX5" fmla="*/ 4605984 w 10636284"/>
                <a:gd name="connsiteY5" fmla="*/ 3916060 h 4321842"/>
                <a:gd name="connsiteX6" fmla="*/ 4492176 w 10636284"/>
                <a:gd name="connsiteY6" fmla="*/ 3890224 h 4321842"/>
                <a:gd name="connsiteX7" fmla="*/ 4384637 w 10636284"/>
                <a:gd name="connsiteY7" fmla="*/ 3844914 h 4321842"/>
                <a:gd name="connsiteX8" fmla="*/ 4200441 w 10636284"/>
                <a:gd name="connsiteY8" fmla="*/ 3701947 h 4321842"/>
                <a:gd name="connsiteX9" fmla="*/ 4129578 w 10636284"/>
                <a:gd name="connsiteY9" fmla="*/ 3608795 h 4321842"/>
                <a:gd name="connsiteX10" fmla="*/ 4076033 w 10636284"/>
                <a:gd name="connsiteY10" fmla="*/ 3504999 h 4321842"/>
                <a:gd name="connsiteX11" fmla="*/ 4056248 w 10636284"/>
                <a:gd name="connsiteY11" fmla="*/ 3450075 h 4321842"/>
                <a:gd name="connsiteX12" fmla="*/ 4041438 w 10636284"/>
                <a:gd name="connsiteY12" fmla="*/ 3393604 h 4321842"/>
                <a:gd name="connsiteX13" fmla="*/ 4031529 w 10636284"/>
                <a:gd name="connsiteY13" fmla="*/ 3335995 h 4321842"/>
                <a:gd name="connsiteX14" fmla="*/ 4026730 w 10636284"/>
                <a:gd name="connsiteY14" fmla="*/ 3277568 h 4321842"/>
                <a:gd name="connsiteX15" fmla="*/ 4026284 w 10636284"/>
                <a:gd name="connsiteY15" fmla="*/ 3262878 h 4321842"/>
                <a:gd name="connsiteX16" fmla="*/ 4026136 w 10636284"/>
                <a:gd name="connsiteY16" fmla="*/ 3248165 h 4321842"/>
                <a:gd name="connsiteX17" fmla="*/ 4026376 w 10636284"/>
                <a:gd name="connsiteY17" fmla="*/ 3233485 h 4321842"/>
                <a:gd name="connsiteX18" fmla="*/ 4026921 w 10636284"/>
                <a:gd name="connsiteY18" fmla="*/ 3218832 h 4321842"/>
                <a:gd name="connsiteX19" fmla="*/ 4032145 w 10636284"/>
                <a:gd name="connsiteY19" fmla="*/ 3160574 h 4321842"/>
                <a:gd name="connsiteX20" fmla="*/ 4057757 w 10636284"/>
                <a:gd name="connsiteY20" fmla="*/ 3046929 h 4321842"/>
                <a:gd name="connsiteX21" fmla="*/ 4166374 w 10636284"/>
                <a:gd name="connsiteY21" fmla="*/ 2841266 h 4321842"/>
                <a:gd name="connsiteX22" fmla="*/ 4339164 w 10636284"/>
                <a:gd name="connsiteY22" fmla="*/ 2683984 h 4321842"/>
                <a:gd name="connsiteX23" fmla="*/ 4443107 w 10636284"/>
                <a:gd name="connsiteY23" fmla="*/ 2629991 h 4321842"/>
                <a:gd name="connsiteX24" fmla="*/ 4554660 w 10636284"/>
                <a:gd name="connsiteY24" fmla="*/ 2594786 h 4321842"/>
                <a:gd name="connsiteX25" fmla="*/ 4568986 w 10636284"/>
                <a:gd name="connsiteY25" fmla="*/ 2591741 h 4321842"/>
                <a:gd name="connsiteX26" fmla="*/ 4583378 w 10636284"/>
                <a:gd name="connsiteY26" fmla="*/ 2588996 h 4321842"/>
                <a:gd name="connsiteX27" fmla="*/ 4597840 w 10636284"/>
                <a:gd name="connsiteY27" fmla="*/ 2586621 h 4321842"/>
                <a:gd name="connsiteX28" fmla="*/ 4612357 w 10636284"/>
                <a:gd name="connsiteY28" fmla="*/ 2584556 h 4321842"/>
                <a:gd name="connsiteX29" fmla="*/ 4670849 w 10636284"/>
                <a:gd name="connsiteY29" fmla="*/ 2579322 h 4321842"/>
                <a:gd name="connsiteX30" fmla="*/ 4685556 w 10636284"/>
                <a:gd name="connsiteY30" fmla="*/ 2578766 h 4321842"/>
                <a:gd name="connsiteX31" fmla="*/ 4700290 w 10636284"/>
                <a:gd name="connsiteY31" fmla="*/ 2578587 h 4321842"/>
                <a:gd name="connsiteX32" fmla="*/ 4737549 w 10636284"/>
                <a:gd name="connsiteY32" fmla="*/ 2578548 h 4321842"/>
                <a:gd name="connsiteX33" fmla="*/ 4934122 w 10636284"/>
                <a:gd name="connsiteY33" fmla="*/ 2578548 h 4321842"/>
                <a:gd name="connsiteX34" fmla="*/ 4934122 w 10636284"/>
                <a:gd name="connsiteY34" fmla="*/ 3027832 h 4321842"/>
                <a:gd name="connsiteX35" fmla="*/ 4934187 w 10636284"/>
                <a:gd name="connsiteY35" fmla="*/ 3031378 h 4321842"/>
                <a:gd name="connsiteX36" fmla="*/ 4934345 w 10636284"/>
                <a:gd name="connsiteY36" fmla="*/ 3038699 h 4321842"/>
                <a:gd name="connsiteX37" fmla="*/ 4934699 w 10636284"/>
                <a:gd name="connsiteY37" fmla="*/ 3053335 h 4321842"/>
                <a:gd name="connsiteX38" fmla="*/ 4936001 w 10636284"/>
                <a:gd name="connsiteY38" fmla="*/ 3082598 h 4321842"/>
                <a:gd name="connsiteX39" fmla="*/ 4938267 w 10636284"/>
                <a:gd name="connsiteY39" fmla="*/ 3111833 h 4321842"/>
                <a:gd name="connsiteX40" fmla="*/ 4938572 w 10636284"/>
                <a:gd name="connsiteY40" fmla="*/ 3115482 h 4321842"/>
                <a:gd name="connsiteX41" fmla="*/ 4939019 w 10636284"/>
                <a:gd name="connsiteY41" fmla="*/ 3119121 h 4321842"/>
                <a:gd name="connsiteX42" fmla="*/ 4939923 w 10636284"/>
                <a:gd name="connsiteY42" fmla="*/ 3126399 h 4321842"/>
                <a:gd name="connsiteX43" fmla="*/ 4941769 w 10636284"/>
                <a:gd name="connsiteY43" fmla="*/ 3140953 h 4321842"/>
                <a:gd name="connsiteX44" fmla="*/ 4943676 w 10636284"/>
                <a:gd name="connsiteY44" fmla="*/ 3155503 h 4321842"/>
                <a:gd name="connsiteX45" fmla="*/ 4946100 w 10636284"/>
                <a:gd name="connsiteY45" fmla="*/ 3169976 h 4321842"/>
                <a:gd name="connsiteX46" fmla="*/ 4951329 w 10636284"/>
                <a:gd name="connsiteY46" fmla="*/ 3198862 h 4321842"/>
                <a:gd name="connsiteX47" fmla="*/ 5029077 w 10636284"/>
                <a:gd name="connsiteY47" fmla="*/ 3419326 h 4321842"/>
                <a:gd name="connsiteX48" fmla="*/ 5057435 w 10636284"/>
                <a:gd name="connsiteY48" fmla="*/ 3470459 h 4321842"/>
                <a:gd name="connsiteX49" fmla="*/ 5073068 w 10636284"/>
                <a:gd name="connsiteY49" fmla="*/ 3495140 h 4321842"/>
                <a:gd name="connsiteX50" fmla="*/ 5081005 w 10636284"/>
                <a:gd name="connsiteY50" fmla="*/ 3507402 h 4321842"/>
                <a:gd name="connsiteX51" fmla="*/ 5089410 w 10636284"/>
                <a:gd name="connsiteY51" fmla="*/ 3519342 h 4321842"/>
                <a:gd name="connsiteX52" fmla="*/ 5162533 w 10636284"/>
                <a:gd name="connsiteY52" fmla="*/ 3610255 h 4321842"/>
                <a:gd name="connsiteX53" fmla="*/ 5182633 w 10636284"/>
                <a:gd name="connsiteY53" fmla="*/ 3631423 h 4321842"/>
                <a:gd name="connsiteX54" fmla="*/ 5187791 w 10636284"/>
                <a:gd name="connsiteY54" fmla="*/ 3636587 h 4321842"/>
                <a:gd name="connsiteX55" fmla="*/ 5193043 w 10636284"/>
                <a:gd name="connsiteY55" fmla="*/ 3641658 h 4321842"/>
                <a:gd name="connsiteX56" fmla="*/ 5203572 w 10636284"/>
                <a:gd name="connsiteY56" fmla="*/ 3651773 h 4321842"/>
                <a:gd name="connsiteX57" fmla="*/ 5214139 w 10636284"/>
                <a:gd name="connsiteY57" fmla="*/ 3661845 h 4321842"/>
                <a:gd name="connsiteX58" fmla="*/ 5225099 w 10636284"/>
                <a:gd name="connsiteY58" fmla="*/ 3671498 h 4321842"/>
                <a:gd name="connsiteX59" fmla="*/ 5247209 w 10636284"/>
                <a:gd name="connsiteY59" fmla="*/ 3690590 h 4321842"/>
                <a:gd name="connsiteX60" fmla="*/ 5293597 w 10636284"/>
                <a:gd name="connsiteY60" fmla="*/ 3726182 h 4321842"/>
                <a:gd name="connsiteX61" fmla="*/ 5305499 w 10636284"/>
                <a:gd name="connsiteY61" fmla="*/ 3734685 h 4321842"/>
                <a:gd name="connsiteX62" fmla="*/ 5311469 w 10636284"/>
                <a:gd name="connsiteY62" fmla="*/ 3738907 h 4321842"/>
                <a:gd name="connsiteX63" fmla="*/ 5317598 w 10636284"/>
                <a:gd name="connsiteY63" fmla="*/ 3742910 h 4321842"/>
                <a:gd name="connsiteX64" fmla="*/ 5342197 w 10636284"/>
                <a:gd name="connsiteY64" fmla="*/ 3758800 h 4321842"/>
                <a:gd name="connsiteX65" fmla="*/ 5354753 w 10636284"/>
                <a:gd name="connsiteY65" fmla="*/ 3766349 h 4321842"/>
                <a:gd name="connsiteX66" fmla="*/ 5367428 w 10636284"/>
                <a:gd name="connsiteY66" fmla="*/ 3773714 h 4321842"/>
                <a:gd name="connsiteX67" fmla="*/ 5380131 w 10636284"/>
                <a:gd name="connsiteY67" fmla="*/ 3781030 h 4321842"/>
                <a:gd name="connsiteX68" fmla="*/ 5393106 w 10636284"/>
                <a:gd name="connsiteY68" fmla="*/ 3787882 h 4321842"/>
                <a:gd name="connsiteX69" fmla="*/ 5419220 w 10636284"/>
                <a:gd name="connsiteY69" fmla="*/ 3801288 h 4321842"/>
                <a:gd name="connsiteX70" fmla="*/ 5445933 w 10636284"/>
                <a:gd name="connsiteY70" fmla="*/ 3813528 h 4321842"/>
                <a:gd name="connsiteX71" fmla="*/ 5452628 w 10636284"/>
                <a:gd name="connsiteY71" fmla="*/ 3816551 h 4321842"/>
                <a:gd name="connsiteX72" fmla="*/ 5459377 w 10636284"/>
                <a:gd name="connsiteY72" fmla="*/ 3819459 h 4321842"/>
                <a:gd name="connsiteX73" fmla="*/ 5473027 w 10636284"/>
                <a:gd name="connsiteY73" fmla="*/ 3824939 h 4321842"/>
                <a:gd name="connsiteX74" fmla="*/ 5486700 w 10636284"/>
                <a:gd name="connsiteY74" fmla="*/ 3830365 h 4321842"/>
                <a:gd name="connsiteX75" fmla="*/ 5500465 w 10636284"/>
                <a:gd name="connsiteY75" fmla="*/ 3835545 h 4321842"/>
                <a:gd name="connsiteX76" fmla="*/ 5528327 w 10636284"/>
                <a:gd name="connsiteY76" fmla="*/ 3845067 h 4321842"/>
                <a:gd name="connsiteX77" fmla="*/ 5535305 w 10636284"/>
                <a:gd name="connsiteY77" fmla="*/ 3847409 h 4321842"/>
                <a:gd name="connsiteX78" fmla="*/ 5542376 w 10636284"/>
                <a:gd name="connsiteY78" fmla="*/ 3849473 h 4321842"/>
                <a:gd name="connsiteX79" fmla="*/ 5556533 w 10636284"/>
                <a:gd name="connsiteY79" fmla="*/ 3853554 h 4321842"/>
                <a:gd name="connsiteX80" fmla="*/ 5613706 w 10636284"/>
                <a:gd name="connsiteY80" fmla="*/ 3867847 h 4321842"/>
                <a:gd name="connsiteX81" fmla="*/ 5628169 w 10636284"/>
                <a:gd name="connsiteY81" fmla="*/ 3870674 h 4321842"/>
                <a:gd name="connsiteX82" fmla="*/ 5642675 w 10636284"/>
                <a:gd name="connsiteY82" fmla="*/ 3873289 h 4321842"/>
                <a:gd name="connsiteX83" fmla="*/ 5657191 w 10636284"/>
                <a:gd name="connsiteY83" fmla="*/ 3875843 h 4321842"/>
                <a:gd name="connsiteX84" fmla="*/ 5671784 w 10636284"/>
                <a:gd name="connsiteY84" fmla="*/ 3877870 h 4321842"/>
                <a:gd name="connsiteX85" fmla="*/ 5701019 w 10636284"/>
                <a:gd name="connsiteY85" fmla="*/ 3881536 h 4321842"/>
                <a:gd name="connsiteX86" fmla="*/ 5730363 w 10636284"/>
                <a:gd name="connsiteY86" fmla="*/ 3883872 h 4321842"/>
                <a:gd name="connsiteX87" fmla="*/ 5745043 w 10636284"/>
                <a:gd name="connsiteY87" fmla="*/ 3884913 h 4321842"/>
                <a:gd name="connsiteX88" fmla="*/ 5759729 w 10636284"/>
                <a:gd name="connsiteY88" fmla="*/ 3885360 h 4321842"/>
                <a:gd name="connsiteX89" fmla="*/ 5789111 w 10636284"/>
                <a:gd name="connsiteY89" fmla="*/ 3885981 h 4321842"/>
                <a:gd name="connsiteX90" fmla="*/ 5905849 w 10636284"/>
                <a:gd name="connsiteY90" fmla="*/ 3877826 h 4321842"/>
                <a:gd name="connsiteX91" fmla="*/ 6020725 w 10636284"/>
                <a:gd name="connsiteY91" fmla="*/ 3853619 h 4321842"/>
                <a:gd name="connsiteX92" fmla="*/ 6048882 w 10636284"/>
                <a:gd name="connsiteY92" fmla="*/ 3845187 h 4321842"/>
                <a:gd name="connsiteX93" fmla="*/ 6076673 w 10636284"/>
                <a:gd name="connsiteY93" fmla="*/ 3835627 h 4321842"/>
                <a:gd name="connsiteX94" fmla="*/ 6083607 w 10636284"/>
                <a:gd name="connsiteY94" fmla="*/ 3833192 h 4321842"/>
                <a:gd name="connsiteX95" fmla="*/ 6090460 w 10636284"/>
                <a:gd name="connsiteY95" fmla="*/ 3830550 h 4321842"/>
                <a:gd name="connsiteX96" fmla="*/ 6104127 w 10636284"/>
                <a:gd name="connsiteY96" fmla="*/ 3825157 h 4321842"/>
                <a:gd name="connsiteX97" fmla="*/ 6117772 w 10636284"/>
                <a:gd name="connsiteY97" fmla="*/ 3819710 h 4321842"/>
                <a:gd name="connsiteX98" fmla="*/ 6131216 w 10636284"/>
                <a:gd name="connsiteY98" fmla="*/ 3813795 h 4321842"/>
                <a:gd name="connsiteX99" fmla="*/ 6144621 w 10636284"/>
                <a:gd name="connsiteY99" fmla="*/ 3807792 h 4321842"/>
                <a:gd name="connsiteX100" fmla="*/ 6151316 w 10636284"/>
                <a:gd name="connsiteY100" fmla="*/ 3804774 h 4321842"/>
                <a:gd name="connsiteX101" fmla="*/ 6157907 w 10636284"/>
                <a:gd name="connsiteY101" fmla="*/ 3801544 h 4321842"/>
                <a:gd name="connsiteX102" fmla="*/ 6184168 w 10636284"/>
                <a:gd name="connsiteY102" fmla="*/ 3788410 h 4321842"/>
                <a:gd name="connsiteX103" fmla="*/ 6209868 w 10636284"/>
                <a:gd name="connsiteY103" fmla="*/ 3774237 h 4321842"/>
                <a:gd name="connsiteX104" fmla="*/ 6216274 w 10636284"/>
                <a:gd name="connsiteY104" fmla="*/ 3770658 h 4321842"/>
                <a:gd name="connsiteX105" fmla="*/ 6222549 w 10636284"/>
                <a:gd name="connsiteY105" fmla="*/ 3766861 h 4321842"/>
                <a:gd name="connsiteX106" fmla="*/ 6235077 w 10636284"/>
                <a:gd name="connsiteY106" fmla="*/ 3759230 h 4321842"/>
                <a:gd name="connsiteX107" fmla="*/ 6247562 w 10636284"/>
                <a:gd name="connsiteY107" fmla="*/ 3751533 h 4321842"/>
                <a:gd name="connsiteX108" fmla="*/ 6259764 w 10636284"/>
                <a:gd name="connsiteY108" fmla="*/ 3743406 h 4321842"/>
                <a:gd name="connsiteX109" fmla="*/ 6271933 w 10636284"/>
                <a:gd name="connsiteY109" fmla="*/ 3735230 h 4321842"/>
                <a:gd name="connsiteX110" fmla="*/ 6277985 w 10636284"/>
                <a:gd name="connsiteY110" fmla="*/ 3731095 h 4321842"/>
                <a:gd name="connsiteX111" fmla="*/ 6283911 w 10636284"/>
                <a:gd name="connsiteY111" fmla="*/ 3726787 h 4321842"/>
                <a:gd name="connsiteX112" fmla="*/ 6307497 w 10636284"/>
                <a:gd name="connsiteY112" fmla="*/ 3709383 h 4321842"/>
                <a:gd name="connsiteX113" fmla="*/ 6330392 w 10636284"/>
                <a:gd name="connsiteY113" fmla="*/ 3691091 h 4321842"/>
                <a:gd name="connsiteX114" fmla="*/ 6415417 w 10636284"/>
                <a:gd name="connsiteY114" fmla="*/ 3610587 h 4321842"/>
                <a:gd name="connsiteX115" fmla="*/ 6434913 w 10636284"/>
                <a:gd name="connsiteY115" fmla="*/ 3588722 h 4321842"/>
                <a:gd name="connsiteX116" fmla="*/ 6453574 w 10636284"/>
                <a:gd name="connsiteY116" fmla="*/ 3566133 h 4321842"/>
                <a:gd name="connsiteX117" fmla="*/ 6471485 w 10636284"/>
                <a:gd name="connsiteY117" fmla="*/ 3542939 h 4321842"/>
                <a:gd name="connsiteX118" fmla="*/ 6480260 w 10636284"/>
                <a:gd name="connsiteY118" fmla="*/ 3531200 h 4321842"/>
                <a:gd name="connsiteX119" fmla="*/ 6488627 w 10636284"/>
                <a:gd name="connsiteY119" fmla="*/ 3519167 h 4321842"/>
                <a:gd name="connsiteX120" fmla="*/ 6496923 w 10636284"/>
                <a:gd name="connsiteY120" fmla="*/ 3507080 h 4321842"/>
                <a:gd name="connsiteX121" fmla="*/ 6501052 w 10636284"/>
                <a:gd name="connsiteY121" fmla="*/ 3501023 h 4321842"/>
                <a:gd name="connsiteX122" fmla="*/ 6504985 w 10636284"/>
                <a:gd name="connsiteY122" fmla="*/ 3494835 h 4321842"/>
                <a:gd name="connsiteX123" fmla="*/ 6520542 w 10636284"/>
                <a:gd name="connsiteY123" fmla="*/ 3469969 h 4321842"/>
                <a:gd name="connsiteX124" fmla="*/ 6535086 w 10636284"/>
                <a:gd name="connsiteY124" fmla="*/ 3444481 h 4321842"/>
                <a:gd name="connsiteX125" fmla="*/ 6538676 w 10636284"/>
                <a:gd name="connsiteY125" fmla="*/ 3438081 h 4321842"/>
                <a:gd name="connsiteX126" fmla="*/ 6542058 w 10636284"/>
                <a:gd name="connsiteY126" fmla="*/ 3431566 h 4321842"/>
                <a:gd name="connsiteX127" fmla="*/ 6548786 w 10636284"/>
                <a:gd name="connsiteY127" fmla="*/ 3418514 h 4321842"/>
                <a:gd name="connsiteX128" fmla="*/ 6555431 w 10636284"/>
                <a:gd name="connsiteY128" fmla="*/ 3405425 h 4321842"/>
                <a:gd name="connsiteX129" fmla="*/ 6561619 w 10636284"/>
                <a:gd name="connsiteY129" fmla="*/ 3392106 h 4321842"/>
                <a:gd name="connsiteX130" fmla="*/ 6567753 w 10636284"/>
                <a:gd name="connsiteY130" fmla="*/ 3378761 h 4321842"/>
                <a:gd name="connsiteX131" fmla="*/ 6570765 w 10636284"/>
                <a:gd name="connsiteY131" fmla="*/ 3372066 h 4321842"/>
                <a:gd name="connsiteX132" fmla="*/ 6573576 w 10636284"/>
                <a:gd name="connsiteY132" fmla="*/ 3365279 h 4321842"/>
                <a:gd name="connsiteX133" fmla="*/ 6584650 w 10636284"/>
                <a:gd name="connsiteY133" fmla="*/ 3338065 h 4321842"/>
                <a:gd name="connsiteX134" fmla="*/ 6594635 w 10636284"/>
                <a:gd name="connsiteY134" fmla="*/ 3310426 h 4321842"/>
                <a:gd name="connsiteX135" fmla="*/ 6625166 w 10636284"/>
                <a:gd name="connsiteY135" fmla="*/ 3197010 h 4321842"/>
                <a:gd name="connsiteX136" fmla="*/ 6638484 w 10636284"/>
                <a:gd name="connsiteY136" fmla="*/ 3098846 h 4321842"/>
                <a:gd name="connsiteX137" fmla="*/ 6640859 w 10636284"/>
                <a:gd name="connsiteY137" fmla="*/ 3049490 h 4321842"/>
                <a:gd name="connsiteX138" fmla="*/ 6641017 w 10636284"/>
                <a:gd name="connsiteY138" fmla="*/ 3037152 h 4321842"/>
                <a:gd name="connsiteX139" fmla="*/ 6640843 w 10636284"/>
                <a:gd name="connsiteY139" fmla="*/ 3024754 h 4321842"/>
                <a:gd name="connsiteX140" fmla="*/ 6640271 w 10636284"/>
                <a:gd name="connsiteY140" fmla="*/ 2999937 h 4321842"/>
                <a:gd name="connsiteX141" fmla="*/ 6609233 w 10636284"/>
                <a:gd name="connsiteY141" fmla="*/ 2803778 h 4321842"/>
                <a:gd name="connsiteX142" fmla="*/ 6602299 w 10636284"/>
                <a:gd name="connsiteY142" fmla="*/ 2779876 h 4321842"/>
                <a:gd name="connsiteX143" fmla="*/ 6594319 w 10636284"/>
                <a:gd name="connsiteY143" fmla="*/ 2756317 h 4321842"/>
                <a:gd name="connsiteX144" fmla="*/ 6576702 w 10636284"/>
                <a:gd name="connsiteY144" fmla="*/ 2709841 h 4321842"/>
                <a:gd name="connsiteX145" fmla="*/ 6566816 w 10636284"/>
                <a:gd name="connsiteY145" fmla="*/ 2687067 h 4321842"/>
                <a:gd name="connsiteX146" fmla="*/ 6556466 w 10636284"/>
                <a:gd name="connsiteY146" fmla="*/ 2664505 h 4321842"/>
                <a:gd name="connsiteX147" fmla="*/ 6545174 w 10636284"/>
                <a:gd name="connsiteY147" fmla="*/ 2642433 h 4321842"/>
                <a:gd name="connsiteX148" fmla="*/ 6539455 w 10636284"/>
                <a:gd name="connsiteY148" fmla="*/ 2631435 h 4321842"/>
                <a:gd name="connsiteX149" fmla="*/ 6536557 w 10636284"/>
                <a:gd name="connsiteY149" fmla="*/ 2625960 h 4321842"/>
                <a:gd name="connsiteX150" fmla="*/ 6533474 w 10636284"/>
                <a:gd name="connsiteY150" fmla="*/ 2620590 h 4321842"/>
                <a:gd name="connsiteX151" fmla="*/ 6418135 w 10636284"/>
                <a:gd name="connsiteY151" fmla="*/ 2460513 h 4321842"/>
                <a:gd name="connsiteX152" fmla="*/ 6269765 w 10636284"/>
                <a:gd name="connsiteY152" fmla="*/ 2331126 h 4321842"/>
                <a:gd name="connsiteX153" fmla="*/ 6259617 w 10636284"/>
                <a:gd name="connsiteY153" fmla="*/ 2324121 h 4321842"/>
                <a:gd name="connsiteX154" fmla="*/ 6249240 w 10636284"/>
                <a:gd name="connsiteY154" fmla="*/ 2317438 h 4321842"/>
                <a:gd name="connsiteX155" fmla="*/ 6228421 w 10636284"/>
                <a:gd name="connsiteY155" fmla="*/ 2304179 h 4321842"/>
                <a:gd name="connsiteX156" fmla="*/ 6207068 w 10636284"/>
                <a:gd name="connsiteY156" fmla="*/ 2291776 h 4321842"/>
                <a:gd name="connsiteX157" fmla="*/ 6196342 w 10636284"/>
                <a:gd name="connsiteY157" fmla="*/ 2285653 h 4321842"/>
                <a:gd name="connsiteX158" fmla="*/ 6190971 w 10636284"/>
                <a:gd name="connsiteY158" fmla="*/ 2282614 h 4321842"/>
                <a:gd name="connsiteX159" fmla="*/ 6185486 w 10636284"/>
                <a:gd name="connsiteY159" fmla="*/ 2279776 h 4321842"/>
                <a:gd name="connsiteX160" fmla="*/ 6163490 w 10636284"/>
                <a:gd name="connsiteY160" fmla="*/ 2268506 h 4321842"/>
                <a:gd name="connsiteX161" fmla="*/ 6152432 w 10636284"/>
                <a:gd name="connsiteY161" fmla="*/ 2262988 h 4321842"/>
                <a:gd name="connsiteX162" fmla="*/ 6141184 w 10636284"/>
                <a:gd name="connsiteY162" fmla="*/ 2257857 h 4321842"/>
                <a:gd name="connsiteX163" fmla="*/ 6118627 w 10636284"/>
                <a:gd name="connsiteY163" fmla="*/ 2247703 h 4321842"/>
                <a:gd name="connsiteX164" fmla="*/ 6095667 w 10636284"/>
                <a:gd name="connsiteY164" fmla="*/ 2238454 h 4321842"/>
                <a:gd name="connsiteX165" fmla="*/ 5904455 w 10636284"/>
                <a:gd name="connsiteY165" fmla="*/ 2187849 h 4321842"/>
                <a:gd name="connsiteX166" fmla="*/ 5879866 w 10636284"/>
                <a:gd name="connsiteY166" fmla="*/ 2184701 h 4321842"/>
                <a:gd name="connsiteX167" fmla="*/ 5873717 w 10636284"/>
                <a:gd name="connsiteY167" fmla="*/ 2183938 h 4321842"/>
                <a:gd name="connsiteX168" fmla="*/ 5867556 w 10636284"/>
                <a:gd name="connsiteY168" fmla="*/ 2183301 h 4321842"/>
                <a:gd name="connsiteX169" fmla="*/ 5855212 w 10636284"/>
                <a:gd name="connsiteY169" fmla="*/ 2182309 h 4321842"/>
                <a:gd name="connsiteX170" fmla="*/ 5830515 w 10636284"/>
                <a:gd name="connsiteY170" fmla="*/ 2180457 h 4321842"/>
                <a:gd name="connsiteX171" fmla="*/ 5818155 w 10636284"/>
                <a:gd name="connsiteY171" fmla="*/ 2179945 h 4321842"/>
                <a:gd name="connsiteX172" fmla="*/ 5805790 w 10636284"/>
                <a:gd name="connsiteY172" fmla="*/ 2179608 h 4321842"/>
                <a:gd name="connsiteX173" fmla="*/ 5793425 w 10636284"/>
                <a:gd name="connsiteY173" fmla="*/ 2179314 h 4321842"/>
                <a:gd name="connsiteX174" fmla="*/ 5787243 w 10636284"/>
                <a:gd name="connsiteY174" fmla="*/ 2179183 h 4321842"/>
                <a:gd name="connsiteX175" fmla="*/ 5781572 w 10636284"/>
                <a:gd name="connsiteY175" fmla="*/ 2179101 h 4321842"/>
                <a:gd name="connsiteX176" fmla="*/ 5333596 w 10636284"/>
                <a:gd name="connsiteY176" fmla="*/ 2179101 h 4321842"/>
                <a:gd name="connsiteX177" fmla="*/ 5333596 w 10636284"/>
                <a:gd name="connsiteY177" fmla="*/ 2142741 h 4321842"/>
                <a:gd name="connsiteX178" fmla="*/ 5567939 w 10636284"/>
                <a:gd name="connsiteY178" fmla="*/ 2142741 h 4321842"/>
                <a:gd name="connsiteX179" fmla="*/ 5589325 w 10636284"/>
                <a:gd name="connsiteY179" fmla="*/ 2142507 h 4321842"/>
                <a:gd name="connsiteX180" fmla="*/ 5611108 w 10636284"/>
                <a:gd name="connsiteY180" fmla="*/ 2141881 h 4321842"/>
                <a:gd name="connsiteX181" fmla="*/ 5632886 w 10636284"/>
                <a:gd name="connsiteY181" fmla="*/ 2140840 h 4321842"/>
                <a:gd name="connsiteX182" fmla="*/ 5719779 w 10636284"/>
                <a:gd name="connsiteY182" fmla="*/ 2132212 h 4321842"/>
                <a:gd name="connsiteX183" fmla="*/ 5805817 w 10636284"/>
                <a:gd name="connsiteY183" fmla="*/ 2116535 h 4321842"/>
                <a:gd name="connsiteX184" fmla="*/ 5890341 w 10636284"/>
                <a:gd name="connsiteY184" fmla="*/ 2093853 h 4321842"/>
                <a:gd name="connsiteX185" fmla="*/ 5972692 w 10636284"/>
                <a:gd name="connsiteY185" fmla="*/ 2064231 h 4321842"/>
                <a:gd name="connsiteX186" fmla="*/ 6128683 w 10636284"/>
                <a:gd name="connsiteY186" fmla="*/ 1985459 h 4321842"/>
                <a:gd name="connsiteX187" fmla="*/ 6201239 w 10636284"/>
                <a:gd name="connsiteY187" fmla="*/ 1936794 h 4321842"/>
                <a:gd name="connsiteX188" fmla="*/ 6269612 w 10636284"/>
                <a:gd name="connsiteY188" fmla="*/ 1882480 h 4321842"/>
                <a:gd name="connsiteX189" fmla="*/ 6391950 w 10636284"/>
                <a:gd name="connsiteY189" fmla="*/ 1758116 h 4321842"/>
                <a:gd name="connsiteX190" fmla="*/ 6445224 w 10636284"/>
                <a:gd name="connsiteY190" fmla="*/ 1688920 h 4321842"/>
                <a:gd name="connsiteX191" fmla="*/ 6492647 w 10636284"/>
                <a:gd name="connsiteY191" fmla="*/ 1615530 h 4321842"/>
                <a:gd name="connsiteX192" fmla="*/ 6568951 w 10636284"/>
                <a:gd name="connsiteY192" fmla="*/ 1458292 h 4321842"/>
                <a:gd name="connsiteX193" fmla="*/ 6640026 w 10636284"/>
                <a:gd name="connsiteY193" fmla="*/ 1117331 h 4321842"/>
                <a:gd name="connsiteX194" fmla="*/ 6598230 w 10636284"/>
                <a:gd name="connsiteY194" fmla="*/ 771615 h 4321842"/>
                <a:gd name="connsiteX195" fmla="*/ 6570139 w 10636284"/>
                <a:gd name="connsiteY195" fmla="*/ 688638 h 4321842"/>
                <a:gd name="connsiteX196" fmla="*/ 6535380 w 10636284"/>
                <a:gd name="connsiteY196" fmla="*/ 608281 h 4321842"/>
                <a:gd name="connsiteX197" fmla="*/ 6446798 w 10636284"/>
                <a:gd name="connsiteY197" fmla="*/ 457694 h 4321842"/>
                <a:gd name="connsiteX198" fmla="*/ 6393732 w 10636284"/>
                <a:gd name="connsiteY198" fmla="*/ 388362 h 4321842"/>
                <a:gd name="connsiteX199" fmla="*/ 6335202 w 10636284"/>
                <a:gd name="connsiteY199" fmla="*/ 323661 h 4321842"/>
                <a:gd name="connsiteX200" fmla="*/ 6203609 w 10636284"/>
                <a:gd name="connsiteY200" fmla="*/ 209401 h 4321842"/>
                <a:gd name="connsiteX201" fmla="*/ 6131292 w 10636284"/>
                <a:gd name="connsiteY201" fmla="*/ 160621 h 4321842"/>
                <a:gd name="connsiteX202" fmla="*/ 6055271 w 10636284"/>
                <a:gd name="connsiteY202" fmla="*/ 117763 h 4321842"/>
                <a:gd name="connsiteX203" fmla="*/ 5893909 w 10636284"/>
                <a:gd name="connsiteY203" fmla="*/ 51258 h 4321842"/>
                <a:gd name="connsiteX204" fmla="*/ 5809696 w 10636284"/>
                <a:gd name="connsiteY204" fmla="*/ 27999 h 4321842"/>
                <a:gd name="connsiteX205" fmla="*/ 5723903 w 10636284"/>
                <a:gd name="connsiteY205" fmla="*/ 11711 h 4321842"/>
                <a:gd name="connsiteX206" fmla="*/ 5637173 w 10636284"/>
                <a:gd name="connsiteY206" fmla="*/ 2457 h 4321842"/>
                <a:gd name="connsiteX207" fmla="*/ 5615422 w 10636284"/>
                <a:gd name="connsiteY207" fmla="*/ 1204 h 4321842"/>
                <a:gd name="connsiteX208" fmla="*/ 5593661 w 10636284"/>
                <a:gd name="connsiteY208" fmla="*/ 387 h 4321842"/>
                <a:gd name="connsiteX209" fmla="*/ 5571905 w 10636284"/>
                <a:gd name="connsiteY209" fmla="*/ 76 h 4321842"/>
                <a:gd name="connsiteX210" fmla="*/ 5561746 w 10636284"/>
                <a:gd name="connsiteY210" fmla="*/ 0 h 4321842"/>
                <a:gd name="connsiteX211" fmla="*/ 0 w 10636284"/>
                <a:gd name="connsiteY211" fmla="*/ 0 h 4321842"/>
                <a:gd name="connsiteX212" fmla="*/ 0 w 10636284"/>
                <a:gd name="connsiteY212" fmla="*/ 399458 h 4321842"/>
                <a:gd name="connsiteX213" fmla="*/ 5561746 w 10636284"/>
                <a:gd name="connsiteY213" fmla="*/ 399458 h 4321842"/>
                <a:gd name="connsiteX214" fmla="*/ 5565918 w 10636284"/>
                <a:gd name="connsiteY214" fmla="*/ 399474 h 4321842"/>
                <a:gd name="connsiteX215" fmla="*/ 5569366 w 10636284"/>
                <a:gd name="connsiteY215" fmla="*/ 399529 h 4321842"/>
                <a:gd name="connsiteX216" fmla="*/ 5583170 w 10636284"/>
                <a:gd name="connsiteY216" fmla="*/ 399714 h 4321842"/>
                <a:gd name="connsiteX217" fmla="*/ 5596945 w 10636284"/>
                <a:gd name="connsiteY217" fmla="*/ 400243 h 4321842"/>
                <a:gd name="connsiteX218" fmla="*/ 5610694 w 10636284"/>
                <a:gd name="connsiteY218" fmla="*/ 401043 h 4321842"/>
                <a:gd name="connsiteX219" fmla="*/ 5665362 w 10636284"/>
                <a:gd name="connsiteY219" fmla="*/ 406861 h 4321842"/>
                <a:gd name="connsiteX220" fmla="*/ 5719273 w 10636284"/>
                <a:gd name="connsiteY220" fmla="*/ 417096 h 4321842"/>
                <a:gd name="connsiteX221" fmla="*/ 5772127 w 10636284"/>
                <a:gd name="connsiteY221" fmla="*/ 431706 h 4321842"/>
                <a:gd name="connsiteX222" fmla="*/ 5873499 w 10636284"/>
                <a:gd name="connsiteY222" fmla="*/ 473474 h 4321842"/>
                <a:gd name="connsiteX223" fmla="*/ 5921341 w 10636284"/>
                <a:gd name="connsiteY223" fmla="*/ 500465 h 4321842"/>
                <a:gd name="connsiteX224" fmla="*/ 5966918 w 10636284"/>
                <a:gd name="connsiteY224" fmla="*/ 531198 h 4321842"/>
                <a:gd name="connsiteX225" fmla="*/ 6049889 w 10636284"/>
                <a:gd name="connsiteY225" fmla="*/ 603253 h 4321842"/>
                <a:gd name="connsiteX226" fmla="*/ 6086772 w 10636284"/>
                <a:gd name="connsiteY226" fmla="*/ 643998 h 4321842"/>
                <a:gd name="connsiteX227" fmla="*/ 6120125 w 10636284"/>
                <a:gd name="connsiteY227" fmla="*/ 687603 h 4321842"/>
                <a:gd name="connsiteX228" fmla="*/ 6214841 w 10636284"/>
                <a:gd name="connsiteY228" fmla="*/ 883805 h 4321842"/>
                <a:gd name="connsiteX229" fmla="*/ 6240922 w 10636284"/>
                <a:gd name="connsiteY229" fmla="*/ 1100440 h 4321842"/>
                <a:gd name="connsiteX230" fmla="*/ 6196467 w 10636284"/>
                <a:gd name="connsiteY230" fmla="*/ 1313996 h 4321842"/>
                <a:gd name="connsiteX231" fmla="*/ 6148696 w 10636284"/>
                <a:gd name="connsiteY231" fmla="*/ 1412399 h 4321842"/>
                <a:gd name="connsiteX232" fmla="*/ 6118954 w 10636284"/>
                <a:gd name="connsiteY232" fmla="*/ 1458455 h 4321842"/>
                <a:gd name="connsiteX233" fmla="*/ 6085465 w 10636284"/>
                <a:gd name="connsiteY233" fmla="*/ 1501929 h 4321842"/>
                <a:gd name="connsiteX234" fmla="*/ 6008529 w 10636284"/>
                <a:gd name="connsiteY234" fmla="*/ 1580151 h 4321842"/>
                <a:gd name="connsiteX235" fmla="*/ 5965545 w 10636284"/>
                <a:gd name="connsiteY235" fmla="*/ 1614277 h 4321842"/>
                <a:gd name="connsiteX236" fmla="*/ 5920012 w 10636284"/>
                <a:gd name="connsiteY236" fmla="*/ 1644836 h 4321842"/>
                <a:gd name="connsiteX237" fmla="*/ 5822344 w 10636284"/>
                <a:gd name="connsiteY237" fmla="*/ 1694144 h 4321842"/>
                <a:gd name="connsiteX238" fmla="*/ 5770896 w 10636284"/>
                <a:gd name="connsiteY238" fmla="*/ 1712670 h 4321842"/>
                <a:gd name="connsiteX239" fmla="*/ 5718074 w 10636284"/>
                <a:gd name="connsiteY239" fmla="*/ 1726833 h 4321842"/>
                <a:gd name="connsiteX240" fmla="*/ 5664218 w 10636284"/>
                <a:gd name="connsiteY240" fmla="*/ 1736637 h 4321842"/>
                <a:gd name="connsiteX241" fmla="*/ 5609610 w 10636284"/>
                <a:gd name="connsiteY241" fmla="*/ 1742063 h 4321842"/>
                <a:gd name="connsiteX242" fmla="*/ 5595872 w 10636284"/>
                <a:gd name="connsiteY242" fmla="*/ 1742711 h 4321842"/>
                <a:gd name="connsiteX243" fmla="*/ 5582113 w 10636284"/>
                <a:gd name="connsiteY243" fmla="*/ 1743109 h 4321842"/>
                <a:gd name="connsiteX244" fmla="*/ 5567939 w 10636284"/>
                <a:gd name="connsiteY244" fmla="*/ 1743277 h 4321842"/>
                <a:gd name="connsiteX245" fmla="*/ 5333596 w 10636284"/>
                <a:gd name="connsiteY245" fmla="*/ 1743277 h 4321842"/>
                <a:gd name="connsiteX246" fmla="*/ 5333596 w 10636284"/>
                <a:gd name="connsiteY246" fmla="*/ 1294768 h 4321842"/>
                <a:gd name="connsiteX247" fmla="*/ 5333591 w 10636284"/>
                <a:gd name="connsiteY247" fmla="*/ 1293291 h 4321842"/>
                <a:gd name="connsiteX248" fmla="*/ 5333552 w 10636284"/>
                <a:gd name="connsiteY248" fmla="*/ 1291461 h 4321842"/>
                <a:gd name="connsiteX249" fmla="*/ 5333476 w 10636284"/>
                <a:gd name="connsiteY249" fmla="*/ 1287801 h 4321842"/>
                <a:gd name="connsiteX250" fmla="*/ 5333313 w 10636284"/>
                <a:gd name="connsiteY250" fmla="*/ 1280480 h 4321842"/>
                <a:gd name="connsiteX251" fmla="*/ 5332942 w 10636284"/>
                <a:gd name="connsiteY251" fmla="*/ 1265843 h 4321842"/>
                <a:gd name="connsiteX252" fmla="*/ 5332517 w 10636284"/>
                <a:gd name="connsiteY252" fmla="*/ 1251206 h 4321842"/>
                <a:gd name="connsiteX253" fmla="*/ 5331515 w 10636284"/>
                <a:gd name="connsiteY253" fmla="*/ 1236586 h 4321842"/>
                <a:gd name="connsiteX254" fmla="*/ 5329227 w 10636284"/>
                <a:gd name="connsiteY254" fmla="*/ 1207357 h 4321842"/>
                <a:gd name="connsiteX255" fmla="*/ 5325605 w 10636284"/>
                <a:gd name="connsiteY255" fmla="*/ 1178242 h 4321842"/>
                <a:gd name="connsiteX256" fmla="*/ 5323688 w 10636284"/>
                <a:gd name="connsiteY256" fmla="*/ 1163698 h 4321842"/>
                <a:gd name="connsiteX257" fmla="*/ 5321149 w 10636284"/>
                <a:gd name="connsiteY257" fmla="*/ 1149241 h 4321842"/>
                <a:gd name="connsiteX258" fmla="*/ 5315854 w 10636284"/>
                <a:gd name="connsiteY258" fmla="*/ 1120371 h 4321842"/>
                <a:gd name="connsiteX259" fmla="*/ 5309269 w 10636284"/>
                <a:gd name="connsiteY259" fmla="*/ 1091768 h 4321842"/>
                <a:gd name="connsiteX260" fmla="*/ 5305794 w 10636284"/>
                <a:gd name="connsiteY260" fmla="*/ 1077512 h 4321842"/>
                <a:gd name="connsiteX261" fmla="*/ 5301817 w 10636284"/>
                <a:gd name="connsiteY261" fmla="*/ 1063393 h 4321842"/>
                <a:gd name="connsiteX262" fmla="*/ 5297786 w 10636284"/>
                <a:gd name="connsiteY262" fmla="*/ 1049285 h 4321842"/>
                <a:gd name="connsiteX263" fmla="*/ 5293537 w 10636284"/>
                <a:gd name="connsiteY263" fmla="*/ 1035248 h 4321842"/>
                <a:gd name="connsiteX264" fmla="*/ 5284136 w 10636284"/>
                <a:gd name="connsiteY264" fmla="*/ 1007472 h 4321842"/>
                <a:gd name="connsiteX265" fmla="*/ 5281750 w 10636284"/>
                <a:gd name="connsiteY265" fmla="*/ 1000538 h 4321842"/>
                <a:gd name="connsiteX266" fmla="*/ 5279130 w 10636284"/>
                <a:gd name="connsiteY266" fmla="*/ 993697 h 4321842"/>
                <a:gd name="connsiteX267" fmla="*/ 5273775 w 10636284"/>
                <a:gd name="connsiteY267" fmla="*/ 980057 h 4321842"/>
                <a:gd name="connsiteX268" fmla="*/ 5268371 w 10636284"/>
                <a:gd name="connsiteY268" fmla="*/ 966439 h 4321842"/>
                <a:gd name="connsiteX269" fmla="*/ 5265610 w 10636284"/>
                <a:gd name="connsiteY269" fmla="*/ 959657 h 4321842"/>
                <a:gd name="connsiteX270" fmla="*/ 5262625 w 10636284"/>
                <a:gd name="connsiteY270" fmla="*/ 952973 h 4321842"/>
                <a:gd name="connsiteX271" fmla="*/ 5250548 w 10636284"/>
                <a:gd name="connsiteY271" fmla="*/ 926298 h 4321842"/>
                <a:gd name="connsiteX272" fmla="*/ 5244077 w 10636284"/>
                <a:gd name="connsiteY272" fmla="*/ 913176 h 4321842"/>
                <a:gd name="connsiteX273" fmla="*/ 5237421 w 10636284"/>
                <a:gd name="connsiteY273" fmla="*/ 900147 h 4321842"/>
                <a:gd name="connsiteX274" fmla="*/ 5230715 w 10636284"/>
                <a:gd name="connsiteY274" fmla="*/ 887144 h 4321842"/>
                <a:gd name="connsiteX275" fmla="*/ 5223541 w 10636284"/>
                <a:gd name="connsiteY275" fmla="*/ 874409 h 4321842"/>
                <a:gd name="connsiteX276" fmla="*/ 5208916 w 10636284"/>
                <a:gd name="connsiteY276" fmla="*/ 849096 h 4321842"/>
                <a:gd name="connsiteX277" fmla="*/ 5193211 w 10636284"/>
                <a:gd name="connsiteY277" fmla="*/ 824458 h 4321842"/>
                <a:gd name="connsiteX278" fmla="*/ 5189257 w 10636284"/>
                <a:gd name="connsiteY278" fmla="*/ 818319 h 4321842"/>
                <a:gd name="connsiteX279" fmla="*/ 5185188 w 10636284"/>
                <a:gd name="connsiteY279" fmla="*/ 812256 h 4321842"/>
                <a:gd name="connsiteX280" fmla="*/ 5176777 w 10636284"/>
                <a:gd name="connsiteY280" fmla="*/ 800322 h 4321842"/>
                <a:gd name="connsiteX281" fmla="*/ 5168318 w 10636284"/>
                <a:gd name="connsiteY281" fmla="*/ 788420 h 4321842"/>
                <a:gd name="connsiteX282" fmla="*/ 5164069 w 10636284"/>
                <a:gd name="connsiteY282" fmla="*/ 782482 h 4321842"/>
                <a:gd name="connsiteX283" fmla="*/ 5159640 w 10636284"/>
                <a:gd name="connsiteY283" fmla="*/ 776686 h 4321842"/>
                <a:gd name="connsiteX284" fmla="*/ 5141648 w 10636284"/>
                <a:gd name="connsiteY284" fmla="*/ 753699 h 4321842"/>
                <a:gd name="connsiteX285" fmla="*/ 5137084 w 10636284"/>
                <a:gd name="connsiteY285" fmla="*/ 748007 h 4321842"/>
                <a:gd name="connsiteX286" fmla="*/ 5132345 w 10636284"/>
                <a:gd name="connsiteY286" fmla="*/ 742462 h 4321842"/>
                <a:gd name="connsiteX287" fmla="*/ 5122828 w 10636284"/>
                <a:gd name="connsiteY287" fmla="*/ 731393 h 4321842"/>
                <a:gd name="connsiteX288" fmla="*/ 5113268 w 10636284"/>
                <a:gd name="connsiteY288" fmla="*/ 720362 h 4321842"/>
                <a:gd name="connsiteX289" fmla="*/ 5108366 w 10636284"/>
                <a:gd name="connsiteY289" fmla="*/ 714959 h 4321842"/>
                <a:gd name="connsiteX290" fmla="*/ 5103366 w 10636284"/>
                <a:gd name="connsiteY290" fmla="*/ 709648 h 4321842"/>
                <a:gd name="connsiteX291" fmla="*/ 5083249 w 10636284"/>
                <a:gd name="connsiteY291" fmla="*/ 688491 h 4321842"/>
                <a:gd name="connsiteX292" fmla="*/ 5062228 w 10636284"/>
                <a:gd name="connsiteY292" fmla="*/ 668227 h 4321842"/>
                <a:gd name="connsiteX293" fmla="*/ 5051601 w 10636284"/>
                <a:gd name="connsiteY293" fmla="*/ 658221 h 4321842"/>
                <a:gd name="connsiteX294" fmla="*/ 5040620 w 10636284"/>
                <a:gd name="connsiteY294" fmla="*/ 648590 h 4321842"/>
                <a:gd name="connsiteX295" fmla="*/ 5029600 w 10636284"/>
                <a:gd name="connsiteY295" fmla="*/ 638998 h 4321842"/>
                <a:gd name="connsiteX296" fmla="*/ 5018428 w 10636284"/>
                <a:gd name="connsiteY296" fmla="*/ 629585 h 4321842"/>
                <a:gd name="connsiteX297" fmla="*/ 4995517 w 10636284"/>
                <a:gd name="connsiteY297" fmla="*/ 611435 h 4321842"/>
                <a:gd name="connsiteX298" fmla="*/ 4989759 w 10636284"/>
                <a:gd name="connsiteY298" fmla="*/ 606936 h 4321842"/>
                <a:gd name="connsiteX299" fmla="*/ 4983832 w 10636284"/>
                <a:gd name="connsiteY299" fmla="*/ 602649 h 4321842"/>
                <a:gd name="connsiteX300" fmla="*/ 4971958 w 10636284"/>
                <a:gd name="connsiteY300" fmla="*/ 594108 h 4321842"/>
                <a:gd name="connsiteX301" fmla="*/ 4947881 w 10636284"/>
                <a:gd name="connsiteY301" fmla="*/ 577477 h 4321842"/>
                <a:gd name="connsiteX302" fmla="*/ 4923271 w 10636284"/>
                <a:gd name="connsiteY302" fmla="*/ 561604 h 4321842"/>
                <a:gd name="connsiteX303" fmla="*/ 4897974 w 10636284"/>
                <a:gd name="connsiteY303" fmla="*/ 546788 h 4321842"/>
                <a:gd name="connsiteX304" fmla="*/ 4885250 w 10636284"/>
                <a:gd name="connsiteY304" fmla="*/ 539511 h 4321842"/>
                <a:gd name="connsiteX305" fmla="*/ 4872236 w 10636284"/>
                <a:gd name="connsiteY305" fmla="*/ 532729 h 4321842"/>
                <a:gd name="connsiteX306" fmla="*/ 4859196 w 10636284"/>
                <a:gd name="connsiteY306" fmla="*/ 525996 h 4321842"/>
                <a:gd name="connsiteX307" fmla="*/ 4852665 w 10636284"/>
                <a:gd name="connsiteY307" fmla="*/ 522652 h 4321842"/>
                <a:gd name="connsiteX308" fmla="*/ 4846068 w 10636284"/>
                <a:gd name="connsiteY308" fmla="*/ 519427 h 4321842"/>
                <a:gd name="connsiteX309" fmla="*/ 4792201 w 10636284"/>
                <a:gd name="connsiteY309" fmla="*/ 495906 h 4321842"/>
                <a:gd name="connsiteX310" fmla="*/ 4778523 w 10636284"/>
                <a:gd name="connsiteY310" fmla="*/ 490491 h 4321842"/>
                <a:gd name="connsiteX311" fmla="*/ 4771670 w 10636284"/>
                <a:gd name="connsiteY311" fmla="*/ 487828 h 4321842"/>
                <a:gd name="connsiteX312" fmla="*/ 4764714 w 10636284"/>
                <a:gd name="connsiteY312" fmla="*/ 485415 h 4321842"/>
                <a:gd name="connsiteX313" fmla="*/ 4736846 w 10636284"/>
                <a:gd name="connsiteY313" fmla="*/ 475915 h 4321842"/>
                <a:gd name="connsiteX314" fmla="*/ 4722760 w 10636284"/>
                <a:gd name="connsiteY314" fmla="*/ 471611 h 4321842"/>
                <a:gd name="connsiteX315" fmla="*/ 4708603 w 10636284"/>
                <a:gd name="connsiteY315" fmla="*/ 467542 h 4321842"/>
                <a:gd name="connsiteX316" fmla="*/ 4694429 w 10636284"/>
                <a:gd name="connsiteY316" fmla="*/ 463533 h 4321842"/>
                <a:gd name="connsiteX317" fmla="*/ 4687294 w 10636284"/>
                <a:gd name="connsiteY317" fmla="*/ 461714 h 4321842"/>
                <a:gd name="connsiteX318" fmla="*/ 4680120 w 10636284"/>
                <a:gd name="connsiteY318" fmla="*/ 460020 h 4321842"/>
                <a:gd name="connsiteX319" fmla="*/ 4651397 w 10636284"/>
                <a:gd name="connsiteY319" fmla="*/ 453391 h 4321842"/>
                <a:gd name="connsiteX320" fmla="*/ 4622401 w 10636284"/>
                <a:gd name="connsiteY320" fmla="*/ 448074 h 4321842"/>
                <a:gd name="connsiteX321" fmla="*/ 4607885 w 10636284"/>
                <a:gd name="connsiteY321" fmla="*/ 445530 h 4321842"/>
                <a:gd name="connsiteX322" fmla="*/ 4593275 w 10636284"/>
                <a:gd name="connsiteY322" fmla="*/ 443618 h 4321842"/>
                <a:gd name="connsiteX323" fmla="*/ 4564035 w 10636284"/>
                <a:gd name="connsiteY323" fmla="*/ 440012 h 4321842"/>
                <a:gd name="connsiteX324" fmla="*/ 4534685 w 10636284"/>
                <a:gd name="connsiteY324" fmla="*/ 437768 h 4321842"/>
                <a:gd name="connsiteX325" fmla="*/ 4520005 w 10636284"/>
                <a:gd name="connsiteY325" fmla="*/ 436793 h 4321842"/>
                <a:gd name="connsiteX326" fmla="*/ 4505314 w 10636284"/>
                <a:gd name="connsiteY326" fmla="*/ 436401 h 4321842"/>
                <a:gd name="connsiteX327" fmla="*/ 4475943 w 10636284"/>
                <a:gd name="connsiteY327" fmla="*/ 435862 h 4321842"/>
                <a:gd name="connsiteX328" fmla="*/ 4446724 w 10636284"/>
                <a:gd name="connsiteY328" fmla="*/ 436641 h 4321842"/>
                <a:gd name="connsiteX329" fmla="*/ 4432120 w 10636284"/>
                <a:gd name="connsiteY329" fmla="*/ 437185 h 4321842"/>
                <a:gd name="connsiteX330" fmla="*/ 4417517 w 10636284"/>
                <a:gd name="connsiteY330" fmla="*/ 438286 h 4321842"/>
                <a:gd name="connsiteX331" fmla="*/ 4388331 w 10636284"/>
                <a:gd name="connsiteY331" fmla="*/ 440759 h 4321842"/>
                <a:gd name="connsiteX332" fmla="*/ 4359237 w 10636284"/>
                <a:gd name="connsiteY332" fmla="*/ 444495 h 4321842"/>
                <a:gd name="connsiteX333" fmla="*/ 4351970 w 10636284"/>
                <a:gd name="connsiteY333" fmla="*/ 445465 h 4321842"/>
                <a:gd name="connsiteX334" fmla="*/ 4348337 w 10636284"/>
                <a:gd name="connsiteY334" fmla="*/ 445955 h 4321842"/>
                <a:gd name="connsiteX335" fmla="*/ 4344720 w 10636284"/>
                <a:gd name="connsiteY335" fmla="*/ 446592 h 4321842"/>
                <a:gd name="connsiteX336" fmla="*/ 4330264 w 10636284"/>
                <a:gd name="connsiteY336" fmla="*/ 449169 h 4321842"/>
                <a:gd name="connsiteX337" fmla="*/ 4315818 w 10636284"/>
                <a:gd name="connsiteY337" fmla="*/ 451800 h 4321842"/>
                <a:gd name="connsiteX338" fmla="*/ 4301421 w 10636284"/>
                <a:gd name="connsiteY338" fmla="*/ 454687 h 4321842"/>
                <a:gd name="connsiteX339" fmla="*/ 4272801 w 10636284"/>
                <a:gd name="connsiteY339" fmla="*/ 461349 h 4321842"/>
                <a:gd name="connsiteX340" fmla="*/ 4161118 w 10636284"/>
                <a:gd name="connsiteY340" fmla="*/ 497693 h 4321842"/>
                <a:gd name="connsiteX341" fmla="*/ 4147478 w 10636284"/>
                <a:gd name="connsiteY341" fmla="*/ 503151 h 4321842"/>
                <a:gd name="connsiteX342" fmla="*/ 4134067 w 10636284"/>
                <a:gd name="connsiteY342" fmla="*/ 509137 h 4321842"/>
                <a:gd name="connsiteX343" fmla="*/ 4107376 w 10636284"/>
                <a:gd name="connsiteY343" fmla="*/ 521393 h 4321842"/>
                <a:gd name="connsiteX344" fmla="*/ 4055578 w 10636284"/>
                <a:gd name="connsiteY344" fmla="*/ 549000 h 4321842"/>
                <a:gd name="connsiteX345" fmla="*/ 4042876 w 10636284"/>
                <a:gd name="connsiteY345" fmla="*/ 556348 h 4321842"/>
                <a:gd name="connsiteX346" fmla="*/ 4036541 w 10636284"/>
                <a:gd name="connsiteY346" fmla="*/ 560052 h 4321842"/>
                <a:gd name="connsiteX347" fmla="*/ 4030353 w 10636284"/>
                <a:gd name="connsiteY347" fmla="*/ 563985 h 4321842"/>
                <a:gd name="connsiteX348" fmla="*/ 4005682 w 10636284"/>
                <a:gd name="connsiteY348" fmla="*/ 579847 h 4321842"/>
                <a:gd name="connsiteX349" fmla="*/ 3993617 w 10636284"/>
                <a:gd name="connsiteY349" fmla="*/ 588170 h 4321842"/>
                <a:gd name="connsiteX350" fmla="*/ 3981671 w 10636284"/>
                <a:gd name="connsiteY350" fmla="*/ 596662 h 4321842"/>
                <a:gd name="connsiteX351" fmla="*/ 3969758 w 10636284"/>
                <a:gd name="connsiteY351" fmla="*/ 605204 h 4321842"/>
                <a:gd name="connsiteX352" fmla="*/ 3958188 w 10636284"/>
                <a:gd name="connsiteY352" fmla="*/ 614191 h 4321842"/>
                <a:gd name="connsiteX353" fmla="*/ 3935245 w 10636284"/>
                <a:gd name="connsiteY353" fmla="*/ 632423 h 4321842"/>
                <a:gd name="connsiteX354" fmla="*/ 3913086 w 10636284"/>
                <a:gd name="connsiteY354" fmla="*/ 651592 h 4321842"/>
                <a:gd name="connsiteX355" fmla="*/ 3891575 w 10636284"/>
                <a:gd name="connsiteY355" fmla="*/ 671474 h 4321842"/>
                <a:gd name="connsiteX356" fmla="*/ 3880991 w 10636284"/>
                <a:gd name="connsiteY356" fmla="*/ 681600 h 4321842"/>
                <a:gd name="connsiteX357" fmla="*/ 3875751 w 10636284"/>
                <a:gd name="connsiteY357" fmla="*/ 686715 h 4321842"/>
                <a:gd name="connsiteX358" fmla="*/ 3870674 w 10636284"/>
                <a:gd name="connsiteY358" fmla="*/ 691994 h 4321842"/>
                <a:gd name="connsiteX359" fmla="*/ 3850476 w 10636284"/>
                <a:gd name="connsiteY359" fmla="*/ 713210 h 4321842"/>
                <a:gd name="connsiteX360" fmla="*/ 3831160 w 10636284"/>
                <a:gd name="connsiteY360" fmla="*/ 735233 h 4321842"/>
                <a:gd name="connsiteX361" fmla="*/ 3821617 w 10636284"/>
                <a:gd name="connsiteY361" fmla="*/ 746346 h 4321842"/>
                <a:gd name="connsiteX362" fmla="*/ 3812520 w 10636284"/>
                <a:gd name="connsiteY362" fmla="*/ 757834 h 4321842"/>
                <a:gd name="connsiteX363" fmla="*/ 3803467 w 10636284"/>
                <a:gd name="connsiteY363" fmla="*/ 769354 h 4321842"/>
                <a:gd name="connsiteX364" fmla="*/ 3798956 w 10636284"/>
                <a:gd name="connsiteY364" fmla="*/ 775128 h 4321842"/>
                <a:gd name="connsiteX365" fmla="*/ 3796707 w 10636284"/>
                <a:gd name="connsiteY365" fmla="*/ 778021 h 4321842"/>
                <a:gd name="connsiteX366" fmla="*/ 3794560 w 10636284"/>
                <a:gd name="connsiteY366" fmla="*/ 780990 h 4321842"/>
                <a:gd name="connsiteX367" fmla="*/ 3777538 w 10636284"/>
                <a:gd name="connsiteY367" fmla="*/ 804859 h 4321842"/>
                <a:gd name="connsiteX368" fmla="*/ 3773311 w 10636284"/>
                <a:gd name="connsiteY368" fmla="*/ 810846 h 4321842"/>
                <a:gd name="connsiteX369" fmla="*/ 3769296 w 10636284"/>
                <a:gd name="connsiteY369" fmla="*/ 816979 h 4321842"/>
                <a:gd name="connsiteX370" fmla="*/ 3761349 w 10636284"/>
                <a:gd name="connsiteY370" fmla="*/ 829306 h 4321842"/>
                <a:gd name="connsiteX371" fmla="*/ 3731281 w 10636284"/>
                <a:gd name="connsiteY371" fmla="*/ 879676 h 4321842"/>
                <a:gd name="connsiteX372" fmla="*/ 3717739 w 10636284"/>
                <a:gd name="connsiteY372" fmla="*/ 905725 h 4321842"/>
                <a:gd name="connsiteX373" fmla="*/ 3711104 w 10636284"/>
                <a:gd name="connsiteY373" fmla="*/ 918820 h 4321842"/>
                <a:gd name="connsiteX374" fmla="*/ 3704987 w 10636284"/>
                <a:gd name="connsiteY374" fmla="*/ 932171 h 4321842"/>
                <a:gd name="connsiteX375" fmla="*/ 3698924 w 10636284"/>
                <a:gd name="connsiteY375" fmla="*/ 945549 h 4321842"/>
                <a:gd name="connsiteX376" fmla="*/ 3695912 w 10636284"/>
                <a:gd name="connsiteY376" fmla="*/ 952249 h 4321842"/>
                <a:gd name="connsiteX377" fmla="*/ 3693030 w 10636284"/>
                <a:gd name="connsiteY377" fmla="*/ 959003 h 4321842"/>
                <a:gd name="connsiteX378" fmla="*/ 3682191 w 10636284"/>
                <a:gd name="connsiteY378" fmla="*/ 986316 h 4321842"/>
                <a:gd name="connsiteX379" fmla="*/ 3648249 w 10636284"/>
                <a:gd name="connsiteY379" fmla="*/ 1098751 h 4321842"/>
                <a:gd name="connsiteX380" fmla="*/ 3644959 w 10636284"/>
                <a:gd name="connsiteY380" fmla="*/ 1113072 h 4321842"/>
                <a:gd name="connsiteX381" fmla="*/ 3642181 w 10636284"/>
                <a:gd name="connsiteY381" fmla="*/ 1127485 h 4321842"/>
                <a:gd name="connsiteX382" fmla="*/ 3636995 w 10636284"/>
                <a:gd name="connsiteY382" fmla="*/ 1156388 h 4321842"/>
                <a:gd name="connsiteX383" fmla="*/ 3633117 w 10636284"/>
                <a:gd name="connsiteY383" fmla="*/ 1185464 h 4321842"/>
                <a:gd name="connsiteX384" fmla="*/ 3631287 w 10636284"/>
                <a:gd name="connsiteY384" fmla="*/ 1200014 h 4321842"/>
                <a:gd name="connsiteX385" fmla="*/ 3630077 w 10636284"/>
                <a:gd name="connsiteY385" fmla="*/ 1214607 h 4321842"/>
                <a:gd name="connsiteX386" fmla="*/ 3627866 w 10636284"/>
                <a:gd name="connsiteY386" fmla="*/ 1243809 h 4321842"/>
                <a:gd name="connsiteX387" fmla="*/ 3626989 w 10636284"/>
                <a:gd name="connsiteY387" fmla="*/ 1273028 h 4321842"/>
                <a:gd name="connsiteX388" fmla="*/ 3626678 w 10636284"/>
                <a:gd name="connsiteY388" fmla="*/ 1287643 h 4321842"/>
                <a:gd name="connsiteX389" fmla="*/ 3626967 w 10636284"/>
                <a:gd name="connsiteY389" fmla="*/ 1302334 h 4321842"/>
                <a:gd name="connsiteX390" fmla="*/ 3627719 w 10636284"/>
                <a:gd name="connsiteY390" fmla="*/ 1331710 h 4321842"/>
                <a:gd name="connsiteX391" fmla="*/ 3627719 w 10636284"/>
                <a:gd name="connsiteY391" fmla="*/ 1331710 h 4321842"/>
                <a:gd name="connsiteX392" fmla="*/ 3657706 w 10636284"/>
                <a:gd name="connsiteY392" fmla="*/ 1515400 h 4321842"/>
                <a:gd name="connsiteX393" fmla="*/ 3726830 w 10636284"/>
                <a:gd name="connsiteY393" fmla="*/ 1687858 h 4321842"/>
                <a:gd name="connsiteX394" fmla="*/ 3831307 w 10636284"/>
                <a:gd name="connsiteY394" fmla="*/ 1840455 h 4321842"/>
                <a:gd name="connsiteX395" fmla="*/ 3838770 w 10636284"/>
                <a:gd name="connsiteY395" fmla="*/ 1849285 h 4321842"/>
                <a:gd name="connsiteX396" fmla="*/ 3846554 w 10636284"/>
                <a:gd name="connsiteY396" fmla="*/ 1857821 h 4321842"/>
                <a:gd name="connsiteX397" fmla="*/ 3862214 w 10636284"/>
                <a:gd name="connsiteY397" fmla="*/ 1874811 h 4321842"/>
                <a:gd name="connsiteX398" fmla="*/ 3866158 w 10636284"/>
                <a:gd name="connsiteY398" fmla="*/ 1879032 h 4321842"/>
                <a:gd name="connsiteX399" fmla="*/ 3870244 w 10636284"/>
                <a:gd name="connsiteY399" fmla="*/ 1883117 h 4321842"/>
                <a:gd name="connsiteX400" fmla="*/ 3878431 w 10636284"/>
                <a:gd name="connsiteY400" fmla="*/ 1891267 h 4321842"/>
                <a:gd name="connsiteX401" fmla="*/ 3894903 w 10636284"/>
                <a:gd name="connsiteY401" fmla="*/ 1907456 h 4321842"/>
                <a:gd name="connsiteX402" fmla="*/ 3912002 w 10636284"/>
                <a:gd name="connsiteY402" fmla="*/ 1922980 h 4321842"/>
                <a:gd name="connsiteX403" fmla="*/ 3929373 w 10636284"/>
                <a:gd name="connsiteY403" fmla="*/ 1938199 h 4321842"/>
                <a:gd name="connsiteX404" fmla="*/ 3947190 w 10636284"/>
                <a:gd name="connsiteY404" fmla="*/ 1952896 h 4321842"/>
                <a:gd name="connsiteX405" fmla="*/ 3956189 w 10636284"/>
                <a:gd name="connsiteY405" fmla="*/ 1960135 h 4321842"/>
                <a:gd name="connsiteX406" fmla="*/ 3965411 w 10636284"/>
                <a:gd name="connsiteY406" fmla="*/ 1967097 h 4321842"/>
                <a:gd name="connsiteX407" fmla="*/ 4123401 w 10636284"/>
                <a:gd name="connsiteY407" fmla="*/ 2062700 h 4321842"/>
                <a:gd name="connsiteX408" fmla="*/ 4298828 w 10636284"/>
                <a:gd name="connsiteY408" fmla="*/ 2122167 h 4321842"/>
                <a:gd name="connsiteX409" fmla="*/ 4482959 w 10636284"/>
                <a:gd name="connsiteY409" fmla="*/ 2142703 h 4321842"/>
                <a:gd name="connsiteX410" fmla="*/ 4625550 w 10636284"/>
                <a:gd name="connsiteY410" fmla="*/ 2142730 h 4321842"/>
                <a:gd name="connsiteX411" fmla="*/ 4934111 w 10636284"/>
                <a:gd name="connsiteY411" fmla="*/ 2142730 h 4321842"/>
                <a:gd name="connsiteX412" fmla="*/ 4934111 w 10636284"/>
                <a:gd name="connsiteY412" fmla="*/ 2179090 h 4321842"/>
                <a:gd name="connsiteX413" fmla="*/ 4737538 w 10636284"/>
                <a:gd name="connsiteY413" fmla="*/ 2179090 h 4321842"/>
                <a:gd name="connsiteX414" fmla="*/ 4698869 w 10636284"/>
                <a:gd name="connsiteY414" fmla="*/ 2179134 h 4321842"/>
                <a:gd name="connsiteX415" fmla="*/ 4675642 w 10636284"/>
                <a:gd name="connsiteY415" fmla="*/ 2179433 h 4321842"/>
                <a:gd name="connsiteX416" fmla="*/ 4652410 w 10636284"/>
                <a:gd name="connsiteY416" fmla="*/ 2180294 h 4321842"/>
                <a:gd name="connsiteX417" fmla="*/ 4559704 w 10636284"/>
                <a:gd name="connsiteY417" fmla="*/ 2188590 h 4321842"/>
                <a:gd name="connsiteX418" fmla="*/ 4536641 w 10636284"/>
                <a:gd name="connsiteY418" fmla="*/ 2191886 h 4321842"/>
                <a:gd name="connsiteX419" fmla="*/ 4513643 w 10636284"/>
                <a:gd name="connsiteY419" fmla="*/ 2195677 h 4321842"/>
                <a:gd name="connsiteX420" fmla="*/ 4490737 w 10636284"/>
                <a:gd name="connsiteY420" fmla="*/ 2200024 h 4321842"/>
                <a:gd name="connsiteX421" fmla="*/ 4467925 w 10636284"/>
                <a:gd name="connsiteY421" fmla="*/ 2204861 h 4321842"/>
                <a:gd name="connsiteX422" fmla="*/ 4290227 w 10636284"/>
                <a:gd name="connsiteY422" fmla="*/ 2260950 h 4321842"/>
                <a:gd name="connsiteX423" fmla="*/ 4124997 w 10636284"/>
                <a:gd name="connsiteY423" fmla="*/ 2346792 h 4321842"/>
                <a:gd name="connsiteX424" fmla="*/ 3850803 w 10636284"/>
                <a:gd name="connsiteY424" fmla="*/ 2596350 h 4321842"/>
                <a:gd name="connsiteX425" fmla="*/ 3677321 w 10636284"/>
                <a:gd name="connsiteY425" fmla="*/ 2925103 h 4321842"/>
                <a:gd name="connsiteX426" fmla="*/ 3636238 w 10636284"/>
                <a:gd name="connsiteY426" fmla="*/ 3107350 h 4321842"/>
                <a:gd name="connsiteX427" fmla="*/ 3627882 w 10636284"/>
                <a:gd name="connsiteY427" fmla="*/ 3200290 h 4321842"/>
                <a:gd name="connsiteX428" fmla="*/ 3627027 w 10636284"/>
                <a:gd name="connsiteY428" fmla="*/ 3223571 h 4321842"/>
                <a:gd name="connsiteX429" fmla="*/ 3626662 w 10636284"/>
                <a:gd name="connsiteY429" fmla="*/ 3246847 h 4321842"/>
                <a:gd name="connsiteX430" fmla="*/ 3626869 w 10636284"/>
                <a:gd name="connsiteY430" fmla="*/ 3270095 h 4321842"/>
                <a:gd name="connsiteX431" fmla="*/ 3627561 w 10636284"/>
                <a:gd name="connsiteY431" fmla="*/ 3293349 h 4321842"/>
                <a:gd name="connsiteX432" fmla="*/ 3635219 w 10636284"/>
                <a:gd name="connsiteY432" fmla="*/ 3386212 h 4321842"/>
                <a:gd name="connsiteX433" fmla="*/ 3651022 w 10636284"/>
                <a:gd name="connsiteY433" fmla="*/ 3478215 h 4321842"/>
                <a:gd name="connsiteX434" fmla="*/ 3674744 w 10636284"/>
                <a:gd name="connsiteY434" fmla="*/ 3568573 h 4321842"/>
                <a:gd name="connsiteX435" fmla="*/ 3706381 w 10636284"/>
                <a:gd name="connsiteY435" fmla="*/ 3656480 h 4321842"/>
                <a:gd name="connsiteX436" fmla="*/ 3791897 w 10636284"/>
                <a:gd name="connsiteY436" fmla="*/ 3822243 h 4321842"/>
                <a:gd name="connsiteX437" fmla="*/ 3904692 w 10636284"/>
                <a:gd name="connsiteY437" fmla="*/ 3970499 h 4321842"/>
                <a:gd name="connsiteX438" fmla="*/ 4197935 w 10636284"/>
                <a:gd name="connsiteY438" fmla="*/ 4198082 h 4321842"/>
                <a:gd name="connsiteX439" fmla="*/ 4369908 w 10636284"/>
                <a:gd name="connsiteY439" fmla="*/ 4270530 h 4321842"/>
                <a:gd name="connsiteX440" fmla="*/ 4551877 w 10636284"/>
                <a:gd name="connsiteY440" fmla="*/ 4311874 h 4321842"/>
                <a:gd name="connsiteX441" fmla="*/ 4644680 w 10636284"/>
                <a:gd name="connsiteY441" fmla="*/ 4320480 h 4321842"/>
                <a:gd name="connsiteX442" fmla="*/ 4667934 w 10636284"/>
                <a:gd name="connsiteY442" fmla="*/ 4321406 h 4321842"/>
                <a:gd name="connsiteX443" fmla="*/ 4691183 w 10636284"/>
                <a:gd name="connsiteY443" fmla="*/ 4321733 h 4321842"/>
                <a:gd name="connsiteX444" fmla="*/ 4696995 w 10636284"/>
                <a:gd name="connsiteY444" fmla="*/ 4321842 h 4321842"/>
                <a:gd name="connsiteX445" fmla="*/ 4701925 w 10636284"/>
                <a:gd name="connsiteY445" fmla="*/ 4321842 h 4321842"/>
                <a:gd name="connsiteX446" fmla="*/ 10636284 w 10636284"/>
                <a:gd name="connsiteY446" fmla="*/ 4321842 h 4321842"/>
                <a:gd name="connsiteX447" fmla="*/ 10636284 w 10636284"/>
                <a:gd name="connsiteY447" fmla="*/ 3922373 h 4321842"/>
                <a:gd name="connsiteX448" fmla="*/ 4701952 w 10636284"/>
                <a:gd name="connsiteY448" fmla="*/ 3922373 h 4321842"/>
                <a:gd name="connsiteX449" fmla="*/ 5781561 w 10636284"/>
                <a:gd name="connsiteY449" fmla="*/ 2578543 h 4321842"/>
                <a:gd name="connsiteX450" fmla="*/ 5785380 w 10636284"/>
                <a:gd name="connsiteY450" fmla="*/ 2578619 h 4321842"/>
                <a:gd name="connsiteX451" fmla="*/ 5788686 w 10636284"/>
                <a:gd name="connsiteY451" fmla="*/ 2578728 h 4321842"/>
                <a:gd name="connsiteX452" fmla="*/ 5795299 w 10636284"/>
                <a:gd name="connsiteY452" fmla="*/ 2578913 h 4321842"/>
                <a:gd name="connsiteX453" fmla="*/ 5801912 w 10636284"/>
                <a:gd name="connsiteY453" fmla="*/ 2579060 h 4321842"/>
                <a:gd name="connsiteX454" fmla="*/ 5808514 w 10636284"/>
                <a:gd name="connsiteY454" fmla="*/ 2579300 h 4321842"/>
                <a:gd name="connsiteX455" fmla="*/ 5821669 w 10636284"/>
                <a:gd name="connsiteY455" fmla="*/ 2580346 h 4321842"/>
                <a:gd name="connsiteX456" fmla="*/ 5828249 w 10636284"/>
                <a:gd name="connsiteY456" fmla="*/ 2580809 h 4321842"/>
                <a:gd name="connsiteX457" fmla="*/ 5831528 w 10636284"/>
                <a:gd name="connsiteY457" fmla="*/ 2581152 h 4321842"/>
                <a:gd name="connsiteX458" fmla="*/ 5834791 w 10636284"/>
                <a:gd name="connsiteY458" fmla="*/ 2581593 h 4321842"/>
                <a:gd name="connsiteX459" fmla="*/ 5847859 w 10636284"/>
                <a:gd name="connsiteY459" fmla="*/ 2583260 h 4321842"/>
                <a:gd name="connsiteX460" fmla="*/ 5949530 w 10636284"/>
                <a:gd name="connsiteY460" fmla="*/ 2610207 h 4321842"/>
                <a:gd name="connsiteX461" fmla="*/ 5961808 w 10636284"/>
                <a:gd name="connsiteY461" fmla="*/ 2615077 h 4321842"/>
                <a:gd name="connsiteX462" fmla="*/ 5973847 w 10636284"/>
                <a:gd name="connsiteY462" fmla="*/ 2620562 h 4321842"/>
                <a:gd name="connsiteX463" fmla="*/ 5979893 w 10636284"/>
                <a:gd name="connsiteY463" fmla="*/ 2623248 h 4321842"/>
                <a:gd name="connsiteX464" fmla="*/ 5985798 w 10636284"/>
                <a:gd name="connsiteY464" fmla="*/ 2626249 h 4321842"/>
                <a:gd name="connsiteX465" fmla="*/ 5997596 w 10636284"/>
                <a:gd name="connsiteY465" fmla="*/ 2632274 h 4321842"/>
                <a:gd name="connsiteX466" fmla="*/ 6000560 w 10636284"/>
                <a:gd name="connsiteY466" fmla="*/ 2633756 h 4321842"/>
                <a:gd name="connsiteX467" fmla="*/ 6003425 w 10636284"/>
                <a:gd name="connsiteY467" fmla="*/ 2635428 h 4321842"/>
                <a:gd name="connsiteX468" fmla="*/ 6009161 w 10636284"/>
                <a:gd name="connsiteY468" fmla="*/ 2638756 h 4321842"/>
                <a:gd name="connsiteX469" fmla="*/ 6020670 w 10636284"/>
                <a:gd name="connsiteY469" fmla="*/ 2645352 h 4321842"/>
                <a:gd name="connsiteX470" fmla="*/ 6031837 w 10636284"/>
                <a:gd name="connsiteY470" fmla="*/ 2652543 h 4321842"/>
                <a:gd name="connsiteX471" fmla="*/ 6037454 w 10636284"/>
                <a:gd name="connsiteY471" fmla="*/ 2656089 h 4321842"/>
                <a:gd name="connsiteX472" fmla="*/ 6042901 w 10636284"/>
                <a:gd name="connsiteY472" fmla="*/ 2659897 h 4321842"/>
                <a:gd name="connsiteX473" fmla="*/ 6122963 w 10636284"/>
                <a:gd name="connsiteY473" fmla="*/ 2729648 h 4321842"/>
                <a:gd name="connsiteX474" fmla="*/ 6184767 w 10636284"/>
                <a:gd name="connsiteY474" fmla="*/ 2815446 h 4321842"/>
                <a:gd name="connsiteX475" fmla="*/ 6186450 w 10636284"/>
                <a:gd name="connsiteY475" fmla="*/ 2818284 h 4321842"/>
                <a:gd name="connsiteX476" fmla="*/ 6187959 w 10636284"/>
                <a:gd name="connsiteY476" fmla="*/ 2821209 h 4321842"/>
                <a:gd name="connsiteX477" fmla="*/ 6190955 w 10636284"/>
                <a:gd name="connsiteY477" fmla="*/ 2827070 h 4321842"/>
                <a:gd name="connsiteX478" fmla="*/ 6197023 w 10636284"/>
                <a:gd name="connsiteY478" fmla="*/ 2838755 h 4321842"/>
                <a:gd name="connsiteX479" fmla="*/ 6202432 w 10636284"/>
                <a:gd name="connsiteY479" fmla="*/ 2850733 h 4321842"/>
                <a:gd name="connsiteX480" fmla="*/ 6207683 w 10636284"/>
                <a:gd name="connsiteY480" fmla="*/ 2862760 h 4321842"/>
                <a:gd name="connsiteX481" fmla="*/ 6216949 w 10636284"/>
                <a:gd name="connsiteY481" fmla="*/ 2887272 h 4321842"/>
                <a:gd name="connsiteX482" fmla="*/ 6221230 w 10636284"/>
                <a:gd name="connsiteY482" fmla="*/ 2899643 h 4321842"/>
                <a:gd name="connsiteX483" fmla="*/ 6224787 w 10636284"/>
                <a:gd name="connsiteY483" fmla="*/ 2912226 h 4321842"/>
                <a:gd name="connsiteX484" fmla="*/ 6241113 w 10636284"/>
                <a:gd name="connsiteY484" fmla="*/ 3015292 h 4321842"/>
                <a:gd name="connsiteX485" fmla="*/ 6241407 w 10636284"/>
                <a:gd name="connsiteY485" fmla="*/ 3028425 h 4321842"/>
                <a:gd name="connsiteX486" fmla="*/ 6241570 w 10636284"/>
                <a:gd name="connsiteY486" fmla="*/ 3035006 h 4321842"/>
                <a:gd name="connsiteX487" fmla="*/ 6241483 w 10636284"/>
                <a:gd name="connsiteY487" fmla="*/ 3041651 h 4321842"/>
                <a:gd name="connsiteX488" fmla="*/ 6240208 w 10636284"/>
                <a:gd name="connsiteY488" fmla="*/ 3068119 h 4321842"/>
                <a:gd name="connsiteX489" fmla="*/ 6233132 w 10636284"/>
                <a:gd name="connsiteY489" fmla="*/ 3120347 h 4321842"/>
                <a:gd name="connsiteX490" fmla="*/ 6233132 w 10636284"/>
                <a:gd name="connsiteY490" fmla="*/ 3120347 h 4321842"/>
                <a:gd name="connsiteX491" fmla="*/ 6216933 w 10636284"/>
                <a:gd name="connsiteY491" fmla="*/ 3180369 h 4321842"/>
                <a:gd name="connsiteX492" fmla="*/ 6211676 w 10636284"/>
                <a:gd name="connsiteY492" fmla="*/ 3195006 h 4321842"/>
                <a:gd name="connsiteX493" fmla="*/ 6205771 w 10636284"/>
                <a:gd name="connsiteY493" fmla="*/ 3209403 h 4321842"/>
                <a:gd name="connsiteX494" fmla="*/ 6204322 w 10636284"/>
                <a:gd name="connsiteY494" fmla="*/ 3213014 h 4321842"/>
                <a:gd name="connsiteX495" fmla="*/ 6202699 w 10636284"/>
                <a:gd name="connsiteY495" fmla="*/ 3216549 h 4321842"/>
                <a:gd name="connsiteX496" fmla="*/ 6199420 w 10636284"/>
                <a:gd name="connsiteY496" fmla="*/ 3223609 h 4321842"/>
                <a:gd name="connsiteX497" fmla="*/ 6196195 w 10636284"/>
                <a:gd name="connsiteY497" fmla="*/ 3230696 h 4321842"/>
                <a:gd name="connsiteX498" fmla="*/ 6192616 w 10636284"/>
                <a:gd name="connsiteY498" fmla="*/ 3237614 h 4321842"/>
                <a:gd name="connsiteX499" fmla="*/ 6189065 w 10636284"/>
                <a:gd name="connsiteY499" fmla="*/ 3244548 h 4321842"/>
                <a:gd name="connsiteX500" fmla="*/ 6187305 w 10636284"/>
                <a:gd name="connsiteY500" fmla="*/ 3248023 h 4321842"/>
                <a:gd name="connsiteX501" fmla="*/ 6185366 w 10636284"/>
                <a:gd name="connsiteY501" fmla="*/ 3251406 h 4321842"/>
                <a:gd name="connsiteX502" fmla="*/ 6177669 w 10636284"/>
                <a:gd name="connsiteY502" fmla="*/ 3264969 h 4321842"/>
                <a:gd name="connsiteX503" fmla="*/ 6169357 w 10636284"/>
                <a:gd name="connsiteY503" fmla="*/ 3278178 h 4321842"/>
                <a:gd name="connsiteX504" fmla="*/ 6167298 w 10636284"/>
                <a:gd name="connsiteY504" fmla="*/ 3281496 h 4321842"/>
                <a:gd name="connsiteX505" fmla="*/ 6165059 w 10636284"/>
                <a:gd name="connsiteY505" fmla="*/ 3284699 h 4321842"/>
                <a:gd name="connsiteX506" fmla="*/ 6160625 w 10636284"/>
                <a:gd name="connsiteY506" fmla="*/ 3291127 h 4321842"/>
                <a:gd name="connsiteX507" fmla="*/ 6156213 w 10636284"/>
                <a:gd name="connsiteY507" fmla="*/ 3297570 h 4321842"/>
                <a:gd name="connsiteX508" fmla="*/ 6151485 w 10636284"/>
                <a:gd name="connsiteY508" fmla="*/ 3303797 h 4321842"/>
                <a:gd name="connsiteX509" fmla="*/ 6141941 w 10636284"/>
                <a:gd name="connsiteY509" fmla="*/ 3316178 h 4321842"/>
                <a:gd name="connsiteX510" fmla="*/ 6132006 w 10636284"/>
                <a:gd name="connsiteY510" fmla="*/ 3328255 h 4321842"/>
                <a:gd name="connsiteX511" fmla="*/ 6121585 w 10636284"/>
                <a:gd name="connsiteY511" fmla="*/ 3339922 h 4321842"/>
                <a:gd name="connsiteX512" fmla="*/ 6076177 w 10636284"/>
                <a:gd name="connsiteY512" fmla="*/ 3382912 h 4321842"/>
                <a:gd name="connsiteX513" fmla="*/ 6063970 w 10636284"/>
                <a:gd name="connsiteY513" fmla="*/ 3392689 h 4321842"/>
                <a:gd name="connsiteX514" fmla="*/ 6051376 w 10636284"/>
                <a:gd name="connsiteY514" fmla="*/ 3401939 h 4321842"/>
                <a:gd name="connsiteX515" fmla="*/ 6048239 w 10636284"/>
                <a:gd name="connsiteY515" fmla="*/ 3404270 h 4321842"/>
                <a:gd name="connsiteX516" fmla="*/ 6044998 w 10636284"/>
                <a:gd name="connsiteY516" fmla="*/ 3406449 h 4321842"/>
                <a:gd name="connsiteX517" fmla="*/ 6038499 w 10636284"/>
                <a:gd name="connsiteY517" fmla="*/ 3410779 h 4321842"/>
                <a:gd name="connsiteX518" fmla="*/ 6032034 w 10636284"/>
                <a:gd name="connsiteY518" fmla="*/ 3415159 h 4321842"/>
                <a:gd name="connsiteX519" fmla="*/ 6025361 w 10636284"/>
                <a:gd name="connsiteY519" fmla="*/ 3419201 h 4321842"/>
                <a:gd name="connsiteX520" fmla="*/ 6018710 w 10636284"/>
                <a:gd name="connsiteY520" fmla="*/ 3423275 h 4321842"/>
                <a:gd name="connsiteX521" fmla="*/ 6015392 w 10636284"/>
                <a:gd name="connsiteY521" fmla="*/ 3425334 h 4321842"/>
                <a:gd name="connsiteX522" fmla="*/ 6011966 w 10636284"/>
                <a:gd name="connsiteY522" fmla="*/ 3427197 h 4321842"/>
                <a:gd name="connsiteX523" fmla="*/ 5998332 w 10636284"/>
                <a:gd name="connsiteY523" fmla="*/ 3434763 h 4321842"/>
                <a:gd name="connsiteX524" fmla="*/ 5984381 w 10636284"/>
                <a:gd name="connsiteY524" fmla="*/ 3441698 h 4321842"/>
                <a:gd name="connsiteX525" fmla="*/ 5980901 w 10636284"/>
                <a:gd name="connsiteY525" fmla="*/ 3443446 h 4321842"/>
                <a:gd name="connsiteX526" fmla="*/ 5977338 w 10636284"/>
                <a:gd name="connsiteY526" fmla="*/ 3445009 h 4321842"/>
                <a:gd name="connsiteX527" fmla="*/ 5970230 w 10636284"/>
                <a:gd name="connsiteY527" fmla="*/ 3448174 h 4321842"/>
                <a:gd name="connsiteX528" fmla="*/ 5963132 w 10636284"/>
                <a:gd name="connsiteY528" fmla="*/ 3451366 h 4321842"/>
                <a:gd name="connsiteX529" fmla="*/ 5955882 w 10636284"/>
                <a:gd name="connsiteY529" fmla="*/ 3454194 h 4321842"/>
                <a:gd name="connsiteX530" fmla="*/ 5948654 w 10636284"/>
                <a:gd name="connsiteY530" fmla="*/ 3457075 h 4321842"/>
                <a:gd name="connsiteX531" fmla="*/ 5945037 w 10636284"/>
                <a:gd name="connsiteY531" fmla="*/ 3458508 h 4321842"/>
                <a:gd name="connsiteX532" fmla="*/ 5941354 w 10636284"/>
                <a:gd name="connsiteY532" fmla="*/ 3459755 h 4321842"/>
                <a:gd name="connsiteX533" fmla="*/ 5926663 w 10636284"/>
                <a:gd name="connsiteY533" fmla="*/ 3464853 h 4321842"/>
                <a:gd name="connsiteX534" fmla="*/ 5911754 w 10636284"/>
                <a:gd name="connsiteY534" fmla="*/ 3469282 h 4321842"/>
                <a:gd name="connsiteX535" fmla="*/ 5850871 w 10636284"/>
                <a:gd name="connsiteY535" fmla="*/ 3482143 h 4321842"/>
                <a:gd name="connsiteX536" fmla="*/ 5788408 w 10636284"/>
                <a:gd name="connsiteY536" fmla="*/ 3486501 h 4321842"/>
                <a:gd name="connsiteX537" fmla="*/ 5772862 w 10636284"/>
                <a:gd name="connsiteY537" fmla="*/ 3486098 h 4321842"/>
                <a:gd name="connsiteX538" fmla="*/ 5765089 w 10636284"/>
                <a:gd name="connsiteY538" fmla="*/ 3485934 h 4321842"/>
                <a:gd name="connsiteX539" fmla="*/ 5757359 w 10636284"/>
                <a:gd name="connsiteY539" fmla="*/ 3485302 h 4321842"/>
                <a:gd name="connsiteX540" fmla="*/ 5741900 w 10636284"/>
                <a:gd name="connsiteY540" fmla="*/ 3484153 h 4321842"/>
                <a:gd name="connsiteX541" fmla="*/ 5726550 w 10636284"/>
                <a:gd name="connsiteY541" fmla="*/ 3482164 h 4321842"/>
                <a:gd name="connsiteX542" fmla="*/ 5718881 w 10636284"/>
                <a:gd name="connsiteY542" fmla="*/ 3481157 h 4321842"/>
                <a:gd name="connsiteX543" fmla="*/ 5711276 w 10636284"/>
                <a:gd name="connsiteY543" fmla="*/ 3479746 h 4321842"/>
                <a:gd name="connsiteX544" fmla="*/ 5703666 w 10636284"/>
                <a:gd name="connsiteY544" fmla="*/ 3478395 h 4321842"/>
                <a:gd name="connsiteX545" fmla="*/ 5696073 w 10636284"/>
                <a:gd name="connsiteY545" fmla="*/ 3476952 h 4321842"/>
                <a:gd name="connsiteX546" fmla="*/ 5666086 w 10636284"/>
                <a:gd name="connsiteY546" fmla="*/ 3469391 h 4321842"/>
                <a:gd name="connsiteX547" fmla="*/ 5658640 w 10636284"/>
                <a:gd name="connsiteY547" fmla="*/ 3467288 h 4321842"/>
                <a:gd name="connsiteX548" fmla="*/ 5654909 w 10636284"/>
                <a:gd name="connsiteY548" fmla="*/ 3466253 h 4321842"/>
                <a:gd name="connsiteX549" fmla="*/ 5651254 w 10636284"/>
                <a:gd name="connsiteY549" fmla="*/ 3464968 h 4321842"/>
                <a:gd name="connsiteX550" fmla="*/ 5636584 w 10636284"/>
                <a:gd name="connsiteY550" fmla="*/ 3459967 h 4321842"/>
                <a:gd name="connsiteX551" fmla="*/ 5629334 w 10636284"/>
                <a:gd name="connsiteY551" fmla="*/ 3457211 h 4321842"/>
                <a:gd name="connsiteX552" fmla="*/ 5622128 w 10636284"/>
                <a:gd name="connsiteY552" fmla="*/ 3454324 h 4321842"/>
                <a:gd name="connsiteX553" fmla="*/ 5614899 w 10636284"/>
                <a:gd name="connsiteY553" fmla="*/ 3451492 h 4321842"/>
                <a:gd name="connsiteX554" fmla="*/ 5611337 w 10636284"/>
                <a:gd name="connsiteY554" fmla="*/ 3449945 h 4321842"/>
                <a:gd name="connsiteX555" fmla="*/ 5607807 w 10636284"/>
                <a:gd name="connsiteY555" fmla="*/ 3448305 h 4321842"/>
                <a:gd name="connsiteX556" fmla="*/ 5593639 w 10636284"/>
                <a:gd name="connsiteY556" fmla="*/ 3441888 h 4321842"/>
                <a:gd name="connsiteX557" fmla="*/ 5579803 w 10636284"/>
                <a:gd name="connsiteY557" fmla="*/ 3434703 h 4321842"/>
                <a:gd name="connsiteX558" fmla="*/ 5572880 w 10636284"/>
                <a:gd name="connsiteY558" fmla="*/ 3431119 h 4321842"/>
                <a:gd name="connsiteX559" fmla="*/ 5566147 w 10636284"/>
                <a:gd name="connsiteY559" fmla="*/ 3427159 h 4321842"/>
                <a:gd name="connsiteX560" fmla="*/ 5559382 w 10636284"/>
                <a:gd name="connsiteY560" fmla="*/ 3423248 h 4321842"/>
                <a:gd name="connsiteX561" fmla="*/ 5552671 w 10636284"/>
                <a:gd name="connsiteY561" fmla="*/ 3419250 h 4321842"/>
                <a:gd name="connsiteX562" fmla="*/ 5539532 w 10636284"/>
                <a:gd name="connsiteY562" fmla="*/ 3410736 h 4321842"/>
                <a:gd name="connsiteX563" fmla="*/ 5536226 w 10636284"/>
                <a:gd name="connsiteY563" fmla="*/ 3408639 h 4321842"/>
                <a:gd name="connsiteX564" fmla="*/ 5533050 w 10636284"/>
                <a:gd name="connsiteY564" fmla="*/ 3406340 h 4321842"/>
                <a:gd name="connsiteX565" fmla="*/ 5526693 w 10636284"/>
                <a:gd name="connsiteY565" fmla="*/ 3401748 h 4321842"/>
                <a:gd name="connsiteX566" fmla="*/ 5501745 w 10636284"/>
                <a:gd name="connsiteY566" fmla="*/ 3382694 h 4321842"/>
                <a:gd name="connsiteX567" fmla="*/ 5489881 w 10636284"/>
                <a:gd name="connsiteY567" fmla="*/ 3372371 h 4321842"/>
                <a:gd name="connsiteX568" fmla="*/ 5483927 w 10636284"/>
                <a:gd name="connsiteY568" fmla="*/ 3367229 h 4321842"/>
                <a:gd name="connsiteX569" fmla="*/ 5478284 w 10636284"/>
                <a:gd name="connsiteY569" fmla="*/ 3361744 h 4321842"/>
                <a:gd name="connsiteX570" fmla="*/ 5472597 w 10636284"/>
                <a:gd name="connsiteY570" fmla="*/ 3356302 h 4321842"/>
                <a:gd name="connsiteX571" fmla="*/ 5469737 w 10636284"/>
                <a:gd name="connsiteY571" fmla="*/ 3353595 h 4321842"/>
                <a:gd name="connsiteX572" fmla="*/ 5466954 w 10636284"/>
                <a:gd name="connsiteY572" fmla="*/ 3350817 h 4321842"/>
                <a:gd name="connsiteX573" fmla="*/ 5456130 w 10636284"/>
                <a:gd name="connsiteY573" fmla="*/ 3339372 h 4321842"/>
                <a:gd name="connsiteX574" fmla="*/ 5416704 w 10636284"/>
                <a:gd name="connsiteY574" fmla="*/ 3290320 h 4321842"/>
                <a:gd name="connsiteX575" fmla="*/ 5412112 w 10636284"/>
                <a:gd name="connsiteY575" fmla="*/ 3283931 h 4321842"/>
                <a:gd name="connsiteX576" fmla="*/ 5407901 w 10636284"/>
                <a:gd name="connsiteY576" fmla="*/ 3277291 h 4321842"/>
                <a:gd name="connsiteX577" fmla="*/ 5399436 w 10636284"/>
                <a:gd name="connsiteY577" fmla="*/ 3264043 h 4321842"/>
                <a:gd name="connsiteX578" fmla="*/ 5384277 w 10636284"/>
                <a:gd name="connsiteY578" fmla="*/ 3236557 h 4321842"/>
                <a:gd name="connsiteX579" fmla="*/ 5342731 w 10636284"/>
                <a:gd name="connsiteY579" fmla="*/ 3119072 h 4321842"/>
                <a:gd name="connsiteX580" fmla="*/ 5340018 w 10636284"/>
                <a:gd name="connsiteY580" fmla="*/ 3103722 h 4321842"/>
                <a:gd name="connsiteX581" fmla="*/ 5338678 w 10636284"/>
                <a:gd name="connsiteY581" fmla="*/ 3096047 h 4321842"/>
                <a:gd name="connsiteX582" fmla="*/ 5337736 w 10636284"/>
                <a:gd name="connsiteY582" fmla="*/ 3088306 h 4321842"/>
                <a:gd name="connsiteX583" fmla="*/ 5336734 w 10636284"/>
                <a:gd name="connsiteY583" fmla="*/ 3080571 h 4321842"/>
                <a:gd name="connsiteX584" fmla="*/ 5336211 w 10636284"/>
                <a:gd name="connsiteY584" fmla="*/ 3076704 h 4321842"/>
                <a:gd name="connsiteX585" fmla="*/ 5335944 w 10636284"/>
                <a:gd name="connsiteY585" fmla="*/ 3074770 h 4321842"/>
                <a:gd name="connsiteX586" fmla="*/ 5335813 w 10636284"/>
                <a:gd name="connsiteY586" fmla="*/ 3072820 h 4321842"/>
                <a:gd name="connsiteX587" fmla="*/ 5334647 w 10636284"/>
                <a:gd name="connsiteY587" fmla="*/ 3057241 h 4321842"/>
                <a:gd name="connsiteX588" fmla="*/ 5333977 w 10636284"/>
                <a:gd name="connsiteY588" fmla="*/ 3041618 h 4321842"/>
                <a:gd name="connsiteX589" fmla="*/ 5333760 w 10636284"/>
                <a:gd name="connsiteY589" fmla="*/ 3033791 h 4321842"/>
                <a:gd name="connsiteX590" fmla="*/ 5333629 w 10636284"/>
                <a:gd name="connsiteY590" fmla="*/ 3029880 h 4321842"/>
                <a:gd name="connsiteX591" fmla="*/ 5333596 w 10636284"/>
                <a:gd name="connsiteY591" fmla="*/ 3028899 h 4321842"/>
                <a:gd name="connsiteX592" fmla="*/ 5333569 w 10636284"/>
                <a:gd name="connsiteY592" fmla="*/ 3027804 h 4321842"/>
                <a:gd name="connsiteX593" fmla="*/ 5333569 w 10636284"/>
                <a:gd name="connsiteY593" fmla="*/ 2578521 h 4321842"/>
                <a:gd name="connsiteX594" fmla="*/ 5781561 w 10636284"/>
                <a:gd name="connsiteY594" fmla="*/ 2578521 h 4321842"/>
                <a:gd name="connsiteX595" fmla="*/ 4483667 w 10636284"/>
                <a:gd name="connsiteY595" fmla="*/ 1743234 h 4321842"/>
                <a:gd name="connsiteX596" fmla="*/ 4385645 w 10636284"/>
                <a:gd name="connsiteY596" fmla="*/ 1732241 h 4321842"/>
                <a:gd name="connsiteX597" fmla="*/ 4292171 w 10636284"/>
                <a:gd name="connsiteY597" fmla="*/ 1700621 h 4321842"/>
                <a:gd name="connsiteX598" fmla="*/ 4207288 w 10636284"/>
                <a:gd name="connsiteY598" fmla="*/ 1649161 h 4321842"/>
                <a:gd name="connsiteX599" fmla="*/ 4202282 w 10636284"/>
                <a:gd name="connsiteY599" fmla="*/ 1645452 h 4321842"/>
                <a:gd name="connsiteX600" fmla="*/ 4197450 w 10636284"/>
                <a:gd name="connsiteY600" fmla="*/ 1641519 h 4321842"/>
                <a:gd name="connsiteX601" fmla="*/ 4187831 w 10636284"/>
                <a:gd name="connsiteY601" fmla="*/ 1633593 h 4321842"/>
                <a:gd name="connsiteX602" fmla="*/ 4178478 w 10636284"/>
                <a:gd name="connsiteY602" fmla="*/ 1625362 h 4321842"/>
                <a:gd name="connsiteX603" fmla="*/ 4169201 w 10636284"/>
                <a:gd name="connsiteY603" fmla="*/ 1617034 h 4321842"/>
                <a:gd name="connsiteX604" fmla="*/ 4160366 w 10636284"/>
                <a:gd name="connsiteY604" fmla="*/ 1608247 h 4321842"/>
                <a:gd name="connsiteX605" fmla="*/ 4155926 w 10636284"/>
                <a:gd name="connsiteY605" fmla="*/ 1603879 h 4321842"/>
                <a:gd name="connsiteX606" fmla="*/ 4153693 w 10636284"/>
                <a:gd name="connsiteY606" fmla="*/ 1601705 h 4321842"/>
                <a:gd name="connsiteX607" fmla="*/ 4151591 w 10636284"/>
                <a:gd name="connsiteY607" fmla="*/ 1599407 h 4321842"/>
                <a:gd name="connsiteX608" fmla="*/ 4143169 w 10636284"/>
                <a:gd name="connsiteY608" fmla="*/ 1590228 h 4321842"/>
                <a:gd name="connsiteX609" fmla="*/ 4138926 w 10636284"/>
                <a:gd name="connsiteY609" fmla="*/ 1585669 h 4321842"/>
                <a:gd name="connsiteX610" fmla="*/ 4134960 w 10636284"/>
                <a:gd name="connsiteY610" fmla="*/ 1580875 h 4321842"/>
                <a:gd name="connsiteX611" fmla="*/ 4078985 w 10636284"/>
                <a:gd name="connsiteY611" fmla="*/ 1499238 h 4321842"/>
                <a:gd name="connsiteX612" fmla="*/ 4026698 w 10636284"/>
                <a:gd name="connsiteY612" fmla="*/ 1311692 h 4321842"/>
                <a:gd name="connsiteX613" fmla="*/ 4026698 w 10636284"/>
                <a:gd name="connsiteY613" fmla="*/ 1311692 h 4321842"/>
                <a:gd name="connsiteX614" fmla="*/ 4026398 w 10636284"/>
                <a:gd name="connsiteY614" fmla="*/ 1296140 h 4321842"/>
                <a:gd name="connsiteX615" fmla="*/ 4026158 w 10636284"/>
                <a:gd name="connsiteY615" fmla="*/ 1288367 h 4321842"/>
                <a:gd name="connsiteX616" fmla="*/ 4026403 w 10636284"/>
                <a:gd name="connsiteY616" fmla="*/ 1280518 h 4321842"/>
                <a:gd name="connsiteX617" fmla="*/ 4026796 w 10636284"/>
                <a:gd name="connsiteY617" fmla="*/ 1264808 h 4321842"/>
                <a:gd name="connsiteX618" fmla="*/ 4028059 w 10636284"/>
                <a:gd name="connsiteY618" fmla="*/ 1249207 h 4321842"/>
                <a:gd name="connsiteX619" fmla="*/ 4028615 w 10636284"/>
                <a:gd name="connsiteY619" fmla="*/ 1241402 h 4321842"/>
                <a:gd name="connsiteX620" fmla="*/ 4029677 w 10636284"/>
                <a:gd name="connsiteY620" fmla="*/ 1233667 h 4321842"/>
                <a:gd name="connsiteX621" fmla="*/ 4031665 w 10636284"/>
                <a:gd name="connsiteY621" fmla="*/ 1218186 h 4321842"/>
                <a:gd name="connsiteX622" fmla="*/ 4034481 w 10636284"/>
                <a:gd name="connsiteY622" fmla="*/ 1202863 h 4321842"/>
                <a:gd name="connsiteX623" fmla="*/ 4035898 w 10636284"/>
                <a:gd name="connsiteY623" fmla="*/ 1195209 h 4321842"/>
                <a:gd name="connsiteX624" fmla="*/ 4037706 w 10636284"/>
                <a:gd name="connsiteY624" fmla="*/ 1187643 h 4321842"/>
                <a:gd name="connsiteX625" fmla="*/ 4055638 w 10636284"/>
                <a:gd name="connsiteY625" fmla="*/ 1128138 h 4321842"/>
                <a:gd name="connsiteX626" fmla="*/ 4061347 w 10636284"/>
                <a:gd name="connsiteY626" fmla="*/ 1113665 h 4321842"/>
                <a:gd name="connsiteX627" fmla="*/ 4062878 w 10636284"/>
                <a:gd name="connsiteY627" fmla="*/ 1110086 h 4321842"/>
                <a:gd name="connsiteX628" fmla="*/ 4064512 w 10636284"/>
                <a:gd name="connsiteY628" fmla="*/ 1106551 h 4321842"/>
                <a:gd name="connsiteX629" fmla="*/ 4067737 w 10636284"/>
                <a:gd name="connsiteY629" fmla="*/ 1099464 h 4321842"/>
                <a:gd name="connsiteX630" fmla="*/ 4070907 w 10636284"/>
                <a:gd name="connsiteY630" fmla="*/ 1092356 h 4321842"/>
                <a:gd name="connsiteX631" fmla="*/ 4074496 w 10636284"/>
                <a:gd name="connsiteY631" fmla="*/ 1085438 h 4321842"/>
                <a:gd name="connsiteX632" fmla="*/ 4081627 w 10636284"/>
                <a:gd name="connsiteY632" fmla="*/ 1071586 h 4321842"/>
                <a:gd name="connsiteX633" fmla="*/ 4254564 w 10636284"/>
                <a:gd name="connsiteY633" fmla="*/ 895353 h 4321842"/>
                <a:gd name="connsiteX634" fmla="*/ 4282034 w 10636284"/>
                <a:gd name="connsiteY634" fmla="*/ 880629 h 4321842"/>
                <a:gd name="connsiteX635" fmla="*/ 4296208 w 10636284"/>
                <a:gd name="connsiteY635" fmla="*/ 874191 h 4321842"/>
                <a:gd name="connsiteX636" fmla="*/ 4303284 w 10636284"/>
                <a:gd name="connsiteY636" fmla="*/ 870950 h 4321842"/>
                <a:gd name="connsiteX637" fmla="*/ 4310534 w 10636284"/>
                <a:gd name="connsiteY637" fmla="*/ 868134 h 4321842"/>
                <a:gd name="connsiteX638" fmla="*/ 4369625 w 10636284"/>
                <a:gd name="connsiteY638" fmla="*/ 848872 h 4321842"/>
                <a:gd name="connsiteX639" fmla="*/ 4384773 w 10636284"/>
                <a:gd name="connsiteY639" fmla="*/ 845332 h 4321842"/>
                <a:gd name="connsiteX640" fmla="*/ 4392410 w 10636284"/>
                <a:gd name="connsiteY640" fmla="*/ 843828 h 4321842"/>
                <a:gd name="connsiteX641" fmla="*/ 4400080 w 10636284"/>
                <a:gd name="connsiteY641" fmla="*/ 842461 h 4321842"/>
                <a:gd name="connsiteX642" fmla="*/ 4407739 w 10636284"/>
                <a:gd name="connsiteY642" fmla="*/ 841034 h 4321842"/>
                <a:gd name="connsiteX643" fmla="*/ 4409651 w 10636284"/>
                <a:gd name="connsiteY643" fmla="*/ 840669 h 4321842"/>
                <a:gd name="connsiteX644" fmla="*/ 4411590 w 10636284"/>
                <a:gd name="connsiteY644" fmla="*/ 840440 h 4321842"/>
                <a:gd name="connsiteX645" fmla="*/ 4415463 w 10636284"/>
                <a:gd name="connsiteY645" fmla="*/ 839966 h 4321842"/>
                <a:gd name="connsiteX646" fmla="*/ 4430938 w 10636284"/>
                <a:gd name="connsiteY646" fmla="*/ 837923 h 4321842"/>
                <a:gd name="connsiteX647" fmla="*/ 4446534 w 10636284"/>
                <a:gd name="connsiteY647" fmla="*/ 836671 h 4321842"/>
                <a:gd name="connsiteX648" fmla="*/ 4454334 w 10636284"/>
                <a:gd name="connsiteY648" fmla="*/ 836006 h 4321842"/>
                <a:gd name="connsiteX649" fmla="*/ 4462183 w 10636284"/>
                <a:gd name="connsiteY649" fmla="*/ 835777 h 4321842"/>
                <a:gd name="connsiteX650" fmla="*/ 4477887 w 10636284"/>
                <a:gd name="connsiteY650" fmla="*/ 835287 h 4321842"/>
                <a:gd name="connsiteX651" fmla="*/ 4493445 w 10636284"/>
                <a:gd name="connsiteY651" fmla="*/ 835652 h 4321842"/>
                <a:gd name="connsiteX652" fmla="*/ 4501223 w 10636284"/>
                <a:gd name="connsiteY652" fmla="*/ 835777 h 4321842"/>
                <a:gd name="connsiteX653" fmla="*/ 4508958 w 10636284"/>
                <a:gd name="connsiteY653" fmla="*/ 836366 h 4321842"/>
                <a:gd name="connsiteX654" fmla="*/ 4524428 w 10636284"/>
                <a:gd name="connsiteY654" fmla="*/ 837471 h 4321842"/>
                <a:gd name="connsiteX655" fmla="*/ 4539779 w 10636284"/>
                <a:gd name="connsiteY655" fmla="*/ 839449 h 4321842"/>
                <a:gd name="connsiteX656" fmla="*/ 4547465 w 10636284"/>
                <a:gd name="connsiteY656" fmla="*/ 840364 h 4321842"/>
                <a:gd name="connsiteX657" fmla="*/ 4555063 w 10636284"/>
                <a:gd name="connsiteY657" fmla="*/ 841786 h 4321842"/>
                <a:gd name="connsiteX658" fmla="*/ 4570288 w 10636284"/>
                <a:gd name="connsiteY658" fmla="*/ 844498 h 4321842"/>
                <a:gd name="connsiteX659" fmla="*/ 4585338 w 10636284"/>
                <a:gd name="connsiteY659" fmla="*/ 848039 h 4321842"/>
                <a:gd name="connsiteX660" fmla="*/ 4589114 w 10636284"/>
                <a:gd name="connsiteY660" fmla="*/ 848889 h 4321842"/>
                <a:gd name="connsiteX661" fmla="*/ 4592861 w 10636284"/>
                <a:gd name="connsiteY661" fmla="*/ 849831 h 4321842"/>
                <a:gd name="connsiteX662" fmla="*/ 4600291 w 10636284"/>
                <a:gd name="connsiteY662" fmla="*/ 852004 h 4321842"/>
                <a:gd name="connsiteX663" fmla="*/ 4607732 w 10636284"/>
                <a:gd name="connsiteY663" fmla="*/ 854118 h 4321842"/>
                <a:gd name="connsiteX664" fmla="*/ 4615140 w 10636284"/>
                <a:gd name="connsiteY664" fmla="*/ 856351 h 4321842"/>
                <a:gd name="connsiteX665" fmla="*/ 4629804 w 10636284"/>
                <a:gd name="connsiteY665" fmla="*/ 861368 h 4321842"/>
                <a:gd name="connsiteX666" fmla="*/ 4633481 w 10636284"/>
                <a:gd name="connsiteY666" fmla="*/ 862588 h 4321842"/>
                <a:gd name="connsiteX667" fmla="*/ 4637081 w 10636284"/>
                <a:gd name="connsiteY667" fmla="*/ 864037 h 4321842"/>
                <a:gd name="connsiteX668" fmla="*/ 4644283 w 10636284"/>
                <a:gd name="connsiteY668" fmla="*/ 866935 h 4321842"/>
                <a:gd name="connsiteX669" fmla="*/ 4672793 w 10636284"/>
                <a:gd name="connsiteY669" fmla="*/ 879311 h 4321842"/>
                <a:gd name="connsiteX670" fmla="*/ 4676290 w 10636284"/>
                <a:gd name="connsiteY670" fmla="*/ 881022 h 4321842"/>
                <a:gd name="connsiteX671" fmla="*/ 4679738 w 10636284"/>
                <a:gd name="connsiteY671" fmla="*/ 882836 h 4321842"/>
                <a:gd name="connsiteX672" fmla="*/ 4686656 w 10636284"/>
                <a:gd name="connsiteY672" fmla="*/ 886420 h 4321842"/>
                <a:gd name="connsiteX673" fmla="*/ 4693607 w 10636284"/>
                <a:gd name="connsiteY673" fmla="*/ 889955 h 4321842"/>
                <a:gd name="connsiteX674" fmla="*/ 4700350 w 10636284"/>
                <a:gd name="connsiteY674" fmla="*/ 893899 h 4321842"/>
                <a:gd name="connsiteX675" fmla="*/ 4713865 w 10636284"/>
                <a:gd name="connsiteY675" fmla="*/ 901737 h 4321842"/>
                <a:gd name="connsiteX676" fmla="*/ 4726992 w 10636284"/>
                <a:gd name="connsiteY676" fmla="*/ 910267 h 4321842"/>
                <a:gd name="connsiteX677" fmla="*/ 4739870 w 10636284"/>
                <a:gd name="connsiteY677" fmla="*/ 919190 h 4321842"/>
                <a:gd name="connsiteX678" fmla="*/ 4746254 w 10636284"/>
                <a:gd name="connsiteY678" fmla="*/ 923738 h 4321842"/>
                <a:gd name="connsiteX679" fmla="*/ 4749462 w 10636284"/>
                <a:gd name="connsiteY679" fmla="*/ 925999 h 4321842"/>
                <a:gd name="connsiteX680" fmla="*/ 4752529 w 10636284"/>
                <a:gd name="connsiteY680" fmla="*/ 928456 h 4321842"/>
                <a:gd name="connsiteX681" fmla="*/ 4764850 w 10636284"/>
                <a:gd name="connsiteY681" fmla="*/ 938201 h 4321842"/>
                <a:gd name="connsiteX682" fmla="*/ 4770843 w 10636284"/>
                <a:gd name="connsiteY682" fmla="*/ 943283 h 4321842"/>
                <a:gd name="connsiteX683" fmla="*/ 4776758 w 10636284"/>
                <a:gd name="connsiteY683" fmla="*/ 948463 h 4321842"/>
                <a:gd name="connsiteX684" fmla="*/ 4782712 w 10636284"/>
                <a:gd name="connsiteY684" fmla="*/ 953600 h 4321842"/>
                <a:gd name="connsiteX685" fmla="*/ 4788404 w 10636284"/>
                <a:gd name="connsiteY685" fmla="*/ 959036 h 4321842"/>
                <a:gd name="connsiteX686" fmla="*/ 4799783 w 10636284"/>
                <a:gd name="connsiteY686" fmla="*/ 969914 h 4321842"/>
                <a:gd name="connsiteX687" fmla="*/ 4810591 w 10636284"/>
                <a:gd name="connsiteY687" fmla="*/ 981375 h 4321842"/>
                <a:gd name="connsiteX688" fmla="*/ 4813319 w 10636284"/>
                <a:gd name="connsiteY688" fmla="*/ 984218 h 4321842"/>
                <a:gd name="connsiteX689" fmla="*/ 4815972 w 10636284"/>
                <a:gd name="connsiteY689" fmla="*/ 987127 h 4321842"/>
                <a:gd name="connsiteX690" fmla="*/ 4821087 w 10636284"/>
                <a:gd name="connsiteY690" fmla="*/ 993119 h 4321842"/>
                <a:gd name="connsiteX691" fmla="*/ 4826246 w 10636284"/>
                <a:gd name="connsiteY691" fmla="*/ 999073 h 4321842"/>
                <a:gd name="connsiteX692" fmla="*/ 4828838 w 10636284"/>
                <a:gd name="connsiteY692" fmla="*/ 1002036 h 4321842"/>
                <a:gd name="connsiteX693" fmla="*/ 4831279 w 10636284"/>
                <a:gd name="connsiteY693" fmla="*/ 1005130 h 4321842"/>
                <a:gd name="connsiteX694" fmla="*/ 4840986 w 10636284"/>
                <a:gd name="connsiteY694" fmla="*/ 1017533 h 4321842"/>
                <a:gd name="connsiteX695" fmla="*/ 4843404 w 10636284"/>
                <a:gd name="connsiteY695" fmla="*/ 1020638 h 4321842"/>
                <a:gd name="connsiteX696" fmla="*/ 4845654 w 10636284"/>
                <a:gd name="connsiteY696" fmla="*/ 1023868 h 4321842"/>
                <a:gd name="connsiteX697" fmla="*/ 4850191 w 10636284"/>
                <a:gd name="connsiteY697" fmla="*/ 1030302 h 4321842"/>
                <a:gd name="connsiteX698" fmla="*/ 4854772 w 10636284"/>
                <a:gd name="connsiteY698" fmla="*/ 1036702 h 4321842"/>
                <a:gd name="connsiteX699" fmla="*/ 4856962 w 10636284"/>
                <a:gd name="connsiteY699" fmla="*/ 1039970 h 4321842"/>
                <a:gd name="connsiteX700" fmla="*/ 4859059 w 10636284"/>
                <a:gd name="connsiteY700" fmla="*/ 1043298 h 4321842"/>
                <a:gd name="connsiteX701" fmla="*/ 4867568 w 10636284"/>
                <a:gd name="connsiteY701" fmla="*/ 1056524 h 4321842"/>
                <a:gd name="connsiteX702" fmla="*/ 4875368 w 10636284"/>
                <a:gd name="connsiteY702" fmla="*/ 1070159 h 4321842"/>
                <a:gd name="connsiteX703" fmla="*/ 4879274 w 10636284"/>
                <a:gd name="connsiteY703" fmla="*/ 1076968 h 4321842"/>
                <a:gd name="connsiteX704" fmla="*/ 4882804 w 10636284"/>
                <a:gd name="connsiteY704" fmla="*/ 1083973 h 4321842"/>
                <a:gd name="connsiteX705" fmla="*/ 4886388 w 10636284"/>
                <a:gd name="connsiteY705" fmla="*/ 1090945 h 4321842"/>
                <a:gd name="connsiteX706" fmla="*/ 4889885 w 10636284"/>
                <a:gd name="connsiteY706" fmla="*/ 1097955 h 4321842"/>
                <a:gd name="connsiteX707" fmla="*/ 4896323 w 10636284"/>
                <a:gd name="connsiteY707" fmla="*/ 1112233 h 4321842"/>
                <a:gd name="connsiteX708" fmla="*/ 4897963 w 10636284"/>
                <a:gd name="connsiteY708" fmla="*/ 1115790 h 4321842"/>
                <a:gd name="connsiteX709" fmla="*/ 4899401 w 10636284"/>
                <a:gd name="connsiteY709" fmla="*/ 1119423 h 4321842"/>
                <a:gd name="connsiteX710" fmla="*/ 4902245 w 10636284"/>
                <a:gd name="connsiteY710" fmla="*/ 1126706 h 4321842"/>
                <a:gd name="connsiteX711" fmla="*/ 4905143 w 10636284"/>
                <a:gd name="connsiteY711" fmla="*/ 1133967 h 4321842"/>
                <a:gd name="connsiteX712" fmla="*/ 4906575 w 10636284"/>
                <a:gd name="connsiteY712" fmla="*/ 1137606 h 4321842"/>
                <a:gd name="connsiteX713" fmla="*/ 4907795 w 10636284"/>
                <a:gd name="connsiteY713" fmla="*/ 1141315 h 4321842"/>
                <a:gd name="connsiteX714" fmla="*/ 4912823 w 10636284"/>
                <a:gd name="connsiteY714" fmla="*/ 1156099 h 4321842"/>
                <a:gd name="connsiteX715" fmla="*/ 4915051 w 10636284"/>
                <a:gd name="connsiteY715" fmla="*/ 1163572 h 4321842"/>
                <a:gd name="connsiteX716" fmla="*/ 4917175 w 10636284"/>
                <a:gd name="connsiteY716" fmla="*/ 1171078 h 4321842"/>
                <a:gd name="connsiteX717" fmla="*/ 4919354 w 10636284"/>
                <a:gd name="connsiteY717" fmla="*/ 1178568 h 4321842"/>
                <a:gd name="connsiteX718" fmla="*/ 4921146 w 10636284"/>
                <a:gd name="connsiteY718" fmla="*/ 1186156 h 4321842"/>
                <a:gd name="connsiteX719" fmla="*/ 4924709 w 10636284"/>
                <a:gd name="connsiteY719" fmla="*/ 1201332 h 4321842"/>
                <a:gd name="connsiteX720" fmla="*/ 4927443 w 10636284"/>
                <a:gd name="connsiteY720" fmla="*/ 1216677 h 4321842"/>
                <a:gd name="connsiteX721" fmla="*/ 4928876 w 10636284"/>
                <a:gd name="connsiteY721" fmla="*/ 1224341 h 4321842"/>
                <a:gd name="connsiteX722" fmla="*/ 4929807 w 10636284"/>
                <a:gd name="connsiteY722" fmla="*/ 1232087 h 4321842"/>
                <a:gd name="connsiteX723" fmla="*/ 4931812 w 10636284"/>
                <a:gd name="connsiteY723" fmla="*/ 1247557 h 4321842"/>
                <a:gd name="connsiteX724" fmla="*/ 4932956 w 10636284"/>
                <a:gd name="connsiteY724" fmla="*/ 1263136 h 4321842"/>
                <a:gd name="connsiteX725" fmla="*/ 4933560 w 10636284"/>
                <a:gd name="connsiteY725" fmla="*/ 1270925 h 4321842"/>
                <a:gd name="connsiteX726" fmla="*/ 4933708 w 10636284"/>
                <a:gd name="connsiteY726" fmla="*/ 1278753 h 4321842"/>
                <a:gd name="connsiteX727" fmla="*/ 4934149 w 10636284"/>
                <a:gd name="connsiteY727" fmla="*/ 1294757 h 4321842"/>
                <a:gd name="connsiteX728" fmla="*/ 4934149 w 10636284"/>
                <a:gd name="connsiteY728" fmla="*/ 1743267 h 4321842"/>
                <a:gd name="connsiteX729" fmla="*/ 4625588 w 10636284"/>
                <a:gd name="connsiteY729" fmla="*/ 1743267 h 4321842"/>
                <a:gd name="connsiteX730" fmla="*/ 4483667 w 10636284"/>
                <a:gd name="connsiteY730" fmla="*/ 1743234 h 432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</a:cxnLst>
              <a:rect l="l" t="t" r="r" b="b"/>
              <a:pathLst>
                <a:path w="10636284" h="4321842">
                  <a:moveTo>
                    <a:pt x="4701952" y="3922351"/>
                  </a:moveTo>
                  <a:lnTo>
                    <a:pt x="4697393" y="3922340"/>
                  </a:lnTo>
                  <a:lnTo>
                    <a:pt x="4693716" y="3922286"/>
                  </a:lnTo>
                  <a:cubicBezTo>
                    <a:pt x="4688813" y="3922193"/>
                    <a:pt x="4683905" y="3922210"/>
                    <a:pt x="4679008" y="3922068"/>
                  </a:cubicBezTo>
                  <a:lnTo>
                    <a:pt x="4664328" y="3921512"/>
                  </a:lnTo>
                  <a:cubicBezTo>
                    <a:pt x="4644778" y="3920499"/>
                    <a:pt x="4625316" y="3918691"/>
                    <a:pt x="4605984" y="3916060"/>
                  </a:cubicBezTo>
                  <a:cubicBezTo>
                    <a:pt x="4567308" y="3910891"/>
                    <a:pt x="4529238" y="3902093"/>
                    <a:pt x="4492176" y="3890224"/>
                  </a:cubicBezTo>
                  <a:cubicBezTo>
                    <a:pt x="4455091" y="3878393"/>
                    <a:pt x="4419096" y="3863140"/>
                    <a:pt x="4384637" y="3844914"/>
                  </a:cubicBezTo>
                  <a:cubicBezTo>
                    <a:pt x="4315632" y="3808598"/>
                    <a:pt x="4253066" y="3759748"/>
                    <a:pt x="4200441" y="3701947"/>
                  </a:cubicBezTo>
                  <a:cubicBezTo>
                    <a:pt x="4174202" y="3672974"/>
                    <a:pt x="4150463" y="3641761"/>
                    <a:pt x="4129578" y="3608795"/>
                  </a:cubicBezTo>
                  <a:cubicBezTo>
                    <a:pt x="4108639" y="3575856"/>
                    <a:pt x="4090849" y="3541000"/>
                    <a:pt x="4076033" y="3504999"/>
                  </a:cubicBezTo>
                  <a:cubicBezTo>
                    <a:pt x="4068663" y="3486980"/>
                    <a:pt x="4061984" y="3468678"/>
                    <a:pt x="4056248" y="3450075"/>
                  </a:cubicBezTo>
                  <a:cubicBezTo>
                    <a:pt x="4050507" y="3431479"/>
                    <a:pt x="4045566" y="3412637"/>
                    <a:pt x="4041438" y="3393604"/>
                  </a:cubicBezTo>
                  <a:cubicBezTo>
                    <a:pt x="4037330" y="3374572"/>
                    <a:pt x="4033931" y="3355365"/>
                    <a:pt x="4031529" y="3335995"/>
                  </a:cubicBezTo>
                  <a:cubicBezTo>
                    <a:pt x="4029116" y="3316630"/>
                    <a:pt x="4027520" y="3297140"/>
                    <a:pt x="4026730" y="3277568"/>
                  </a:cubicBezTo>
                  <a:cubicBezTo>
                    <a:pt x="4026610" y="3272671"/>
                    <a:pt x="4026294" y="3267785"/>
                    <a:pt x="4026284" y="3262878"/>
                  </a:cubicBezTo>
                  <a:lnTo>
                    <a:pt x="4026136" y="3248165"/>
                  </a:lnTo>
                  <a:lnTo>
                    <a:pt x="4026376" y="3233485"/>
                  </a:lnTo>
                  <a:cubicBezTo>
                    <a:pt x="4026431" y="3228587"/>
                    <a:pt x="4026763" y="3223718"/>
                    <a:pt x="4026921" y="3218832"/>
                  </a:cubicBezTo>
                  <a:cubicBezTo>
                    <a:pt x="4027852" y="3199314"/>
                    <a:pt x="4029590" y="3179879"/>
                    <a:pt x="4032145" y="3160574"/>
                  </a:cubicBezTo>
                  <a:cubicBezTo>
                    <a:pt x="4037314" y="3121975"/>
                    <a:pt x="4045991" y="3083965"/>
                    <a:pt x="4057757" y="3046929"/>
                  </a:cubicBezTo>
                  <a:cubicBezTo>
                    <a:pt x="4081507" y="2972946"/>
                    <a:pt x="4118330" y="2902966"/>
                    <a:pt x="4166374" y="2841266"/>
                  </a:cubicBezTo>
                  <a:cubicBezTo>
                    <a:pt x="4214211" y="2779418"/>
                    <a:pt x="4273183" y="2726036"/>
                    <a:pt x="4339164" y="2683984"/>
                  </a:cubicBezTo>
                  <a:cubicBezTo>
                    <a:pt x="4372229" y="2663061"/>
                    <a:pt x="4407042" y="2644982"/>
                    <a:pt x="4443107" y="2629991"/>
                  </a:cubicBezTo>
                  <a:cubicBezTo>
                    <a:pt x="4479162" y="2614957"/>
                    <a:pt x="4516573" y="2603338"/>
                    <a:pt x="4554660" y="2594786"/>
                  </a:cubicBezTo>
                  <a:cubicBezTo>
                    <a:pt x="4559443" y="2593795"/>
                    <a:pt x="4564187" y="2592656"/>
                    <a:pt x="4568986" y="2591741"/>
                  </a:cubicBezTo>
                  <a:lnTo>
                    <a:pt x="4583378" y="2588996"/>
                  </a:lnTo>
                  <a:lnTo>
                    <a:pt x="4597840" y="2586621"/>
                  </a:lnTo>
                  <a:cubicBezTo>
                    <a:pt x="4602661" y="2585831"/>
                    <a:pt x="4607520" y="2585265"/>
                    <a:pt x="4612357" y="2584556"/>
                  </a:cubicBezTo>
                  <a:cubicBezTo>
                    <a:pt x="4631743" y="2582002"/>
                    <a:pt x="4651255" y="2580259"/>
                    <a:pt x="4670849" y="2579322"/>
                  </a:cubicBezTo>
                  <a:lnTo>
                    <a:pt x="4685556" y="2578766"/>
                  </a:lnTo>
                  <a:lnTo>
                    <a:pt x="4700290" y="2578587"/>
                  </a:lnTo>
                  <a:lnTo>
                    <a:pt x="4737549" y="2578548"/>
                  </a:lnTo>
                  <a:lnTo>
                    <a:pt x="4934122" y="2578548"/>
                  </a:lnTo>
                  <a:lnTo>
                    <a:pt x="4934122" y="3027832"/>
                  </a:lnTo>
                  <a:lnTo>
                    <a:pt x="4934187" y="3031378"/>
                  </a:lnTo>
                  <a:lnTo>
                    <a:pt x="4934345" y="3038699"/>
                  </a:lnTo>
                  <a:lnTo>
                    <a:pt x="4934699" y="3053335"/>
                  </a:lnTo>
                  <a:cubicBezTo>
                    <a:pt x="4934971" y="3063097"/>
                    <a:pt x="4935124" y="3072853"/>
                    <a:pt x="4936001" y="3082598"/>
                  </a:cubicBezTo>
                  <a:lnTo>
                    <a:pt x="4938267" y="3111833"/>
                  </a:lnTo>
                  <a:lnTo>
                    <a:pt x="4938572" y="3115482"/>
                  </a:lnTo>
                  <a:lnTo>
                    <a:pt x="4939019" y="3119121"/>
                  </a:lnTo>
                  <a:lnTo>
                    <a:pt x="4939923" y="3126399"/>
                  </a:lnTo>
                  <a:lnTo>
                    <a:pt x="4941769" y="3140953"/>
                  </a:lnTo>
                  <a:lnTo>
                    <a:pt x="4943676" y="3155503"/>
                  </a:lnTo>
                  <a:cubicBezTo>
                    <a:pt x="4944302" y="3160351"/>
                    <a:pt x="4945294" y="3165150"/>
                    <a:pt x="4946100" y="3169976"/>
                  </a:cubicBezTo>
                  <a:lnTo>
                    <a:pt x="4951329" y="3198862"/>
                  </a:lnTo>
                  <a:cubicBezTo>
                    <a:pt x="4967339" y="3275461"/>
                    <a:pt x="4993098" y="3350087"/>
                    <a:pt x="5029077" y="3419326"/>
                  </a:cubicBezTo>
                  <a:cubicBezTo>
                    <a:pt x="5037689" y="3436844"/>
                    <a:pt x="5047733" y="3453556"/>
                    <a:pt x="5057435" y="3470459"/>
                  </a:cubicBezTo>
                  <a:cubicBezTo>
                    <a:pt x="5062517" y="3478766"/>
                    <a:pt x="5067834" y="3486931"/>
                    <a:pt x="5073068" y="3495140"/>
                  </a:cubicBezTo>
                  <a:cubicBezTo>
                    <a:pt x="5075710" y="3499231"/>
                    <a:pt x="5078314" y="3503343"/>
                    <a:pt x="5081005" y="3507402"/>
                  </a:cubicBezTo>
                  <a:lnTo>
                    <a:pt x="5089410" y="3519342"/>
                  </a:lnTo>
                  <a:cubicBezTo>
                    <a:pt x="5111465" y="3551453"/>
                    <a:pt x="5136348" y="3581494"/>
                    <a:pt x="5162533" y="3610255"/>
                  </a:cubicBezTo>
                  <a:lnTo>
                    <a:pt x="5182633" y="3631423"/>
                  </a:lnTo>
                  <a:cubicBezTo>
                    <a:pt x="5184289" y="3633204"/>
                    <a:pt x="5186032" y="3634904"/>
                    <a:pt x="5187791" y="3636587"/>
                  </a:cubicBezTo>
                  <a:lnTo>
                    <a:pt x="5193043" y="3641658"/>
                  </a:lnTo>
                  <a:lnTo>
                    <a:pt x="5203572" y="3651773"/>
                  </a:lnTo>
                  <a:lnTo>
                    <a:pt x="5214139" y="3661845"/>
                  </a:lnTo>
                  <a:lnTo>
                    <a:pt x="5225099" y="3671498"/>
                  </a:lnTo>
                  <a:cubicBezTo>
                    <a:pt x="5232453" y="3677882"/>
                    <a:pt x="5239725" y="3684358"/>
                    <a:pt x="5247209" y="3690590"/>
                  </a:cubicBezTo>
                  <a:cubicBezTo>
                    <a:pt x="5262478" y="3702704"/>
                    <a:pt x="5277550" y="3715059"/>
                    <a:pt x="5293597" y="3726182"/>
                  </a:cubicBezTo>
                  <a:lnTo>
                    <a:pt x="5305499" y="3734685"/>
                  </a:lnTo>
                  <a:lnTo>
                    <a:pt x="5311469" y="3738907"/>
                  </a:lnTo>
                  <a:lnTo>
                    <a:pt x="5317598" y="3742910"/>
                  </a:lnTo>
                  <a:lnTo>
                    <a:pt x="5342197" y="3758800"/>
                  </a:lnTo>
                  <a:cubicBezTo>
                    <a:pt x="5346261" y="3761501"/>
                    <a:pt x="5350553" y="3763855"/>
                    <a:pt x="5354753" y="3766349"/>
                  </a:cubicBezTo>
                  <a:lnTo>
                    <a:pt x="5367428" y="3773714"/>
                  </a:lnTo>
                  <a:lnTo>
                    <a:pt x="5380131" y="3781030"/>
                  </a:lnTo>
                  <a:cubicBezTo>
                    <a:pt x="5384396" y="3783415"/>
                    <a:pt x="5388781" y="3785600"/>
                    <a:pt x="5393106" y="3787882"/>
                  </a:cubicBezTo>
                  <a:cubicBezTo>
                    <a:pt x="5401795" y="3792381"/>
                    <a:pt x="5410478" y="3796892"/>
                    <a:pt x="5419220" y="3801288"/>
                  </a:cubicBezTo>
                  <a:lnTo>
                    <a:pt x="5445933" y="3813528"/>
                  </a:lnTo>
                  <a:lnTo>
                    <a:pt x="5452628" y="3816551"/>
                  </a:lnTo>
                  <a:cubicBezTo>
                    <a:pt x="5454856" y="3817564"/>
                    <a:pt x="5457089" y="3818572"/>
                    <a:pt x="5459377" y="3819459"/>
                  </a:cubicBezTo>
                  <a:lnTo>
                    <a:pt x="5473027" y="3824939"/>
                  </a:lnTo>
                  <a:lnTo>
                    <a:pt x="5486700" y="3830365"/>
                  </a:lnTo>
                  <a:cubicBezTo>
                    <a:pt x="5491265" y="3832157"/>
                    <a:pt x="5495802" y="3834014"/>
                    <a:pt x="5500465" y="3835545"/>
                  </a:cubicBezTo>
                  <a:lnTo>
                    <a:pt x="5528327" y="3845067"/>
                  </a:lnTo>
                  <a:lnTo>
                    <a:pt x="5535305" y="3847409"/>
                  </a:lnTo>
                  <a:lnTo>
                    <a:pt x="5542376" y="3849473"/>
                  </a:lnTo>
                  <a:lnTo>
                    <a:pt x="5556533" y="3853554"/>
                  </a:lnTo>
                  <a:cubicBezTo>
                    <a:pt x="5575331" y="3859273"/>
                    <a:pt x="5594554" y="3863435"/>
                    <a:pt x="5613706" y="3867847"/>
                  </a:cubicBezTo>
                  <a:cubicBezTo>
                    <a:pt x="5618478" y="3869023"/>
                    <a:pt x="5623343" y="3869742"/>
                    <a:pt x="5628169" y="3870674"/>
                  </a:cubicBezTo>
                  <a:lnTo>
                    <a:pt x="5642675" y="3873289"/>
                  </a:lnTo>
                  <a:lnTo>
                    <a:pt x="5657191" y="3875843"/>
                  </a:lnTo>
                  <a:cubicBezTo>
                    <a:pt x="5662028" y="3876704"/>
                    <a:pt x="5666920" y="3877194"/>
                    <a:pt x="5671784" y="3877870"/>
                  </a:cubicBezTo>
                  <a:lnTo>
                    <a:pt x="5701019" y="3881536"/>
                  </a:lnTo>
                  <a:cubicBezTo>
                    <a:pt x="5710786" y="3882472"/>
                    <a:pt x="5720580" y="3883126"/>
                    <a:pt x="5730363" y="3883872"/>
                  </a:cubicBezTo>
                  <a:lnTo>
                    <a:pt x="5745043" y="3884913"/>
                  </a:lnTo>
                  <a:cubicBezTo>
                    <a:pt x="5749935" y="3885152"/>
                    <a:pt x="5754832" y="3885218"/>
                    <a:pt x="5759729" y="3885360"/>
                  </a:cubicBezTo>
                  <a:lnTo>
                    <a:pt x="5789111" y="3885981"/>
                  </a:lnTo>
                  <a:cubicBezTo>
                    <a:pt x="5828069" y="3885714"/>
                    <a:pt x="5867071" y="3883034"/>
                    <a:pt x="5905849" y="3877826"/>
                  </a:cubicBezTo>
                  <a:cubicBezTo>
                    <a:pt x="5944595" y="3872341"/>
                    <a:pt x="5982992" y="3864181"/>
                    <a:pt x="6020725" y="3853619"/>
                  </a:cubicBezTo>
                  <a:lnTo>
                    <a:pt x="6048882" y="3845187"/>
                  </a:lnTo>
                  <a:cubicBezTo>
                    <a:pt x="6058174" y="3842082"/>
                    <a:pt x="6067418" y="3838846"/>
                    <a:pt x="6076673" y="3835627"/>
                  </a:cubicBezTo>
                  <a:lnTo>
                    <a:pt x="6083607" y="3833192"/>
                  </a:lnTo>
                  <a:cubicBezTo>
                    <a:pt x="6085912" y="3832364"/>
                    <a:pt x="6088177" y="3831427"/>
                    <a:pt x="6090460" y="3830550"/>
                  </a:cubicBezTo>
                  <a:lnTo>
                    <a:pt x="6104127" y="3825157"/>
                  </a:lnTo>
                  <a:lnTo>
                    <a:pt x="6117772" y="3819710"/>
                  </a:lnTo>
                  <a:cubicBezTo>
                    <a:pt x="6122277" y="3817793"/>
                    <a:pt x="6126738" y="3815772"/>
                    <a:pt x="6131216" y="3813795"/>
                  </a:cubicBezTo>
                  <a:lnTo>
                    <a:pt x="6144621" y="3807792"/>
                  </a:lnTo>
                  <a:lnTo>
                    <a:pt x="6151316" y="3804774"/>
                  </a:lnTo>
                  <a:cubicBezTo>
                    <a:pt x="6153527" y="3803734"/>
                    <a:pt x="6155712" y="3802622"/>
                    <a:pt x="6157907" y="3801544"/>
                  </a:cubicBezTo>
                  <a:lnTo>
                    <a:pt x="6184168" y="3788410"/>
                  </a:lnTo>
                  <a:lnTo>
                    <a:pt x="6209868" y="3774237"/>
                  </a:lnTo>
                  <a:lnTo>
                    <a:pt x="6216274" y="3770658"/>
                  </a:lnTo>
                  <a:lnTo>
                    <a:pt x="6222549" y="3766861"/>
                  </a:lnTo>
                  <a:lnTo>
                    <a:pt x="6235077" y="3759230"/>
                  </a:lnTo>
                  <a:lnTo>
                    <a:pt x="6247562" y="3751533"/>
                  </a:lnTo>
                  <a:lnTo>
                    <a:pt x="6259764" y="3743406"/>
                  </a:lnTo>
                  <a:lnTo>
                    <a:pt x="6271933" y="3735230"/>
                  </a:lnTo>
                  <a:cubicBezTo>
                    <a:pt x="6273948" y="3733852"/>
                    <a:pt x="6276002" y="3732522"/>
                    <a:pt x="6277985" y="3731095"/>
                  </a:cubicBezTo>
                  <a:lnTo>
                    <a:pt x="6283911" y="3726787"/>
                  </a:lnTo>
                  <a:cubicBezTo>
                    <a:pt x="6291793" y="3721013"/>
                    <a:pt x="6299713" y="3715288"/>
                    <a:pt x="6307497" y="3709383"/>
                  </a:cubicBezTo>
                  <a:lnTo>
                    <a:pt x="6330392" y="3691091"/>
                  </a:lnTo>
                  <a:cubicBezTo>
                    <a:pt x="6360460" y="3666148"/>
                    <a:pt x="6388878" y="3639245"/>
                    <a:pt x="6415417" y="3610587"/>
                  </a:cubicBezTo>
                  <a:lnTo>
                    <a:pt x="6434913" y="3588722"/>
                  </a:lnTo>
                  <a:cubicBezTo>
                    <a:pt x="6441253" y="3581298"/>
                    <a:pt x="6447375" y="3573683"/>
                    <a:pt x="6453574" y="3566133"/>
                  </a:cubicBezTo>
                  <a:cubicBezTo>
                    <a:pt x="6459860" y="3558654"/>
                    <a:pt x="6465575" y="3550717"/>
                    <a:pt x="6471485" y="3542939"/>
                  </a:cubicBezTo>
                  <a:lnTo>
                    <a:pt x="6480260" y="3531200"/>
                  </a:lnTo>
                  <a:cubicBezTo>
                    <a:pt x="6483098" y="3527224"/>
                    <a:pt x="6485844" y="3523182"/>
                    <a:pt x="6488627" y="3519167"/>
                  </a:cubicBezTo>
                  <a:lnTo>
                    <a:pt x="6496923" y="3507080"/>
                  </a:lnTo>
                  <a:lnTo>
                    <a:pt x="6501052" y="3501023"/>
                  </a:lnTo>
                  <a:lnTo>
                    <a:pt x="6504985" y="3494835"/>
                  </a:lnTo>
                  <a:lnTo>
                    <a:pt x="6520542" y="3469969"/>
                  </a:lnTo>
                  <a:lnTo>
                    <a:pt x="6535086" y="3444481"/>
                  </a:lnTo>
                  <a:lnTo>
                    <a:pt x="6538676" y="3438081"/>
                  </a:lnTo>
                  <a:lnTo>
                    <a:pt x="6542058" y="3431566"/>
                  </a:lnTo>
                  <a:lnTo>
                    <a:pt x="6548786" y="3418514"/>
                  </a:lnTo>
                  <a:cubicBezTo>
                    <a:pt x="6551008" y="3414157"/>
                    <a:pt x="6553269" y="3409815"/>
                    <a:pt x="6555431" y="3405425"/>
                  </a:cubicBezTo>
                  <a:lnTo>
                    <a:pt x="6561619" y="3392106"/>
                  </a:lnTo>
                  <a:lnTo>
                    <a:pt x="6567753" y="3378761"/>
                  </a:lnTo>
                  <a:cubicBezTo>
                    <a:pt x="6568755" y="3376528"/>
                    <a:pt x="6569823" y="3374321"/>
                    <a:pt x="6570765" y="3372066"/>
                  </a:cubicBezTo>
                  <a:lnTo>
                    <a:pt x="6573576" y="3365279"/>
                  </a:lnTo>
                  <a:cubicBezTo>
                    <a:pt x="6577302" y="3356220"/>
                    <a:pt x="6581060" y="3347178"/>
                    <a:pt x="6584650" y="3338065"/>
                  </a:cubicBezTo>
                  <a:lnTo>
                    <a:pt x="6594635" y="3310426"/>
                  </a:lnTo>
                  <a:cubicBezTo>
                    <a:pt x="6607288" y="3273336"/>
                    <a:pt x="6617475" y="3235418"/>
                    <a:pt x="6625166" y="3197010"/>
                  </a:cubicBezTo>
                  <a:cubicBezTo>
                    <a:pt x="6631496" y="3164539"/>
                    <a:pt x="6635952" y="3131737"/>
                    <a:pt x="6638484" y="3098846"/>
                  </a:cubicBezTo>
                  <a:cubicBezTo>
                    <a:pt x="6639770" y="3082402"/>
                    <a:pt x="6640527" y="3065940"/>
                    <a:pt x="6640859" y="3049490"/>
                  </a:cubicBezTo>
                  <a:cubicBezTo>
                    <a:pt x="6640963" y="3045377"/>
                    <a:pt x="6640979" y="3041264"/>
                    <a:pt x="6641017" y="3037152"/>
                  </a:cubicBezTo>
                  <a:cubicBezTo>
                    <a:pt x="6641045" y="3033039"/>
                    <a:pt x="6640903" y="3028883"/>
                    <a:pt x="6640843" y="3024754"/>
                  </a:cubicBezTo>
                  <a:lnTo>
                    <a:pt x="6640271" y="2999937"/>
                  </a:lnTo>
                  <a:cubicBezTo>
                    <a:pt x="6637983" y="2933732"/>
                    <a:pt x="6627279" y="2867630"/>
                    <a:pt x="6609233" y="2803778"/>
                  </a:cubicBezTo>
                  <a:cubicBezTo>
                    <a:pt x="6606951" y="2795803"/>
                    <a:pt x="6604668" y="2787824"/>
                    <a:pt x="6602299" y="2779876"/>
                  </a:cubicBezTo>
                  <a:lnTo>
                    <a:pt x="6594319" y="2756317"/>
                  </a:lnTo>
                  <a:cubicBezTo>
                    <a:pt x="6589198" y="2740525"/>
                    <a:pt x="6582820" y="2725236"/>
                    <a:pt x="6576702" y="2709841"/>
                  </a:cubicBezTo>
                  <a:cubicBezTo>
                    <a:pt x="6573734" y="2702101"/>
                    <a:pt x="6570226" y="2694606"/>
                    <a:pt x="6566816" y="2687067"/>
                  </a:cubicBezTo>
                  <a:lnTo>
                    <a:pt x="6556466" y="2664505"/>
                  </a:lnTo>
                  <a:cubicBezTo>
                    <a:pt x="6552784" y="2657108"/>
                    <a:pt x="6548960" y="2649781"/>
                    <a:pt x="6545174" y="2642433"/>
                  </a:cubicBezTo>
                  <a:lnTo>
                    <a:pt x="6539455" y="2631435"/>
                  </a:lnTo>
                  <a:cubicBezTo>
                    <a:pt x="6538485" y="2629610"/>
                    <a:pt x="6537564" y="2627758"/>
                    <a:pt x="6536557" y="2625960"/>
                  </a:cubicBezTo>
                  <a:lnTo>
                    <a:pt x="6533474" y="2620590"/>
                  </a:lnTo>
                  <a:cubicBezTo>
                    <a:pt x="6501128" y="2562980"/>
                    <a:pt x="6462328" y="2509244"/>
                    <a:pt x="6418135" y="2460513"/>
                  </a:cubicBezTo>
                  <a:cubicBezTo>
                    <a:pt x="6373724" y="2411973"/>
                    <a:pt x="6323833" y="2368587"/>
                    <a:pt x="6269765" y="2331126"/>
                  </a:cubicBezTo>
                  <a:cubicBezTo>
                    <a:pt x="6266377" y="2328795"/>
                    <a:pt x="6263092" y="2326317"/>
                    <a:pt x="6259617" y="2324121"/>
                  </a:cubicBezTo>
                  <a:lnTo>
                    <a:pt x="6249240" y="2317438"/>
                  </a:lnTo>
                  <a:lnTo>
                    <a:pt x="6228421" y="2304179"/>
                  </a:lnTo>
                  <a:cubicBezTo>
                    <a:pt x="6221372" y="2299941"/>
                    <a:pt x="6214193" y="2295894"/>
                    <a:pt x="6207068" y="2291776"/>
                  </a:cubicBezTo>
                  <a:lnTo>
                    <a:pt x="6196342" y="2285653"/>
                  </a:lnTo>
                  <a:lnTo>
                    <a:pt x="6190971" y="2282614"/>
                  </a:lnTo>
                  <a:lnTo>
                    <a:pt x="6185486" y="2279776"/>
                  </a:lnTo>
                  <a:lnTo>
                    <a:pt x="6163490" y="2268506"/>
                  </a:lnTo>
                  <a:cubicBezTo>
                    <a:pt x="6159803" y="2266670"/>
                    <a:pt x="6156175" y="2264714"/>
                    <a:pt x="6152432" y="2262988"/>
                  </a:cubicBezTo>
                  <a:lnTo>
                    <a:pt x="6141184" y="2257857"/>
                  </a:lnTo>
                  <a:lnTo>
                    <a:pt x="6118627" y="2247703"/>
                  </a:lnTo>
                  <a:cubicBezTo>
                    <a:pt x="6111050" y="2244445"/>
                    <a:pt x="6103326" y="2241520"/>
                    <a:pt x="6095667" y="2238454"/>
                  </a:cubicBezTo>
                  <a:cubicBezTo>
                    <a:pt x="6034251" y="2214339"/>
                    <a:pt x="5969952" y="2196940"/>
                    <a:pt x="5904455" y="2187849"/>
                  </a:cubicBezTo>
                  <a:lnTo>
                    <a:pt x="5879866" y="2184701"/>
                  </a:lnTo>
                  <a:lnTo>
                    <a:pt x="5873717" y="2183938"/>
                  </a:lnTo>
                  <a:cubicBezTo>
                    <a:pt x="5871669" y="2183666"/>
                    <a:pt x="5869615" y="2183437"/>
                    <a:pt x="5867556" y="2183301"/>
                  </a:cubicBezTo>
                  <a:lnTo>
                    <a:pt x="5855212" y="2182309"/>
                  </a:lnTo>
                  <a:lnTo>
                    <a:pt x="5830515" y="2180457"/>
                  </a:lnTo>
                  <a:cubicBezTo>
                    <a:pt x="5826397" y="2180087"/>
                    <a:pt x="5822279" y="2180103"/>
                    <a:pt x="5818155" y="2179945"/>
                  </a:cubicBezTo>
                  <a:lnTo>
                    <a:pt x="5805790" y="2179608"/>
                  </a:lnTo>
                  <a:lnTo>
                    <a:pt x="5793425" y="2179314"/>
                  </a:lnTo>
                  <a:lnTo>
                    <a:pt x="5787243" y="2179183"/>
                  </a:lnTo>
                  <a:cubicBezTo>
                    <a:pt x="5785205" y="2179139"/>
                    <a:pt x="5782950" y="2179085"/>
                    <a:pt x="5781572" y="2179101"/>
                  </a:cubicBezTo>
                  <a:lnTo>
                    <a:pt x="5333596" y="2179101"/>
                  </a:lnTo>
                  <a:lnTo>
                    <a:pt x="5333596" y="2142741"/>
                  </a:lnTo>
                  <a:lnTo>
                    <a:pt x="5567939" y="2142741"/>
                  </a:lnTo>
                  <a:lnTo>
                    <a:pt x="5589325" y="2142507"/>
                  </a:lnTo>
                  <a:cubicBezTo>
                    <a:pt x="5596580" y="2142474"/>
                    <a:pt x="5603847" y="2142158"/>
                    <a:pt x="5611108" y="2141881"/>
                  </a:cubicBezTo>
                  <a:cubicBezTo>
                    <a:pt x="5618369" y="2141603"/>
                    <a:pt x="5625630" y="2141358"/>
                    <a:pt x="5632886" y="2140840"/>
                  </a:cubicBezTo>
                  <a:cubicBezTo>
                    <a:pt x="5661925" y="2139239"/>
                    <a:pt x="5690926" y="2136264"/>
                    <a:pt x="5719779" y="2132212"/>
                  </a:cubicBezTo>
                  <a:cubicBezTo>
                    <a:pt x="5748633" y="2128143"/>
                    <a:pt x="5777372" y="2123039"/>
                    <a:pt x="5805817" y="2116535"/>
                  </a:cubicBezTo>
                  <a:cubicBezTo>
                    <a:pt x="5834273" y="2110096"/>
                    <a:pt x="5862479" y="2102530"/>
                    <a:pt x="5890341" y="2093853"/>
                  </a:cubicBezTo>
                  <a:cubicBezTo>
                    <a:pt x="5918193" y="2085121"/>
                    <a:pt x="5945652" y="2075185"/>
                    <a:pt x="5972692" y="2064231"/>
                  </a:cubicBezTo>
                  <a:cubicBezTo>
                    <a:pt x="6026810" y="2042388"/>
                    <a:pt x="6078928" y="2015789"/>
                    <a:pt x="6128683" y="1985459"/>
                  </a:cubicBezTo>
                  <a:cubicBezTo>
                    <a:pt x="6153555" y="1970272"/>
                    <a:pt x="6177713" y="1953953"/>
                    <a:pt x="6201239" y="1936794"/>
                  </a:cubicBezTo>
                  <a:cubicBezTo>
                    <a:pt x="6224733" y="1919592"/>
                    <a:pt x="6247617" y="1901551"/>
                    <a:pt x="6269612" y="1882480"/>
                  </a:cubicBezTo>
                  <a:cubicBezTo>
                    <a:pt x="6313582" y="1844339"/>
                    <a:pt x="6354708" y="1802881"/>
                    <a:pt x="6391950" y="1758116"/>
                  </a:cubicBezTo>
                  <a:cubicBezTo>
                    <a:pt x="6410607" y="1735771"/>
                    <a:pt x="6428381" y="1712686"/>
                    <a:pt x="6445224" y="1688920"/>
                  </a:cubicBezTo>
                  <a:cubicBezTo>
                    <a:pt x="6462028" y="1665132"/>
                    <a:pt x="6477809" y="1640615"/>
                    <a:pt x="6492647" y="1615530"/>
                  </a:cubicBezTo>
                  <a:cubicBezTo>
                    <a:pt x="6522383" y="1565400"/>
                    <a:pt x="6547783" y="1512666"/>
                    <a:pt x="6568951" y="1458292"/>
                  </a:cubicBezTo>
                  <a:cubicBezTo>
                    <a:pt x="6611053" y="1349457"/>
                    <a:pt x="6635309" y="1233536"/>
                    <a:pt x="6640026" y="1117331"/>
                  </a:cubicBezTo>
                  <a:cubicBezTo>
                    <a:pt x="6644945" y="1001388"/>
                    <a:pt x="6631125" y="883772"/>
                    <a:pt x="6598230" y="771615"/>
                  </a:cubicBezTo>
                  <a:cubicBezTo>
                    <a:pt x="6590081" y="743557"/>
                    <a:pt x="6580592" y="715901"/>
                    <a:pt x="6570139" y="688638"/>
                  </a:cubicBezTo>
                  <a:cubicBezTo>
                    <a:pt x="6559642" y="661391"/>
                    <a:pt x="6548143" y="634526"/>
                    <a:pt x="6535380" y="608281"/>
                  </a:cubicBezTo>
                  <a:cubicBezTo>
                    <a:pt x="6509953" y="555760"/>
                    <a:pt x="6480407" y="505264"/>
                    <a:pt x="6446798" y="457694"/>
                  </a:cubicBezTo>
                  <a:cubicBezTo>
                    <a:pt x="6430026" y="433890"/>
                    <a:pt x="6412350" y="410728"/>
                    <a:pt x="6393732" y="388362"/>
                  </a:cubicBezTo>
                  <a:cubicBezTo>
                    <a:pt x="6375075" y="366029"/>
                    <a:pt x="6355547" y="344447"/>
                    <a:pt x="6335202" y="323661"/>
                  </a:cubicBezTo>
                  <a:cubicBezTo>
                    <a:pt x="6294577" y="282022"/>
                    <a:pt x="6250384" y="243952"/>
                    <a:pt x="6203609" y="209401"/>
                  </a:cubicBezTo>
                  <a:cubicBezTo>
                    <a:pt x="6180224" y="192111"/>
                    <a:pt x="6156022" y="175933"/>
                    <a:pt x="6131292" y="160621"/>
                  </a:cubicBezTo>
                  <a:cubicBezTo>
                    <a:pt x="6106529" y="145353"/>
                    <a:pt x="6081211" y="130967"/>
                    <a:pt x="6055271" y="117763"/>
                  </a:cubicBezTo>
                  <a:cubicBezTo>
                    <a:pt x="6003387" y="91382"/>
                    <a:pt x="5949443" y="68901"/>
                    <a:pt x="5893909" y="51258"/>
                  </a:cubicBezTo>
                  <a:cubicBezTo>
                    <a:pt x="5866156" y="42417"/>
                    <a:pt x="5838081" y="34541"/>
                    <a:pt x="5809696" y="27999"/>
                  </a:cubicBezTo>
                  <a:cubicBezTo>
                    <a:pt x="5781316" y="21451"/>
                    <a:pt x="5752686" y="16020"/>
                    <a:pt x="5723903" y="11711"/>
                  </a:cubicBezTo>
                  <a:cubicBezTo>
                    <a:pt x="5695120" y="7381"/>
                    <a:pt x="5666157" y="4439"/>
                    <a:pt x="5637173" y="2457"/>
                  </a:cubicBezTo>
                  <a:cubicBezTo>
                    <a:pt x="5629923" y="2037"/>
                    <a:pt x="5622673" y="1454"/>
                    <a:pt x="5615422" y="1204"/>
                  </a:cubicBezTo>
                  <a:lnTo>
                    <a:pt x="5593661" y="387"/>
                  </a:lnTo>
                  <a:lnTo>
                    <a:pt x="5571905" y="76"/>
                  </a:lnTo>
                  <a:lnTo>
                    <a:pt x="5561746" y="0"/>
                  </a:lnTo>
                  <a:lnTo>
                    <a:pt x="0" y="0"/>
                  </a:lnTo>
                  <a:lnTo>
                    <a:pt x="0" y="399458"/>
                  </a:lnTo>
                  <a:lnTo>
                    <a:pt x="5561746" y="399458"/>
                  </a:lnTo>
                  <a:lnTo>
                    <a:pt x="5565918" y="399474"/>
                  </a:lnTo>
                  <a:lnTo>
                    <a:pt x="5569366" y="399529"/>
                  </a:lnTo>
                  <a:lnTo>
                    <a:pt x="5583170" y="399714"/>
                  </a:lnTo>
                  <a:lnTo>
                    <a:pt x="5596945" y="400243"/>
                  </a:lnTo>
                  <a:cubicBezTo>
                    <a:pt x="5601543" y="400373"/>
                    <a:pt x="5606108" y="400798"/>
                    <a:pt x="5610694" y="401043"/>
                  </a:cubicBezTo>
                  <a:cubicBezTo>
                    <a:pt x="5629002" y="402312"/>
                    <a:pt x="5647261" y="404116"/>
                    <a:pt x="5665362" y="406861"/>
                  </a:cubicBezTo>
                  <a:cubicBezTo>
                    <a:pt x="5683468" y="409590"/>
                    <a:pt x="5701450" y="413000"/>
                    <a:pt x="5719273" y="417096"/>
                  </a:cubicBezTo>
                  <a:cubicBezTo>
                    <a:pt x="5737101" y="421187"/>
                    <a:pt x="5754707" y="426171"/>
                    <a:pt x="5772127" y="431706"/>
                  </a:cubicBezTo>
                  <a:cubicBezTo>
                    <a:pt x="5806994" y="442736"/>
                    <a:pt x="5840843" y="456926"/>
                    <a:pt x="5873499" y="473474"/>
                  </a:cubicBezTo>
                  <a:cubicBezTo>
                    <a:pt x="5889824" y="481765"/>
                    <a:pt x="5905740" y="490856"/>
                    <a:pt x="5921341" y="500465"/>
                  </a:cubicBezTo>
                  <a:cubicBezTo>
                    <a:pt x="5936909" y="510118"/>
                    <a:pt x="5952194" y="520271"/>
                    <a:pt x="5966918" y="531198"/>
                  </a:cubicBezTo>
                  <a:cubicBezTo>
                    <a:pt x="5996382" y="553014"/>
                    <a:pt x="6024315" y="576976"/>
                    <a:pt x="6049889" y="603253"/>
                  </a:cubicBezTo>
                  <a:cubicBezTo>
                    <a:pt x="6062707" y="616354"/>
                    <a:pt x="6075012" y="629950"/>
                    <a:pt x="6086772" y="643998"/>
                  </a:cubicBezTo>
                  <a:cubicBezTo>
                    <a:pt x="6098489" y="658079"/>
                    <a:pt x="6109585" y="672656"/>
                    <a:pt x="6120125" y="687603"/>
                  </a:cubicBezTo>
                  <a:cubicBezTo>
                    <a:pt x="6162341" y="747397"/>
                    <a:pt x="6194338" y="813967"/>
                    <a:pt x="6214841" y="883805"/>
                  </a:cubicBezTo>
                  <a:cubicBezTo>
                    <a:pt x="6235311" y="953681"/>
                    <a:pt x="6243989" y="1026919"/>
                    <a:pt x="6240922" y="1100440"/>
                  </a:cubicBezTo>
                  <a:cubicBezTo>
                    <a:pt x="6237975" y="1173764"/>
                    <a:pt x="6222718" y="1245939"/>
                    <a:pt x="6196467" y="1313996"/>
                  </a:cubicBezTo>
                  <a:cubicBezTo>
                    <a:pt x="6183204" y="1347965"/>
                    <a:pt x="6167380" y="1380986"/>
                    <a:pt x="6148696" y="1412399"/>
                  </a:cubicBezTo>
                  <a:cubicBezTo>
                    <a:pt x="6139386" y="1428120"/>
                    <a:pt x="6129505" y="1443519"/>
                    <a:pt x="6118954" y="1458455"/>
                  </a:cubicBezTo>
                  <a:cubicBezTo>
                    <a:pt x="6108365" y="1473370"/>
                    <a:pt x="6097193" y="1487876"/>
                    <a:pt x="6085465" y="1501929"/>
                  </a:cubicBezTo>
                  <a:cubicBezTo>
                    <a:pt x="6062086" y="1530108"/>
                    <a:pt x="6036141" y="1556134"/>
                    <a:pt x="6008529" y="1580151"/>
                  </a:cubicBezTo>
                  <a:cubicBezTo>
                    <a:pt x="5994709" y="1592162"/>
                    <a:pt x="5980302" y="1603465"/>
                    <a:pt x="5965545" y="1614277"/>
                  </a:cubicBezTo>
                  <a:cubicBezTo>
                    <a:pt x="5950761" y="1625047"/>
                    <a:pt x="5935618" y="1635331"/>
                    <a:pt x="5920012" y="1644836"/>
                  </a:cubicBezTo>
                  <a:cubicBezTo>
                    <a:pt x="5888789" y="1663814"/>
                    <a:pt x="5856193" y="1680537"/>
                    <a:pt x="5822344" y="1694144"/>
                  </a:cubicBezTo>
                  <a:cubicBezTo>
                    <a:pt x="5805436" y="1700980"/>
                    <a:pt x="5788289" y="1707217"/>
                    <a:pt x="5770896" y="1712670"/>
                  </a:cubicBezTo>
                  <a:cubicBezTo>
                    <a:pt x="5753481" y="1718068"/>
                    <a:pt x="5735859" y="1722791"/>
                    <a:pt x="5718074" y="1726833"/>
                  </a:cubicBezTo>
                  <a:cubicBezTo>
                    <a:pt x="5700300" y="1730934"/>
                    <a:pt x="5682303" y="1734077"/>
                    <a:pt x="5664218" y="1736637"/>
                  </a:cubicBezTo>
                  <a:cubicBezTo>
                    <a:pt x="5646128" y="1739176"/>
                    <a:pt x="5627918" y="1741088"/>
                    <a:pt x="5609610" y="1742063"/>
                  </a:cubicBezTo>
                  <a:cubicBezTo>
                    <a:pt x="5605045" y="1742422"/>
                    <a:pt x="5600453" y="1742537"/>
                    <a:pt x="5595872" y="1742711"/>
                  </a:cubicBezTo>
                  <a:cubicBezTo>
                    <a:pt x="5591291" y="1742880"/>
                    <a:pt x="5586710" y="1743125"/>
                    <a:pt x="5582113" y="1743109"/>
                  </a:cubicBezTo>
                  <a:lnTo>
                    <a:pt x="5567939" y="1743277"/>
                  </a:lnTo>
                  <a:lnTo>
                    <a:pt x="5333596" y="1743277"/>
                  </a:lnTo>
                  <a:lnTo>
                    <a:pt x="5333596" y="1294768"/>
                  </a:lnTo>
                  <a:lnTo>
                    <a:pt x="5333591" y="1293291"/>
                  </a:lnTo>
                  <a:lnTo>
                    <a:pt x="5333552" y="1291461"/>
                  </a:lnTo>
                  <a:lnTo>
                    <a:pt x="5333476" y="1287801"/>
                  </a:lnTo>
                  <a:lnTo>
                    <a:pt x="5333313" y="1280480"/>
                  </a:lnTo>
                  <a:lnTo>
                    <a:pt x="5332942" y="1265843"/>
                  </a:lnTo>
                  <a:lnTo>
                    <a:pt x="5332517" y="1251206"/>
                  </a:lnTo>
                  <a:cubicBezTo>
                    <a:pt x="5332289" y="1246331"/>
                    <a:pt x="5331853" y="1241456"/>
                    <a:pt x="5331515" y="1236586"/>
                  </a:cubicBezTo>
                  <a:lnTo>
                    <a:pt x="5329227" y="1207357"/>
                  </a:lnTo>
                  <a:cubicBezTo>
                    <a:pt x="5328116" y="1197644"/>
                    <a:pt x="5326847" y="1187943"/>
                    <a:pt x="5325605" y="1178242"/>
                  </a:cubicBezTo>
                  <a:lnTo>
                    <a:pt x="5323688" y="1163698"/>
                  </a:lnTo>
                  <a:lnTo>
                    <a:pt x="5321149" y="1149241"/>
                  </a:lnTo>
                  <a:cubicBezTo>
                    <a:pt x="5319417" y="1139610"/>
                    <a:pt x="5317734" y="1129969"/>
                    <a:pt x="5315854" y="1120371"/>
                  </a:cubicBezTo>
                  <a:lnTo>
                    <a:pt x="5309269" y="1091768"/>
                  </a:lnTo>
                  <a:cubicBezTo>
                    <a:pt x="5308109" y="1087018"/>
                    <a:pt x="5307123" y="1082219"/>
                    <a:pt x="5305794" y="1077512"/>
                  </a:cubicBezTo>
                  <a:lnTo>
                    <a:pt x="5301817" y="1063393"/>
                  </a:lnTo>
                  <a:lnTo>
                    <a:pt x="5297786" y="1049285"/>
                  </a:lnTo>
                  <a:cubicBezTo>
                    <a:pt x="5296397" y="1044595"/>
                    <a:pt x="5295172" y="1039856"/>
                    <a:pt x="5293537" y="1035248"/>
                  </a:cubicBezTo>
                  <a:lnTo>
                    <a:pt x="5284136" y="1007472"/>
                  </a:lnTo>
                  <a:lnTo>
                    <a:pt x="5281750" y="1000538"/>
                  </a:lnTo>
                  <a:cubicBezTo>
                    <a:pt x="5280938" y="998234"/>
                    <a:pt x="5280001" y="995979"/>
                    <a:pt x="5279130" y="993697"/>
                  </a:cubicBezTo>
                  <a:lnTo>
                    <a:pt x="5273775" y="980057"/>
                  </a:lnTo>
                  <a:lnTo>
                    <a:pt x="5268371" y="966439"/>
                  </a:lnTo>
                  <a:cubicBezTo>
                    <a:pt x="5267451" y="964178"/>
                    <a:pt x="5266596" y="961885"/>
                    <a:pt x="5265610" y="959657"/>
                  </a:cubicBezTo>
                  <a:lnTo>
                    <a:pt x="5262625" y="952973"/>
                  </a:lnTo>
                  <a:lnTo>
                    <a:pt x="5250548" y="926298"/>
                  </a:lnTo>
                  <a:cubicBezTo>
                    <a:pt x="5248593" y="921821"/>
                    <a:pt x="5246245" y="917545"/>
                    <a:pt x="5244077" y="913176"/>
                  </a:cubicBezTo>
                  <a:lnTo>
                    <a:pt x="5237421" y="900147"/>
                  </a:lnTo>
                  <a:lnTo>
                    <a:pt x="5230715" y="887144"/>
                  </a:lnTo>
                  <a:cubicBezTo>
                    <a:pt x="5228422" y="882846"/>
                    <a:pt x="5225938" y="878652"/>
                    <a:pt x="5223541" y="874409"/>
                  </a:cubicBezTo>
                  <a:cubicBezTo>
                    <a:pt x="5218693" y="865955"/>
                    <a:pt x="5213867" y="857484"/>
                    <a:pt x="5208916" y="849096"/>
                  </a:cubicBezTo>
                  <a:lnTo>
                    <a:pt x="5193211" y="824458"/>
                  </a:lnTo>
                  <a:lnTo>
                    <a:pt x="5189257" y="818319"/>
                  </a:lnTo>
                  <a:cubicBezTo>
                    <a:pt x="5187955" y="816260"/>
                    <a:pt x="5186609" y="814234"/>
                    <a:pt x="5185188" y="812256"/>
                  </a:cubicBezTo>
                  <a:lnTo>
                    <a:pt x="5176777" y="800322"/>
                  </a:lnTo>
                  <a:lnTo>
                    <a:pt x="5168318" y="788420"/>
                  </a:lnTo>
                  <a:lnTo>
                    <a:pt x="5164069" y="782482"/>
                  </a:lnTo>
                  <a:cubicBezTo>
                    <a:pt x="5162658" y="780499"/>
                    <a:pt x="5161111" y="778620"/>
                    <a:pt x="5159640" y="776686"/>
                  </a:cubicBezTo>
                  <a:lnTo>
                    <a:pt x="5141648" y="753699"/>
                  </a:lnTo>
                  <a:cubicBezTo>
                    <a:pt x="5140123" y="751804"/>
                    <a:pt x="5138669" y="749848"/>
                    <a:pt x="5137084" y="748007"/>
                  </a:cubicBezTo>
                  <a:lnTo>
                    <a:pt x="5132345" y="742462"/>
                  </a:lnTo>
                  <a:lnTo>
                    <a:pt x="5122828" y="731393"/>
                  </a:lnTo>
                  <a:lnTo>
                    <a:pt x="5113268" y="720362"/>
                  </a:lnTo>
                  <a:cubicBezTo>
                    <a:pt x="5111694" y="718505"/>
                    <a:pt x="5110044" y="716724"/>
                    <a:pt x="5108366" y="714959"/>
                  </a:cubicBezTo>
                  <a:lnTo>
                    <a:pt x="5103366" y="709648"/>
                  </a:lnTo>
                  <a:lnTo>
                    <a:pt x="5083249" y="688491"/>
                  </a:lnTo>
                  <a:cubicBezTo>
                    <a:pt x="5076293" y="681688"/>
                    <a:pt x="5069261" y="674955"/>
                    <a:pt x="5062228" y="668227"/>
                  </a:cubicBezTo>
                  <a:cubicBezTo>
                    <a:pt x="5058682" y="664894"/>
                    <a:pt x="5055240" y="661451"/>
                    <a:pt x="5051601" y="658221"/>
                  </a:cubicBezTo>
                  <a:lnTo>
                    <a:pt x="5040620" y="648590"/>
                  </a:lnTo>
                  <a:lnTo>
                    <a:pt x="5029600" y="638998"/>
                  </a:lnTo>
                  <a:cubicBezTo>
                    <a:pt x="5025912" y="635822"/>
                    <a:pt x="5022290" y="632570"/>
                    <a:pt x="5018428" y="629585"/>
                  </a:cubicBezTo>
                  <a:lnTo>
                    <a:pt x="4995517" y="611435"/>
                  </a:lnTo>
                  <a:lnTo>
                    <a:pt x="4989759" y="606936"/>
                  </a:lnTo>
                  <a:lnTo>
                    <a:pt x="4983832" y="602649"/>
                  </a:lnTo>
                  <a:lnTo>
                    <a:pt x="4971958" y="594108"/>
                  </a:lnTo>
                  <a:cubicBezTo>
                    <a:pt x="4964016" y="588448"/>
                    <a:pt x="4956155" y="582674"/>
                    <a:pt x="4947881" y="577477"/>
                  </a:cubicBezTo>
                  <a:lnTo>
                    <a:pt x="4923271" y="561604"/>
                  </a:lnTo>
                  <a:cubicBezTo>
                    <a:pt x="4914915" y="556544"/>
                    <a:pt x="4906423" y="551696"/>
                    <a:pt x="4897974" y="546788"/>
                  </a:cubicBezTo>
                  <a:cubicBezTo>
                    <a:pt x="4893736" y="544359"/>
                    <a:pt x="4889520" y="541880"/>
                    <a:pt x="4885250" y="539511"/>
                  </a:cubicBezTo>
                  <a:lnTo>
                    <a:pt x="4872236" y="532729"/>
                  </a:lnTo>
                  <a:lnTo>
                    <a:pt x="4859196" y="525996"/>
                  </a:lnTo>
                  <a:lnTo>
                    <a:pt x="4852665" y="522652"/>
                  </a:lnTo>
                  <a:cubicBezTo>
                    <a:pt x="4850497" y="521518"/>
                    <a:pt x="4848307" y="520429"/>
                    <a:pt x="4846068" y="519427"/>
                  </a:cubicBezTo>
                  <a:cubicBezTo>
                    <a:pt x="4828261" y="511256"/>
                    <a:pt x="4810558" y="502867"/>
                    <a:pt x="4792201" y="495906"/>
                  </a:cubicBezTo>
                  <a:lnTo>
                    <a:pt x="4778523" y="490491"/>
                  </a:lnTo>
                  <a:cubicBezTo>
                    <a:pt x="4776240" y="489604"/>
                    <a:pt x="4773969" y="488677"/>
                    <a:pt x="4771670" y="487828"/>
                  </a:cubicBezTo>
                  <a:lnTo>
                    <a:pt x="4764714" y="485415"/>
                  </a:lnTo>
                  <a:lnTo>
                    <a:pt x="4736846" y="475915"/>
                  </a:lnTo>
                  <a:cubicBezTo>
                    <a:pt x="4732222" y="474270"/>
                    <a:pt x="4727472" y="473006"/>
                    <a:pt x="4722760" y="471611"/>
                  </a:cubicBezTo>
                  <a:lnTo>
                    <a:pt x="4708603" y="467542"/>
                  </a:lnTo>
                  <a:lnTo>
                    <a:pt x="4694429" y="463533"/>
                  </a:lnTo>
                  <a:cubicBezTo>
                    <a:pt x="4692076" y="462831"/>
                    <a:pt x="4689685" y="462275"/>
                    <a:pt x="4687294" y="461714"/>
                  </a:cubicBezTo>
                  <a:lnTo>
                    <a:pt x="4680120" y="460020"/>
                  </a:lnTo>
                  <a:lnTo>
                    <a:pt x="4651397" y="453391"/>
                  </a:lnTo>
                  <a:cubicBezTo>
                    <a:pt x="4641761" y="451495"/>
                    <a:pt x="4632075" y="449812"/>
                    <a:pt x="4622401" y="448074"/>
                  </a:cubicBezTo>
                  <a:lnTo>
                    <a:pt x="4607885" y="445530"/>
                  </a:lnTo>
                  <a:lnTo>
                    <a:pt x="4593275" y="443618"/>
                  </a:lnTo>
                  <a:cubicBezTo>
                    <a:pt x="4583530" y="442382"/>
                    <a:pt x="4573790" y="441113"/>
                    <a:pt x="4564035" y="440012"/>
                  </a:cubicBezTo>
                  <a:lnTo>
                    <a:pt x="4534685" y="437768"/>
                  </a:lnTo>
                  <a:cubicBezTo>
                    <a:pt x="4529794" y="437441"/>
                    <a:pt x="4524897" y="437016"/>
                    <a:pt x="4520005" y="436793"/>
                  </a:cubicBezTo>
                  <a:lnTo>
                    <a:pt x="4505314" y="436401"/>
                  </a:lnTo>
                  <a:cubicBezTo>
                    <a:pt x="4495526" y="436189"/>
                    <a:pt x="4485715" y="435900"/>
                    <a:pt x="4475943" y="435862"/>
                  </a:cubicBezTo>
                  <a:lnTo>
                    <a:pt x="4446724" y="436641"/>
                  </a:lnTo>
                  <a:cubicBezTo>
                    <a:pt x="4441854" y="436820"/>
                    <a:pt x="4436985" y="436880"/>
                    <a:pt x="4432120" y="437185"/>
                  </a:cubicBezTo>
                  <a:lnTo>
                    <a:pt x="4417517" y="438286"/>
                  </a:lnTo>
                  <a:cubicBezTo>
                    <a:pt x="4407782" y="439081"/>
                    <a:pt x="4398043" y="439735"/>
                    <a:pt x="4388331" y="440759"/>
                  </a:cubicBezTo>
                  <a:lnTo>
                    <a:pt x="4359237" y="444495"/>
                  </a:lnTo>
                  <a:lnTo>
                    <a:pt x="4351970" y="445465"/>
                  </a:lnTo>
                  <a:lnTo>
                    <a:pt x="4348337" y="445955"/>
                  </a:lnTo>
                  <a:lnTo>
                    <a:pt x="4344720" y="446592"/>
                  </a:lnTo>
                  <a:lnTo>
                    <a:pt x="4330264" y="449169"/>
                  </a:lnTo>
                  <a:lnTo>
                    <a:pt x="4315818" y="451800"/>
                  </a:lnTo>
                  <a:cubicBezTo>
                    <a:pt x="4311008" y="452699"/>
                    <a:pt x="4306181" y="453516"/>
                    <a:pt x="4301421" y="454687"/>
                  </a:cubicBezTo>
                  <a:lnTo>
                    <a:pt x="4272801" y="461349"/>
                  </a:lnTo>
                  <a:cubicBezTo>
                    <a:pt x="4234883" y="471121"/>
                    <a:pt x="4197325" y="482702"/>
                    <a:pt x="4161118" y="497693"/>
                  </a:cubicBezTo>
                  <a:lnTo>
                    <a:pt x="4147478" y="503151"/>
                  </a:lnTo>
                  <a:cubicBezTo>
                    <a:pt x="4142984" y="505090"/>
                    <a:pt x="4138534" y="507138"/>
                    <a:pt x="4134067" y="509137"/>
                  </a:cubicBezTo>
                  <a:cubicBezTo>
                    <a:pt x="4125155" y="513195"/>
                    <a:pt x="4116206" y="517172"/>
                    <a:pt x="4107376" y="521393"/>
                  </a:cubicBezTo>
                  <a:cubicBezTo>
                    <a:pt x="4089961" y="530321"/>
                    <a:pt x="4072372" y="538955"/>
                    <a:pt x="4055578" y="549000"/>
                  </a:cubicBezTo>
                  <a:lnTo>
                    <a:pt x="4042876" y="556348"/>
                  </a:lnTo>
                  <a:lnTo>
                    <a:pt x="4036541" y="560052"/>
                  </a:lnTo>
                  <a:lnTo>
                    <a:pt x="4030353" y="563985"/>
                  </a:lnTo>
                  <a:lnTo>
                    <a:pt x="4005682" y="579847"/>
                  </a:lnTo>
                  <a:cubicBezTo>
                    <a:pt x="4001532" y="582434"/>
                    <a:pt x="3997631" y="585387"/>
                    <a:pt x="3993617" y="588170"/>
                  </a:cubicBezTo>
                  <a:lnTo>
                    <a:pt x="3981671" y="596662"/>
                  </a:lnTo>
                  <a:lnTo>
                    <a:pt x="3969758" y="605204"/>
                  </a:lnTo>
                  <a:cubicBezTo>
                    <a:pt x="3965858" y="608145"/>
                    <a:pt x="3962039" y="611190"/>
                    <a:pt x="3958188" y="614191"/>
                  </a:cubicBezTo>
                  <a:cubicBezTo>
                    <a:pt x="3950524" y="620243"/>
                    <a:pt x="3942784" y="626213"/>
                    <a:pt x="3935245" y="632423"/>
                  </a:cubicBezTo>
                  <a:lnTo>
                    <a:pt x="3913086" y="651592"/>
                  </a:lnTo>
                  <a:cubicBezTo>
                    <a:pt x="3905618" y="657889"/>
                    <a:pt x="3898683" y="664774"/>
                    <a:pt x="3891575" y="671474"/>
                  </a:cubicBezTo>
                  <a:lnTo>
                    <a:pt x="3880991" y="681600"/>
                  </a:lnTo>
                  <a:cubicBezTo>
                    <a:pt x="3879248" y="683305"/>
                    <a:pt x="3877439" y="684950"/>
                    <a:pt x="3875751" y="686715"/>
                  </a:cubicBezTo>
                  <a:lnTo>
                    <a:pt x="3870674" y="691994"/>
                  </a:lnTo>
                  <a:lnTo>
                    <a:pt x="3850476" y="713210"/>
                  </a:lnTo>
                  <a:cubicBezTo>
                    <a:pt x="3843879" y="720406"/>
                    <a:pt x="3837577" y="727874"/>
                    <a:pt x="3831160" y="735233"/>
                  </a:cubicBezTo>
                  <a:lnTo>
                    <a:pt x="3821617" y="746346"/>
                  </a:lnTo>
                  <a:lnTo>
                    <a:pt x="3812520" y="757834"/>
                  </a:lnTo>
                  <a:lnTo>
                    <a:pt x="3803467" y="769354"/>
                  </a:lnTo>
                  <a:lnTo>
                    <a:pt x="3798956" y="775128"/>
                  </a:lnTo>
                  <a:lnTo>
                    <a:pt x="3796707" y="778021"/>
                  </a:lnTo>
                  <a:lnTo>
                    <a:pt x="3794560" y="780990"/>
                  </a:lnTo>
                  <a:lnTo>
                    <a:pt x="3777538" y="804859"/>
                  </a:lnTo>
                  <a:lnTo>
                    <a:pt x="3773311" y="810846"/>
                  </a:lnTo>
                  <a:cubicBezTo>
                    <a:pt x="3771933" y="812861"/>
                    <a:pt x="3770636" y="814936"/>
                    <a:pt x="3769296" y="816979"/>
                  </a:cubicBezTo>
                  <a:lnTo>
                    <a:pt x="3761349" y="829306"/>
                  </a:lnTo>
                  <a:cubicBezTo>
                    <a:pt x="3750515" y="845593"/>
                    <a:pt x="3741026" y="862719"/>
                    <a:pt x="3731281" y="879676"/>
                  </a:cubicBezTo>
                  <a:cubicBezTo>
                    <a:pt x="3726618" y="888272"/>
                    <a:pt x="3722227" y="897025"/>
                    <a:pt x="3717739" y="905725"/>
                  </a:cubicBezTo>
                  <a:cubicBezTo>
                    <a:pt x="3715522" y="910088"/>
                    <a:pt x="3713267" y="914429"/>
                    <a:pt x="3711104" y="918820"/>
                  </a:cubicBezTo>
                  <a:lnTo>
                    <a:pt x="3704987" y="932171"/>
                  </a:lnTo>
                  <a:lnTo>
                    <a:pt x="3698924" y="945549"/>
                  </a:lnTo>
                  <a:lnTo>
                    <a:pt x="3695912" y="952249"/>
                  </a:lnTo>
                  <a:cubicBezTo>
                    <a:pt x="3694893" y="954471"/>
                    <a:pt x="3693913" y="956716"/>
                    <a:pt x="3693030" y="959003"/>
                  </a:cubicBezTo>
                  <a:lnTo>
                    <a:pt x="3682191" y="986316"/>
                  </a:lnTo>
                  <a:cubicBezTo>
                    <a:pt x="3668513" y="1023008"/>
                    <a:pt x="3656632" y="1060474"/>
                    <a:pt x="3648249" y="1098751"/>
                  </a:cubicBezTo>
                  <a:lnTo>
                    <a:pt x="3644959" y="1113072"/>
                  </a:lnTo>
                  <a:cubicBezTo>
                    <a:pt x="3643859" y="1117843"/>
                    <a:pt x="3643107" y="1122680"/>
                    <a:pt x="3642181" y="1127485"/>
                  </a:cubicBezTo>
                  <a:lnTo>
                    <a:pt x="3636995" y="1156388"/>
                  </a:lnTo>
                  <a:cubicBezTo>
                    <a:pt x="3635595" y="1166062"/>
                    <a:pt x="3634375" y="1175768"/>
                    <a:pt x="3633117" y="1185464"/>
                  </a:cubicBezTo>
                  <a:lnTo>
                    <a:pt x="3631287" y="1200014"/>
                  </a:lnTo>
                  <a:lnTo>
                    <a:pt x="3630077" y="1214607"/>
                  </a:lnTo>
                  <a:cubicBezTo>
                    <a:pt x="3629304" y="1224336"/>
                    <a:pt x="3628520" y="1234075"/>
                    <a:pt x="3627866" y="1243809"/>
                  </a:cubicBezTo>
                  <a:lnTo>
                    <a:pt x="3626989" y="1273028"/>
                  </a:lnTo>
                  <a:cubicBezTo>
                    <a:pt x="3626880" y="1277903"/>
                    <a:pt x="3626706" y="1282762"/>
                    <a:pt x="3626678" y="1287643"/>
                  </a:cubicBezTo>
                  <a:lnTo>
                    <a:pt x="3626967" y="1302334"/>
                  </a:lnTo>
                  <a:lnTo>
                    <a:pt x="3627719" y="1331710"/>
                  </a:lnTo>
                  <a:lnTo>
                    <a:pt x="3627719" y="1331710"/>
                  </a:lnTo>
                  <a:cubicBezTo>
                    <a:pt x="3630922" y="1393705"/>
                    <a:pt x="3641004" y="1455519"/>
                    <a:pt x="3657706" y="1515400"/>
                  </a:cubicBezTo>
                  <a:cubicBezTo>
                    <a:pt x="3674428" y="1575276"/>
                    <a:pt x="3697573" y="1633294"/>
                    <a:pt x="3726830" y="1687858"/>
                  </a:cubicBezTo>
                  <a:cubicBezTo>
                    <a:pt x="3756174" y="1742373"/>
                    <a:pt x="3791298" y="1793566"/>
                    <a:pt x="3831307" y="1840455"/>
                  </a:cubicBezTo>
                  <a:lnTo>
                    <a:pt x="3838770" y="1849285"/>
                  </a:lnTo>
                  <a:lnTo>
                    <a:pt x="3846554" y="1857821"/>
                  </a:lnTo>
                  <a:lnTo>
                    <a:pt x="3862214" y="1874811"/>
                  </a:lnTo>
                  <a:lnTo>
                    <a:pt x="3866158" y="1879032"/>
                  </a:lnTo>
                  <a:lnTo>
                    <a:pt x="3870244" y="1883117"/>
                  </a:lnTo>
                  <a:lnTo>
                    <a:pt x="3878431" y="1891267"/>
                  </a:lnTo>
                  <a:cubicBezTo>
                    <a:pt x="3883910" y="1896676"/>
                    <a:pt x="3889352" y="1902128"/>
                    <a:pt x="3894903" y="1907456"/>
                  </a:cubicBezTo>
                  <a:lnTo>
                    <a:pt x="3912002" y="1922980"/>
                  </a:lnTo>
                  <a:cubicBezTo>
                    <a:pt x="3917738" y="1928111"/>
                    <a:pt x="3923364" y="1933373"/>
                    <a:pt x="3929373" y="1938199"/>
                  </a:cubicBezTo>
                  <a:lnTo>
                    <a:pt x="3947190" y="1952896"/>
                  </a:lnTo>
                  <a:cubicBezTo>
                    <a:pt x="3950192" y="1955304"/>
                    <a:pt x="3953095" y="1957837"/>
                    <a:pt x="3956189" y="1960135"/>
                  </a:cubicBezTo>
                  <a:lnTo>
                    <a:pt x="3965411" y="1967097"/>
                  </a:lnTo>
                  <a:cubicBezTo>
                    <a:pt x="4014458" y="2004355"/>
                    <a:pt x="4067470" y="2036483"/>
                    <a:pt x="4123401" y="2062700"/>
                  </a:cubicBezTo>
                  <a:cubicBezTo>
                    <a:pt x="4179420" y="2088732"/>
                    <a:pt x="4238386" y="2108702"/>
                    <a:pt x="4298828" y="2122167"/>
                  </a:cubicBezTo>
                  <a:cubicBezTo>
                    <a:pt x="4359270" y="2135638"/>
                    <a:pt x="4421210" y="2142523"/>
                    <a:pt x="4482959" y="2142703"/>
                  </a:cubicBezTo>
                  <a:lnTo>
                    <a:pt x="4625550" y="2142730"/>
                  </a:lnTo>
                  <a:lnTo>
                    <a:pt x="4934111" y="2142730"/>
                  </a:lnTo>
                  <a:lnTo>
                    <a:pt x="4934111" y="2179090"/>
                  </a:lnTo>
                  <a:lnTo>
                    <a:pt x="4737538" y="2179090"/>
                  </a:lnTo>
                  <a:lnTo>
                    <a:pt x="4698869" y="2179134"/>
                  </a:lnTo>
                  <a:lnTo>
                    <a:pt x="4675642" y="2179433"/>
                  </a:lnTo>
                  <a:lnTo>
                    <a:pt x="4652410" y="2180294"/>
                  </a:lnTo>
                  <a:cubicBezTo>
                    <a:pt x="4621443" y="2181759"/>
                    <a:pt x="4590497" y="2184521"/>
                    <a:pt x="4559704" y="2188590"/>
                  </a:cubicBezTo>
                  <a:cubicBezTo>
                    <a:pt x="4552013" y="2189679"/>
                    <a:pt x="4544310" y="2190660"/>
                    <a:pt x="4536641" y="2191886"/>
                  </a:cubicBezTo>
                  <a:lnTo>
                    <a:pt x="4513643" y="2195677"/>
                  </a:lnTo>
                  <a:lnTo>
                    <a:pt x="4490737" y="2200024"/>
                  </a:lnTo>
                  <a:cubicBezTo>
                    <a:pt x="4483106" y="2201500"/>
                    <a:pt x="4475529" y="2203237"/>
                    <a:pt x="4467925" y="2204861"/>
                  </a:cubicBezTo>
                  <a:cubicBezTo>
                    <a:pt x="4407249" y="2218435"/>
                    <a:pt x="4347640" y="2237065"/>
                    <a:pt x="4290227" y="2260950"/>
                  </a:cubicBezTo>
                  <a:cubicBezTo>
                    <a:pt x="4232797" y="2284787"/>
                    <a:pt x="4177459" y="2313548"/>
                    <a:pt x="4124997" y="2346792"/>
                  </a:cubicBezTo>
                  <a:cubicBezTo>
                    <a:pt x="4020210" y="2413488"/>
                    <a:pt x="3926927" y="2498055"/>
                    <a:pt x="3850803" y="2596350"/>
                  </a:cubicBezTo>
                  <a:cubicBezTo>
                    <a:pt x="3774482" y="2694443"/>
                    <a:pt x="3715407" y="2806295"/>
                    <a:pt x="3677321" y="2925103"/>
                  </a:cubicBezTo>
                  <a:cubicBezTo>
                    <a:pt x="3658381" y="2984521"/>
                    <a:pt x="3644518" y="3045600"/>
                    <a:pt x="3636238" y="3107350"/>
                  </a:cubicBezTo>
                  <a:cubicBezTo>
                    <a:pt x="3632126" y="3138224"/>
                    <a:pt x="3629347" y="3169246"/>
                    <a:pt x="3627882" y="3200290"/>
                  </a:cubicBezTo>
                  <a:cubicBezTo>
                    <a:pt x="3627593" y="3208052"/>
                    <a:pt x="3627158" y="3215814"/>
                    <a:pt x="3627027" y="3223571"/>
                  </a:cubicBezTo>
                  <a:lnTo>
                    <a:pt x="3626662" y="3246847"/>
                  </a:lnTo>
                  <a:lnTo>
                    <a:pt x="3626869" y="3270095"/>
                  </a:lnTo>
                  <a:cubicBezTo>
                    <a:pt x="3626929" y="3277841"/>
                    <a:pt x="3627326" y="3285598"/>
                    <a:pt x="3627561" y="3293349"/>
                  </a:cubicBezTo>
                  <a:cubicBezTo>
                    <a:pt x="3628803" y="3324355"/>
                    <a:pt x="3631347" y="3355349"/>
                    <a:pt x="3635219" y="3386212"/>
                  </a:cubicBezTo>
                  <a:cubicBezTo>
                    <a:pt x="3639082" y="3417076"/>
                    <a:pt x="3644447" y="3447777"/>
                    <a:pt x="3651022" y="3478215"/>
                  </a:cubicBezTo>
                  <a:cubicBezTo>
                    <a:pt x="3657624" y="3508649"/>
                    <a:pt x="3665539" y="3538810"/>
                    <a:pt x="3674744" y="3568573"/>
                  </a:cubicBezTo>
                  <a:cubicBezTo>
                    <a:pt x="3683945" y="3598342"/>
                    <a:pt x="3694583" y="3627659"/>
                    <a:pt x="3706381" y="3656480"/>
                  </a:cubicBezTo>
                  <a:cubicBezTo>
                    <a:pt x="3730049" y="3714089"/>
                    <a:pt x="3758571" y="3769705"/>
                    <a:pt x="3791897" y="3822243"/>
                  </a:cubicBezTo>
                  <a:cubicBezTo>
                    <a:pt x="3825168" y="3874808"/>
                    <a:pt x="3862950" y="3924454"/>
                    <a:pt x="3904692" y="3970499"/>
                  </a:cubicBezTo>
                  <a:cubicBezTo>
                    <a:pt x="3988311" y="4062436"/>
                    <a:pt x="4087771" y="4140015"/>
                    <a:pt x="4197935" y="4198082"/>
                  </a:cubicBezTo>
                  <a:cubicBezTo>
                    <a:pt x="4252957" y="4227170"/>
                    <a:pt x="4310561" y="4251574"/>
                    <a:pt x="4369908" y="4270530"/>
                  </a:cubicBezTo>
                  <a:cubicBezTo>
                    <a:pt x="4429228" y="4289541"/>
                    <a:pt x="4490214" y="4303540"/>
                    <a:pt x="4551877" y="4311874"/>
                  </a:cubicBezTo>
                  <a:cubicBezTo>
                    <a:pt x="4582702" y="4316068"/>
                    <a:pt x="4613680" y="4318901"/>
                    <a:pt x="4644680" y="4320480"/>
                  </a:cubicBezTo>
                  <a:lnTo>
                    <a:pt x="4667934" y="4321406"/>
                  </a:lnTo>
                  <a:cubicBezTo>
                    <a:pt x="4675686" y="4321624"/>
                    <a:pt x="4683432" y="4321624"/>
                    <a:pt x="4691183" y="4321733"/>
                  </a:cubicBezTo>
                  <a:lnTo>
                    <a:pt x="4696995" y="4321842"/>
                  </a:lnTo>
                  <a:lnTo>
                    <a:pt x="4701925" y="4321842"/>
                  </a:lnTo>
                  <a:lnTo>
                    <a:pt x="10636284" y="4321842"/>
                  </a:lnTo>
                  <a:lnTo>
                    <a:pt x="10636284" y="3922373"/>
                  </a:lnTo>
                  <a:lnTo>
                    <a:pt x="4701952" y="3922373"/>
                  </a:lnTo>
                  <a:close/>
                  <a:moveTo>
                    <a:pt x="5781561" y="2578543"/>
                  </a:moveTo>
                  <a:cubicBezTo>
                    <a:pt x="5783348" y="2578526"/>
                    <a:pt x="5784252" y="2578581"/>
                    <a:pt x="5785380" y="2578619"/>
                  </a:cubicBezTo>
                  <a:lnTo>
                    <a:pt x="5788686" y="2578728"/>
                  </a:lnTo>
                  <a:lnTo>
                    <a:pt x="5795299" y="2578913"/>
                  </a:lnTo>
                  <a:lnTo>
                    <a:pt x="5801912" y="2579060"/>
                  </a:lnTo>
                  <a:cubicBezTo>
                    <a:pt x="5804112" y="2579142"/>
                    <a:pt x="5806329" y="2579033"/>
                    <a:pt x="5808514" y="2579300"/>
                  </a:cubicBezTo>
                  <a:lnTo>
                    <a:pt x="5821669" y="2580346"/>
                  </a:lnTo>
                  <a:lnTo>
                    <a:pt x="5828249" y="2580809"/>
                  </a:lnTo>
                  <a:cubicBezTo>
                    <a:pt x="5829349" y="2580852"/>
                    <a:pt x="5830439" y="2580983"/>
                    <a:pt x="5831528" y="2581152"/>
                  </a:cubicBezTo>
                  <a:lnTo>
                    <a:pt x="5834791" y="2581593"/>
                  </a:lnTo>
                  <a:lnTo>
                    <a:pt x="5847859" y="2583260"/>
                  </a:lnTo>
                  <a:cubicBezTo>
                    <a:pt x="5882677" y="2587972"/>
                    <a:pt x="5916755" y="2597357"/>
                    <a:pt x="5949530" y="2610207"/>
                  </a:cubicBezTo>
                  <a:cubicBezTo>
                    <a:pt x="5953610" y="2611869"/>
                    <a:pt x="5957767" y="2613329"/>
                    <a:pt x="5961808" y="2615077"/>
                  </a:cubicBezTo>
                  <a:lnTo>
                    <a:pt x="5973847" y="2620562"/>
                  </a:lnTo>
                  <a:lnTo>
                    <a:pt x="5979893" y="2623248"/>
                  </a:lnTo>
                  <a:cubicBezTo>
                    <a:pt x="5981909" y="2624141"/>
                    <a:pt x="5983821" y="2625263"/>
                    <a:pt x="5985798" y="2626249"/>
                  </a:cubicBezTo>
                  <a:lnTo>
                    <a:pt x="5997596" y="2632274"/>
                  </a:lnTo>
                  <a:lnTo>
                    <a:pt x="6000560" y="2633756"/>
                  </a:lnTo>
                  <a:lnTo>
                    <a:pt x="6003425" y="2635428"/>
                  </a:lnTo>
                  <a:lnTo>
                    <a:pt x="6009161" y="2638756"/>
                  </a:lnTo>
                  <a:cubicBezTo>
                    <a:pt x="6012979" y="2640984"/>
                    <a:pt x="6016868" y="2643092"/>
                    <a:pt x="6020670" y="2645352"/>
                  </a:cubicBezTo>
                  <a:lnTo>
                    <a:pt x="6031837" y="2652543"/>
                  </a:lnTo>
                  <a:lnTo>
                    <a:pt x="6037454" y="2656089"/>
                  </a:lnTo>
                  <a:cubicBezTo>
                    <a:pt x="6039355" y="2657227"/>
                    <a:pt x="6041076" y="2658644"/>
                    <a:pt x="6042901" y="2659897"/>
                  </a:cubicBezTo>
                  <a:cubicBezTo>
                    <a:pt x="6071999" y="2680122"/>
                    <a:pt x="6098996" y="2703523"/>
                    <a:pt x="6122963" y="2729648"/>
                  </a:cubicBezTo>
                  <a:cubicBezTo>
                    <a:pt x="6146713" y="2755963"/>
                    <a:pt x="6167499" y="2784811"/>
                    <a:pt x="6184767" y="2815446"/>
                  </a:cubicBezTo>
                  <a:lnTo>
                    <a:pt x="6186450" y="2818284"/>
                  </a:lnTo>
                  <a:cubicBezTo>
                    <a:pt x="6187000" y="2819237"/>
                    <a:pt x="6187452" y="2820240"/>
                    <a:pt x="6187959" y="2821209"/>
                  </a:cubicBezTo>
                  <a:lnTo>
                    <a:pt x="6190955" y="2827070"/>
                  </a:lnTo>
                  <a:lnTo>
                    <a:pt x="6197023" y="2838755"/>
                  </a:lnTo>
                  <a:lnTo>
                    <a:pt x="6202432" y="2850733"/>
                  </a:lnTo>
                  <a:cubicBezTo>
                    <a:pt x="6204246" y="2854715"/>
                    <a:pt x="6206218" y="2858642"/>
                    <a:pt x="6207683" y="2862760"/>
                  </a:cubicBezTo>
                  <a:cubicBezTo>
                    <a:pt x="6210804" y="2870926"/>
                    <a:pt x="6214410" y="2878917"/>
                    <a:pt x="6216949" y="2887272"/>
                  </a:cubicBezTo>
                  <a:lnTo>
                    <a:pt x="6221230" y="2899643"/>
                  </a:lnTo>
                  <a:lnTo>
                    <a:pt x="6224787" y="2912226"/>
                  </a:lnTo>
                  <a:cubicBezTo>
                    <a:pt x="6234260" y="2945759"/>
                    <a:pt x="6240012" y="2980294"/>
                    <a:pt x="6241113" y="3015292"/>
                  </a:cubicBezTo>
                  <a:lnTo>
                    <a:pt x="6241407" y="3028425"/>
                  </a:lnTo>
                  <a:cubicBezTo>
                    <a:pt x="6241450" y="3030621"/>
                    <a:pt x="6241587" y="3032789"/>
                    <a:pt x="6241570" y="3035006"/>
                  </a:cubicBezTo>
                  <a:cubicBezTo>
                    <a:pt x="6241543" y="3037223"/>
                    <a:pt x="6241548" y="3039439"/>
                    <a:pt x="6241483" y="3041651"/>
                  </a:cubicBezTo>
                  <a:cubicBezTo>
                    <a:pt x="6241298" y="3050503"/>
                    <a:pt x="6240906" y="3059333"/>
                    <a:pt x="6240208" y="3068119"/>
                  </a:cubicBezTo>
                  <a:cubicBezTo>
                    <a:pt x="6238858" y="3085697"/>
                    <a:pt x="6236482" y="3103134"/>
                    <a:pt x="6233132" y="3120347"/>
                  </a:cubicBezTo>
                  <a:lnTo>
                    <a:pt x="6233132" y="3120347"/>
                  </a:lnTo>
                  <a:cubicBezTo>
                    <a:pt x="6228971" y="3140686"/>
                    <a:pt x="6223578" y="3160732"/>
                    <a:pt x="6216933" y="3180369"/>
                  </a:cubicBezTo>
                  <a:cubicBezTo>
                    <a:pt x="6215146" y="3185233"/>
                    <a:pt x="6213392" y="3190114"/>
                    <a:pt x="6211676" y="3195006"/>
                  </a:cubicBezTo>
                  <a:lnTo>
                    <a:pt x="6205771" y="3209403"/>
                  </a:lnTo>
                  <a:lnTo>
                    <a:pt x="6204322" y="3213014"/>
                  </a:lnTo>
                  <a:cubicBezTo>
                    <a:pt x="6203838" y="3214218"/>
                    <a:pt x="6203233" y="3215367"/>
                    <a:pt x="6202699" y="3216549"/>
                  </a:cubicBezTo>
                  <a:lnTo>
                    <a:pt x="6199420" y="3223609"/>
                  </a:lnTo>
                  <a:lnTo>
                    <a:pt x="6196195" y="3230696"/>
                  </a:lnTo>
                  <a:cubicBezTo>
                    <a:pt x="6195040" y="3233021"/>
                    <a:pt x="6193798" y="3235304"/>
                    <a:pt x="6192616" y="3237614"/>
                  </a:cubicBezTo>
                  <a:lnTo>
                    <a:pt x="6189065" y="3244548"/>
                  </a:lnTo>
                  <a:lnTo>
                    <a:pt x="6187305" y="3248023"/>
                  </a:lnTo>
                  <a:cubicBezTo>
                    <a:pt x="6186684" y="3249167"/>
                    <a:pt x="6186009" y="3250278"/>
                    <a:pt x="6185366" y="3251406"/>
                  </a:cubicBezTo>
                  <a:cubicBezTo>
                    <a:pt x="6182768" y="3255905"/>
                    <a:pt x="6180202" y="3260426"/>
                    <a:pt x="6177669" y="3264969"/>
                  </a:cubicBezTo>
                  <a:cubicBezTo>
                    <a:pt x="6174870" y="3269354"/>
                    <a:pt x="6172097" y="3273756"/>
                    <a:pt x="6169357" y="3278178"/>
                  </a:cubicBezTo>
                  <a:lnTo>
                    <a:pt x="6167298" y="3281496"/>
                  </a:lnTo>
                  <a:lnTo>
                    <a:pt x="6165059" y="3284699"/>
                  </a:lnTo>
                  <a:lnTo>
                    <a:pt x="6160625" y="3291127"/>
                  </a:lnTo>
                  <a:cubicBezTo>
                    <a:pt x="6159143" y="3293267"/>
                    <a:pt x="6157716" y="3295446"/>
                    <a:pt x="6156213" y="3297570"/>
                  </a:cubicBezTo>
                  <a:lnTo>
                    <a:pt x="6151485" y="3303797"/>
                  </a:lnTo>
                  <a:cubicBezTo>
                    <a:pt x="6148304" y="3307920"/>
                    <a:pt x="6145384" y="3312251"/>
                    <a:pt x="6141941" y="3316178"/>
                  </a:cubicBezTo>
                  <a:cubicBezTo>
                    <a:pt x="6138591" y="3320176"/>
                    <a:pt x="6135383" y="3324284"/>
                    <a:pt x="6132006" y="3328255"/>
                  </a:cubicBezTo>
                  <a:cubicBezTo>
                    <a:pt x="6128503" y="3332117"/>
                    <a:pt x="6125028" y="3336006"/>
                    <a:pt x="6121585" y="3339922"/>
                  </a:cubicBezTo>
                  <a:cubicBezTo>
                    <a:pt x="6107374" y="3355196"/>
                    <a:pt x="6092198" y="3369560"/>
                    <a:pt x="6076177" y="3382912"/>
                  </a:cubicBezTo>
                  <a:cubicBezTo>
                    <a:pt x="6072087" y="3386142"/>
                    <a:pt x="6068017" y="3389399"/>
                    <a:pt x="6063970" y="3392689"/>
                  </a:cubicBezTo>
                  <a:lnTo>
                    <a:pt x="6051376" y="3401939"/>
                  </a:lnTo>
                  <a:lnTo>
                    <a:pt x="6048239" y="3404270"/>
                  </a:lnTo>
                  <a:cubicBezTo>
                    <a:pt x="6047193" y="3405044"/>
                    <a:pt x="6046076" y="3405719"/>
                    <a:pt x="6044998" y="3406449"/>
                  </a:cubicBezTo>
                  <a:lnTo>
                    <a:pt x="6038499" y="3410779"/>
                  </a:lnTo>
                  <a:lnTo>
                    <a:pt x="6032034" y="3415159"/>
                  </a:lnTo>
                  <a:lnTo>
                    <a:pt x="6025361" y="3419201"/>
                  </a:lnTo>
                  <a:lnTo>
                    <a:pt x="6018710" y="3423275"/>
                  </a:lnTo>
                  <a:lnTo>
                    <a:pt x="6015392" y="3425334"/>
                  </a:lnTo>
                  <a:lnTo>
                    <a:pt x="6011966" y="3427197"/>
                  </a:lnTo>
                  <a:lnTo>
                    <a:pt x="5998332" y="3434763"/>
                  </a:lnTo>
                  <a:cubicBezTo>
                    <a:pt x="5993664" y="3437040"/>
                    <a:pt x="5989012" y="3439350"/>
                    <a:pt x="5984381" y="3441698"/>
                  </a:cubicBezTo>
                  <a:cubicBezTo>
                    <a:pt x="5983221" y="3442275"/>
                    <a:pt x="5982077" y="3442896"/>
                    <a:pt x="5980901" y="3443446"/>
                  </a:cubicBezTo>
                  <a:lnTo>
                    <a:pt x="5977338" y="3445009"/>
                  </a:lnTo>
                  <a:lnTo>
                    <a:pt x="5970230" y="3448174"/>
                  </a:lnTo>
                  <a:cubicBezTo>
                    <a:pt x="5967860" y="3449225"/>
                    <a:pt x="5965512" y="3450337"/>
                    <a:pt x="5963132" y="3451366"/>
                  </a:cubicBezTo>
                  <a:lnTo>
                    <a:pt x="5955882" y="3454194"/>
                  </a:lnTo>
                  <a:lnTo>
                    <a:pt x="5948654" y="3457075"/>
                  </a:lnTo>
                  <a:cubicBezTo>
                    <a:pt x="5947444" y="3457543"/>
                    <a:pt x="5946262" y="3458077"/>
                    <a:pt x="5945037" y="3458508"/>
                  </a:cubicBezTo>
                  <a:lnTo>
                    <a:pt x="5941354" y="3459755"/>
                  </a:lnTo>
                  <a:lnTo>
                    <a:pt x="5926663" y="3464853"/>
                  </a:lnTo>
                  <a:cubicBezTo>
                    <a:pt x="5921679" y="3466291"/>
                    <a:pt x="5916711" y="3467768"/>
                    <a:pt x="5911754" y="3469282"/>
                  </a:cubicBezTo>
                  <a:cubicBezTo>
                    <a:pt x="5891774" y="3474811"/>
                    <a:pt x="5871462" y="3479174"/>
                    <a:pt x="5850871" y="3482143"/>
                  </a:cubicBezTo>
                  <a:cubicBezTo>
                    <a:pt x="5830237" y="3484834"/>
                    <a:pt x="5809380" y="3486267"/>
                    <a:pt x="5788408" y="3486501"/>
                  </a:cubicBezTo>
                  <a:cubicBezTo>
                    <a:pt x="5783223" y="3486326"/>
                    <a:pt x="5778042" y="3486190"/>
                    <a:pt x="5772862" y="3486098"/>
                  </a:cubicBezTo>
                  <a:cubicBezTo>
                    <a:pt x="5770275" y="3486027"/>
                    <a:pt x="5767671" y="3486059"/>
                    <a:pt x="5765089" y="3485934"/>
                  </a:cubicBezTo>
                  <a:lnTo>
                    <a:pt x="5757359" y="3485302"/>
                  </a:lnTo>
                  <a:cubicBezTo>
                    <a:pt x="5752212" y="3484872"/>
                    <a:pt x="5747042" y="3484610"/>
                    <a:pt x="5741900" y="3484153"/>
                  </a:cubicBezTo>
                  <a:cubicBezTo>
                    <a:pt x="5736785" y="3483450"/>
                    <a:pt x="5731670" y="3482786"/>
                    <a:pt x="5726550" y="3482164"/>
                  </a:cubicBezTo>
                  <a:cubicBezTo>
                    <a:pt x="5723995" y="3481805"/>
                    <a:pt x="5721408" y="3481658"/>
                    <a:pt x="5718881" y="3481157"/>
                  </a:cubicBezTo>
                  <a:lnTo>
                    <a:pt x="5711276" y="3479746"/>
                  </a:lnTo>
                  <a:lnTo>
                    <a:pt x="5703666" y="3478395"/>
                  </a:lnTo>
                  <a:cubicBezTo>
                    <a:pt x="5701139" y="3477905"/>
                    <a:pt x="5698557" y="3477649"/>
                    <a:pt x="5696073" y="3476952"/>
                  </a:cubicBezTo>
                  <a:cubicBezTo>
                    <a:pt x="5686067" y="3474468"/>
                    <a:pt x="5675924" y="3472556"/>
                    <a:pt x="5666086" y="3469391"/>
                  </a:cubicBezTo>
                  <a:lnTo>
                    <a:pt x="5658640" y="3467288"/>
                  </a:lnTo>
                  <a:lnTo>
                    <a:pt x="5654909" y="3466253"/>
                  </a:lnTo>
                  <a:lnTo>
                    <a:pt x="5651254" y="3464968"/>
                  </a:lnTo>
                  <a:cubicBezTo>
                    <a:pt x="5646379" y="3463263"/>
                    <a:pt x="5641487" y="3461596"/>
                    <a:pt x="5636584" y="3459967"/>
                  </a:cubicBezTo>
                  <a:cubicBezTo>
                    <a:pt x="5634106" y="3459226"/>
                    <a:pt x="5631736" y="3458175"/>
                    <a:pt x="5629334" y="3457211"/>
                  </a:cubicBezTo>
                  <a:lnTo>
                    <a:pt x="5622128" y="3454324"/>
                  </a:lnTo>
                  <a:lnTo>
                    <a:pt x="5614899" y="3451492"/>
                  </a:lnTo>
                  <a:cubicBezTo>
                    <a:pt x="5613679" y="3451056"/>
                    <a:pt x="5612508" y="3450506"/>
                    <a:pt x="5611337" y="3449945"/>
                  </a:cubicBezTo>
                  <a:lnTo>
                    <a:pt x="5607807" y="3448305"/>
                  </a:lnTo>
                  <a:cubicBezTo>
                    <a:pt x="5603101" y="3446131"/>
                    <a:pt x="5598378" y="3443991"/>
                    <a:pt x="5593639" y="3441888"/>
                  </a:cubicBezTo>
                  <a:lnTo>
                    <a:pt x="5579803" y="3434703"/>
                  </a:lnTo>
                  <a:cubicBezTo>
                    <a:pt x="5577504" y="3433494"/>
                    <a:pt x="5575140" y="3432405"/>
                    <a:pt x="5572880" y="3431119"/>
                  </a:cubicBezTo>
                  <a:lnTo>
                    <a:pt x="5566147" y="3427159"/>
                  </a:lnTo>
                  <a:lnTo>
                    <a:pt x="5559382" y="3423248"/>
                  </a:lnTo>
                  <a:cubicBezTo>
                    <a:pt x="5557143" y="3421919"/>
                    <a:pt x="5554806" y="3420759"/>
                    <a:pt x="5552671" y="3419250"/>
                  </a:cubicBezTo>
                  <a:cubicBezTo>
                    <a:pt x="5548313" y="3416379"/>
                    <a:pt x="5543933" y="3413541"/>
                    <a:pt x="5539532" y="3410736"/>
                  </a:cubicBezTo>
                  <a:lnTo>
                    <a:pt x="5536226" y="3408639"/>
                  </a:lnTo>
                  <a:lnTo>
                    <a:pt x="5533050" y="3406340"/>
                  </a:lnTo>
                  <a:lnTo>
                    <a:pt x="5526693" y="3401748"/>
                  </a:lnTo>
                  <a:cubicBezTo>
                    <a:pt x="5518005" y="3395920"/>
                    <a:pt x="5510058" y="3389056"/>
                    <a:pt x="5501745" y="3382694"/>
                  </a:cubicBezTo>
                  <a:cubicBezTo>
                    <a:pt x="5497725" y="3379333"/>
                    <a:pt x="5493868" y="3375776"/>
                    <a:pt x="5489881" y="3372371"/>
                  </a:cubicBezTo>
                  <a:lnTo>
                    <a:pt x="5483927" y="3367229"/>
                  </a:lnTo>
                  <a:lnTo>
                    <a:pt x="5478284" y="3361744"/>
                  </a:lnTo>
                  <a:lnTo>
                    <a:pt x="5472597" y="3356302"/>
                  </a:lnTo>
                  <a:lnTo>
                    <a:pt x="5469737" y="3353595"/>
                  </a:lnTo>
                  <a:cubicBezTo>
                    <a:pt x="5468773" y="3352702"/>
                    <a:pt x="5467820" y="3351797"/>
                    <a:pt x="5466954" y="3350817"/>
                  </a:cubicBezTo>
                  <a:cubicBezTo>
                    <a:pt x="5463375" y="3346976"/>
                    <a:pt x="5459769" y="3343158"/>
                    <a:pt x="5456130" y="3339372"/>
                  </a:cubicBezTo>
                  <a:cubicBezTo>
                    <a:pt x="5442087" y="3323782"/>
                    <a:pt x="5428459" y="3307713"/>
                    <a:pt x="5416704" y="3290320"/>
                  </a:cubicBezTo>
                  <a:lnTo>
                    <a:pt x="5412112" y="3283931"/>
                  </a:lnTo>
                  <a:lnTo>
                    <a:pt x="5407901" y="3277291"/>
                  </a:lnTo>
                  <a:cubicBezTo>
                    <a:pt x="5405118" y="3272851"/>
                    <a:pt x="5402192" y="3268494"/>
                    <a:pt x="5399436" y="3264043"/>
                  </a:cubicBezTo>
                  <a:cubicBezTo>
                    <a:pt x="5394397" y="3254865"/>
                    <a:pt x="5388743" y="3246018"/>
                    <a:pt x="5384277" y="3236557"/>
                  </a:cubicBezTo>
                  <a:cubicBezTo>
                    <a:pt x="5364852" y="3199472"/>
                    <a:pt x="5351419" y="3159686"/>
                    <a:pt x="5342731" y="3119072"/>
                  </a:cubicBezTo>
                  <a:cubicBezTo>
                    <a:pt x="5341865" y="3113946"/>
                    <a:pt x="5340961" y="3108831"/>
                    <a:pt x="5340018" y="3103722"/>
                  </a:cubicBezTo>
                  <a:cubicBezTo>
                    <a:pt x="5339593" y="3101162"/>
                    <a:pt x="5338961" y="3098629"/>
                    <a:pt x="5338678" y="3096047"/>
                  </a:cubicBezTo>
                  <a:lnTo>
                    <a:pt x="5337736" y="3088306"/>
                  </a:lnTo>
                  <a:lnTo>
                    <a:pt x="5336734" y="3080571"/>
                  </a:lnTo>
                  <a:lnTo>
                    <a:pt x="5336211" y="3076704"/>
                  </a:lnTo>
                  <a:lnTo>
                    <a:pt x="5335944" y="3074770"/>
                  </a:lnTo>
                  <a:lnTo>
                    <a:pt x="5335813" y="3072820"/>
                  </a:lnTo>
                  <a:cubicBezTo>
                    <a:pt x="5335464" y="3067623"/>
                    <a:pt x="5335077" y="3062432"/>
                    <a:pt x="5334647" y="3057241"/>
                  </a:cubicBezTo>
                  <a:cubicBezTo>
                    <a:pt x="5334059" y="3052066"/>
                    <a:pt x="5334114" y="3046832"/>
                    <a:pt x="5333977" y="3041618"/>
                  </a:cubicBezTo>
                  <a:lnTo>
                    <a:pt x="5333760" y="3033791"/>
                  </a:lnTo>
                  <a:lnTo>
                    <a:pt x="5333629" y="3029880"/>
                  </a:lnTo>
                  <a:lnTo>
                    <a:pt x="5333596" y="3028899"/>
                  </a:lnTo>
                  <a:cubicBezTo>
                    <a:pt x="5333585" y="3028534"/>
                    <a:pt x="5333563" y="3028344"/>
                    <a:pt x="5333569" y="3027804"/>
                  </a:cubicBezTo>
                  <a:lnTo>
                    <a:pt x="5333569" y="2578521"/>
                  </a:lnTo>
                  <a:lnTo>
                    <a:pt x="5781561" y="2578521"/>
                  </a:lnTo>
                  <a:close/>
                  <a:moveTo>
                    <a:pt x="4483667" y="1743234"/>
                  </a:moveTo>
                  <a:cubicBezTo>
                    <a:pt x="4450581" y="1743092"/>
                    <a:pt x="4417745" y="1739394"/>
                    <a:pt x="4385645" y="1732241"/>
                  </a:cubicBezTo>
                  <a:cubicBezTo>
                    <a:pt x="4353550" y="1725078"/>
                    <a:pt x="4322169" y="1714522"/>
                    <a:pt x="4292171" y="1700621"/>
                  </a:cubicBezTo>
                  <a:cubicBezTo>
                    <a:pt x="4262261" y="1686534"/>
                    <a:pt x="4233750" y="1669239"/>
                    <a:pt x="4207288" y="1649161"/>
                  </a:cubicBezTo>
                  <a:lnTo>
                    <a:pt x="4202282" y="1645452"/>
                  </a:lnTo>
                  <a:cubicBezTo>
                    <a:pt x="4200588" y="1644248"/>
                    <a:pt x="4199074" y="1642815"/>
                    <a:pt x="4197450" y="1641519"/>
                  </a:cubicBezTo>
                  <a:lnTo>
                    <a:pt x="4187831" y="1633593"/>
                  </a:lnTo>
                  <a:cubicBezTo>
                    <a:pt x="4184530" y="1631060"/>
                    <a:pt x="4181572" y="1628130"/>
                    <a:pt x="4178478" y="1625362"/>
                  </a:cubicBezTo>
                  <a:lnTo>
                    <a:pt x="4169201" y="1617034"/>
                  </a:lnTo>
                  <a:lnTo>
                    <a:pt x="4160366" y="1608247"/>
                  </a:lnTo>
                  <a:lnTo>
                    <a:pt x="4155926" y="1603879"/>
                  </a:lnTo>
                  <a:lnTo>
                    <a:pt x="4153693" y="1601705"/>
                  </a:lnTo>
                  <a:cubicBezTo>
                    <a:pt x="4152974" y="1600959"/>
                    <a:pt x="4152293" y="1600169"/>
                    <a:pt x="4151591" y="1599407"/>
                  </a:cubicBezTo>
                  <a:lnTo>
                    <a:pt x="4143169" y="1590228"/>
                  </a:lnTo>
                  <a:lnTo>
                    <a:pt x="4138926" y="1585669"/>
                  </a:lnTo>
                  <a:lnTo>
                    <a:pt x="4134960" y="1580875"/>
                  </a:lnTo>
                  <a:cubicBezTo>
                    <a:pt x="4113449" y="1555622"/>
                    <a:pt x="4094635" y="1528196"/>
                    <a:pt x="4078985" y="1499238"/>
                  </a:cubicBezTo>
                  <a:cubicBezTo>
                    <a:pt x="4047991" y="1441095"/>
                    <a:pt x="4030195" y="1377069"/>
                    <a:pt x="4026698" y="1311692"/>
                  </a:cubicBezTo>
                  <a:lnTo>
                    <a:pt x="4026698" y="1311692"/>
                  </a:lnTo>
                  <a:cubicBezTo>
                    <a:pt x="4026638" y="1306506"/>
                    <a:pt x="4026540" y="1301321"/>
                    <a:pt x="4026398" y="1296140"/>
                  </a:cubicBezTo>
                  <a:lnTo>
                    <a:pt x="4026158" y="1288367"/>
                  </a:lnTo>
                  <a:cubicBezTo>
                    <a:pt x="4026185" y="1285758"/>
                    <a:pt x="4026332" y="1283133"/>
                    <a:pt x="4026403" y="1280518"/>
                  </a:cubicBezTo>
                  <a:cubicBezTo>
                    <a:pt x="4026572" y="1275283"/>
                    <a:pt x="4026703" y="1270048"/>
                    <a:pt x="4026796" y="1264808"/>
                  </a:cubicBezTo>
                  <a:lnTo>
                    <a:pt x="4028059" y="1249207"/>
                  </a:lnTo>
                  <a:lnTo>
                    <a:pt x="4028615" y="1241402"/>
                  </a:lnTo>
                  <a:lnTo>
                    <a:pt x="4029677" y="1233667"/>
                  </a:lnTo>
                  <a:lnTo>
                    <a:pt x="4031665" y="1218186"/>
                  </a:lnTo>
                  <a:cubicBezTo>
                    <a:pt x="4032646" y="1213087"/>
                    <a:pt x="4033583" y="1207978"/>
                    <a:pt x="4034481" y="1202863"/>
                  </a:cubicBezTo>
                  <a:cubicBezTo>
                    <a:pt x="4034977" y="1200314"/>
                    <a:pt x="4035277" y="1197726"/>
                    <a:pt x="4035898" y="1195209"/>
                  </a:cubicBezTo>
                  <a:lnTo>
                    <a:pt x="4037706" y="1187643"/>
                  </a:lnTo>
                  <a:cubicBezTo>
                    <a:pt x="4041993" y="1167331"/>
                    <a:pt x="4048508" y="1147596"/>
                    <a:pt x="4055638" y="1128138"/>
                  </a:cubicBezTo>
                  <a:cubicBezTo>
                    <a:pt x="4057578" y="1123329"/>
                    <a:pt x="4059479" y="1118508"/>
                    <a:pt x="4061347" y="1113665"/>
                  </a:cubicBezTo>
                  <a:cubicBezTo>
                    <a:pt x="4061783" y="1112440"/>
                    <a:pt x="4062311" y="1111258"/>
                    <a:pt x="4062878" y="1110086"/>
                  </a:cubicBezTo>
                  <a:lnTo>
                    <a:pt x="4064512" y="1106551"/>
                  </a:lnTo>
                  <a:lnTo>
                    <a:pt x="4067737" y="1099464"/>
                  </a:lnTo>
                  <a:lnTo>
                    <a:pt x="4070907" y="1092356"/>
                  </a:lnTo>
                  <a:lnTo>
                    <a:pt x="4074496" y="1085438"/>
                  </a:lnTo>
                  <a:cubicBezTo>
                    <a:pt x="4076915" y="1080840"/>
                    <a:pt x="4079170" y="1076161"/>
                    <a:pt x="4081627" y="1071586"/>
                  </a:cubicBezTo>
                  <a:cubicBezTo>
                    <a:pt x="4121478" y="998577"/>
                    <a:pt x="4182394" y="936675"/>
                    <a:pt x="4254564" y="895353"/>
                  </a:cubicBezTo>
                  <a:cubicBezTo>
                    <a:pt x="4263421" y="889868"/>
                    <a:pt x="4272877" y="885548"/>
                    <a:pt x="4282034" y="880629"/>
                  </a:cubicBezTo>
                  <a:cubicBezTo>
                    <a:pt x="4286730" y="878418"/>
                    <a:pt x="4291501" y="876380"/>
                    <a:pt x="4296208" y="874191"/>
                  </a:cubicBezTo>
                  <a:cubicBezTo>
                    <a:pt x="4298572" y="873123"/>
                    <a:pt x="4300909" y="871990"/>
                    <a:pt x="4303284" y="870950"/>
                  </a:cubicBezTo>
                  <a:lnTo>
                    <a:pt x="4310534" y="868134"/>
                  </a:lnTo>
                  <a:cubicBezTo>
                    <a:pt x="4329653" y="860039"/>
                    <a:pt x="4349595" y="854178"/>
                    <a:pt x="4369625" y="848872"/>
                  </a:cubicBezTo>
                  <a:cubicBezTo>
                    <a:pt x="4374685" y="847728"/>
                    <a:pt x="4379735" y="846552"/>
                    <a:pt x="4384773" y="845332"/>
                  </a:cubicBezTo>
                  <a:cubicBezTo>
                    <a:pt x="4387279" y="844645"/>
                    <a:pt x="4389856" y="844286"/>
                    <a:pt x="4392410" y="843828"/>
                  </a:cubicBezTo>
                  <a:lnTo>
                    <a:pt x="4400080" y="842461"/>
                  </a:lnTo>
                  <a:lnTo>
                    <a:pt x="4407739" y="841034"/>
                  </a:lnTo>
                  <a:lnTo>
                    <a:pt x="4409651" y="840669"/>
                  </a:lnTo>
                  <a:lnTo>
                    <a:pt x="4411590" y="840440"/>
                  </a:lnTo>
                  <a:lnTo>
                    <a:pt x="4415463" y="839966"/>
                  </a:lnTo>
                  <a:cubicBezTo>
                    <a:pt x="4420627" y="839323"/>
                    <a:pt x="4425785" y="838643"/>
                    <a:pt x="4430938" y="837923"/>
                  </a:cubicBezTo>
                  <a:cubicBezTo>
                    <a:pt x="4436119" y="837384"/>
                    <a:pt x="4441342" y="837139"/>
                    <a:pt x="4446534" y="836671"/>
                  </a:cubicBezTo>
                  <a:lnTo>
                    <a:pt x="4454334" y="836006"/>
                  </a:lnTo>
                  <a:cubicBezTo>
                    <a:pt x="4456938" y="835826"/>
                    <a:pt x="4459569" y="835870"/>
                    <a:pt x="4462183" y="835777"/>
                  </a:cubicBezTo>
                  <a:cubicBezTo>
                    <a:pt x="4467418" y="835652"/>
                    <a:pt x="4472653" y="835489"/>
                    <a:pt x="4477887" y="835287"/>
                  </a:cubicBezTo>
                  <a:cubicBezTo>
                    <a:pt x="4483090" y="835347"/>
                    <a:pt x="4488259" y="835576"/>
                    <a:pt x="4493445" y="835652"/>
                  </a:cubicBezTo>
                  <a:lnTo>
                    <a:pt x="4501223" y="835777"/>
                  </a:lnTo>
                  <a:cubicBezTo>
                    <a:pt x="4503811" y="835886"/>
                    <a:pt x="4506376" y="836186"/>
                    <a:pt x="4508958" y="836366"/>
                  </a:cubicBezTo>
                  <a:cubicBezTo>
                    <a:pt x="4514111" y="836774"/>
                    <a:pt x="4519264" y="837139"/>
                    <a:pt x="4524428" y="837471"/>
                  </a:cubicBezTo>
                  <a:lnTo>
                    <a:pt x="4539779" y="839449"/>
                  </a:lnTo>
                  <a:lnTo>
                    <a:pt x="4547465" y="840364"/>
                  </a:lnTo>
                  <a:lnTo>
                    <a:pt x="4555063" y="841786"/>
                  </a:lnTo>
                  <a:lnTo>
                    <a:pt x="4570288" y="844498"/>
                  </a:lnTo>
                  <a:cubicBezTo>
                    <a:pt x="4575300" y="845718"/>
                    <a:pt x="4580316" y="846900"/>
                    <a:pt x="4585338" y="848039"/>
                  </a:cubicBezTo>
                  <a:lnTo>
                    <a:pt x="4589114" y="848889"/>
                  </a:lnTo>
                  <a:cubicBezTo>
                    <a:pt x="4590372" y="849161"/>
                    <a:pt x="4591635" y="849428"/>
                    <a:pt x="4592861" y="849831"/>
                  </a:cubicBezTo>
                  <a:lnTo>
                    <a:pt x="4600291" y="852004"/>
                  </a:lnTo>
                  <a:lnTo>
                    <a:pt x="4607732" y="854118"/>
                  </a:lnTo>
                  <a:cubicBezTo>
                    <a:pt x="4610211" y="854837"/>
                    <a:pt x="4612727" y="855409"/>
                    <a:pt x="4615140" y="856351"/>
                  </a:cubicBezTo>
                  <a:cubicBezTo>
                    <a:pt x="4620015" y="858062"/>
                    <a:pt x="4624901" y="859734"/>
                    <a:pt x="4629804" y="861368"/>
                  </a:cubicBezTo>
                  <a:lnTo>
                    <a:pt x="4633481" y="862588"/>
                  </a:lnTo>
                  <a:cubicBezTo>
                    <a:pt x="4634690" y="863040"/>
                    <a:pt x="4635878" y="863558"/>
                    <a:pt x="4637081" y="864037"/>
                  </a:cubicBezTo>
                  <a:lnTo>
                    <a:pt x="4644283" y="866935"/>
                  </a:lnTo>
                  <a:cubicBezTo>
                    <a:pt x="4654017" y="870460"/>
                    <a:pt x="4663299" y="875144"/>
                    <a:pt x="4672793" y="879311"/>
                  </a:cubicBezTo>
                  <a:cubicBezTo>
                    <a:pt x="4673991" y="879807"/>
                    <a:pt x="4675146" y="880401"/>
                    <a:pt x="4676290" y="881022"/>
                  </a:cubicBezTo>
                  <a:lnTo>
                    <a:pt x="4679738" y="882836"/>
                  </a:lnTo>
                  <a:lnTo>
                    <a:pt x="4686656" y="886420"/>
                  </a:lnTo>
                  <a:lnTo>
                    <a:pt x="4693607" y="889955"/>
                  </a:lnTo>
                  <a:cubicBezTo>
                    <a:pt x="4695873" y="891230"/>
                    <a:pt x="4698095" y="892591"/>
                    <a:pt x="4700350" y="893899"/>
                  </a:cubicBezTo>
                  <a:cubicBezTo>
                    <a:pt x="4704833" y="896551"/>
                    <a:pt x="4709393" y="899068"/>
                    <a:pt x="4713865" y="901737"/>
                  </a:cubicBezTo>
                  <a:cubicBezTo>
                    <a:pt x="4718223" y="904613"/>
                    <a:pt x="4722597" y="907457"/>
                    <a:pt x="4726992" y="910267"/>
                  </a:cubicBezTo>
                  <a:cubicBezTo>
                    <a:pt x="4731475" y="912947"/>
                    <a:pt x="4735615" y="916161"/>
                    <a:pt x="4739870" y="919190"/>
                  </a:cubicBezTo>
                  <a:lnTo>
                    <a:pt x="4746254" y="923738"/>
                  </a:lnTo>
                  <a:lnTo>
                    <a:pt x="4749462" y="925999"/>
                  </a:lnTo>
                  <a:lnTo>
                    <a:pt x="4752529" y="928456"/>
                  </a:lnTo>
                  <a:cubicBezTo>
                    <a:pt x="4756614" y="931735"/>
                    <a:pt x="4760721" y="934981"/>
                    <a:pt x="4764850" y="938201"/>
                  </a:cubicBezTo>
                  <a:cubicBezTo>
                    <a:pt x="4766964" y="939748"/>
                    <a:pt x="4768865" y="941561"/>
                    <a:pt x="4770843" y="943283"/>
                  </a:cubicBezTo>
                  <a:lnTo>
                    <a:pt x="4776758" y="948463"/>
                  </a:lnTo>
                  <a:lnTo>
                    <a:pt x="4782712" y="953600"/>
                  </a:lnTo>
                  <a:cubicBezTo>
                    <a:pt x="4784695" y="955321"/>
                    <a:pt x="4786497" y="957239"/>
                    <a:pt x="4788404" y="959036"/>
                  </a:cubicBezTo>
                  <a:lnTo>
                    <a:pt x="4799783" y="969914"/>
                  </a:lnTo>
                  <a:cubicBezTo>
                    <a:pt x="4803357" y="973760"/>
                    <a:pt x="4806963" y="977578"/>
                    <a:pt x="4810591" y="981375"/>
                  </a:cubicBezTo>
                  <a:lnTo>
                    <a:pt x="4813319" y="984218"/>
                  </a:lnTo>
                  <a:cubicBezTo>
                    <a:pt x="4814240" y="985150"/>
                    <a:pt x="4815144" y="986103"/>
                    <a:pt x="4815972" y="987127"/>
                  </a:cubicBezTo>
                  <a:lnTo>
                    <a:pt x="4821087" y="993119"/>
                  </a:lnTo>
                  <a:lnTo>
                    <a:pt x="4826246" y="999073"/>
                  </a:lnTo>
                  <a:lnTo>
                    <a:pt x="4828838" y="1002036"/>
                  </a:lnTo>
                  <a:cubicBezTo>
                    <a:pt x="4829716" y="1003017"/>
                    <a:pt x="4830456" y="1004101"/>
                    <a:pt x="4831279" y="1005130"/>
                  </a:cubicBezTo>
                  <a:cubicBezTo>
                    <a:pt x="4834487" y="1009286"/>
                    <a:pt x="4837717" y="1013421"/>
                    <a:pt x="4840986" y="1017533"/>
                  </a:cubicBezTo>
                  <a:cubicBezTo>
                    <a:pt x="4841787" y="1018574"/>
                    <a:pt x="4842658" y="1019560"/>
                    <a:pt x="4843404" y="1020638"/>
                  </a:cubicBezTo>
                  <a:lnTo>
                    <a:pt x="4845654" y="1023868"/>
                  </a:lnTo>
                  <a:lnTo>
                    <a:pt x="4850191" y="1030302"/>
                  </a:lnTo>
                  <a:lnTo>
                    <a:pt x="4854772" y="1036702"/>
                  </a:lnTo>
                  <a:cubicBezTo>
                    <a:pt x="4855568" y="1037748"/>
                    <a:pt x="4856282" y="1038848"/>
                    <a:pt x="4856962" y="1039970"/>
                  </a:cubicBezTo>
                  <a:lnTo>
                    <a:pt x="4859059" y="1043298"/>
                  </a:lnTo>
                  <a:cubicBezTo>
                    <a:pt x="4861865" y="1047727"/>
                    <a:pt x="4864697" y="1052134"/>
                    <a:pt x="4867568" y="1056524"/>
                  </a:cubicBezTo>
                  <a:lnTo>
                    <a:pt x="4875368" y="1070159"/>
                  </a:lnTo>
                  <a:cubicBezTo>
                    <a:pt x="4876654" y="1072435"/>
                    <a:pt x="4878054" y="1074658"/>
                    <a:pt x="4879274" y="1076968"/>
                  </a:cubicBezTo>
                  <a:lnTo>
                    <a:pt x="4882804" y="1083973"/>
                  </a:lnTo>
                  <a:lnTo>
                    <a:pt x="4886388" y="1090945"/>
                  </a:lnTo>
                  <a:cubicBezTo>
                    <a:pt x="4887548" y="1093287"/>
                    <a:pt x="4888910" y="1095532"/>
                    <a:pt x="4889885" y="1097955"/>
                  </a:cubicBezTo>
                  <a:cubicBezTo>
                    <a:pt x="4891999" y="1102733"/>
                    <a:pt x="4894139" y="1107488"/>
                    <a:pt x="4896323" y="1112233"/>
                  </a:cubicBezTo>
                  <a:lnTo>
                    <a:pt x="4897963" y="1115790"/>
                  </a:lnTo>
                  <a:cubicBezTo>
                    <a:pt x="4898502" y="1116977"/>
                    <a:pt x="4898916" y="1118214"/>
                    <a:pt x="4899401" y="1119423"/>
                  </a:cubicBezTo>
                  <a:lnTo>
                    <a:pt x="4902245" y="1126706"/>
                  </a:lnTo>
                  <a:lnTo>
                    <a:pt x="4905143" y="1133967"/>
                  </a:lnTo>
                  <a:cubicBezTo>
                    <a:pt x="4905611" y="1135182"/>
                    <a:pt x="4906156" y="1136369"/>
                    <a:pt x="4906575" y="1137606"/>
                  </a:cubicBezTo>
                  <a:lnTo>
                    <a:pt x="4907795" y="1141315"/>
                  </a:lnTo>
                  <a:cubicBezTo>
                    <a:pt x="4909435" y="1146256"/>
                    <a:pt x="4911113" y="1151185"/>
                    <a:pt x="4912823" y="1156099"/>
                  </a:cubicBezTo>
                  <a:cubicBezTo>
                    <a:pt x="4913765" y="1158534"/>
                    <a:pt x="4914316" y="1161083"/>
                    <a:pt x="4915051" y="1163572"/>
                  </a:cubicBezTo>
                  <a:lnTo>
                    <a:pt x="4917175" y="1171078"/>
                  </a:lnTo>
                  <a:lnTo>
                    <a:pt x="4919354" y="1178568"/>
                  </a:lnTo>
                  <a:cubicBezTo>
                    <a:pt x="4920106" y="1181058"/>
                    <a:pt x="4920531" y="1183629"/>
                    <a:pt x="4921146" y="1186156"/>
                  </a:cubicBezTo>
                  <a:cubicBezTo>
                    <a:pt x="4922296" y="1191222"/>
                    <a:pt x="4923483" y="1196283"/>
                    <a:pt x="4924709" y="1201332"/>
                  </a:cubicBezTo>
                  <a:lnTo>
                    <a:pt x="4927443" y="1216677"/>
                  </a:lnTo>
                  <a:lnTo>
                    <a:pt x="4928876" y="1224341"/>
                  </a:lnTo>
                  <a:lnTo>
                    <a:pt x="4929807" y="1232087"/>
                  </a:lnTo>
                  <a:lnTo>
                    <a:pt x="4931812" y="1247557"/>
                  </a:lnTo>
                  <a:cubicBezTo>
                    <a:pt x="4932155" y="1252753"/>
                    <a:pt x="4932536" y="1257945"/>
                    <a:pt x="4932956" y="1263136"/>
                  </a:cubicBezTo>
                  <a:cubicBezTo>
                    <a:pt x="4933141" y="1265734"/>
                    <a:pt x="4933441" y="1268322"/>
                    <a:pt x="4933560" y="1270925"/>
                  </a:cubicBezTo>
                  <a:lnTo>
                    <a:pt x="4933708" y="1278753"/>
                  </a:lnTo>
                  <a:lnTo>
                    <a:pt x="4934149" y="1294757"/>
                  </a:lnTo>
                  <a:lnTo>
                    <a:pt x="4934149" y="1743267"/>
                  </a:lnTo>
                  <a:lnTo>
                    <a:pt x="4625588" y="1743267"/>
                  </a:lnTo>
                  <a:lnTo>
                    <a:pt x="4483667" y="1743234"/>
                  </a:lnTo>
                  <a:close/>
                </a:path>
              </a:pathLst>
            </a:custGeom>
            <a:solidFill>
              <a:srgbClr val="383E42"/>
            </a:solidFill>
            <a:ln w="54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" name="Graphic 2">
              <a:extLst>
                <a:ext uri="{FF2B5EF4-FFF2-40B4-BE49-F238E27FC236}">
                  <a16:creationId xmlns:a16="http://schemas.microsoft.com/office/drawing/2014/main" id="{FEF6B138-B64E-BF7D-92FB-7A7ED4B11FB7}"/>
                </a:ext>
              </a:extLst>
            </p:cNvPr>
            <p:cNvGrpSpPr/>
            <p:nvPr/>
          </p:nvGrpSpPr>
          <p:grpSpPr>
            <a:xfrm>
              <a:off x="963056" y="1287490"/>
              <a:ext cx="10636338" cy="4321852"/>
              <a:chOff x="963056" y="1287490"/>
              <a:chExt cx="10636338" cy="4321852"/>
            </a:xfrm>
          </p:grpSpPr>
          <p:grpSp>
            <p:nvGrpSpPr>
              <p:cNvPr id="11" name="Graphic 2">
                <a:extLst>
                  <a:ext uri="{FF2B5EF4-FFF2-40B4-BE49-F238E27FC236}">
                    <a16:creationId xmlns:a16="http://schemas.microsoft.com/office/drawing/2014/main" id="{ECBEE0EA-2E09-B0FA-A40F-AF1AC32F7588}"/>
                  </a:ext>
                </a:extLst>
              </p:cNvPr>
              <p:cNvGrpSpPr/>
              <p:nvPr/>
            </p:nvGrpSpPr>
            <p:grpSpPr>
              <a:xfrm>
                <a:off x="963056" y="1287490"/>
                <a:ext cx="6640993" cy="2142741"/>
                <a:chOff x="963056" y="1287490"/>
                <a:chExt cx="6640993" cy="2142741"/>
              </a:xfrm>
            </p:grpSpPr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120D17CE-96D1-797C-867A-EA2C8C37AFCC}"/>
                    </a:ext>
                  </a:extLst>
                </p:cNvPr>
                <p:cNvSpPr/>
                <p:nvPr/>
              </p:nvSpPr>
              <p:spPr>
                <a:xfrm>
                  <a:off x="963056" y="1287490"/>
                  <a:ext cx="6640993" cy="2142741"/>
                </a:xfrm>
                <a:custGeom>
                  <a:avLst/>
                  <a:gdLst>
                    <a:gd name="connsiteX0" fmla="*/ 4026692 w 6640993"/>
                    <a:gd name="connsiteY0" fmla="*/ 1311708 h 2142741"/>
                    <a:gd name="connsiteX1" fmla="*/ 4078979 w 6640993"/>
                    <a:gd name="connsiteY1" fmla="*/ 1499255 h 2142741"/>
                    <a:gd name="connsiteX2" fmla="*/ 4134955 w 6640993"/>
                    <a:gd name="connsiteY2" fmla="*/ 1580892 h 2142741"/>
                    <a:gd name="connsiteX3" fmla="*/ 4138920 w 6640993"/>
                    <a:gd name="connsiteY3" fmla="*/ 1585685 h 2142741"/>
                    <a:gd name="connsiteX4" fmla="*/ 4143164 w 6640993"/>
                    <a:gd name="connsiteY4" fmla="*/ 1590244 h 2142741"/>
                    <a:gd name="connsiteX5" fmla="*/ 4151585 w 6640993"/>
                    <a:gd name="connsiteY5" fmla="*/ 1599423 h 2142741"/>
                    <a:gd name="connsiteX6" fmla="*/ 4153688 w 6640993"/>
                    <a:gd name="connsiteY6" fmla="*/ 1601722 h 2142741"/>
                    <a:gd name="connsiteX7" fmla="*/ 4155921 w 6640993"/>
                    <a:gd name="connsiteY7" fmla="*/ 1603895 h 2142741"/>
                    <a:gd name="connsiteX8" fmla="*/ 4160360 w 6640993"/>
                    <a:gd name="connsiteY8" fmla="*/ 1608264 h 2142741"/>
                    <a:gd name="connsiteX9" fmla="*/ 4169196 w 6640993"/>
                    <a:gd name="connsiteY9" fmla="*/ 1617050 h 2142741"/>
                    <a:gd name="connsiteX10" fmla="*/ 4178472 w 6640993"/>
                    <a:gd name="connsiteY10" fmla="*/ 1625379 h 2142741"/>
                    <a:gd name="connsiteX11" fmla="*/ 4187825 w 6640993"/>
                    <a:gd name="connsiteY11" fmla="*/ 1633609 h 2142741"/>
                    <a:gd name="connsiteX12" fmla="*/ 4197445 w 6640993"/>
                    <a:gd name="connsiteY12" fmla="*/ 1641535 h 2142741"/>
                    <a:gd name="connsiteX13" fmla="*/ 4202277 w 6640993"/>
                    <a:gd name="connsiteY13" fmla="*/ 1645468 h 2142741"/>
                    <a:gd name="connsiteX14" fmla="*/ 4207283 w 6640993"/>
                    <a:gd name="connsiteY14" fmla="*/ 1649178 h 2142741"/>
                    <a:gd name="connsiteX15" fmla="*/ 4292166 w 6640993"/>
                    <a:gd name="connsiteY15" fmla="*/ 1700637 h 2142741"/>
                    <a:gd name="connsiteX16" fmla="*/ 4385640 w 6640993"/>
                    <a:gd name="connsiteY16" fmla="*/ 1732258 h 2142741"/>
                    <a:gd name="connsiteX17" fmla="*/ 4483661 w 6640993"/>
                    <a:gd name="connsiteY17" fmla="*/ 1743250 h 2142741"/>
                    <a:gd name="connsiteX18" fmla="*/ 4625561 w 6640993"/>
                    <a:gd name="connsiteY18" fmla="*/ 1743278 h 2142741"/>
                    <a:gd name="connsiteX19" fmla="*/ 5194535 w 6640993"/>
                    <a:gd name="connsiteY19" fmla="*/ 1743278 h 2142741"/>
                    <a:gd name="connsiteX20" fmla="*/ 5479025 w 6640993"/>
                    <a:gd name="connsiteY20" fmla="*/ 1743278 h 2142741"/>
                    <a:gd name="connsiteX21" fmla="*/ 5550149 w 6640993"/>
                    <a:gd name="connsiteY21" fmla="*/ 1743278 h 2142741"/>
                    <a:gd name="connsiteX22" fmla="*/ 5567928 w 6640993"/>
                    <a:gd name="connsiteY22" fmla="*/ 1743278 h 2142741"/>
                    <a:gd name="connsiteX23" fmla="*/ 5582102 w 6640993"/>
                    <a:gd name="connsiteY23" fmla="*/ 1743109 h 2142741"/>
                    <a:gd name="connsiteX24" fmla="*/ 5595861 w 6640993"/>
                    <a:gd name="connsiteY24" fmla="*/ 1742711 h 2142741"/>
                    <a:gd name="connsiteX25" fmla="*/ 5609599 w 6640993"/>
                    <a:gd name="connsiteY25" fmla="*/ 1742063 h 2142741"/>
                    <a:gd name="connsiteX26" fmla="*/ 5664207 w 6640993"/>
                    <a:gd name="connsiteY26" fmla="*/ 1736637 h 2142741"/>
                    <a:gd name="connsiteX27" fmla="*/ 5718063 w 6640993"/>
                    <a:gd name="connsiteY27" fmla="*/ 1726832 h 2142741"/>
                    <a:gd name="connsiteX28" fmla="*/ 5770885 w 6640993"/>
                    <a:gd name="connsiteY28" fmla="*/ 1712670 h 2142741"/>
                    <a:gd name="connsiteX29" fmla="*/ 5822333 w 6640993"/>
                    <a:gd name="connsiteY29" fmla="*/ 1694144 h 2142741"/>
                    <a:gd name="connsiteX30" fmla="*/ 5920001 w 6640993"/>
                    <a:gd name="connsiteY30" fmla="*/ 1644836 h 2142741"/>
                    <a:gd name="connsiteX31" fmla="*/ 5965534 w 6640993"/>
                    <a:gd name="connsiteY31" fmla="*/ 1614278 h 2142741"/>
                    <a:gd name="connsiteX32" fmla="*/ 6008518 w 6640993"/>
                    <a:gd name="connsiteY32" fmla="*/ 1580151 h 2142741"/>
                    <a:gd name="connsiteX33" fmla="*/ 6085454 w 6640993"/>
                    <a:gd name="connsiteY33" fmla="*/ 1501929 h 2142741"/>
                    <a:gd name="connsiteX34" fmla="*/ 6118943 w 6640993"/>
                    <a:gd name="connsiteY34" fmla="*/ 1458455 h 2142741"/>
                    <a:gd name="connsiteX35" fmla="*/ 6148685 w 6640993"/>
                    <a:gd name="connsiteY35" fmla="*/ 1412399 h 2142741"/>
                    <a:gd name="connsiteX36" fmla="*/ 6196457 w 6640993"/>
                    <a:gd name="connsiteY36" fmla="*/ 1313996 h 2142741"/>
                    <a:gd name="connsiteX37" fmla="*/ 6240911 w 6640993"/>
                    <a:gd name="connsiteY37" fmla="*/ 1100439 h 2142741"/>
                    <a:gd name="connsiteX38" fmla="*/ 6214830 w 6640993"/>
                    <a:gd name="connsiteY38" fmla="*/ 883805 h 2142741"/>
                    <a:gd name="connsiteX39" fmla="*/ 6120114 w 6640993"/>
                    <a:gd name="connsiteY39" fmla="*/ 687603 h 2142741"/>
                    <a:gd name="connsiteX40" fmla="*/ 6086761 w 6640993"/>
                    <a:gd name="connsiteY40" fmla="*/ 643998 h 2142741"/>
                    <a:gd name="connsiteX41" fmla="*/ 6049878 w 6640993"/>
                    <a:gd name="connsiteY41" fmla="*/ 603254 h 2142741"/>
                    <a:gd name="connsiteX42" fmla="*/ 5966907 w 6640993"/>
                    <a:gd name="connsiteY42" fmla="*/ 531198 h 2142741"/>
                    <a:gd name="connsiteX43" fmla="*/ 5921330 w 6640993"/>
                    <a:gd name="connsiteY43" fmla="*/ 500465 h 2142741"/>
                    <a:gd name="connsiteX44" fmla="*/ 5873488 w 6640993"/>
                    <a:gd name="connsiteY44" fmla="*/ 473474 h 2142741"/>
                    <a:gd name="connsiteX45" fmla="*/ 5772116 w 6640993"/>
                    <a:gd name="connsiteY45" fmla="*/ 431705 h 2142741"/>
                    <a:gd name="connsiteX46" fmla="*/ 5719262 w 6640993"/>
                    <a:gd name="connsiteY46" fmla="*/ 417096 h 2142741"/>
                    <a:gd name="connsiteX47" fmla="*/ 5665351 w 6640993"/>
                    <a:gd name="connsiteY47" fmla="*/ 406861 h 2142741"/>
                    <a:gd name="connsiteX48" fmla="*/ 5610683 w 6640993"/>
                    <a:gd name="connsiteY48" fmla="*/ 401043 h 2142741"/>
                    <a:gd name="connsiteX49" fmla="*/ 5596934 w 6640993"/>
                    <a:gd name="connsiteY49" fmla="*/ 400243 h 2142741"/>
                    <a:gd name="connsiteX50" fmla="*/ 5583159 w 6640993"/>
                    <a:gd name="connsiteY50" fmla="*/ 399714 h 2142741"/>
                    <a:gd name="connsiteX51" fmla="*/ 5569355 w 6640993"/>
                    <a:gd name="connsiteY51" fmla="*/ 399529 h 2142741"/>
                    <a:gd name="connsiteX52" fmla="*/ 5565907 w 6640993"/>
                    <a:gd name="connsiteY52" fmla="*/ 399475 h 2142741"/>
                    <a:gd name="connsiteX53" fmla="*/ 5561735 w 6640993"/>
                    <a:gd name="connsiteY53" fmla="*/ 399458 h 2142741"/>
                    <a:gd name="connsiteX54" fmla="*/ 5552845 w 6640993"/>
                    <a:gd name="connsiteY54" fmla="*/ 399458 h 2142741"/>
                    <a:gd name="connsiteX55" fmla="*/ 5268355 w 6640993"/>
                    <a:gd name="connsiteY55" fmla="*/ 399458 h 2142741"/>
                    <a:gd name="connsiteX56" fmla="*/ 4699392 w 6640993"/>
                    <a:gd name="connsiteY56" fmla="*/ 399458 h 2142741"/>
                    <a:gd name="connsiteX57" fmla="*/ 3561438 w 6640993"/>
                    <a:gd name="connsiteY57" fmla="*/ 399458 h 2142741"/>
                    <a:gd name="connsiteX58" fmla="*/ 0 w 6640993"/>
                    <a:gd name="connsiteY58" fmla="*/ 399458 h 2142741"/>
                    <a:gd name="connsiteX59" fmla="*/ 0 w 6640993"/>
                    <a:gd name="connsiteY59" fmla="*/ 0 h 2142741"/>
                    <a:gd name="connsiteX60" fmla="*/ 3561438 w 6640993"/>
                    <a:gd name="connsiteY60" fmla="*/ 0 h 2142741"/>
                    <a:gd name="connsiteX61" fmla="*/ 4699392 w 6640993"/>
                    <a:gd name="connsiteY61" fmla="*/ 0 h 2142741"/>
                    <a:gd name="connsiteX62" fmla="*/ 5268366 w 6640993"/>
                    <a:gd name="connsiteY62" fmla="*/ 0 h 2142741"/>
                    <a:gd name="connsiteX63" fmla="*/ 5552856 w 6640993"/>
                    <a:gd name="connsiteY63" fmla="*/ 0 h 2142741"/>
                    <a:gd name="connsiteX64" fmla="*/ 5561746 w 6640993"/>
                    <a:gd name="connsiteY64" fmla="*/ 0 h 2142741"/>
                    <a:gd name="connsiteX65" fmla="*/ 5571905 w 6640993"/>
                    <a:gd name="connsiteY65" fmla="*/ 76 h 2142741"/>
                    <a:gd name="connsiteX66" fmla="*/ 5593661 w 6640993"/>
                    <a:gd name="connsiteY66" fmla="*/ 387 h 2142741"/>
                    <a:gd name="connsiteX67" fmla="*/ 5615422 w 6640993"/>
                    <a:gd name="connsiteY67" fmla="*/ 1204 h 2142741"/>
                    <a:gd name="connsiteX68" fmla="*/ 5637173 w 6640993"/>
                    <a:gd name="connsiteY68" fmla="*/ 2457 h 2142741"/>
                    <a:gd name="connsiteX69" fmla="*/ 5723903 w 6640993"/>
                    <a:gd name="connsiteY69" fmla="*/ 11711 h 2142741"/>
                    <a:gd name="connsiteX70" fmla="*/ 5809696 w 6640993"/>
                    <a:gd name="connsiteY70" fmla="*/ 27999 h 2142741"/>
                    <a:gd name="connsiteX71" fmla="*/ 5893909 w 6640993"/>
                    <a:gd name="connsiteY71" fmla="*/ 51258 h 2142741"/>
                    <a:gd name="connsiteX72" fmla="*/ 6055271 w 6640993"/>
                    <a:gd name="connsiteY72" fmla="*/ 117763 h 2142741"/>
                    <a:gd name="connsiteX73" fmla="*/ 6131292 w 6640993"/>
                    <a:gd name="connsiteY73" fmla="*/ 160621 h 2142741"/>
                    <a:gd name="connsiteX74" fmla="*/ 6203609 w 6640993"/>
                    <a:gd name="connsiteY74" fmla="*/ 209401 h 2142741"/>
                    <a:gd name="connsiteX75" fmla="*/ 6335202 w 6640993"/>
                    <a:gd name="connsiteY75" fmla="*/ 323661 h 2142741"/>
                    <a:gd name="connsiteX76" fmla="*/ 6393732 w 6640993"/>
                    <a:gd name="connsiteY76" fmla="*/ 388362 h 2142741"/>
                    <a:gd name="connsiteX77" fmla="*/ 6446798 w 6640993"/>
                    <a:gd name="connsiteY77" fmla="*/ 457694 h 2142741"/>
                    <a:gd name="connsiteX78" fmla="*/ 6535380 w 6640993"/>
                    <a:gd name="connsiteY78" fmla="*/ 608281 h 2142741"/>
                    <a:gd name="connsiteX79" fmla="*/ 6570139 w 6640993"/>
                    <a:gd name="connsiteY79" fmla="*/ 688638 h 2142741"/>
                    <a:gd name="connsiteX80" fmla="*/ 6598230 w 6640993"/>
                    <a:gd name="connsiteY80" fmla="*/ 771615 h 2142741"/>
                    <a:gd name="connsiteX81" fmla="*/ 6640026 w 6640993"/>
                    <a:gd name="connsiteY81" fmla="*/ 1117331 h 2142741"/>
                    <a:gd name="connsiteX82" fmla="*/ 6568951 w 6640993"/>
                    <a:gd name="connsiteY82" fmla="*/ 1458292 h 2142741"/>
                    <a:gd name="connsiteX83" fmla="*/ 6492647 w 6640993"/>
                    <a:gd name="connsiteY83" fmla="*/ 1615530 h 2142741"/>
                    <a:gd name="connsiteX84" fmla="*/ 6445224 w 6640993"/>
                    <a:gd name="connsiteY84" fmla="*/ 1688920 h 2142741"/>
                    <a:gd name="connsiteX85" fmla="*/ 6391950 w 6640993"/>
                    <a:gd name="connsiteY85" fmla="*/ 1758116 h 2142741"/>
                    <a:gd name="connsiteX86" fmla="*/ 6269612 w 6640993"/>
                    <a:gd name="connsiteY86" fmla="*/ 1882480 h 2142741"/>
                    <a:gd name="connsiteX87" fmla="*/ 6201239 w 6640993"/>
                    <a:gd name="connsiteY87" fmla="*/ 1936794 h 2142741"/>
                    <a:gd name="connsiteX88" fmla="*/ 6128683 w 6640993"/>
                    <a:gd name="connsiteY88" fmla="*/ 1985459 h 2142741"/>
                    <a:gd name="connsiteX89" fmla="*/ 5972692 w 6640993"/>
                    <a:gd name="connsiteY89" fmla="*/ 2064231 h 2142741"/>
                    <a:gd name="connsiteX90" fmla="*/ 5890341 w 6640993"/>
                    <a:gd name="connsiteY90" fmla="*/ 2093853 h 2142741"/>
                    <a:gd name="connsiteX91" fmla="*/ 5805817 w 6640993"/>
                    <a:gd name="connsiteY91" fmla="*/ 2116535 h 2142741"/>
                    <a:gd name="connsiteX92" fmla="*/ 5719779 w 6640993"/>
                    <a:gd name="connsiteY92" fmla="*/ 2132212 h 2142741"/>
                    <a:gd name="connsiteX93" fmla="*/ 5632886 w 6640993"/>
                    <a:gd name="connsiteY93" fmla="*/ 2140840 h 2142741"/>
                    <a:gd name="connsiteX94" fmla="*/ 5611108 w 6640993"/>
                    <a:gd name="connsiteY94" fmla="*/ 2141880 h 2142741"/>
                    <a:gd name="connsiteX95" fmla="*/ 5589325 w 6640993"/>
                    <a:gd name="connsiteY95" fmla="*/ 2142507 h 2142741"/>
                    <a:gd name="connsiteX96" fmla="*/ 5567939 w 6640993"/>
                    <a:gd name="connsiteY96" fmla="*/ 2142741 h 2142741"/>
                    <a:gd name="connsiteX97" fmla="*/ 5550160 w 6640993"/>
                    <a:gd name="connsiteY97" fmla="*/ 2142741 h 2142741"/>
                    <a:gd name="connsiteX98" fmla="*/ 5479036 w 6640993"/>
                    <a:gd name="connsiteY98" fmla="*/ 2142741 h 2142741"/>
                    <a:gd name="connsiteX99" fmla="*/ 5194546 w 6640993"/>
                    <a:gd name="connsiteY99" fmla="*/ 2142741 h 2142741"/>
                    <a:gd name="connsiteX100" fmla="*/ 4625566 w 6640993"/>
                    <a:gd name="connsiteY100" fmla="*/ 2142741 h 2142741"/>
                    <a:gd name="connsiteX101" fmla="*/ 4482975 w 6640993"/>
                    <a:gd name="connsiteY101" fmla="*/ 2142714 h 2142741"/>
                    <a:gd name="connsiteX102" fmla="*/ 4298844 w 6640993"/>
                    <a:gd name="connsiteY102" fmla="*/ 2122178 h 2142741"/>
                    <a:gd name="connsiteX103" fmla="*/ 4123418 w 6640993"/>
                    <a:gd name="connsiteY103" fmla="*/ 2062711 h 2142741"/>
                    <a:gd name="connsiteX104" fmla="*/ 3965422 w 6640993"/>
                    <a:gd name="connsiteY104" fmla="*/ 1967107 h 2142741"/>
                    <a:gd name="connsiteX105" fmla="*/ 3956205 w 6640993"/>
                    <a:gd name="connsiteY105" fmla="*/ 1960146 h 2142741"/>
                    <a:gd name="connsiteX106" fmla="*/ 3947207 w 6640993"/>
                    <a:gd name="connsiteY106" fmla="*/ 1952907 h 2142741"/>
                    <a:gd name="connsiteX107" fmla="*/ 3929389 w 6640993"/>
                    <a:gd name="connsiteY107" fmla="*/ 1938210 h 2142741"/>
                    <a:gd name="connsiteX108" fmla="*/ 3912018 w 6640993"/>
                    <a:gd name="connsiteY108" fmla="*/ 1922991 h 2142741"/>
                    <a:gd name="connsiteX109" fmla="*/ 3894919 w 6640993"/>
                    <a:gd name="connsiteY109" fmla="*/ 1907466 h 2142741"/>
                    <a:gd name="connsiteX110" fmla="*/ 3878447 w 6640993"/>
                    <a:gd name="connsiteY110" fmla="*/ 1891278 h 2142741"/>
                    <a:gd name="connsiteX111" fmla="*/ 3870260 w 6640993"/>
                    <a:gd name="connsiteY111" fmla="*/ 1883128 h 2142741"/>
                    <a:gd name="connsiteX112" fmla="*/ 3866175 w 6640993"/>
                    <a:gd name="connsiteY112" fmla="*/ 1879043 h 2142741"/>
                    <a:gd name="connsiteX113" fmla="*/ 3862231 w 6640993"/>
                    <a:gd name="connsiteY113" fmla="*/ 1874822 h 2142741"/>
                    <a:gd name="connsiteX114" fmla="*/ 3846570 w 6640993"/>
                    <a:gd name="connsiteY114" fmla="*/ 1857832 h 2142741"/>
                    <a:gd name="connsiteX115" fmla="*/ 3838786 w 6640993"/>
                    <a:gd name="connsiteY115" fmla="*/ 1849296 h 2142741"/>
                    <a:gd name="connsiteX116" fmla="*/ 3831323 w 6640993"/>
                    <a:gd name="connsiteY116" fmla="*/ 1840466 h 2142741"/>
                    <a:gd name="connsiteX117" fmla="*/ 3726847 w 6640993"/>
                    <a:gd name="connsiteY117" fmla="*/ 1687869 h 2142741"/>
                    <a:gd name="connsiteX118" fmla="*/ 3657722 w 6640993"/>
                    <a:gd name="connsiteY118" fmla="*/ 1515411 h 2142741"/>
                    <a:gd name="connsiteX119" fmla="*/ 3627735 w 6640993"/>
                    <a:gd name="connsiteY119" fmla="*/ 1331721 h 2142741"/>
                    <a:gd name="connsiteX120" fmla="*/ 4026692 w 6640993"/>
                    <a:gd name="connsiteY120" fmla="*/ 1311708 h 21427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6640993" h="2142741">
                      <a:moveTo>
                        <a:pt x="4026692" y="1311708"/>
                      </a:moveTo>
                      <a:cubicBezTo>
                        <a:pt x="4030189" y="1377080"/>
                        <a:pt x="4047985" y="1441112"/>
                        <a:pt x="4078979" y="1499255"/>
                      </a:cubicBezTo>
                      <a:cubicBezTo>
                        <a:pt x="4094635" y="1528212"/>
                        <a:pt x="4113444" y="1555639"/>
                        <a:pt x="4134955" y="1580892"/>
                      </a:cubicBezTo>
                      <a:lnTo>
                        <a:pt x="4138920" y="1585685"/>
                      </a:lnTo>
                      <a:lnTo>
                        <a:pt x="4143164" y="1590244"/>
                      </a:lnTo>
                      <a:lnTo>
                        <a:pt x="4151585" y="1599423"/>
                      </a:lnTo>
                      <a:cubicBezTo>
                        <a:pt x="4152288" y="1600185"/>
                        <a:pt x="4152969" y="1600975"/>
                        <a:pt x="4153688" y="1601722"/>
                      </a:cubicBezTo>
                      <a:lnTo>
                        <a:pt x="4155921" y="1603895"/>
                      </a:lnTo>
                      <a:lnTo>
                        <a:pt x="4160360" y="1608264"/>
                      </a:lnTo>
                      <a:lnTo>
                        <a:pt x="4169196" y="1617050"/>
                      </a:lnTo>
                      <a:lnTo>
                        <a:pt x="4178472" y="1625379"/>
                      </a:lnTo>
                      <a:cubicBezTo>
                        <a:pt x="4181572" y="1628146"/>
                        <a:pt x="4184524" y="1631082"/>
                        <a:pt x="4187825" y="1633609"/>
                      </a:cubicBezTo>
                      <a:lnTo>
                        <a:pt x="4197445" y="1641535"/>
                      </a:lnTo>
                      <a:cubicBezTo>
                        <a:pt x="4199063" y="1642837"/>
                        <a:pt x="4200583" y="1644270"/>
                        <a:pt x="4202277" y="1645468"/>
                      </a:cubicBezTo>
                      <a:lnTo>
                        <a:pt x="4207283" y="1649178"/>
                      </a:lnTo>
                      <a:cubicBezTo>
                        <a:pt x="4233750" y="1669256"/>
                        <a:pt x="4262261" y="1686551"/>
                        <a:pt x="4292166" y="1700637"/>
                      </a:cubicBezTo>
                      <a:cubicBezTo>
                        <a:pt x="4322164" y="1714538"/>
                        <a:pt x="4353550" y="1725089"/>
                        <a:pt x="4385640" y="1732258"/>
                      </a:cubicBezTo>
                      <a:cubicBezTo>
                        <a:pt x="4417740" y="1739410"/>
                        <a:pt x="4450581" y="1743109"/>
                        <a:pt x="4483661" y="1743250"/>
                      </a:cubicBezTo>
                      <a:lnTo>
                        <a:pt x="4625561" y="1743278"/>
                      </a:lnTo>
                      <a:lnTo>
                        <a:pt x="5194535" y="1743278"/>
                      </a:lnTo>
                      <a:lnTo>
                        <a:pt x="5479025" y="1743278"/>
                      </a:lnTo>
                      <a:lnTo>
                        <a:pt x="5550149" y="1743278"/>
                      </a:lnTo>
                      <a:lnTo>
                        <a:pt x="5567928" y="1743278"/>
                      </a:lnTo>
                      <a:lnTo>
                        <a:pt x="5582102" y="1743109"/>
                      </a:lnTo>
                      <a:cubicBezTo>
                        <a:pt x="5586699" y="1743119"/>
                        <a:pt x="5591280" y="1742880"/>
                        <a:pt x="5595861" y="1742711"/>
                      </a:cubicBezTo>
                      <a:cubicBezTo>
                        <a:pt x="5600442" y="1742537"/>
                        <a:pt x="5605034" y="1742422"/>
                        <a:pt x="5609599" y="1742063"/>
                      </a:cubicBezTo>
                      <a:cubicBezTo>
                        <a:pt x="5627907" y="1741088"/>
                        <a:pt x="5646117" y="1739176"/>
                        <a:pt x="5664207" y="1736637"/>
                      </a:cubicBezTo>
                      <a:cubicBezTo>
                        <a:pt x="5682292" y="1734077"/>
                        <a:pt x="5700289" y="1730934"/>
                        <a:pt x="5718063" y="1726832"/>
                      </a:cubicBezTo>
                      <a:cubicBezTo>
                        <a:pt x="5735849" y="1722791"/>
                        <a:pt x="5753470" y="1718074"/>
                        <a:pt x="5770885" y="1712670"/>
                      </a:cubicBezTo>
                      <a:cubicBezTo>
                        <a:pt x="5788283" y="1707217"/>
                        <a:pt x="5805431" y="1700980"/>
                        <a:pt x="5822333" y="1694144"/>
                      </a:cubicBezTo>
                      <a:cubicBezTo>
                        <a:pt x="5856182" y="1680537"/>
                        <a:pt x="5888778" y="1663814"/>
                        <a:pt x="5920001" y="1644836"/>
                      </a:cubicBezTo>
                      <a:cubicBezTo>
                        <a:pt x="5935608" y="1635325"/>
                        <a:pt x="5950750" y="1625047"/>
                        <a:pt x="5965534" y="1614278"/>
                      </a:cubicBezTo>
                      <a:cubicBezTo>
                        <a:pt x="5980285" y="1603465"/>
                        <a:pt x="5994699" y="1592162"/>
                        <a:pt x="6008518" y="1580151"/>
                      </a:cubicBezTo>
                      <a:cubicBezTo>
                        <a:pt x="6036135" y="1556134"/>
                        <a:pt x="6062075" y="1530102"/>
                        <a:pt x="6085454" y="1501929"/>
                      </a:cubicBezTo>
                      <a:cubicBezTo>
                        <a:pt x="6097182" y="1487876"/>
                        <a:pt x="6108354" y="1473370"/>
                        <a:pt x="6118943" y="1458455"/>
                      </a:cubicBezTo>
                      <a:cubicBezTo>
                        <a:pt x="6129494" y="1443514"/>
                        <a:pt x="6139376" y="1428120"/>
                        <a:pt x="6148685" y="1412399"/>
                      </a:cubicBezTo>
                      <a:cubicBezTo>
                        <a:pt x="6167369" y="1380986"/>
                        <a:pt x="6183193" y="1347965"/>
                        <a:pt x="6196457" y="1313996"/>
                      </a:cubicBezTo>
                      <a:cubicBezTo>
                        <a:pt x="6222707" y="1245939"/>
                        <a:pt x="6237964" y="1173764"/>
                        <a:pt x="6240911" y="1100439"/>
                      </a:cubicBezTo>
                      <a:cubicBezTo>
                        <a:pt x="6243978" y="1026924"/>
                        <a:pt x="6235301" y="953682"/>
                        <a:pt x="6214830" y="883805"/>
                      </a:cubicBezTo>
                      <a:cubicBezTo>
                        <a:pt x="6194327" y="813967"/>
                        <a:pt x="6162330" y="747397"/>
                        <a:pt x="6120114" y="687603"/>
                      </a:cubicBezTo>
                      <a:cubicBezTo>
                        <a:pt x="6109574" y="672656"/>
                        <a:pt x="6098478" y="658079"/>
                        <a:pt x="6086761" y="643998"/>
                      </a:cubicBezTo>
                      <a:cubicBezTo>
                        <a:pt x="6075006" y="629950"/>
                        <a:pt x="6062696" y="616359"/>
                        <a:pt x="6049878" y="603254"/>
                      </a:cubicBezTo>
                      <a:cubicBezTo>
                        <a:pt x="6024304" y="576976"/>
                        <a:pt x="5996365" y="553014"/>
                        <a:pt x="5966907" y="531198"/>
                      </a:cubicBezTo>
                      <a:cubicBezTo>
                        <a:pt x="5952178" y="520277"/>
                        <a:pt x="5936898" y="510118"/>
                        <a:pt x="5921330" y="500465"/>
                      </a:cubicBezTo>
                      <a:cubicBezTo>
                        <a:pt x="5905730" y="490862"/>
                        <a:pt x="5889813" y="481765"/>
                        <a:pt x="5873488" y="473474"/>
                      </a:cubicBezTo>
                      <a:cubicBezTo>
                        <a:pt x="5840832" y="456926"/>
                        <a:pt x="5806989" y="442736"/>
                        <a:pt x="5772116" y="431705"/>
                      </a:cubicBezTo>
                      <a:cubicBezTo>
                        <a:pt x="5754696" y="426171"/>
                        <a:pt x="5737090" y="421181"/>
                        <a:pt x="5719262" y="417096"/>
                      </a:cubicBezTo>
                      <a:cubicBezTo>
                        <a:pt x="5701439" y="413005"/>
                        <a:pt x="5683452" y="409595"/>
                        <a:pt x="5665351" y="406861"/>
                      </a:cubicBezTo>
                      <a:cubicBezTo>
                        <a:pt x="5647250" y="404110"/>
                        <a:pt x="5628991" y="402312"/>
                        <a:pt x="5610683" y="401043"/>
                      </a:cubicBezTo>
                      <a:cubicBezTo>
                        <a:pt x="5606097" y="400798"/>
                        <a:pt x="5601532" y="400373"/>
                        <a:pt x="5596934" y="400243"/>
                      </a:cubicBezTo>
                      <a:lnTo>
                        <a:pt x="5583159" y="399714"/>
                      </a:lnTo>
                      <a:lnTo>
                        <a:pt x="5569355" y="399529"/>
                      </a:lnTo>
                      <a:lnTo>
                        <a:pt x="5565907" y="399475"/>
                      </a:lnTo>
                      <a:lnTo>
                        <a:pt x="5561735" y="399458"/>
                      </a:lnTo>
                      <a:lnTo>
                        <a:pt x="5552845" y="399458"/>
                      </a:lnTo>
                      <a:lnTo>
                        <a:pt x="5268355" y="399458"/>
                      </a:lnTo>
                      <a:lnTo>
                        <a:pt x="4699392" y="399458"/>
                      </a:lnTo>
                      <a:lnTo>
                        <a:pt x="3561438" y="399458"/>
                      </a:lnTo>
                      <a:lnTo>
                        <a:pt x="0" y="399458"/>
                      </a:lnTo>
                      <a:lnTo>
                        <a:pt x="0" y="0"/>
                      </a:lnTo>
                      <a:lnTo>
                        <a:pt x="3561438" y="0"/>
                      </a:lnTo>
                      <a:lnTo>
                        <a:pt x="4699392" y="0"/>
                      </a:lnTo>
                      <a:lnTo>
                        <a:pt x="5268366" y="0"/>
                      </a:lnTo>
                      <a:lnTo>
                        <a:pt x="5552856" y="0"/>
                      </a:lnTo>
                      <a:lnTo>
                        <a:pt x="5561746" y="0"/>
                      </a:lnTo>
                      <a:lnTo>
                        <a:pt x="5571905" y="76"/>
                      </a:lnTo>
                      <a:lnTo>
                        <a:pt x="5593661" y="387"/>
                      </a:lnTo>
                      <a:lnTo>
                        <a:pt x="5615422" y="1204"/>
                      </a:lnTo>
                      <a:cubicBezTo>
                        <a:pt x="5622673" y="1454"/>
                        <a:pt x="5629923" y="2037"/>
                        <a:pt x="5637173" y="2457"/>
                      </a:cubicBezTo>
                      <a:cubicBezTo>
                        <a:pt x="5666157" y="4434"/>
                        <a:pt x="5695120" y="7376"/>
                        <a:pt x="5723903" y="11711"/>
                      </a:cubicBezTo>
                      <a:cubicBezTo>
                        <a:pt x="5752686" y="16026"/>
                        <a:pt x="5781316" y="21457"/>
                        <a:pt x="5809696" y="27999"/>
                      </a:cubicBezTo>
                      <a:cubicBezTo>
                        <a:pt x="5838081" y="34541"/>
                        <a:pt x="5866156" y="42412"/>
                        <a:pt x="5893909" y="51258"/>
                      </a:cubicBezTo>
                      <a:cubicBezTo>
                        <a:pt x="5949443" y="68901"/>
                        <a:pt x="6003387" y="91387"/>
                        <a:pt x="6055271" y="117763"/>
                      </a:cubicBezTo>
                      <a:cubicBezTo>
                        <a:pt x="6081211" y="130967"/>
                        <a:pt x="6106534" y="145358"/>
                        <a:pt x="6131292" y="160621"/>
                      </a:cubicBezTo>
                      <a:cubicBezTo>
                        <a:pt x="6156022" y="175933"/>
                        <a:pt x="6180224" y="192111"/>
                        <a:pt x="6203609" y="209401"/>
                      </a:cubicBezTo>
                      <a:cubicBezTo>
                        <a:pt x="6250384" y="243952"/>
                        <a:pt x="6294582" y="282028"/>
                        <a:pt x="6335202" y="323661"/>
                      </a:cubicBezTo>
                      <a:cubicBezTo>
                        <a:pt x="6355547" y="344442"/>
                        <a:pt x="6375075" y="366029"/>
                        <a:pt x="6393732" y="388362"/>
                      </a:cubicBezTo>
                      <a:cubicBezTo>
                        <a:pt x="6412350" y="410728"/>
                        <a:pt x="6430021" y="433890"/>
                        <a:pt x="6446798" y="457694"/>
                      </a:cubicBezTo>
                      <a:cubicBezTo>
                        <a:pt x="6480407" y="505270"/>
                        <a:pt x="6509947" y="555759"/>
                        <a:pt x="6535380" y="608281"/>
                      </a:cubicBezTo>
                      <a:cubicBezTo>
                        <a:pt x="6548143" y="634526"/>
                        <a:pt x="6559642" y="661391"/>
                        <a:pt x="6570139" y="688638"/>
                      </a:cubicBezTo>
                      <a:cubicBezTo>
                        <a:pt x="6580592" y="715901"/>
                        <a:pt x="6590075" y="743557"/>
                        <a:pt x="6598230" y="771615"/>
                      </a:cubicBezTo>
                      <a:cubicBezTo>
                        <a:pt x="6631125" y="883772"/>
                        <a:pt x="6644945" y="1001382"/>
                        <a:pt x="6640026" y="1117331"/>
                      </a:cubicBezTo>
                      <a:cubicBezTo>
                        <a:pt x="6635309" y="1233536"/>
                        <a:pt x="6611053" y="1349457"/>
                        <a:pt x="6568951" y="1458292"/>
                      </a:cubicBezTo>
                      <a:cubicBezTo>
                        <a:pt x="6547783" y="1512666"/>
                        <a:pt x="6522389" y="1565395"/>
                        <a:pt x="6492647" y="1615530"/>
                      </a:cubicBezTo>
                      <a:cubicBezTo>
                        <a:pt x="6477809" y="1640609"/>
                        <a:pt x="6462028" y="1665127"/>
                        <a:pt x="6445224" y="1688920"/>
                      </a:cubicBezTo>
                      <a:cubicBezTo>
                        <a:pt x="6428381" y="1712681"/>
                        <a:pt x="6410607" y="1735771"/>
                        <a:pt x="6391950" y="1758116"/>
                      </a:cubicBezTo>
                      <a:cubicBezTo>
                        <a:pt x="6354708" y="1802881"/>
                        <a:pt x="6313582" y="1844333"/>
                        <a:pt x="6269612" y="1882480"/>
                      </a:cubicBezTo>
                      <a:cubicBezTo>
                        <a:pt x="6247617" y="1901551"/>
                        <a:pt x="6224733" y="1919592"/>
                        <a:pt x="6201239" y="1936794"/>
                      </a:cubicBezTo>
                      <a:cubicBezTo>
                        <a:pt x="6177713" y="1953953"/>
                        <a:pt x="6153560" y="1970278"/>
                        <a:pt x="6128683" y="1985459"/>
                      </a:cubicBezTo>
                      <a:cubicBezTo>
                        <a:pt x="6078928" y="2015789"/>
                        <a:pt x="6026810" y="2042388"/>
                        <a:pt x="5972692" y="2064231"/>
                      </a:cubicBezTo>
                      <a:cubicBezTo>
                        <a:pt x="5945652" y="2075185"/>
                        <a:pt x="5918193" y="2085126"/>
                        <a:pt x="5890341" y="2093853"/>
                      </a:cubicBezTo>
                      <a:cubicBezTo>
                        <a:pt x="5862479" y="2102530"/>
                        <a:pt x="5834268" y="2110096"/>
                        <a:pt x="5805817" y="2116535"/>
                      </a:cubicBezTo>
                      <a:cubicBezTo>
                        <a:pt x="5777372" y="2123039"/>
                        <a:pt x="5748633" y="2128137"/>
                        <a:pt x="5719779" y="2132212"/>
                      </a:cubicBezTo>
                      <a:cubicBezTo>
                        <a:pt x="5690926" y="2136264"/>
                        <a:pt x="5661919" y="2139239"/>
                        <a:pt x="5632886" y="2140840"/>
                      </a:cubicBezTo>
                      <a:cubicBezTo>
                        <a:pt x="5625630" y="2141357"/>
                        <a:pt x="5618369" y="2141603"/>
                        <a:pt x="5611108" y="2141880"/>
                      </a:cubicBezTo>
                      <a:cubicBezTo>
                        <a:pt x="5603847" y="2142153"/>
                        <a:pt x="5596586" y="2142469"/>
                        <a:pt x="5589325" y="2142507"/>
                      </a:cubicBezTo>
                      <a:lnTo>
                        <a:pt x="5567939" y="2142741"/>
                      </a:lnTo>
                      <a:lnTo>
                        <a:pt x="5550160" y="2142741"/>
                      </a:lnTo>
                      <a:lnTo>
                        <a:pt x="5479036" y="2142741"/>
                      </a:lnTo>
                      <a:lnTo>
                        <a:pt x="5194546" y="2142741"/>
                      </a:lnTo>
                      <a:lnTo>
                        <a:pt x="4625566" y="2142741"/>
                      </a:lnTo>
                      <a:lnTo>
                        <a:pt x="4482975" y="2142714"/>
                      </a:lnTo>
                      <a:cubicBezTo>
                        <a:pt x="4421226" y="2142534"/>
                        <a:pt x="4359286" y="2135649"/>
                        <a:pt x="4298844" y="2122178"/>
                      </a:cubicBezTo>
                      <a:cubicBezTo>
                        <a:pt x="4238402" y="2108707"/>
                        <a:pt x="4179436" y="2088743"/>
                        <a:pt x="4123418" y="2062711"/>
                      </a:cubicBezTo>
                      <a:cubicBezTo>
                        <a:pt x="4067486" y="2036494"/>
                        <a:pt x="4014474" y="2004366"/>
                        <a:pt x="3965422" y="1967107"/>
                      </a:cubicBezTo>
                      <a:lnTo>
                        <a:pt x="3956205" y="1960146"/>
                      </a:lnTo>
                      <a:cubicBezTo>
                        <a:pt x="3953112" y="1957853"/>
                        <a:pt x="3950214" y="1955320"/>
                        <a:pt x="3947207" y="1952907"/>
                      </a:cubicBezTo>
                      <a:lnTo>
                        <a:pt x="3929389" y="1938210"/>
                      </a:lnTo>
                      <a:cubicBezTo>
                        <a:pt x="3923386" y="1933384"/>
                        <a:pt x="3917759" y="1928128"/>
                        <a:pt x="3912018" y="1922991"/>
                      </a:cubicBezTo>
                      <a:lnTo>
                        <a:pt x="3894919" y="1907466"/>
                      </a:lnTo>
                      <a:cubicBezTo>
                        <a:pt x="3889369" y="1902134"/>
                        <a:pt x="3883927" y="1896686"/>
                        <a:pt x="3878447" y="1891278"/>
                      </a:cubicBezTo>
                      <a:lnTo>
                        <a:pt x="3870260" y="1883128"/>
                      </a:lnTo>
                      <a:lnTo>
                        <a:pt x="3866175" y="1879043"/>
                      </a:lnTo>
                      <a:lnTo>
                        <a:pt x="3862231" y="1874822"/>
                      </a:lnTo>
                      <a:lnTo>
                        <a:pt x="3846570" y="1857832"/>
                      </a:lnTo>
                      <a:lnTo>
                        <a:pt x="3838786" y="1849296"/>
                      </a:lnTo>
                      <a:lnTo>
                        <a:pt x="3831323" y="1840466"/>
                      </a:lnTo>
                      <a:cubicBezTo>
                        <a:pt x="3791314" y="1793577"/>
                        <a:pt x="3756191" y="1742384"/>
                        <a:pt x="3726847" y="1687869"/>
                      </a:cubicBezTo>
                      <a:cubicBezTo>
                        <a:pt x="3697590" y="1633304"/>
                        <a:pt x="3674439" y="1575281"/>
                        <a:pt x="3657722" y="1515411"/>
                      </a:cubicBezTo>
                      <a:cubicBezTo>
                        <a:pt x="3641021" y="1455530"/>
                        <a:pt x="3630933" y="1393716"/>
                        <a:pt x="3627735" y="1331721"/>
                      </a:cubicBezTo>
                      <a:lnTo>
                        <a:pt x="4026692" y="131170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7B157CF3-4C19-F86C-DB16-69AE09221C3B}"/>
                    </a:ext>
                  </a:extLst>
                </p:cNvPr>
                <p:cNvSpPr/>
                <p:nvPr/>
              </p:nvSpPr>
              <p:spPr>
                <a:xfrm>
                  <a:off x="963056" y="1478234"/>
                  <a:ext cx="6450240" cy="1761274"/>
                </a:xfrm>
                <a:custGeom>
                  <a:avLst/>
                  <a:gdLst>
                    <a:gd name="connsiteX0" fmla="*/ 5559796 w 6450240"/>
                    <a:gd name="connsiteY0" fmla="*/ 1761275 h 1761274"/>
                    <a:gd name="connsiteX1" fmla="*/ 5550099 w 6450240"/>
                    <a:gd name="connsiteY1" fmla="*/ 1761248 h 1761274"/>
                    <a:gd name="connsiteX2" fmla="*/ 5488034 w 6450240"/>
                    <a:gd name="connsiteY2" fmla="*/ 1761248 h 1761274"/>
                    <a:gd name="connsiteX3" fmla="*/ 5488034 w 6450240"/>
                    <a:gd name="connsiteY3" fmla="*/ 1743272 h 1761274"/>
                    <a:gd name="connsiteX4" fmla="*/ 5550143 w 6450240"/>
                    <a:gd name="connsiteY4" fmla="*/ 1743272 h 1761274"/>
                    <a:gd name="connsiteX5" fmla="*/ 5567879 w 6450240"/>
                    <a:gd name="connsiteY5" fmla="*/ 1743277 h 1761274"/>
                    <a:gd name="connsiteX6" fmla="*/ 5567972 w 6450240"/>
                    <a:gd name="connsiteY6" fmla="*/ 1761253 h 1761274"/>
                    <a:gd name="connsiteX7" fmla="*/ 5559796 w 6450240"/>
                    <a:gd name="connsiteY7" fmla="*/ 1761275 h 1761274"/>
                    <a:gd name="connsiteX8" fmla="*/ 5408146 w 6450240"/>
                    <a:gd name="connsiteY8" fmla="*/ 1761248 h 1761274"/>
                    <a:gd name="connsiteX9" fmla="*/ 5328252 w 6450240"/>
                    <a:gd name="connsiteY9" fmla="*/ 1761248 h 1761274"/>
                    <a:gd name="connsiteX10" fmla="*/ 5328252 w 6450240"/>
                    <a:gd name="connsiteY10" fmla="*/ 1743272 h 1761274"/>
                    <a:gd name="connsiteX11" fmla="*/ 5408146 w 6450240"/>
                    <a:gd name="connsiteY11" fmla="*/ 1743272 h 1761274"/>
                    <a:gd name="connsiteX12" fmla="*/ 5408146 w 6450240"/>
                    <a:gd name="connsiteY12" fmla="*/ 1761248 h 1761274"/>
                    <a:gd name="connsiteX13" fmla="*/ 5248364 w 6450240"/>
                    <a:gd name="connsiteY13" fmla="*/ 1761248 h 1761274"/>
                    <a:gd name="connsiteX14" fmla="*/ 5168470 w 6450240"/>
                    <a:gd name="connsiteY14" fmla="*/ 1761248 h 1761274"/>
                    <a:gd name="connsiteX15" fmla="*/ 5168470 w 6450240"/>
                    <a:gd name="connsiteY15" fmla="*/ 1743272 h 1761274"/>
                    <a:gd name="connsiteX16" fmla="*/ 5248364 w 6450240"/>
                    <a:gd name="connsiteY16" fmla="*/ 1743272 h 1761274"/>
                    <a:gd name="connsiteX17" fmla="*/ 5248364 w 6450240"/>
                    <a:gd name="connsiteY17" fmla="*/ 1761248 h 1761274"/>
                    <a:gd name="connsiteX18" fmla="*/ 5088582 w 6450240"/>
                    <a:gd name="connsiteY18" fmla="*/ 1761248 h 1761274"/>
                    <a:gd name="connsiteX19" fmla="*/ 5008688 w 6450240"/>
                    <a:gd name="connsiteY19" fmla="*/ 1761248 h 1761274"/>
                    <a:gd name="connsiteX20" fmla="*/ 5008688 w 6450240"/>
                    <a:gd name="connsiteY20" fmla="*/ 1743272 h 1761274"/>
                    <a:gd name="connsiteX21" fmla="*/ 5088582 w 6450240"/>
                    <a:gd name="connsiteY21" fmla="*/ 1743272 h 1761274"/>
                    <a:gd name="connsiteX22" fmla="*/ 5088582 w 6450240"/>
                    <a:gd name="connsiteY22" fmla="*/ 1761248 h 1761274"/>
                    <a:gd name="connsiteX23" fmla="*/ 4928794 w 6450240"/>
                    <a:gd name="connsiteY23" fmla="*/ 1761248 h 1761274"/>
                    <a:gd name="connsiteX24" fmla="*/ 4848900 w 6450240"/>
                    <a:gd name="connsiteY24" fmla="*/ 1761248 h 1761274"/>
                    <a:gd name="connsiteX25" fmla="*/ 4848900 w 6450240"/>
                    <a:gd name="connsiteY25" fmla="*/ 1743272 h 1761274"/>
                    <a:gd name="connsiteX26" fmla="*/ 4928794 w 6450240"/>
                    <a:gd name="connsiteY26" fmla="*/ 1743272 h 1761274"/>
                    <a:gd name="connsiteX27" fmla="*/ 4928794 w 6450240"/>
                    <a:gd name="connsiteY27" fmla="*/ 1761248 h 1761274"/>
                    <a:gd name="connsiteX28" fmla="*/ 4769012 w 6450240"/>
                    <a:gd name="connsiteY28" fmla="*/ 1761248 h 1761274"/>
                    <a:gd name="connsiteX29" fmla="*/ 4689118 w 6450240"/>
                    <a:gd name="connsiteY29" fmla="*/ 1761248 h 1761274"/>
                    <a:gd name="connsiteX30" fmla="*/ 4689118 w 6450240"/>
                    <a:gd name="connsiteY30" fmla="*/ 1743272 h 1761274"/>
                    <a:gd name="connsiteX31" fmla="*/ 4769012 w 6450240"/>
                    <a:gd name="connsiteY31" fmla="*/ 1743272 h 1761274"/>
                    <a:gd name="connsiteX32" fmla="*/ 4769012 w 6450240"/>
                    <a:gd name="connsiteY32" fmla="*/ 1761248 h 1761274"/>
                    <a:gd name="connsiteX33" fmla="*/ 4609224 w 6450240"/>
                    <a:gd name="connsiteY33" fmla="*/ 1761242 h 1761274"/>
                    <a:gd name="connsiteX34" fmla="*/ 4529331 w 6450240"/>
                    <a:gd name="connsiteY34" fmla="*/ 1761226 h 1761274"/>
                    <a:gd name="connsiteX35" fmla="*/ 4529336 w 6450240"/>
                    <a:gd name="connsiteY35" fmla="*/ 1743250 h 1761274"/>
                    <a:gd name="connsiteX36" fmla="*/ 4609230 w 6450240"/>
                    <a:gd name="connsiteY36" fmla="*/ 1743266 h 1761274"/>
                    <a:gd name="connsiteX37" fmla="*/ 4609224 w 6450240"/>
                    <a:gd name="connsiteY37" fmla="*/ 1761242 h 1761274"/>
                    <a:gd name="connsiteX38" fmla="*/ 4448968 w 6450240"/>
                    <a:gd name="connsiteY38" fmla="*/ 1760218 h 1761274"/>
                    <a:gd name="connsiteX39" fmla="*/ 4368574 w 6450240"/>
                    <a:gd name="connsiteY39" fmla="*/ 1750904 h 1761274"/>
                    <a:gd name="connsiteX40" fmla="*/ 4371722 w 6450240"/>
                    <a:gd name="connsiteY40" fmla="*/ 1733206 h 1761274"/>
                    <a:gd name="connsiteX41" fmla="*/ 4449954 w 6450240"/>
                    <a:gd name="connsiteY41" fmla="*/ 1742275 h 1761274"/>
                    <a:gd name="connsiteX42" fmla="*/ 4448968 w 6450240"/>
                    <a:gd name="connsiteY42" fmla="*/ 1760218 h 1761274"/>
                    <a:gd name="connsiteX43" fmla="*/ 5648525 w 6450240"/>
                    <a:gd name="connsiteY43" fmla="*/ 1757745 h 1761274"/>
                    <a:gd name="connsiteX44" fmla="*/ 5646923 w 6450240"/>
                    <a:gd name="connsiteY44" fmla="*/ 1739840 h 1761274"/>
                    <a:gd name="connsiteX45" fmla="*/ 5690740 w 6450240"/>
                    <a:gd name="connsiteY45" fmla="*/ 1734775 h 1761274"/>
                    <a:gd name="connsiteX46" fmla="*/ 5725276 w 6450240"/>
                    <a:gd name="connsiteY46" fmla="*/ 1729246 h 1761274"/>
                    <a:gd name="connsiteX47" fmla="*/ 5728468 w 6450240"/>
                    <a:gd name="connsiteY47" fmla="*/ 1746933 h 1761274"/>
                    <a:gd name="connsiteX48" fmla="*/ 5693252 w 6450240"/>
                    <a:gd name="connsiteY48" fmla="*/ 1752570 h 1761274"/>
                    <a:gd name="connsiteX49" fmla="*/ 5648525 w 6450240"/>
                    <a:gd name="connsiteY49" fmla="*/ 1757745 h 1761274"/>
                    <a:gd name="connsiteX50" fmla="*/ 4289900 w 6450240"/>
                    <a:gd name="connsiteY50" fmla="*/ 1731942 h 1761274"/>
                    <a:gd name="connsiteX51" fmla="*/ 4214075 w 6450240"/>
                    <a:gd name="connsiteY51" fmla="*/ 1703649 h 1761274"/>
                    <a:gd name="connsiteX52" fmla="*/ 4221369 w 6450240"/>
                    <a:gd name="connsiteY52" fmla="*/ 1687220 h 1761274"/>
                    <a:gd name="connsiteX53" fmla="*/ 4295156 w 6450240"/>
                    <a:gd name="connsiteY53" fmla="*/ 1714756 h 1761274"/>
                    <a:gd name="connsiteX54" fmla="*/ 4289900 w 6450240"/>
                    <a:gd name="connsiteY54" fmla="*/ 1731942 h 1761274"/>
                    <a:gd name="connsiteX55" fmla="*/ 5807103 w 6450240"/>
                    <a:gd name="connsiteY55" fmla="*/ 1728804 h 1761274"/>
                    <a:gd name="connsiteX56" fmla="*/ 5802282 w 6450240"/>
                    <a:gd name="connsiteY56" fmla="*/ 1711488 h 1761274"/>
                    <a:gd name="connsiteX57" fmla="*/ 5827944 w 6450240"/>
                    <a:gd name="connsiteY57" fmla="*/ 1703927 h 1761274"/>
                    <a:gd name="connsiteX58" fmla="*/ 5877323 w 6450240"/>
                    <a:gd name="connsiteY58" fmla="*/ 1686725 h 1761274"/>
                    <a:gd name="connsiteX59" fmla="*/ 5883745 w 6450240"/>
                    <a:gd name="connsiteY59" fmla="*/ 1703513 h 1761274"/>
                    <a:gd name="connsiteX60" fmla="*/ 5833304 w 6450240"/>
                    <a:gd name="connsiteY60" fmla="*/ 1721086 h 1761274"/>
                    <a:gd name="connsiteX61" fmla="*/ 5807103 w 6450240"/>
                    <a:gd name="connsiteY61" fmla="*/ 1728804 h 1761274"/>
                    <a:gd name="connsiteX62" fmla="*/ 5957734 w 6450240"/>
                    <a:gd name="connsiteY62" fmla="*/ 1671315 h 1761274"/>
                    <a:gd name="connsiteX63" fmla="*/ 5949786 w 6450240"/>
                    <a:gd name="connsiteY63" fmla="*/ 1655191 h 1761274"/>
                    <a:gd name="connsiteX64" fmla="*/ 6019069 w 6450240"/>
                    <a:gd name="connsiteY64" fmla="*/ 1617083 h 1761274"/>
                    <a:gd name="connsiteX65" fmla="*/ 6028406 w 6450240"/>
                    <a:gd name="connsiteY65" fmla="*/ 1632444 h 1761274"/>
                    <a:gd name="connsiteX66" fmla="*/ 5957734 w 6450240"/>
                    <a:gd name="connsiteY66" fmla="*/ 1671315 h 1761274"/>
                    <a:gd name="connsiteX67" fmla="*/ 4142330 w 6450240"/>
                    <a:gd name="connsiteY67" fmla="*/ 1666156 h 1761274"/>
                    <a:gd name="connsiteX68" fmla="*/ 4080919 w 6450240"/>
                    <a:gd name="connsiteY68" fmla="*/ 1624551 h 1761274"/>
                    <a:gd name="connsiteX69" fmla="*/ 4075646 w 6450240"/>
                    <a:gd name="connsiteY69" fmla="*/ 1620596 h 1761274"/>
                    <a:gd name="connsiteX70" fmla="*/ 4086431 w 6450240"/>
                    <a:gd name="connsiteY70" fmla="*/ 1606216 h 1761274"/>
                    <a:gd name="connsiteX71" fmla="*/ 4091748 w 6450240"/>
                    <a:gd name="connsiteY71" fmla="*/ 1610203 h 1761274"/>
                    <a:gd name="connsiteX72" fmla="*/ 4151596 w 6450240"/>
                    <a:gd name="connsiteY72" fmla="*/ 1650752 h 1761274"/>
                    <a:gd name="connsiteX73" fmla="*/ 4142330 w 6450240"/>
                    <a:gd name="connsiteY73" fmla="*/ 1666156 h 1761274"/>
                    <a:gd name="connsiteX74" fmla="*/ 6095242 w 6450240"/>
                    <a:gd name="connsiteY74" fmla="*/ 1587205 h 1761274"/>
                    <a:gd name="connsiteX75" fmla="*/ 6084506 w 6450240"/>
                    <a:gd name="connsiteY75" fmla="*/ 1572786 h 1761274"/>
                    <a:gd name="connsiteX76" fmla="*/ 6133177 w 6450240"/>
                    <a:gd name="connsiteY76" fmla="*/ 1533779 h 1761274"/>
                    <a:gd name="connsiteX77" fmla="*/ 6145667 w 6450240"/>
                    <a:gd name="connsiteY77" fmla="*/ 1522737 h 1761274"/>
                    <a:gd name="connsiteX78" fmla="*/ 6157689 w 6450240"/>
                    <a:gd name="connsiteY78" fmla="*/ 1536099 h 1761274"/>
                    <a:gd name="connsiteX79" fmla="*/ 6144959 w 6450240"/>
                    <a:gd name="connsiteY79" fmla="*/ 1547353 h 1761274"/>
                    <a:gd name="connsiteX80" fmla="*/ 6095242 w 6450240"/>
                    <a:gd name="connsiteY80" fmla="*/ 1587205 h 1761274"/>
                    <a:gd name="connsiteX81" fmla="*/ 4014757 w 6450240"/>
                    <a:gd name="connsiteY81" fmla="*/ 1567067 h 1761274"/>
                    <a:gd name="connsiteX82" fmla="*/ 4003454 w 6450240"/>
                    <a:gd name="connsiteY82" fmla="*/ 1555862 h 1761274"/>
                    <a:gd name="connsiteX83" fmla="*/ 4001352 w 6450240"/>
                    <a:gd name="connsiteY83" fmla="*/ 1553607 h 1761274"/>
                    <a:gd name="connsiteX84" fmla="*/ 3981965 w 6450240"/>
                    <a:gd name="connsiteY84" fmla="*/ 1532515 h 1761274"/>
                    <a:gd name="connsiteX85" fmla="*/ 3976251 w 6450240"/>
                    <a:gd name="connsiteY85" fmla="*/ 1525701 h 1761274"/>
                    <a:gd name="connsiteX86" fmla="*/ 3960732 w 6450240"/>
                    <a:gd name="connsiteY86" fmla="*/ 1506826 h 1761274"/>
                    <a:gd name="connsiteX87" fmla="*/ 3974819 w 6450240"/>
                    <a:gd name="connsiteY87" fmla="*/ 1495659 h 1761274"/>
                    <a:gd name="connsiteX88" fmla="*/ 3989978 w 6450240"/>
                    <a:gd name="connsiteY88" fmla="*/ 1514093 h 1761274"/>
                    <a:gd name="connsiteX89" fmla="*/ 3995610 w 6450240"/>
                    <a:gd name="connsiteY89" fmla="*/ 1520804 h 1761274"/>
                    <a:gd name="connsiteX90" fmla="*/ 4014610 w 6450240"/>
                    <a:gd name="connsiteY90" fmla="*/ 1541465 h 1761274"/>
                    <a:gd name="connsiteX91" fmla="*/ 4016331 w 6450240"/>
                    <a:gd name="connsiteY91" fmla="*/ 1543317 h 1761274"/>
                    <a:gd name="connsiteX92" fmla="*/ 4027406 w 6450240"/>
                    <a:gd name="connsiteY92" fmla="*/ 1554293 h 1761274"/>
                    <a:gd name="connsiteX93" fmla="*/ 4014757 w 6450240"/>
                    <a:gd name="connsiteY93" fmla="*/ 1567067 h 1761274"/>
                    <a:gd name="connsiteX94" fmla="*/ 6215233 w 6450240"/>
                    <a:gd name="connsiteY94" fmla="*/ 1479563 h 1761274"/>
                    <a:gd name="connsiteX95" fmla="*/ 6202067 w 6450240"/>
                    <a:gd name="connsiteY95" fmla="*/ 1467329 h 1761274"/>
                    <a:gd name="connsiteX96" fmla="*/ 6231798 w 6450240"/>
                    <a:gd name="connsiteY96" fmla="*/ 1433529 h 1761274"/>
                    <a:gd name="connsiteX97" fmla="*/ 6253118 w 6450240"/>
                    <a:gd name="connsiteY97" fmla="*/ 1406980 h 1761274"/>
                    <a:gd name="connsiteX98" fmla="*/ 6267346 w 6450240"/>
                    <a:gd name="connsiteY98" fmla="*/ 1417966 h 1761274"/>
                    <a:gd name="connsiteX99" fmla="*/ 6245612 w 6450240"/>
                    <a:gd name="connsiteY99" fmla="*/ 1445033 h 1761274"/>
                    <a:gd name="connsiteX100" fmla="*/ 6215233 w 6450240"/>
                    <a:gd name="connsiteY100" fmla="*/ 1479563 h 1761274"/>
                    <a:gd name="connsiteX101" fmla="*/ 3914317 w 6450240"/>
                    <a:gd name="connsiteY101" fmla="*/ 1440561 h 1761274"/>
                    <a:gd name="connsiteX102" fmla="*/ 3895006 w 6450240"/>
                    <a:gd name="connsiteY102" fmla="*/ 1407072 h 1761274"/>
                    <a:gd name="connsiteX103" fmla="*/ 3876257 w 6450240"/>
                    <a:gd name="connsiteY103" fmla="*/ 1369100 h 1761274"/>
                    <a:gd name="connsiteX104" fmla="*/ 3892626 w 6450240"/>
                    <a:gd name="connsiteY104" fmla="*/ 1361670 h 1761274"/>
                    <a:gd name="connsiteX105" fmla="*/ 3910847 w 6450240"/>
                    <a:gd name="connsiteY105" fmla="*/ 1398569 h 1761274"/>
                    <a:gd name="connsiteX106" fmla="*/ 3929629 w 6450240"/>
                    <a:gd name="connsiteY106" fmla="*/ 1431138 h 1761274"/>
                    <a:gd name="connsiteX107" fmla="*/ 3914317 w 6450240"/>
                    <a:gd name="connsiteY107" fmla="*/ 1440561 h 1761274"/>
                    <a:gd name="connsiteX108" fmla="*/ 6313658 w 6450240"/>
                    <a:gd name="connsiteY108" fmla="*/ 1351881 h 1761274"/>
                    <a:gd name="connsiteX109" fmla="*/ 6298471 w 6450240"/>
                    <a:gd name="connsiteY109" fmla="*/ 1342261 h 1761274"/>
                    <a:gd name="connsiteX110" fmla="*/ 6312928 w 6450240"/>
                    <a:gd name="connsiteY110" fmla="*/ 1318637 h 1761274"/>
                    <a:gd name="connsiteX111" fmla="*/ 6337746 w 6450240"/>
                    <a:gd name="connsiteY111" fmla="*/ 1273671 h 1761274"/>
                    <a:gd name="connsiteX112" fmla="*/ 6353744 w 6450240"/>
                    <a:gd name="connsiteY112" fmla="*/ 1281863 h 1761274"/>
                    <a:gd name="connsiteX113" fmla="*/ 6328393 w 6450240"/>
                    <a:gd name="connsiteY113" fmla="*/ 1327805 h 1761274"/>
                    <a:gd name="connsiteX114" fmla="*/ 6313658 w 6450240"/>
                    <a:gd name="connsiteY114" fmla="*/ 1351881 h 1761274"/>
                    <a:gd name="connsiteX115" fmla="*/ 3847387 w 6450240"/>
                    <a:gd name="connsiteY115" fmla="*/ 1293477 h 1761274"/>
                    <a:gd name="connsiteX116" fmla="*/ 3827990 w 6450240"/>
                    <a:gd name="connsiteY116" fmla="*/ 1214890 h 1761274"/>
                    <a:gd name="connsiteX117" fmla="*/ 3845671 w 6450240"/>
                    <a:gd name="connsiteY117" fmla="*/ 1211660 h 1761274"/>
                    <a:gd name="connsiteX118" fmla="*/ 3864540 w 6450240"/>
                    <a:gd name="connsiteY118" fmla="*/ 1288106 h 1761274"/>
                    <a:gd name="connsiteX119" fmla="*/ 3847387 w 6450240"/>
                    <a:gd name="connsiteY119" fmla="*/ 1293477 h 1761274"/>
                    <a:gd name="connsiteX120" fmla="*/ 6387200 w 6450240"/>
                    <a:gd name="connsiteY120" fmla="*/ 1208452 h 1761274"/>
                    <a:gd name="connsiteX121" fmla="*/ 6370527 w 6450240"/>
                    <a:gd name="connsiteY121" fmla="*/ 1201735 h 1761274"/>
                    <a:gd name="connsiteX122" fmla="*/ 6374329 w 6450240"/>
                    <a:gd name="connsiteY122" fmla="*/ 1192137 h 1761274"/>
                    <a:gd name="connsiteX123" fmla="*/ 6396521 w 6450240"/>
                    <a:gd name="connsiteY123" fmla="*/ 1127114 h 1761274"/>
                    <a:gd name="connsiteX124" fmla="*/ 6413750 w 6450240"/>
                    <a:gd name="connsiteY124" fmla="*/ 1132240 h 1761274"/>
                    <a:gd name="connsiteX125" fmla="*/ 6391084 w 6450240"/>
                    <a:gd name="connsiteY125" fmla="*/ 1198636 h 1761274"/>
                    <a:gd name="connsiteX126" fmla="*/ 6387200 w 6450240"/>
                    <a:gd name="connsiteY126" fmla="*/ 1208452 h 1761274"/>
                    <a:gd name="connsiteX127" fmla="*/ 3818408 w 6450240"/>
                    <a:gd name="connsiteY127" fmla="*/ 1134506 h 1761274"/>
                    <a:gd name="connsiteX128" fmla="*/ 3818239 w 6450240"/>
                    <a:gd name="connsiteY128" fmla="*/ 1131423 h 1761274"/>
                    <a:gd name="connsiteX129" fmla="*/ 3836193 w 6450240"/>
                    <a:gd name="connsiteY129" fmla="*/ 1130497 h 1761274"/>
                    <a:gd name="connsiteX130" fmla="*/ 3836357 w 6450240"/>
                    <a:gd name="connsiteY130" fmla="*/ 1133488 h 1761274"/>
                    <a:gd name="connsiteX131" fmla="*/ 3818408 w 6450240"/>
                    <a:gd name="connsiteY131" fmla="*/ 1134506 h 1761274"/>
                    <a:gd name="connsiteX132" fmla="*/ 6433202 w 6450240"/>
                    <a:gd name="connsiteY132" fmla="*/ 1053926 h 1761274"/>
                    <a:gd name="connsiteX133" fmla="*/ 6415575 w 6450240"/>
                    <a:gd name="connsiteY133" fmla="*/ 1050396 h 1761274"/>
                    <a:gd name="connsiteX134" fmla="*/ 6427504 w 6450240"/>
                    <a:gd name="connsiteY134" fmla="*/ 972267 h 1761274"/>
                    <a:gd name="connsiteX135" fmla="*/ 6445382 w 6450240"/>
                    <a:gd name="connsiteY135" fmla="*/ 974157 h 1761274"/>
                    <a:gd name="connsiteX136" fmla="*/ 6433202 w 6450240"/>
                    <a:gd name="connsiteY136" fmla="*/ 1053926 h 1761274"/>
                    <a:gd name="connsiteX137" fmla="*/ 6450154 w 6450240"/>
                    <a:gd name="connsiteY137" fmla="*/ 893615 h 1761274"/>
                    <a:gd name="connsiteX138" fmla="*/ 6432178 w 6450240"/>
                    <a:gd name="connsiteY138" fmla="*/ 893359 h 1761274"/>
                    <a:gd name="connsiteX139" fmla="*/ 6432265 w 6450240"/>
                    <a:gd name="connsiteY139" fmla="*/ 880896 h 1761274"/>
                    <a:gd name="connsiteX140" fmla="*/ 6429727 w 6450240"/>
                    <a:gd name="connsiteY140" fmla="*/ 814348 h 1761274"/>
                    <a:gd name="connsiteX141" fmla="*/ 6447648 w 6450240"/>
                    <a:gd name="connsiteY141" fmla="*/ 812975 h 1761274"/>
                    <a:gd name="connsiteX142" fmla="*/ 6450241 w 6450240"/>
                    <a:gd name="connsiteY142" fmla="*/ 880896 h 1761274"/>
                    <a:gd name="connsiteX143" fmla="*/ 6450154 w 6450240"/>
                    <a:gd name="connsiteY143" fmla="*/ 893615 h 1761274"/>
                    <a:gd name="connsiteX144" fmla="*/ 6420101 w 6450240"/>
                    <a:gd name="connsiteY144" fmla="*/ 735898 h 1761274"/>
                    <a:gd name="connsiteX145" fmla="*/ 6403286 w 6450240"/>
                    <a:gd name="connsiteY145" fmla="*/ 658684 h 1761274"/>
                    <a:gd name="connsiteX146" fmla="*/ 6420652 w 6450240"/>
                    <a:gd name="connsiteY146" fmla="*/ 654043 h 1761274"/>
                    <a:gd name="connsiteX147" fmla="*/ 6437827 w 6450240"/>
                    <a:gd name="connsiteY147" fmla="*/ 732896 h 1761274"/>
                    <a:gd name="connsiteX148" fmla="*/ 6420101 w 6450240"/>
                    <a:gd name="connsiteY148" fmla="*/ 735898 h 1761274"/>
                    <a:gd name="connsiteX149" fmla="*/ 6379308 w 6450240"/>
                    <a:gd name="connsiteY149" fmla="*/ 583382 h 1761274"/>
                    <a:gd name="connsiteX150" fmla="*/ 6375337 w 6450240"/>
                    <a:gd name="connsiteY150" fmla="*/ 572836 h 1761274"/>
                    <a:gd name="connsiteX151" fmla="*/ 6348547 w 6450240"/>
                    <a:gd name="connsiteY151" fmla="*/ 510613 h 1761274"/>
                    <a:gd name="connsiteX152" fmla="*/ 6364736 w 6450240"/>
                    <a:gd name="connsiteY152" fmla="*/ 502802 h 1761274"/>
                    <a:gd name="connsiteX153" fmla="*/ 6392114 w 6450240"/>
                    <a:gd name="connsiteY153" fmla="*/ 566392 h 1761274"/>
                    <a:gd name="connsiteX154" fmla="*/ 6396167 w 6450240"/>
                    <a:gd name="connsiteY154" fmla="*/ 577150 h 1761274"/>
                    <a:gd name="connsiteX155" fmla="*/ 6379308 w 6450240"/>
                    <a:gd name="connsiteY155" fmla="*/ 583382 h 1761274"/>
                    <a:gd name="connsiteX156" fmla="*/ 6311136 w 6450240"/>
                    <a:gd name="connsiteY156" fmla="*/ 440949 h 1761274"/>
                    <a:gd name="connsiteX157" fmla="*/ 6276122 w 6450240"/>
                    <a:gd name="connsiteY157" fmla="*/ 387087 h 1761274"/>
                    <a:gd name="connsiteX158" fmla="*/ 6267493 w 6450240"/>
                    <a:gd name="connsiteY158" fmla="*/ 375049 h 1761274"/>
                    <a:gd name="connsiteX159" fmla="*/ 6282021 w 6450240"/>
                    <a:gd name="connsiteY159" fmla="*/ 364460 h 1761274"/>
                    <a:gd name="connsiteX160" fmla="*/ 6290807 w 6450240"/>
                    <a:gd name="connsiteY160" fmla="*/ 376722 h 1761274"/>
                    <a:gd name="connsiteX161" fmla="*/ 6326573 w 6450240"/>
                    <a:gd name="connsiteY161" fmla="*/ 431733 h 1761274"/>
                    <a:gd name="connsiteX162" fmla="*/ 6311136 w 6450240"/>
                    <a:gd name="connsiteY162" fmla="*/ 440949 h 1761274"/>
                    <a:gd name="connsiteX163" fmla="*/ 6218066 w 6450240"/>
                    <a:gd name="connsiteY163" fmla="*/ 313387 h 1761274"/>
                    <a:gd name="connsiteX164" fmla="*/ 6186123 w 6450240"/>
                    <a:gd name="connsiteY164" fmla="*/ 278999 h 1761274"/>
                    <a:gd name="connsiteX165" fmla="*/ 6163234 w 6450240"/>
                    <a:gd name="connsiteY165" fmla="*/ 256426 h 1761274"/>
                    <a:gd name="connsiteX166" fmla="*/ 6175599 w 6450240"/>
                    <a:gd name="connsiteY166" fmla="*/ 243380 h 1761274"/>
                    <a:gd name="connsiteX167" fmla="*/ 6198984 w 6450240"/>
                    <a:gd name="connsiteY167" fmla="*/ 266432 h 1761274"/>
                    <a:gd name="connsiteX168" fmla="*/ 6231553 w 6450240"/>
                    <a:gd name="connsiteY168" fmla="*/ 301496 h 1761274"/>
                    <a:gd name="connsiteX169" fmla="*/ 6218066 w 6450240"/>
                    <a:gd name="connsiteY169" fmla="*/ 313387 h 1761274"/>
                    <a:gd name="connsiteX170" fmla="*/ 6103424 w 6450240"/>
                    <a:gd name="connsiteY170" fmla="*/ 204738 h 1761274"/>
                    <a:gd name="connsiteX171" fmla="*/ 6079920 w 6450240"/>
                    <a:gd name="connsiteY171" fmla="*/ 186784 h 1761274"/>
                    <a:gd name="connsiteX172" fmla="*/ 6039235 w 6450240"/>
                    <a:gd name="connsiteY172" fmla="*/ 158633 h 1761274"/>
                    <a:gd name="connsiteX173" fmla="*/ 6049023 w 6450240"/>
                    <a:gd name="connsiteY173" fmla="*/ 143555 h 1761274"/>
                    <a:gd name="connsiteX174" fmla="*/ 6090607 w 6450240"/>
                    <a:gd name="connsiteY174" fmla="*/ 172332 h 1761274"/>
                    <a:gd name="connsiteX175" fmla="*/ 6114558 w 6450240"/>
                    <a:gd name="connsiteY175" fmla="*/ 190630 h 1761274"/>
                    <a:gd name="connsiteX176" fmla="*/ 6103424 w 6450240"/>
                    <a:gd name="connsiteY176" fmla="*/ 204738 h 1761274"/>
                    <a:gd name="connsiteX177" fmla="*/ 5971118 w 6450240"/>
                    <a:gd name="connsiteY177" fmla="*/ 118492 h 1761274"/>
                    <a:gd name="connsiteX178" fmla="*/ 5960310 w 6450240"/>
                    <a:gd name="connsiteY178" fmla="*/ 112882 h 1761274"/>
                    <a:gd name="connsiteX179" fmla="*/ 5899612 w 6450240"/>
                    <a:gd name="connsiteY179" fmla="*/ 84785 h 1761274"/>
                    <a:gd name="connsiteX180" fmla="*/ 5906547 w 6450240"/>
                    <a:gd name="connsiteY180" fmla="*/ 68199 h 1761274"/>
                    <a:gd name="connsiteX181" fmla="*/ 5968454 w 6450240"/>
                    <a:gd name="connsiteY181" fmla="*/ 96856 h 1761274"/>
                    <a:gd name="connsiteX182" fmla="*/ 5979523 w 6450240"/>
                    <a:gd name="connsiteY182" fmla="*/ 102603 h 1761274"/>
                    <a:gd name="connsiteX183" fmla="*/ 5971118 w 6450240"/>
                    <a:gd name="connsiteY183" fmla="*/ 118492 h 1761274"/>
                    <a:gd name="connsiteX184" fmla="*/ 5825357 w 6450240"/>
                    <a:gd name="connsiteY184" fmla="*/ 57745 h 1761274"/>
                    <a:gd name="connsiteX185" fmla="*/ 5762469 w 6450240"/>
                    <a:gd name="connsiteY185" fmla="*/ 40565 h 1761274"/>
                    <a:gd name="connsiteX186" fmla="*/ 5748944 w 6450240"/>
                    <a:gd name="connsiteY186" fmla="*/ 37558 h 1761274"/>
                    <a:gd name="connsiteX187" fmla="*/ 5752707 w 6450240"/>
                    <a:gd name="connsiteY187" fmla="*/ 19980 h 1761274"/>
                    <a:gd name="connsiteX188" fmla="*/ 5766500 w 6450240"/>
                    <a:gd name="connsiteY188" fmla="*/ 23047 h 1761274"/>
                    <a:gd name="connsiteX189" fmla="*/ 5830722 w 6450240"/>
                    <a:gd name="connsiteY189" fmla="*/ 40587 h 1761274"/>
                    <a:gd name="connsiteX190" fmla="*/ 5825357 w 6450240"/>
                    <a:gd name="connsiteY190" fmla="*/ 57745 h 1761274"/>
                    <a:gd name="connsiteX191" fmla="*/ 5670989 w 6450240"/>
                    <a:gd name="connsiteY191" fmla="*/ 24436 h 1761274"/>
                    <a:gd name="connsiteX192" fmla="*/ 5592147 w 6450240"/>
                    <a:gd name="connsiteY192" fmla="*/ 18417 h 1761274"/>
                    <a:gd name="connsiteX193" fmla="*/ 5592729 w 6450240"/>
                    <a:gd name="connsiteY193" fmla="*/ 452 h 1761274"/>
                    <a:gd name="connsiteX194" fmla="*/ 5673151 w 6450240"/>
                    <a:gd name="connsiteY194" fmla="*/ 6591 h 1761274"/>
                    <a:gd name="connsiteX195" fmla="*/ 5670989 w 6450240"/>
                    <a:gd name="connsiteY195" fmla="*/ 24436 h 1761274"/>
                    <a:gd name="connsiteX196" fmla="*/ 5512547 w 6450240"/>
                    <a:gd name="connsiteY196" fmla="*/ 17976 h 1761274"/>
                    <a:gd name="connsiteX197" fmla="*/ 5432653 w 6450240"/>
                    <a:gd name="connsiteY197" fmla="*/ 17976 h 1761274"/>
                    <a:gd name="connsiteX198" fmla="*/ 5432653 w 6450240"/>
                    <a:gd name="connsiteY198" fmla="*/ 0 h 1761274"/>
                    <a:gd name="connsiteX199" fmla="*/ 5512547 w 6450240"/>
                    <a:gd name="connsiteY199" fmla="*/ 0 h 1761274"/>
                    <a:gd name="connsiteX200" fmla="*/ 5512547 w 6450240"/>
                    <a:gd name="connsiteY200" fmla="*/ 17976 h 1761274"/>
                    <a:gd name="connsiteX201" fmla="*/ 5352765 w 6450240"/>
                    <a:gd name="connsiteY201" fmla="*/ 17976 h 1761274"/>
                    <a:gd name="connsiteX202" fmla="*/ 5272871 w 6450240"/>
                    <a:gd name="connsiteY202" fmla="*/ 17976 h 1761274"/>
                    <a:gd name="connsiteX203" fmla="*/ 5272871 w 6450240"/>
                    <a:gd name="connsiteY203" fmla="*/ 0 h 1761274"/>
                    <a:gd name="connsiteX204" fmla="*/ 5352765 w 6450240"/>
                    <a:gd name="connsiteY204" fmla="*/ 0 h 1761274"/>
                    <a:gd name="connsiteX205" fmla="*/ 5352765 w 6450240"/>
                    <a:gd name="connsiteY205" fmla="*/ 17976 h 1761274"/>
                    <a:gd name="connsiteX206" fmla="*/ 5192982 w 6450240"/>
                    <a:gd name="connsiteY206" fmla="*/ 17976 h 1761274"/>
                    <a:gd name="connsiteX207" fmla="*/ 5113089 w 6450240"/>
                    <a:gd name="connsiteY207" fmla="*/ 17976 h 1761274"/>
                    <a:gd name="connsiteX208" fmla="*/ 5113089 w 6450240"/>
                    <a:gd name="connsiteY208" fmla="*/ 0 h 1761274"/>
                    <a:gd name="connsiteX209" fmla="*/ 5192982 w 6450240"/>
                    <a:gd name="connsiteY209" fmla="*/ 0 h 1761274"/>
                    <a:gd name="connsiteX210" fmla="*/ 5192982 w 6450240"/>
                    <a:gd name="connsiteY210" fmla="*/ 17976 h 1761274"/>
                    <a:gd name="connsiteX211" fmla="*/ 5033195 w 6450240"/>
                    <a:gd name="connsiteY211" fmla="*/ 17976 h 1761274"/>
                    <a:gd name="connsiteX212" fmla="*/ 4953301 w 6450240"/>
                    <a:gd name="connsiteY212" fmla="*/ 17976 h 1761274"/>
                    <a:gd name="connsiteX213" fmla="*/ 4953301 w 6450240"/>
                    <a:gd name="connsiteY213" fmla="*/ 0 h 1761274"/>
                    <a:gd name="connsiteX214" fmla="*/ 5033195 w 6450240"/>
                    <a:gd name="connsiteY214" fmla="*/ 0 h 1761274"/>
                    <a:gd name="connsiteX215" fmla="*/ 5033195 w 6450240"/>
                    <a:gd name="connsiteY215" fmla="*/ 17976 h 1761274"/>
                    <a:gd name="connsiteX216" fmla="*/ 4873413 w 6450240"/>
                    <a:gd name="connsiteY216" fmla="*/ 17976 h 1761274"/>
                    <a:gd name="connsiteX217" fmla="*/ 4793519 w 6450240"/>
                    <a:gd name="connsiteY217" fmla="*/ 17976 h 1761274"/>
                    <a:gd name="connsiteX218" fmla="*/ 4793519 w 6450240"/>
                    <a:gd name="connsiteY218" fmla="*/ 0 h 1761274"/>
                    <a:gd name="connsiteX219" fmla="*/ 4873413 w 6450240"/>
                    <a:gd name="connsiteY219" fmla="*/ 0 h 1761274"/>
                    <a:gd name="connsiteX220" fmla="*/ 4873413 w 6450240"/>
                    <a:gd name="connsiteY220" fmla="*/ 17976 h 1761274"/>
                    <a:gd name="connsiteX221" fmla="*/ 4713630 w 6450240"/>
                    <a:gd name="connsiteY221" fmla="*/ 17976 h 1761274"/>
                    <a:gd name="connsiteX222" fmla="*/ 4633737 w 6450240"/>
                    <a:gd name="connsiteY222" fmla="*/ 17976 h 1761274"/>
                    <a:gd name="connsiteX223" fmla="*/ 4633737 w 6450240"/>
                    <a:gd name="connsiteY223" fmla="*/ 0 h 1761274"/>
                    <a:gd name="connsiteX224" fmla="*/ 4713630 w 6450240"/>
                    <a:gd name="connsiteY224" fmla="*/ 0 h 1761274"/>
                    <a:gd name="connsiteX225" fmla="*/ 4713630 w 6450240"/>
                    <a:gd name="connsiteY225" fmla="*/ 17976 h 1761274"/>
                    <a:gd name="connsiteX226" fmla="*/ 4553843 w 6450240"/>
                    <a:gd name="connsiteY226" fmla="*/ 17976 h 1761274"/>
                    <a:gd name="connsiteX227" fmla="*/ 4473949 w 6450240"/>
                    <a:gd name="connsiteY227" fmla="*/ 17976 h 1761274"/>
                    <a:gd name="connsiteX228" fmla="*/ 4473949 w 6450240"/>
                    <a:gd name="connsiteY228" fmla="*/ 0 h 1761274"/>
                    <a:gd name="connsiteX229" fmla="*/ 4553843 w 6450240"/>
                    <a:gd name="connsiteY229" fmla="*/ 0 h 1761274"/>
                    <a:gd name="connsiteX230" fmla="*/ 4553843 w 6450240"/>
                    <a:gd name="connsiteY230" fmla="*/ 17976 h 1761274"/>
                    <a:gd name="connsiteX231" fmla="*/ 4394061 w 6450240"/>
                    <a:gd name="connsiteY231" fmla="*/ 17976 h 1761274"/>
                    <a:gd name="connsiteX232" fmla="*/ 4314167 w 6450240"/>
                    <a:gd name="connsiteY232" fmla="*/ 17976 h 1761274"/>
                    <a:gd name="connsiteX233" fmla="*/ 4314167 w 6450240"/>
                    <a:gd name="connsiteY233" fmla="*/ 0 h 1761274"/>
                    <a:gd name="connsiteX234" fmla="*/ 4394061 w 6450240"/>
                    <a:gd name="connsiteY234" fmla="*/ 0 h 1761274"/>
                    <a:gd name="connsiteX235" fmla="*/ 4394061 w 6450240"/>
                    <a:gd name="connsiteY235" fmla="*/ 17976 h 1761274"/>
                    <a:gd name="connsiteX236" fmla="*/ 4234279 w 6450240"/>
                    <a:gd name="connsiteY236" fmla="*/ 17976 h 1761274"/>
                    <a:gd name="connsiteX237" fmla="*/ 4154385 w 6450240"/>
                    <a:gd name="connsiteY237" fmla="*/ 17976 h 1761274"/>
                    <a:gd name="connsiteX238" fmla="*/ 4154385 w 6450240"/>
                    <a:gd name="connsiteY238" fmla="*/ 0 h 1761274"/>
                    <a:gd name="connsiteX239" fmla="*/ 4234279 w 6450240"/>
                    <a:gd name="connsiteY239" fmla="*/ 0 h 1761274"/>
                    <a:gd name="connsiteX240" fmla="*/ 4234279 w 6450240"/>
                    <a:gd name="connsiteY240" fmla="*/ 17976 h 1761274"/>
                    <a:gd name="connsiteX241" fmla="*/ 4074491 w 6450240"/>
                    <a:gd name="connsiteY241" fmla="*/ 17976 h 1761274"/>
                    <a:gd name="connsiteX242" fmla="*/ 3994597 w 6450240"/>
                    <a:gd name="connsiteY242" fmla="*/ 17976 h 1761274"/>
                    <a:gd name="connsiteX243" fmla="*/ 3994597 w 6450240"/>
                    <a:gd name="connsiteY243" fmla="*/ 0 h 1761274"/>
                    <a:gd name="connsiteX244" fmla="*/ 4074491 w 6450240"/>
                    <a:gd name="connsiteY244" fmla="*/ 0 h 1761274"/>
                    <a:gd name="connsiteX245" fmla="*/ 4074491 w 6450240"/>
                    <a:gd name="connsiteY245" fmla="*/ 17976 h 1761274"/>
                    <a:gd name="connsiteX246" fmla="*/ 3914709 w 6450240"/>
                    <a:gd name="connsiteY246" fmla="*/ 17976 h 1761274"/>
                    <a:gd name="connsiteX247" fmla="*/ 3834815 w 6450240"/>
                    <a:gd name="connsiteY247" fmla="*/ 17976 h 1761274"/>
                    <a:gd name="connsiteX248" fmla="*/ 3834815 w 6450240"/>
                    <a:gd name="connsiteY248" fmla="*/ 0 h 1761274"/>
                    <a:gd name="connsiteX249" fmla="*/ 3914709 w 6450240"/>
                    <a:gd name="connsiteY249" fmla="*/ 0 h 1761274"/>
                    <a:gd name="connsiteX250" fmla="*/ 3914709 w 6450240"/>
                    <a:gd name="connsiteY250" fmla="*/ 17976 h 1761274"/>
                    <a:gd name="connsiteX251" fmla="*/ 3754927 w 6450240"/>
                    <a:gd name="connsiteY251" fmla="*/ 17976 h 1761274"/>
                    <a:gd name="connsiteX252" fmla="*/ 3675033 w 6450240"/>
                    <a:gd name="connsiteY252" fmla="*/ 17976 h 1761274"/>
                    <a:gd name="connsiteX253" fmla="*/ 3675033 w 6450240"/>
                    <a:gd name="connsiteY253" fmla="*/ 0 h 1761274"/>
                    <a:gd name="connsiteX254" fmla="*/ 3754927 w 6450240"/>
                    <a:gd name="connsiteY254" fmla="*/ 0 h 1761274"/>
                    <a:gd name="connsiteX255" fmla="*/ 3754927 w 6450240"/>
                    <a:gd name="connsiteY255" fmla="*/ 17976 h 1761274"/>
                    <a:gd name="connsiteX256" fmla="*/ 3595139 w 6450240"/>
                    <a:gd name="connsiteY256" fmla="*/ 17976 h 1761274"/>
                    <a:gd name="connsiteX257" fmla="*/ 3515245 w 6450240"/>
                    <a:gd name="connsiteY257" fmla="*/ 17976 h 1761274"/>
                    <a:gd name="connsiteX258" fmla="*/ 3515245 w 6450240"/>
                    <a:gd name="connsiteY258" fmla="*/ 0 h 1761274"/>
                    <a:gd name="connsiteX259" fmla="*/ 3595139 w 6450240"/>
                    <a:gd name="connsiteY259" fmla="*/ 0 h 1761274"/>
                    <a:gd name="connsiteX260" fmla="*/ 3595139 w 6450240"/>
                    <a:gd name="connsiteY260" fmla="*/ 17976 h 1761274"/>
                    <a:gd name="connsiteX261" fmla="*/ 3435357 w 6450240"/>
                    <a:gd name="connsiteY261" fmla="*/ 17976 h 1761274"/>
                    <a:gd name="connsiteX262" fmla="*/ 3355463 w 6450240"/>
                    <a:gd name="connsiteY262" fmla="*/ 17976 h 1761274"/>
                    <a:gd name="connsiteX263" fmla="*/ 3355463 w 6450240"/>
                    <a:gd name="connsiteY263" fmla="*/ 0 h 1761274"/>
                    <a:gd name="connsiteX264" fmla="*/ 3435357 w 6450240"/>
                    <a:gd name="connsiteY264" fmla="*/ 0 h 1761274"/>
                    <a:gd name="connsiteX265" fmla="*/ 3435357 w 6450240"/>
                    <a:gd name="connsiteY265" fmla="*/ 17976 h 1761274"/>
                    <a:gd name="connsiteX266" fmla="*/ 3275575 w 6450240"/>
                    <a:gd name="connsiteY266" fmla="*/ 17976 h 1761274"/>
                    <a:gd name="connsiteX267" fmla="*/ 3195681 w 6450240"/>
                    <a:gd name="connsiteY267" fmla="*/ 17976 h 1761274"/>
                    <a:gd name="connsiteX268" fmla="*/ 3195681 w 6450240"/>
                    <a:gd name="connsiteY268" fmla="*/ 0 h 1761274"/>
                    <a:gd name="connsiteX269" fmla="*/ 3275575 w 6450240"/>
                    <a:gd name="connsiteY269" fmla="*/ 0 h 1761274"/>
                    <a:gd name="connsiteX270" fmla="*/ 3275575 w 6450240"/>
                    <a:gd name="connsiteY270" fmla="*/ 17976 h 1761274"/>
                    <a:gd name="connsiteX271" fmla="*/ 3115787 w 6450240"/>
                    <a:gd name="connsiteY271" fmla="*/ 17976 h 1761274"/>
                    <a:gd name="connsiteX272" fmla="*/ 3035894 w 6450240"/>
                    <a:gd name="connsiteY272" fmla="*/ 17976 h 1761274"/>
                    <a:gd name="connsiteX273" fmla="*/ 3035894 w 6450240"/>
                    <a:gd name="connsiteY273" fmla="*/ 0 h 1761274"/>
                    <a:gd name="connsiteX274" fmla="*/ 3115787 w 6450240"/>
                    <a:gd name="connsiteY274" fmla="*/ 0 h 1761274"/>
                    <a:gd name="connsiteX275" fmla="*/ 3115787 w 6450240"/>
                    <a:gd name="connsiteY275" fmla="*/ 17976 h 1761274"/>
                    <a:gd name="connsiteX276" fmla="*/ 2956005 w 6450240"/>
                    <a:gd name="connsiteY276" fmla="*/ 17976 h 1761274"/>
                    <a:gd name="connsiteX277" fmla="*/ 2876111 w 6450240"/>
                    <a:gd name="connsiteY277" fmla="*/ 17976 h 1761274"/>
                    <a:gd name="connsiteX278" fmla="*/ 2876111 w 6450240"/>
                    <a:gd name="connsiteY278" fmla="*/ 0 h 1761274"/>
                    <a:gd name="connsiteX279" fmla="*/ 2956005 w 6450240"/>
                    <a:gd name="connsiteY279" fmla="*/ 0 h 1761274"/>
                    <a:gd name="connsiteX280" fmla="*/ 2956005 w 6450240"/>
                    <a:gd name="connsiteY280" fmla="*/ 17976 h 1761274"/>
                    <a:gd name="connsiteX281" fmla="*/ 2796223 w 6450240"/>
                    <a:gd name="connsiteY281" fmla="*/ 17976 h 1761274"/>
                    <a:gd name="connsiteX282" fmla="*/ 2716329 w 6450240"/>
                    <a:gd name="connsiteY282" fmla="*/ 17976 h 1761274"/>
                    <a:gd name="connsiteX283" fmla="*/ 2716329 w 6450240"/>
                    <a:gd name="connsiteY283" fmla="*/ 0 h 1761274"/>
                    <a:gd name="connsiteX284" fmla="*/ 2796223 w 6450240"/>
                    <a:gd name="connsiteY284" fmla="*/ 0 h 1761274"/>
                    <a:gd name="connsiteX285" fmla="*/ 2796223 w 6450240"/>
                    <a:gd name="connsiteY285" fmla="*/ 17976 h 1761274"/>
                    <a:gd name="connsiteX286" fmla="*/ 2636435 w 6450240"/>
                    <a:gd name="connsiteY286" fmla="*/ 17976 h 1761274"/>
                    <a:gd name="connsiteX287" fmla="*/ 2556542 w 6450240"/>
                    <a:gd name="connsiteY287" fmla="*/ 17976 h 1761274"/>
                    <a:gd name="connsiteX288" fmla="*/ 2556542 w 6450240"/>
                    <a:gd name="connsiteY288" fmla="*/ 0 h 1761274"/>
                    <a:gd name="connsiteX289" fmla="*/ 2636435 w 6450240"/>
                    <a:gd name="connsiteY289" fmla="*/ 0 h 1761274"/>
                    <a:gd name="connsiteX290" fmla="*/ 2636435 w 6450240"/>
                    <a:gd name="connsiteY290" fmla="*/ 17976 h 1761274"/>
                    <a:gd name="connsiteX291" fmla="*/ 2476653 w 6450240"/>
                    <a:gd name="connsiteY291" fmla="*/ 17976 h 1761274"/>
                    <a:gd name="connsiteX292" fmla="*/ 2396760 w 6450240"/>
                    <a:gd name="connsiteY292" fmla="*/ 17976 h 1761274"/>
                    <a:gd name="connsiteX293" fmla="*/ 2396760 w 6450240"/>
                    <a:gd name="connsiteY293" fmla="*/ 0 h 1761274"/>
                    <a:gd name="connsiteX294" fmla="*/ 2476653 w 6450240"/>
                    <a:gd name="connsiteY294" fmla="*/ 0 h 1761274"/>
                    <a:gd name="connsiteX295" fmla="*/ 2476653 w 6450240"/>
                    <a:gd name="connsiteY295" fmla="*/ 17976 h 1761274"/>
                    <a:gd name="connsiteX296" fmla="*/ 2316871 w 6450240"/>
                    <a:gd name="connsiteY296" fmla="*/ 17976 h 1761274"/>
                    <a:gd name="connsiteX297" fmla="*/ 2236977 w 6450240"/>
                    <a:gd name="connsiteY297" fmla="*/ 17976 h 1761274"/>
                    <a:gd name="connsiteX298" fmla="*/ 2236977 w 6450240"/>
                    <a:gd name="connsiteY298" fmla="*/ 0 h 1761274"/>
                    <a:gd name="connsiteX299" fmla="*/ 2316871 w 6450240"/>
                    <a:gd name="connsiteY299" fmla="*/ 0 h 1761274"/>
                    <a:gd name="connsiteX300" fmla="*/ 2316871 w 6450240"/>
                    <a:gd name="connsiteY300" fmla="*/ 17976 h 1761274"/>
                    <a:gd name="connsiteX301" fmla="*/ 2157084 w 6450240"/>
                    <a:gd name="connsiteY301" fmla="*/ 17976 h 1761274"/>
                    <a:gd name="connsiteX302" fmla="*/ 2077195 w 6450240"/>
                    <a:gd name="connsiteY302" fmla="*/ 17976 h 1761274"/>
                    <a:gd name="connsiteX303" fmla="*/ 2077195 w 6450240"/>
                    <a:gd name="connsiteY303" fmla="*/ 0 h 1761274"/>
                    <a:gd name="connsiteX304" fmla="*/ 2157089 w 6450240"/>
                    <a:gd name="connsiteY304" fmla="*/ 0 h 1761274"/>
                    <a:gd name="connsiteX305" fmla="*/ 2157089 w 6450240"/>
                    <a:gd name="connsiteY305" fmla="*/ 17976 h 1761274"/>
                    <a:gd name="connsiteX306" fmla="*/ 1997301 w 6450240"/>
                    <a:gd name="connsiteY306" fmla="*/ 17976 h 1761274"/>
                    <a:gd name="connsiteX307" fmla="*/ 1917408 w 6450240"/>
                    <a:gd name="connsiteY307" fmla="*/ 17976 h 1761274"/>
                    <a:gd name="connsiteX308" fmla="*/ 1917408 w 6450240"/>
                    <a:gd name="connsiteY308" fmla="*/ 0 h 1761274"/>
                    <a:gd name="connsiteX309" fmla="*/ 1997301 w 6450240"/>
                    <a:gd name="connsiteY309" fmla="*/ 0 h 1761274"/>
                    <a:gd name="connsiteX310" fmla="*/ 1997301 w 6450240"/>
                    <a:gd name="connsiteY310" fmla="*/ 17976 h 1761274"/>
                    <a:gd name="connsiteX311" fmla="*/ 1837519 w 6450240"/>
                    <a:gd name="connsiteY311" fmla="*/ 17976 h 1761274"/>
                    <a:gd name="connsiteX312" fmla="*/ 1757625 w 6450240"/>
                    <a:gd name="connsiteY312" fmla="*/ 17976 h 1761274"/>
                    <a:gd name="connsiteX313" fmla="*/ 1757625 w 6450240"/>
                    <a:gd name="connsiteY313" fmla="*/ 0 h 1761274"/>
                    <a:gd name="connsiteX314" fmla="*/ 1837519 w 6450240"/>
                    <a:gd name="connsiteY314" fmla="*/ 0 h 1761274"/>
                    <a:gd name="connsiteX315" fmla="*/ 1837519 w 6450240"/>
                    <a:gd name="connsiteY315" fmla="*/ 17976 h 1761274"/>
                    <a:gd name="connsiteX316" fmla="*/ 1677732 w 6450240"/>
                    <a:gd name="connsiteY316" fmla="*/ 17976 h 1761274"/>
                    <a:gd name="connsiteX317" fmla="*/ 1597838 w 6450240"/>
                    <a:gd name="connsiteY317" fmla="*/ 17976 h 1761274"/>
                    <a:gd name="connsiteX318" fmla="*/ 1597838 w 6450240"/>
                    <a:gd name="connsiteY318" fmla="*/ 0 h 1761274"/>
                    <a:gd name="connsiteX319" fmla="*/ 1677732 w 6450240"/>
                    <a:gd name="connsiteY319" fmla="*/ 0 h 1761274"/>
                    <a:gd name="connsiteX320" fmla="*/ 1677732 w 6450240"/>
                    <a:gd name="connsiteY320" fmla="*/ 17976 h 1761274"/>
                    <a:gd name="connsiteX321" fmla="*/ 1517950 w 6450240"/>
                    <a:gd name="connsiteY321" fmla="*/ 17976 h 1761274"/>
                    <a:gd name="connsiteX322" fmla="*/ 1438056 w 6450240"/>
                    <a:gd name="connsiteY322" fmla="*/ 17976 h 1761274"/>
                    <a:gd name="connsiteX323" fmla="*/ 1438056 w 6450240"/>
                    <a:gd name="connsiteY323" fmla="*/ 0 h 1761274"/>
                    <a:gd name="connsiteX324" fmla="*/ 1517950 w 6450240"/>
                    <a:gd name="connsiteY324" fmla="*/ 0 h 1761274"/>
                    <a:gd name="connsiteX325" fmla="*/ 1517950 w 6450240"/>
                    <a:gd name="connsiteY325" fmla="*/ 17976 h 1761274"/>
                    <a:gd name="connsiteX326" fmla="*/ 1358167 w 6450240"/>
                    <a:gd name="connsiteY326" fmla="*/ 17976 h 1761274"/>
                    <a:gd name="connsiteX327" fmla="*/ 1278274 w 6450240"/>
                    <a:gd name="connsiteY327" fmla="*/ 17976 h 1761274"/>
                    <a:gd name="connsiteX328" fmla="*/ 1278274 w 6450240"/>
                    <a:gd name="connsiteY328" fmla="*/ 0 h 1761274"/>
                    <a:gd name="connsiteX329" fmla="*/ 1358167 w 6450240"/>
                    <a:gd name="connsiteY329" fmla="*/ 0 h 1761274"/>
                    <a:gd name="connsiteX330" fmla="*/ 1358167 w 6450240"/>
                    <a:gd name="connsiteY330" fmla="*/ 17976 h 1761274"/>
                    <a:gd name="connsiteX331" fmla="*/ 1198380 w 6450240"/>
                    <a:gd name="connsiteY331" fmla="*/ 17976 h 1761274"/>
                    <a:gd name="connsiteX332" fmla="*/ 1118486 w 6450240"/>
                    <a:gd name="connsiteY332" fmla="*/ 17976 h 1761274"/>
                    <a:gd name="connsiteX333" fmla="*/ 1118486 w 6450240"/>
                    <a:gd name="connsiteY333" fmla="*/ 0 h 1761274"/>
                    <a:gd name="connsiteX334" fmla="*/ 1198380 w 6450240"/>
                    <a:gd name="connsiteY334" fmla="*/ 0 h 1761274"/>
                    <a:gd name="connsiteX335" fmla="*/ 1198380 w 6450240"/>
                    <a:gd name="connsiteY335" fmla="*/ 17976 h 1761274"/>
                    <a:gd name="connsiteX336" fmla="*/ 1038598 w 6450240"/>
                    <a:gd name="connsiteY336" fmla="*/ 17976 h 1761274"/>
                    <a:gd name="connsiteX337" fmla="*/ 958704 w 6450240"/>
                    <a:gd name="connsiteY337" fmla="*/ 17976 h 1761274"/>
                    <a:gd name="connsiteX338" fmla="*/ 958704 w 6450240"/>
                    <a:gd name="connsiteY338" fmla="*/ 0 h 1761274"/>
                    <a:gd name="connsiteX339" fmla="*/ 1038598 w 6450240"/>
                    <a:gd name="connsiteY339" fmla="*/ 0 h 1761274"/>
                    <a:gd name="connsiteX340" fmla="*/ 1038598 w 6450240"/>
                    <a:gd name="connsiteY340" fmla="*/ 17976 h 1761274"/>
                    <a:gd name="connsiteX341" fmla="*/ 878815 w 6450240"/>
                    <a:gd name="connsiteY341" fmla="*/ 17976 h 1761274"/>
                    <a:gd name="connsiteX342" fmla="*/ 798922 w 6450240"/>
                    <a:gd name="connsiteY342" fmla="*/ 17976 h 1761274"/>
                    <a:gd name="connsiteX343" fmla="*/ 798922 w 6450240"/>
                    <a:gd name="connsiteY343" fmla="*/ 0 h 1761274"/>
                    <a:gd name="connsiteX344" fmla="*/ 878815 w 6450240"/>
                    <a:gd name="connsiteY344" fmla="*/ 0 h 1761274"/>
                    <a:gd name="connsiteX345" fmla="*/ 878815 w 6450240"/>
                    <a:gd name="connsiteY345" fmla="*/ 17976 h 1761274"/>
                    <a:gd name="connsiteX346" fmla="*/ 719028 w 6450240"/>
                    <a:gd name="connsiteY346" fmla="*/ 17976 h 1761274"/>
                    <a:gd name="connsiteX347" fmla="*/ 639134 w 6450240"/>
                    <a:gd name="connsiteY347" fmla="*/ 17976 h 1761274"/>
                    <a:gd name="connsiteX348" fmla="*/ 639134 w 6450240"/>
                    <a:gd name="connsiteY348" fmla="*/ 0 h 1761274"/>
                    <a:gd name="connsiteX349" fmla="*/ 719028 w 6450240"/>
                    <a:gd name="connsiteY349" fmla="*/ 0 h 1761274"/>
                    <a:gd name="connsiteX350" fmla="*/ 719028 w 6450240"/>
                    <a:gd name="connsiteY350" fmla="*/ 17976 h 1761274"/>
                    <a:gd name="connsiteX351" fmla="*/ 559246 w 6450240"/>
                    <a:gd name="connsiteY351" fmla="*/ 17976 h 1761274"/>
                    <a:gd name="connsiteX352" fmla="*/ 479352 w 6450240"/>
                    <a:gd name="connsiteY352" fmla="*/ 17976 h 1761274"/>
                    <a:gd name="connsiteX353" fmla="*/ 479352 w 6450240"/>
                    <a:gd name="connsiteY353" fmla="*/ 0 h 1761274"/>
                    <a:gd name="connsiteX354" fmla="*/ 559246 w 6450240"/>
                    <a:gd name="connsiteY354" fmla="*/ 0 h 1761274"/>
                    <a:gd name="connsiteX355" fmla="*/ 559246 w 6450240"/>
                    <a:gd name="connsiteY355" fmla="*/ 17976 h 1761274"/>
                    <a:gd name="connsiteX356" fmla="*/ 399464 w 6450240"/>
                    <a:gd name="connsiteY356" fmla="*/ 17976 h 1761274"/>
                    <a:gd name="connsiteX357" fmla="*/ 319570 w 6450240"/>
                    <a:gd name="connsiteY357" fmla="*/ 17976 h 1761274"/>
                    <a:gd name="connsiteX358" fmla="*/ 319570 w 6450240"/>
                    <a:gd name="connsiteY358" fmla="*/ 0 h 1761274"/>
                    <a:gd name="connsiteX359" fmla="*/ 399464 w 6450240"/>
                    <a:gd name="connsiteY359" fmla="*/ 0 h 1761274"/>
                    <a:gd name="connsiteX360" fmla="*/ 399464 w 6450240"/>
                    <a:gd name="connsiteY360" fmla="*/ 17976 h 1761274"/>
                    <a:gd name="connsiteX361" fmla="*/ 239676 w 6450240"/>
                    <a:gd name="connsiteY361" fmla="*/ 17976 h 1761274"/>
                    <a:gd name="connsiteX362" fmla="*/ 159782 w 6450240"/>
                    <a:gd name="connsiteY362" fmla="*/ 17976 h 1761274"/>
                    <a:gd name="connsiteX363" fmla="*/ 159782 w 6450240"/>
                    <a:gd name="connsiteY363" fmla="*/ 0 h 1761274"/>
                    <a:gd name="connsiteX364" fmla="*/ 239676 w 6450240"/>
                    <a:gd name="connsiteY364" fmla="*/ 0 h 1761274"/>
                    <a:gd name="connsiteX365" fmla="*/ 239676 w 6450240"/>
                    <a:gd name="connsiteY365" fmla="*/ 17976 h 1761274"/>
                    <a:gd name="connsiteX366" fmla="*/ 79894 w 6450240"/>
                    <a:gd name="connsiteY366" fmla="*/ 17976 h 1761274"/>
                    <a:gd name="connsiteX367" fmla="*/ 0 w 6450240"/>
                    <a:gd name="connsiteY367" fmla="*/ 17976 h 1761274"/>
                    <a:gd name="connsiteX368" fmla="*/ 0 w 6450240"/>
                    <a:gd name="connsiteY368" fmla="*/ 0 h 1761274"/>
                    <a:gd name="connsiteX369" fmla="*/ 79894 w 6450240"/>
                    <a:gd name="connsiteY369" fmla="*/ 0 h 1761274"/>
                    <a:gd name="connsiteX370" fmla="*/ 79894 w 6450240"/>
                    <a:gd name="connsiteY370" fmla="*/ 17976 h 1761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</a:cxnLst>
                  <a:rect l="l" t="t" r="r" b="b"/>
                  <a:pathLst>
                    <a:path w="6450240" h="1761274">
                      <a:moveTo>
                        <a:pt x="5559796" y="1761275"/>
                      </a:moveTo>
                      <a:cubicBezTo>
                        <a:pt x="5556560" y="1761275"/>
                        <a:pt x="5553330" y="1761264"/>
                        <a:pt x="5550099" y="1761248"/>
                      </a:cubicBezTo>
                      <a:lnTo>
                        <a:pt x="5488034" y="1761248"/>
                      </a:lnTo>
                      <a:lnTo>
                        <a:pt x="5488034" y="1743272"/>
                      </a:lnTo>
                      <a:lnTo>
                        <a:pt x="5550143" y="1743272"/>
                      </a:lnTo>
                      <a:cubicBezTo>
                        <a:pt x="5556124" y="1743305"/>
                        <a:pt x="5561980" y="1743310"/>
                        <a:pt x="5567879" y="1743277"/>
                      </a:cubicBezTo>
                      <a:lnTo>
                        <a:pt x="5567972" y="1761253"/>
                      </a:lnTo>
                      <a:cubicBezTo>
                        <a:pt x="5565254" y="1761269"/>
                        <a:pt x="5562525" y="1761275"/>
                        <a:pt x="5559796" y="1761275"/>
                      </a:cubicBezTo>
                      <a:close/>
                      <a:moveTo>
                        <a:pt x="5408146" y="1761248"/>
                      </a:moveTo>
                      <a:lnTo>
                        <a:pt x="5328252" y="1761248"/>
                      </a:lnTo>
                      <a:lnTo>
                        <a:pt x="5328252" y="1743272"/>
                      </a:lnTo>
                      <a:lnTo>
                        <a:pt x="5408146" y="1743272"/>
                      </a:lnTo>
                      <a:lnTo>
                        <a:pt x="5408146" y="1761248"/>
                      </a:lnTo>
                      <a:close/>
                      <a:moveTo>
                        <a:pt x="5248364" y="1761248"/>
                      </a:moveTo>
                      <a:lnTo>
                        <a:pt x="5168470" y="1761248"/>
                      </a:lnTo>
                      <a:lnTo>
                        <a:pt x="5168470" y="1743272"/>
                      </a:lnTo>
                      <a:lnTo>
                        <a:pt x="5248364" y="1743272"/>
                      </a:lnTo>
                      <a:lnTo>
                        <a:pt x="5248364" y="1761248"/>
                      </a:lnTo>
                      <a:close/>
                      <a:moveTo>
                        <a:pt x="5088582" y="1761248"/>
                      </a:moveTo>
                      <a:lnTo>
                        <a:pt x="5008688" y="1761248"/>
                      </a:lnTo>
                      <a:lnTo>
                        <a:pt x="5008688" y="1743272"/>
                      </a:lnTo>
                      <a:lnTo>
                        <a:pt x="5088582" y="1743272"/>
                      </a:lnTo>
                      <a:lnTo>
                        <a:pt x="5088582" y="1761248"/>
                      </a:lnTo>
                      <a:close/>
                      <a:moveTo>
                        <a:pt x="4928794" y="1761248"/>
                      </a:moveTo>
                      <a:lnTo>
                        <a:pt x="4848900" y="1761248"/>
                      </a:lnTo>
                      <a:lnTo>
                        <a:pt x="4848900" y="1743272"/>
                      </a:lnTo>
                      <a:lnTo>
                        <a:pt x="4928794" y="1743272"/>
                      </a:lnTo>
                      <a:lnTo>
                        <a:pt x="4928794" y="1761248"/>
                      </a:lnTo>
                      <a:close/>
                      <a:moveTo>
                        <a:pt x="4769012" y="1761248"/>
                      </a:moveTo>
                      <a:lnTo>
                        <a:pt x="4689118" y="1761248"/>
                      </a:lnTo>
                      <a:lnTo>
                        <a:pt x="4689118" y="1743272"/>
                      </a:lnTo>
                      <a:lnTo>
                        <a:pt x="4769012" y="1743272"/>
                      </a:lnTo>
                      <a:lnTo>
                        <a:pt x="4769012" y="1761248"/>
                      </a:lnTo>
                      <a:close/>
                      <a:moveTo>
                        <a:pt x="4609224" y="1761242"/>
                      </a:moveTo>
                      <a:lnTo>
                        <a:pt x="4529331" y="1761226"/>
                      </a:lnTo>
                      <a:lnTo>
                        <a:pt x="4529336" y="1743250"/>
                      </a:lnTo>
                      <a:lnTo>
                        <a:pt x="4609230" y="1743266"/>
                      </a:lnTo>
                      <a:lnTo>
                        <a:pt x="4609224" y="1761242"/>
                      </a:lnTo>
                      <a:close/>
                      <a:moveTo>
                        <a:pt x="4448968" y="1760218"/>
                      </a:moveTo>
                      <a:cubicBezTo>
                        <a:pt x="4422098" y="1758742"/>
                        <a:pt x="4395047" y="1755610"/>
                        <a:pt x="4368574" y="1750904"/>
                      </a:cubicBezTo>
                      <a:lnTo>
                        <a:pt x="4371722" y="1733206"/>
                      </a:lnTo>
                      <a:cubicBezTo>
                        <a:pt x="4397482" y="1737787"/>
                        <a:pt x="4423803" y="1740837"/>
                        <a:pt x="4449954" y="1742275"/>
                      </a:cubicBezTo>
                      <a:lnTo>
                        <a:pt x="4448968" y="1760218"/>
                      </a:lnTo>
                      <a:close/>
                      <a:moveTo>
                        <a:pt x="5648525" y="1757745"/>
                      </a:moveTo>
                      <a:lnTo>
                        <a:pt x="5646923" y="1739840"/>
                      </a:lnTo>
                      <a:cubicBezTo>
                        <a:pt x="5661032" y="1738582"/>
                        <a:pt x="5675772" y="1736877"/>
                        <a:pt x="5690740" y="1734775"/>
                      </a:cubicBezTo>
                      <a:cubicBezTo>
                        <a:pt x="5702637" y="1733097"/>
                        <a:pt x="5714256" y="1731234"/>
                        <a:pt x="5725276" y="1729246"/>
                      </a:cubicBezTo>
                      <a:lnTo>
                        <a:pt x="5728468" y="1746933"/>
                      </a:lnTo>
                      <a:cubicBezTo>
                        <a:pt x="5717230" y="1748959"/>
                        <a:pt x="5705377" y="1750860"/>
                        <a:pt x="5693252" y="1752570"/>
                      </a:cubicBezTo>
                      <a:cubicBezTo>
                        <a:pt x="5677978" y="1754716"/>
                        <a:pt x="5662933" y="1756454"/>
                        <a:pt x="5648525" y="1757745"/>
                      </a:cubicBezTo>
                      <a:close/>
                      <a:moveTo>
                        <a:pt x="4289900" y="1731942"/>
                      </a:moveTo>
                      <a:cubicBezTo>
                        <a:pt x="4264107" y="1724054"/>
                        <a:pt x="4238593" y="1714538"/>
                        <a:pt x="4214075" y="1703649"/>
                      </a:cubicBezTo>
                      <a:lnTo>
                        <a:pt x="4221369" y="1687220"/>
                      </a:lnTo>
                      <a:cubicBezTo>
                        <a:pt x="4245228" y="1697815"/>
                        <a:pt x="4270050" y="1707081"/>
                        <a:pt x="4295156" y="1714756"/>
                      </a:cubicBezTo>
                      <a:lnTo>
                        <a:pt x="4289900" y="1731942"/>
                      </a:lnTo>
                      <a:close/>
                      <a:moveTo>
                        <a:pt x="5807103" y="1728804"/>
                      </a:moveTo>
                      <a:lnTo>
                        <a:pt x="5802282" y="1711488"/>
                      </a:lnTo>
                      <a:cubicBezTo>
                        <a:pt x="5810823" y="1709107"/>
                        <a:pt x="5819463" y="1706564"/>
                        <a:pt x="5827944" y="1703927"/>
                      </a:cubicBezTo>
                      <a:cubicBezTo>
                        <a:pt x="5844128" y="1698856"/>
                        <a:pt x="5860747" y="1693065"/>
                        <a:pt x="5877323" y="1686725"/>
                      </a:cubicBezTo>
                      <a:lnTo>
                        <a:pt x="5883745" y="1703513"/>
                      </a:lnTo>
                      <a:cubicBezTo>
                        <a:pt x="5866826" y="1709984"/>
                        <a:pt x="5849858" y="1715895"/>
                        <a:pt x="5833304" y="1721086"/>
                      </a:cubicBezTo>
                      <a:cubicBezTo>
                        <a:pt x="5824627" y="1723787"/>
                        <a:pt x="5815818" y="1726380"/>
                        <a:pt x="5807103" y="1728804"/>
                      </a:cubicBezTo>
                      <a:close/>
                      <a:moveTo>
                        <a:pt x="5957734" y="1671315"/>
                      </a:moveTo>
                      <a:lnTo>
                        <a:pt x="5949786" y="1655191"/>
                      </a:lnTo>
                      <a:cubicBezTo>
                        <a:pt x="5972915" y="1643790"/>
                        <a:pt x="5996224" y="1630973"/>
                        <a:pt x="6019069" y="1617083"/>
                      </a:cubicBezTo>
                      <a:lnTo>
                        <a:pt x="6028406" y="1632444"/>
                      </a:lnTo>
                      <a:cubicBezTo>
                        <a:pt x="6005114" y="1646606"/>
                        <a:pt x="5981331" y="1659685"/>
                        <a:pt x="5957734" y="1671315"/>
                      </a:cubicBezTo>
                      <a:close/>
                      <a:moveTo>
                        <a:pt x="4142330" y="1666156"/>
                      </a:moveTo>
                      <a:cubicBezTo>
                        <a:pt x="4121217" y="1653459"/>
                        <a:pt x="4100550" y="1639460"/>
                        <a:pt x="4080919" y="1624551"/>
                      </a:cubicBezTo>
                      <a:lnTo>
                        <a:pt x="4075646" y="1620596"/>
                      </a:lnTo>
                      <a:lnTo>
                        <a:pt x="4086431" y="1606216"/>
                      </a:lnTo>
                      <a:lnTo>
                        <a:pt x="4091748" y="1610203"/>
                      </a:lnTo>
                      <a:cubicBezTo>
                        <a:pt x="4110911" y="1624752"/>
                        <a:pt x="4131033" y="1638387"/>
                        <a:pt x="4151596" y="1650752"/>
                      </a:cubicBezTo>
                      <a:lnTo>
                        <a:pt x="4142330" y="1666156"/>
                      </a:lnTo>
                      <a:close/>
                      <a:moveTo>
                        <a:pt x="6095242" y="1587205"/>
                      </a:moveTo>
                      <a:lnTo>
                        <a:pt x="6084506" y="1572786"/>
                      </a:lnTo>
                      <a:cubicBezTo>
                        <a:pt x="6102155" y="1559642"/>
                        <a:pt x="6118072" y="1546885"/>
                        <a:pt x="6133177" y="1533779"/>
                      </a:cubicBezTo>
                      <a:cubicBezTo>
                        <a:pt x="6137387" y="1530124"/>
                        <a:pt x="6141593" y="1526409"/>
                        <a:pt x="6145667" y="1522737"/>
                      </a:cubicBezTo>
                      <a:lnTo>
                        <a:pt x="6157689" y="1536099"/>
                      </a:lnTo>
                      <a:cubicBezTo>
                        <a:pt x="6153533" y="1539842"/>
                        <a:pt x="6149251" y="1543628"/>
                        <a:pt x="6144959" y="1547353"/>
                      </a:cubicBezTo>
                      <a:cubicBezTo>
                        <a:pt x="6129729" y="1560568"/>
                        <a:pt x="6113000" y="1573974"/>
                        <a:pt x="6095242" y="1587205"/>
                      </a:cubicBezTo>
                      <a:close/>
                      <a:moveTo>
                        <a:pt x="4014757" y="1567067"/>
                      </a:moveTo>
                      <a:lnTo>
                        <a:pt x="4003454" y="1555862"/>
                      </a:lnTo>
                      <a:cubicBezTo>
                        <a:pt x="4002741" y="1555121"/>
                        <a:pt x="4002049" y="1554364"/>
                        <a:pt x="4001352" y="1553607"/>
                      </a:cubicBezTo>
                      <a:lnTo>
                        <a:pt x="3981965" y="1532515"/>
                      </a:lnTo>
                      <a:lnTo>
                        <a:pt x="3976251" y="1525701"/>
                      </a:lnTo>
                      <a:cubicBezTo>
                        <a:pt x="3971016" y="1519562"/>
                        <a:pt x="3965776" y="1513189"/>
                        <a:pt x="3960732" y="1506826"/>
                      </a:cubicBezTo>
                      <a:lnTo>
                        <a:pt x="3974819" y="1495659"/>
                      </a:lnTo>
                      <a:cubicBezTo>
                        <a:pt x="3979732" y="1501858"/>
                        <a:pt x="3984830" y="1508057"/>
                        <a:pt x="3989978" y="1514093"/>
                      </a:cubicBezTo>
                      <a:lnTo>
                        <a:pt x="3995610" y="1520804"/>
                      </a:lnTo>
                      <a:lnTo>
                        <a:pt x="4014610" y="1541465"/>
                      </a:lnTo>
                      <a:cubicBezTo>
                        <a:pt x="4015177" y="1542086"/>
                        <a:pt x="4015749" y="1542707"/>
                        <a:pt x="4016331" y="1543317"/>
                      </a:cubicBezTo>
                      <a:lnTo>
                        <a:pt x="4027406" y="1554293"/>
                      </a:lnTo>
                      <a:lnTo>
                        <a:pt x="4014757" y="1567067"/>
                      </a:lnTo>
                      <a:close/>
                      <a:moveTo>
                        <a:pt x="6215233" y="1479563"/>
                      </a:moveTo>
                      <a:lnTo>
                        <a:pt x="6202067" y="1467329"/>
                      </a:lnTo>
                      <a:cubicBezTo>
                        <a:pt x="6212335" y="1456276"/>
                        <a:pt x="6222336" y="1444908"/>
                        <a:pt x="6231798" y="1433529"/>
                      </a:cubicBezTo>
                      <a:cubicBezTo>
                        <a:pt x="6239043" y="1424846"/>
                        <a:pt x="6246216" y="1415918"/>
                        <a:pt x="6253118" y="1406980"/>
                      </a:cubicBezTo>
                      <a:lnTo>
                        <a:pt x="6267346" y="1417966"/>
                      </a:lnTo>
                      <a:cubicBezTo>
                        <a:pt x="6260303" y="1427085"/>
                        <a:pt x="6252993" y="1436193"/>
                        <a:pt x="6245612" y="1445033"/>
                      </a:cubicBezTo>
                      <a:cubicBezTo>
                        <a:pt x="6235949" y="1456647"/>
                        <a:pt x="6225724" y="1468271"/>
                        <a:pt x="6215233" y="1479563"/>
                      </a:cubicBezTo>
                      <a:close/>
                      <a:moveTo>
                        <a:pt x="3914317" y="1440561"/>
                      </a:moveTo>
                      <a:cubicBezTo>
                        <a:pt x="3907584" y="1429623"/>
                        <a:pt x="3901086" y="1418353"/>
                        <a:pt x="3895006" y="1407072"/>
                      </a:cubicBezTo>
                      <a:cubicBezTo>
                        <a:pt x="3888377" y="1394680"/>
                        <a:pt x="3882075" y="1381911"/>
                        <a:pt x="3876257" y="1369100"/>
                      </a:cubicBezTo>
                      <a:lnTo>
                        <a:pt x="3892626" y="1361670"/>
                      </a:lnTo>
                      <a:cubicBezTo>
                        <a:pt x="3898280" y="1374133"/>
                        <a:pt x="3904414" y="1386547"/>
                        <a:pt x="3910847" y="1398569"/>
                      </a:cubicBezTo>
                      <a:cubicBezTo>
                        <a:pt x="3916752" y="1409523"/>
                        <a:pt x="3923076" y="1420488"/>
                        <a:pt x="3929629" y="1431138"/>
                      </a:cubicBezTo>
                      <a:lnTo>
                        <a:pt x="3914317" y="1440561"/>
                      </a:lnTo>
                      <a:close/>
                      <a:moveTo>
                        <a:pt x="6313658" y="1351881"/>
                      </a:moveTo>
                      <a:lnTo>
                        <a:pt x="6298471" y="1342261"/>
                      </a:lnTo>
                      <a:cubicBezTo>
                        <a:pt x="6303330" y="1334586"/>
                        <a:pt x="6308200" y="1326639"/>
                        <a:pt x="6312928" y="1318637"/>
                      </a:cubicBezTo>
                      <a:cubicBezTo>
                        <a:pt x="6321562" y="1304093"/>
                        <a:pt x="6329913" y="1288966"/>
                        <a:pt x="6337746" y="1273671"/>
                      </a:cubicBezTo>
                      <a:lnTo>
                        <a:pt x="6353744" y="1281863"/>
                      </a:lnTo>
                      <a:cubicBezTo>
                        <a:pt x="6345742" y="1297497"/>
                        <a:pt x="6337212" y="1312950"/>
                        <a:pt x="6328393" y="1327805"/>
                      </a:cubicBezTo>
                      <a:cubicBezTo>
                        <a:pt x="6323577" y="1335948"/>
                        <a:pt x="6318615" y="1344054"/>
                        <a:pt x="6313658" y="1351881"/>
                      </a:cubicBezTo>
                      <a:close/>
                      <a:moveTo>
                        <a:pt x="3847387" y="1293477"/>
                      </a:moveTo>
                      <a:cubicBezTo>
                        <a:pt x="3839347" y="1267777"/>
                        <a:pt x="3832821" y="1241336"/>
                        <a:pt x="3827990" y="1214890"/>
                      </a:cubicBezTo>
                      <a:lnTo>
                        <a:pt x="3845671" y="1211660"/>
                      </a:lnTo>
                      <a:cubicBezTo>
                        <a:pt x="3850367" y="1237387"/>
                        <a:pt x="3856718" y="1263109"/>
                        <a:pt x="3864540" y="1288106"/>
                      </a:cubicBezTo>
                      <a:lnTo>
                        <a:pt x="3847387" y="1293477"/>
                      </a:lnTo>
                      <a:close/>
                      <a:moveTo>
                        <a:pt x="6387200" y="1208452"/>
                      </a:moveTo>
                      <a:lnTo>
                        <a:pt x="6370527" y="1201735"/>
                      </a:lnTo>
                      <a:cubicBezTo>
                        <a:pt x="6371812" y="1198543"/>
                        <a:pt x="6373082" y="1195340"/>
                        <a:pt x="6374329" y="1192137"/>
                      </a:cubicBezTo>
                      <a:cubicBezTo>
                        <a:pt x="6382543" y="1170882"/>
                        <a:pt x="6390011" y="1149001"/>
                        <a:pt x="6396521" y="1127114"/>
                      </a:cubicBezTo>
                      <a:lnTo>
                        <a:pt x="6413750" y="1132240"/>
                      </a:lnTo>
                      <a:cubicBezTo>
                        <a:pt x="6407104" y="1154579"/>
                        <a:pt x="6399479" y="1176918"/>
                        <a:pt x="6391084" y="1198636"/>
                      </a:cubicBezTo>
                      <a:cubicBezTo>
                        <a:pt x="6389804" y="1201931"/>
                        <a:pt x="6388513" y="1205194"/>
                        <a:pt x="6387200" y="1208452"/>
                      </a:cubicBezTo>
                      <a:close/>
                      <a:moveTo>
                        <a:pt x="3818408" y="1134506"/>
                      </a:moveTo>
                      <a:lnTo>
                        <a:pt x="3818239" y="1131423"/>
                      </a:lnTo>
                      <a:lnTo>
                        <a:pt x="3836193" y="1130497"/>
                      </a:lnTo>
                      <a:lnTo>
                        <a:pt x="3836357" y="1133488"/>
                      </a:lnTo>
                      <a:lnTo>
                        <a:pt x="3818408" y="1134506"/>
                      </a:lnTo>
                      <a:close/>
                      <a:moveTo>
                        <a:pt x="6433202" y="1053926"/>
                      </a:moveTo>
                      <a:lnTo>
                        <a:pt x="6415575" y="1050396"/>
                      </a:lnTo>
                      <a:cubicBezTo>
                        <a:pt x="6420739" y="1024598"/>
                        <a:pt x="6424753" y="998316"/>
                        <a:pt x="6427504" y="972267"/>
                      </a:cubicBezTo>
                      <a:lnTo>
                        <a:pt x="6445382" y="974157"/>
                      </a:lnTo>
                      <a:cubicBezTo>
                        <a:pt x="6442577" y="1000756"/>
                        <a:pt x="6438480" y="1027594"/>
                        <a:pt x="6433202" y="1053926"/>
                      </a:cubicBezTo>
                      <a:close/>
                      <a:moveTo>
                        <a:pt x="6450154" y="893615"/>
                      </a:moveTo>
                      <a:lnTo>
                        <a:pt x="6432178" y="893359"/>
                      </a:lnTo>
                      <a:cubicBezTo>
                        <a:pt x="6432238" y="889203"/>
                        <a:pt x="6432265" y="885052"/>
                        <a:pt x="6432265" y="880896"/>
                      </a:cubicBezTo>
                      <a:cubicBezTo>
                        <a:pt x="6432265" y="858759"/>
                        <a:pt x="6431410" y="836371"/>
                        <a:pt x="6429727" y="814348"/>
                      </a:cubicBezTo>
                      <a:lnTo>
                        <a:pt x="6447648" y="812975"/>
                      </a:lnTo>
                      <a:cubicBezTo>
                        <a:pt x="6449369" y="835456"/>
                        <a:pt x="6450241" y="858307"/>
                        <a:pt x="6450241" y="880896"/>
                      </a:cubicBezTo>
                      <a:cubicBezTo>
                        <a:pt x="6450241" y="885140"/>
                        <a:pt x="6450213" y="889377"/>
                        <a:pt x="6450154" y="893615"/>
                      </a:cubicBezTo>
                      <a:close/>
                      <a:moveTo>
                        <a:pt x="6420101" y="735898"/>
                      </a:moveTo>
                      <a:cubicBezTo>
                        <a:pt x="6415695" y="709925"/>
                        <a:pt x="6410040" y="683948"/>
                        <a:pt x="6403286" y="658684"/>
                      </a:cubicBezTo>
                      <a:lnTo>
                        <a:pt x="6420652" y="654043"/>
                      </a:lnTo>
                      <a:cubicBezTo>
                        <a:pt x="6427548" y="679846"/>
                        <a:pt x="6433327" y="706374"/>
                        <a:pt x="6437827" y="732896"/>
                      </a:cubicBezTo>
                      <a:lnTo>
                        <a:pt x="6420101" y="735898"/>
                      </a:lnTo>
                      <a:close/>
                      <a:moveTo>
                        <a:pt x="6379308" y="583382"/>
                      </a:moveTo>
                      <a:cubicBezTo>
                        <a:pt x="6378006" y="579858"/>
                        <a:pt x="6376682" y="576344"/>
                        <a:pt x="6375337" y="572836"/>
                      </a:cubicBezTo>
                      <a:cubicBezTo>
                        <a:pt x="6366686" y="550394"/>
                        <a:pt x="6357922" y="530038"/>
                        <a:pt x="6348547" y="510613"/>
                      </a:cubicBezTo>
                      <a:lnTo>
                        <a:pt x="6364736" y="502802"/>
                      </a:lnTo>
                      <a:cubicBezTo>
                        <a:pt x="6374329" y="522673"/>
                        <a:pt x="6383284" y="543471"/>
                        <a:pt x="6392114" y="566392"/>
                      </a:cubicBezTo>
                      <a:cubicBezTo>
                        <a:pt x="6393492" y="569982"/>
                        <a:pt x="6394837" y="573561"/>
                        <a:pt x="6396167" y="577150"/>
                      </a:cubicBezTo>
                      <a:lnTo>
                        <a:pt x="6379308" y="583382"/>
                      </a:lnTo>
                      <a:close/>
                      <a:moveTo>
                        <a:pt x="6311136" y="440949"/>
                      </a:moveTo>
                      <a:cubicBezTo>
                        <a:pt x="6300111" y="422472"/>
                        <a:pt x="6288329" y="404355"/>
                        <a:pt x="6276122" y="387087"/>
                      </a:cubicBezTo>
                      <a:cubicBezTo>
                        <a:pt x="6273273" y="383046"/>
                        <a:pt x="6270402" y="379037"/>
                        <a:pt x="6267493" y="375049"/>
                      </a:cubicBezTo>
                      <a:lnTo>
                        <a:pt x="6282021" y="364460"/>
                      </a:lnTo>
                      <a:cubicBezTo>
                        <a:pt x="6284984" y="368524"/>
                        <a:pt x="6287909" y="372609"/>
                        <a:pt x="6290807" y="376722"/>
                      </a:cubicBezTo>
                      <a:cubicBezTo>
                        <a:pt x="6303270" y="394354"/>
                        <a:pt x="6315309" y="412864"/>
                        <a:pt x="6326573" y="431733"/>
                      </a:cubicBezTo>
                      <a:lnTo>
                        <a:pt x="6311136" y="440949"/>
                      </a:lnTo>
                      <a:close/>
                      <a:moveTo>
                        <a:pt x="6218066" y="313387"/>
                      </a:moveTo>
                      <a:cubicBezTo>
                        <a:pt x="6207765" y="301703"/>
                        <a:pt x="6197018" y="290133"/>
                        <a:pt x="6186123" y="278999"/>
                      </a:cubicBezTo>
                      <a:cubicBezTo>
                        <a:pt x="6178710" y="271395"/>
                        <a:pt x="6171013" y="263801"/>
                        <a:pt x="6163234" y="256426"/>
                      </a:cubicBezTo>
                      <a:lnTo>
                        <a:pt x="6175599" y="243380"/>
                      </a:lnTo>
                      <a:cubicBezTo>
                        <a:pt x="6183547" y="250919"/>
                        <a:pt x="6191418" y="258676"/>
                        <a:pt x="6198984" y="266432"/>
                      </a:cubicBezTo>
                      <a:cubicBezTo>
                        <a:pt x="6210085" y="277773"/>
                        <a:pt x="6221045" y="289577"/>
                        <a:pt x="6231553" y="301496"/>
                      </a:cubicBezTo>
                      <a:lnTo>
                        <a:pt x="6218066" y="313387"/>
                      </a:lnTo>
                      <a:close/>
                      <a:moveTo>
                        <a:pt x="6103424" y="204738"/>
                      </a:moveTo>
                      <a:cubicBezTo>
                        <a:pt x="6095776" y="198697"/>
                        <a:pt x="6087867" y="192661"/>
                        <a:pt x="6079920" y="186784"/>
                      </a:cubicBezTo>
                      <a:cubicBezTo>
                        <a:pt x="6067277" y="177420"/>
                        <a:pt x="6053588" y="167953"/>
                        <a:pt x="6039235" y="158633"/>
                      </a:cubicBezTo>
                      <a:lnTo>
                        <a:pt x="6049023" y="143555"/>
                      </a:lnTo>
                      <a:cubicBezTo>
                        <a:pt x="6063682" y="153077"/>
                        <a:pt x="6077675" y="162756"/>
                        <a:pt x="6090607" y="172332"/>
                      </a:cubicBezTo>
                      <a:cubicBezTo>
                        <a:pt x="6098701" y="178319"/>
                        <a:pt x="6106763" y="184474"/>
                        <a:pt x="6114558" y="190630"/>
                      </a:cubicBezTo>
                      <a:lnTo>
                        <a:pt x="6103424" y="204738"/>
                      </a:lnTo>
                      <a:close/>
                      <a:moveTo>
                        <a:pt x="5971118" y="118492"/>
                      </a:moveTo>
                      <a:cubicBezTo>
                        <a:pt x="5967528" y="116597"/>
                        <a:pt x="5963927" y="114723"/>
                        <a:pt x="5960310" y="112882"/>
                      </a:cubicBezTo>
                      <a:cubicBezTo>
                        <a:pt x="5940237" y="102690"/>
                        <a:pt x="5919811" y="93234"/>
                        <a:pt x="5899612" y="84785"/>
                      </a:cubicBezTo>
                      <a:lnTo>
                        <a:pt x="5906547" y="68199"/>
                      </a:lnTo>
                      <a:cubicBezTo>
                        <a:pt x="5927153" y="76816"/>
                        <a:pt x="5947983" y="86458"/>
                        <a:pt x="5968454" y="96856"/>
                      </a:cubicBezTo>
                      <a:cubicBezTo>
                        <a:pt x="5972164" y="98741"/>
                        <a:pt x="5975851" y="100658"/>
                        <a:pt x="5979523" y="102603"/>
                      </a:cubicBezTo>
                      <a:lnTo>
                        <a:pt x="5971118" y="118492"/>
                      </a:lnTo>
                      <a:close/>
                      <a:moveTo>
                        <a:pt x="5825357" y="57745"/>
                      </a:moveTo>
                      <a:cubicBezTo>
                        <a:pt x="5803274" y="50839"/>
                        <a:pt x="5782705" y="45217"/>
                        <a:pt x="5762469" y="40565"/>
                      </a:cubicBezTo>
                      <a:cubicBezTo>
                        <a:pt x="5757969" y="39530"/>
                        <a:pt x="5753459" y="38528"/>
                        <a:pt x="5748944" y="37558"/>
                      </a:cubicBezTo>
                      <a:lnTo>
                        <a:pt x="5752707" y="19980"/>
                      </a:lnTo>
                      <a:cubicBezTo>
                        <a:pt x="5757310" y="20966"/>
                        <a:pt x="5761913" y="21990"/>
                        <a:pt x="5766500" y="23047"/>
                      </a:cubicBezTo>
                      <a:cubicBezTo>
                        <a:pt x="5787183" y="27808"/>
                        <a:pt x="5808193" y="33544"/>
                        <a:pt x="5830722" y="40587"/>
                      </a:cubicBezTo>
                      <a:lnTo>
                        <a:pt x="5825357" y="57745"/>
                      </a:lnTo>
                      <a:close/>
                      <a:moveTo>
                        <a:pt x="5670989" y="24436"/>
                      </a:moveTo>
                      <a:cubicBezTo>
                        <a:pt x="5645109" y="21304"/>
                        <a:pt x="5618582" y="19278"/>
                        <a:pt x="5592147" y="18417"/>
                      </a:cubicBezTo>
                      <a:lnTo>
                        <a:pt x="5592729" y="452"/>
                      </a:lnTo>
                      <a:cubicBezTo>
                        <a:pt x="5619693" y="1329"/>
                        <a:pt x="5646754" y="3394"/>
                        <a:pt x="5673151" y="6591"/>
                      </a:cubicBezTo>
                      <a:lnTo>
                        <a:pt x="5670989" y="24436"/>
                      </a:lnTo>
                      <a:close/>
                      <a:moveTo>
                        <a:pt x="5512547" y="17976"/>
                      </a:moveTo>
                      <a:lnTo>
                        <a:pt x="5432653" y="17976"/>
                      </a:lnTo>
                      <a:lnTo>
                        <a:pt x="5432653" y="0"/>
                      </a:lnTo>
                      <a:lnTo>
                        <a:pt x="5512547" y="0"/>
                      </a:lnTo>
                      <a:lnTo>
                        <a:pt x="5512547" y="17976"/>
                      </a:lnTo>
                      <a:close/>
                      <a:moveTo>
                        <a:pt x="5352765" y="17976"/>
                      </a:moveTo>
                      <a:lnTo>
                        <a:pt x="5272871" y="17976"/>
                      </a:lnTo>
                      <a:lnTo>
                        <a:pt x="5272871" y="0"/>
                      </a:lnTo>
                      <a:lnTo>
                        <a:pt x="5352765" y="0"/>
                      </a:lnTo>
                      <a:lnTo>
                        <a:pt x="5352765" y="17976"/>
                      </a:lnTo>
                      <a:close/>
                      <a:moveTo>
                        <a:pt x="5192982" y="17976"/>
                      </a:moveTo>
                      <a:lnTo>
                        <a:pt x="5113089" y="17976"/>
                      </a:lnTo>
                      <a:lnTo>
                        <a:pt x="5113089" y="0"/>
                      </a:lnTo>
                      <a:lnTo>
                        <a:pt x="5192982" y="0"/>
                      </a:lnTo>
                      <a:lnTo>
                        <a:pt x="5192982" y="17976"/>
                      </a:lnTo>
                      <a:close/>
                      <a:moveTo>
                        <a:pt x="5033195" y="17976"/>
                      </a:moveTo>
                      <a:lnTo>
                        <a:pt x="4953301" y="17976"/>
                      </a:lnTo>
                      <a:lnTo>
                        <a:pt x="4953301" y="0"/>
                      </a:lnTo>
                      <a:lnTo>
                        <a:pt x="5033195" y="0"/>
                      </a:lnTo>
                      <a:lnTo>
                        <a:pt x="5033195" y="17976"/>
                      </a:lnTo>
                      <a:close/>
                      <a:moveTo>
                        <a:pt x="4873413" y="17976"/>
                      </a:moveTo>
                      <a:lnTo>
                        <a:pt x="4793519" y="17976"/>
                      </a:lnTo>
                      <a:lnTo>
                        <a:pt x="4793519" y="0"/>
                      </a:lnTo>
                      <a:lnTo>
                        <a:pt x="4873413" y="0"/>
                      </a:lnTo>
                      <a:lnTo>
                        <a:pt x="4873413" y="17976"/>
                      </a:lnTo>
                      <a:close/>
                      <a:moveTo>
                        <a:pt x="4713630" y="17976"/>
                      </a:moveTo>
                      <a:lnTo>
                        <a:pt x="4633737" y="17976"/>
                      </a:lnTo>
                      <a:lnTo>
                        <a:pt x="4633737" y="0"/>
                      </a:lnTo>
                      <a:lnTo>
                        <a:pt x="4713630" y="0"/>
                      </a:lnTo>
                      <a:lnTo>
                        <a:pt x="4713630" y="17976"/>
                      </a:lnTo>
                      <a:close/>
                      <a:moveTo>
                        <a:pt x="4553843" y="17976"/>
                      </a:moveTo>
                      <a:lnTo>
                        <a:pt x="4473949" y="17976"/>
                      </a:lnTo>
                      <a:lnTo>
                        <a:pt x="4473949" y="0"/>
                      </a:lnTo>
                      <a:lnTo>
                        <a:pt x="4553843" y="0"/>
                      </a:lnTo>
                      <a:lnTo>
                        <a:pt x="4553843" y="17976"/>
                      </a:lnTo>
                      <a:close/>
                      <a:moveTo>
                        <a:pt x="4394061" y="17976"/>
                      </a:moveTo>
                      <a:lnTo>
                        <a:pt x="4314167" y="17976"/>
                      </a:lnTo>
                      <a:lnTo>
                        <a:pt x="4314167" y="0"/>
                      </a:lnTo>
                      <a:lnTo>
                        <a:pt x="4394061" y="0"/>
                      </a:lnTo>
                      <a:lnTo>
                        <a:pt x="4394061" y="17976"/>
                      </a:lnTo>
                      <a:close/>
                      <a:moveTo>
                        <a:pt x="4234279" y="17976"/>
                      </a:moveTo>
                      <a:lnTo>
                        <a:pt x="4154385" y="17976"/>
                      </a:lnTo>
                      <a:lnTo>
                        <a:pt x="4154385" y="0"/>
                      </a:lnTo>
                      <a:lnTo>
                        <a:pt x="4234279" y="0"/>
                      </a:lnTo>
                      <a:lnTo>
                        <a:pt x="4234279" y="17976"/>
                      </a:lnTo>
                      <a:close/>
                      <a:moveTo>
                        <a:pt x="4074491" y="17976"/>
                      </a:moveTo>
                      <a:lnTo>
                        <a:pt x="3994597" y="17976"/>
                      </a:lnTo>
                      <a:lnTo>
                        <a:pt x="3994597" y="0"/>
                      </a:lnTo>
                      <a:lnTo>
                        <a:pt x="4074491" y="0"/>
                      </a:lnTo>
                      <a:lnTo>
                        <a:pt x="4074491" y="17976"/>
                      </a:lnTo>
                      <a:close/>
                      <a:moveTo>
                        <a:pt x="3914709" y="17976"/>
                      </a:moveTo>
                      <a:lnTo>
                        <a:pt x="3834815" y="17976"/>
                      </a:lnTo>
                      <a:lnTo>
                        <a:pt x="3834815" y="0"/>
                      </a:lnTo>
                      <a:lnTo>
                        <a:pt x="3914709" y="0"/>
                      </a:lnTo>
                      <a:lnTo>
                        <a:pt x="3914709" y="17976"/>
                      </a:lnTo>
                      <a:close/>
                      <a:moveTo>
                        <a:pt x="3754927" y="17976"/>
                      </a:moveTo>
                      <a:lnTo>
                        <a:pt x="3675033" y="17976"/>
                      </a:lnTo>
                      <a:lnTo>
                        <a:pt x="3675033" y="0"/>
                      </a:lnTo>
                      <a:lnTo>
                        <a:pt x="3754927" y="0"/>
                      </a:lnTo>
                      <a:lnTo>
                        <a:pt x="3754927" y="17976"/>
                      </a:lnTo>
                      <a:close/>
                      <a:moveTo>
                        <a:pt x="3595139" y="17976"/>
                      </a:moveTo>
                      <a:lnTo>
                        <a:pt x="3515245" y="17976"/>
                      </a:lnTo>
                      <a:lnTo>
                        <a:pt x="3515245" y="0"/>
                      </a:lnTo>
                      <a:lnTo>
                        <a:pt x="3595139" y="0"/>
                      </a:lnTo>
                      <a:lnTo>
                        <a:pt x="3595139" y="17976"/>
                      </a:lnTo>
                      <a:close/>
                      <a:moveTo>
                        <a:pt x="3435357" y="17976"/>
                      </a:moveTo>
                      <a:lnTo>
                        <a:pt x="3355463" y="17976"/>
                      </a:lnTo>
                      <a:lnTo>
                        <a:pt x="3355463" y="0"/>
                      </a:lnTo>
                      <a:lnTo>
                        <a:pt x="3435357" y="0"/>
                      </a:lnTo>
                      <a:lnTo>
                        <a:pt x="3435357" y="17976"/>
                      </a:lnTo>
                      <a:close/>
                      <a:moveTo>
                        <a:pt x="3275575" y="17976"/>
                      </a:moveTo>
                      <a:lnTo>
                        <a:pt x="3195681" y="17976"/>
                      </a:lnTo>
                      <a:lnTo>
                        <a:pt x="3195681" y="0"/>
                      </a:lnTo>
                      <a:lnTo>
                        <a:pt x="3275575" y="0"/>
                      </a:lnTo>
                      <a:lnTo>
                        <a:pt x="3275575" y="17976"/>
                      </a:lnTo>
                      <a:close/>
                      <a:moveTo>
                        <a:pt x="3115787" y="17976"/>
                      </a:moveTo>
                      <a:lnTo>
                        <a:pt x="3035894" y="17976"/>
                      </a:lnTo>
                      <a:lnTo>
                        <a:pt x="3035894" y="0"/>
                      </a:lnTo>
                      <a:lnTo>
                        <a:pt x="3115787" y="0"/>
                      </a:lnTo>
                      <a:lnTo>
                        <a:pt x="3115787" y="17976"/>
                      </a:lnTo>
                      <a:close/>
                      <a:moveTo>
                        <a:pt x="2956005" y="17976"/>
                      </a:moveTo>
                      <a:lnTo>
                        <a:pt x="2876111" y="17976"/>
                      </a:lnTo>
                      <a:lnTo>
                        <a:pt x="2876111" y="0"/>
                      </a:lnTo>
                      <a:lnTo>
                        <a:pt x="2956005" y="0"/>
                      </a:lnTo>
                      <a:lnTo>
                        <a:pt x="2956005" y="17976"/>
                      </a:lnTo>
                      <a:close/>
                      <a:moveTo>
                        <a:pt x="2796223" y="17976"/>
                      </a:moveTo>
                      <a:lnTo>
                        <a:pt x="2716329" y="17976"/>
                      </a:lnTo>
                      <a:lnTo>
                        <a:pt x="2716329" y="0"/>
                      </a:lnTo>
                      <a:lnTo>
                        <a:pt x="2796223" y="0"/>
                      </a:lnTo>
                      <a:lnTo>
                        <a:pt x="2796223" y="17976"/>
                      </a:lnTo>
                      <a:close/>
                      <a:moveTo>
                        <a:pt x="2636435" y="17976"/>
                      </a:moveTo>
                      <a:lnTo>
                        <a:pt x="2556542" y="17976"/>
                      </a:lnTo>
                      <a:lnTo>
                        <a:pt x="2556542" y="0"/>
                      </a:lnTo>
                      <a:lnTo>
                        <a:pt x="2636435" y="0"/>
                      </a:lnTo>
                      <a:lnTo>
                        <a:pt x="2636435" y="17976"/>
                      </a:lnTo>
                      <a:close/>
                      <a:moveTo>
                        <a:pt x="2476653" y="17976"/>
                      </a:moveTo>
                      <a:lnTo>
                        <a:pt x="2396760" y="17976"/>
                      </a:lnTo>
                      <a:lnTo>
                        <a:pt x="2396760" y="0"/>
                      </a:lnTo>
                      <a:lnTo>
                        <a:pt x="2476653" y="0"/>
                      </a:lnTo>
                      <a:lnTo>
                        <a:pt x="2476653" y="17976"/>
                      </a:lnTo>
                      <a:close/>
                      <a:moveTo>
                        <a:pt x="2316871" y="17976"/>
                      </a:moveTo>
                      <a:lnTo>
                        <a:pt x="2236977" y="17976"/>
                      </a:lnTo>
                      <a:lnTo>
                        <a:pt x="2236977" y="0"/>
                      </a:lnTo>
                      <a:lnTo>
                        <a:pt x="2316871" y="0"/>
                      </a:lnTo>
                      <a:lnTo>
                        <a:pt x="2316871" y="17976"/>
                      </a:lnTo>
                      <a:close/>
                      <a:moveTo>
                        <a:pt x="2157084" y="17976"/>
                      </a:moveTo>
                      <a:lnTo>
                        <a:pt x="2077195" y="17976"/>
                      </a:lnTo>
                      <a:lnTo>
                        <a:pt x="2077195" y="0"/>
                      </a:lnTo>
                      <a:lnTo>
                        <a:pt x="2157089" y="0"/>
                      </a:lnTo>
                      <a:lnTo>
                        <a:pt x="2157089" y="17976"/>
                      </a:lnTo>
                      <a:close/>
                      <a:moveTo>
                        <a:pt x="1997301" y="17976"/>
                      </a:moveTo>
                      <a:lnTo>
                        <a:pt x="1917408" y="17976"/>
                      </a:lnTo>
                      <a:lnTo>
                        <a:pt x="1917408" y="0"/>
                      </a:lnTo>
                      <a:lnTo>
                        <a:pt x="1997301" y="0"/>
                      </a:lnTo>
                      <a:lnTo>
                        <a:pt x="1997301" y="17976"/>
                      </a:lnTo>
                      <a:close/>
                      <a:moveTo>
                        <a:pt x="1837519" y="17976"/>
                      </a:moveTo>
                      <a:lnTo>
                        <a:pt x="1757625" y="17976"/>
                      </a:lnTo>
                      <a:lnTo>
                        <a:pt x="1757625" y="0"/>
                      </a:lnTo>
                      <a:lnTo>
                        <a:pt x="1837519" y="0"/>
                      </a:lnTo>
                      <a:lnTo>
                        <a:pt x="1837519" y="17976"/>
                      </a:lnTo>
                      <a:close/>
                      <a:moveTo>
                        <a:pt x="1677732" y="17976"/>
                      </a:moveTo>
                      <a:lnTo>
                        <a:pt x="1597838" y="17976"/>
                      </a:lnTo>
                      <a:lnTo>
                        <a:pt x="1597838" y="0"/>
                      </a:lnTo>
                      <a:lnTo>
                        <a:pt x="1677732" y="0"/>
                      </a:lnTo>
                      <a:lnTo>
                        <a:pt x="1677732" y="17976"/>
                      </a:lnTo>
                      <a:close/>
                      <a:moveTo>
                        <a:pt x="1517950" y="17976"/>
                      </a:moveTo>
                      <a:lnTo>
                        <a:pt x="1438056" y="17976"/>
                      </a:lnTo>
                      <a:lnTo>
                        <a:pt x="1438056" y="0"/>
                      </a:lnTo>
                      <a:lnTo>
                        <a:pt x="1517950" y="0"/>
                      </a:lnTo>
                      <a:lnTo>
                        <a:pt x="1517950" y="17976"/>
                      </a:lnTo>
                      <a:close/>
                      <a:moveTo>
                        <a:pt x="1358167" y="17976"/>
                      </a:moveTo>
                      <a:lnTo>
                        <a:pt x="1278274" y="17976"/>
                      </a:lnTo>
                      <a:lnTo>
                        <a:pt x="1278274" y="0"/>
                      </a:lnTo>
                      <a:lnTo>
                        <a:pt x="1358167" y="0"/>
                      </a:lnTo>
                      <a:lnTo>
                        <a:pt x="1358167" y="17976"/>
                      </a:lnTo>
                      <a:close/>
                      <a:moveTo>
                        <a:pt x="1198380" y="17976"/>
                      </a:moveTo>
                      <a:lnTo>
                        <a:pt x="1118486" y="17976"/>
                      </a:lnTo>
                      <a:lnTo>
                        <a:pt x="1118486" y="0"/>
                      </a:lnTo>
                      <a:lnTo>
                        <a:pt x="1198380" y="0"/>
                      </a:lnTo>
                      <a:lnTo>
                        <a:pt x="1198380" y="17976"/>
                      </a:lnTo>
                      <a:close/>
                      <a:moveTo>
                        <a:pt x="1038598" y="17976"/>
                      </a:moveTo>
                      <a:lnTo>
                        <a:pt x="958704" y="17976"/>
                      </a:lnTo>
                      <a:lnTo>
                        <a:pt x="958704" y="0"/>
                      </a:lnTo>
                      <a:lnTo>
                        <a:pt x="1038598" y="0"/>
                      </a:lnTo>
                      <a:lnTo>
                        <a:pt x="1038598" y="17976"/>
                      </a:lnTo>
                      <a:close/>
                      <a:moveTo>
                        <a:pt x="878815" y="17976"/>
                      </a:moveTo>
                      <a:lnTo>
                        <a:pt x="798922" y="17976"/>
                      </a:lnTo>
                      <a:lnTo>
                        <a:pt x="798922" y="0"/>
                      </a:lnTo>
                      <a:lnTo>
                        <a:pt x="878815" y="0"/>
                      </a:lnTo>
                      <a:lnTo>
                        <a:pt x="878815" y="17976"/>
                      </a:lnTo>
                      <a:close/>
                      <a:moveTo>
                        <a:pt x="719028" y="17976"/>
                      </a:moveTo>
                      <a:lnTo>
                        <a:pt x="639134" y="17976"/>
                      </a:lnTo>
                      <a:lnTo>
                        <a:pt x="639134" y="0"/>
                      </a:lnTo>
                      <a:lnTo>
                        <a:pt x="719028" y="0"/>
                      </a:lnTo>
                      <a:lnTo>
                        <a:pt x="719028" y="17976"/>
                      </a:lnTo>
                      <a:close/>
                      <a:moveTo>
                        <a:pt x="559246" y="17976"/>
                      </a:moveTo>
                      <a:lnTo>
                        <a:pt x="479352" y="17976"/>
                      </a:lnTo>
                      <a:lnTo>
                        <a:pt x="479352" y="0"/>
                      </a:lnTo>
                      <a:lnTo>
                        <a:pt x="559246" y="0"/>
                      </a:lnTo>
                      <a:lnTo>
                        <a:pt x="559246" y="17976"/>
                      </a:lnTo>
                      <a:close/>
                      <a:moveTo>
                        <a:pt x="399464" y="17976"/>
                      </a:moveTo>
                      <a:lnTo>
                        <a:pt x="319570" y="17976"/>
                      </a:lnTo>
                      <a:lnTo>
                        <a:pt x="319570" y="0"/>
                      </a:lnTo>
                      <a:lnTo>
                        <a:pt x="399464" y="0"/>
                      </a:lnTo>
                      <a:lnTo>
                        <a:pt x="399464" y="17976"/>
                      </a:lnTo>
                      <a:close/>
                      <a:moveTo>
                        <a:pt x="239676" y="17976"/>
                      </a:moveTo>
                      <a:lnTo>
                        <a:pt x="159782" y="17976"/>
                      </a:lnTo>
                      <a:lnTo>
                        <a:pt x="159782" y="0"/>
                      </a:lnTo>
                      <a:lnTo>
                        <a:pt x="239676" y="0"/>
                      </a:lnTo>
                      <a:lnTo>
                        <a:pt x="239676" y="17976"/>
                      </a:lnTo>
                      <a:close/>
                      <a:moveTo>
                        <a:pt x="79894" y="17976"/>
                      </a:moveTo>
                      <a:lnTo>
                        <a:pt x="0" y="17976"/>
                      </a:lnTo>
                      <a:lnTo>
                        <a:pt x="0" y="0"/>
                      </a:lnTo>
                      <a:lnTo>
                        <a:pt x="79894" y="0"/>
                      </a:lnTo>
                      <a:lnTo>
                        <a:pt x="79894" y="179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B5FFF51-616E-1810-2D20-D425F6D5B30B}"/>
                    </a:ext>
                  </a:extLst>
                </p:cNvPr>
                <p:cNvSpPr/>
                <p:nvPr/>
              </p:nvSpPr>
              <p:spPr>
                <a:xfrm>
                  <a:off x="963056" y="1322499"/>
                  <a:ext cx="6605975" cy="2072690"/>
                </a:xfrm>
                <a:custGeom>
                  <a:avLst/>
                  <a:gdLst>
                    <a:gd name="connsiteX0" fmla="*/ 3662722 w 6605975"/>
                    <a:gd name="connsiteY0" fmla="*/ 1294942 h 2072690"/>
                    <a:gd name="connsiteX1" fmla="*/ 3691472 w 6605975"/>
                    <a:gd name="connsiteY1" fmla="*/ 1470984 h 2072690"/>
                    <a:gd name="connsiteX2" fmla="*/ 3757732 w 6605975"/>
                    <a:gd name="connsiteY2" fmla="*/ 1636306 h 2072690"/>
                    <a:gd name="connsiteX3" fmla="*/ 3857955 w 6605975"/>
                    <a:gd name="connsiteY3" fmla="*/ 1782682 h 2072690"/>
                    <a:gd name="connsiteX4" fmla="*/ 3865112 w 6605975"/>
                    <a:gd name="connsiteY4" fmla="*/ 1791158 h 2072690"/>
                    <a:gd name="connsiteX5" fmla="*/ 3872586 w 6605975"/>
                    <a:gd name="connsiteY5" fmla="*/ 1799345 h 2072690"/>
                    <a:gd name="connsiteX6" fmla="*/ 3887615 w 6605975"/>
                    <a:gd name="connsiteY6" fmla="*/ 1815649 h 2072690"/>
                    <a:gd name="connsiteX7" fmla="*/ 3891395 w 6605975"/>
                    <a:gd name="connsiteY7" fmla="*/ 1819701 h 2072690"/>
                    <a:gd name="connsiteX8" fmla="*/ 3895317 w 6605975"/>
                    <a:gd name="connsiteY8" fmla="*/ 1823618 h 2072690"/>
                    <a:gd name="connsiteX9" fmla="*/ 3903172 w 6605975"/>
                    <a:gd name="connsiteY9" fmla="*/ 1831435 h 2072690"/>
                    <a:gd name="connsiteX10" fmla="*/ 3918974 w 6605975"/>
                    <a:gd name="connsiteY10" fmla="*/ 1846976 h 2072690"/>
                    <a:gd name="connsiteX11" fmla="*/ 3935386 w 6605975"/>
                    <a:gd name="connsiteY11" fmla="*/ 1861868 h 2072690"/>
                    <a:gd name="connsiteX12" fmla="*/ 3952055 w 6605975"/>
                    <a:gd name="connsiteY12" fmla="*/ 1876472 h 2072690"/>
                    <a:gd name="connsiteX13" fmla="*/ 3969154 w 6605975"/>
                    <a:gd name="connsiteY13" fmla="*/ 1890575 h 2072690"/>
                    <a:gd name="connsiteX14" fmla="*/ 3977782 w 6605975"/>
                    <a:gd name="connsiteY14" fmla="*/ 1897525 h 2072690"/>
                    <a:gd name="connsiteX15" fmla="*/ 3986633 w 6605975"/>
                    <a:gd name="connsiteY15" fmla="*/ 1904198 h 2072690"/>
                    <a:gd name="connsiteX16" fmla="*/ 4138218 w 6605975"/>
                    <a:gd name="connsiteY16" fmla="*/ 1995934 h 2072690"/>
                    <a:gd name="connsiteX17" fmla="*/ 4306459 w 6605975"/>
                    <a:gd name="connsiteY17" fmla="*/ 2052961 h 2072690"/>
                    <a:gd name="connsiteX18" fmla="*/ 4483041 w 6605975"/>
                    <a:gd name="connsiteY18" fmla="*/ 2072663 h 2072690"/>
                    <a:gd name="connsiteX19" fmla="*/ 4625572 w 6605975"/>
                    <a:gd name="connsiteY19" fmla="*/ 2072690 h 2072690"/>
                    <a:gd name="connsiteX20" fmla="*/ 5194546 w 6605975"/>
                    <a:gd name="connsiteY20" fmla="*/ 2072690 h 2072690"/>
                    <a:gd name="connsiteX21" fmla="*/ 5479036 w 6605975"/>
                    <a:gd name="connsiteY21" fmla="*/ 2072690 h 2072690"/>
                    <a:gd name="connsiteX22" fmla="*/ 5550160 w 6605975"/>
                    <a:gd name="connsiteY22" fmla="*/ 2072690 h 2072690"/>
                    <a:gd name="connsiteX23" fmla="*/ 5567939 w 6605975"/>
                    <a:gd name="connsiteY23" fmla="*/ 2072690 h 2072690"/>
                    <a:gd name="connsiteX24" fmla="*/ 5588693 w 6605975"/>
                    <a:gd name="connsiteY24" fmla="*/ 2072461 h 2072690"/>
                    <a:gd name="connsiteX25" fmla="*/ 5609773 w 6605975"/>
                    <a:gd name="connsiteY25" fmla="*/ 2071857 h 2072690"/>
                    <a:gd name="connsiteX26" fmla="*/ 5630849 w 6605975"/>
                    <a:gd name="connsiteY26" fmla="*/ 2070855 h 2072690"/>
                    <a:gd name="connsiteX27" fmla="*/ 5714915 w 6605975"/>
                    <a:gd name="connsiteY27" fmla="*/ 2062510 h 2072690"/>
                    <a:gd name="connsiteX28" fmla="*/ 5798132 w 6605975"/>
                    <a:gd name="connsiteY28" fmla="*/ 2047350 h 2072690"/>
                    <a:gd name="connsiteX29" fmla="*/ 5879877 w 6605975"/>
                    <a:gd name="connsiteY29" fmla="*/ 2025414 h 2072690"/>
                    <a:gd name="connsiteX30" fmla="*/ 5959521 w 6605975"/>
                    <a:gd name="connsiteY30" fmla="*/ 1996762 h 2072690"/>
                    <a:gd name="connsiteX31" fmla="*/ 6110397 w 6605975"/>
                    <a:gd name="connsiteY31" fmla="*/ 1920572 h 2072690"/>
                    <a:gd name="connsiteX32" fmla="*/ 6180584 w 6605975"/>
                    <a:gd name="connsiteY32" fmla="*/ 1873492 h 2072690"/>
                    <a:gd name="connsiteX33" fmla="*/ 6246728 w 6605975"/>
                    <a:gd name="connsiteY33" fmla="*/ 1820949 h 2072690"/>
                    <a:gd name="connsiteX34" fmla="*/ 6365090 w 6605975"/>
                    <a:gd name="connsiteY34" fmla="*/ 1700632 h 2072690"/>
                    <a:gd name="connsiteX35" fmla="*/ 6416626 w 6605975"/>
                    <a:gd name="connsiteY35" fmla="*/ 1633691 h 2072690"/>
                    <a:gd name="connsiteX36" fmla="*/ 6462497 w 6605975"/>
                    <a:gd name="connsiteY36" fmla="*/ 1562698 h 2072690"/>
                    <a:gd name="connsiteX37" fmla="*/ 6536295 w 6605975"/>
                    <a:gd name="connsiteY37" fmla="*/ 1410618 h 2072690"/>
                    <a:gd name="connsiteX38" fmla="*/ 6605039 w 6605975"/>
                    <a:gd name="connsiteY38" fmla="*/ 1080830 h 2072690"/>
                    <a:gd name="connsiteX39" fmla="*/ 6564621 w 6605975"/>
                    <a:gd name="connsiteY39" fmla="*/ 746433 h 2072690"/>
                    <a:gd name="connsiteX40" fmla="*/ 6537461 w 6605975"/>
                    <a:gd name="connsiteY40" fmla="*/ 666196 h 2072690"/>
                    <a:gd name="connsiteX41" fmla="*/ 6503846 w 6605975"/>
                    <a:gd name="connsiteY41" fmla="*/ 588486 h 2072690"/>
                    <a:gd name="connsiteX42" fmla="*/ 6418168 w 6605975"/>
                    <a:gd name="connsiteY42" fmla="*/ 442829 h 2072690"/>
                    <a:gd name="connsiteX43" fmla="*/ 6366833 w 6605975"/>
                    <a:gd name="connsiteY43" fmla="*/ 375752 h 2072690"/>
                    <a:gd name="connsiteX44" fmla="*/ 6310205 w 6605975"/>
                    <a:gd name="connsiteY44" fmla="*/ 313153 h 2072690"/>
                    <a:gd name="connsiteX45" fmla="*/ 6182871 w 6605975"/>
                    <a:gd name="connsiteY45" fmla="*/ 202592 h 2072690"/>
                    <a:gd name="connsiteX46" fmla="*/ 6112897 w 6605975"/>
                    <a:gd name="connsiteY46" fmla="*/ 155397 h 2072690"/>
                    <a:gd name="connsiteX47" fmla="*/ 6039349 w 6605975"/>
                    <a:gd name="connsiteY47" fmla="*/ 113928 h 2072690"/>
                    <a:gd name="connsiteX48" fmla="*/ 5883249 w 6605975"/>
                    <a:gd name="connsiteY48" fmla="*/ 49591 h 2072690"/>
                    <a:gd name="connsiteX49" fmla="*/ 5801787 w 6605975"/>
                    <a:gd name="connsiteY49" fmla="*/ 27089 h 2072690"/>
                    <a:gd name="connsiteX50" fmla="*/ 5718788 w 6605975"/>
                    <a:gd name="connsiteY50" fmla="*/ 11330 h 2072690"/>
                    <a:gd name="connsiteX51" fmla="*/ 5634869 w 6605975"/>
                    <a:gd name="connsiteY51" fmla="*/ 2380 h 2072690"/>
                    <a:gd name="connsiteX52" fmla="*/ 5613821 w 6605975"/>
                    <a:gd name="connsiteY52" fmla="*/ 1166 h 2072690"/>
                    <a:gd name="connsiteX53" fmla="*/ 5592762 w 6605975"/>
                    <a:gd name="connsiteY53" fmla="*/ 376 h 2072690"/>
                    <a:gd name="connsiteX54" fmla="*/ 5571703 w 6605975"/>
                    <a:gd name="connsiteY54" fmla="*/ 76 h 2072690"/>
                    <a:gd name="connsiteX55" fmla="*/ 5561767 w 6605975"/>
                    <a:gd name="connsiteY55" fmla="*/ 0 h 2072690"/>
                    <a:gd name="connsiteX56" fmla="*/ 5552878 w 6605975"/>
                    <a:gd name="connsiteY56" fmla="*/ 0 h 2072690"/>
                    <a:gd name="connsiteX57" fmla="*/ 5268388 w 6605975"/>
                    <a:gd name="connsiteY57" fmla="*/ 0 h 2072690"/>
                    <a:gd name="connsiteX58" fmla="*/ 4699392 w 6605975"/>
                    <a:gd name="connsiteY58" fmla="*/ 0 h 2072690"/>
                    <a:gd name="connsiteX59" fmla="*/ 3561438 w 6605975"/>
                    <a:gd name="connsiteY59" fmla="*/ 0 h 2072690"/>
                    <a:gd name="connsiteX60" fmla="*/ 0 w 6605975"/>
                    <a:gd name="connsiteY60" fmla="*/ 0 h 2072690"/>
                    <a:gd name="connsiteX61" fmla="*/ 0 w 6605975"/>
                    <a:gd name="connsiteY61" fmla="*/ 12218 h 2072690"/>
                    <a:gd name="connsiteX62" fmla="*/ 3561438 w 6605975"/>
                    <a:gd name="connsiteY62" fmla="*/ 12218 h 2072690"/>
                    <a:gd name="connsiteX63" fmla="*/ 4699392 w 6605975"/>
                    <a:gd name="connsiteY63" fmla="*/ 12218 h 2072690"/>
                    <a:gd name="connsiteX64" fmla="*/ 5268366 w 6605975"/>
                    <a:gd name="connsiteY64" fmla="*/ 12218 h 2072690"/>
                    <a:gd name="connsiteX65" fmla="*/ 5552856 w 6605975"/>
                    <a:gd name="connsiteY65" fmla="*/ 12218 h 2072690"/>
                    <a:gd name="connsiteX66" fmla="*/ 5561746 w 6605975"/>
                    <a:gd name="connsiteY66" fmla="*/ 12218 h 2072690"/>
                    <a:gd name="connsiteX67" fmla="*/ 5571605 w 6605975"/>
                    <a:gd name="connsiteY67" fmla="*/ 12294 h 2072690"/>
                    <a:gd name="connsiteX68" fmla="*/ 5592419 w 6605975"/>
                    <a:gd name="connsiteY68" fmla="*/ 12588 h 2072690"/>
                    <a:gd name="connsiteX69" fmla="*/ 5613232 w 6605975"/>
                    <a:gd name="connsiteY69" fmla="*/ 13373 h 2072690"/>
                    <a:gd name="connsiteX70" fmla="*/ 5634035 w 6605975"/>
                    <a:gd name="connsiteY70" fmla="*/ 14571 h 2072690"/>
                    <a:gd name="connsiteX71" fmla="*/ 5716974 w 6605975"/>
                    <a:gd name="connsiteY71" fmla="*/ 23417 h 2072690"/>
                    <a:gd name="connsiteX72" fmla="*/ 5798998 w 6605975"/>
                    <a:gd name="connsiteY72" fmla="*/ 38991 h 2072690"/>
                    <a:gd name="connsiteX73" fmla="*/ 5879502 w 6605975"/>
                    <a:gd name="connsiteY73" fmla="*/ 61226 h 2072690"/>
                    <a:gd name="connsiteX74" fmla="*/ 6033771 w 6605975"/>
                    <a:gd name="connsiteY74" fmla="*/ 124806 h 2072690"/>
                    <a:gd name="connsiteX75" fmla="*/ 6106458 w 6605975"/>
                    <a:gd name="connsiteY75" fmla="*/ 165790 h 2072690"/>
                    <a:gd name="connsiteX76" fmla="*/ 6175610 w 6605975"/>
                    <a:gd name="connsiteY76" fmla="*/ 212435 h 2072690"/>
                    <a:gd name="connsiteX77" fmla="*/ 6301457 w 6605975"/>
                    <a:gd name="connsiteY77" fmla="*/ 321705 h 2072690"/>
                    <a:gd name="connsiteX78" fmla="*/ 6357426 w 6605975"/>
                    <a:gd name="connsiteY78" fmla="*/ 383574 h 2072690"/>
                    <a:gd name="connsiteX79" fmla="*/ 6408161 w 6605975"/>
                    <a:gd name="connsiteY79" fmla="*/ 449861 h 2072690"/>
                    <a:gd name="connsiteX80" fmla="*/ 6492832 w 6605975"/>
                    <a:gd name="connsiteY80" fmla="*/ 593797 h 2072690"/>
                    <a:gd name="connsiteX81" fmla="*/ 6526044 w 6605975"/>
                    <a:gd name="connsiteY81" fmla="*/ 670581 h 2072690"/>
                    <a:gd name="connsiteX82" fmla="*/ 6552882 w 6605975"/>
                    <a:gd name="connsiteY82" fmla="*/ 749859 h 2072690"/>
                    <a:gd name="connsiteX83" fmla="*/ 6592821 w 6605975"/>
                    <a:gd name="connsiteY83" fmla="*/ 1080307 h 2072690"/>
                    <a:gd name="connsiteX84" fmla="*/ 6524894 w 6605975"/>
                    <a:gd name="connsiteY84" fmla="*/ 1406201 h 2072690"/>
                    <a:gd name="connsiteX85" fmla="*/ 6451968 w 6605975"/>
                    <a:gd name="connsiteY85" fmla="*/ 1556477 h 2072690"/>
                    <a:gd name="connsiteX86" fmla="*/ 6406636 w 6605975"/>
                    <a:gd name="connsiteY86" fmla="*/ 1626632 h 2072690"/>
                    <a:gd name="connsiteX87" fmla="*/ 6355699 w 6605975"/>
                    <a:gd name="connsiteY87" fmla="*/ 1692782 h 2072690"/>
                    <a:gd name="connsiteX88" fmla="*/ 6238727 w 6605975"/>
                    <a:gd name="connsiteY88" fmla="*/ 1811689 h 2072690"/>
                    <a:gd name="connsiteX89" fmla="*/ 6173355 w 6605975"/>
                    <a:gd name="connsiteY89" fmla="*/ 1863617 h 2072690"/>
                    <a:gd name="connsiteX90" fmla="*/ 6103996 w 6605975"/>
                    <a:gd name="connsiteY90" fmla="*/ 1910141 h 2072690"/>
                    <a:gd name="connsiteX91" fmla="*/ 5954901 w 6605975"/>
                    <a:gd name="connsiteY91" fmla="*/ 1985427 h 2072690"/>
                    <a:gd name="connsiteX92" fmla="*/ 5876206 w 6605975"/>
                    <a:gd name="connsiteY92" fmla="*/ 2013735 h 2072690"/>
                    <a:gd name="connsiteX93" fmla="*/ 5795430 w 6605975"/>
                    <a:gd name="connsiteY93" fmla="*/ 2035410 h 2072690"/>
                    <a:gd name="connsiteX94" fmla="*/ 5713199 w 6605975"/>
                    <a:gd name="connsiteY94" fmla="*/ 2050389 h 2072690"/>
                    <a:gd name="connsiteX95" fmla="*/ 5630124 w 6605975"/>
                    <a:gd name="connsiteY95" fmla="*/ 2058637 h 2072690"/>
                    <a:gd name="connsiteX96" fmla="*/ 5609294 w 6605975"/>
                    <a:gd name="connsiteY96" fmla="*/ 2059628 h 2072690"/>
                    <a:gd name="connsiteX97" fmla="*/ 5588459 w 6605975"/>
                    <a:gd name="connsiteY97" fmla="*/ 2060227 h 2072690"/>
                    <a:gd name="connsiteX98" fmla="*/ 5567928 w 6605975"/>
                    <a:gd name="connsiteY98" fmla="*/ 2060456 h 2072690"/>
                    <a:gd name="connsiteX99" fmla="*/ 5550149 w 6605975"/>
                    <a:gd name="connsiteY99" fmla="*/ 2060456 h 2072690"/>
                    <a:gd name="connsiteX100" fmla="*/ 5479025 w 6605975"/>
                    <a:gd name="connsiteY100" fmla="*/ 2060456 h 2072690"/>
                    <a:gd name="connsiteX101" fmla="*/ 5194535 w 6605975"/>
                    <a:gd name="connsiteY101" fmla="*/ 2060456 h 2072690"/>
                    <a:gd name="connsiteX102" fmla="*/ 4625566 w 6605975"/>
                    <a:gd name="connsiteY102" fmla="*/ 2060456 h 2072690"/>
                    <a:gd name="connsiteX103" fmla="*/ 4483057 w 6605975"/>
                    <a:gd name="connsiteY103" fmla="*/ 2060429 h 2072690"/>
                    <a:gd name="connsiteX104" fmla="*/ 4309112 w 6605975"/>
                    <a:gd name="connsiteY104" fmla="*/ 2041020 h 2072690"/>
                    <a:gd name="connsiteX105" fmla="*/ 4143376 w 6605975"/>
                    <a:gd name="connsiteY105" fmla="*/ 1984844 h 2072690"/>
                    <a:gd name="connsiteX106" fmla="*/ 3994031 w 6605975"/>
                    <a:gd name="connsiteY106" fmla="*/ 1894459 h 2072690"/>
                    <a:gd name="connsiteX107" fmla="*/ 3985310 w 6605975"/>
                    <a:gd name="connsiteY107" fmla="*/ 1887884 h 2072690"/>
                    <a:gd name="connsiteX108" fmla="*/ 3976807 w 6605975"/>
                    <a:gd name="connsiteY108" fmla="*/ 1881037 h 2072690"/>
                    <a:gd name="connsiteX109" fmla="*/ 3959959 w 6605975"/>
                    <a:gd name="connsiteY109" fmla="*/ 1867141 h 2072690"/>
                    <a:gd name="connsiteX110" fmla="*/ 3943535 w 6605975"/>
                    <a:gd name="connsiteY110" fmla="*/ 1852750 h 2072690"/>
                    <a:gd name="connsiteX111" fmla="*/ 3927363 w 6605975"/>
                    <a:gd name="connsiteY111" fmla="*/ 1838075 h 2072690"/>
                    <a:gd name="connsiteX112" fmla="*/ 3911795 w 6605975"/>
                    <a:gd name="connsiteY112" fmla="*/ 1822757 h 2072690"/>
                    <a:gd name="connsiteX113" fmla="*/ 3904054 w 6605975"/>
                    <a:gd name="connsiteY113" fmla="*/ 1815055 h 2072690"/>
                    <a:gd name="connsiteX114" fmla="*/ 3900192 w 6605975"/>
                    <a:gd name="connsiteY114" fmla="*/ 1811199 h 2072690"/>
                    <a:gd name="connsiteX115" fmla="*/ 3896466 w 6605975"/>
                    <a:gd name="connsiteY115" fmla="*/ 1807206 h 2072690"/>
                    <a:gd name="connsiteX116" fmla="*/ 3881661 w 6605975"/>
                    <a:gd name="connsiteY116" fmla="*/ 1791136 h 2072690"/>
                    <a:gd name="connsiteX117" fmla="*/ 3874296 w 6605975"/>
                    <a:gd name="connsiteY117" fmla="*/ 1783069 h 2072690"/>
                    <a:gd name="connsiteX118" fmla="*/ 3867248 w 6605975"/>
                    <a:gd name="connsiteY118" fmla="*/ 1774719 h 2072690"/>
                    <a:gd name="connsiteX119" fmla="*/ 3768507 w 6605975"/>
                    <a:gd name="connsiteY119" fmla="*/ 1630510 h 2072690"/>
                    <a:gd name="connsiteX120" fmla="*/ 3703244 w 6605975"/>
                    <a:gd name="connsiteY120" fmla="*/ 1467677 h 2072690"/>
                    <a:gd name="connsiteX121" fmla="*/ 3674929 w 6605975"/>
                    <a:gd name="connsiteY121" fmla="*/ 1294299 h 2072690"/>
                    <a:gd name="connsiteX122" fmla="*/ 3662722 w 6605975"/>
                    <a:gd name="connsiteY122" fmla="*/ 1294942 h 2072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</a:cxnLst>
                  <a:rect l="l" t="t" r="r" b="b"/>
                  <a:pathLst>
                    <a:path w="6605975" h="2072690">
                      <a:moveTo>
                        <a:pt x="3662722" y="1294942"/>
                      </a:moveTo>
                      <a:cubicBezTo>
                        <a:pt x="3665795" y="1354371"/>
                        <a:pt x="3675463" y="1413598"/>
                        <a:pt x="3691472" y="1470984"/>
                      </a:cubicBezTo>
                      <a:cubicBezTo>
                        <a:pt x="3707498" y="1528364"/>
                        <a:pt x="3729679" y="1583980"/>
                        <a:pt x="3757732" y="1636306"/>
                      </a:cubicBezTo>
                      <a:cubicBezTo>
                        <a:pt x="3785878" y="1688582"/>
                        <a:pt x="3819569" y="1737689"/>
                        <a:pt x="3857955" y="1782682"/>
                      </a:cubicBezTo>
                      <a:lnTo>
                        <a:pt x="3865112" y="1791158"/>
                      </a:lnTo>
                      <a:lnTo>
                        <a:pt x="3872586" y="1799345"/>
                      </a:lnTo>
                      <a:lnTo>
                        <a:pt x="3887615" y="1815649"/>
                      </a:lnTo>
                      <a:lnTo>
                        <a:pt x="3891395" y="1819701"/>
                      </a:lnTo>
                      <a:lnTo>
                        <a:pt x="3895317" y="1823618"/>
                      </a:lnTo>
                      <a:lnTo>
                        <a:pt x="3903172" y="1831435"/>
                      </a:lnTo>
                      <a:cubicBezTo>
                        <a:pt x="3908428" y="1836626"/>
                        <a:pt x="3913647" y="1841861"/>
                        <a:pt x="3918974" y="1846976"/>
                      </a:cubicBezTo>
                      <a:lnTo>
                        <a:pt x="3935386" y="1861868"/>
                      </a:lnTo>
                      <a:cubicBezTo>
                        <a:pt x="3940893" y="1866792"/>
                        <a:pt x="3946286" y="1871847"/>
                        <a:pt x="3952055" y="1876472"/>
                      </a:cubicBezTo>
                      <a:lnTo>
                        <a:pt x="3969154" y="1890575"/>
                      </a:lnTo>
                      <a:cubicBezTo>
                        <a:pt x="3972035" y="1892890"/>
                        <a:pt x="3974813" y="1895325"/>
                        <a:pt x="3977782" y="1897525"/>
                      </a:cubicBezTo>
                      <a:lnTo>
                        <a:pt x="3986633" y="1904198"/>
                      </a:lnTo>
                      <a:cubicBezTo>
                        <a:pt x="4033703" y="1939953"/>
                        <a:pt x="4084563" y="1970779"/>
                        <a:pt x="4138218" y="1995934"/>
                      </a:cubicBezTo>
                      <a:cubicBezTo>
                        <a:pt x="4191954" y="2020904"/>
                        <a:pt x="4248501" y="2040045"/>
                        <a:pt x="4306459" y="2052961"/>
                      </a:cubicBezTo>
                      <a:cubicBezTo>
                        <a:pt x="4364417" y="2065882"/>
                        <a:pt x="4423803" y="2072483"/>
                        <a:pt x="4483041" y="2072663"/>
                      </a:cubicBezTo>
                      <a:lnTo>
                        <a:pt x="4625572" y="2072690"/>
                      </a:lnTo>
                      <a:lnTo>
                        <a:pt x="5194546" y="2072690"/>
                      </a:lnTo>
                      <a:lnTo>
                        <a:pt x="5479036" y="2072690"/>
                      </a:lnTo>
                      <a:lnTo>
                        <a:pt x="5550160" y="2072690"/>
                      </a:lnTo>
                      <a:lnTo>
                        <a:pt x="5567939" y="2072690"/>
                      </a:lnTo>
                      <a:lnTo>
                        <a:pt x="5588693" y="2072461"/>
                      </a:lnTo>
                      <a:cubicBezTo>
                        <a:pt x="5595720" y="2072429"/>
                        <a:pt x="5602747" y="2072118"/>
                        <a:pt x="5609773" y="2071857"/>
                      </a:cubicBezTo>
                      <a:cubicBezTo>
                        <a:pt x="5616801" y="2071590"/>
                        <a:pt x="5623827" y="2071356"/>
                        <a:pt x="5630849" y="2070855"/>
                      </a:cubicBezTo>
                      <a:cubicBezTo>
                        <a:pt x="5658945" y="2069308"/>
                        <a:pt x="5686998" y="2066426"/>
                        <a:pt x="5714915" y="2062510"/>
                      </a:cubicBezTo>
                      <a:cubicBezTo>
                        <a:pt x="5742826" y="2058571"/>
                        <a:pt x="5770623" y="2053642"/>
                        <a:pt x="5798132" y="2047350"/>
                      </a:cubicBezTo>
                      <a:cubicBezTo>
                        <a:pt x="5825651" y="2041119"/>
                        <a:pt x="5852930" y="2033803"/>
                        <a:pt x="5879877" y="2025414"/>
                      </a:cubicBezTo>
                      <a:cubicBezTo>
                        <a:pt x="5906808" y="2016971"/>
                        <a:pt x="5933369" y="2007357"/>
                        <a:pt x="5959521" y="1996762"/>
                      </a:cubicBezTo>
                      <a:cubicBezTo>
                        <a:pt x="6011863" y="1975643"/>
                        <a:pt x="6062271" y="1949906"/>
                        <a:pt x="6110397" y="1920572"/>
                      </a:cubicBezTo>
                      <a:cubicBezTo>
                        <a:pt x="6134457" y="1905887"/>
                        <a:pt x="6157825" y="1890095"/>
                        <a:pt x="6180584" y="1873492"/>
                      </a:cubicBezTo>
                      <a:cubicBezTo>
                        <a:pt x="6203309" y="1856851"/>
                        <a:pt x="6225452" y="1839399"/>
                        <a:pt x="6246728" y="1820949"/>
                      </a:cubicBezTo>
                      <a:cubicBezTo>
                        <a:pt x="6289266" y="1784044"/>
                        <a:pt x="6329063" y="1743942"/>
                        <a:pt x="6365090" y="1700632"/>
                      </a:cubicBezTo>
                      <a:cubicBezTo>
                        <a:pt x="6383137" y="1679012"/>
                        <a:pt x="6400334" y="1656678"/>
                        <a:pt x="6416626" y="1633691"/>
                      </a:cubicBezTo>
                      <a:cubicBezTo>
                        <a:pt x="6432880" y="1610677"/>
                        <a:pt x="6448149" y="1586960"/>
                        <a:pt x="6462497" y="1562698"/>
                      </a:cubicBezTo>
                      <a:cubicBezTo>
                        <a:pt x="6491263" y="1514207"/>
                        <a:pt x="6515825" y="1463205"/>
                        <a:pt x="6536295" y="1410618"/>
                      </a:cubicBezTo>
                      <a:cubicBezTo>
                        <a:pt x="6577008" y="1305362"/>
                        <a:pt x="6600474" y="1193276"/>
                        <a:pt x="6605039" y="1080830"/>
                      </a:cubicBezTo>
                      <a:cubicBezTo>
                        <a:pt x="6609799" y="968607"/>
                        <a:pt x="6596427" y="854886"/>
                        <a:pt x="6564621" y="746433"/>
                      </a:cubicBezTo>
                      <a:cubicBezTo>
                        <a:pt x="6556744" y="719306"/>
                        <a:pt x="6547565" y="692566"/>
                        <a:pt x="6537461" y="666196"/>
                      </a:cubicBezTo>
                      <a:cubicBezTo>
                        <a:pt x="6527307" y="639848"/>
                        <a:pt x="6516195" y="613865"/>
                        <a:pt x="6503846" y="588486"/>
                      </a:cubicBezTo>
                      <a:cubicBezTo>
                        <a:pt x="6479252" y="537691"/>
                        <a:pt x="6450682" y="488852"/>
                        <a:pt x="6418168" y="442829"/>
                      </a:cubicBezTo>
                      <a:cubicBezTo>
                        <a:pt x="6401941" y="419803"/>
                        <a:pt x="6384842" y="397394"/>
                        <a:pt x="6366833" y="375752"/>
                      </a:cubicBezTo>
                      <a:cubicBezTo>
                        <a:pt x="6348782" y="354148"/>
                        <a:pt x="6329885" y="333264"/>
                        <a:pt x="6310205" y="313153"/>
                      </a:cubicBezTo>
                      <a:cubicBezTo>
                        <a:pt x="6270898" y="272860"/>
                        <a:pt x="6228132" y="236026"/>
                        <a:pt x="6182871" y="202592"/>
                      </a:cubicBezTo>
                      <a:cubicBezTo>
                        <a:pt x="6160244" y="185858"/>
                        <a:pt x="6136826" y="170208"/>
                        <a:pt x="6112897" y="155397"/>
                      </a:cubicBezTo>
                      <a:cubicBezTo>
                        <a:pt x="6088940" y="140630"/>
                        <a:pt x="6064444" y="126701"/>
                        <a:pt x="6039349" y="113928"/>
                      </a:cubicBezTo>
                      <a:cubicBezTo>
                        <a:pt x="5989153" y="88413"/>
                        <a:pt x="5936969" y="66657"/>
                        <a:pt x="5883249" y="49591"/>
                      </a:cubicBezTo>
                      <a:cubicBezTo>
                        <a:pt x="5856406" y="41039"/>
                        <a:pt x="5829246" y="33419"/>
                        <a:pt x="5801787" y="27089"/>
                      </a:cubicBezTo>
                      <a:cubicBezTo>
                        <a:pt x="5774333" y="20759"/>
                        <a:pt x="5746634" y="15508"/>
                        <a:pt x="5718788" y="11330"/>
                      </a:cubicBezTo>
                      <a:cubicBezTo>
                        <a:pt x="5690942" y="7136"/>
                        <a:pt x="5662916" y="4292"/>
                        <a:pt x="5634869" y="2380"/>
                      </a:cubicBezTo>
                      <a:cubicBezTo>
                        <a:pt x="5627853" y="1977"/>
                        <a:pt x="5620842" y="1411"/>
                        <a:pt x="5613821" y="1166"/>
                      </a:cubicBezTo>
                      <a:lnTo>
                        <a:pt x="5592762" y="376"/>
                      </a:lnTo>
                      <a:lnTo>
                        <a:pt x="5571703" y="76"/>
                      </a:lnTo>
                      <a:lnTo>
                        <a:pt x="5561767" y="0"/>
                      </a:lnTo>
                      <a:lnTo>
                        <a:pt x="5552878" y="0"/>
                      </a:lnTo>
                      <a:lnTo>
                        <a:pt x="5268388" y="0"/>
                      </a:lnTo>
                      <a:lnTo>
                        <a:pt x="4699392" y="0"/>
                      </a:lnTo>
                      <a:lnTo>
                        <a:pt x="3561438" y="0"/>
                      </a:lnTo>
                      <a:lnTo>
                        <a:pt x="0" y="0"/>
                      </a:lnTo>
                      <a:lnTo>
                        <a:pt x="0" y="12218"/>
                      </a:lnTo>
                      <a:lnTo>
                        <a:pt x="3561438" y="12218"/>
                      </a:lnTo>
                      <a:lnTo>
                        <a:pt x="4699392" y="12218"/>
                      </a:lnTo>
                      <a:lnTo>
                        <a:pt x="5268366" y="12218"/>
                      </a:lnTo>
                      <a:lnTo>
                        <a:pt x="5552856" y="12218"/>
                      </a:lnTo>
                      <a:lnTo>
                        <a:pt x="5561746" y="12218"/>
                      </a:lnTo>
                      <a:lnTo>
                        <a:pt x="5571605" y="12294"/>
                      </a:lnTo>
                      <a:lnTo>
                        <a:pt x="5592419" y="12588"/>
                      </a:lnTo>
                      <a:lnTo>
                        <a:pt x="5613232" y="13373"/>
                      </a:lnTo>
                      <a:cubicBezTo>
                        <a:pt x="5620172" y="13613"/>
                        <a:pt x="5627101" y="14174"/>
                        <a:pt x="5634035" y="14571"/>
                      </a:cubicBezTo>
                      <a:cubicBezTo>
                        <a:pt x="5661756" y="16467"/>
                        <a:pt x="5689455" y="19272"/>
                        <a:pt x="5716974" y="23417"/>
                      </a:cubicBezTo>
                      <a:cubicBezTo>
                        <a:pt x="5744493" y="27546"/>
                        <a:pt x="5771865" y="32732"/>
                        <a:pt x="5798998" y="38991"/>
                      </a:cubicBezTo>
                      <a:cubicBezTo>
                        <a:pt x="5826136" y="45244"/>
                        <a:pt x="5852974" y="52772"/>
                        <a:pt x="5879502" y="61226"/>
                      </a:cubicBezTo>
                      <a:cubicBezTo>
                        <a:pt x="5932590" y="78091"/>
                        <a:pt x="5984158" y="99591"/>
                        <a:pt x="6033771" y="124806"/>
                      </a:cubicBezTo>
                      <a:cubicBezTo>
                        <a:pt x="6058572" y="137432"/>
                        <a:pt x="6082779" y="151192"/>
                        <a:pt x="6106458" y="165790"/>
                      </a:cubicBezTo>
                      <a:cubicBezTo>
                        <a:pt x="6130104" y="180432"/>
                        <a:pt x="6153255" y="195897"/>
                        <a:pt x="6175610" y="212435"/>
                      </a:cubicBezTo>
                      <a:cubicBezTo>
                        <a:pt x="6220337" y="245477"/>
                        <a:pt x="6262613" y="281881"/>
                        <a:pt x="6301457" y="321705"/>
                      </a:cubicBezTo>
                      <a:cubicBezTo>
                        <a:pt x="6320908" y="341576"/>
                        <a:pt x="6339587" y="362221"/>
                        <a:pt x="6357426" y="383574"/>
                      </a:cubicBezTo>
                      <a:cubicBezTo>
                        <a:pt x="6375228" y="404960"/>
                        <a:pt x="6392125" y="427103"/>
                        <a:pt x="6408161" y="449861"/>
                      </a:cubicBezTo>
                      <a:cubicBezTo>
                        <a:pt x="6440294" y="495339"/>
                        <a:pt x="6468527" y="543607"/>
                        <a:pt x="6492832" y="593797"/>
                      </a:cubicBezTo>
                      <a:cubicBezTo>
                        <a:pt x="6505034" y="618876"/>
                        <a:pt x="6516015" y="644549"/>
                        <a:pt x="6526044" y="670581"/>
                      </a:cubicBezTo>
                      <a:cubicBezTo>
                        <a:pt x="6536028" y="696634"/>
                        <a:pt x="6545098" y="723053"/>
                        <a:pt x="6552882" y="749859"/>
                      </a:cubicBezTo>
                      <a:cubicBezTo>
                        <a:pt x="6584307" y="857016"/>
                        <a:pt x="6597522" y="969380"/>
                        <a:pt x="6592821" y="1080307"/>
                      </a:cubicBezTo>
                      <a:cubicBezTo>
                        <a:pt x="6588316" y="1191440"/>
                        <a:pt x="6565122" y="1302187"/>
                        <a:pt x="6524894" y="1406201"/>
                      </a:cubicBezTo>
                      <a:cubicBezTo>
                        <a:pt x="6504664" y="1458161"/>
                        <a:pt x="6480396" y="1508564"/>
                        <a:pt x="6451968" y="1556477"/>
                      </a:cubicBezTo>
                      <a:cubicBezTo>
                        <a:pt x="6437783" y="1580450"/>
                        <a:pt x="6422700" y="1603890"/>
                        <a:pt x="6406636" y="1626632"/>
                      </a:cubicBezTo>
                      <a:cubicBezTo>
                        <a:pt x="6390534" y="1649346"/>
                        <a:pt x="6373539" y="1671418"/>
                        <a:pt x="6355699" y="1692782"/>
                      </a:cubicBezTo>
                      <a:cubicBezTo>
                        <a:pt x="6320097" y="1735581"/>
                        <a:pt x="6280763" y="1775214"/>
                        <a:pt x="6238727" y="1811689"/>
                      </a:cubicBezTo>
                      <a:cubicBezTo>
                        <a:pt x="6217701" y="1829926"/>
                        <a:pt x="6195819" y="1847172"/>
                        <a:pt x="6173355" y="1863617"/>
                      </a:cubicBezTo>
                      <a:cubicBezTo>
                        <a:pt x="6150864" y="1880023"/>
                        <a:pt x="6127773" y="1895630"/>
                        <a:pt x="6103996" y="1910141"/>
                      </a:cubicBezTo>
                      <a:cubicBezTo>
                        <a:pt x="6056431" y="1939126"/>
                        <a:pt x="6006622" y="1964558"/>
                        <a:pt x="5954901" y="1985427"/>
                      </a:cubicBezTo>
                      <a:cubicBezTo>
                        <a:pt x="5929060" y="1995896"/>
                        <a:pt x="5902821" y="2005396"/>
                        <a:pt x="5876206" y="2013735"/>
                      </a:cubicBezTo>
                      <a:cubicBezTo>
                        <a:pt x="5849580" y="2022026"/>
                        <a:pt x="5822622" y="2029254"/>
                        <a:pt x="5795430" y="2035410"/>
                      </a:cubicBezTo>
                      <a:cubicBezTo>
                        <a:pt x="5768248" y="2041631"/>
                        <a:pt x="5740778" y="2046500"/>
                        <a:pt x="5713199" y="2050389"/>
                      </a:cubicBezTo>
                      <a:cubicBezTo>
                        <a:pt x="5685615" y="2054262"/>
                        <a:pt x="5657894" y="2057111"/>
                        <a:pt x="5630124" y="2058637"/>
                      </a:cubicBezTo>
                      <a:cubicBezTo>
                        <a:pt x="5623185" y="2059132"/>
                        <a:pt x="5616239" y="2059361"/>
                        <a:pt x="5609294" y="2059628"/>
                      </a:cubicBezTo>
                      <a:cubicBezTo>
                        <a:pt x="5602349" y="2059889"/>
                        <a:pt x="5595404" y="2060195"/>
                        <a:pt x="5588459" y="2060227"/>
                      </a:cubicBezTo>
                      <a:lnTo>
                        <a:pt x="5567928" y="2060456"/>
                      </a:lnTo>
                      <a:lnTo>
                        <a:pt x="5550149" y="2060456"/>
                      </a:lnTo>
                      <a:lnTo>
                        <a:pt x="5479025" y="2060456"/>
                      </a:lnTo>
                      <a:lnTo>
                        <a:pt x="5194535" y="2060456"/>
                      </a:lnTo>
                      <a:lnTo>
                        <a:pt x="4625566" y="2060456"/>
                      </a:lnTo>
                      <a:lnTo>
                        <a:pt x="4483057" y="2060429"/>
                      </a:lnTo>
                      <a:cubicBezTo>
                        <a:pt x="4424696" y="2060254"/>
                        <a:pt x="4366199" y="2053745"/>
                        <a:pt x="4309112" y="2041020"/>
                      </a:cubicBezTo>
                      <a:cubicBezTo>
                        <a:pt x="4252020" y="2028296"/>
                        <a:pt x="4196317" y="2009443"/>
                        <a:pt x="4143376" y="1984844"/>
                      </a:cubicBezTo>
                      <a:cubicBezTo>
                        <a:pt x="4090522" y="1960059"/>
                        <a:pt x="4040408" y="1929685"/>
                        <a:pt x="3994031" y="1894459"/>
                      </a:cubicBezTo>
                      <a:lnTo>
                        <a:pt x="3985310" y="1887884"/>
                      </a:lnTo>
                      <a:cubicBezTo>
                        <a:pt x="3982385" y="1885716"/>
                        <a:pt x="3979645" y="1883314"/>
                        <a:pt x="3976807" y="1881037"/>
                      </a:cubicBezTo>
                      <a:lnTo>
                        <a:pt x="3959959" y="1867141"/>
                      </a:lnTo>
                      <a:cubicBezTo>
                        <a:pt x="3954272" y="1862587"/>
                        <a:pt x="3948966" y="1857603"/>
                        <a:pt x="3943535" y="1852750"/>
                      </a:cubicBezTo>
                      <a:lnTo>
                        <a:pt x="3927363" y="1838075"/>
                      </a:lnTo>
                      <a:cubicBezTo>
                        <a:pt x="3922112" y="1833031"/>
                        <a:pt x="3916975" y="1827872"/>
                        <a:pt x="3911795" y="1822757"/>
                      </a:cubicBezTo>
                      <a:lnTo>
                        <a:pt x="3904054" y="1815055"/>
                      </a:lnTo>
                      <a:lnTo>
                        <a:pt x="3900192" y="1811199"/>
                      </a:lnTo>
                      <a:lnTo>
                        <a:pt x="3896466" y="1807206"/>
                      </a:lnTo>
                      <a:lnTo>
                        <a:pt x="3881661" y="1791136"/>
                      </a:lnTo>
                      <a:lnTo>
                        <a:pt x="3874296" y="1783069"/>
                      </a:lnTo>
                      <a:lnTo>
                        <a:pt x="3867248" y="1774719"/>
                      </a:lnTo>
                      <a:cubicBezTo>
                        <a:pt x="3829428" y="1730384"/>
                        <a:pt x="3796233" y="1682008"/>
                        <a:pt x="3768507" y="1630510"/>
                      </a:cubicBezTo>
                      <a:cubicBezTo>
                        <a:pt x="3740868" y="1578969"/>
                        <a:pt x="3719030" y="1524187"/>
                        <a:pt x="3703244" y="1467677"/>
                      </a:cubicBezTo>
                      <a:cubicBezTo>
                        <a:pt x="3687480" y="1411157"/>
                        <a:pt x="3677958" y="1352835"/>
                        <a:pt x="3674929" y="1294299"/>
                      </a:cubicBezTo>
                      <a:lnTo>
                        <a:pt x="3662722" y="1294942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E5B18138-01AD-A18E-0385-24BC860D8CA4}"/>
                    </a:ext>
                  </a:extLst>
                </p:cNvPr>
                <p:cNvSpPr/>
                <p:nvPr/>
              </p:nvSpPr>
              <p:spPr>
                <a:xfrm>
                  <a:off x="963056" y="1656019"/>
                  <a:ext cx="6272464" cy="1405677"/>
                </a:xfrm>
                <a:custGeom>
                  <a:avLst/>
                  <a:gdLst>
                    <a:gd name="connsiteX0" fmla="*/ 3995796 w 6272464"/>
                    <a:gd name="connsiteY0" fmla="*/ 944726 h 1405677"/>
                    <a:gd name="connsiteX1" fmla="*/ 4051711 w 6272464"/>
                    <a:gd name="connsiteY1" fmla="*/ 1145330 h 1405677"/>
                    <a:gd name="connsiteX2" fmla="*/ 4111445 w 6272464"/>
                    <a:gd name="connsiteY2" fmla="*/ 1232463 h 1405677"/>
                    <a:gd name="connsiteX3" fmla="*/ 4115677 w 6272464"/>
                    <a:gd name="connsiteY3" fmla="*/ 1237567 h 1405677"/>
                    <a:gd name="connsiteX4" fmla="*/ 4120193 w 6272464"/>
                    <a:gd name="connsiteY4" fmla="*/ 1242431 h 1405677"/>
                    <a:gd name="connsiteX5" fmla="*/ 4129170 w 6272464"/>
                    <a:gd name="connsiteY5" fmla="*/ 1252214 h 1405677"/>
                    <a:gd name="connsiteX6" fmla="*/ 4131414 w 6272464"/>
                    <a:gd name="connsiteY6" fmla="*/ 1254660 h 1405677"/>
                    <a:gd name="connsiteX7" fmla="*/ 4133789 w 6272464"/>
                    <a:gd name="connsiteY7" fmla="*/ 1256986 h 1405677"/>
                    <a:gd name="connsiteX8" fmla="*/ 4138523 w 6272464"/>
                    <a:gd name="connsiteY8" fmla="*/ 1261649 h 1405677"/>
                    <a:gd name="connsiteX9" fmla="*/ 4147952 w 6272464"/>
                    <a:gd name="connsiteY9" fmla="*/ 1271007 h 1405677"/>
                    <a:gd name="connsiteX10" fmla="*/ 4157833 w 6272464"/>
                    <a:gd name="connsiteY10" fmla="*/ 1279891 h 1405677"/>
                    <a:gd name="connsiteX11" fmla="*/ 4167807 w 6272464"/>
                    <a:gd name="connsiteY11" fmla="*/ 1288661 h 1405677"/>
                    <a:gd name="connsiteX12" fmla="*/ 4178064 w 6272464"/>
                    <a:gd name="connsiteY12" fmla="*/ 1297110 h 1405677"/>
                    <a:gd name="connsiteX13" fmla="*/ 4183217 w 6272464"/>
                    <a:gd name="connsiteY13" fmla="*/ 1301299 h 1405677"/>
                    <a:gd name="connsiteX14" fmla="*/ 4188550 w 6272464"/>
                    <a:gd name="connsiteY14" fmla="*/ 1305259 h 1405677"/>
                    <a:gd name="connsiteX15" fmla="*/ 4279098 w 6272464"/>
                    <a:gd name="connsiteY15" fmla="*/ 1360139 h 1405677"/>
                    <a:gd name="connsiteX16" fmla="*/ 4378923 w 6272464"/>
                    <a:gd name="connsiteY16" fmla="*/ 1393917 h 1405677"/>
                    <a:gd name="connsiteX17" fmla="*/ 4483618 w 6272464"/>
                    <a:gd name="connsiteY17" fmla="*/ 1405650 h 1405677"/>
                    <a:gd name="connsiteX18" fmla="*/ 4625572 w 6272464"/>
                    <a:gd name="connsiteY18" fmla="*/ 1405678 h 1405677"/>
                    <a:gd name="connsiteX19" fmla="*/ 5194546 w 6272464"/>
                    <a:gd name="connsiteY19" fmla="*/ 1405678 h 1405677"/>
                    <a:gd name="connsiteX20" fmla="*/ 5479036 w 6272464"/>
                    <a:gd name="connsiteY20" fmla="*/ 1405678 h 1405677"/>
                    <a:gd name="connsiteX21" fmla="*/ 5550160 w 6272464"/>
                    <a:gd name="connsiteY21" fmla="*/ 1405678 h 1405677"/>
                    <a:gd name="connsiteX22" fmla="*/ 5567939 w 6272464"/>
                    <a:gd name="connsiteY22" fmla="*/ 1405678 h 1405677"/>
                    <a:gd name="connsiteX23" fmla="*/ 5582668 w 6272464"/>
                    <a:gd name="connsiteY23" fmla="*/ 1405503 h 1405677"/>
                    <a:gd name="connsiteX24" fmla="*/ 5597054 w 6272464"/>
                    <a:gd name="connsiteY24" fmla="*/ 1405089 h 1405677"/>
                    <a:gd name="connsiteX25" fmla="*/ 5611413 w 6272464"/>
                    <a:gd name="connsiteY25" fmla="*/ 1404408 h 1405677"/>
                    <a:gd name="connsiteX26" fmla="*/ 5668521 w 6272464"/>
                    <a:gd name="connsiteY26" fmla="*/ 1398738 h 1405677"/>
                    <a:gd name="connsiteX27" fmla="*/ 5724872 w 6272464"/>
                    <a:gd name="connsiteY27" fmla="*/ 1388481 h 1405677"/>
                    <a:gd name="connsiteX28" fmla="*/ 5780150 w 6272464"/>
                    <a:gd name="connsiteY28" fmla="*/ 1373659 h 1405677"/>
                    <a:gd name="connsiteX29" fmla="*/ 5833996 w 6272464"/>
                    <a:gd name="connsiteY29" fmla="*/ 1354273 h 1405677"/>
                    <a:gd name="connsiteX30" fmla="*/ 5936179 w 6272464"/>
                    <a:gd name="connsiteY30" fmla="*/ 1302682 h 1405677"/>
                    <a:gd name="connsiteX31" fmla="*/ 5983804 w 6272464"/>
                    <a:gd name="connsiteY31" fmla="*/ 1270724 h 1405677"/>
                    <a:gd name="connsiteX32" fmla="*/ 6028754 w 6272464"/>
                    <a:gd name="connsiteY32" fmla="*/ 1235034 h 1405677"/>
                    <a:gd name="connsiteX33" fmla="*/ 6109209 w 6272464"/>
                    <a:gd name="connsiteY33" fmla="*/ 1153239 h 1405677"/>
                    <a:gd name="connsiteX34" fmla="*/ 6144229 w 6272464"/>
                    <a:gd name="connsiteY34" fmla="*/ 1107777 h 1405677"/>
                    <a:gd name="connsiteX35" fmla="*/ 6175338 w 6272464"/>
                    <a:gd name="connsiteY35" fmla="*/ 1059602 h 1405677"/>
                    <a:gd name="connsiteX36" fmla="*/ 6225316 w 6272464"/>
                    <a:gd name="connsiteY36" fmla="*/ 956639 h 1405677"/>
                    <a:gd name="connsiteX37" fmla="*/ 6271835 w 6272464"/>
                    <a:gd name="connsiteY37" fmla="*/ 733218 h 1405677"/>
                    <a:gd name="connsiteX38" fmla="*/ 6244539 w 6272464"/>
                    <a:gd name="connsiteY38" fmla="*/ 506588 h 1405677"/>
                    <a:gd name="connsiteX39" fmla="*/ 6145433 w 6272464"/>
                    <a:gd name="connsiteY39" fmla="*/ 301267 h 1405677"/>
                    <a:gd name="connsiteX40" fmla="*/ 6110555 w 6272464"/>
                    <a:gd name="connsiteY40" fmla="*/ 255669 h 1405677"/>
                    <a:gd name="connsiteX41" fmla="*/ 6071994 w 6272464"/>
                    <a:gd name="connsiteY41" fmla="*/ 213072 h 1405677"/>
                    <a:gd name="connsiteX42" fmla="*/ 5985253 w 6272464"/>
                    <a:gd name="connsiteY42" fmla="*/ 137748 h 1405677"/>
                    <a:gd name="connsiteX43" fmla="*/ 5937601 w 6272464"/>
                    <a:gd name="connsiteY43" fmla="*/ 105621 h 1405677"/>
                    <a:gd name="connsiteX44" fmla="*/ 5887574 w 6272464"/>
                    <a:gd name="connsiteY44" fmla="*/ 77399 h 1405677"/>
                    <a:gd name="connsiteX45" fmla="*/ 5781556 w 6272464"/>
                    <a:gd name="connsiteY45" fmla="*/ 33718 h 1405677"/>
                    <a:gd name="connsiteX46" fmla="*/ 5726272 w 6272464"/>
                    <a:gd name="connsiteY46" fmla="*/ 18439 h 1405677"/>
                    <a:gd name="connsiteX47" fmla="*/ 5669889 w 6272464"/>
                    <a:gd name="connsiteY47" fmla="*/ 7735 h 1405677"/>
                    <a:gd name="connsiteX48" fmla="*/ 5612737 w 6272464"/>
                    <a:gd name="connsiteY48" fmla="*/ 1650 h 1405677"/>
                    <a:gd name="connsiteX49" fmla="*/ 5598367 w 6272464"/>
                    <a:gd name="connsiteY49" fmla="*/ 812 h 1405677"/>
                    <a:gd name="connsiteX50" fmla="*/ 5583976 w 6272464"/>
                    <a:gd name="connsiteY50" fmla="*/ 261 h 1405677"/>
                    <a:gd name="connsiteX51" fmla="*/ 5569557 w 6272464"/>
                    <a:gd name="connsiteY51" fmla="*/ 71 h 1405677"/>
                    <a:gd name="connsiteX52" fmla="*/ 5565951 w 6272464"/>
                    <a:gd name="connsiteY52" fmla="*/ 16 h 1405677"/>
                    <a:gd name="connsiteX53" fmla="*/ 5561735 w 6272464"/>
                    <a:gd name="connsiteY53" fmla="*/ 0 h 1405677"/>
                    <a:gd name="connsiteX54" fmla="*/ 5552845 w 6272464"/>
                    <a:gd name="connsiteY54" fmla="*/ 0 h 1405677"/>
                    <a:gd name="connsiteX55" fmla="*/ 5268355 w 6272464"/>
                    <a:gd name="connsiteY55" fmla="*/ 0 h 1405677"/>
                    <a:gd name="connsiteX56" fmla="*/ 4699392 w 6272464"/>
                    <a:gd name="connsiteY56" fmla="*/ 0 h 1405677"/>
                    <a:gd name="connsiteX57" fmla="*/ 3561438 w 6272464"/>
                    <a:gd name="connsiteY57" fmla="*/ 0 h 1405677"/>
                    <a:gd name="connsiteX58" fmla="*/ 0 w 6272464"/>
                    <a:gd name="connsiteY58" fmla="*/ 0 h 1405677"/>
                    <a:gd name="connsiteX59" fmla="*/ 0 w 6272464"/>
                    <a:gd name="connsiteY59" fmla="*/ 12218 h 1405677"/>
                    <a:gd name="connsiteX60" fmla="*/ 3561438 w 6272464"/>
                    <a:gd name="connsiteY60" fmla="*/ 12218 h 1405677"/>
                    <a:gd name="connsiteX61" fmla="*/ 4699392 w 6272464"/>
                    <a:gd name="connsiteY61" fmla="*/ 12218 h 1405677"/>
                    <a:gd name="connsiteX62" fmla="*/ 5268366 w 6272464"/>
                    <a:gd name="connsiteY62" fmla="*/ 12218 h 1405677"/>
                    <a:gd name="connsiteX63" fmla="*/ 5552856 w 6272464"/>
                    <a:gd name="connsiteY63" fmla="*/ 12218 h 1405677"/>
                    <a:gd name="connsiteX64" fmla="*/ 5561746 w 6272464"/>
                    <a:gd name="connsiteY64" fmla="*/ 12218 h 1405677"/>
                    <a:gd name="connsiteX65" fmla="*/ 5565946 w 6272464"/>
                    <a:gd name="connsiteY65" fmla="*/ 12234 h 1405677"/>
                    <a:gd name="connsiteX66" fmla="*/ 5569492 w 6272464"/>
                    <a:gd name="connsiteY66" fmla="*/ 12289 h 1405677"/>
                    <a:gd name="connsiteX67" fmla="*/ 5583665 w 6272464"/>
                    <a:gd name="connsiteY67" fmla="*/ 12479 h 1405677"/>
                    <a:gd name="connsiteX68" fmla="*/ 5597817 w 6272464"/>
                    <a:gd name="connsiteY68" fmla="*/ 13019 h 1405677"/>
                    <a:gd name="connsiteX69" fmla="*/ 5611941 w 6272464"/>
                    <a:gd name="connsiteY69" fmla="*/ 13841 h 1405677"/>
                    <a:gd name="connsiteX70" fmla="*/ 5668113 w 6272464"/>
                    <a:gd name="connsiteY70" fmla="*/ 19822 h 1405677"/>
                    <a:gd name="connsiteX71" fmla="*/ 5723522 w 6272464"/>
                    <a:gd name="connsiteY71" fmla="*/ 30341 h 1405677"/>
                    <a:gd name="connsiteX72" fmla="*/ 5777846 w 6272464"/>
                    <a:gd name="connsiteY72" fmla="*/ 45359 h 1405677"/>
                    <a:gd name="connsiteX73" fmla="*/ 5882029 w 6272464"/>
                    <a:gd name="connsiteY73" fmla="*/ 88282 h 1405677"/>
                    <a:gd name="connsiteX74" fmla="*/ 5931195 w 6272464"/>
                    <a:gd name="connsiteY74" fmla="*/ 116014 h 1405677"/>
                    <a:gd name="connsiteX75" fmla="*/ 5978025 w 6272464"/>
                    <a:gd name="connsiteY75" fmla="*/ 147591 h 1405677"/>
                    <a:gd name="connsiteX76" fmla="*/ 6063278 w 6272464"/>
                    <a:gd name="connsiteY76" fmla="*/ 221624 h 1405677"/>
                    <a:gd name="connsiteX77" fmla="*/ 6101175 w 6272464"/>
                    <a:gd name="connsiteY77" fmla="*/ 263491 h 1405677"/>
                    <a:gd name="connsiteX78" fmla="*/ 6135448 w 6272464"/>
                    <a:gd name="connsiteY78" fmla="*/ 308299 h 1405677"/>
                    <a:gd name="connsiteX79" fmla="*/ 6232822 w 6272464"/>
                    <a:gd name="connsiteY79" fmla="*/ 510020 h 1405677"/>
                    <a:gd name="connsiteX80" fmla="*/ 6259639 w 6272464"/>
                    <a:gd name="connsiteY80" fmla="*/ 732700 h 1405677"/>
                    <a:gd name="connsiteX81" fmla="*/ 6213937 w 6272464"/>
                    <a:gd name="connsiteY81" fmla="*/ 952227 h 1405677"/>
                    <a:gd name="connsiteX82" fmla="*/ 6164830 w 6272464"/>
                    <a:gd name="connsiteY82" fmla="*/ 1053392 h 1405677"/>
                    <a:gd name="connsiteX83" fmla="*/ 6134261 w 6272464"/>
                    <a:gd name="connsiteY83" fmla="*/ 1100728 h 1405677"/>
                    <a:gd name="connsiteX84" fmla="*/ 6099845 w 6272464"/>
                    <a:gd name="connsiteY84" fmla="*/ 1145406 h 1405677"/>
                    <a:gd name="connsiteX85" fmla="*/ 6020780 w 6272464"/>
                    <a:gd name="connsiteY85" fmla="*/ 1225790 h 1405677"/>
                    <a:gd name="connsiteX86" fmla="*/ 5976608 w 6272464"/>
                    <a:gd name="connsiteY86" fmla="*/ 1260864 h 1405677"/>
                    <a:gd name="connsiteX87" fmla="*/ 5929806 w 6272464"/>
                    <a:gd name="connsiteY87" fmla="*/ 1292273 h 1405677"/>
                    <a:gd name="connsiteX88" fmla="*/ 5829404 w 6272464"/>
                    <a:gd name="connsiteY88" fmla="*/ 1342964 h 1405677"/>
                    <a:gd name="connsiteX89" fmla="*/ 5776506 w 6272464"/>
                    <a:gd name="connsiteY89" fmla="*/ 1362013 h 1405677"/>
                    <a:gd name="connsiteX90" fmla="*/ 5722198 w 6272464"/>
                    <a:gd name="connsiteY90" fmla="*/ 1376573 h 1405677"/>
                    <a:gd name="connsiteX91" fmla="*/ 5666833 w 6272464"/>
                    <a:gd name="connsiteY91" fmla="*/ 1386651 h 1405677"/>
                    <a:gd name="connsiteX92" fmla="*/ 5610710 w 6272464"/>
                    <a:gd name="connsiteY92" fmla="*/ 1392223 h 1405677"/>
                    <a:gd name="connsiteX93" fmla="*/ 5596597 w 6272464"/>
                    <a:gd name="connsiteY93" fmla="*/ 1392893 h 1405677"/>
                    <a:gd name="connsiteX94" fmla="*/ 5582456 w 6272464"/>
                    <a:gd name="connsiteY94" fmla="*/ 1393301 h 1405677"/>
                    <a:gd name="connsiteX95" fmla="*/ 5567944 w 6272464"/>
                    <a:gd name="connsiteY95" fmla="*/ 1393476 h 1405677"/>
                    <a:gd name="connsiteX96" fmla="*/ 5550165 w 6272464"/>
                    <a:gd name="connsiteY96" fmla="*/ 1393476 h 1405677"/>
                    <a:gd name="connsiteX97" fmla="*/ 5479041 w 6272464"/>
                    <a:gd name="connsiteY97" fmla="*/ 1393476 h 1405677"/>
                    <a:gd name="connsiteX98" fmla="*/ 5194551 w 6272464"/>
                    <a:gd name="connsiteY98" fmla="*/ 1393476 h 1405677"/>
                    <a:gd name="connsiteX99" fmla="*/ 4625566 w 6272464"/>
                    <a:gd name="connsiteY99" fmla="*/ 1393476 h 1405677"/>
                    <a:gd name="connsiteX100" fmla="*/ 4483634 w 6272464"/>
                    <a:gd name="connsiteY100" fmla="*/ 1393449 h 1405677"/>
                    <a:gd name="connsiteX101" fmla="*/ 4381576 w 6272464"/>
                    <a:gd name="connsiteY101" fmla="*/ 1382009 h 1405677"/>
                    <a:gd name="connsiteX102" fmla="*/ 4284257 w 6272464"/>
                    <a:gd name="connsiteY102" fmla="*/ 1349087 h 1405677"/>
                    <a:gd name="connsiteX103" fmla="*/ 4195947 w 6272464"/>
                    <a:gd name="connsiteY103" fmla="*/ 1295557 h 1405677"/>
                    <a:gd name="connsiteX104" fmla="*/ 4190745 w 6272464"/>
                    <a:gd name="connsiteY104" fmla="*/ 1291695 h 1405677"/>
                    <a:gd name="connsiteX105" fmla="*/ 4185717 w 6272464"/>
                    <a:gd name="connsiteY105" fmla="*/ 1287604 h 1405677"/>
                    <a:gd name="connsiteX106" fmla="*/ 4175710 w 6272464"/>
                    <a:gd name="connsiteY106" fmla="*/ 1279363 h 1405677"/>
                    <a:gd name="connsiteX107" fmla="*/ 4165982 w 6272464"/>
                    <a:gd name="connsiteY107" fmla="*/ 1270805 h 1405677"/>
                    <a:gd name="connsiteX108" fmla="*/ 4156340 w 6272464"/>
                    <a:gd name="connsiteY108" fmla="*/ 1262139 h 1405677"/>
                    <a:gd name="connsiteX109" fmla="*/ 4147146 w 6272464"/>
                    <a:gd name="connsiteY109" fmla="*/ 1253010 h 1405677"/>
                    <a:gd name="connsiteX110" fmla="*/ 4142526 w 6272464"/>
                    <a:gd name="connsiteY110" fmla="*/ 1248461 h 1405677"/>
                    <a:gd name="connsiteX111" fmla="*/ 4140206 w 6272464"/>
                    <a:gd name="connsiteY111" fmla="*/ 1246195 h 1405677"/>
                    <a:gd name="connsiteX112" fmla="*/ 4138022 w 6272464"/>
                    <a:gd name="connsiteY112" fmla="*/ 1243809 h 1405677"/>
                    <a:gd name="connsiteX113" fmla="*/ 4129263 w 6272464"/>
                    <a:gd name="connsiteY113" fmla="*/ 1234266 h 1405677"/>
                    <a:gd name="connsiteX114" fmla="*/ 4124856 w 6272464"/>
                    <a:gd name="connsiteY114" fmla="*/ 1229521 h 1405677"/>
                    <a:gd name="connsiteX115" fmla="*/ 4120727 w 6272464"/>
                    <a:gd name="connsiteY115" fmla="*/ 1224537 h 1405677"/>
                    <a:gd name="connsiteX116" fmla="*/ 4062475 w 6272464"/>
                    <a:gd name="connsiteY116" fmla="*/ 1139572 h 1405677"/>
                    <a:gd name="connsiteX117" fmla="*/ 4007992 w 6272464"/>
                    <a:gd name="connsiteY117" fmla="*/ 944122 h 1405677"/>
                    <a:gd name="connsiteX118" fmla="*/ 3995796 w 6272464"/>
                    <a:gd name="connsiteY118" fmla="*/ 944726 h 1405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6272464" h="1405677">
                      <a:moveTo>
                        <a:pt x="3995796" y="944726"/>
                      </a:moveTo>
                      <a:cubicBezTo>
                        <a:pt x="3999505" y="1014646"/>
                        <a:pt x="4018587" y="1083243"/>
                        <a:pt x="4051711" y="1145330"/>
                      </a:cubicBezTo>
                      <a:cubicBezTo>
                        <a:pt x="4068428" y="1176270"/>
                        <a:pt x="4088501" y="1205532"/>
                        <a:pt x="4111445" y="1232463"/>
                      </a:cubicBezTo>
                      <a:lnTo>
                        <a:pt x="4115677" y="1237567"/>
                      </a:lnTo>
                      <a:lnTo>
                        <a:pt x="4120193" y="1242431"/>
                      </a:lnTo>
                      <a:lnTo>
                        <a:pt x="4129170" y="1252214"/>
                      </a:lnTo>
                      <a:cubicBezTo>
                        <a:pt x="4129922" y="1253026"/>
                        <a:pt x="4130646" y="1253865"/>
                        <a:pt x="4131414" y="1254660"/>
                      </a:cubicBezTo>
                      <a:lnTo>
                        <a:pt x="4133789" y="1256986"/>
                      </a:lnTo>
                      <a:lnTo>
                        <a:pt x="4138523" y="1261649"/>
                      </a:lnTo>
                      <a:lnTo>
                        <a:pt x="4147952" y="1271007"/>
                      </a:lnTo>
                      <a:lnTo>
                        <a:pt x="4157833" y="1279891"/>
                      </a:lnTo>
                      <a:cubicBezTo>
                        <a:pt x="4161134" y="1282844"/>
                        <a:pt x="4164299" y="1285954"/>
                        <a:pt x="4167807" y="1288661"/>
                      </a:cubicBezTo>
                      <a:lnTo>
                        <a:pt x="4178064" y="1297110"/>
                      </a:lnTo>
                      <a:cubicBezTo>
                        <a:pt x="4179791" y="1298493"/>
                        <a:pt x="4181414" y="1300013"/>
                        <a:pt x="4183217" y="1301299"/>
                      </a:cubicBezTo>
                      <a:lnTo>
                        <a:pt x="4188550" y="1305259"/>
                      </a:lnTo>
                      <a:cubicBezTo>
                        <a:pt x="4216766" y="1326666"/>
                        <a:pt x="4247172" y="1345110"/>
                        <a:pt x="4279098" y="1360139"/>
                      </a:cubicBezTo>
                      <a:cubicBezTo>
                        <a:pt x="4311111" y="1374977"/>
                        <a:pt x="4344633" y="1386264"/>
                        <a:pt x="4378923" y="1393917"/>
                      </a:cubicBezTo>
                      <a:cubicBezTo>
                        <a:pt x="4413219" y="1401560"/>
                        <a:pt x="4448309" y="1405503"/>
                        <a:pt x="4483618" y="1405650"/>
                      </a:cubicBezTo>
                      <a:lnTo>
                        <a:pt x="4625572" y="1405678"/>
                      </a:lnTo>
                      <a:lnTo>
                        <a:pt x="5194546" y="1405678"/>
                      </a:lnTo>
                      <a:lnTo>
                        <a:pt x="5479036" y="1405678"/>
                      </a:lnTo>
                      <a:lnTo>
                        <a:pt x="5550160" y="1405678"/>
                      </a:lnTo>
                      <a:lnTo>
                        <a:pt x="5567939" y="1405678"/>
                      </a:lnTo>
                      <a:lnTo>
                        <a:pt x="5582668" y="1405503"/>
                      </a:lnTo>
                      <a:cubicBezTo>
                        <a:pt x="5587473" y="1405514"/>
                        <a:pt x="5592261" y="1405264"/>
                        <a:pt x="5597054" y="1405089"/>
                      </a:cubicBezTo>
                      <a:cubicBezTo>
                        <a:pt x="5601848" y="1404904"/>
                        <a:pt x="5606641" y="1404779"/>
                        <a:pt x="5611413" y="1404408"/>
                      </a:cubicBezTo>
                      <a:cubicBezTo>
                        <a:pt x="5630554" y="1403384"/>
                        <a:pt x="5649598" y="1401391"/>
                        <a:pt x="5668521" y="1398738"/>
                      </a:cubicBezTo>
                      <a:cubicBezTo>
                        <a:pt x="5687439" y="1396063"/>
                        <a:pt x="5706270" y="1392762"/>
                        <a:pt x="5724872" y="1388481"/>
                      </a:cubicBezTo>
                      <a:cubicBezTo>
                        <a:pt x="5743485" y="1384254"/>
                        <a:pt x="5761924" y="1379313"/>
                        <a:pt x="5780150" y="1373659"/>
                      </a:cubicBezTo>
                      <a:cubicBezTo>
                        <a:pt x="5798355" y="1367950"/>
                        <a:pt x="5816303" y="1361430"/>
                        <a:pt x="5833996" y="1354273"/>
                      </a:cubicBezTo>
                      <a:cubicBezTo>
                        <a:pt x="5869413" y="1340028"/>
                        <a:pt x="5903518" y="1322537"/>
                        <a:pt x="5936179" y="1302682"/>
                      </a:cubicBezTo>
                      <a:cubicBezTo>
                        <a:pt x="5952505" y="1292736"/>
                        <a:pt x="5968345" y="1281988"/>
                        <a:pt x="5983804" y="1270724"/>
                      </a:cubicBezTo>
                      <a:cubicBezTo>
                        <a:pt x="5999236" y="1259415"/>
                        <a:pt x="6014303" y="1247589"/>
                        <a:pt x="6028754" y="1235034"/>
                      </a:cubicBezTo>
                      <a:cubicBezTo>
                        <a:pt x="6057635" y="1209922"/>
                        <a:pt x="6084757" y="1182697"/>
                        <a:pt x="6109209" y="1153239"/>
                      </a:cubicBezTo>
                      <a:cubicBezTo>
                        <a:pt x="6121471" y="1138542"/>
                        <a:pt x="6133155" y="1123372"/>
                        <a:pt x="6144229" y="1107777"/>
                      </a:cubicBezTo>
                      <a:cubicBezTo>
                        <a:pt x="6155265" y="1092149"/>
                        <a:pt x="6165604" y="1076047"/>
                        <a:pt x="6175338" y="1059602"/>
                      </a:cubicBezTo>
                      <a:cubicBezTo>
                        <a:pt x="6194877" y="1026739"/>
                        <a:pt x="6211442" y="992188"/>
                        <a:pt x="6225316" y="956639"/>
                      </a:cubicBezTo>
                      <a:cubicBezTo>
                        <a:pt x="6252791" y="885423"/>
                        <a:pt x="6268746" y="809859"/>
                        <a:pt x="6271835" y="733218"/>
                      </a:cubicBezTo>
                      <a:cubicBezTo>
                        <a:pt x="6275049" y="656413"/>
                        <a:pt x="6265968" y="579738"/>
                        <a:pt x="6244539" y="506588"/>
                      </a:cubicBezTo>
                      <a:cubicBezTo>
                        <a:pt x="6223077" y="433470"/>
                        <a:pt x="6189577" y="363801"/>
                        <a:pt x="6145433" y="301267"/>
                      </a:cubicBezTo>
                      <a:cubicBezTo>
                        <a:pt x="6134408" y="285634"/>
                        <a:pt x="6122805" y="270393"/>
                        <a:pt x="6110555" y="255669"/>
                      </a:cubicBezTo>
                      <a:cubicBezTo>
                        <a:pt x="6098266" y="240983"/>
                        <a:pt x="6085400" y="226766"/>
                        <a:pt x="6071994" y="213072"/>
                      </a:cubicBezTo>
                      <a:cubicBezTo>
                        <a:pt x="6045254" y="185602"/>
                        <a:pt x="6016057" y="160550"/>
                        <a:pt x="5985253" y="137748"/>
                      </a:cubicBezTo>
                      <a:cubicBezTo>
                        <a:pt x="5969854" y="126331"/>
                        <a:pt x="5953883" y="115709"/>
                        <a:pt x="5937601" y="105621"/>
                      </a:cubicBezTo>
                      <a:cubicBezTo>
                        <a:pt x="5921292" y="95576"/>
                        <a:pt x="5904646" y="86076"/>
                        <a:pt x="5887574" y="77399"/>
                      </a:cubicBezTo>
                      <a:cubicBezTo>
                        <a:pt x="5853431" y="60088"/>
                        <a:pt x="5818025" y="45261"/>
                        <a:pt x="5781556" y="33718"/>
                      </a:cubicBezTo>
                      <a:cubicBezTo>
                        <a:pt x="5763335" y="27928"/>
                        <a:pt x="5744918" y="22715"/>
                        <a:pt x="5726272" y="18439"/>
                      </a:cubicBezTo>
                      <a:cubicBezTo>
                        <a:pt x="5707632" y="14157"/>
                        <a:pt x="5688823" y="10589"/>
                        <a:pt x="5669889" y="7735"/>
                      </a:cubicBezTo>
                      <a:cubicBezTo>
                        <a:pt x="5650960" y="4864"/>
                        <a:pt x="5631873" y="2974"/>
                        <a:pt x="5612737" y="1650"/>
                      </a:cubicBezTo>
                      <a:cubicBezTo>
                        <a:pt x="5607943" y="1394"/>
                        <a:pt x="5603172" y="953"/>
                        <a:pt x="5598367" y="812"/>
                      </a:cubicBezTo>
                      <a:lnTo>
                        <a:pt x="5583976" y="261"/>
                      </a:lnTo>
                      <a:lnTo>
                        <a:pt x="5569557" y="71"/>
                      </a:lnTo>
                      <a:lnTo>
                        <a:pt x="5565951" y="16"/>
                      </a:lnTo>
                      <a:lnTo>
                        <a:pt x="5561735" y="0"/>
                      </a:lnTo>
                      <a:lnTo>
                        <a:pt x="5552845" y="0"/>
                      </a:lnTo>
                      <a:lnTo>
                        <a:pt x="5268355" y="0"/>
                      </a:lnTo>
                      <a:lnTo>
                        <a:pt x="4699392" y="0"/>
                      </a:lnTo>
                      <a:lnTo>
                        <a:pt x="3561438" y="0"/>
                      </a:lnTo>
                      <a:lnTo>
                        <a:pt x="0" y="0"/>
                      </a:lnTo>
                      <a:lnTo>
                        <a:pt x="0" y="12218"/>
                      </a:lnTo>
                      <a:lnTo>
                        <a:pt x="3561438" y="12218"/>
                      </a:lnTo>
                      <a:lnTo>
                        <a:pt x="4699392" y="12218"/>
                      </a:lnTo>
                      <a:lnTo>
                        <a:pt x="5268366" y="12218"/>
                      </a:lnTo>
                      <a:lnTo>
                        <a:pt x="5552856" y="12218"/>
                      </a:lnTo>
                      <a:lnTo>
                        <a:pt x="5561746" y="12218"/>
                      </a:lnTo>
                      <a:lnTo>
                        <a:pt x="5565946" y="12234"/>
                      </a:lnTo>
                      <a:lnTo>
                        <a:pt x="5569492" y="12289"/>
                      </a:lnTo>
                      <a:lnTo>
                        <a:pt x="5583665" y="12479"/>
                      </a:lnTo>
                      <a:lnTo>
                        <a:pt x="5597817" y="13019"/>
                      </a:lnTo>
                      <a:cubicBezTo>
                        <a:pt x="5602540" y="13155"/>
                        <a:pt x="5607230" y="13591"/>
                        <a:pt x="5611941" y="13841"/>
                      </a:cubicBezTo>
                      <a:cubicBezTo>
                        <a:pt x="5630751" y="15143"/>
                        <a:pt x="5649511" y="16995"/>
                        <a:pt x="5668113" y="19822"/>
                      </a:cubicBezTo>
                      <a:cubicBezTo>
                        <a:pt x="5686721" y="22628"/>
                        <a:pt x="5705203" y="26130"/>
                        <a:pt x="5723522" y="30341"/>
                      </a:cubicBezTo>
                      <a:cubicBezTo>
                        <a:pt x="5741840" y="34546"/>
                        <a:pt x="5759936" y="39666"/>
                        <a:pt x="5777846" y="45359"/>
                      </a:cubicBezTo>
                      <a:cubicBezTo>
                        <a:pt x="5813683" y="56700"/>
                        <a:pt x="5848474" y="71276"/>
                        <a:pt x="5882029" y="88282"/>
                      </a:cubicBezTo>
                      <a:cubicBezTo>
                        <a:pt x="5898801" y="96807"/>
                        <a:pt x="5915164" y="106144"/>
                        <a:pt x="5931195" y="116014"/>
                      </a:cubicBezTo>
                      <a:cubicBezTo>
                        <a:pt x="5947194" y="125933"/>
                        <a:pt x="5962892" y="136370"/>
                        <a:pt x="5978025" y="147591"/>
                      </a:cubicBezTo>
                      <a:cubicBezTo>
                        <a:pt x="6008295" y="170006"/>
                        <a:pt x="6036996" y="194628"/>
                        <a:pt x="6063278" y="221624"/>
                      </a:cubicBezTo>
                      <a:cubicBezTo>
                        <a:pt x="6076450" y="235084"/>
                        <a:pt x="6089093" y="249056"/>
                        <a:pt x="6101175" y="263491"/>
                      </a:cubicBezTo>
                      <a:cubicBezTo>
                        <a:pt x="6113213" y="277959"/>
                        <a:pt x="6124619" y="292938"/>
                        <a:pt x="6135448" y="308299"/>
                      </a:cubicBezTo>
                      <a:cubicBezTo>
                        <a:pt x="6178830" y="369749"/>
                        <a:pt x="6211736" y="438198"/>
                        <a:pt x="6232822" y="510020"/>
                      </a:cubicBezTo>
                      <a:cubicBezTo>
                        <a:pt x="6253875" y="581879"/>
                        <a:pt x="6262792" y="657197"/>
                        <a:pt x="6259639" y="732700"/>
                      </a:cubicBezTo>
                      <a:cubicBezTo>
                        <a:pt x="6256610" y="808035"/>
                        <a:pt x="6240928" y="882258"/>
                        <a:pt x="6213937" y="952227"/>
                      </a:cubicBezTo>
                      <a:cubicBezTo>
                        <a:pt x="6200302" y="987149"/>
                        <a:pt x="6184026" y="1021101"/>
                        <a:pt x="6164830" y="1053392"/>
                      </a:cubicBezTo>
                      <a:cubicBezTo>
                        <a:pt x="6155265" y="1069554"/>
                        <a:pt x="6145106" y="1085373"/>
                        <a:pt x="6134261" y="1100728"/>
                      </a:cubicBezTo>
                      <a:cubicBezTo>
                        <a:pt x="6123377" y="1116056"/>
                        <a:pt x="6111894" y="1130965"/>
                        <a:pt x="6099845" y="1145406"/>
                      </a:cubicBezTo>
                      <a:cubicBezTo>
                        <a:pt x="6075818" y="1174358"/>
                        <a:pt x="6049165" y="1201109"/>
                        <a:pt x="6020780" y="1225790"/>
                      </a:cubicBezTo>
                      <a:cubicBezTo>
                        <a:pt x="6006579" y="1238128"/>
                        <a:pt x="5991768" y="1249752"/>
                        <a:pt x="5976608" y="1260864"/>
                      </a:cubicBezTo>
                      <a:cubicBezTo>
                        <a:pt x="5961416" y="1271933"/>
                        <a:pt x="5945854" y="1282495"/>
                        <a:pt x="5929806" y="1292273"/>
                      </a:cubicBezTo>
                      <a:cubicBezTo>
                        <a:pt x="5897711" y="1311785"/>
                        <a:pt x="5864206" y="1328970"/>
                        <a:pt x="5829404" y="1342964"/>
                      </a:cubicBezTo>
                      <a:cubicBezTo>
                        <a:pt x="5812022" y="1349997"/>
                        <a:pt x="5794389" y="1356402"/>
                        <a:pt x="5776506" y="1362013"/>
                      </a:cubicBezTo>
                      <a:cubicBezTo>
                        <a:pt x="5758601" y="1367569"/>
                        <a:pt x="5740484" y="1372423"/>
                        <a:pt x="5722198" y="1376573"/>
                      </a:cubicBezTo>
                      <a:cubicBezTo>
                        <a:pt x="5703922" y="1380784"/>
                        <a:pt x="5685424" y="1384020"/>
                        <a:pt x="5666833" y="1386651"/>
                      </a:cubicBezTo>
                      <a:cubicBezTo>
                        <a:pt x="5648236" y="1389260"/>
                        <a:pt x="5629525" y="1391221"/>
                        <a:pt x="5610710" y="1392223"/>
                      </a:cubicBezTo>
                      <a:cubicBezTo>
                        <a:pt x="5606021" y="1392588"/>
                        <a:pt x="5601303" y="1392713"/>
                        <a:pt x="5596597" y="1392893"/>
                      </a:cubicBezTo>
                      <a:cubicBezTo>
                        <a:pt x="5591885" y="1393067"/>
                        <a:pt x="5587178" y="1393312"/>
                        <a:pt x="5582456" y="1393301"/>
                      </a:cubicBezTo>
                      <a:lnTo>
                        <a:pt x="5567944" y="1393476"/>
                      </a:lnTo>
                      <a:lnTo>
                        <a:pt x="5550165" y="1393476"/>
                      </a:lnTo>
                      <a:lnTo>
                        <a:pt x="5479041" y="1393476"/>
                      </a:lnTo>
                      <a:lnTo>
                        <a:pt x="5194551" y="1393476"/>
                      </a:lnTo>
                      <a:lnTo>
                        <a:pt x="4625566" y="1393476"/>
                      </a:lnTo>
                      <a:lnTo>
                        <a:pt x="4483634" y="1393449"/>
                      </a:lnTo>
                      <a:cubicBezTo>
                        <a:pt x="4449208" y="1393307"/>
                        <a:pt x="4415005" y="1389456"/>
                        <a:pt x="4381576" y="1382009"/>
                      </a:cubicBezTo>
                      <a:cubicBezTo>
                        <a:pt x="4348158" y="1374552"/>
                        <a:pt x="4315474" y="1363554"/>
                        <a:pt x="4284257" y="1349087"/>
                      </a:cubicBezTo>
                      <a:cubicBezTo>
                        <a:pt x="4253126" y="1334428"/>
                        <a:pt x="4223466" y="1316442"/>
                        <a:pt x="4195947" y="1295557"/>
                      </a:cubicBezTo>
                      <a:lnTo>
                        <a:pt x="4190745" y="1291695"/>
                      </a:lnTo>
                      <a:cubicBezTo>
                        <a:pt x="4188985" y="1290442"/>
                        <a:pt x="4187406" y="1288956"/>
                        <a:pt x="4185717" y="1287604"/>
                      </a:cubicBezTo>
                      <a:lnTo>
                        <a:pt x="4175710" y="1279363"/>
                      </a:lnTo>
                      <a:cubicBezTo>
                        <a:pt x="4172284" y="1276726"/>
                        <a:pt x="4169201" y="1273682"/>
                        <a:pt x="4165982" y="1270805"/>
                      </a:cubicBezTo>
                      <a:lnTo>
                        <a:pt x="4156340" y="1262139"/>
                      </a:lnTo>
                      <a:lnTo>
                        <a:pt x="4147146" y="1253010"/>
                      </a:lnTo>
                      <a:lnTo>
                        <a:pt x="4142526" y="1248461"/>
                      </a:lnTo>
                      <a:lnTo>
                        <a:pt x="4140206" y="1246195"/>
                      </a:lnTo>
                      <a:cubicBezTo>
                        <a:pt x="4139460" y="1245416"/>
                        <a:pt x="4138751" y="1244599"/>
                        <a:pt x="4138022" y="1243809"/>
                      </a:cubicBezTo>
                      <a:lnTo>
                        <a:pt x="4129263" y="1234266"/>
                      </a:lnTo>
                      <a:lnTo>
                        <a:pt x="4124856" y="1229521"/>
                      </a:lnTo>
                      <a:lnTo>
                        <a:pt x="4120727" y="1224537"/>
                      </a:lnTo>
                      <a:cubicBezTo>
                        <a:pt x="4098350" y="1198265"/>
                        <a:pt x="4078773" y="1169728"/>
                        <a:pt x="4062475" y="1139572"/>
                      </a:cubicBezTo>
                      <a:cubicBezTo>
                        <a:pt x="4030189" y="1079043"/>
                        <a:pt x="4011620" y="1012249"/>
                        <a:pt x="4007992" y="944122"/>
                      </a:cubicBezTo>
                      <a:lnTo>
                        <a:pt x="3995796" y="944726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FE4BC3CA-5371-DDD6-734C-D07810015941}"/>
                    </a:ext>
                  </a:extLst>
                </p:cNvPr>
                <p:cNvSpPr/>
                <p:nvPr/>
              </p:nvSpPr>
              <p:spPr>
                <a:xfrm>
                  <a:off x="963056" y="1314366"/>
                  <a:ext cx="6614129" cy="2088966"/>
                </a:xfrm>
                <a:custGeom>
                  <a:avLst/>
                  <a:gdLst>
                    <a:gd name="connsiteX0" fmla="*/ 3654579 w 6614129"/>
                    <a:gd name="connsiteY0" fmla="*/ 1303483 h 2088966"/>
                    <a:gd name="connsiteX1" fmla="*/ 3683618 w 6614129"/>
                    <a:gd name="connsiteY1" fmla="*/ 1481306 h 2088966"/>
                    <a:gd name="connsiteX2" fmla="*/ 3750547 w 6614129"/>
                    <a:gd name="connsiteY2" fmla="*/ 1648290 h 2088966"/>
                    <a:gd name="connsiteX3" fmla="*/ 3851761 w 6614129"/>
                    <a:gd name="connsiteY3" fmla="*/ 1796115 h 2088966"/>
                    <a:gd name="connsiteX4" fmla="*/ 3858990 w 6614129"/>
                    <a:gd name="connsiteY4" fmla="*/ 1804673 h 2088966"/>
                    <a:gd name="connsiteX5" fmla="*/ 3866539 w 6614129"/>
                    <a:gd name="connsiteY5" fmla="*/ 1812941 h 2088966"/>
                    <a:gd name="connsiteX6" fmla="*/ 3881715 w 6614129"/>
                    <a:gd name="connsiteY6" fmla="*/ 1829408 h 2088966"/>
                    <a:gd name="connsiteX7" fmla="*/ 3885534 w 6614129"/>
                    <a:gd name="connsiteY7" fmla="*/ 1833499 h 2088966"/>
                    <a:gd name="connsiteX8" fmla="*/ 3889494 w 6614129"/>
                    <a:gd name="connsiteY8" fmla="*/ 1837454 h 2088966"/>
                    <a:gd name="connsiteX9" fmla="*/ 3897425 w 6614129"/>
                    <a:gd name="connsiteY9" fmla="*/ 1845347 h 2088966"/>
                    <a:gd name="connsiteX10" fmla="*/ 3913385 w 6614129"/>
                    <a:gd name="connsiteY10" fmla="*/ 1861040 h 2088966"/>
                    <a:gd name="connsiteX11" fmla="*/ 3929961 w 6614129"/>
                    <a:gd name="connsiteY11" fmla="*/ 1876080 h 2088966"/>
                    <a:gd name="connsiteX12" fmla="*/ 3946793 w 6614129"/>
                    <a:gd name="connsiteY12" fmla="*/ 1890825 h 2088966"/>
                    <a:gd name="connsiteX13" fmla="*/ 3964060 w 6614129"/>
                    <a:gd name="connsiteY13" fmla="*/ 1905064 h 2088966"/>
                    <a:gd name="connsiteX14" fmla="*/ 3972776 w 6614129"/>
                    <a:gd name="connsiteY14" fmla="*/ 1912080 h 2088966"/>
                    <a:gd name="connsiteX15" fmla="*/ 3981709 w 6614129"/>
                    <a:gd name="connsiteY15" fmla="*/ 1918818 h 2088966"/>
                    <a:gd name="connsiteX16" fmla="*/ 4134786 w 6614129"/>
                    <a:gd name="connsiteY16" fmla="*/ 2011453 h 2088966"/>
                    <a:gd name="connsiteX17" fmla="*/ 4304700 w 6614129"/>
                    <a:gd name="connsiteY17" fmla="*/ 2069046 h 2088966"/>
                    <a:gd name="connsiteX18" fmla="*/ 4483035 w 6614129"/>
                    <a:gd name="connsiteY18" fmla="*/ 2088939 h 2088966"/>
                    <a:gd name="connsiteX19" fmla="*/ 4625577 w 6614129"/>
                    <a:gd name="connsiteY19" fmla="*/ 2088967 h 2088966"/>
                    <a:gd name="connsiteX20" fmla="*/ 5194551 w 6614129"/>
                    <a:gd name="connsiteY20" fmla="*/ 2088967 h 2088966"/>
                    <a:gd name="connsiteX21" fmla="*/ 5479041 w 6614129"/>
                    <a:gd name="connsiteY21" fmla="*/ 2088967 h 2088966"/>
                    <a:gd name="connsiteX22" fmla="*/ 5550165 w 6614129"/>
                    <a:gd name="connsiteY22" fmla="*/ 2088967 h 2088966"/>
                    <a:gd name="connsiteX23" fmla="*/ 5567944 w 6614129"/>
                    <a:gd name="connsiteY23" fmla="*/ 2088967 h 2088966"/>
                    <a:gd name="connsiteX24" fmla="*/ 5588845 w 6614129"/>
                    <a:gd name="connsiteY24" fmla="*/ 2088738 h 2088966"/>
                    <a:gd name="connsiteX25" fmla="*/ 5610089 w 6614129"/>
                    <a:gd name="connsiteY25" fmla="*/ 2088127 h 2088966"/>
                    <a:gd name="connsiteX26" fmla="*/ 5631328 w 6614129"/>
                    <a:gd name="connsiteY26" fmla="*/ 2087114 h 2088966"/>
                    <a:gd name="connsiteX27" fmla="*/ 5716053 w 6614129"/>
                    <a:gd name="connsiteY27" fmla="*/ 2078704 h 2088966"/>
                    <a:gd name="connsiteX28" fmla="*/ 5799929 w 6614129"/>
                    <a:gd name="connsiteY28" fmla="*/ 2063425 h 2088966"/>
                    <a:gd name="connsiteX29" fmla="*/ 5882323 w 6614129"/>
                    <a:gd name="connsiteY29" fmla="*/ 2041314 h 2088966"/>
                    <a:gd name="connsiteX30" fmla="*/ 5962593 w 6614129"/>
                    <a:gd name="connsiteY30" fmla="*/ 2012439 h 2088966"/>
                    <a:gd name="connsiteX31" fmla="*/ 6114662 w 6614129"/>
                    <a:gd name="connsiteY31" fmla="*/ 1935650 h 2088966"/>
                    <a:gd name="connsiteX32" fmla="*/ 6185399 w 6614129"/>
                    <a:gd name="connsiteY32" fmla="*/ 1888200 h 2088966"/>
                    <a:gd name="connsiteX33" fmla="*/ 6252061 w 6614129"/>
                    <a:gd name="connsiteY33" fmla="*/ 1835248 h 2088966"/>
                    <a:gd name="connsiteX34" fmla="*/ 6371349 w 6614129"/>
                    <a:gd name="connsiteY34" fmla="*/ 1713988 h 2088966"/>
                    <a:gd name="connsiteX35" fmla="*/ 6423293 w 6614129"/>
                    <a:gd name="connsiteY35" fmla="*/ 1646525 h 2088966"/>
                    <a:gd name="connsiteX36" fmla="*/ 6469524 w 6614129"/>
                    <a:gd name="connsiteY36" fmla="*/ 1574976 h 2088966"/>
                    <a:gd name="connsiteX37" fmla="*/ 6543905 w 6614129"/>
                    <a:gd name="connsiteY37" fmla="*/ 1421698 h 2088966"/>
                    <a:gd name="connsiteX38" fmla="*/ 6613188 w 6614129"/>
                    <a:gd name="connsiteY38" fmla="*/ 1089311 h 2088966"/>
                    <a:gd name="connsiteX39" fmla="*/ 6572448 w 6614129"/>
                    <a:gd name="connsiteY39" fmla="*/ 752283 h 2088966"/>
                    <a:gd name="connsiteX40" fmla="*/ 6545071 w 6614129"/>
                    <a:gd name="connsiteY40" fmla="*/ 671409 h 2088966"/>
                    <a:gd name="connsiteX41" fmla="*/ 6511195 w 6614129"/>
                    <a:gd name="connsiteY41" fmla="*/ 593084 h 2088966"/>
                    <a:gd name="connsiteX42" fmla="*/ 6424841 w 6614129"/>
                    <a:gd name="connsiteY42" fmla="*/ 446282 h 2088966"/>
                    <a:gd name="connsiteX43" fmla="*/ 6373103 w 6614129"/>
                    <a:gd name="connsiteY43" fmla="*/ 378683 h 2088966"/>
                    <a:gd name="connsiteX44" fmla="*/ 6316028 w 6614129"/>
                    <a:gd name="connsiteY44" fmla="*/ 315593 h 2088966"/>
                    <a:gd name="connsiteX45" fmla="*/ 6187703 w 6614129"/>
                    <a:gd name="connsiteY45" fmla="*/ 204171 h 2088966"/>
                    <a:gd name="connsiteX46" fmla="*/ 6117184 w 6614129"/>
                    <a:gd name="connsiteY46" fmla="*/ 156606 h 2088966"/>
                    <a:gd name="connsiteX47" fmla="*/ 6043059 w 6614129"/>
                    <a:gd name="connsiteY47" fmla="*/ 114816 h 2088966"/>
                    <a:gd name="connsiteX48" fmla="*/ 5885733 w 6614129"/>
                    <a:gd name="connsiteY48" fmla="*/ 49978 h 2088966"/>
                    <a:gd name="connsiteX49" fmla="*/ 5803633 w 6614129"/>
                    <a:gd name="connsiteY49" fmla="*/ 27301 h 2088966"/>
                    <a:gd name="connsiteX50" fmla="*/ 5719981 w 6614129"/>
                    <a:gd name="connsiteY50" fmla="*/ 11417 h 2088966"/>
                    <a:gd name="connsiteX51" fmla="*/ 5635408 w 6614129"/>
                    <a:gd name="connsiteY51" fmla="*/ 2397 h 2088966"/>
                    <a:gd name="connsiteX52" fmla="*/ 5614197 w 6614129"/>
                    <a:gd name="connsiteY52" fmla="*/ 1177 h 2088966"/>
                    <a:gd name="connsiteX53" fmla="*/ 5592974 w 6614129"/>
                    <a:gd name="connsiteY53" fmla="*/ 381 h 2088966"/>
                    <a:gd name="connsiteX54" fmla="*/ 5571752 w 6614129"/>
                    <a:gd name="connsiteY54" fmla="*/ 76 h 2088966"/>
                    <a:gd name="connsiteX55" fmla="*/ 5561767 w 6614129"/>
                    <a:gd name="connsiteY55" fmla="*/ 0 h 2088966"/>
                    <a:gd name="connsiteX56" fmla="*/ 5552878 w 6614129"/>
                    <a:gd name="connsiteY56" fmla="*/ 0 h 2088966"/>
                    <a:gd name="connsiteX57" fmla="*/ 5268388 w 6614129"/>
                    <a:gd name="connsiteY57" fmla="*/ 0 h 2088966"/>
                    <a:gd name="connsiteX58" fmla="*/ 4699392 w 6614129"/>
                    <a:gd name="connsiteY58" fmla="*/ 0 h 2088966"/>
                    <a:gd name="connsiteX59" fmla="*/ 3561438 w 6614129"/>
                    <a:gd name="connsiteY59" fmla="*/ 0 h 2088966"/>
                    <a:gd name="connsiteX60" fmla="*/ 0 w 6614129"/>
                    <a:gd name="connsiteY60" fmla="*/ 0 h 2088966"/>
                    <a:gd name="connsiteX61" fmla="*/ 0 w 6614129"/>
                    <a:gd name="connsiteY61" fmla="*/ 12218 h 2088966"/>
                    <a:gd name="connsiteX62" fmla="*/ 3561438 w 6614129"/>
                    <a:gd name="connsiteY62" fmla="*/ 12218 h 2088966"/>
                    <a:gd name="connsiteX63" fmla="*/ 4699392 w 6614129"/>
                    <a:gd name="connsiteY63" fmla="*/ 12218 h 2088966"/>
                    <a:gd name="connsiteX64" fmla="*/ 5268366 w 6614129"/>
                    <a:gd name="connsiteY64" fmla="*/ 12218 h 2088966"/>
                    <a:gd name="connsiteX65" fmla="*/ 5552856 w 6614129"/>
                    <a:gd name="connsiteY65" fmla="*/ 12218 h 2088966"/>
                    <a:gd name="connsiteX66" fmla="*/ 5561746 w 6614129"/>
                    <a:gd name="connsiteY66" fmla="*/ 12218 h 2088966"/>
                    <a:gd name="connsiteX67" fmla="*/ 5571654 w 6614129"/>
                    <a:gd name="connsiteY67" fmla="*/ 12294 h 2088966"/>
                    <a:gd name="connsiteX68" fmla="*/ 5592631 w 6614129"/>
                    <a:gd name="connsiteY68" fmla="*/ 12594 h 2088966"/>
                    <a:gd name="connsiteX69" fmla="*/ 5613608 w 6614129"/>
                    <a:gd name="connsiteY69" fmla="*/ 13384 h 2088966"/>
                    <a:gd name="connsiteX70" fmla="*/ 5634575 w 6614129"/>
                    <a:gd name="connsiteY70" fmla="*/ 14593 h 2088966"/>
                    <a:gd name="connsiteX71" fmla="*/ 5718167 w 6614129"/>
                    <a:gd name="connsiteY71" fmla="*/ 23510 h 2088966"/>
                    <a:gd name="connsiteX72" fmla="*/ 5800844 w 6614129"/>
                    <a:gd name="connsiteY72" fmla="*/ 39209 h 2088966"/>
                    <a:gd name="connsiteX73" fmla="*/ 5881985 w 6614129"/>
                    <a:gd name="connsiteY73" fmla="*/ 61618 h 2088966"/>
                    <a:gd name="connsiteX74" fmla="*/ 6037475 w 6614129"/>
                    <a:gd name="connsiteY74" fmla="*/ 125705 h 2088966"/>
                    <a:gd name="connsiteX75" fmla="*/ 6110740 w 6614129"/>
                    <a:gd name="connsiteY75" fmla="*/ 167011 h 2088966"/>
                    <a:gd name="connsiteX76" fmla="*/ 6180442 w 6614129"/>
                    <a:gd name="connsiteY76" fmla="*/ 214025 h 2088966"/>
                    <a:gd name="connsiteX77" fmla="*/ 6307279 w 6614129"/>
                    <a:gd name="connsiteY77" fmla="*/ 324156 h 2088966"/>
                    <a:gd name="connsiteX78" fmla="*/ 6363691 w 6614129"/>
                    <a:gd name="connsiteY78" fmla="*/ 386510 h 2088966"/>
                    <a:gd name="connsiteX79" fmla="*/ 6414823 w 6614129"/>
                    <a:gd name="connsiteY79" fmla="*/ 453325 h 2088966"/>
                    <a:gd name="connsiteX80" fmla="*/ 6500164 w 6614129"/>
                    <a:gd name="connsiteY80" fmla="*/ 598411 h 2088966"/>
                    <a:gd name="connsiteX81" fmla="*/ 6533643 w 6614129"/>
                    <a:gd name="connsiteY81" fmla="*/ 675810 h 2088966"/>
                    <a:gd name="connsiteX82" fmla="*/ 6560699 w 6614129"/>
                    <a:gd name="connsiteY82" fmla="*/ 755725 h 2088966"/>
                    <a:gd name="connsiteX83" fmla="*/ 6600959 w 6614129"/>
                    <a:gd name="connsiteY83" fmla="*/ 1088810 h 2088966"/>
                    <a:gd name="connsiteX84" fmla="*/ 6532488 w 6614129"/>
                    <a:gd name="connsiteY84" fmla="*/ 1417302 h 2088966"/>
                    <a:gd name="connsiteX85" fmla="*/ 6458978 w 6614129"/>
                    <a:gd name="connsiteY85" fmla="*/ 1568783 h 2088966"/>
                    <a:gd name="connsiteX86" fmla="*/ 6413287 w 6614129"/>
                    <a:gd name="connsiteY86" fmla="*/ 1639498 h 2088966"/>
                    <a:gd name="connsiteX87" fmla="*/ 6361947 w 6614129"/>
                    <a:gd name="connsiteY87" fmla="*/ 1706177 h 2088966"/>
                    <a:gd name="connsiteX88" fmla="*/ 6244049 w 6614129"/>
                    <a:gd name="connsiteY88" fmla="*/ 1826026 h 2088966"/>
                    <a:gd name="connsiteX89" fmla="*/ 6178160 w 6614129"/>
                    <a:gd name="connsiteY89" fmla="*/ 1878362 h 2088966"/>
                    <a:gd name="connsiteX90" fmla="*/ 6108250 w 6614129"/>
                    <a:gd name="connsiteY90" fmla="*/ 1925257 h 2088966"/>
                    <a:gd name="connsiteX91" fmla="*/ 5957968 w 6614129"/>
                    <a:gd name="connsiteY91" fmla="*/ 2001147 h 2088966"/>
                    <a:gd name="connsiteX92" fmla="*/ 5878641 w 6614129"/>
                    <a:gd name="connsiteY92" fmla="*/ 2029685 h 2088966"/>
                    <a:gd name="connsiteX93" fmla="*/ 5797216 w 6614129"/>
                    <a:gd name="connsiteY93" fmla="*/ 2051534 h 2088966"/>
                    <a:gd name="connsiteX94" fmla="*/ 5714327 w 6614129"/>
                    <a:gd name="connsiteY94" fmla="*/ 2066633 h 2088966"/>
                    <a:gd name="connsiteX95" fmla="*/ 5630593 w 6614129"/>
                    <a:gd name="connsiteY95" fmla="*/ 2074945 h 2088966"/>
                    <a:gd name="connsiteX96" fmla="*/ 5609599 w 6614129"/>
                    <a:gd name="connsiteY96" fmla="*/ 2075948 h 2088966"/>
                    <a:gd name="connsiteX97" fmla="*/ 5588606 w 6614129"/>
                    <a:gd name="connsiteY97" fmla="*/ 2076552 h 2088966"/>
                    <a:gd name="connsiteX98" fmla="*/ 5567928 w 6614129"/>
                    <a:gd name="connsiteY98" fmla="*/ 2076781 h 2088966"/>
                    <a:gd name="connsiteX99" fmla="*/ 5550149 w 6614129"/>
                    <a:gd name="connsiteY99" fmla="*/ 2076781 h 2088966"/>
                    <a:gd name="connsiteX100" fmla="*/ 5479025 w 6614129"/>
                    <a:gd name="connsiteY100" fmla="*/ 2076781 h 2088966"/>
                    <a:gd name="connsiteX101" fmla="*/ 5194535 w 6614129"/>
                    <a:gd name="connsiteY101" fmla="*/ 2076781 h 2088966"/>
                    <a:gd name="connsiteX102" fmla="*/ 4625566 w 6614129"/>
                    <a:gd name="connsiteY102" fmla="*/ 2076781 h 2088966"/>
                    <a:gd name="connsiteX103" fmla="*/ 4483046 w 6614129"/>
                    <a:gd name="connsiteY103" fmla="*/ 2076754 h 2088966"/>
                    <a:gd name="connsiteX104" fmla="*/ 4307342 w 6614129"/>
                    <a:gd name="connsiteY104" fmla="*/ 2057150 h 2088966"/>
                    <a:gd name="connsiteX105" fmla="*/ 4139933 w 6614129"/>
                    <a:gd name="connsiteY105" fmla="*/ 2000406 h 2088966"/>
                    <a:gd name="connsiteX106" fmla="*/ 3989096 w 6614129"/>
                    <a:gd name="connsiteY106" fmla="*/ 1909122 h 2088966"/>
                    <a:gd name="connsiteX107" fmla="*/ 3980288 w 6614129"/>
                    <a:gd name="connsiteY107" fmla="*/ 1902482 h 2088966"/>
                    <a:gd name="connsiteX108" fmla="*/ 3971697 w 6614129"/>
                    <a:gd name="connsiteY108" fmla="*/ 1895564 h 2088966"/>
                    <a:gd name="connsiteX109" fmla="*/ 3954680 w 6614129"/>
                    <a:gd name="connsiteY109" fmla="*/ 1881532 h 2088966"/>
                    <a:gd name="connsiteX110" fmla="*/ 3938094 w 6614129"/>
                    <a:gd name="connsiteY110" fmla="*/ 1866999 h 2088966"/>
                    <a:gd name="connsiteX111" fmla="*/ 3921757 w 6614129"/>
                    <a:gd name="connsiteY111" fmla="*/ 1852178 h 2088966"/>
                    <a:gd name="connsiteX112" fmla="*/ 3906032 w 6614129"/>
                    <a:gd name="connsiteY112" fmla="*/ 1836708 h 2088966"/>
                    <a:gd name="connsiteX113" fmla="*/ 3898215 w 6614129"/>
                    <a:gd name="connsiteY113" fmla="*/ 1828929 h 2088966"/>
                    <a:gd name="connsiteX114" fmla="*/ 3894315 w 6614129"/>
                    <a:gd name="connsiteY114" fmla="*/ 1825034 h 2088966"/>
                    <a:gd name="connsiteX115" fmla="*/ 3890551 w 6614129"/>
                    <a:gd name="connsiteY115" fmla="*/ 1821003 h 2088966"/>
                    <a:gd name="connsiteX116" fmla="*/ 3875598 w 6614129"/>
                    <a:gd name="connsiteY116" fmla="*/ 1804776 h 2088966"/>
                    <a:gd name="connsiteX117" fmla="*/ 3868157 w 6614129"/>
                    <a:gd name="connsiteY117" fmla="*/ 1796627 h 2088966"/>
                    <a:gd name="connsiteX118" fmla="*/ 3861038 w 6614129"/>
                    <a:gd name="connsiteY118" fmla="*/ 1788195 h 2088966"/>
                    <a:gd name="connsiteX119" fmla="*/ 3761305 w 6614129"/>
                    <a:gd name="connsiteY119" fmla="*/ 1642537 h 2088966"/>
                    <a:gd name="connsiteX120" fmla="*/ 3695378 w 6614129"/>
                    <a:gd name="connsiteY120" fmla="*/ 1478043 h 2088966"/>
                    <a:gd name="connsiteX121" fmla="*/ 3666775 w 6614129"/>
                    <a:gd name="connsiteY121" fmla="*/ 1302884 h 2088966"/>
                    <a:gd name="connsiteX122" fmla="*/ 3654579 w 6614129"/>
                    <a:gd name="connsiteY122" fmla="*/ 1303483 h 2088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</a:cxnLst>
                  <a:rect l="l" t="t" r="r" b="b"/>
                  <a:pathLst>
                    <a:path w="6614129" h="2088966">
                      <a:moveTo>
                        <a:pt x="3654579" y="1303483"/>
                      </a:moveTo>
                      <a:cubicBezTo>
                        <a:pt x="3657684" y="1363511"/>
                        <a:pt x="3667451" y="1423337"/>
                        <a:pt x="3683618" y="1481306"/>
                      </a:cubicBezTo>
                      <a:cubicBezTo>
                        <a:pt x="3699807" y="1539264"/>
                        <a:pt x="3722211" y="1595447"/>
                        <a:pt x="3750547" y="1648290"/>
                      </a:cubicBezTo>
                      <a:cubicBezTo>
                        <a:pt x="3778971" y="1701089"/>
                        <a:pt x="3812994" y="1750680"/>
                        <a:pt x="3851761" y="1796115"/>
                      </a:cubicBezTo>
                      <a:lnTo>
                        <a:pt x="3858990" y="1804673"/>
                      </a:lnTo>
                      <a:lnTo>
                        <a:pt x="3866539" y="1812941"/>
                      </a:lnTo>
                      <a:lnTo>
                        <a:pt x="3881715" y="1829408"/>
                      </a:lnTo>
                      <a:lnTo>
                        <a:pt x="3885534" y="1833499"/>
                      </a:lnTo>
                      <a:lnTo>
                        <a:pt x="3889494" y="1837454"/>
                      </a:lnTo>
                      <a:lnTo>
                        <a:pt x="3897425" y="1845347"/>
                      </a:lnTo>
                      <a:cubicBezTo>
                        <a:pt x="3902736" y="1850592"/>
                        <a:pt x="3908003" y="1855871"/>
                        <a:pt x="3913385" y="1861040"/>
                      </a:cubicBezTo>
                      <a:lnTo>
                        <a:pt x="3929961" y="1876080"/>
                      </a:lnTo>
                      <a:cubicBezTo>
                        <a:pt x="3935523" y="1881053"/>
                        <a:pt x="3940970" y="1886157"/>
                        <a:pt x="3946793" y="1890825"/>
                      </a:cubicBezTo>
                      <a:lnTo>
                        <a:pt x="3964060" y="1905064"/>
                      </a:lnTo>
                      <a:cubicBezTo>
                        <a:pt x="3966969" y="1907401"/>
                        <a:pt x="3969780" y="1909858"/>
                        <a:pt x="3972776" y="1912080"/>
                      </a:cubicBezTo>
                      <a:lnTo>
                        <a:pt x="3981709" y="1918818"/>
                      </a:lnTo>
                      <a:cubicBezTo>
                        <a:pt x="4029236" y="1954922"/>
                        <a:pt x="4080597" y="1986053"/>
                        <a:pt x="4134786" y="2011453"/>
                      </a:cubicBezTo>
                      <a:cubicBezTo>
                        <a:pt x="4189056" y="2036668"/>
                        <a:pt x="4246165" y="2056000"/>
                        <a:pt x="4304700" y="2069046"/>
                      </a:cubicBezTo>
                      <a:cubicBezTo>
                        <a:pt x="4363235" y="2082092"/>
                        <a:pt x="4423214" y="2088765"/>
                        <a:pt x="4483035" y="2088939"/>
                      </a:cubicBezTo>
                      <a:lnTo>
                        <a:pt x="4625577" y="2088967"/>
                      </a:lnTo>
                      <a:lnTo>
                        <a:pt x="5194551" y="2088967"/>
                      </a:lnTo>
                      <a:lnTo>
                        <a:pt x="5479041" y="2088967"/>
                      </a:lnTo>
                      <a:lnTo>
                        <a:pt x="5550165" y="2088967"/>
                      </a:lnTo>
                      <a:lnTo>
                        <a:pt x="5567944" y="2088967"/>
                      </a:lnTo>
                      <a:lnTo>
                        <a:pt x="5588845" y="2088738"/>
                      </a:lnTo>
                      <a:cubicBezTo>
                        <a:pt x="5595927" y="2088705"/>
                        <a:pt x="5603008" y="2088394"/>
                        <a:pt x="5610089" y="2088127"/>
                      </a:cubicBezTo>
                      <a:cubicBezTo>
                        <a:pt x="5617171" y="2087855"/>
                        <a:pt x="5624252" y="2087621"/>
                        <a:pt x="5631328" y="2087114"/>
                      </a:cubicBezTo>
                      <a:cubicBezTo>
                        <a:pt x="5659643" y="2085556"/>
                        <a:pt x="5687919" y="2082653"/>
                        <a:pt x="5716053" y="2078704"/>
                      </a:cubicBezTo>
                      <a:cubicBezTo>
                        <a:pt x="5744183" y="2074733"/>
                        <a:pt x="5772203" y="2069765"/>
                        <a:pt x="5799929" y="2063425"/>
                      </a:cubicBezTo>
                      <a:cubicBezTo>
                        <a:pt x="5827666" y="2057144"/>
                        <a:pt x="5855158" y="2049774"/>
                        <a:pt x="5882323" y="2041314"/>
                      </a:cubicBezTo>
                      <a:cubicBezTo>
                        <a:pt x="5909472" y="2032806"/>
                        <a:pt x="5936239" y="2023115"/>
                        <a:pt x="5962593" y="2012439"/>
                      </a:cubicBezTo>
                      <a:cubicBezTo>
                        <a:pt x="6015349" y="1991151"/>
                        <a:pt x="6066155" y="1965212"/>
                        <a:pt x="6114662" y="1935650"/>
                      </a:cubicBezTo>
                      <a:cubicBezTo>
                        <a:pt x="6138913" y="1920850"/>
                        <a:pt x="6162461" y="1904933"/>
                        <a:pt x="6185399" y="1888200"/>
                      </a:cubicBezTo>
                      <a:cubicBezTo>
                        <a:pt x="6208304" y="1871428"/>
                        <a:pt x="6230616" y="1853839"/>
                        <a:pt x="6252061" y="1835248"/>
                      </a:cubicBezTo>
                      <a:cubicBezTo>
                        <a:pt x="6294931" y="1798054"/>
                        <a:pt x="6335038" y="1757636"/>
                        <a:pt x="6371349" y="1713988"/>
                      </a:cubicBezTo>
                      <a:cubicBezTo>
                        <a:pt x="6389537" y="1692199"/>
                        <a:pt x="6406870" y="1669692"/>
                        <a:pt x="6423293" y="1646525"/>
                      </a:cubicBezTo>
                      <a:cubicBezTo>
                        <a:pt x="6439679" y="1623331"/>
                        <a:pt x="6455062" y="1599429"/>
                        <a:pt x="6469524" y="1574976"/>
                      </a:cubicBezTo>
                      <a:cubicBezTo>
                        <a:pt x="6498519" y="1526104"/>
                        <a:pt x="6523271" y="1474699"/>
                        <a:pt x="6543905" y="1421698"/>
                      </a:cubicBezTo>
                      <a:cubicBezTo>
                        <a:pt x="6584939" y="1315608"/>
                        <a:pt x="6608590" y="1202629"/>
                        <a:pt x="6613188" y="1089311"/>
                      </a:cubicBezTo>
                      <a:cubicBezTo>
                        <a:pt x="6617981" y="976222"/>
                        <a:pt x="6604505" y="861591"/>
                        <a:pt x="6572448" y="752283"/>
                      </a:cubicBezTo>
                      <a:cubicBezTo>
                        <a:pt x="6564506" y="724938"/>
                        <a:pt x="6555257" y="697985"/>
                        <a:pt x="6545071" y="671409"/>
                      </a:cubicBezTo>
                      <a:cubicBezTo>
                        <a:pt x="6534841" y="644854"/>
                        <a:pt x="6523636" y="618664"/>
                        <a:pt x="6511195" y="593084"/>
                      </a:cubicBezTo>
                      <a:cubicBezTo>
                        <a:pt x="6486404" y="541891"/>
                        <a:pt x="6457611" y="492659"/>
                        <a:pt x="6424841" y="446282"/>
                      </a:cubicBezTo>
                      <a:cubicBezTo>
                        <a:pt x="6408488" y="423072"/>
                        <a:pt x="6391253" y="400493"/>
                        <a:pt x="6373103" y="378683"/>
                      </a:cubicBezTo>
                      <a:cubicBezTo>
                        <a:pt x="6354910" y="356910"/>
                        <a:pt x="6335866" y="335862"/>
                        <a:pt x="6316028" y="315593"/>
                      </a:cubicBezTo>
                      <a:cubicBezTo>
                        <a:pt x="6276416" y="274990"/>
                        <a:pt x="6233312" y="237862"/>
                        <a:pt x="6187703" y="204171"/>
                      </a:cubicBezTo>
                      <a:cubicBezTo>
                        <a:pt x="6164901" y="187312"/>
                        <a:pt x="6141298" y="171537"/>
                        <a:pt x="6117184" y="156606"/>
                      </a:cubicBezTo>
                      <a:cubicBezTo>
                        <a:pt x="6093042" y="141719"/>
                        <a:pt x="6068350" y="127687"/>
                        <a:pt x="6043059" y="114816"/>
                      </a:cubicBezTo>
                      <a:cubicBezTo>
                        <a:pt x="5992471" y="89100"/>
                        <a:pt x="5939878" y="67175"/>
                        <a:pt x="5885733" y="49978"/>
                      </a:cubicBezTo>
                      <a:cubicBezTo>
                        <a:pt x="5858677" y="41355"/>
                        <a:pt x="5831305" y="33680"/>
                        <a:pt x="5803633" y="27301"/>
                      </a:cubicBezTo>
                      <a:cubicBezTo>
                        <a:pt x="5775962" y="20917"/>
                        <a:pt x="5748050" y="15628"/>
                        <a:pt x="5719981" y="11417"/>
                      </a:cubicBezTo>
                      <a:cubicBezTo>
                        <a:pt x="5691917" y="7190"/>
                        <a:pt x="5663673" y="4325"/>
                        <a:pt x="5635408" y="2397"/>
                      </a:cubicBezTo>
                      <a:cubicBezTo>
                        <a:pt x="5628338" y="1988"/>
                        <a:pt x="5621267" y="1416"/>
                        <a:pt x="5614197" y="1177"/>
                      </a:cubicBezTo>
                      <a:lnTo>
                        <a:pt x="5592974" y="381"/>
                      </a:lnTo>
                      <a:lnTo>
                        <a:pt x="5571752" y="76"/>
                      </a:lnTo>
                      <a:lnTo>
                        <a:pt x="5561767" y="0"/>
                      </a:lnTo>
                      <a:lnTo>
                        <a:pt x="5552878" y="0"/>
                      </a:lnTo>
                      <a:lnTo>
                        <a:pt x="5268388" y="0"/>
                      </a:lnTo>
                      <a:lnTo>
                        <a:pt x="4699392" y="0"/>
                      </a:lnTo>
                      <a:lnTo>
                        <a:pt x="3561438" y="0"/>
                      </a:lnTo>
                      <a:lnTo>
                        <a:pt x="0" y="0"/>
                      </a:lnTo>
                      <a:lnTo>
                        <a:pt x="0" y="12218"/>
                      </a:lnTo>
                      <a:lnTo>
                        <a:pt x="3561438" y="12218"/>
                      </a:lnTo>
                      <a:lnTo>
                        <a:pt x="4699392" y="12218"/>
                      </a:lnTo>
                      <a:lnTo>
                        <a:pt x="5268366" y="12218"/>
                      </a:lnTo>
                      <a:lnTo>
                        <a:pt x="5552856" y="12218"/>
                      </a:lnTo>
                      <a:lnTo>
                        <a:pt x="5561746" y="12218"/>
                      </a:lnTo>
                      <a:lnTo>
                        <a:pt x="5571654" y="12294"/>
                      </a:lnTo>
                      <a:lnTo>
                        <a:pt x="5592631" y="12594"/>
                      </a:lnTo>
                      <a:lnTo>
                        <a:pt x="5613608" y="13384"/>
                      </a:lnTo>
                      <a:cubicBezTo>
                        <a:pt x="5620603" y="13623"/>
                        <a:pt x="5627586" y="14190"/>
                        <a:pt x="5634575" y="14593"/>
                      </a:cubicBezTo>
                      <a:cubicBezTo>
                        <a:pt x="5662518" y="16505"/>
                        <a:pt x="5690430" y="19332"/>
                        <a:pt x="5718167" y="23510"/>
                      </a:cubicBezTo>
                      <a:cubicBezTo>
                        <a:pt x="5745904" y="27666"/>
                        <a:pt x="5773494" y="32901"/>
                        <a:pt x="5800844" y="39209"/>
                      </a:cubicBezTo>
                      <a:cubicBezTo>
                        <a:pt x="5828195" y="45511"/>
                        <a:pt x="5855245" y="53099"/>
                        <a:pt x="5881985" y="61618"/>
                      </a:cubicBezTo>
                      <a:cubicBezTo>
                        <a:pt x="5935498" y="78614"/>
                        <a:pt x="5987475" y="100288"/>
                        <a:pt x="6037475" y="125705"/>
                      </a:cubicBezTo>
                      <a:cubicBezTo>
                        <a:pt x="6062472" y="138429"/>
                        <a:pt x="6086876" y="152298"/>
                        <a:pt x="6110740" y="167011"/>
                      </a:cubicBezTo>
                      <a:cubicBezTo>
                        <a:pt x="6134571" y="181767"/>
                        <a:pt x="6157902" y="197357"/>
                        <a:pt x="6180442" y="214025"/>
                      </a:cubicBezTo>
                      <a:cubicBezTo>
                        <a:pt x="6225523" y="247329"/>
                        <a:pt x="6268125" y="284021"/>
                        <a:pt x="6307279" y="324156"/>
                      </a:cubicBezTo>
                      <a:cubicBezTo>
                        <a:pt x="6326889" y="344186"/>
                        <a:pt x="6345709" y="364994"/>
                        <a:pt x="6363691" y="386510"/>
                      </a:cubicBezTo>
                      <a:cubicBezTo>
                        <a:pt x="6381634" y="408065"/>
                        <a:pt x="6398661" y="430387"/>
                        <a:pt x="6414823" y="453325"/>
                      </a:cubicBezTo>
                      <a:cubicBezTo>
                        <a:pt x="6447212" y="499163"/>
                        <a:pt x="6475668" y="547818"/>
                        <a:pt x="6500164" y="598411"/>
                      </a:cubicBezTo>
                      <a:cubicBezTo>
                        <a:pt x="6512458" y="623686"/>
                        <a:pt x="6523533" y="649571"/>
                        <a:pt x="6533643" y="675810"/>
                      </a:cubicBezTo>
                      <a:cubicBezTo>
                        <a:pt x="6543709" y="702071"/>
                        <a:pt x="6552849" y="728708"/>
                        <a:pt x="6560699" y="755725"/>
                      </a:cubicBezTo>
                      <a:cubicBezTo>
                        <a:pt x="6592379" y="863743"/>
                        <a:pt x="6605698" y="977017"/>
                        <a:pt x="6600959" y="1088810"/>
                      </a:cubicBezTo>
                      <a:cubicBezTo>
                        <a:pt x="6596416" y="1200820"/>
                        <a:pt x="6573037" y="1312460"/>
                        <a:pt x="6532488" y="1417302"/>
                      </a:cubicBezTo>
                      <a:cubicBezTo>
                        <a:pt x="6512093" y="1469682"/>
                        <a:pt x="6487636" y="1520482"/>
                        <a:pt x="6458978" y="1568783"/>
                      </a:cubicBezTo>
                      <a:cubicBezTo>
                        <a:pt x="6444684" y="1592946"/>
                        <a:pt x="6429476" y="1616571"/>
                        <a:pt x="6413287" y="1639498"/>
                      </a:cubicBezTo>
                      <a:cubicBezTo>
                        <a:pt x="6397060" y="1662392"/>
                        <a:pt x="6379928" y="1684638"/>
                        <a:pt x="6361947" y="1706177"/>
                      </a:cubicBezTo>
                      <a:cubicBezTo>
                        <a:pt x="6326061" y="1749313"/>
                        <a:pt x="6286422" y="1789263"/>
                        <a:pt x="6244049" y="1826026"/>
                      </a:cubicBezTo>
                      <a:cubicBezTo>
                        <a:pt x="6222854" y="1844404"/>
                        <a:pt x="6200798" y="1861786"/>
                        <a:pt x="6178160" y="1878362"/>
                      </a:cubicBezTo>
                      <a:cubicBezTo>
                        <a:pt x="6155488" y="1894894"/>
                        <a:pt x="6132218" y="1910626"/>
                        <a:pt x="6108250" y="1925257"/>
                      </a:cubicBezTo>
                      <a:cubicBezTo>
                        <a:pt x="6060310" y="1954476"/>
                        <a:pt x="6010103" y="1980110"/>
                        <a:pt x="5957968" y="2001147"/>
                      </a:cubicBezTo>
                      <a:cubicBezTo>
                        <a:pt x="5931920" y="2011698"/>
                        <a:pt x="5905468" y="2021274"/>
                        <a:pt x="5878641" y="2029685"/>
                      </a:cubicBezTo>
                      <a:cubicBezTo>
                        <a:pt x="5851797" y="2038041"/>
                        <a:pt x="5824627" y="2045329"/>
                        <a:pt x="5797216" y="2051534"/>
                      </a:cubicBezTo>
                      <a:cubicBezTo>
                        <a:pt x="5769817" y="2057798"/>
                        <a:pt x="5742124" y="2062711"/>
                        <a:pt x="5714327" y="2066633"/>
                      </a:cubicBezTo>
                      <a:cubicBezTo>
                        <a:pt x="5686524" y="2070539"/>
                        <a:pt x="5658580" y="2073409"/>
                        <a:pt x="5630593" y="2074945"/>
                      </a:cubicBezTo>
                      <a:cubicBezTo>
                        <a:pt x="5623599" y="2075447"/>
                        <a:pt x="5616599" y="2075681"/>
                        <a:pt x="5609599" y="2075948"/>
                      </a:cubicBezTo>
                      <a:cubicBezTo>
                        <a:pt x="5602599" y="2076209"/>
                        <a:pt x="5595600" y="2076520"/>
                        <a:pt x="5588606" y="2076552"/>
                      </a:cubicBezTo>
                      <a:lnTo>
                        <a:pt x="5567928" y="2076781"/>
                      </a:lnTo>
                      <a:lnTo>
                        <a:pt x="5550149" y="2076781"/>
                      </a:lnTo>
                      <a:lnTo>
                        <a:pt x="5479025" y="2076781"/>
                      </a:lnTo>
                      <a:lnTo>
                        <a:pt x="5194535" y="2076781"/>
                      </a:lnTo>
                      <a:lnTo>
                        <a:pt x="4625566" y="2076781"/>
                      </a:lnTo>
                      <a:lnTo>
                        <a:pt x="4483046" y="2076754"/>
                      </a:lnTo>
                      <a:cubicBezTo>
                        <a:pt x="4424102" y="2076574"/>
                        <a:pt x="4365011" y="2070005"/>
                        <a:pt x="4307342" y="2057150"/>
                      </a:cubicBezTo>
                      <a:cubicBezTo>
                        <a:pt x="4249672" y="2044300"/>
                        <a:pt x="4193409" y="2025251"/>
                        <a:pt x="4139933" y="2000406"/>
                      </a:cubicBezTo>
                      <a:cubicBezTo>
                        <a:pt x="4086546" y="1975376"/>
                        <a:pt x="4035931" y="1944698"/>
                        <a:pt x="3989096" y="1909122"/>
                      </a:cubicBezTo>
                      <a:lnTo>
                        <a:pt x="3980288" y="1902482"/>
                      </a:lnTo>
                      <a:cubicBezTo>
                        <a:pt x="3977330" y="1900292"/>
                        <a:pt x="3974562" y="1897868"/>
                        <a:pt x="3971697" y="1895564"/>
                      </a:cubicBezTo>
                      <a:lnTo>
                        <a:pt x="3954680" y="1881532"/>
                      </a:lnTo>
                      <a:cubicBezTo>
                        <a:pt x="3948939" y="1876935"/>
                        <a:pt x="3943573" y="1871902"/>
                        <a:pt x="3938094" y="1866999"/>
                      </a:cubicBezTo>
                      <a:lnTo>
                        <a:pt x="3921757" y="1852178"/>
                      </a:lnTo>
                      <a:cubicBezTo>
                        <a:pt x="3916457" y="1847084"/>
                        <a:pt x="3911266" y="1841877"/>
                        <a:pt x="3906032" y="1836708"/>
                      </a:cubicBezTo>
                      <a:lnTo>
                        <a:pt x="3898215" y="1828929"/>
                      </a:lnTo>
                      <a:lnTo>
                        <a:pt x="3894315" y="1825034"/>
                      </a:lnTo>
                      <a:lnTo>
                        <a:pt x="3890551" y="1821003"/>
                      </a:lnTo>
                      <a:lnTo>
                        <a:pt x="3875598" y="1804776"/>
                      </a:lnTo>
                      <a:lnTo>
                        <a:pt x="3868157" y="1796627"/>
                      </a:lnTo>
                      <a:lnTo>
                        <a:pt x="3861038" y="1788195"/>
                      </a:lnTo>
                      <a:cubicBezTo>
                        <a:pt x="3822842" y="1743419"/>
                        <a:pt x="3789315" y="1694558"/>
                        <a:pt x="3761305" y="1642537"/>
                      </a:cubicBezTo>
                      <a:cubicBezTo>
                        <a:pt x="3733389" y="1590473"/>
                        <a:pt x="3711322" y="1535135"/>
                        <a:pt x="3695378" y="1478043"/>
                      </a:cubicBezTo>
                      <a:cubicBezTo>
                        <a:pt x="3679451" y="1420946"/>
                        <a:pt x="3669831" y="1362019"/>
                        <a:pt x="3666775" y="1302884"/>
                      </a:cubicBezTo>
                      <a:lnTo>
                        <a:pt x="3654579" y="13034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CEE6B0CD-B307-0DF7-6BDE-1D7EF50B71F6}"/>
                    </a:ext>
                  </a:extLst>
                </p:cNvPr>
                <p:cNvSpPr/>
                <p:nvPr/>
              </p:nvSpPr>
              <p:spPr>
                <a:xfrm>
                  <a:off x="963056" y="1647859"/>
                  <a:ext cx="6280653" cy="1421992"/>
                </a:xfrm>
                <a:custGeom>
                  <a:avLst/>
                  <a:gdLst>
                    <a:gd name="connsiteX0" fmla="*/ 3987652 w 6280653"/>
                    <a:gd name="connsiteY0" fmla="*/ 953295 h 1421992"/>
                    <a:gd name="connsiteX1" fmla="*/ 4044521 w 6280653"/>
                    <a:gd name="connsiteY1" fmla="*/ 1157341 h 1421992"/>
                    <a:gd name="connsiteX2" fmla="*/ 4105246 w 6280653"/>
                    <a:gd name="connsiteY2" fmla="*/ 1245923 h 1421992"/>
                    <a:gd name="connsiteX3" fmla="*/ 4109555 w 6280653"/>
                    <a:gd name="connsiteY3" fmla="*/ 1251108 h 1421992"/>
                    <a:gd name="connsiteX4" fmla="*/ 4114146 w 6280653"/>
                    <a:gd name="connsiteY4" fmla="*/ 1256055 h 1421992"/>
                    <a:gd name="connsiteX5" fmla="*/ 4123276 w 6280653"/>
                    <a:gd name="connsiteY5" fmla="*/ 1265996 h 1421992"/>
                    <a:gd name="connsiteX6" fmla="*/ 4125558 w 6280653"/>
                    <a:gd name="connsiteY6" fmla="*/ 1268480 h 1421992"/>
                    <a:gd name="connsiteX7" fmla="*/ 4127972 w 6280653"/>
                    <a:gd name="connsiteY7" fmla="*/ 1270843 h 1421992"/>
                    <a:gd name="connsiteX8" fmla="*/ 4132781 w 6280653"/>
                    <a:gd name="connsiteY8" fmla="*/ 1275583 h 1421992"/>
                    <a:gd name="connsiteX9" fmla="*/ 4142368 w 6280653"/>
                    <a:gd name="connsiteY9" fmla="*/ 1285093 h 1421992"/>
                    <a:gd name="connsiteX10" fmla="*/ 4152408 w 6280653"/>
                    <a:gd name="connsiteY10" fmla="*/ 1294125 h 1421992"/>
                    <a:gd name="connsiteX11" fmla="*/ 4162550 w 6280653"/>
                    <a:gd name="connsiteY11" fmla="*/ 1303042 h 1421992"/>
                    <a:gd name="connsiteX12" fmla="*/ 4172971 w 6280653"/>
                    <a:gd name="connsiteY12" fmla="*/ 1311627 h 1421992"/>
                    <a:gd name="connsiteX13" fmla="*/ 4178211 w 6280653"/>
                    <a:gd name="connsiteY13" fmla="*/ 1315886 h 1421992"/>
                    <a:gd name="connsiteX14" fmla="*/ 4183631 w 6280653"/>
                    <a:gd name="connsiteY14" fmla="*/ 1319912 h 1421992"/>
                    <a:gd name="connsiteX15" fmla="*/ 4275672 w 6280653"/>
                    <a:gd name="connsiteY15" fmla="*/ 1375691 h 1421992"/>
                    <a:gd name="connsiteX16" fmla="*/ 4377169 w 6280653"/>
                    <a:gd name="connsiteY16" fmla="*/ 1410035 h 1421992"/>
                    <a:gd name="connsiteX17" fmla="*/ 4483618 w 6280653"/>
                    <a:gd name="connsiteY17" fmla="*/ 1421965 h 1421992"/>
                    <a:gd name="connsiteX18" fmla="*/ 4625582 w 6280653"/>
                    <a:gd name="connsiteY18" fmla="*/ 1421992 h 1421992"/>
                    <a:gd name="connsiteX19" fmla="*/ 5194557 w 6280653"/>
                    <a:gd name="connsiteY19" fmla="*/ 1421992 h 1421992"/>
                    <a:gd name="connsiteX20" fmla="*/ 5479047 w 6280653"/>
                    <a:gd name="connsiteY20" fmla="*/ 1421992 h 1421992"/>
                    <a:gd name="connsiteX21" fmla="*/ 5550170 w 6280653"/>
                    <a:gd name="connsiteY21" fmla="*/ 1421992 h 1421992"/>
                    <a:gd name="connsiteX22" fmla="*/ 5567950 w 6280653"/>
                    <a:gd name="connsiteY22" fmla="*/ 1421992 h 1421992"/>
                    <a:gd name="connsiteX23" fmla="*/ 5582832 w 6280653"/>
                    <a:gd name="connsiteY23" fmla="*/ 1421818 h 1421992"/>
                    <a:gd name="connsiteX24" fmla="*/ 5597381 w 6280653"/>
                    <a:gd name="connsiteY24" fmla="*/ 1421398 h 1421992"/>
                    <a:gd name="connsiteX25" fmla="*/ 5611909 w 6280653"/>
                    <a:gd name="connsiteY25" fmla="*/ 1420712 h 1421992"/>
                    <a:gd name="connsiteX26" fmla="*/ 5669676 w 6280653"/>
                    <a:gd name="connsiteY26" fmla="*/ 1414976 h 1421992"/>
                    <a:gd name="connsiteX27" fmla="*/ 5726686 w 6280653"/>
                    <a:gd name="connsiteY27" fmla="*/ 1404599 h 1421992"/>
                    <a:gd name="connsiteX28" fmla="*/ 5782613 w 6280653"/>
                    <a:gd name="connsiteY28" fmla="*/ 1389603 h 1421992"/>
                    <a:gd name="connsiteX29" fmla="*/ 5837090 w 6280653"/>
                    <a:gd name="connsiteY29" fmla="*/ 1369988 h 1421992"/>
                    <a:gd name="connsiteX30" fmla="*/ 5940466 w 6280653"/>
                    <a:gd name="connsiteY30" fmla="*/ 1317793 h 1421992"/>
                    <a:gd name="connsiteX31" fmla="*/ 5988647 w 6280653"/>
                    <a:gd name="connsiteY31" fmla="*/ 1285464 h 1421992"/>
                    <a:gd name="connsiteX32" fmla="*/ 6034114 w 6280653"/>
                    <a:gd name="connsiteY32" fmla="*/ 1249360 h 1421992"/>
                    <a:gd name="connsiteX33" fmla="*/ 6115495 w 6280653"/>
                    <a:gd name="connsiteY33" fmla="*/ 1166623 h 1421992"/>
                    <a:gd name="connsiteX34" fmla="*/ 6150918 w 6280653"/>
                    <a:gd name="connsiteY34" fmla="*/ 1120632 h 1421992"/>
                    <a:gd name="connsiteX35" fmla="*/ 6182392 w 6280653"/>
                    <a:gd name="connsiteY35" fmla="*/ 1071902 h 1421992"/>
                    <a:gd name="connsiteX36" fmla="*/ 6232958 w 6280653"/>
                    <a:gd name="connsiteY36" fmla="*/ 967741 h 1421992"/>
                    <a:gd name="connsiteX37" fmla="*/ 6280016 w 6280653"/>
                    <a:gd name="connsiteY37" fmla="*/ 741715 h 1421992"/>
                    <a:gd name="connsiteX38" fmla="*/ 6252399 w 6280653"/>
                    <a:gd name="connsiteY38" fmla="*/ 512449 h 1421992"/>
                    <a:gd name="connsiteX39" fmla="*/ 6152133 w 6280653"/>
                    <a:gd name="connsiteY39" fmla="*/ 304726 h 1421992"/>
                    <a:gd name="connsiteX40" fmla="*/ 6116852 w 6280653"/>
                    <a:gd name="connsiteY40" fmla="*/ 258605 h 1421992"/>
                    <a:gd name="connsiteX41" fmla="*/ 6077850 w 6280653"/>
                    <a:gd name="connsiteY41" fmla="*/ 215518 h 1421992"/>
                    <a:gd name="connsiteX42" fmla="*/ 5990118 w 6280653"/>
                    <a:gd name="connsiteY42" fmla="*/ 139333 h 1421992"/>
                    <a:gd name="connsiteX43" fmla="*/ 5941921 w 6280653"/>
                    <a:gd name="connsiteY43" fmla="*/ 106836 h 1421992"/>
                    <a:gd name="connsiteX44" fmla="*/ 5891322 w 6280653"/>
                    <a:gd name="connsiteY44" fmla="*/ 78292 h 1421992"/>
                    <a:gd name="connsiteX45" fmla="*/ 5784083 w 6280653"/>
                    <a:gd name="connsiteY45" fmla="*/ 34105 h 1421992"/>
                    <a:gd name="connsiteX46" fmla="*/ 5728162 w 6280653"/>
                    <a:gd name="connsiteY46" fmla="*/ 18646 h 1421992"/>
                    <a:gd name="connsiteX47" fmla="*/ 5671131 w 6280653"/>
                    <a:gd name="connsiteY47" fmla="*/ 7822 h 1421992"/>
                    <a:gd name="connsiteX48" fmla="*/ 5613325 w 6280653"/>
                    <a:gd name="connsiteY48" fmla="*/ 1667 h 1421992"/>
                    <a:gd name="connsiteX49" fmla="*/ 5598792 w 6280653"/>
                    <a:gd name="connsiteY49" fmla="*/ 823 h 1421992"/>
                    <a:gd name="connsiteX50" fmla="*/ 5584237 w 6280653"/>
                    <a:gd name="connsiteY50" fmla="*/ 267 h 1421992"/>
                    <a:gd name="connsiteX51" fmla="*/ 5569655 w 6280653"/>
                    <a:gd name="connsiteY51" fmla="*/ 71 h 1421992"/>
                    <a:gd name="connsiteX52" fmla="*/ 5566011 w 6280653"/>
                    <a:gd name="connsiteY52" fmla="*/ 16 h 1421992"/>
                    <a:gd name="connsiteX53" fmla="*/ 5561784 w 6280653"/>
                    <a:gd name="connsiteY53" fmla="*/ 0 h 1421992"/>
                    <a:gd name="connsiteX54" fmla="*/ 5552894 w 6280653"/>
                    <a:gd name="connsiteY54" fmla="*/ 0 h 1421992"/>
                    <a:gd name="connsiteX55" fmla="*/ 5268404 w 6280653"/>
                    <a:gd name="connsiteY55" fmla="*/ 0 h 1421992"/>
                    <a:gd name="connsiteX56" fmla="*/ 4699392 w 6280653"/>
                    <a:gd name="connsiteY56" fmla="*/ 0 h 1421992"/>
                    <a:gd name="connsiteX57" fmla="*/ 3561438 w 6280653"/>
                    <a:gd name="connsiteY57" fmla="*/ 0 h 1421992"/>
                    <a:gd name="connsiteX58" fmla="*/ 0 w 6280653"/>
                    <a:gd name="connsiteY58" fmla="*/ 0 h 1421992"/>
                    <a:gd name="connsiteX59" fmla="*/ 0 w 6280653"/>
                    <a:gd name="connsiteY59" fmla="*/ 12218 h 1421992"/>
                    <a:gd name="connsiteX60" fmla="*/ 3561438 w 6280653"/>
                    <a:gd name="connsiteY60" fmla="*/ 12218 h 1421992"/>
                    <a:gd name="connsiteX61" fmla="*/ 4699392 w 6280653"/>
                    <a:gd name="connsiteY61" fmla="*/ 12218 h 1421992"/>
                    <a:gd name="connsiteX62" fmla="*/ 5268366 w 6280653"/>
                    <a:gd name="connsiteY62" fmla="*/ 12218 h 1421992"/>
                    <a:gd name="connsiteX63" fmla="*/ 5552856 w 6280653"/>
                    <a:gd name="connsiteY63" fmla="*/ 12218 h 1421992"/>
                    <a:gd name="connsiteX64" fmla="*/ 5561746 w 6280653"/>
                    <a:gd name="connsiteY64" fmla="*/ 12218 h 1421992"/>
                    <a:gd name="connsiteX65" fmla="*/ 5565956 w 6280653"/>
                    <a:gd name="connsiteY65" fmla="*/ 12234 h 1421992"/>
                    <a:gd name="connsiteX66" fmla="*/ 5569541 w 6280653"/>
                    <a:gd name="connsiteY66" fmla="*/ 12289 h 1421992"/>
                    <a:gd name="connsiteX67" fmla="*/ 5583878 w 6280653"/>
                    <a:gd name="connsiteY67" fmla="*/ 12480 h 1421992"/>
                    <a:gd name="connsiteX68" fmla="*/ 5598193 w 6280653"/>
                    <a:gd name="connsiteY68" fmla="*/ 13024 h 1421992"/>
                    <a:gd name="connsiteX69" fmla="*/ 5612481 w 6280653"/>
                    <a:gd name="connsiteY69" fmla="*/ 13858 h 1421992"/>
                    <a:gd name="connsiteX70" fmla="*/ 5669306 w 6280653"/>
                    <a:gd name="connsiteY70" fmla="*/ 19909 h 1421992"/>
                    <a:gd name="connsiteX71" fmla="*/ 5725363 w 6280653"/>
                    <a:gd name="connsiteY71" fmla="*/ 30548 h 1421992"/>
                    <a:gd name="connsiteX72" fmla="*/ 5780325 w 6280653"/>
                    <a:gd name="connsiteY72" fmla="*/ 45740 h 1421992"/>
                    <a:gd name="connsiteX73" fmla="*/ 5885733 w 6280653"/>
                    <a:gd name="connsiteY73" fmla="*/ 89170 h 1421992"/>
                    <a:gd name="connsiteX74" fmla="*/ 5935471 w 6280653"/>
                    <a:gd name="connsiteY74" fmla="*/ 117229 h 1421992"/>
                    <a:gd name="connsiteX75" fmla="*/ 5982851 w 6280653"/>
                    <a:gd name="connsiteY75" fmla="*/ 149171 h 1421992"/>
                    <a:gd name="connsiteX76" fmla="*/ 6069096 w 6280653"/>
                    <a:gd name="connsiteY76" fmla="*/ 224070 h 1421992"/>
                    <a:gd name="connsiteX77" fmla="*/ 6107433 w 6280653"/>
                    <a:gd name="connsiteY77" fmla="*/ 266427 h 1421992"/>
                    <a:gd name="connsiteX78" fmla="*/ 6142110 w 6280653"/>
                    <a:gd name="connsiteY78" fmla="*/ 311764 h 1421992"/>
                    <a:gd name="connsiteX79" fmla="*/ 6240639 w 6280653"/>
                    <a:gd name="connsiteY79" fmla="*/ 515886 h 1421992"/>
                    <a:gd name="connsiteX80" fmla="*/ 6267776 w 6280653"/>
                    <a:gd name="connsiteY80" fmla="*/ 741203 h 1421992"/>
                    <a:gd name="connsiteX81" fmla="*/ 6221530 w 6280653"/>
                    <a:gd name="connsiteY81" fmla="*/ 963328 h 1421992"/>
                    <a:gd name="connsiteX82" fmla="*/ 6171841 w 6280653"/>
                    <a:gd name="connsiteY82" fmla="*/ 1065692 h 1421992"/>
                    <a:gd name="connsiteX83" fmla="*/ 6140912 w 6280653"/>
                    <a:gd name="connsiteY83" fmla="*/ 1113589 h 1421992"/>
                    <a:gd name="connsiteX84" fmla="*/ 6106093 w 6280653"/>
                    <a:gd name="connsiteY84" fmla="*/ 1158790 h 1421992"/>
                    <a:gd name="connsiteX85" fmla="*/ 6026101 w 6280653"/>
                    <a:gd name="connsiteY85" fmla="*/ 1240116 h 1421992"/>
                    <a:gd name="connsiteX86" fmla="*/ 5981413 w 6280653"/>
                    <a:gd name="connsiteY86" fmla="*/ 1275599 h 1421992"/>
                    <a:gd name="connsiteX87" fmla="*/ 5934061 w 6280653"/>
                    <a:gd name="connsiteY87" fmla="*/ 1307378 h 1421992"/>
                    <a:gd name="connsiteX88" fmla="*/ 5832470 w 6280653"/>
                    <a:gd name="connsiteY88" fmla="*/ 1358669 h 1421992"/>
                    <a:gd name="connsiteX89" fmla="*/ 5778941 w 6280653"/>
                    <a:gd name="connsiteY89" fmla="*/ 1377941 h 1421992"/>
                    <a:gd name="connsiteX90" fmla="*/ 5723985 w 6280653"/>
                    <a:gd name="connsiteY90" fmla="*/ 1392675 h 1421992"/>
                    <a:gd name="connsiteX91" fmla="*/ 5667960 w 6280653"/>
                    <a:gd name="connsiteY91" fmla="*/ 1402872 h 1421992"/>
                    <a:gd name="connsiteX92" fmla="*/ 5611179 w 6280653"/>
                    <a:gd name="connsiteY92" fmla="*/ 1408510 h 1421992"/>
                    <a:gd name="connsiteX93" fmla="*/ 5596896 w 6280653"/>
                    <a:gd name="connsiteY93" fmla="*/ 1409186 h 1421992"/>
                    <a:gd name="connsiteX94" fmla="*/ 5582597 w 6280653"/>
                    <a:gd name="connsiteY94" fmla="*/ 1409600 h 1421992"/>
                    <a:gd name="connsiteX95" fmla="*/ 5567939 w 6280653"/>
                    <a:gd name="connsiteY95" fmla="*/ 1409774 h 1421992"/>
                    <a:gd name="connsiteX96" fmla="*/ 5550160 w 6280653"/>
                    <a:gd name="connsiteY96" fmla="*/ 1409774 h 1421992"/>
                    <a:gd name="connsiteX97" fmla="*/ 5479036 w 6280653"/>
                    <a:gd name="connsiteY97" fmla="*/ 1409774 h 1421992"/>
                    <a:gd name="connsiteX98" fmla="*/ 5194546 w 6280653"/>
                    <a:gd name="connsiteY98" fmla="*/ 1409774 h 1421992"/>
                    <a:gd name="connsiteX99" fmla="*/ 4625566 w 6280653"/>
                    <a:gd name="connsiteY99" fmla="*/ 1409774 h 1421992"/>
                    <a:gd name="connsiteX100" fmla="*/ 4483623 w 6280653"/>
                    <a:gd name="connsiteY100" fmla="*/ 1409747 h 1421992"/>
                    <a:gd name="connsiteX101" fmla="*/ 4379806 w 6280653"/>
                    <a:gd name="connsiteY101" fmla="*/ 1398111 h 1421992"/>
                    <a:gd name="connsiteX102" fmla="*/ 4280814 w 6280653"/>
                    <a:gd name="connsiteY102" fmla="*/ 1364622 h 1421992"/>
                    <a:gd name="connsiteX103" fmla="*/ 4191012 w 6280653"/>
                    <a:gd name="connsiteY103" fmla="*/ 1310194 h 1421992"/>
                    <a:gd name="connsiteX104" fmla="*/ 4185722 w 6280653"/>
                    <a:gd name="connsiteY104" fmla="*/ 1306267 h 1421992"/>
                    <a:gd name="connsiteX105" fmla="*/ 4180613 w 6280653"/>
                    <a:gd name="connsiteY105" fmla="*/ 1302111 h 1421992"/>
                    <a:gd name="connsiteX106" fmla="*/ 4170443 w 6280653"/>
                    <a:gd name="connsiteY106" fmla="*/ 1293733 h 1421992"/>
                    <a:gd name="connsiteX107" fmla="*/ 4160551 w 6280653"/>
                    <a:gd name="connsiteY107" fmla="*/ 1285034 h 1421992"/>
                    <a:gd name="connsiteX108" fmla="*/ 4150752 w 6280653"/>
                    <a:gd name="connsiteY108" fmla="*/ 1276220 h 1421992"/>
                    <a:gd name="connsiteX109" fmla="*/ 4141399 w 6280653"/>
                    <a:gd name="connsiteY109" fmla="*/ 1266938 h 1421992"/>
                    <a:gd name="connsiteX110" fmla="*/ 4136703 w 6280653"/>
                    <a:gd name="connsiteY110" fmla="*/ 1262313 h 1421992"/>
                    <a:gd name="connsiteX111" fmla="*/ 4134350 w 6280653"/>
                    <a:gd name="connsiteY111" fmla="*/ 1260009 h 1421992"/>
                    <a:gd name="connsiteX112" fmla="*/ 4132128 w 6280653"/>
                    <a:gd name="connsiteY112" fmla="*/ 1257580 h 1421992"/>
                    <a:gd name="connsiteX113" fmla="*/ 4123222 w 6280653"/>
                    <a:gd name="connsiteY113" fmla="*/ 1247878 h 1421992"/>
                    <a:gd name="connsiteX114" fmla="*/ 4118739 w 6280653"/>
                    <a:gd name="connsiteY114" fmla="*/ 1243052 h 1421992"/>
                    <a:gd name="connsiteX115" fmla="*/ 4114539 w 6280653"/>
                    <a:gd name="connsiteY115" fmla="*/ 1237986 h 1421992"/>
                    <a:gd name="connsiteX116" fmla="*/ 4055295 w 6280653"/>
                    <a:gd name="connsiteY116" fmla="*/ 1151572 h 1421992"/>
                    <a:gd name="connsiteX117" fmla="*/ 3999859 w 6280653"/>
                    <a:gd name="connsiteY117" fmla="*/ 952685 h 1421992"/>
                    <a:gd name="connsiteX118" fmla="*/ 3987652 w 6280653"/>
                    <a:gd name="connsiteY118" fmla="*/ 953295 h 1421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6280653" h="1421992">
                      <a:moveTo>
                        <a:pt x="3987652" y="953295"/>
                      </a:moveTo>
                      <a:cubicBezTo>
                        <a:pt x="3991421" y="1024413"/>
                        <a:pt x="4010841" y="1094213"/>
                        <a:pt x="4044521" y="1157341"/>
                      </a:cubicBezTo>
                      <a:cubicBezTo>
                        <a:pt x="4061516" y="1188798"/>
                        <a:pt x="4081921" y="1218551"/>
                        <a:pt x="4105246" y="1245923"/>
                      </a:cubicBezTo>
                      <a:lnTo>
                        <a:pt x="4109555" y="1251108"/>
                      </a:lnTo>
                      <a:lnTo>
                        <a:pt x="4114146" y="1256055"/>
                      </a:lnTo>
                      <a:lnTo>
                        <a:pt x="4123276" y="1265996"/>
                      </a:lnTo>
                      <a:cubicBezTo>
                        <a:pt x="4124039" y="1266824"/>
                        <a:pt x="4124779" y="1267673"/>
                        <a:pt x="4125558" y="1268480"/>
                      </a:cubicBezTo>
                      <a:lnTo>
                        <a:pt x="4127972" y="1270843"/>
                      </a:lnTo>
                      <a:lnTo>
                        <a:pt x="4132781" y="1275583"/>
                      </a:lnTo>
                      <a:lnTo>
                        <a:pt x="4142368" y="1285093"/>
                      </a:lnTo>
                      <a:lnTo>
                        <a:pt x="4152408" y="1294125"/>
                      </a:lnTo>
                      <a:cubicBezTo>
                        <a:pt x="4155763" y="1297126"/>
                        <a:pt x="4158982" y="1300286"/>
                        <a:pt x="4162550" y="1303042"/>
                      </a:cubicBezTo>
                      <a:lnTo>
                        <a:pt x="4172971" y="1311627"/>
                      </a:lnTo>
                      <a:cubicBezTo>
                        <a:pt x="4174725" y="1313037"/>
                        <a:pt x="4176375" y="1314573"/>
                        <a:pt x="4178211" y="1315886"/>
                      </a:cubicBezTo>
                      <a:lnTo>
                        <a:pt x="4183631" y="1319912"/>
                      </a:lnTo>
                      <a:cubicBezTo>
                        <a:pt x="4212305" y="1341673"/>
                        <a:pt x="4243218" y="1360417"/>
                        <a:pt x="4275672" y="1375691"/>
                      </a:cubicBezTo>
                      <a:cubicBezTo>
                        <a:pt x="4308219" y="1390774"/>
                        <a:pt x="4342302" y="1402251"/>
                        <a:pt x="4377169" y="1410035"/>
                      </a:cubicBezTo>
                      <a:cubicBezTo>
                        <a:pt x="4412042" y="1417809"/>
                        <a:pt x="4447732" y="1421818"/>
                        <a:pt x="4483618" y="1421965"/>
                      </a:cubicBezTo>
                      <a:lnTo>
                        <a:pt x="4625582" y="1421992"/>
                      </a:lnTo>
                      <a:lnTo>
                        <a:pt x="5194557" y="1421992"/>
                      </a:lnTo>
                      <a:lnTo>
                        <a:pt x="5479047" y="1421992"/>
                      </a:lnTo>
                      <a:lnTo>
                        <a:pt x="5550170" y="1421992"/>
                      </a:lnTo>
                      <a:lnTo>
                        <a:pt x="5567950" y="1421992"/>
                      </a:lnTo>
                      <a:lnTo>
                        <a:pt x="5582832" y="1421818"/>
                      </a:lnTo>
                      <a:cubicBezTo>
                        <a:pt x="5587690" y="1421823"/>
                        <a:pt x="5592533" y="1421578"/>
                        <a:pt x="5597381" y="1421398"/>
                      </a:cubicBezTo>
                      <a:cubicBezTo>
                        <a:pt x="5602229" y="1421213"/>
                        <a:pt x="5607077" y="1421088"/>
                        <a:pt x="5611909" y="1420712"/>
                      </a:cubicBezTo>
                      <a:cubicBezTo>
                        <a:pt x="5631268" y="1419677"/>
                        <a:pt x="5650529" y="1417661"/>
                        <a:pt x="5669676" y="1414976"/>
                      </a:cubicBezTo>
                      <a:cubicBezTo>
                        <a:pt x="5688817" y="1412269"/>
                        <a:pt x="5707866" y="1408930"/>
                        <a:pt x="5726686" y="1404599"/>
                      </a:cubicBezTo>
                      <a:cubicBezTo>
                        <a:pt x="5745517" y="1400323"/>
                        <a:pt x="5764174" y="1395323"/>
                        <a:pt x="5782613" y="1389603"/>
                      </a:cubicBezTo>
                      <a:cubicBezTo>
                        <a:pt x="5801035" y="1383829"/>
                        <a:pt x="5819190" y="1377232"/>
                        <a:pt x="5837090" y="1369988"/>
                      </a:cubicBezTo>
                      <a:cubicBezTo>
                        <a:pt x="5872921" y="1355575"/>
                        <a:pt x="5907424" y="1337882"/>
                        <a:pt x="5940466" y="1317793"/>
                      </a:cubicBezTo>
                      <a:cubicBezTo>
                        <a:pt x="5956982" y="1307727"/>
                        <a:pt x="5973008" y="1296859"/>
                        <a:pt x="5988647" y="1285464"/>
                      </a:cubicBezTo>
                      <a:cubicBezTo>
                        <a:pt x="6004253" y="1274025"/>
                        <a:pt x="6019494" y="1262063"/>
                        <a:pt x="6034114" y="1249360"/>
                      </a:cubicBezTo>
                      <a:cubicBezTo>
                        <a:pt x="6063333" y="1223960"/>
                        <a:pt x="6090759" y="1196419"/>
                        <a:pt x="6115495" y="1166623"/>
                      </a:cubicBezTo>
                      <a:cubicBezTo>
                        <a:pt x="6127899" y="1151757"/>
                        <a:pt x="6139719" y="1136413"/>
                        <a:pt x="6150918" y="1120632"/>
                      </a:cubicBezTo>
                      <a:cubicBezTo>
                        <a:pt x="6162085" y="1104824"/>
                        <a:pt x="6172544" y="1088537"/>
                        <a:pt x="6182392" y="1071902"/>
                      </a:cubicBezTo>
                      <a:cubicBezTo>
                        <a:pt x="6202154" y="1038658"/>
                        <a:pt x="6218921" y="1003703"/>
                        <a:pt x="6232958" y="967741"/>
                      </a:cubicBezTo>
                      <a:cubicBezTo>
                        <a:pt x="6260761" y="895691"/>
                        <a:pt x="6276895" y="819240"/>
                        <a:pt x="6280016" y="741715"/>
                      </a:cubicBezTo>
                      <a:cubicBezTo>
                        <a:pt x="6283268" y="664044"/>
                        <a:pt x="6274084" y="586465"/>
                        <a:pt x="6252399" y="512449"/>
                      </a:cubicBezTo>
                      <a:cubicBezTo>
                        <a:pt x="6230687" y="438471"/>
                        <a:pt x="6196789" y="367979"/>
                        <a:pt x="6152133" y="304726"/>
                      </a:cubicBezTo>
                      <a:cubicBezTo>
                        <a:pt x="6140983" y="288913"/>
                        <a:pt x="6129244" y="273498"/>
                        <a:pt x="6116852" y="258605"/>
                      </a:cubicBezTo>
                      <a:cubicBezTo>
                        <a:pt x="6104421" y="243751"/>
                        <a:pt x="6091408" y="229370"/>
                        <a:pt x="6077850" y="215518"/>
                      </a:cubicBezTo>
                      <a:cubicBezTo>
                        <a:pt x="6050805" y="187737"/>
                        <a:pt x="6021275" y="162391"/>
                        <a:pt x="5990118" y="139333"/>
                      </a:cubicBezTo>
                      <a:cubicBezTo>
                        <a:pt x="5974544" y="127785"/>
                        <a:pt x="5958388" y="117044"/>
                        <a:pt x="5941921" y="106836"/>
                      </a:cubicBezTo>
                      <a:cubicBezTo>
                        <a:pt x="5925427" y="96677"/>
                        <a:pt x="5908584" y="87068"/>
                        <a:pt x="5891322" y="78292"/>
                      </a:cubicBezTo>
                      <a:cubicBezTo>
                        <a:pt x="5856787" y="60780"/>
                        <a:pt x="5820972" y="45784"/>
                        <a:pt x="5784083" y="34105"/>
                      </a:cubicBezTo>
                      <a:cubicBezTo>
                        <a:pt x="5765650" y="28244"/>
                        <a:pt x="5747020" y="22976"/>
                        <a:pt x="5728162" y="18646"/>
                      </a:cubicBezTo>
                      <a:cubicBezTo>
                        <a:pt x="5709304" y="14315"/>
                        <a:pt x="5690277" y="10704"/>
                        <a:pt x="5671131" y="7822"/>
                      </a:cubicBezTo>
                      <a:cubicBezTo>
                        <a:pt x="5651984" y="4919"/>
                        <a:pt x="5632679" y="3007"/>
                        <a:pt x="5613325" y="1667"/>
                      </a:cubicBezTo>
                      <a:cubicBezTo>
                        <a:pt x="5608477" y="1405"/>
                        <a:pt x="5603651" y="964"/>
                        <a:pt x="5598792" y="823"/>
                      </a:cubicBezTo>
                      <a:lnTo>
                        <a:pt x="5584237" y="267"/>
                      </a:lnTo>
                      <a:lnTo>
                        <a:pt x="5569655" y="71"/>
                      </a:lnTo>
                      <a:lnTo>
                        <a:pt x="5566011" y="16"/>
                      </a:lnTo>
                      <a:lnTo>
                        <a:pt x="5561784" y="0"/>
                      </a:lnTo>
                      <a:lnTo>
                        <a:pt x="5552894" y="0"/>
                      </a:lnTo>
                      <a:lnTo>
                        <a:pt x="5268404" y="0"/>
                      </a:lnTo>
                      <a:lnTo>
                        <a:pt x="4699392" y="0"/>
                      </a:lnTo>
                      <a:lnTo>
                        <a:pt x="3561438" y="0"/>
                      </a:lnTo>
                      <a:lnTo>
                        <a:pt x="0" y="0"/>
                      </a:lnTo>
                      <a:lnTo>
                        <a:pt x="0" y="12218"/>
                      </a:lnTo>
                      <a:lnTo>
                        <a:pt x="3561438" y="12218"/>
                      </a:lnTo>
                      <a:lnTo>
                        <a:pt x="4699392" y="12218"/>
                      </a:lnTo>
                      <a:lnTo>
                        <a:pt x="5268366" y="12218"/>
                      </a:lnTo>
                      <a:lnTo>
                        <a:pt x="5552856" y="12218"/>
                      </a:lnTo>
                      <a:lnTo>
                        <a:pt x="5561746" y="12218"/>
                      </a:lnTo>
                      <a:lnTo>
                        <a:pt x="5565956" y="12234"/>
                      </a:lnTo>
                      <a:lnTo>
                        <a:pt x="5569541" y="12289"/>
                      </a:lnTo>
                      <a:lnTo>
                        <a:pt x="5583878" y="12480"/>
                      </a:lnTo>
                      <a:lnTo>
                        <a:pt x="5598193" y="13024"/>
                      </a:lnTo>
                      <a:cubicBezTo>
                        <a:pt x="5602964" y="13160"/>
                        <a:pt x="5607714" y="13602"/>
                        <a:pt x="5612481" y="13858"/>
                      </a:cubicBezTo>
                      <a:cubicBezTo>
                        <a:pt x="5631508" y="15176"/>
                        <a:pt x="5650486" y="17050"/>
                        <a:pt x="5669306" y="19909"/>
                      </a:cubicBezTo>
                      <a:cubicBezTo>
                        <a:pt x="5688126" y="22747"/>
                        <a:pt x="5706826" y="26294"/>
                        <a:pt x="5725363" y="30548"/>
                      </a:cubicBezTo>
                      <a:cubicBezTo>
                        <a:pt x="5743899" y="34802"/>
                        <a:pt x="5762207" y="39982"/>
                        <a:pt x="5780325" y="45740"/>
                      </a:cubicBezTo>
                      <a:cubicBezTo>
                        <a:pt x="5816581" y="57217"/>
                        <a:pt x="5851786" y="71963"/>
                        <a:pt x="5885733" y="89170"/>
                      </a:cubicBezTo>
                      <a:cubicBezTo>
                        <a:pt x="5902701" y="97793"/>
                        <a:pt x="5919255" y="107244"/>
                        <a:pt x="5935471" y="117229"/>
                      </a:cubicBezTo>
                      <a:cubicBezTo>
                        <a:pt x="5951660" y="127263"/>
                        <a:pt x="5967539" y="137819"/>
                        <a:pt x="5982851" y="149171"/>
                      </a:cubicBezTo>
                      <a:cubicBezTo>
                        <a:pt x="6013475" y="171842"/>
                        <a:pt x="6042508" y="196758"/>
                        <a:pt x="6069096" y="224070"/>
                      </a:cubicBezTo>
                      <a:cubicBezTo>
                        <a:pt x="6082420" y="237688"/>
                        <a:pt x="6095215" y="251823"/>
                        <a:pt x="6107433" y="266427"/>
                      </a:cubicBezTo>
                      <a:cubicBezTo>
                        <a:pt x="6119613" y="281064"/>
                        <a:pt x="6131150" y="296218"/>
                        <a:pt x="6142110" y="311764"/>
                      </a:cubicBezTo>
                      <a:cubicBezTo>
                        <a:pt x="6186004" y="373938"/>
                        <a:pt x="6219307" y="443204"/>
                        <a:pt x="6240639" y="515886"/>
                      </a:cubicBezTo>
                      <a:cubicBezTo>
                        <a:pt x="6261943" y="588606"/>
                        <a:pt x="6270968" y="664834"/>
                        <a:pt x="6267776" y="741203"/>
                      </a:cubicBezTo>
                      <a:cubicBezTo>
                        <a:pt x="6264710" y="817415"/>
                        <a:pt x="6248848" y="892532"/>
                        <a:pt x="6221530" y="963328"/>
                      </a:cubicBezTo>
                      <a:cubicBezTo>
                        <a:pt x="6207738" y="998670"/>
                        <a:pt x="6191266" y="1033020"/>
                        <a:pt x="6171841" y="1065692"/>
                      </a:cubicBezTo>
                      <a:cubicBezTo>
                        <a:pt x="6162161" y="1082044"/>
                        <a:pt x="6151882" y="1098054"/>
                        <a:pt x="6140912" y="1113589"/>
                      </a:cubicBezTo>
                      <a:cubicBezTo>
                        <a:pt x="6129903" y="1129097"/>
                        <a:pt x="6118284" y="1144180"/>
                        <a:pt x="6106093" y="1158790"/>
                      </a:cubicBezTo>
                      <a:cubicBezTo>
                        <a:pt x="6081783" y="1188084"/>
                        <a:pt x="6054819" y="1215146"/>
                        <a:pt x="6026101" y="1240116"/>
                      </a:cubicBezTo>
                      <a:cubicBezTo>
                        <a:pt x="6011732" y="1252601"/>
                        <a:pt x="5996752" y="1264362"/>
                        <a:pt x="5981413" y="1275599"/>
                      </a:cubicBezTo>
                      <a:cubicBezTo>
                        <a:pt x="5966041" y="1286798"/>
                        <a:pt x="5950293" y="1297486"/>
                        <a:pt x="5934061" y="1307378"/>
                      </a:cubicBezTo>
                      <a:cubicBezTo>
                        <a:pt x="5901590" y="1327119"/>
                        <a:pt x="5867681" y="1344506"/>
                        <a:pt x="5832470" y="1358669"/>
                      </a:cubicBezTo>
                      <a:cubicBezTo>
                        <a:pt x="5814882" y="1365782"/>
                        <a:pt x="5797042" y="1372265"/>
                        <a:pt x="5778941" y="1377941"/>
                      </a:cubicBezTo>
                      <a:cubicBezTo>
                        <a:pt x="5760824" y="1383562"/>
                        <a:pt x="5742489" y="1388475"/>
                        <a:pt x="5723985" y="1392675"/>
                      </a:cubicBezTo>
                      <a:cubicBezTo>
                        <a:pt x="5705491" y="1396935"/>
                        <a:pt x="5686775" y="1400214"/>
                        <a:pt x="5667960" y="1402872"/>
                      </a:cubicBezTo>
                      <a:cubicBezTo>
                        <a:pt x="5649146" y="1405514"/>
                        <a:pt x="5630211" y="1407497"/>
                        <a:pt x="5611179" y="1408510"/>
                      </a:cubicBezTo>
                      <a:cubicBezTo>
                        <a:pt x="5606429" y="1408880"/>
                        <a:pt x="5601663" y="1409006"/>
                        <a:pt x="5596896" y="1409186"/>
                      </a:cubicBezTo>
                      <a:cubicBezTo>
                        <a:pt x="5592130" y="1409366"/>
                        <a:pt x="5587375" y="1409611"/>
                        <a:pt x="5582597" y="1409600"/>
                      </a:cubicBezTo>
                      <a:lnTo>
                        <a:pt x="5567939" y="1409774"/>
                      </a:lnTo>
                      <a:lnTo>
                        <a:pt x="5550160" y="1409774"/>
                      </a:lnTo>
                      <a:lnTo>
                        <a:pt x="5479036" y="1409774"/>
                      </a:lnTo>
                      <a:lnTo>
                        <a:pt x="5194546" y="1409774"/>
                      </a:lnTo>
                      <a:lnTo>
                        <a:pt x="4625566" y="1409774"/>
                      </a:lnTo>
                      <a:lnTo>
                        <a:pt x="4483623" y="1409747"/>
                      </a:lnTo>
                      <a:cubicBezTo>
                        <a:pt x="4448609" y="1409600"/>
                        <a:pt x="4413818" y="1405688"/>
                        <a:pt x="4379806" y="1398111"/>
                      </a:cubicBezTo>
                      <a:cubicBezTo>
                        <a:pt x="4345804" y="1390523"/>
                        <a:pt x="4312566" y="1379335"/>
                        <a:pt x="4280814" y="1364622"/>
                      </a:cubicBezTo>
                      <a:cubicBezTo>
                        <a:pt x="4249155" y="1349719"/>
                        <a:pt x="4218994" y="1331427"/>
                        <a:pt x="4191012" y="1310194"/>
                      </a:cubicBezTo>
                      <a:lnTo>
                        <a:pt x="4185722" y="1306267"/>
                      </a:lnTo>
                      <a:cubicBezTo>
                        <a:pt x="4183936" y="1304992"/>
                        <a:pt x="4182323" y="1303483"/>
                        <a:pt x="4180613" y="1302111"/>
                      </a:cubicBezTo>
                      <a:lnTo>
                        <a:pt x="4170443" y="1293733"/>
                      </a:lnTo>
                      <a:cubicBezTo>
                        <a:pt x="4166962" y="1291047"/>
                        <a:pt x="4163825" y="1287959"/>
                        <a:pt x="4160551" y="1285034"/>
                      </a:cubicBezTo>
                      <a:lnTo>
                        <a:pt x="4150752" y="1276220"/>
                      </a:lnTo>
                      <a:lnTo>
                        <a:pt x="4141399" y="1266938"/>
                      </a:lnTo>
                      <a:lnTo>
                        <a:pt x="4136703" y="1262313"/>
                      </a:lnTo>
                      <a:lnTo>
                        <a:pt x="4134350" y="1260009"/>
                      </a:lnTo>
                      <a:cubicBezTo>
                        <a:pt x="4133587" y="1259219"/>
                        <a:pt x="4132868" y="1258391"/>
                        <a:pt x="4132128" y="1257580"/>
                      </a:cubicBezTo>
                      <a:lnTo>
                        <a:pt x="4123222" y="1247878"/>
                      </a:lnTo>
                      <a:lnTo>
                        <a:pt x="4118739" y="1243052"/>
                      </a:lnTo>
                      <a:lnTo>
                        <a:pt x="4114539" y="1237986"/>
                      </a:lnTo>
                      <a:cubicBezTo>
                        <a:pt x="4091780" y="1211273"/>
                        <a:pt x="4071871" y="1182251"/>
                        <a:pt x="4055295" y="1151572"/>
                      </a:cubicBezTo>
                      <a:cubicBezTo>
                        <a:pt x="4022454" y="1090003"/>
                        <a:pt x="4003542" y="1022005"/>
                        <a:pt x="3999859" y="952685"/>
                      </a:cubicBezTo>
                      <a:lnTo>
                        <a:pt x="3987652" y="95329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1" name="Graphic 2">
                <a:extLst>
                  <a:ext uri="{FF2B5EF4-FFF2-40B4-BE49-F238E27FC236}">
                    <a16:creationId xmlns:a16="http://schemas.microsoft.com/office/drawing/2014/main" id="{D1B09413-75DD-7234-501F-57E119D2399D}"/>
                  </a:ext>
                </a:extLst>
              </p:cNvPr>
              <p:cNvGrpSpPr/>
              <p:nvPr/>
            </p:nvGrpSpPr>
            <p:grpSpPr>
              <a:xfrm>
                <a:off x="4589751" y="3466571"/>
                <a:ext cx="7009643" cy="2142771"/>
                <a:chOff x="4589751" y="3466571"/>
                <a:chExt cx="7009643" cy="2142771"/>
              </a:xfrm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7FC32EDC-2E8C-D11B-4F21-798034F3622C}"/>
                    </a:ext>
                  </a:extLst>
                </p:cNvPr>
                <p:cNvSpPr/>
                <p:nvPr/>
              </p:nvSpPr>
              <p:spPr>
                <a:xfrm>
                  <a:off x="4589751" y="3466571"/>
                  <a:ext cx="7009643" cy="2142771"/>
                </a:xfrm>
                <a:custGeom>
                  <a:avLst/>
                  <a:gdLst>
                    <a:gd name="connsiteX0" fmla="*/ 7009644 w 7009643"/>
                    <a:gd name="connsiteY0" fmla="*/ 2142771 h 2142771"/>
                    <a:gd name="connsiteX1" fmla="*/ 3381561 w 7009643"/>
                    <a:gd name="connsiteY1" fmla="*/ 2142771 h 2142771"/>
                    <a:gd name="connsiteX2" fmla="*/ 2166720 w 7009643"/>
                    <a:gd name="connsiteY2" fmla="*/ 2142771 h 2142771"/>
                    <a:gd name="connsiteX3" fmla="*/ 1559299 w 7009643"/>
                    <a:gd name="connsiteY3" fmla="*/ 2142771 h 2142771"/>
                    <a:gd name="connsiteX4" fmla="*/ 1255592 w 7009643"/>
                    <a:gd name="connsiteY4" fmla="*/ 2142771 h 2142771"/>
                    <a:gd name="connsiteX5" fmla="*/ 1103735 w 7009643"/>
                    <a:gd name="connsiteY5" fmla="*/ 2142771 h 2142771"/>
                    <a:gd name="connsiteX6" fmla="*/ 1084751 w 7009643"/>
                    <a:gd name="connsiteY6" fmla="*/ 2142771 h 2142771"/>
                    <a:gd name="connsiteX7" fmla="*/ 1075263 w 7009643"/>
                    <a:gd name="connsiteY7" fmla="*/ 2142771 h 2142771"/>
                    <a:gd name="connsiteX8" fmla="*/ 1070333 w 7009643"/>
                    <a:gd name="connsiteY8" fmla="*/ 2142717 h 2142771"/>
                    <a:gd name="connsiteX9" fmla="*/ 1064521 w 7009643"/>
                    <a:gd name="connsiteY9" fmla="*/ 2142662 h 2142771"/>
                    <a:gd name="connsiteX10" fmla="*/ 1041272 w 7009643"/>
                    <a:gd name="connsiteY10" fmla="*/ 2142281 h 2142771"/>
                    <a:gd name="connsiteX11" fmla="*/ 1018018 w 7009643"/>
                    <a:gd name="connsiteY11" fmla="*/ 2141410 h 2142771"/>
                    <a:gd name="connsiteX12" fmla="*/ 925215 w 7009643"/>
                    <a:gd name="connsiteY12" fmla="*/ 2132749 h 2142771"/>
                    <a:gd name="connsiteX13" fmla="*/ 743246 w 7009643"/>
                    <a:gd name="connsiteY13" fmla="*/ 2091459 h 2142771"/>
                    <a:gd name="connsiteX14" fmla="*/ 571273 w 7009643"/>
                    <a:gd name="connsiteY14" fmla="*/ 2019011 h 2142771"/>
                    <a:gd name="connsiteX15" fmla="*/ 278030 w 7009643"/>
                    <a:gd name="connsiteY15" fmla="*/ 1791412 h 2142771"/>
                    <a:gd name="connsiteX16" fmla="*/ 165235 w 7009643"/>
                    <a:gd name="connsiteY16" fmla="*/ 1643156 h 2142771"/>
                    <a:gd name="connsiteX17" fmla="*/ 79720 w 7009643"/>
                    <a:gd name="connsiteY17" fmla="*/ 1477393 h 2142771"/>
                    <a:gd name="connsiteX18" fmla="*/ 48082 w 7009643"/>
                    <a:gd name="connsiteY18" fmla="*/ 1389486 h 2142771"/>
                    <a:gd name="connsiteX19" fmla="*/ 24360 w 7009643"/>
                    <a:gd name="connsiteY19" fmla="*/ 1299128 h 2142771"/>
                    <a:gd name="connsiteX20" fmla="*/ 8558 w 7009643"/>
                    <a:gd name="connsiteY20" fmla="*/ 1207125 h 2142771"/>
                    <a:gd name="connsiteX21" fmla="*/ 899 w 7009643"/>
                    <a:gd name="connsiteY21" fmla="*/ 1114262 h 2142771"/>
                    <a:gd name="connsiteX22" fmla="*/ 207 w 7009643"/>
                    <a:gd name="connsiteY22" fmla="*/ 1091008 h 2142771"/>
                    <a:gd name="connsiteX23" fmla="*/ 0 w 7009643"/>
                    <a:gd name="connsiteY23" fmla="*/ 1067759 h 2142771"/>
                    <a:gd name="connsiteX24" fmla="*/ 365 w 7009643"/>
                    <a:gd name="connsiteY24" fmla="*/ 1044484 h 2142771"/>
                    <a:gd name="connsiteX25" fmla="*/ 1220 w 7009643"/>
                    <a:gd name="connsiteY25" fmla="*/ 1021202 h 2142771"/>
                    <a:gd name="connsiteX26" fmla="*/ 9576 w 7009643"/>
                    <a:gd name="connsiteY26" fmla="*/ 928262 h 2142771"/>
                    <a:gd name="connsiteX27" fmla="*/ 50659 w 7009643"/>
                    <a:gd name="connsiteY27" fmla="*/ 746016 h 2142771"/>
                    <a:gd name="connsiteX28" fmla="*/ 224141 w 7009643"/>
                    <a:gd name="connsiteY28" fmla="*/ 417262 h 2142771"/>
                    <a:gd name="connsiteX29" fmla="*/ 498335 w 7009643"/>
                    <a:gd name="connsiteY29" fmla="*/ 167705 h 2142771"/>
                    <a:gd name="connsiteX30" fmla="*/ 663565 w 7009643"/>
                    <a:gd name="connsiteY30" fmla="*/ 81863 h 2142771"/>
                    <a:gd name="connsiteX31" fmla="*/ 841263 w 7009643"/>
                    <a:gd name="connsiteY31" fmla="*/ 25774 h 2142771"/>
                    <a:gd name="connsiteX32" fmla="*/ 864075 w 7009643"/>
                    <a:gd name="connsiteY32" fmla="*/ 20937 h 2142771"/>
                    <a:gd name="connsiteX33" fmla="*/ 886981 w 7009643"/>
                    <a:gd name="connsiteY33" fmla="*/ 16590 h 2142771"/>
                    <a:gd name="connsiteX34" fmla="*/ 909979 w 7009643"/>
                    <a:gd name="connsiteY34" fmla="*/ 12798 h 2142771"/>
                    <a:gd name="connsiteX35" fmla="*/ 933042 w 7009643"/>
                    <a:gd name="connsiteY35" fmla="*/ 9503 h 2142771"/>
                    <a:gd name="connsiteX36" fmla="*/ 1025748 w 7009643"/>
                    <a:gd name="connsiteY36" fmla="*/ 1207 h 2142771"/>
                    <a:gd name="connsiteX37" fmla="*/ 1048980 w 7009643"/>
                    <a:gd name="connsiteY37" fmla="*/ 346 h 2142771"/>
                    <a:gd name="connsiteX38" fmla="*/ 1072207 w 7009643"/>
                    <a:gd name="connsiteY38" fmla="*/ 47 h 2142771"/>
                    <a:gd name="connsiteX39" fmla="*/ 1110876 w 7009643"/>
                    <a:gd name="connsiteY39" fmla="*/ 3 h 2142771"/>
                    <a:gd name="connsiteX40" fmla="*/ 1186805 w 7009643"/>
                    <a:gd name="connsiteY40" fmla="*/ 3 h 2142771"/>
                    <a:gd name="connsiteX41" fmla="*/ 1490518 w 7009643"/>
                    <a:gd name="connsiteY41" fmla="*/ 3 h 2142771"/>
                    <a:gd name="connsiteX42" fmla="*/ 2097922 w 7009643"/>
                    <a:gd name="connsiteY42" fmla="*/ 3 h 2142771"/>
                    <a:gd name="connsiteX43" fmla="*/ 2135883 w 7009643"/>
                    <a:gd name="connsiteY43" fmla="*/ 3 h 2142771"/>
                    <a:gd name="connsiteX44" fmla="*/ 2154866 w 7009643"/>
                    <a:gd name="connsiteY44" fmla="*/ 3 h 2142771"/>
                    <a:gd name="connsiteX45" fmla="*/ 2160537 w 7009643"/>
                    <a:gd name="connsiteY45" fmla="*/ 85 h 2142771"/>
                    <a:gd name="connsiteX46" fmla="*/ 2166720 w 7009643"/>
                    <a:gd name="connsiteY46" fmla="*/ 215 h 2142771"/>
                    <a:gd name="connsiteX47" fmla="*/ 2179085 w 7009643"/>
                    <a:gd name="connsiteY47" fmla="*/ 510 h 2142771"/>
                    <a:gd name="connsiteX48" fmla="*/ 2191450 w 7009643"/>
                    <a:gd name="connsiteY48" fmla="*/ 847 h 2142771"/>
                    <a:gd name="connsiteX49" fmla="*/ 2203810 w 7009643"/>
                    <a:gd name="connsiteY49" fmla="*/ 1359 h 2142771"/>
                    <a:gd name="connsiteX50" fmla="*/ 2228507 w 7009643"/>
                    <a:gd name="connsiteY50" fmla="*/ 3211 h 2142771"/>
                    <a:gd name="connsiteX51" fmla="*/ 2240850 w 7009643"/>
                    <a:gd name="connsiteY51" fmla="*/ 4203 h 2142771"/>
                    <a:gd name="connsiteX52" fmla="*/ 2247011 w 7009643"/>
                    <a:gd name="connsiteY52" fmla="*/ 4840 h 2142771"/>
                    <a:gd name="connsiteX53" fmla="*/ 2253161 w 7009643"/>
                    <a:gd name="connsiteY53" fmla="*/ 5603 h 2142771"/>
                    <a:gd name="connsiteX54" fmla="*/ 2277750 w 7009643"/>
                    <a:gd name="connsiteY54" fmla="*/ 8751 h 2142771"/>
                    <a:gd name="connsiteX55" fmla="*/ 2468962 w 7009643"/>
                    <a:gd name="connsiteY55" fmla="*/ 59355 h 2142771"/>
                    <a:gd name="connsiteX56" fmla="*/ 2491922 w 7009643"/>
                    <a:gd name="connsiteY56" fmla="*/ 68605 h 2142771"/>
                    <a:gd name="connsiteX57" fmla="*/ 2514478 w 7009643"/>
                    <a:gd name="connsiteY57" fmla="*/ 78758 h 2142771"/>
                    <a:gd name="connsiteX58" fmla="*/ 2525727 w 7009643"/>
                    <a:gd name="connsiteY58" fmla="*/ 83889 h 2142771"/>
                    <a:gd name="connsiteX59" fmla="*/ 2536785 w 7009643"/>
                    <a:gd name="connsiteY59" fmla="*/ 89407 h 2142771"/>
                    <a:gd name="connsiteX60" fmla="*/ 2558780 w 7009643"/>
                    <a:gd name="connsiteY60" fmla="*/ 100678 h 2142771"/>
                    <a:gd name="connsiteX61" fmla="*/ 2564266 w 7009643"/>
                    <a:gd name="connsiteY61" fmla="*/ 103516 h 2142771"/>
                    <a:gd name="connsiteX62" fmla="*/ 2569637 w 7009643"/>
                    <a:gd name="connsiteY62" fmla="*/ 106555 h 2142771"/>
                    <a:gd name="connsiteX63" fmla="*/ 2580362 w 7009643"/>
                    <a:gd name="connsiteY63" fmla="*/ 112678 h 2142771"/>
                    <a:gd name="connsiteX64" fmla="*/ 2601715 w 7009643"/>
                    <a:gd name="connsiteY64" fmla="*/ 125081 h 2142771"/>
                    <a:gd name="connsiteX65" fmla="*/ 2622534 w 7009643"/>
                    <a:gd name="connsiteY65" fmla="*/ 138340 h 2142771"/>
                    <a:gd name="connsiteX66" fmla="*/ 2632911 w 7009643"/>
                    <a:gd name="connsiteY66" fmla="*/ 145023 h 2142771"/>
                    <a:gd name="connsiteX67" fmla="*/ 2643059 w 7009643"/>
                    <a:gd name="connsiteY67" fmla="*/ 152028 h 2142771"/>
                    <a:gd name="connsiteX68" fmla="*/ 2791430 w 7009643"/>
                    <a:gd name="connsiteY68" fmla="*/ 281415 h 2142771"/>
                    <a:gd name="connsiteX69" fmla="*/ 2906768 w 7009643"/>
                    <a:gd name="connsiteY69" fmla="*/ 441492 h 2142771"/>
                    <a:gd name="connsiteX70" fmla="*/ 2909851 w 7009643"/>
                    <a:gd name="connsiteY70" fmla="*/ 446862 h 2142771"/>
                    <a:gd name="connsiteX71" fmla="*/ 2912749 w 7009643"/>
                    <a:gd name="connsiteY71" fmla="*/ 452337 h 2142771"/>
                    <a:gd name="connsiteX72" fmla="*/ 2918469 w 7009643"/>
                    <a:gd name="connsiteY72" fmla="*/ 463334 h 2142771"/>
                    <a:gd name="connsiteX73" fmla="*/ 2929761 w 7009643"/>
                    <a:gd name="connsiteY73" fmla="*/ 485406 h 2142771"/>
                    <a:gd name="connsiteX74" fmla="*/ 2940110 w 7009643"/>
                    <a:gd name="connsiteY74" fmla="*/ 507969 h 2142771"/>
                    <a:gd name="connsiteX75" fmla="*/ 2949997 w 7009643"/>
                    <a:gd name="connsiteY75" fmla="*/ 530743 h 2142771"/>
                    <a:gd name="connsiteX76" fmla="*/ 2967613 w 7009643"/>
                    <a:gd name="connsiteY76" fmla="*/ 577219 h 2142771"/>
                    <a:gd name="connsiteX77" fmla="*/ 2975593 w 7009643"/>
                    <a:gd name="connsiteY77" fmla="*/ 600778 h 2142771"/>
                    <a:gd name="connsiteX78" fmla="*/ 2982528 w 7009643"/>
                    <a:gd name="connsiteY78" fmla="*/ 624680 h 2142771"/>
                    <a:gd name="connsiteX79" fmla="*/ 3013566 w 7009643"/>
                    <a:gd name="connsiteY79" fmla="*/ 820839 h 2142771"/>
                    <a:gd name="connsiteX80" fmla="*/ 3014138 w 7009643"/>
                    <a:gd name="connsiteY80" fmla="*/ 845656 h 2142771"/>
                    <a:gd name="connsiteX81" fmla="*/ 3014312 w 7009643"/>
                    <a:gd name="connsiteY81" fmla="*/ 858054 h 2142771"/>
                    <a:gd name="connsiteX82" fmla="*/ 3014154 w 7009643"/>
                    <a:gd name="connsiteY82" fmla="*/ 870392 h 2142771"/>
                    <a:gd name="connsiteX83" fmla="*/ 3011779 w 7009643"/>
                    <a:gd name="connsiteY83" fmla="*/ 919748 h 2142771"/>
                    <a:gd name="connsiteX84" fmla="*/ 2998461 w 7009643"/>
                    <a:gd name="connsiteY84" fmla="*/ 1017912 h 2142771"/>
                    <a:gd name="connsiteX85" fmla="*/ 2606422 w 7009643"/>
                    <a:gd name="connsiteY85" fmla="*/ 941276 h 2142771"/>
                    <a:gd name="connsiteX86" fmla="*/ 2613497 w 7009643"/>
                    <a:gd name="connsiteY86" fmla="*/ 889048 h 2142771"/>
                    <a:gd name="connsiteX87" fmla="*/ 2614772 w 7009643"/>
                    <a:gd name="connsiteY87" fmla="*/ 862580 h 2142771"/>
                    <a:gd name="connsiteX88" fmla="*/ 2614859 w 7009643"/>
                    <a:gd name="connsiteY88" fmla="*/ 855935 h 2142771"/>
                    <a:gd name="connsiteX89" fmla="*/ 2614696 w 7009643"/>
                    <a:gd name="connsiteY89" fmla="*/ 849355 h 2142771"/>
                    <a:gd name="connsiteX90" fmla="*/ 2614401 w 7009643"/>
                    <a:gd name="connsiteY90" fmla="*/ 836221 h 2142771"/>
                    <a:gd name="connsiteX91" fmla="*/ 2598077 w 7009643"/>
                    <a:gd name="connsiteY91" fmla="*/ 733155 h 2142771"/>
                    <a:gd name="connsiteX92" fmla="*/ 2594519 w 7009643"/>
                    <a:gd name="connsiteY92" fmla="*/ 720572 h 2142771"/>
                    <a:gd name="connsiteX93" fmla="*/ 2590238 w 7009643"/>
                    <a:gd name="connsiteY93" fmla="*/ 708202 h 2142771"/>
                    <a:gd name="connsiteX94" fmla="*/ 2580972 w 7009643"/>
                    <a:gd name="connsiteY94" fmla="*/ 683689 h 2142771"/>
                    <a:gd name="connsiteX95" fmla="*/ 2575721 w 7009643"/>
                    <a:gd name="connsiteY95" fmla="*/ 671662 h 2142771"/>
                    <a:gd name="connsiteX96" fmla="*/ 2570312 w 7009643"/>
                    <a:gd name="connsiteY96" fmla="*/ 659684 h 2142771"/>
                    <a:gd name="connsiteX97" fmla="*/ 2564244 w 7009643"/>
                    <a:gd name="connsiteY97" fmla="*/ 647999 h 2142771"/>
                    <a:gd name="connsiteX98" fmla="*/ 2561248 w 7009643"/>
                    <a:gd name="connsiteY98" fmla="*/ 642138 h 2142771"/>
                    <a:gd name="connsiteX99" fmla="*/ 2559739 w 7009643"/>
                    <a:gd name="connsiteY99" fmla="*/ 639213 h 2142771"/>
                    <a:gd name="connsiteX100" fmla="*/ 2558056 w 7009643"/>
                    <a:gd name="connsiteY100" fmla="*/ 636375 h 2142771"/>
                    <a:gd name="connsiteX101" fmla="*/ 2496252 w 7009643"/>
                    <a:gd name="connsiteY101" fmla="*/ 550577 h 2142771"/>
                    <a:gd name="connsiteX102" fmla="*/ 2416189 w 7009643"/>
                    <a:gd name="connsiteY102" fmla="*/ 480826 h 2142771"/>
                    <a:gd name="connsiteX103" fmla="*/ 2410742 w 7009643"/>
                    <a:gd name="connsiteY103" fmla="*/ 477018 h 2142771"/>
                    <a:gd name="connsiteX104" fmla="*/ 2405127 w 7009643"/>
                    <a:gd name="connsiteY104" fmla="*/ 473472 h 2142771"/>
                    <a:gd name="connsiteX105" fmla="*/ 2393960 w 7009643"/>
                    <a:gd name="connsiteY105" fmla="*/ 466281 h 2142771"/>
                    <a:gd name="connsiteX106" fmla="*/ 2382450 w 7009643"/>
                    <a:gd name="connsiteY106" fmla="*/ 459685 h 2142771"/>
                    <a:gd name="connsiteX107" fmla="*/ 2376714 w 7009643"/>
                    <a:gd name="connsiteY107" fmla="*/ 456357 h 2142771"/>
                    <a:gd name="connsiteX108" fmla="*/ 2373849 w 7009643"/>
                    <a:gd name="connsiteY108" fmla="*/ 454685 h 2142771"/>
                    <a:gd name="connsiteX109" fmla="*/ 2370886 w 7009643"/>
                    <a:gd name="connsiteY109" fmla="*/ 453203 h 2142771"/>
                    <a:gd name="connsiteX110" fmla="*/ 2359087 w 7009643"/>
                    <a:gd name="connsiteY110" fmla="*/ 447178 h 2142771"/>
                    <a:gd name="connsiteX111" fmla="*/ 2353182 w 7009643"/>
                    <a:gd name="connsiteY111" fmla="*/ 444177 h 2142771"/>
                    <a:gd name="connsiteX112" fmla="*/ 2347136 w 7009643"/>
                    <a:gd name="connsiteY112" fmla="*/ 441492 h 2142771"/>
                    <a:gd name="connsiteX113" fmla="*/ 2335098 w 7009643"/>
                    <a:gd name="connsiteY113" fmla="*/ 436006 h 2142771"/>
                    <a:gd name="connsiteX114" fmla="*/ 2322819 w 7009643"/>
                    <a:gd name="connsiteY114" fmla="*/ 431136 h 2142771"/>
                    <a:gd name="connsiteX115" fmla="*/ 2221148 w 7009643"/>
                    <a:gd name="connsiteY115" fmla="*/ 404189 h 2142771"/>
                    <a:gd name="connsiteX116" fmla="*/ 2208080 w 7009643"/>
                    <a:gd name="connsiteY116" fmla="*/ 402522 h 2142771"/>
                    <a:gd name="connsiteX117" fmla="*/ 2204817 w 7009643"/>
                    <a:gd name="connsiteY117" fmla="*/ 402081 h 2142771"/>
                    <a:gd name="connsiteX118" fmla="*/ 2201538 w 7009643"/>
                    <a:gd name="connsiteY118" fmla="*/ 401738 h 2142771"/>
                    <a:gd name="connsiteX119" fmla="*/ 2194958 w 7009643"/>
                    <a:gd name="connsiteY119" fmla="*/ 401275 h 2142771"/>
                    <a:gd name="connsiteX120" fmla="*/ 2181803 w 7009643"/>
                    <a:gd name="connsiteY120" fmla="*/ 400229 h 2142771"/>
                    <a:gd name="connsiteX121" fmla="*/ 2175201 w 7009643"/>
                    <a:gd name="connsiteY121" fmla="*/ 399989 h 2142771"/>
                    <a:gd name="connsiteX122" fmla="*/ 2168588 w 7009643"/>
                    <a:gd name="connsiteY122" fmla="*/ 399842 h 2142771"/>
                    <a:gd name="connsiteX123" fmla="*/ 2161975 w 7009643"/>
                    <a:gd name="connsiteY123" fmla="*/ 399657 h 2142771"/>
                    <a:gd name="connsiteX124" fmla="*/ 2158669 w 7009643"/>
                    <a:gd name="connsiteY124" fmla="*/ 399548 h 2142771"/>
                    <a:gd name="connsiteX125" fmla="*/ 2154850 w 7009643"/>
                    <a:gd name="connsiteY125" fmla="*/ 399472 h 2142771"/>
                    <a:gd name="connsiteX126" fmla="*/ 2135867 w 7009643"/>
                    <a:gd name="connsiteY126" fmla="*/ 399472 h 2142771"/>
                    <a:gd name="connsiteX127" fmla="*/ 2097905 w 7009643"/>
                    <a:gd name="connsiteY127" fmla="*/ 399472 h 2142771"/>
                    <a:gd name="connsiteX128" fmla="*/ 1490501 w 7009643"/>
                    <a:gd name="connsiteY128" fmla="*/ 399472 h 2142771"/>
                    <a:gd name="connsiteX129" fmla="*/ 1186788 w 7009643"/>
                    <a:gd name="connsiteY129" fmla="*/ 399472 h 2142771"/>
                    <a:gd name="connsiteX130" fmla="*/ 1110860 w 7009643"/>
                    <a:gd name="connsiteY130" fmla="*/ 399472 h 2142771"/>
                    <a:gd name="connsiteX131" fmla="*/ 1073601 w 7009643"/>
                    <a:gd name="connsiteY131" fmla="*/ 399510 h 2142771"/>
                    <a:gd name="connsiteX132" fmla="*/ 1058867 w 7009643"/>
                    <a:gd name="connsiteY132" fmla="*/ 399690 h 2142771"/>
                    <a:gd name="connsiteX133" fmla="*/ 1044159 w 7009643"/>
                    <a:gd name="connsiteY133" fmla="*/ 400245 h 2142771"/>
                    <a:gd name="connsiteX134" fmla="*/ 985668 w 7009643"/>
                    <a:gd name="connsiteY134" fmla="*/ 405480 h 2142771"/>
                    <a:gd name="connsiteX135" fmla="*/ 971151 w 7009643"/>
                    <a:gd name="connsiteY135" fmla="*/ 407545 h 2142771"/>
                    <a:gd name="connsiteX136" fmla="*/ 956689 w 7009643"/>
                    <a:gd name="connsiteY136" fmla="*/ 409920 h 2142771"/>
                    <a:gd name="connsiteX137" fmla="*/ 942297 w 7009643"/>
                    <a:gd name="connsiteY137" fmla="*/ 412665 h 2142771"/>
                    <a:gd name="connsiteX138" fmla="*/ 927971 w 7009643"/>
                    <a:gd name="connsiteY138" fmla="*/ 415710 h 2142771"/>
                    <a:gd name="connsiteX139" fmla="*/ 816418 w 7009643"/>
                    <a:gd name="connsiteY139" fmla="*/ 450915 h 2142771"/>
                    <a:gd name="connsiteX140" fmla="*/ 712475 w 7009643"/>
                    <a:gd name="connsiteY140" fmla="*/ 504907 h 2142771"/>
                    <a:gd name="connsiteX141" fmla="*/ 539685 w 7009643"/>
                    <a:gd name="connsiteY141" fmla="*/ 662189 h 2142771"/>
                    <a:gd name="connsiteX142" fmla="*/ 431068 w 7009643"/>
                    <a:gd name="connsiteY142" fmla="*/ 867853 h 2142771"/>
                    <a:gd name="connsiteX143" fmla="*/ 405456 w 7009643"/>
                    <a:gd name="connsiteY143" fmla="*/ 981497 h 2142771"/>
                    <a:gd name="connsiteX144" fmla="*/ 400232 w 7009643"/>
                    <a:gd name="connsiteY144" fmla="*/ 1039755 h 2142771"/>
                    <a:gd name="connsiteX145" fmla="*/ 399687 w 7009643"/>
                    <a:gd name="connsiteY145" fmla="*/ 1054408 h 2142771"/>
                    <a:gd name="connsiteX146" fmla="*/ 399447 w 7009643"/>
                    <a:gd name="connsiteY146" fmla="*/ 1069088 h 2142771"/>
                    <a:gd name="connsiteX147" fmla="*/ 399594 w 7009643"/>
                    <a:gd name="connsiteY147" fmla="*/ 1083801 h 2142771"/>
                    <a:gd name="connsiteX148" fmla="*/ 400041 w 7009643"/>
                    <a:gd name="connsiteY148" fmla="*/ 1098492 h 2142771"/>
                    <a:gd name="connsiteX149" fmla="*/ 404840 w 7009643"/>
                    <a:gd name="connsiteY149" fmla="*/ 1156919 h 2142771"/>
                    <a:gd name="connsiteX150" fmla="*/ 414748 w 7009643"/>
                    <a:gd name="connsiteY150" fmla="*/ 1214528 h 2142771"/>
                    <a:gd name="connsiteX151" fmla="*/ 429559 w 7009643"/>
                    <a:gd name="connsiteY151" fmla="*/ 1270999 h 2142771"/>
                    <a:gd name="connsiteX152" fmla="*/ 449343 w 7009643"/>
                    <a:gd name="connsiteY152" fmla="*/ 1325923 h 2142771"/>
                    <a:gd name="connsiteX153" fmla="*/ 502889 w 7009643"/>
                    <a:gd name="connsiteY153" fmla="*/ 1429719 h 2142771"/>
                    <a:gd name="connsiteX154" fmla="*/ 573752 w 7009643"/>
                    <a:gd name="connsiteY154" fmla="*/ 1522871 h 2142771"/>
                    <a:gd name="connsiteX155" fmla="*/ 757948 w 7009643"/>
                    <a:gd name="connsiteY155" fmla="*/ 1665838 h 2142771"/>
                    <a:gd name="connsiteX156" fmla="*/ 865486 w 7009643"/>
                    <a:gd name="connsiteY156" fmla="*/ 1711147 h 2142771"/>
                    <a:gd name="connsiteX157" fmla="*/ 979294 w 7009643"/>
                    <a:gd name="connsiteY157" fmla="*/ 1736984 h 2142771"/>
                    <a:gd name="connsiteX158" fmla="*/ 1037639 w 7009643"/>
                    <a:gd name="connsiteY158" fmla="*/ 1742436 h 2142771"/>
                    <a:gd name="connsiteX159" fmla="*/ 1052319 w 7009643"/>
                    <a:gd name="connsiteY159" fmla="*/ 1742992 h 2142771"/>
                    <a:gd name="connsiteX160" fmla="*/ 1067027 w 7009643"/>
                    <a:gd name="connsiteY160" fmla="*/ 1743210 h 2142771"/>
                    <a:gd name="connsiteX161" fmla="*/ 1070703 w 7009643"/>
                    <a:gd name="connsiteY161" fmla="*/ 1743264 h 2142771"/>
                    <a:gd name="connsiteX162" fmla="*/ 1075263 w 7009643"/>
                    <a:gd name="connsiteY162" fmla="*/ 1743275 h 2142771"/>
                    <a:gd name="connsiteX163" fmla="*/ 1084751 w 7009643"/>
                    <a:gd name="connsiteY163" fmla="*/ 1743275 h 2142771"/>
                    <a:gd name="connsiteX164" fmla="*/ 1103735 w 7009643"/>
                    <a:gd name="connsiteY164" fmla="*/ 1743275 h 2142771"/>
                    <a:gd name="connsiteX165" fmla="*/ 1255592 w 7009643"/>
                    <a:gd name="connsiteY165" fmla="*/ 1743275 h 2142771"/>
                    <a:gd name="connsiteX166" fmla="*/ 1559299 w 7009643"/>
                    <a:gd name="connsiteY166" fmla="*/ 1743275 h 2142771"/>
                    <a:gd name="connsiteX167" fmla="*/ 2166720 w 7009643"/>
                    <a:gd name="connsiteY167" fmla="*/ 1743275 h 2142771"/>
                    <a:gd name="connsiteX168" fmla="*/ 3381561 w 7009643"/>
                    <a:gd name="connsiteY168" fmla="*/ 1743275 h 2142771"/>
                    <a:gd name="connsiteX169" fmla="*/ 7009644 w 7009643"/>
                    <a:gd name="connsiteY169" fmla="*/ 1743275 h 2142771"/>
                    <a:gd name="connsiteX170" fmla="*/ 7009644 w 7009643"/>
                    <a:gd name="connsiteY170" fmla="*/ 2142771 h 2142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7009643" h="2142771">
                      <a:moveTo>
                        <a:pt x="7009644" y="2142771"/>
                      </a:moveTo>
                      <a:lnTo>
                        <a:pt x="3381561" y="2142771"/>
                      </a:lnTo>
                      <a:lnTo>
                        <a:pt x="2166720" y="2142771"/>
                      </a:lnTo>
                      <a:lnTo>
                        <a:pt x="1559299" y="2142771"/>
                      </a:lnTo>
                      <a:lnTo>
                        <a:pt x="1255592" y="2142771"/>
                      </a:lnTo>
                      <a:lnTo>
                        <a:pt x="1103735" y="2142771"/>
                      </a:lnTo>
                      <a:lnTo>
                        <a:pt x="1084751" y="2142771"/>
                      </a:lnTo>
                      <a:lnTo>
                        <a:pt x="1075263" y="2142771"/>
                      </a:lnTo>
                      <a:lnTo>
                        <a:pt x="1070333" y="2142717"/>
                      </a:lnTo>
                      <a:lnTo>
                        <a:pt x="1064521" y="2142662"/>
                      </a:lnTo>
                      <a:cubicBezTo>
                        <a:pt x="1056769" y="2142553"/>
                        <a:pt x="1049024" y="2142499"/>
                        <a:pt x="1041272" y="2142281"/>
                      </a:cubicBezTo>
                      <a:lnTo>
                        <a:pt x="1018018" y="2141410"/>
                      </a:lnTo>
                      <a:cubicBezTo>
                        <a:pt x="987013" y="2139830"/>
                        <a:pt x="956035" y="2136942"/>
                        <a:pt x="925215" y="2132749"/>
                      </a:cubicBezTo>
                      <a:cubicBezTo>
                        <a:pt x="863547" y="2124469"/>
                        <a:pt x="802566" y="2110470"/>
                        <a:pt x="743246" y="2091459"/>
                      </a:cubicBezTo>
                      <a:cubicBezTo>
                        <a:pt x="683894" y="2072448"/>
                        <a:pt x="626295" y="2048099"/>
                        <a:pt x="571273" y="2019011"/>
                      </a:cubicBezTo>
                      <a:cubicBezTo>
                        <a:pt x="461109" y="1960928"/>
                        <a:pt x="361649" y="1883349"/>
                        <a:pt x="278030" y="1791412"/>
                      </a:cubicBezTo>
                      <a:cubicBezTo>
                        <a:pt x="236288" y="1745367"/>
                        <a:pt x="198506" y="1695721"/>
                        <a:pt x="165235" y="1643156"/>
                      </a:cubicBezTo>
                      <a:cubicBezTo>
                        <a:pt x="131909" y="1590623"/>
                        <a:pt x="103393" y="1535007"/>
                        <a:pt x="79720" y="1477393"/>
                      </a:cubicBezTo>
                      <a:cubicBezTo>
                        <a:pt x="67921" y="1448572"/>
                        <a:pt x="57283" y="1419255"/>
                        <a:pt x="48082" y="1389486"/>
                      </a:cubicBezTo>
                      <a:cubicBezTo>
                        <a:pt x="38871" y="1359723"/>
                        <a:pt x="30956" y="1329562"/>
                        <a:pt x="24360" y="1299128"/>
                      </a:cubicBezTo>
                      <a:cubicBezTo>
                        <a:pt x="17780" y="1268689"/>
                        <a:pt x="12420" y="1237989"/>
                        <a:pt x="8558" y="1207125"/>
                      </a:cubicBezTo>
                      <a:cubicBezTo>
                        <a:pt x="4690" y="1176261"/>
                        <a:pt x="2146" y="1145267"/>
                        <a:pt x="899" y="1114262"/>
                      </a:cubicBezTo>
                      <a:cubicBezTo>
                        <a:pt x="665" y="1106510"/>
                        <a:pt x="267" y="1098754"/>
                        <a:pt x="207" y="1091008"/>
                      </a:cubicBezTo>
                      <a:lnTo>
                        <a:pt x="0" y="1067759"/>
                      </a:lnTo>
                      <a:lnTo>
                        <a:pt x="365" y="1044484"/>
                      </a:lnTo>
                      <a:cubicBezTo>
                        <a:pt x="490" y="1036727"/>
                        <a:pt x="926" y="1028959"/>
                        <a:pt x="1220" y="1021202"/>
                      </a:cubicBezTo>
                      <a:cubicBezTo>
                        <a:pt x="2686" y="990159"/>
                        <a:pt x="5464" y="959137"/>
                        <a:pt x="9576" y="928262"/>
                      </a:cubicBezTo>
                      <a:cubicBezTo>
                        <a:pt x="17856" y="866513"/>
                        <a:pt x="31719" y="805439"/>
                        <a:pt x="50659" y="746016"/>
                      </a:cubicBezTo>
                      <a:cubicBezTo>
                        <a:pt x="88740" y="627202"/>
                        <a:pt x="147820" y="515350"/>
                        <a:pt x="224141" y="417262"/>
                      </a:cubicBezTo>
                      <a:cubicBezTo>
                        <a:pt x="300260" y="318974"/>
                        <a:pt x="393548" y="234406"/>
                        <a:pt x="498335" y="167705"/>
                      </a:cubicBezTo>
                      <a:cubicBezTo>
                        <a:pt x="550797" y="134456"/>
                        <a:pt x="606140" y="105700"/>
                        <a:pt x="663565" y="81863"/>
                      </a:cubicBezTo>
                      <a:cubicBezTo>
                        <a:pt x="720978" y="57977"/>
                        <a:pt x="780587" y="39353"/>
                        <a:pt x="841263" y="25774"/>
                      </a:cubicBezTo>
                      <a:cubicBezTo>
                        <a:pt x="848867" y="24156"/>
                        <a:pt x="856444" y="22418"/>
                        <a:pt x="864075" y="20937"/>
                      </a:cubicBezTo>
                      <a:lnTo>
                        <a:pt x="886981" y="16590"/>
                      </a:lnTo>
                      <a:lnTo>
                        <a:pt x="909979" y="12798"/>
                      </a:lnTo>
                      <a:cubicBezTo>
                        <a:pt x="917648" y="11567"/>
                        <a:pt x="925356" y="10592"/>
                        <a:pt x="933042" y="9503"/>
                      </a:cubicBezTo>
                      <a:cubicBezTo>
                        <a:pt x="963835" y="5434"/>
                        <a:pt x="994781" y="2677"/>
                        <a:pt x="1025748" y="1207"/>
                      </a:cubicBezTo>
                      <a:lnTo>
                        <a:pt x="1048980" y="346"/>
                      </a:lnTo>
                      <a:lnTo>
                        <a:pt x="1072207" y="47"/>
                      </a:lnTo>
                      <a:lnTo>
                        <a:pt x="1110876" y="3"/>
                      </a:lnTo>
                      <a:lnTo>
                        <a:pt x="1186805" y="3"/>
                      </a:lnTo>
                      <a:lnTo>
                        <a:pt x="1490518" y="3"/>
                      </a:lnTo>
                      <a:lnTo>
                        <a:pt x="2097922" y="3"/>
                      </a:lnTo>
                      <a:lnTo>
                        <a:pt x="2135883" y="3"/>
                      </a:lnTo>
                      <a:lnTo>
                        <a:pt x="2154866" y="3"/>
                      </a:lnTo>
                      <a:cubicBezTo>
                        <a:pt x="2156245" y="-13"/>
                        <a:pt x="2158500" y="41"/>
                        <a:pt x="2160537" y="85"/>
                      </a:cubicBezTo>
                      <a:lnTo>
                        <a:pt x="2166720" y="215"/>
                      </a:lnTo>
                      <a:lnTo>
                        <a:pt x="2179085" y="510"/>
                      </a:lnTo>
                      <a:lnTo>
                        <a:pt x="2191450" y="847"/>
                      </a:lnTo>
                      <a:cubicBezTo>
                        <a:pt x="2195568" y="1011"/>
                        <a:pt x="2199691" y="989"/>
                        <a:pt x="2203810" y="1359"/>
                      </a:cubicBezTo>
                      <a:lnTo>
                        <a:pt x="2228507" y="3211"/>
                      </a:lnTo>
                      <a:lnTo>
                        <a:pt x="2240850" y="4203"/>
                      </a:lnTo>
                      <a:cubicBezTo>
                        <a:pt x="2242909" y="4344"/>
                        <a:pt x="2244963" y="4573"/>
                        <a:pt x="2247011" y="4840"/>
                      </a:cubicBezTo>
                      <a:lnTo>
                        <a:pt x="2253161" y="5603"/>
                      </a:lnTo>
                      <a:lnTo>
                        <a:pt x="2277750" y="8751"/>
                      </a:lnTo>
                      <a:cubicBezTo>
                        <a:pt x="2343246" y="17842"/>
                        <a:pt x="2407545" y="35241"/>
                        <a:pt x="2468962" y="59355"/>
                      </a:cubicBezTo>
                      <a:cubicBezTo>
                        <a:pt x="2476621" y="62422"/>
                        <a:pt x="2484345" y="65347"/>
                        <a:pt x="2491922" y="68605"/>
                      </a:cubicBezTo>
                      <a:lnTo>
                        <a:pt x="2514478" y="78758"/>
                      </a:lnTo>
                      <a:lnTo>
                        <a:pt x="2525727" y="83889"/>
                      </a:lnTo>
                      <a:cubicBezTo>
                        <a:pt x="2529469" y="85616"/>
                        <a:pt x="2533097" y="87566"/>
                        <a:pt x="2536785" y="89407"/>
                      </a:cubicBezTo>
                      <a:lnTo>
                        <a:pt x="2558780" y="100678"/>
                      </a:lnTo>
                      <a:lnTo>
                        <a:pt x="2564266" y="103516"/>
                      </a:lnTo>
                      <a:lnTo>
                        <a:pt x="2569637" y="106555"/>
                      </a:lnTo>
                      <a:lnTo>
                        <a:pt x="2580362" y="112678"/>
                      </a:lnTo>
                      <a:cubicBezTo>
                        <a:pt x="2587492" y="116796"/>
                        <a:pt x="2594666" y="120838"/>
                        <a:pt x="2601715" y="125081"/>
                      </a:cubicBezTo>
                      <a:lnTo>
                        <a:pt x="2622534" y="138340"/>
                      </a:lnTo>
                      <a:lnTo>
                        <a:pt x="2632911" y="145023"/>
                      </a:lnTo>
                      <a:cubicBezTo>
                        <a:pt x="2636392" y="147218"/>
                        <a:pt x="2639676" y="149697"/>
                        <a:pt x="2643059" y="152028"/>
                      </a:cubicBezTo>
                      <a:cubicBezTo>
                        <a:pt x="2697134" y="189489"/>
                        <a:pt x="2747024" y="232875"/>
                        <a:pt x="2791430" y="281415"/>
                      </a:cubicBezTo>
                      <a:cubicBezTo>
                        <a:pt x="2835622" y="330151"/>
                        <a:pt x="2874423" y="383888"/>
                        <a:pt x="2906768" y="441492"/>
                      </a:cubicBezTo>
                      <a:lnTo>
                        <a:pt x="2909851" y="446862"/>
                      </a:lnTo>
                      <a:cubicBezTo>
                        <a:pt x="2910865" y="448660"/>
                        <a:pt x="2911785" y="450512"/>
                        <a:pt x="2912749" y="452337"/>
                      </a:cubicBezTo>
                      <a:lnTo>
                        <a:pt x="2918469" y="463334"/>
                      </a:lnTo>
                      <a:cubicBezTo>
                        <a:pt x="2922255" y="470683"/>
                        <a:pt x="2926078" y="478009"/>
                        <a:pt x="2929761" y="485406"/>
                      </a:cubicBezTo>
                      <a:lnTo>
                        <a:pt x="2940110" y="507969"/>
                      </a:lnTo>
                      <a:cubicBezTo>
                        <a:pt x="2943526" y="515508"/>
                        <a:pt x="2947034" y="522997"/>
                        <a:pt x="2949997" y="530743"/>
                      </a:cubicBezTo>
                      <a:cubicBezTo>
                        <a:pt x="2956114" y="546143"/>
                        <a:pt x="2962498" y="561428"/>
                        <a:pt x="2967613" y="577219"/>
                      </a:cubicBezTo>
                      <a:lnTo>
                        <a:pt x="2975593" y="600778"/>
                      </a:lnTo>
                      <a:cubicBezTo>
                        <a:pt x="2977963" y="608725"/>
                        <a:pt x="2980240" y="616705"/>
                        <a:pt x="2982528" y="624680"/>
                      </a:cubicBezTo>
                      <a:cubicBezTo>
                        <a:pt x="3000574" y="688532"/>
                        <a:pt x="3011278" y="754639"/>
                        <a:pt x="3013566" y="820839"/>
                      </a:cubicBezTo>
                      <a:lnTo>
                        <a:pt x="3014138" y="845656"/>
                      </a:lnTo>
                      <a:cubicBezTo>
                        <a:pt x="3014197" y="849785"/>
                        <a:pt x="3014339" y="853941"/>
                        <a:pt x="3014312" y="858054"/>
                      </a:cubicBezTo>
                      <a:cubicBezTo>
                        <a:pt x="3014274" y="862166"/>
                        <a:pt x="3014257" y="866274"/>
                        <a:pt x="3014154" y="870392"/>
                      </a:cubicBezTo>
                      <a:cubicBezTo>
                        <a:pt x="3013822" y="886842"/>
                        <a:pt x="3013064" y="903303"/>
                        <a:pt x="3011779" y="919748"/>
                      </a:cubicBezTo>
                      <a:cubicBezTo>
                        <a:pt x="3009251" y="952638"/>
                        <a:pt x="3004795" y="985447"/>
                        <a:pt x="2998461" y="1017912"/>
                      </a:cubicBezTo>
                      <a:lnTo>
                        <a:pt x="2606422" y="941276"/>
                      </a:lnTo>
                      <a:cubicBezTo>
                        <a:pt x="2609772" y="924057"/>
                        <a:pt x="2612146" y="906626"/>
                        <a:pt x="2613497" y="889048"/>
                      </a:cubicBezTo>
                      <a:cubicBezTo>
                        <a:pt x="2614195" y="880262"/>
                        <a:pt x="2614587" y="871432"/>
                        <a:pt x="2614772" y="862580"/>
                      </a:cubicBezTo>
                      <a:cubicBezTo>
                        <a:pt x="2614837" y="860369"/>
                        <a:pt x="2614832" y="858152"/>
                        <a:pt x="2614859" y="855935"/>
                      </a:cubicBezTo>
                      <a:cubicBezTo>
                        <a:pt x="2614876" y="853718"/>
                        <a:pt x="2614739" y="851550"/>
                        <a:pt x="2614696" y="849355"/>
                      </a:cubicBezTo>
                      <a:lnTo>
                        <a:pt x="2614401" y="836221"/>
                      </a:lnTo>
                      <a:cubicBezTo>
                        <a:pt x="2613301" y="801223"/>
                        <a:pt x="2607549" y="766688"/>
                        <a:pt x="2598077" y="733155"/>
                      </a:cubicBezTo>
                      <a:lnTo>
                        <a:pt x="2594519" y="720572"/>
                      </a:lnTo>
                      <a:lnTo>
                        <a:pt x="2590238" y="708202"/>
                      </a:lnTo>
                      <a:cubicBezTo>
                        <a:pt x="2587700" y="699846"/>
                        <a:pt x="2584094" y="691855"/>
                        <a:pt x="2580972" y="683689"/>
                      </a:cubicBezTo>
                      <a:cubicBezTo>
                        <a:pt x="2579507" y="679566"/>
                        <a:pt x="2577535" y="675644"/>
                        <a:pt x="2575721" y="671662"/>
                      </a:cubicBezTo>
                      <a:lnTo>
                        <a:pt x="2570312" y="659684"/>
                      </a:lnTo>
                      <a:lnTo>
                        <a:pt x="2564244" y="647999"/>
                      </a:lnTo>
                      <a:lnTo>
                        <a:pt x="2561248" y="642138"/>
                      </a:lnTo>
                      <a:cubicBezTo>
                        <a:pt x="2560742" y="641163"/>
                        <a:pt x="2560284" y="640166"/>
                        <a:pt x="2559739" y="639213"/>
                      </a:cubicBezTo>
                      <a:lnTo>
                        <a:pt x="2558056" y="636375"/>
                      </a:lnTo>
                      <a:cubicBezTo>
                        <a:pt x="2540788" y="605740"/>
                        <a:pt x="2520002" y="576892"/>
                        <a:pt x="2496252" y="550577"/>
                      </a:cubicBezTo>
                      <a:cubicBezTo>
                        <a:pt x="2472285" y="524452"/>
                        <a:pt x="2445283" y="501051"/>
                        <a:pt x="2416189" y="480826"/>
                      </a:cubicBezTo>
                      <a:cubicBezTo>
                        <a:pt x="2414365" y="479573"/>
                        <a:pt x="2412643" y="478156"/>
                        <a:pt x="2410742" y="477018"/>
                      </a:cubicBezTo>
                      <a:lnTo>
                        <a:pt x="2405127" y="473472"/>
                      </a:lnTo>
                      <a:lnTo>
                        <a:pt x="2393960" y="466281"/>
                      </a:lnTo>
                      <a:cubicBezTo>
                        <a:pt x="2390157" y="464021"/>
                        <a:pt x="2386268" y="461913"/>
                        <a:pt x="2382450" y="459685"/>
                      </a:cubicBezTo>
                      <a:lnTo>
                        <a:pt x="2376714" y="456357"/>
                      </a:lnTo>
                      <a:lnTo>
                        <a:pt x="2373849" y="454685"/>
                      </a:lnTo>
                      <a:lnTo>
                        <a:pt x="2370886" y="453203"/>
                      </a:lnTo>
                      <a:lnTo>
                        <a:pt x="2359087" y="447178"/>
                      </a:lnTo>
                      <a:cubicBezTo>
                        <a:pt x="2357115" y="446192"/>
                        <a:pt x="2355198" y="445076"/>
                        <a:pt x="2353182" y="444177"/>
                      </a:cubicBezTo>
                      <a:lnTo>
                        <a:pt x="2347136" y="441492"/>
                      </a:lnTo>
                      <a:lnTo>
                        <a:pt x="2335098" y="436006"/>
                      </a:lnTo>
                      <a:cubicBezTo>
                        <a:pt x="2331056" y="434258"/>
                        <a:pt x="2326894" y="432792"/>
                        <a:pt x="2322819" y="431136"/>
                      </a:cubicBezTo>
                      <a:cubicBezTo>
                        <a:pt x="2290044" y="418287"/>
                        <a:pt x="2255966" y="408901"/>
                        <a:pt x="2221148" y="404189"/>
                      </a:cubicBezTo>
                      <a:lnTo>
                        <a:pt x="2208080" y="402522"/>
                      </a:lnTo>
                      <a:lnTo>
                        <a:pt x="2204817" y="402081"/>
                      </a:lnTo>
                      <a:cubicBezTo>
                        <a:pt x="2203733" y="401912"/>
                        <a:pt x="2202638" y="401781"/>
                        <a:pt x="2201538" y="401738"/>
                      </a:cubicBezTo>
                      <a:lnTo>
                        <a:pt x="2194958" y="401275"/>
                      </a:lnTo>
                      <a:lnTo>
                        <a:pt x="2181803" y="400229"/>
                      </a:lnTo>
                      <a:cubicBezTo>
                        <a:pt x="2179618" y="399962"/>
                        <a:pt x="2177402" y="400076"/>
                        <a:pt x="2175201" y="399989"/>
                      </a:cubicBezTo>
                      <a:lnTo>
                        <a:pt x="2168588" y="399842"/>
                      </a:lnTo>
                      <a:lnTo>
                        <a:pt x="2161975" y="399657"/>
                      </a:lnTo>
                      <a:lnTo>
                        <a:pt x="2158669" y="399548"/>
                      </a:lnTo>
                      <a:cubicBezTo>
                        <a:pt x="2157541" y="399510"/>
                        <a:pt x="2156637" y="399455"/>
                        <a:pt x="2154850" y="399472"/>
                      </a:cubicBezTo>
                      <a:lnTo>
                        <a:pt x="2135867" y="399472"/>
                      </a:lnTo>
                      <a:lnTo>
                        <a:pt x="2097905" y="399472"/>
                      </a:lnTo>
                      <a:lnTo>
                        <a:pt x="1490501" y="399472"/>
                      </a:lnTo>
                      <a:lnTo>
                        <a:pt x="1186788" y="399472"/>
                      </a:lnTo>
                      <a:lnTo>
                        <a:pt x="1110860" y="399472"/>
                      </a:lnTo>
                      <a:lnTo>
                        <a:pt x="1073601" y="399510"/>
                      </a:lnTo>
                      <a:lnTo>
                        <a:pt x="1058867" y="399690"/>
                      </a:lnTo>
                      <a:lnTo>
                        <a:pt x="1044159" y="400245"/>
                      </a:lnTo>
                      <a:cubicBezTo>
                        <a:pt x="1024571" y="401188"/>
                        <a:pt x="1005054" y="402931"/>
                        <a:pt x="985668" y="405480"/>
                      </a:cubicBezTo>
                      <a:cubicBezTo>
                        <a:pt x="980830" y="406194"/>
                        <a:pt x="975971" y="406760"/>
                        <a:pt x="971151" y="407545"/>
                      </a:cubicBezTo>
                      <a:lnTo>
                        <a:pt x="956689" y="409920"/>
                      </a:lnTo>
                      <a:lnTo>
                        <a:pt x="942297" y="412665"/>
                      </a:lnTo>
                      <a:cubicBezTo>
                        <a:pt x="937498" y="413580"/>
                        <a:pt x="932753" y="414718"/>
                        <a:pt x="927971" y="415710"/>
                      </a:cubicBezTo>
                      <a:cubicBezTo>
                        <a:pt x="889879" y="424267"/>
                        <a:pt x="852473" y="435881"/>
                        <a:pt x="816418" y="450915"/>
                      </a:cubicBezTo>
                      <a:cubicBezTo>
                        <a:pt x="780352" y="465906"/>
                        <a:pt x="745539" y="483979"/>
                        <a:pt x="712475" y="504907"/>
                      </a:cubicBezTo>
                      <a:cubicBezTo>
                        <a:pt x="646493" y="546954"/>
                        <a:pt x="587517" y="600337"/>
                        <a:pt x="539685" y="662189"/>
                      </a:cubicBezTo>
                      <a:cubicBezTo>
                        <a:pt x="491641" y="723889"/>
                        <a:pt x="454818" y="793870"/>
                        <a:pt x="431068" y="867853"/>
                      </a:cubicBezTo>
                      <a:cubicBezTo>
                        <a:pt x="419302" y="904889"/>
                        <a:pt x="410625" y="942899"/>
                        <a:pt x="405456" y="981497"/>
                      </a:cubicBezTo>
                      <a:cubicBezTo>
                        <a:pt x="402895" y="1000802"/>
                        <a:pt x="401158" y="1020238"/>
                        <a:pt x="400232" y="1039755"/>
                      </a:cubicBezTo>
                      <a:cubicBezTo>
                        <a:pt x="400074" y="1044641"/>
                        <a:pt x="399741" y="1049516"/>
                        <a:pt x="399687" y="1054408"/>
                      </a:cubicBezTo>
                      <a:lnTo>
                        <a:pt x="399447" y="1069088"/>
                      </a:lnTo>
                      <a:lnTo>
                        <a:pt x="399594" y="1083801"/>
                      </a:lnTo>
                      <a:cubicBezTo>
                        <a:pt x="399600" y="1088709"/>
                        <a:pt x="399916" y="1093595"/>
                        <a:pt x="400041" y="1098492"/>
                      </a:cubicBezTo>
                      <a:cubicBezTo>
                        <a:pt x="400836" y="1118064"/>
                        <a:pt x="402432" y="1137554"/>
                        <a:pt x="404840" y="1156919"/>
                      </a:cubicBezTo>
                      <a:cubicBezTo>
                        <a:pt x="407248" y="1176289"/>
                        <a:pt x="410641" y="1195490"/>
                        <a:pt x="414748" y="1214528"/>
                      </a:cubicBezTo>
                      <a:cubicBezTo>
                        <a:pt x="418877" y="1233561"/>
                        <a:pt x="423818" y="1252402"/>
                        <a:pt x="429559" y="1270999"/>
                      </a:cubicBezTo>
                      <a:cubicBezTo>
                        <a:pt x="435290" y="1289601"/>
                        <a:pt x="441968" y="1307904"/>
                        <a:pt x="449343" y="1325923"/>
                      </a:cubicBezTo>
                      <a:cubicBezTo>
                        <a:pt x="464160" y="1361923"/>
                        <a:pt x="481950" y="1396780"/>
                        <a:pt x="502889" y="1429719"/>
                      </a:cubicBezTo>
                      <a:cubicBezTo>
                        <a:pt x="523774" y="1462685"/>
                        <a:pt x="547512" y="1493892"/>
                        <a:pt x="573752" y="1522871"/>
                      </a:cubicBezTo>
                      <a:cubicBezTo>
                        <a:pt x="626377" y="1580671"/>
                        <a:pt x="688943" y="1629521"/>
                        <a:pt x="757948" y="1665838"/>
                      </a:cubicBezTo>
                      <a:cubicBezTo>
                        <a:pt x="792407" y="1684064"/>
                        <a:pt x="828402" y="1699322"/>
                        <a:pt x="865486" y="1711147"/>
                      </a:cubicBezTo>
                      <a:cubicBezTo>
                        <a:pt x="902554" y="1723017"/>
                        <a:pt x="940619" y="1731814"/>
                        <a:pt x="979294" y="1736984"/>
                      </a:cubicBezTo>
                      <a:cubicBezTo>
                        <a:pt x="998626" y="1739609"/>
                        <a:pt x="1018089" y="1741423"/>
                        <a:pt x="1037639" y="1742436"/>
                      </a:cubicBezTo>
                      <a:lnTo>
                        <a:pt x="1052319" y="1742992"/>
                      </a:lnTo>
                      <a:cubicBezTo>
                        <a:pt x="1057216" y="1743133"/>
                        <a:pt x="1062124" y="1743117"/>
                        <a:pt x="1067027" y="1743210"/>
                      </a:cubicBezTo>
                      <a:lnTo>
                        <a:pt x="1070703" y="1743264"/>
                      </a:lnTo>
                      <a:lnTo>
                        <a:pt x="1075263" y="1743275"/>
                      </a:lnTo>
                      <a:lnTo>
                        <a:pt x="1084751" y="1743275"/>
                      </a:lnTo>
                      <a:lnTo>
                        <a:pt x="1103735" y="1743275"/>
                      </a:lnTo>
                      <a:lnTo>
                        <a:pt x="1255592" y="1743275"/>
                      </a:lnTo>
                      <a:lnTo>
                        <a:pt x="1559299" y="1743275"/>
                      </a:lnTo>
                      <a:lnTo>
                        <a:pt x="2166720" y="1743275"/>
                      </a:lnTo>
                      <a:lnTo>
                        <a:pt x="3381561" y="1743275"/>
                      </a:lnTo>
                      <a:lnTo>
                        <a:pt x="7009644" y="1743275"/>
                      </a:lnTo>
                      <a:lnTo>
                        <a:pt x="7009644" y="2142771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09B767DA-54B5-3887-2A51-0267BFABEDB4}"/>
                    </a:ext>
                  </a:extLst>
                </p:cNvPr>
                <p:cNvSpPr/>
                <p:nvPr/>
              </p:nvSpPr>
              <p:spPr>
                <a:xfrm>
                  <a:off x="4780658" y="3657318"/>
                  <a:ext cx="6818736" cy="1761253"/>
                </a:xfrm>
                <a:custGeom>
                  <a:avLst/>
                  <a:gdLst>
                    <a:gd name="connsiteX0" fmla="*/ 6818737 w 6818736"/>
                    <a:gd name="connsiteY0" fmla="*/ 1761253 h 1761253"/>
                    <a:gd name="connsiteX1" fmla="*/ 6767043 w 6818736"/>
                    <a:gd name="connsiteY1" fmla="*/ 1761253 h 1761253"/>
                    <a:gd name="connsiteX2" fmla="*/ 6767043 w 6818736"/>
                    <a:gd name="connsiteY2" fmla="*/ 1743278 h 1761253"/>
                    <a:gd name="connsiteX3" fmla="*/ 6818737 w 6818736"/>
                    <a:gd name="connsiteY3" fmla="*/ 1743278 h 1761253"/>
                    <a:gd name="connsiteX4" fmla="*/ 6818737 w 6818736"/>
                    <a:gd name="connsiteY4" fmla="*/ 1761253 h 1761253"/>
                    <a:gd name="connsiteX5" fmla="*/ 6687133 w 6818736"/>
                    <a:gd name="connsiteY5" fmla="*/ 1761253 h 1761253"/>
                    <a:gd name="connsiteX6" fmla="*/ 6607277 w 6818736"/>
                    <a:gd name="connsiteY6" fmla="*/ 1761253 h 1761253"/>
                    <a:gd name="connsiteX7" fmla="*/ 6607277 w 6818736"/>
                    <a:gd name="connsiteY7" fmla="*/ 1743278 h 1761253"/>
                    <a:gd name="connsiteX8" fmla="*/ 6687133 w 6818736"/>
                    <a:gd name="connsiteY8" fmla="*/ 1743278 h 1761253"/>
                    <a:gd name="connsiteX9" fmla="*/ 6687133 w 6818736"/>
                    <a:gd name="connsiteY9" fmla="*/ 1761253 h 1761253"/>
                    <a:gd name="connsiteX10" fmla="*/ 6527367 w 6818736"/>
                    <a:gd name="connsiteY10" fmla="*/ 1761253 h 1761253"/>
                    <a:gd name="connsiteX11" fmla="*/ 6447457 w 6818736"/>
                    <a:gd name="connsiteY11" fmla="*/ 1761253 h 1761253"/>
                    <a:gd name="connsiteX12" fmla="*/ 6447457 w 6818736"/>
                    <a:gd name="connsiteY12" fmla="*/ 1743278 h 1761253"/>
                    <a:gd name="connsiteX13" fmla="*/ 6527367 w 6818736"/>
                    <a:gd name="connsiteY13" fmla="*/ 1743278 h 1761253"/>
                    <a:gd name="connsiteX14" fmla="*/ 6527367 w 6818736"/>
                    <a:gd name="connsiteY14" fmla="*/ 1761253 h 1761253"/>
                    <a:gd name="connsiteX15" fmla="*/ 6367601 w 6818736"/>
                    <a:gd name="connsiteY15" fmla="*/ 1761253 h 1761253"/>
                    <a:gd name="connsiteX16" fmla="*/ 6287691 w 6818736"/>
                    <a:gd name="connsiteY16" fmla="*/ 1761253 h 1761253"/>
                    <a:gd name="connsiteX17" fmla="*/ 6287691 w 6818736"/>
                    <a:gd name="connsiteY17" fmla="*/ 1743278 h 1761253"/>
                    <a:gd name="connsiteX18" fmla="*/ 6367601 w 6818736"/>
                    <a:gd name="connsiteY18" fmla="*/ 1743278 h 1761253"/>
                    <a:gd name="connsiteX19" fmla="*/ 6367601 w 6818736"/>
                    <a:gd name="connsiteY19" fmla="*/ 1761253 h 1761253"/>
                    <a:gd name="connsiteX20" fmla="*/ 6207781 w 6818736"/>
                    <a:gd name="connsiteY20" fmla="*/ 1761253 h 1761253"/>
                    <a:gd name="connsiteX21" fmla="*/ 6127925 w 6818736"/>
                    <a:gd name="connsiteY21" fmla="*/ 1761253 h 1761253"/>
                    <a:gd name="connsiteX22" fmla="*/ 6127925 w 6818736"/>
                    <a:gd name="connsiteY22" fmla="*/ 1743278 h 1761253"/>
                    <a:gd name="connsiteX23" fmla="*/ 6207781 w 6818736"/>
                    <a:gd name="connsiteY23" fmla="*/ 1743278 h 1761253"/>
                    <a:gd name="connsiteX24" fmla="*/ 6207781 w 6818736"/>
                    <a:gd name="connsiteY24" fmla="*/ 1761253 h 1761253"/>
                    <a:gd name="connsiteX25" fmla="*/ 6048015 w 6818736"/>
                    <a:gd name="connsiteY25" fmla="*/ 1761253 h 1761253"/>
                    <a:gd name="connsiteX26" fmla="*/ 5968105 w 6818736"/>
                    <a:gd name="connsiteY26" fmla="*/ 1761253 h 1761253"/>
                    <a:gd name="connsiteX27" fmla="*/ 5968105 w 6818736"/>
                    <a:gd name="connsiteY27" fmla="*/ 1743278 h 1761253"/>
                    <a:gd name="connsiteX28" fmla="*/ 6048015 w 6818736"/>
                    <a:gd name="connsiteY28" fmla="*/ 1743278 h 1761253"/>
                    <a:gd name="connsiteX29" fmla="*/ 6048015 w 6818736"/>
                    <a:gd name="connsiteY29" fmla="*/ 1761253 h 1761253"/>
                    <a:gd name="connsiteX30" fmla="*/ 5888250 w 6818736"/>
                    <a:gd name="connsiteY30" fmla="*/ 1761253 h 1761253"/>
                    <a:gd name="connsiteX31" fmla="*/ 5808339 w 6818736"/>
                    <a:gd name="connsiteY31" fmla="*/ 1761253 h 1761253"/>
                    <a:gd name="connsiteX32" fmla="*/ 5808339 w 6818736"/>
                    <a:gd name="connsiteY32" fmla="*/ 1743278 h 1761253"/>
                    <a:gd name="connsiteX33" fmla="*/ 5888250 w 6818736"/>
                    <a:gd name="connsiteY33" fmla="*/ 1743278 h 1761253"/>
                    <a:gd name="connsiteX34" fmla="*/ 5888250 w 6818736"/>
                    <a:gd name="connsiteY34" fmla="*/ 1761253 h 1761253"/>
                    <a:gd name="connsiteX35" fmla="*/ 5728429 w 6818736"/>
                    <a:gd name="connsiteY35" fmla="*/ 1761253 h 1761253"/>
                    <a:gd name="connsiteX36" fmla="*/ 5648574 w 6818736"/>
                    <a:gd name="connsiteY36" fmla="*/ 1761253 h 1761253"/>
                    <a:gd name="connsiteX37" fmla="*/ 5648574 w 6818736"/>
                    <a:gd name="connsiteY37" fmla="*/ 1743278 h 1761253"/>
                    <a:gd name="connsiteX38" fmla="*/ 5728429 w 6818736"/>
                    <a:gd name="connsiteY38" fmla="*/ 1743278 h 1761253"/>
                    <a:gd name="connsiteX39" fmla="*/ 5728429 w 6818736"/>
                    <a:gd name="connsiteY39" fmla="*/ 1761253 h 1761253"/>
                    <a:gd name="connsiteX40" fmla="*/ 5568663 w 6818736"/>
                    <a:gd name="connsiteY40" fmla="*/ 1761253 h 1761253"/>
                    <a:gd name="connsiteX41" fmla="*/ 5488754 w 6818736"/>
                    <a:gd name="connsiteY41" fmla="*/ 1761253 h 1761253"/>
                    <a:gd name="connsiteX42" fmla="*/ 5488754 w 6818736"/>
                    <a:gd name="connsiteY42" fmla="*/ 1743278 h 1761253"/>
                    <a:gd name="connsiteX43" fmla="*/ 5568663 w 6818736"/>
                    <a:gd name="connsiteY43" fmla="*/ 1743278 h 1761253"/>
                    <a:gd name="connsiteX44" fmla="*/ 5568663 w 6818736"/>
                    <a:gd name="connsiteY44" fmla="*/ 1761253 h 1761253"/>
                    <a:gd name="connsiteX45" fmla="*/ 5408898 w 6818736"/>
                    <a:gd name="connsiteY45" fmla="*/ 1761253 h 1761253"/>
                    <a:gd name="connsiteX46" fmla="*/ 5328987 w 6818736"/>
                    <a:gd name="connsiteY46" fmla="*/ 1761253 h 1761253"/>
                    <a:gd name="connsiteX47" fmla="*/ 5328987 w 6818736"/>
                    <a:gd name="connsiteY47" fmla="*/ 1743278 h 1761253"/>
                    <a:gd name="connsiteX48" fmla="*/ 5408898 w 6818736"/>
                    <a:gd name="connsiteY48" fmla="*/ 1743278 h 1761253"/>
                    <a:gd name="connsiteX49" fmla="*/ 5408898 w 6818736"/>
                    <a:gd name="connsiteY49" fmla="*/ 1761253 h 1761253"/>
                    <a:gd name="connsiteX50" fmla="*/ 5249078 w 6818736"/>
                    <a:gd name="connsiteY50" fmla="*/ 1761253 h 1761253"/>
                    <a:gd name="connsiteX51" fmla="*/ 5169222 w 6818736"/>
                    <a:gd name="connsiteY51" fmla="*/ 1761253 h 1761253"/>
                    <a:gd name="connsiteX52" fmla="*/ 5169222 w 6818736"/>
                    <a:gd name="connsiteY52" fmla="*/ 1743278 h 1761253"/>
                    <a:gd name="connsiteX53" fmla="*/ 5249078 w 6818736"/>
                    <a:gd name="connsiteY53" fmla="*/ 1743278 h 1761253"/>
                    <a:gd name="connsiteX54" fmla="*/ 5249078 w 6818736"/>
                    <a:gd name="connsiteY54" fmla="*/ 1761253 h 1761253"/>
                    <a:gd name="connsiteX55" fmla="*/ 5089311 w 6818736"/>
                    <a:gd name="connsiteY55" fmla="*/ 1761253 h 1761253"/>
                    <a:gd name="connsiteX56" fmla="*/ 5009402 w 6818736"/>
                    <a:gd name="connsiteY56" fmla="*/ 1761253 h 1761253"/>
                    <a:gd name="connsiteX57" fmla="*/ 5009402 w 6818736"/>
                    <a:gd name="connsiteY57" fmla="*/ 1743278 h 1761253"/>
                    <a:gd name="connsiteX58" fmla="*/ 5089311 w 6818736"/>
                    <a:gd name="connsiteY58" fmla="*/ 1743278 h 1761253"/>
                    <a:gd name="connsiteX59" fmla="*/ 5089311 w 6818736"/>
                    <a:gd name="connsiteY59" fmla="*/ 1761253 h 1761253"/>
                    <a:gd name="connsiteX60" fmla="*/ 4929546 w 6818736"/>
                    <a:gd name="connsiteY60" fmla="*/ 1761253 h 1761253"/>
                    <a:gd name="connsiteX61" fmla="*/ 4849635 w 6818736"/>
                    <a:gd name="connsiteY61" fmla="*/ 1761253 h 1761253"/>
                    <a:gd name="connsiteX62" fmla="*/ 4849635 w 6818736"/>
                    <a:gd name="connsiteY62" fmla="*/ 1743278 h 1761253"/>
                    <a:gd name="connsiteX63" fmla="*/ 4929546 w 6818736"/>
                    <a:gd name="connsiteY63" fmla="*/ 1743278 h 1761253"/>
                    <a:gd name="connsiteX64" fmla="*/ 4929546 w 6818736"/>
                    <a:gd name="connsiteY64" fmla="*/ 1761253 h 1761253"/>
                    <a:gd name="connsiteX65" fmla="*/ 4769726 w 6818736"/>
                    <a:gd name="connsiteY65" fmla="*/ 1761253 h 1761253"/>
                    <a:gd name="connsiteX66" fmla="*/ 4689870 w 6818736"/>
                    <a:gd name="connsiteY66" fmla="*/ 1761253 h 1761253"/>
                    <a:gd name="connsiteX67" fmla="*/ 4689870 w 6818736"/>
                    <a:gd name="connsiteY67" fmla="*/ 1743278 h 1761253"/>
                    <a:gd name="connsiteX68" fmla="*/ 4769726 w 6818736"/>
                    <a:gd name="connsiteY68" fmla="*/ 1743278 h 1761253"/>
                    <a:gd name="connsiteX69" fmla="*/ 4769726 w 6818736"/>
                    <a:gd name="connsiteY69" fmla="*/ 1761253 h 1761253"/>
                    <a:gd name="connsiteX70" fmla="*/ 4609960 w 6818736"/>
                    <a:gd name="connsiteY70" fmla="*/ 1761253 h 1761253"/>
                    <a:gd name="connsiteX71" fmla="*/ 4530050 w 6818736"/>
                    <a:gd name="connsiteY71" fmla="*/ 1761253 h 1761253"/>
                    <a:gd name="connsiteX72" fmla="*/ 4530050 w 6818736"/>
                    <a:gd name="connsiteY72" fmla="*/ 1743278 h 1761253"/>
                    <a:gd name="connsiteX73" fmla="*/ 4609960 w 6818736"/>
                    <a:gd name="connsiteY73" fmla="*/ 1743278 h 1761253"/>
                    <a:gd name="connsiteX74" fmla="*/ 4609960 w 6818736"/>
                    <a:gd name="connsiteY74" fmla="*/ 1761253 h 1761253"/>
                    <a:gd name="connsiteX75" fmla="*/ 4450194 w 6818736"/>
                    <a:gd name="connsiteY75" fmla="*/ 1761253 h 1761253"/>
                    <a:gd name="connsiteX76" fmla="*/ 4370284 w 6818736"/>
                    <a:gd name="connsiteY76" fmla="*/ 1761253 h 1761253"/>
                    <a:gd name="connsiteX77" fmla="*/ 4370284 w 6818736"/>
                    <a:gd name="connsiteY77" fmla="*/ 1743278 h 1761253"/>
                    <a:gd name="connsiteX78" fmla="*/ 4450194 w 6818736"/>
                    <a:gd name="connsiteY78" fmla="*/ 1743278 h 1761253"/>
                    <a:gd name="connsiteX79" fmla="*/ 4450194 w 6818736"/>
                    <a:gd name="connsiteY79" fmla="*/ 1761253 h 1761253"/>
                    <a:gd name="connsiteX80" fmla="*/ 4290374 w 6818736"/>
                    <a:gd name="connsiteY80" fmla="*/ 1761253 h 1761253"/>
                    <a:gd name="connsiteX81" fmla="*/ 4210518 w 6818736"/>
                    <a:gd name="connsiteY81" fmla="*/ 1761253 h 1761253"/>
                    <a:gd name="connsiteX82" fmla="*/ 4210518 w 6818736"/>
                    <a:gd name="connsiteY82" fmla="*/ 1743278 h 1761253"/>
                    <a:gd name="connsiteX83" fmla="*/ 4290374 w 6818736"/>
                    <a:gd name="connsiteY83" fmla="*/ 1743278 h 1761253"/>
                    <a:gd name="connsiteX84" fmla="*/ 4290374 w 6818736"/>
                    <a:gd name="connsiteY84" fmla="*/ 1761253 h 1761253"/>
                    <a:gd name="connsiteX85" fmla="*/ 4130608 w 6818736"/>
                    <a:gd name="connsiteY85" fmla="*/ 1761253 h 1761253"/>
                    <a:gd name="connsiteX86" fmla="*/ 4050698 w 6818736"/>
                    <a:gd name="connsiteY86" fmla="*/ 1761253 h 1761253"/>
                    <a:gd name="connsiteX87" fmla="*/ 4050698 w 6818736"/>
                    <a:gd name="connsiteY87" fmla="*/ 1743278 h 1761253"/>
                    <a:gd name="connsiteX88" fmla="*/ 4130608 w 6818736"/>
                    <a:gd name="connsiteY88" fmla="*/ 1743278 h 1761253"/>
                    <a:gd name="connsiteX89" fmla="*/ 4130608 w 6818736"/>
                    <a:gd name="connsiteY89" fmla="*/ 1761253 h 1761253"/>
                    <a:gd name="connsiteX90" fmla="*/ 3970842 w 6818736"/>
                    <a:gd name="connsiteY90" fmla="*/ 1761253 h 1761253"/>
                    <a:gd name="connsiteX91" fmla="*/ 3890932 w 6818736"/>
                    <a:gd name="connsiteY91" fmla="*/ 1761253 h 1761253"/>
                    <a:gd name="connsiteX92" fmla="*/ 3890932 w 6818736"/>
                    <a:gd name="connsiteY92" fmla="*/ 1743278 h 1761253"/>
                    <a:gd name="connsiteX93" fmla="*/ 3970842 w 6818736"/>
                    <a:gd name="connsiteY93" fmla="*/ 1743278 h 1761253"/>
                    <a:gd name="connsiteX94" fmla="*/ 3970842 w 6818736"/>
                    <a:gd name="connsiteY94" fmla="*/ 1761253 h 1761253"/>
                    <a:gd name="connsiteX95" fmla="*/ 3811022 w 6818736"/>
                    <a:gd name="connsiteY95" fmla="*/ 1761253 h 1761253"/>
                    <a:gd name="connsiteX96" fmla="*/ 3731166 w 6818736"/>
                    <a:gd name="connsiteY96" fmla="*/ 1761253 h 1761253"/>
                    <a:gd name="connsiteX97" fmla="*/ 3731166 w 6818736"/>
                    <a:gd name="connsiteY97" fmla="*/ 1743278 h 1761253"/>
                    <a:gd name="connsiteX98" fmla="*/ 3811022 w 6818736"/>
                    <a:gd name="connsiteY98" fmla="*/ 1743278 h 1761253"/>
                    <a:gd name="connsiteX99" fmla="*/ 3811022 w 6818736"/>
                    <a:gd name="connsiteY99" fmla="*/ 1761253 h 1761253"/>
                    <a:gd name="connsiteX100" fmla="*/ 3651256 w 6818736"/>
                    <a:gd name="connsiteY100" fmla="*/ 1761253 h 1761253"/>
                    <a:gd name="connsiteX101" fmla="*/ 3571346 w 6818736"/>
                    <a:gd name="connsiteY101" fmla="*/ 1761253 h 1761253"/>
                    <a:gd name="connsiteX102" fmla="*/ 3571346 w 6818736"/>
                    <a:gd name="connsiteY102" fmla="*/ 1743278 h 1761253"/>
                    <a:gd name="connsiteX103" fmla="*/ 3651256 w 6818736"/>
                    <a:gd name="connsiteY103" fmla="*/ 1743278 h 1761253"/>
                    <a:gd name="connsiteX104" fmla="*/ 3651256 w 6818736"/>
                    <a:gd name="connsiteY104" fmla="*/ 1761253 h 1761253"/>
                    <a:gd name="connsiteX105" fmla="*/ 3491490 w 6818736"/>
                    <a:gd name="connsiteY105" fmla="*/ 1761253 h 1761253"/>
                    <a:gd name="connsiteX106" fmla="*/ 3411580 w 6818736"/>
                    <a:gd name="connsiteY106" fmla="*/ 1761253 h 1761253"/>
                    <a:gd name="connsiteX107" fmla="*/ 3411580 w 6818736"/>
                    <a:gd name="connsiteY107" fmla="*/ 1743278 h 1761253"/>
                    <a:gd name="connsiteX108" fmla="*/ 3491490 w 6818736"/>
                    <a:gd name="connsiteY108" fmla="*/ 1743278 h 1761253"/>
                    <a:gd name="connsiteX109" fmla="*/ 3491490 w 6818736"/>
                    <a:gd name="connsiteY109" fmla="*/ 1761253 h 1761253"/>
                    <a:gd name="connsiteX110" fmla="*/ 3331686 w 6818736"/>
                    <a:gd name="connsiteY110" fmla="*/ 1761253 h 1761253"/>
                    <a:gd name="connsiteX111" fmla="*/ 3251792 w 6818736"/>
                    <a:gd name="connsiteY111" fmla="*/ 1761253 h 1761253"/>
                    <a:gd name="connsiteX112" fmla="*/ 3251792 w 6818736"/>
                    <a:gd name="connsiteY112" fmla="*/ 1743278 h 1761253"/>
                    <a:gd name="connsiteX113" fmla="*/ 3331686 w 6818736"/>
                    <a:gd name="connsiteY113" fmla="*/ 1743278 h 1761253"/>
                    <a:gd name="connsiteX114" fmla="*/ 3331686 w 6818736"/>
                    <a:gd name="connsiteY114" fmla="*/ 1761253 h 1761253"/>
                    <a:gd name="connsiteX115" fmla="*/ 3171904 w 6818736"/>
                    <a:gd name="connsiteY115" fmla="*/ 1761253 h 1761253"/>
                    <a:gd name="connsiteX116" fmla="*/ 3092010 w 6818736"/>
                    <a:gd name="connsiteY116" fmla="*/ 1761253 h 1761253"/>
                    <a:gd name="connsiteX117" fmla="*/ 3092010 w 6818736"/>
                    <a:gd name="connsiteY117" fmla="*/ 1743278 h 1761253"/>
                    <a:gd name="connsiteX118" fmla="*/ 3171904 w 6818736"/>
                    <a:gd name="connsiteY118" fmla="*/ 1743278 h 1761253"/>
                    <a:gd name="connsiteX119" fmla="*/ 3171904 w 6818736"/>
                    <a:gd name="connsiteY119" fmla="*/ 1761253 h 1761253"/>
                    <a:gd name="connsiteX120" fmla="*/ 3012122 w 6818736"/>
                    <a:gd name="connsiteY120" fmla="*/ 1761253 h 1761253"/>
                    <a:gd name="connsiteX121" fmla="*/ 2932228 w 6818736"/>
                    <a:gd name="connsiteY121" fmla="*/ 1761253 h 1761253"/>
                    <a:gd name="connsiteX122" fmla="*/ 2932228 w 6818736"/>
                    <a:gd name="connsiteY122" fmla="*/ 1743278 h 1761253"/>
                    <a:gd name="connsiteX123" fmla="*/ 3012122 w 6818736"/>
                    <a:gd name="connsiteY123" fmla="*/ 1743278 h 1761253"/>
                    <a:gd name="connsiteX124" fmla="*/ 3012122 w 6818736"/>
                    <a:gd name="connsiteY124" fmla="*/ 1761253 h 1761253"/>
                    <a:gd name="connsiteX125" fmla="*/ 2852334 w 6818736"/>
                    <a:gd name="connsiteY125" fmla="*/ 1761253 h 1761253"/>
                    <a:gd name="connsiteX126" fmla="*/ 2772440 w 6818736"/>
                    <a:gd name="connsiteY126" fmla="*/ 1761253 h 1761253"/>
                    <a:gd name="connsiteX127" fmla="*/ 2772440 w 6818736"/>
                    <a:gd name="connsiteY127" fmla="*/ 1743278 h 1761253"/>
                    <a:gd name="connsiteX128" fmla="*/ 2852334 w 6818736"/>
                    <a:gd name="connsiteY128" fmla="*/ 1743278 h 1761253"/>
                    <a:gd name="connsiteX129" fmla="*/ 2852334 w 6818736"/>
                    <a:gd name="connsiteY129" fmla="*/ 1761253 h 1761253"/>
                    <a:gd name="connsiteX130" fmla="*/ 2692552 w 6818736"/>
                    <a:gd name="connsiteY130" fmla="*/ 1761253 h 1761253"/>
                    <a:gd name="connsiteX131" fmla="*/ 2612659 w 6818736"/>
                    <a:gd name="connsiteY131" fmla="*/ 1761253 h 1761253"/>
                    <a:gd name="connsiteX132" fmla="*/ 2612659 w 6818736"/>
                    <a:gd name="connsiteY132" fmla="*/ 1743278 h 1761253"/>
                    <a:gd name="connsiteX133" fmla="*/ 2692552 w 6818736"/>
                    <a:gd name="connsiteY133" fmla="*/ 1743278 h 1761253"/>
                    <a:gd name="connsiteX134" fmla="*/ 2692552 w 6818736"/>
                    <a:gd name="connsiteY134" fmla="*/ 1761253 h 1761253"/>
                    <a:gd name="connsiteX135" fmla="*/ 2532770 w 6818736"/>
                    <a:gd name="connsiteY135" fmla="*/ 1761253 h 1761253"/>
                    <a:gd name="connsiteX136" fmla="*/ 2452876 w 6818736"/>
                    <a:gd name="connsiteY136" fmla="*/ 1761253 h 1761253"/>
                    <a:gd name="connsiteX137" fmla="*/ 2452876 w 6818736"/>
                    <a:gd name="connsiteY137" fmla="*/ 1743278 h 1761253"/>
                    <a:gd name="connsiteX138" fmla="*/ 2532770 w 6818736"/>
                    <a:gd name="connsiteY138" fmla="*/ 1743278 h 1761253"/>
                    <a:gd name="connsiteX139" fmla="*/ 2532770 w 6818736"/>
                    <a:gd name="connsiteY139" fmla="*/ 1761253 h 1761253"/>
                    <a:gd name="connsiteX140" fmla="*/ 2372983 w 6818736"/>
                    <a:gd name="connsiteY140" fmla="*/ 1761253 h 1761253"/>
                    <a:gd name="connsiteX141" fmla="*/ 2293088 w 6818736"/>
                    <a:gd name="connsiteY141" fmla="*/ 1761253 h 1761253"/>
                    <a:gd name="connsiteX142" fmla="*/ 2293088 w 6818736"/>
                    <a:gd name="connsiteY142" fmla="*/ 1743278 h 1761253"/>
                    <a:gd name="connsiteX143" fmla="*/ 2372983 w 6818736"/>
                    <a:gd name="connsiteY143" fmla="*/ 1743278 h 1761253"/>
                    <a:gd name="connsiteX144" fmla="*/ 2372983 w 6818736"/>
                    <a:gd name="connsiteY144" fmla="*/ 1761253 h 1761253"/>
                    <a:gd name="connsiteX145" fmla="*/ 2213200 w 6818736"/>
                    <a:gd name="connsiteY145" fmla="*/ 1761253 h 1761253"/>
                    <a:gd name="connsiteX146" fmla="*/ 2133307 w 6818736"/>
                    <a:gd name="connsiteY146" fmla="*/ 1761253 h 1761253"/>
                    <a:gd name="connsiteX147" fmla="*/ 2133307 w 6818736"/>
                    <a:gd name="connsiteY147" fmla="*/ 1743278 h 1761253"/>
                    <a:gd name="connsiteX148" fmla="*/ 2213200 w 6818736"/>
                    <a:gd name="connsiteY148" fmla="*/ 1743278 h 1761253"/>
                    <a:gd name="connsiteX149" fmla="*/ 2213200 w 6818736"/>
                    <a:gd name="connsiteY149" fmla="*/ 1761253 h 1761253"/>
                    <a:gd name="connsiteX150" fmla="*/ 2053418 w 6818736"/>
                    <a:gd name="connsiteY150" fmla="*/ 1761253 h 1761253"/>
                    <a:gd name="connsiteX151" fmla="*/ 1973524 w 6818736"/>
                    <a:gd name="connsiteY151" fmla="*/ 1761253 h 1761253"/>
                    <a:gd name="connsiteX152" fmla="*/ 1973524 w 6818736"/>
                    <a:gd name="connsiteY152" fmla="*/ 1743278 h 1761253"/>
                    <a:gd name="connsiteX153" fmla="*/ 2053418 w 6818736"/>
                    <a:gd name="connsiteY153" fmla="*/ 1743278 h 1761253"/>
                    <a:gd name="connsiteX154" fmla="*/ 2053418 w 6818736"/>
                    <a:gd name="connsiteY154" fmla="*/ 1761253 h 1761253"/>
                    <a:gd name="connsiteX155" fmla="*/ 1893631 w 6818736"/>
                    <a:gd name="connsiteY155" fmla="*/ 1761253 h 1761253"/>
                    <a:gd name="connsiteX156" fmla="*/ 1813737 w 6818736"/>
                    <a:gd name="connsiteY156" fmla="*/ 1761253 h 1761253"/>
                    <a:gd name="connsiteX157" fmla="*/ 1813737 w 6818736"/>
                    <a:gd name="connsiteY157" fmla="*/ 1743278 h 1761253"/>
                    <a:gd name="connsiteX158" fmla="*/ 1893631 w 6818736"/>
                    <a:gd name="connsiteY158" fmla="*/ 1743278 h 1761253"/>
                    <a:gd name="connsiteX159" fmla="*/ 1893631 w 6818736"/>
                    <a:gd name="connsiteY159" fmla="*/ 1761253 h 1761253"/>
                    <a:gd name="connsiteX160" fmla="*/ 1733848 w 6818736"/>
                    <a:gd name="connsiteY160" fmla="*/ 1761253 h 1761253"/>
                    <a:gd name="connsiteX161" fmla="*/ 1653955 w 6818736"/>
                    <a:gd name="connsiteY161" fmla="*/ 1761253 h 1761253"/>
                    <a:gd name="connsiteX162" fmla="*/ 1653955 w 6818736"/>
                    <a:gd name="connsiteY162" fmla="*/ 1743278 h 1761253"/>
                    <a:gd name="connsiteX163" fmla="*/ 1733848 w 6818736"/>
                    <a:gd name="connsiteY163" fmla="*/ 1743278 h 1761253"/>
                    <a:gd name="connsiteX164" fmla="*/ 1733848 w 6818736"/>
                    <a:gd name="connsiteY164" fmla="*/ 1761253 h 1761253"/>
                    <a:gd name="connsiteX165" fmla="*/ 1574066 w 6818736"/>
                    <a:gd name="connsiteY165" fmla="*/ 1761253 h 1761253"/>
                    <a:gd name="connsiteX166" fmla="*/ 1494173 w 6818736"/>
                    <a:gd name="connsiteY166" fmla="*/ 1761253 h 1761253"/>
                    <a:gd name="connsiteX167" fmla="*/ 1494173 w 6818736"/>
                    <a:gd name="connsiteY167" fmla="*/ 1743278 h 1761253"/>
                    <a:gd name="connsiteX168" fmla="*/ 1574066 w 6818736"/>
                    <a:gd name="connsiteY168" fmla="*/ 1743278 h 1761253"/>
                    <a:gd name="connsiteX169" fmla="*/ 1574066 w 6818736"/>
                    <a:gd name="connsiteY169" fmla="*/ 1761253 h 1761253"/>
                    <a:gd name="connsiteX170" fmla="*/ 1414279 w 6818736"/>
                    <a:gd name="connsiteY170" fmla="*/ 1761253 h 1761253"/>
                    <a:gd name="connsiteX171" fmla="*/ 1334385 w 6818736"/>
                    <a:gd name="connsiteY171" fmla="*/ 1761253 h 1761253"/>
                    <a:gd name="connsiteX172" fmla="*/ 1334385 w 6818736"/>
                    <a:gd name="connsiteY172" fmla="*/ 1743278 h 1761253"/>
                    <a:gd name="connsiteX173" fmla="*/ 1414279 w 6818736"/>
                    <a:gd name="connsiteY173" fmla="*/ 1743278 h 1761253"/>
                    <a:gd name="connsiteX174" fmla="*/ 1414279 w 6818736"/>
                    <a:gd name="connsiteY174" fmla="*/ 1761253 h 1761253"/>
                    <a:gd name="connsiteX175" fmla="*/ 1254497 w 6818736"/>
                    <a:gd name="connsiteY175" fmla="*/ 1761253 h 1761253"/>
                    <a:gd name="connsiteX176" fmla="*/ 1174603 w 6818736"/>
                    <a:gd name="connsiteY176" fmla="*/ 1761253 h 1761253"/>
                    <a:gd name="connsiteX177" fmla="*/ 1174603 w 6818736"/>
                    <a:gd name="connsiteY177" fmla="*/ 1743278 h 1761253"/>
                    <a:gd name="connsiteX178" fmla="*/ 1254497 w 6818736"/>
                    <a:gd name="connsiteY178" fmla="*/ 1743278 h 1761253"/>
                    <a:gd name="connsiteX179" fmla="*/ 1254497 w 6818736"/>
                    <a:gd name="connsiteY179" fmla="*/ 1761253 h 1761253"/>
                    <a:gd name="connsiteX180" fmla="*/ 1094714 w 6818736"/>
                    <a:gd name="connsiteY180" fmla="*/ 1761253 h 1761253"/>
                    <a:gd name="connsiteX181" fmla="*/ 1014821 w 6818736"/>
                    <a:gd name="connsiteY181" fmla="*/ 1761253 h 1761253"/>
                    <a:gd name="connsiteX182" fmla="*/ 1014821 w 6818736"/>
                    <a:gd name="connsiteY182" fmla="*/ 1743278 h 1761253"/>
                    <a:gd name="connsiteX183" fmla="*/ 1094714 w 6818736"/>
                    <a:gd name="connsiteY183" fmla="*/ 1743278 h 1761253"/>
                    <a:gd name="connsiteX184" fmla="*/ 1094714 w 6818736"/>
                    <a:gd name="connsiteY184" fmla="*/ 1761253 h 1761253"/>
                    <a:gd name="connsiteX185" fmla="*/ 934927 w 6818736"/>
                    <a:gd name="connsiteY185" fmla="*/ 1761253 h 1761253"/>
                    <a:gd name="connsiteX186" fmla="*/ 894857 w 6818736"/>
                    <a:gd name="connsiteY186" fmla="*/ 1761248 h 1761253"/>
                    <a:gd name="connsiteX187" fmla="*/ 854799 w 6818736"/>
                    <a:gd name="connsiteY187" fmla="*/ 1760861 h 1761253"/>
                    <a:gd name="connsiteX188" fmla="*/ 855267 w 6818736"/>
                    <a:gd name="connsiteY188" fmla="*/ 1742891 h 1761253"/>
                    <a:gd name="connsiteX189" fmla="*/ 894852 w 6818736"/>
                    <a:gd name="connsiteY189" fmla="*/ 1743272 h 1761253"/>
                    <a:gd name="connsiteX190" fmla="*/ 905109 w 6818736"/>
                    <a:gd name="connsiteY190" fmla="*/ 1743272 h 1761253"/>
                    <a:gd name="connsiteX191" fmla="*/ 934921 w 6818736"/>
                    <a:gd name="connsiteY191" fmla="*/ 1743278 h 1761253"/>
                    <a:gd name="connsiteX192" fmla="*/ 934921 w 6818736"/>
                    <a:gd name="connsiteY192" fmla="*/ 1761253 h 1761253"/>
                    <a:gd name="connsiteX193" fmla="*/ 774327 w 6818736"/>
                    <a:gd name="connsiteY193" fmla="*/ 1754853 h 1761253"/>
                    <a:gd name="connsiteX194" fmla="*/ 760132 w 6818736"/>
                    <a:gd name="connsiteY194" fmla="*/ 1753034 h 1761253"/>
                    <a:gd name="connsiteX195" fmla="*/ 694728 w 6818736"/>
                    <a:gd name="connsiteY195" fmla="*/ 1741600 h 1761253"/>
                    <a:gd name="connsiteX196" fmla="*/ 698514 w 6818736"/>
                    <a:gd name="connsiteY196" fmla="*/ 1724027 h 1761253"/>
                    <a:gd name="connsiteX197" fmla="*/ 762540 w 6818736"/>
                    <a:gd name="connsiteY197" fmla="*/ 1735221 h 1761253"/>
                    <a:gd name="connsiteX198" fmla="*/ 776474 w 6818736"/>
                    <a:gd name="connsiteY198" fmla="*/ 1737003 h 1761253"/>
                    <a:gd name="connsiteX199" fmla="*/ 774327 w 6818736"/>
                    <a:gd name="connsiteY199" fmla="*/ 1754853 h 1761253"/>
                    <a:gd name="connsiteX200" fmla="*/ 616708 w 6818736"/>
                    <a:gd name="connsiteY200" fmla="*/ 1721009 h 1761253"/>
                    <a:gd name="connsiteX201" fmla="*/ 610705 w 6818736"/>
                    <a:gd name="connsiteY201" fmla="*/ 1719108 h 1761253"/>
                    <a:gd name="connsiteX202" fmla="*/ 540894 w 6818736"/>
                    <a:gd name="connsiteY202" fmla="*/ 1693376 h 1761253"/>
                    <a:gd name="connsiteX203" fmla="*/ 547839 w 6818736"/>
                    <a:gd name="connsiteY203" fmla="*/ 1676795 h 1761253"/>
                    <a:gd name="connsiteX204" fmla="*/ 616190 w 6818736"/>
                    <a:gd name="connsiteY204" fmla="*/ 1701988 h 1761253"/>
                    <a:gd name="connsiteX205" fmla="*/ 622090 w 6818736"/>
                    <a:gd name="connsiteY205" fmla="*/ 1703862 h 1761253"/>
                    <a:gd name="connsiteX206" fmla="*/ 616708 w 6818736"/>
                    <a:gd name="connsiteY206" fmla="*/ 1721009 h 1761253"/>
                    <a:gd name="connsiteX207" fmla="*/ 467994 w 6818736"/>
                    <a:gd name="connsiteY207" fmla="*/ 1658824 h 1761253"/>
                    <a:gd name="connsiteX208" fmla="*/ 398516 w 6818736"/>
                    <a:gd name="connsiteY208" fmla="*/ 1617775 h 1761253"/>
                    <a:gd name="connsiteX209" fmla="*/ 408370 w 6818736"/>
                    <a:gd name="connsiteY209" fmla="*/ 1602740 h 1761253"/>
                    <a:gd name="connsiteX210" fmla="*/ 476405 w 6818736"/>
                    <a:gd name="connsiteY210" fmla="*/ 1642935 h 1761253"/>
                    <a:gd name="connsiteX211" fmla="*/ 467994 w 6818736"/>
                    <a:gd name="connsiteY211" fmla="*/ 1658824 h 1761253"/>
                    <a:gd name="connsiteX212" fmla="*/ 333128 w 6818736"/>
                    <a:gd name="connsiteY212" fmla="*/ 1570499 h 1761253"/>
                    <a:gd name="connsiteX213" fmla="*/ 272310 w 6818736"/>
                    <a:gd name="connsiteY213" fmla="*/ 1517487 h 1761253"/>
                    <a:gd name="connsiteX214" fmla="*/ 284724 w 6818736"/>
                    <a:gd name="connsiteY214" fmla="*/ 1504484 h 1761253"/>
                    <a:gd name="connsiteX215" fmla="*/ 344316 w 6818736"/>
                    <a:gd name="connsiteY215" fmla="*/ 1556428 h 1761253"/>
                    <a:gd name="connsiteX216" fmla="*/ 333128 w 6818736"/>
                    <a:gd name="connsiteY216" fmla="*/ 1570499 h 1761253"/>
                    <a:gd name="connsiteX217" fmla="*/ 216536 w 6818736"/>
                    <a:gd name="connsiteY217" fmla="*/ 1459169 h 1761253"/>
                    <a:gd name="connsiteX218" fmla="*/ 166362 w 6818736"/>
                    <a:gd name="connsiteY218" fmla="*/ 1395993 h 1761253"/>
                    <a:gd name="connsiteX219" fmla="*/ 180928 w 6818736"/>
                    <a:gd name="connsiteY219" fmla="*/ 1385458 h 1761253"/>
                    <a:gd name="connsiteX220" fmla="*/ 230094 w 6818736"/>
                    <a:gd name="connsiteY220" fmla="*/ 1447365 h 1761253"/>
                    <a:gd name="connsiteX221" fmla="*/ 216536 w 6818736"/>
                    <a:gd name="connsiteY221" fmla="*/ 1459169 h 1761253"/>
                    <a:gd name="connsiteX222" fmla="*/ 122088 w 6818736"/>
                    <a:gd name="connsiteY222" fmla="*/ 1328546 h 1761253"/>
                    <a:gd name="connsiteX223" fmla="*/ 84262 w 6818736"/>
                    <a:gd name="connsiteY223" fmla="*/ 1257258 h 1761253"/>
                    <a:gd name="connsiteX224" fmla="*/ 100511 w 6818736"/>
                    <a:gd name="connsiteY224" fmla="*/ 1249572 h 1761253"/>
                    <a:gd name="connsiteX225" fmla="*/ 137552 w 6818736"/>
                    <a:gd name="connsiteY225" fmla="*/ 1319384 h 1761253"/>
                    <a:gd name="connsiteX226" fmla="*/ 122088 w 6818736"/>
                    <a:gd name="connsiteY226" fmla="*/ 1328546 h 1761253"/>
                    <a:gd name="connsiteX227" fmla="*/ 53083 w 6818736"/>
                    <a:gd name="connsiteY227" fmla="*/ 1182850 h 1761253"/>
                    <a:gd name="connsiteX228" fmla="*/ 39323 w 6818736"/>
                    <a:gd name="connsiteY228" fmla="*/ 1142148 h 1761253"/>
                    <a:gd name="connsiteX229" fmla="*/ 28941 w 6818736"/>
                    <a:gd name="connsiteY229" fmla="*/ 1105838 h 1761253"/>
                    <a:gd name="connsiteX230" fmla="*/ 46323 w 6818736"/>
                    <a:gd name="connsiteY230" fmla="*/ 1101262 h 1761253"/>
                    <a:gd name="connsiteX231" fmla="*/ 56498 w 6818736"/>
                    <a:gd name="connsiteY231" fmla="*/ 1136838 h 1761253"/>
                    <a:gd name="connsiteX232" fmla="*/ 69964 w 6818736"/>
                    <a:gd name="connsiteY232" fmla="*/ 1176657 h 1761253"/>
                    <a:gd name="connsiteX233" fmla="*/ 53083 w 6818736"/>
                    <a:gd name="connsiteY233" fmla="*/ 1182850 h 1761253"/>
                    <a:gd name="connsiteX234" fmla="*/ 11951 w 6818736"/>
                    <a:gd name="connsiteY234" fmla="*/ 1026973 h 1761253"/>
                    <a:gd name="connsiteX235" fmla="*/ 6863 w 6818736"/>
                    <a:gd name="connsiteY235" fmla="*/ 992389 h 1761253"/>
                    <a:gd name="connsiteX236" fmla="*/ 2337 w 6818736"/>
                    <a:gd name="connsiteY236" fmla="*/ 946845 h 1761253"/>
                    <a:gd name="connsiteX237" fmla="*/ 20263 w 6818736"/>
                    <a:gd name="connsiteY237" fmla="*/ 945516 h 1761253"/>
                    <a:gd name="connsiteX238" fmla="*/ 24703 w 6818736"/>
                    <a:gd name="connsiteY238" fmla="*/ 990156 h 1761253"/>
                    <a:gd name="connsiteX239" fmla="*/ 29676 w 6818736"/>
                    <a:gd name="connsiteY239" fmla="*/ 1023978 h 1761253"/>
                    <a:gd name="connsiteX240" fmla="*/ 11951 w 6818736"/>
                    <a:gd name="connsiteY240" fmla="*/ 1026973 h 1761253"/>
                    <a:gd name="connsiteX241" fmla="*/ 17976 w 6818736"/>
                    <a:gd name="connsiteY241" fmla="*/ 866494 h 1761253"/>
                    <a:gd name="connsiteX242" fmla="*/ 0 w 6818736"/>
                    <a:gd name="connsiteY242" fmla="*/ 866211 h 1761253"/>
                    <a:gd name="connsiteX243" fmla="*/ 120 w 6818736"/>
                    <a:gd name="connsiteY243" fmla="*/ 858552 h 1761253"/>
                    <a:gd name="connsiteX244" fmla="*/ 550 w 6818736"/>
                    <a:gd name="connsiteY244" fmla="*/ 846045 h 1761253"/>
                    <a:gd name="connsiteX245" fmla="*/ 828 w 6818736"/>
                    <a:gd name="connsiteY245" fmla="*/ 839411 h 1761253"/>
                    <a:gd name="connsiteX246" fmla="*/ 4962 w 6818736"/>
                    <a:gd name="connsiteY246" fmla="*/ 785685 h 1761253"/>
                    <a:gd name="connsiteX247" fmla="*/ 22835 w 6818736"/>
                    <a:gd name="connsiteY247" fmla="*/ 787597 h 1761253"/>
                    <a:gd name="connsiteX248" fmla="*/ 18787 w 6818736"/>
                    <a:gd name="connsiteY248" fmla="*/ 840151 h 1761253"/>
                    <a:gd name="connsiteX249" fmla="*/ 18509 w 6818736"/>
                    <a:gd name="connsiteY249" fmla="*/ 846841 h 1761253"/>
                    <a:gd name="connsiteX250" fmla="*/ 18095 w 6818736"/>
                    <a:gd name="connsiteY250" fmla="*/ 858824 h 1761253"/>
                    <a:gd name="connsiteX251" fmla="*/ 17976 w 6818736"/>
                    <a:gd name="connsiteY251" fmla="*/ 866494 h 1761253"/>
                    <a:gd name="connsiteX252" fmla="*/ 2620371 w 6818736"/>
                    <a:gd name="connsiteY252" fmla="*/ 790577 h 1761253"/>
                    <a:gd name="connsiteX253" fmla="*/ 2602728 w 6818736"/>
                    <a:gd name="connsiteY253" fmla="*/ 787140 h 1761253"/>
                    <a:gd name="connsiteX254" fmla="*/ 2612784 w 6818736"/>
                    <a:gd name="connsiteY254" fmla="*/ 712971 h 1761253"/>
                    <a:gd name="connsiteX255" fmla="*/ 2613078 w 6818736"/>
                    <a:gd name="connsiteY255" fmla="*/ 709060 h 1761253"/>
                    <a:gd name="connsiteX256" fmla="*/ 2631005 w 6818736"/>
                    <a:gd name="connsiteY256" fmla="*/ 710351 h 1761253"/>
                    <a:gd name="connsiteX257" fmla="*/ 2630705 w 6818736"/>
                    <a:gd name="connsiteY257" fmla="*/ 714365 h 1761253"/>
                    <a:gd name="connsiteX258" fmla="*/ 2620371 w 6818736"/>
                    <a:gd name="connsiteY258" fmla="*/ 790577 h 1761253"/>
                    <a:gd name="connsiteX259" fmla="*/ 34922 w 6818736"/>
                    <a:gd name="connsiteY259" fmla="*/ 709506 h 1761253"/>
                    <a:gd name="connsiteX260" fmla="*/ 17306 w 6818736"/>
                    <a:gd name="connsiteY260" fmla="*/ 705928 h 1761253"/>
                    <a:gd name="connsiteX261" fmla="*/ 36986 w 6818736"/>
                    <a:gd name="connsiteY261" fmla="*/ 627679 h 1761253"/>
                    <a:gd name="connsiteX262" fmla="*/ 54205 w 6818736"/>
                    <a:gd name="connsiteY262" fmla="*/ 632848 h 1761253"/>
                    <a:gd name="connsiteX263" fmla="*/ 34922 w 6818736"/>
                    <a:gd name="connsiteY263" fmla="*/ 709506 h 1761253"/>
                    <a:gd name="connsiteX264" fmla="*/ 2613797 w 6818736"/>
                    <a:gd name="connsiteY264" fmla="*/ 630293 h 1761253"/>
                    <a:gd name="connsiteX265" fmla="*/ 2604945 w 6818736"/>
                    <a:gd name="connsiteY265" fmla="*/ 552126 h 1761253"/>
                    <a:gd name="connsiteX266" fmla="*/ 2622638 w 6818736"/>
                    <a:gd name="connsiteY266" fmla="*/ 548961 h 1761253"/>
                    <a:gd name="connsiteX267" fmla="*/ 2631751 w 6818736"/>
                    <a:gd name="connsiteY267" fmla="*/ 629455 h 1761253"/>
                    <a:gd name="connsiteX268" fmla="*/ 2613797 w 6818736"/>
                    <a:gd name="connsiteY268" fmla="*/ 630293 h 1761253"/>
                    <a:gd name="connsiteX269" fmla="*/ 80498 w 6818736"/>
                    <a:gd name="connsiteY269" fmla="*/ 558336 h 1761253"/>
                    <a:gd name="connsiteX270" fmla="*/ 63846 w 6818736"/>
                    <a:gd name="connsiteY270" fmla="*/ 551571 h 1761253"/>
                    <a:gd name="connsiteX271" fmla="*/ 97619 w 6818736"/>
                    <a:gd name="connsiteY271" fmla="*/ 478290 h 1761253"/>
                    <a:gd name="connsiteX272" fmla="*/ 113579 w 6818736"/>
                    <a:gd name="connsiteY272" fmla="*/ 486553 h 1761253"/>
                    <a:gd name="connsiteX273" fmla="*/ 80498 w 6818736"/>
                    <a:gd name="connsiteY273" fmla="*/ 558336 h 1761253"/>
                    <a:gd name="connsiteX274" fmla="*/ 2586387 w 6818736"/>
                    <a:gd name="connsiteY274" fmla="*/ 475414 h 1761253"/>
                    <a:gd name="connsiteX275" fmla="*/ 2585586 w 6818736"/>
                    <a:gd name="connsiteY275" fmla="*/ 472625 h 1761253"/>
                    <a:gd name="connsiteX276" fmla="*/ 2579463 w 6818736"/>
                    <a:gd name="connsiteY276" fmla="*/ 454687 h 1761253"/>
                    <a:gd name="connsiteX277" fmla="*/ 2569664 w 6818736"/>
                    <a:gd name="connsiteY277" fmla="*/ 428399 h 1761253"/>
                    <a:gd name="connsiteX278" fmla="*/ 2566226 w 6818736"/>
                    <a:gd name="connsiteY278" fmla="*/ 419760 h 1761253"/>
                    <a:gd name="connsiteX279" fmla="*/ 2560365 w 6818736"/>
                    <a:gd name="connsiteY279" fmla="*/ 406131 h 1761253"/>
                    <a:gd name="connsiteX280" fmla="*/ 2558492 w 6818736"/>
                    <a:gd name="connsiteY280" fmla="*/ 402035 h 1761253"/>
                    <a:gd name="connsiteX281" fmla="*/ 2574844 w 6818736"/>
                    <a:gd name="connsiteY281" fmla="*/ 394567 h 1761253"/>
                    <a:gd name="connsiteX282" fmla="*/ 2576702 w 6818736"/>
                    <a:gd name="connsiteY282" fmla="*/ 398636 h 1761253"/>
                    <a:gd name="connsiteX283" fmla="*/ 2583009 w 6818736"/>
                    <a:gd name="connsiteY283" fmla="*/ 413332 h 1761253"/>
                    <a:gd name="connsiteX284" fmla="*/ 2586349 w 6818736"/>
                    <a:gd name="connsiteY284" fmla="*/ 421710 h 1761253"/>
                    <a:gd name="connsiteX285" fmla="*/ 2596562 w 6818736"/>
                    <a:gd name="connsiteY285" fmla="*/ 449142 h 1761253"/>
                    <a:gd name="connsiteX286" fmla="*/ 2602804 w 6818736"/>
                    <a:gd name="connsiteY286" fmla="*/ 467455 h 1761253"/>
                    <a:gd name="connsiteX287" fmla="*/ 2603665 w 6818736"/>
                    <a:gd name="connsiteY287" fmla="*/ 470446 h 1761253"/>
                    <a:gd name="connsiteX288" fmla="*/ 2586387 w 6818736"/>
                    <a:gd name="connsiteY288" fmla="*/ 475414 h 1761253"/>
                    <a:gd name="connsiteX289" fmla="*/ 153104 w 6818736"/>
                    <a:gd name="connsiteY289" fmla="*/ 418115 h 1761253"/>
                    <a:gd name="connsiteX290" fmla="*/ 137966 w 6818736"/>
                    <a:gd name="connsiteY290" fmla="*/ 408419 h 1761253"/>
                    <a:gd name="connsiteX291" fmla="*/ 183902 w 6818736"/>
                    <a:gd name="connsiteY291" fmla="*/ 343456 h 1761253"/>
                    <a:gd name="connsiteX292" fmla="*/ 184578 w 6818736"/>
                    <a:gd name="connsiteY292" fmla="*/ 342584 h 1761253"/>
                    <a:gd name="connsiteX293" fmla="*/ 198789 w 6818736"/>
                    <a:gd name="connsiteY293" fmla="*/ 353593 h 1761253"/>
                    <a:gd name="connsiteX294" fmla="*/ 198092 w 6818736"/>
                    <a:gd name="connsiteY294" fmla="*/ 354492 h 1761253"/>
                    <a:gd name="connsiteX295" fmla="*/ 153104 w 6818736"/>
                    <a:gd name="connsiteY295" fmla="*/ 418115 h 1761253"/>
                    <a:gd name="connsiteX296" fmla="*/ 2521810 w 6818736"/>
                    <a:gd name="connsiteY296" fmla="*/ 332338 h 1761253"/>
                    <a:gd name="connsiteX297" fmla="*/ 2476898 w 6818736"/>
                    <a:gd name="connsiteY297" fmla="*/ 267604 h 1761253"/>
                    <a:gd name="connsiteX298" fmla="*/ 2491039 w 6818736"/>
                    <a:gd name="connsiteY298" fmla="*/ 256508 h 1761253"/>
                    <a:gd name="connsiteX299" fmla="*/ 2537155 w 6818736"/>
                    <a:gd name="connsiteY299" fmla="*/ 322980 h 1761253"/>
                    <a:gd name="connsiteX300" fmla="*/ 2521810 w 6818736"/>
                    <a:gd name="connsiteY300" fmla="*/ 332338 h 1761253"/>
                    <a:gd name="connsiteX301" fmla="*/ 250085 w 6818736"/>
                    <a:gd name="connsiteY301" fmla="*/ 293473 h 1761253"/>
                    <a:gd name="connsiteX302" fmla="*/ 236963 w 6818736"/>
                    <a:gd name="connsiteY302" fmla="*/ 281189 h 1761253"/>
                    <a:gd name="connsiteX303" fmla="*/ 294720 w 6818736"/>
                    <a:gd name="connsiteY303" fmla="*/ 224860 h 1761253"/>
                    <a:gd name="connsiteX304" fmla="*/ 306676 w 6818736"/>
                    <a:gd name="connsiteY304" fmla="*/ 238282 h 1761253"/>
                    <a:gd name="connsiteX305" fmla="*/ 250085 w 6818736"/>
                    <a:gd name="connsiteY305" fmla="*/ 293473 h 1761253"/>
                    <a:gd name="connsiteX306" fmla="*/ 2424616 w 6818736"/>
                    <a:gd name="connsiteY306" fmla="*/ 208742 h 1761253"/>
                    <a:gd name="connsiteX307" fmla="*/ 2365531 w 6818736"/>
                    <a:gd name="connsiteY307" fmla="*/ 156617 h 1761253"/>
                    <a:gd name="connsiteX308" fmla="*/ 2376616 w 6818736"/>
                    <a:gd name="connsiteY308" fmla="*/ 142466 h 1761253"/>
                    <a:gd name="connsiteX309" fmla="*/ 2437281 w 6818736"/>
                    <a:gd name="connsiteY309" fmla="*/ 195984 h 1761253"/>
                    <a:gd name="connsiteX310" fmla="*/ 2424616 w 6818736"/>
                    <a:gd name="connsiteY310" fmla="*/ 208742 h 1761253"/>
                    <a:gd name="connsiteX311" fmla="*/ 368022 w 6818736"/>
                    <a:gd name="connsiteY311" fmla="*/ 188413 h 1761253"/>
                    <a:gd name="connsiteX312" fmla="*/ 357319 w 6818736"/>
                    <a:gd name="connsiteY312" fmla="*/ 173972 h 1761253"/>
                    <a:gd name="connsiteX313" fmla="*/ 409661 w 6818736"/>
                    <a:gd name="connsiteY313" fmla="*/ 137977 h 1761253"/>
                    <a:gd name="connsiteX314" fmla="*/ 424265 w 6818736"/>
                    <a:gd name="connsiteY314" fmla="*/ 128924 h 1761253"/>
                    <a:gd name="connsiteX315" fmla="*/ 433590 w 6818736"/>
                    <a:gd name="connsiteY315" fmla="*/ 144290 h 1761253"/>
                    <a:gd name="connsiteX316" fmla="*/ 419297 w 6818736"/>
                    <a:gd name="connsiteY316" fmla="*/ 153153 h 1761253"/>
                    <a:gd name="connsiteX317" fmla="*/ 368022 w 6818736"/>
                    <a:gd name="connsiteY317" fmla="*/ 188413 h 1761253"/>
                    <a:gd name="connsiteX318" fmla="*/ 2300873 w 6818736"/>
                    <a:gd name="connsiteY318" fmla="*/ 111793 h 1761253"/>
                    <a:gd name="connsiteX319" fmla="*/ 2291863 w 6818736"/>
                    <a:gd name="connsiteY319" fmla="*/ 106585 h 1761253"/>
                    <a:gd name="connsiteX320" fmla="*/ 2285996 w 6818736"/>
                    <a:gd name="connsiteY320" fmla="*/ 103219 h 1761253"/>
                    <a:gd name="connsiteX321" fmla="*/ 2273871 w 6818736"/>
                    <a:gd name="connsiteY321" fmla="*/ 96268 h 1761253"/>
                    <a:gd name="connsiteX322" fmla="*/ 2252937 w 6818736"/>
                    <a:gd name="connsiteY322" fmla="*/ 85553 h 1761253"/>
                    <a:gd name="connsiteX323" fmla="*/ 2249903 w 6818736"/>
                    <a:gd name="connsiteY323" fmla="*/ 84001 h 1761253"/>
                    <a:gd name="connsiteX324" fmla="*/ 2244832 w 6818736"/>
                    <a:gd name="connsiteY324" fmla="*/ 81479 h 1761253"/>
                    <a:gd name="connsiteX325" fmla="*/ 2231012 w 6818736"/>
                    <a:gd name="connsiteY325" fmla="*/ 75231 h 1761253"/>
                    <a:gd name="connsiteX326" fmla="*/ 2238421 w 6818736"/>
                    <a:gd name="connsiteY326" fmla="*/ 58851 h 1761253"/>
                    <a:gd name="connsiteX327" fmla="*/ 2252257 w 6818736"/>
                    <a:gd name="connsiteY327" fmla="*/ 65110 h 1761253"/>
                    <a:gd name="connsiteX328" fmla="*/ 2258172 w 6818736"/>
                    <a:gd name="connsiteY328" fmla="*/ 68046 h 1761253"/>
                    <a:gd name="connsiteX329" fmla="*/ 2261043 w 6818736"/>
                    <a:gd name="connsiteY329" fmla="*/ 69517 h 1761253"/>
                    <a:gd name="connsiteX330" fmla="*/ 2282614 w 6818736"/>
                    <a:gd name="connsiteY330" fmla="*/ 80569 h 1761253"/>
                    <a:gd name="connsiteX331" fmla="*/ 2294979 w 6818736"/>
                    <a:gd name="connsiteY331" fmla="*/ 87656 h 1761253"/>
                    <a:gd name="connsiteX332" fmla="*/ 2300780 w 6818736"/>
                    <a:gd name="connsiteY332" fmla="*/ 90984 h 1761253"/>
                    <a:gd name="connsiteX333" fmla="*/ 2310029 w 6818736"/>
                    <a:gd name="connsiteY333" fmla="*/ 96333 h 1761253"/>
                    <a:gd name="connsiteX334" fmla="*/ 2300873 w 6818736"/>
                    <a:gd name="connsiteY334" fmla="*/ 111793 h 1761253"/>
                    <a:gd name="connsiteX335" fmla="*/ 502954 w 6818736"/>
                    <a:gd name="connsiteY335" fmla="*/ 106351 h 1761253"/>
                    <a:gd name="connsiteX336" fmla="*/ 495045 w 6818736"/>
                    <a:gd name="connsiteY336" fmla="*/ 90211 h 1761253"/>
                    <a:gd name="connsiteX337" fmla="*/ 545628 w 6818736"/>
                    <a:gd name="connsiteY337" fmla="*/ 67338 h 1761253"/>
                    <a:gd name="connsiteX338" fmla="*/ 569023 w 6818736"/>
                    <a:gd name="connsiteY338" fmla="*/ 58013 h 1761253"/>
                    <a:gd name="connsiteX339" fmla="*/ 575429 w 6818736"/>
                    <a:gd name="connsiteY339" fmla="*/ 74806 h 1761253"/>
                    <a:gd name="connsiteX340" fmla="*/ 552529 w 6818736"/>
                    <a:gd name="connsiteY340" fmla="*/ 83941 h 1761253"/>
                    <a:gd name="connsiteX341" fmla="*/ 502954 w 6818736"/>
                    <a:gd name="connsiteY341" fmla="*/ 106351 h 1761253"/>
                    <a:gd name="connsiteX342" fmla="*/ 650508 w 6818736"/>
                    <a:gd name="connsiteY342" fmla="*/ 50109 h 1761253"/>
                    <a:gd name="connsiteX343" fmla="*/ 645676 w 6818736"/>
                    <a:gd name="connsiteY343" fmla="*/ 32792 h 1761253"/>
                    <a:gd name="connsiteX344" fmla="*/ 691737 w 6818736"/>
                    <a:gd name="connsiteY344" fmla="*/ 21222 h 1761253"/>
                    <a:gd name="connsiteX345" fmla="*/ 698361 w 6818736"/>
                    <a:gd name="connsiteY345" fmla="*/ 19790 h 1761253"/>
                    <a:gd name="connsiteX346" fmla="*/ 710574 w 6818736"/>
                    <a:gd name="connsiteY346" fmla="*/ 17224 h 1761253"/>
                    <a:gd name="connsiteX347" fmla="*/ 724224 w 6818736"/>
                    <a:gd name="connsiteY347" fmla="*/ 14631 h 1761253"/>
                    <a:gd name="connsiteX348" fmla="*/ 727580 w 6818736"/>
                    <a:gd name="connsiteY348" fmla="*/ 32291 h 1761253"/>
                    <a:gd name="connsiteX349" fmla="*/ 713951 w 6818736"/>
                    <a:gd name="connsiteY349" fmla="*/ 34884 h 1761253"/>
                    <a:gd name="connsiteX350" fmla="*/ 702202 w 6818736"/>
                    <a:gd name="connsiteY350" fmla="*/ 37351 h 1761253"/>
                    <a:gd name="connsiteX351" fmla="*/ 695556 w 6818736"/>
                    <a:gd name="connsiteY351" fmla="*/ 38790 h 1761253"/>
                    <a:gd name="connsiteX352" fmla="*/ 650508 w 6818736"/>
                    <a:gd name="connsiteY352" fmla="*/ 50109 h 1761253"/>
                    <a:gd name="connsiteX353" fmla="*/ 2157399 w 6818736"/>
                    <a:gd name="connsiteY353" fmla="*/ 47233 h 1761253"/>
                    <a:gd name="connsiteX354" fmla="*/ 2080986 w 6818736"/>
                    <a:gd name="connsiteY354" fmla="*/ 28385 h 1761253"/>
                    <a:gd name="connsiteX355" fmla="*/ 2084162 w 6818736"/>
                    <a:gd name="connsiteY355" fmla="*/ 10693 h 1761253"/>
                    <a:gd name="connsiteX356" fmla="*/ 2162781 w 6818736"/>
                    <a:gd name="connsiteY356" fmla="*/ 30085 h 1761253"/>
                    <a:gd name="connsiteX357" fmla="*/ 2157399 w 6818736"/>
                    <a:gd name="connsiteY357" fmla="*/ 47233 h 1761253"/>
                    <a:gd name="connsiteX358" fmla="*/ 805845 w 6818736"/>
                    <a:gd name="connsiteY358" fmla="*/ 21625 h 1761253"/>
                    <a:gd name="connsiteX359" fmla="*/ 804222 w 6818736"/>
                    <a:gd name="connsiteY359" fmla="*/ 3721 h 1761253"/>
                    <a:gd name="connsiteX360" fmla="*/ 843610 w 6818736"/>
                    <a:gd name="connsiteY360" fmla="*/ 997 h 1761253"/>
                    <a:gd name="connsiteX361" fmla="*/ 884780 w 6818736"/>
                    <a:gd name="connsiteY361" fmla="*/ 22 h 1761253"/>
                    <a:gd name="connsiteX362" fmla="*/ 884845 w 6818736"/>
                    <a:gd name="connsiteY362" fmla="*/ 17998 h 1761253"/>
                    <a:gd name="connsiteX363" fmla="*/ 844503 w 6818736"/>
                    <a:gd name="connsiteY363" fmla="*/ 18951 h 1761253"/>
                    <a:gd name="connsiteX364" fmla="*/ 805845 w 6818736"/>
                    <a:gd name="connsiteY364" fmla="*/ 21625 h 1761253"/>
                    <a:gd name="connsiteX365" fmla="*/ 2002596 w 6818736"/>
                    <a:gd name="connsiteY365" fmla="*/ 19120 h 1761253"/>
                    <a:gd name="connsiteX366" fmla="*/ 2001000 w 6818736"/>
                    <a:gd name="connsiteY366" fmla="*/ 18994 h 1761253"/>
                    <a:gd name="connsiteX367" fmla="*/ 1995368 w 6818736"/>
                    <a:gd name="connsiteY367" fmla="*/ 18744 h 1761253"/>
                    <a:gd name="connsiteX368" fmla="*/ 1992078 w 6818736"/>
                    <a:gd name="connsiteY368" fmla="*/ 18657 h 1761253"/>
                    <a:gd name="connsiteX369" fmla="*/ 1982708 w 6818736"/>
                    <a:gd name="connsiteY369" fmla="*/ 18417 h 1761253"/>
                    <a:gd name="connsiteX370" fmla="*/ 1975959 w 6818736"/>
                    <a:gd name="connsiteY370" fmla="*/ 18243 h 1761253"/>
                    <a:gd name="connsiteX371" fmla="*/ 1963856 w 6818736"/>
                    <a:gd name="connsiteY371" fmla="*/ 17976 h 1761253"/>
                    <a:gd name="connsiteX372" fmla="*/ 1923416 w 6818736"/>
                    <a:gd name="connsiteY372" fmla="*/ 17976 h 1761253"/>
                    <a:gd name="connsiteX373" fmla="*/ 1923416 w 6818736"/>
                    <a:gd name="connsiteY373" fmla="*/ 0 h 1761253"/>
                    <a:gd name="connsiteX374" fmla="*/ 1963965 w 6818736"/>
                    <a:gd name="connsiteY374" fmla="*/ 0 h 1761253"/>
                    <a:gd name="connsiteX375" fmla="*/ 1976449 w 6818736"/>
                    <a:gd name="connsiteY375" fmla="*/ 273 h 1761253"/>
                    <a:gd name="connsiteX376" fmla="*/ 1983144 w 6818736"/>
                    <a:gd name="connsiteY376" fmla="*/ 441 h 1761253"/>
                    <a:gd name="connsiteX377" fmla="*/ 1992660 w 6818736"/>
                    <a:gd name="connsiteY377" fmla="*/ 681 h 1761253"/>
                    <a:gd name="connsiteX378" fmla="*/ 1995716 w 6818736"/>
                    <a:gd name="connsiteY378" fmla="*/ 757 h 1761253"/>
                    <a:gd name="connsiteX379" fmla="*/ 2002678 w 6818736"/>
                    <a:gd name="connsiteY379" fmla="*/ 1084 h 1761253"/>
                    <a:gd name="connsiteX380" fmla="*/ 2003974 w 6818736"/>
                    <a:gd name="connsiteY380" fmla="*/ 1182 h 1761253"/>
                    <a:gd name="connsiteX381" fmla="*/ 2002596 w 6818736"/>
                    <a:gd name="connsiteY381" fmla="*/ 19120 h 1761253"/>
                    <a:gd name="connsiteX382" fmla="*/ 1843522 w 6818736"/>
                    <a:gd name="connsiteY382" fmla="*/ 17981 h 1761253"/>
                    <a:gd name="connsiteX383" fmla="*/ 1763628 w 6818736"/>
                    <a:gd name="connsiteY383" fmla="*/ 17981 h 1761253"/>
                    <a:gd name="connsiteX384" fmla="*/ 1763628 w 6818736"/>
                    <a:gd name="connsiteY384" fmla="*/ 6 h 1761253"/>
                    <a:gd name="connsiteX385" fmla="*/ 1843522 w 6818736"/>
                    <a:gd name="connsiteY385" fmla="*/ 6 h 1761253"/>
                    <a:gd name="connsiteX386" fmla="*/ 1843522 w 6818736"/>
                    <a:gd name="connsiteY386" fmla="*/ 17981 h 1761253"/>
                    <a:gd name="connsiteX387" fmla="*/ 1683734 w 6818736"/>
                    <a:gd name="connsiteY387" fmla="*/ 17981 h 1761253"/>
                    <a:gd name="connsiteX388" fmla="*/ 1603841 w 6818736"/>
                    <a:gd name="connsiteY388" fmla="*/ 17981 h 1761253"/>
                    <a:gd name="connsiteX389" fmla="*/ 1603841 w 6818736"/>
                    <a:gd name="connsiteY389" fmla="*/ 6 h 1761253"/>
                    <a:gd name="connsiteX390" fmla="*/ 1683734 w 6818736"/>
                    <a:gd name="connsiteY390" fmla="*/ 6 h 1761253"/>
                    <a:gd name="connsiteX391" fmla="*/ 1683734 w 6818736"/>
                    <a:gd name="connsiteY391" fmla="*/ 17981 h 1761253"/>
                    <a:gd name="connsiteX392" fmla="*/ 1523952 w 6818736"/>
                    <a:gd name="connsiteY392" fmla="*/ 17981 h 1761253"/>
                    <a:gd name="connsiteX393" fmla="*/ 1444058 w 6818736"/>
                    <a:gd name="connsiteY393" fmla="*/ 17981 h 1761253"/>
                    <a:gd name="connsiteX394" fmla="*/ 1444058 w 6818736"/>
                    <a:gd name="connsiteY394" fmla="*/ 6 h 1761253"/>
                    <a:gd name="connsiteX395" fmla="*/ 1523952 w 6818736"/>
                    <a:gd name="connsiteY395" fmla="*/ 6 h 1761253"/>
                    <a:gd name="connsiteX396" fmla="*/ 1523952 w 6818736"/>
                    <a:gd name="connsiteY396" fmla="*/ 17981 h 1761253"/>
                    <a:gd name="connsiteX397" fmla="*/ 1364170 w 6818736"/>
                    <a:gd name="connsiteY397" fmla="*/ 17981 h 1761253"/>
                    <a:gd name="connsiteX398" fmla="*/ 1284276 w 6818736"/>
                    <a:gd name="connsiteY398" fmla="*/ 17981 h 1761253"/>
                    <a:gd name="connsiteX399" fmla="*/ 1284276 w 6818736"/>
                    <a:gd name="connsiteY399" fmla="*/ 6 h 1761253"/>
                    <a:gd name="connsiteX400" fmla="*/ 1364170 w 6818736"/>
                    <a:gd name="connsiteY400" fmla="*/ 6 h 1761253"/>
                    <a:gd name="connsiteX401" fmla="*/ 1364170 w 6818736"/>
                    <a:gd name="connsiteY401" fmla="*/ 17981 h 1761253"/>
                    <a:gd name="connsiteX402" fmla="*/ 1204382 w 6818736"/>
                    <a:gd name="connsiteY402" fmla="*/ 17981 h 1761253"/>
                    <a:gd name="connsiteX403" fmla="*/ 1124489 w 6818736"/>
                    <a:gd name="connsiteY403" fmla="*/ 17981 h 1761253"/>
                    <a:gd name="connsiteX404" fmla="*/ 1124489 w 6818736"/>
                    <a:gd name="connsiteY404" fmla="*/ 6 h 1761253"/>
                    <a:gd name="connsiteX405" fmla="*/ 1204382 w 6818736"/>
                    <a:gd name="connsiteY405" fmla="*/ 6 h 1761253"/>
                    <a:gd name="connsiteX406" fmla="*/ 1204382 w 6818736"/>
                    <a:gd name="connsiteY406" fmla="*/ 17981 h 1761253"/>
                    <a:gd name="connsiteX407" fmla="*/ 1044600 w 6818736"/>
                    <a:gd name="connsiteY407" fmla="*/ 17981 h 1761253"/>
                    <a:gd name="connsiteX408" fmla="*/ 964707 w 6818736"/>
                    <a:gd name="connsiteY408" fmla="*/ 17981 h 1761253"/>
                    <a:gd name="connsiteX409" fmla="*/ 964707 w 6818736"/>
                    <a:gd name="connsiteY409" fmla="*/ 6 h 1761253"/>
                    <a:gd name="connsiteX410" fmla="*/ 1044600 w 6818736"/>
                    <a:gd name="connsiteY410" fmla="*/ 6 h 1761253"/>
                    <a:gd name="connsiteX411" fmla="*/ 1044600 w 6818736"/>
                    <a:gd name="connsiteY411" fmla="*/ 17981 h 1761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</a:cxnLst>
                  <a:rect l="l" t="t" r="r" b="b"/>
                  <a:pathLst>
                    <a:path w="6818736" h="1761253">
                      <a:moveTo>
                        <a:pt x="6818737" y="1761253"/>
                      </a:moveTo>
                      <a:lnTo>
                        <a:pt x="6767043" y="1761253"/>
                      </a:lnTo>
                      <a:lnTo>
                        <a:pt x="6767043" y="1743278"/>
                      </a:lnTo>
                      <a:lnTo>
                        <a:pt x="6818737" y="1743278"/>
                      </a:lnTo>
                      <a:lnTo>
                        <a:pt x="6818737" y="1761253"/>
                      </a:lnTo>
                      <a:close/>
                      <a:moveTo>
                        <a:pt x="6687133" y="1761253"/>
                      </a:moveTo>
                      <a:lnTo>
                        <a:pt x="6607277" y="1761253"/>
                      </a:lnTo>
                      <a:lnTo>
                        <a:pt x="6607277" y="1743278"/>
                      </a:lnTo>
                      <a:lnTo>
                        <a:pt x="6687133" y="1743278"/>
                      </a:lnTo>
                      <a:lnTo>
                        <a:pt x="6687133" y="1761253"/>
                      </a:lnTo>
                      <a:close/>
                      <a:moveTo>
                        <a:pt x="6527367" y="1761253"/>
                      </a:moveTo>
                      <a:lnTo>
                        <a:pt x="6447457" y="1761253"/>
                      </a:lnTo>
                      <a:lnTo>
                        <a:pt x="6447457" y="1743278"/>
                      </a:lnTo>
                      <a:lnTo>
                        <a:pt x="6527367" y="1743278"/>
                      </a:lnTo>
                      <a:lnTo>
                        <a:pt x="6527367" y="1761253"/>
                      </a:lnTo>
                      <a:close/>
                      <a:moveTo>
                        <a:pt x="6367601" y="1761253"/>
                      </a:moveTo>
                      <a:lnTo>
                        <a:pt x="6287691" y="1761253"/>
                      </a:lnTo>
                      <a:lnTo>
                        <a:pt x="6287691" y="1743278"/>
                      </a:lnTo>
                      <a:lnTo>
                        <a:pt x="6367601" y="1743278"/>
                      </a:lnTo>
                      <a:lnTo>
                        <a:pt x="6367601" y="1761253"/>
                      </a:lnTo>
                      <a:close/>
                      <a:moveTo>
                        <a:pt x="6207781" y="1761253"/>
                      </a:moveTo>
                      <a:lnTo>
                        <a:pt x="6127925" y="1761253"/>
                      </a:lnTo>
                      <a:lnTo>
                        <a:pt x="6127925" y="1743278"/>
                      </a:lnTo>
                      <a:lnTo>
                        <a:pt x="6207781" y="1743278"/>
                      </a:lnTo>
                      <a:lnTo>
                        <a:pt x="6207781" y="1761253"/>
                      </a:lnTo>
                      <a:close/>
                      <a:moveTo>
                        <a:pt x="6048015" y="1761253"/>
                      </a:moveTo>
                      <a:lnTo>
                        <a:pt x="5968105" y="1761253"/>
                      </a:lnTo>
                      <a:lnTo>
                        <a:pt x="5968105" y="1743278"/>
                      </a:lnTo>
                      <a:lnTo>
                        <a:pt x="6048015" y="1743278"/>
                      </a:lnTo>
                      <a:lnTo>
                        <a:pt x="6048015" y="1761253"/>
                      </a:lnTo>
                      <a:close/>
                      <a:moveTo>
                        <a:pt x="5888250" y="1761253"/>
                      </a:moveTo>
                      <a:lnTo>
                        <a:pt x="5808339" y="1761253"/>
                      </a:lnTo>
                      <a:lnTo>
                        <a:pt x="5808339" y="1743278"/>
                      </a:lnTo>
                      <a:lnTo>
                        <a:pt x="5888250" y="1743278"/>
                      </a:lnTo>
                      <a:lnTo>
                        <a:pt x="5888250" y="1761253"/>
                      </a:lnTo>
                      <a:close/>
                      <a:moveTo>
                        <a:pt x="5728429" y="1761253"/>
                      </a:moveTo>
                      <a:lnTo>
                        <a:pt x="5648574" y="1761253"/>
                      </a:lnTo>
                      <a:lnTo>
                        <a:pt x="5648574" y="1743278"/>
                      </a:lnTo>
                      <a:lnTo>
                        <a:pt x="5728429" y="1743278"/>
                      </a:lnTo>
                      <a:lnTo>
                        <a:pt x="5728429" y="1761253"/>
                      </a:lnTo>
                      <a:close/>
                      <a:moveTo>
                        <a:pt x="5568663" y="1761253"/>
                      </a:moveTo>
                      <a:lnTo>
                        <a:pt x="5488754" y="1761253"/>
                      </a:lnTo>
                      <a:lnTo>
                        <a:pt x="5488754" y="1743278"/>
                      </a:lnTo>
                      <a:lnTo>
                        <a:pt x="5568663" y="1743278"/>
                      </a:lnTo>
                      <a:lnTo>
                        <a:pt x="5568663" y="1761253"/>
                      </a:lnTo>
                      <a:close/>
                      <a:moveTo>
                        <a:pt x="5408898" y="1761253"/>
                      </a:moveTo>
                      <a:lnTo>
                        <a:pt x="5328987" y="1761253"/>
                      </a:lnTo>
                      <a:lnTo>
                        <a:pt x="5328987" y="1743278"/>
                      </a:lnTo>
                      <a:lnTo>
                        <a:pt x="5408898" y="1743278"/>
                      </a:lnTo>
                      <a:lnTo>
                        <a:pt x="5408898" y="1761253"/>
                      </a:lnTo>
                      <a:close/>
                      <a:moveTo>
                        <a:pt x="5249078" y="1761253"/>
                      </a:moveTo>
                      <a:lnTo>
                        <a:pt x="5169222" y="1761253"/>
                      </a:lnTo>
                      <a:lnTo>
                        <a:pt x="5169222" y="1743278"/>
                      </a:lnTo>
                      <a:lnTo>
                        <a:pt x="5249078" y="1743278"/>
                      </a:lnTo>
                      <a:lnTo>
                        <a:pt x="5249078" y="1761253"/>
                      </a:lnTo>
                      <a:close/>
                      <a:moveTo>
                        <a:pt x="5089311" y="1761253"/>
                      </a:moveTo>
                      <a:lnTo>
                        <a:pt x="5009402" y="1761253"/>
                      </a:lnTo>
                      <a:lnTo>
                        <a:pt x="5009402" y="1743278"/>
                      </a:lnTo>
                      <a:lnTo>
                        <a:pt x="5089311" y="1743278"/>
                      </a:lnTo>
                      <a:lnTo>
                        <a:pt x="5089311" y="1761253"/>
                      </a:lnTo>
                      <a:close/>
                      <a:moveTo>
                        <a:pt x="4929546" y="1761253"/>
                      </a:moveTo>
                      <a:lnTo>
                        <a:pt x="4849635" y="1761253"/>
                      </a:lnTo>
                      <a:lnTo>
                        <a:pt x="4849635" y="1743278"/>
                      </a:lnTo>
                      <a:lnTo>
                        <a:pt x="4929546" y="1743278"/>
                      </a:lnTo>
                      <a:lnTo>
                        <a:pt x="4929546" y="1761253"/>
                      </a:lnTo>
                      <a:close/>
                      <a:moveTo>
                        <a:pt x="4769726" y="1761253"/>
                      </a:moveTo>
                      <a:lnTo>
                        <a:pt x="4689870" y="1761253"/>
                      </a:lnTo>
                      <a:lnTo>
                        <a:pt x="4689870" y="1743278"/>
                      </a:lnTo>
                      <a:lnTo>
                        <a:pt x="4769726" y="1743278"/>
                      </a:lnTo>
                      <a:lnTo>
                        <a:pt x="4769726" y="1761253"/>
                      </a:lnTo>
                      <a:close/>
                      <a:moveTo>
                        <a:pt x="4609960" y="1761253"/>
                      </a:moveTo>
                      <a:lnTo>
                        <a:pt x="4530050" y="1761253"/>
                      </a:lnTo>
                      <a:lnTo>
                        <a:pt x="4530050" y="1743278"/>
                      </a:lnTo>
                      <a:lnTo>
                        <a:pt x="4609960" y="1743278"/>
                      </a:lnTo>
                      <a:lnTo>
                        <a:pt x="4609960" y="1761253"/>
                      </a:lnTo>
                      <a:close/>
                      <a:moveTo>
                        <a:pt x="4450194" y="1761253"/>
                      </a:moveTo>
                      <a:lnTo>
                        <a:pt x="4370284" y="1761253"/>
                      </a:lnTo>
                      <a:lnTo>
                        <a:pt x="4370284" y="1743278"/>
                      </a:lnTo>
                      <a:lnTo>
                        <a:pt x="4450194" y="1743278"/>
                      </a:lnTo>
                      <a:lnTo>
                        <a:pt x="4450194" y="1761253"/>
                      </a:lnTo>
                      <a:close/>
                      <a:moveTo>
                        <a:pt x="4290374" y="1761253"/>
                      </a:moveTo>
                      <a:lnTo>
                        <a:pt x="4210518" y="1761253"/>
                      </a:lnTo>
                      <a:lnTo>
                        <a:pt x="4210518" y="1743278"/>
                      </a:lnTo>
                      <a:lnTo>
                        <a:pt x="4290374" y="1743278"/>
                      </a:lnTo>
                      <a:lnTo>
                        <a:pt x="4290374" y="1761253"/>
                      </a:lnTo>
                      <a:close/>
                      <a:moveTo>
                        <a:pt x="4130608" y="1761253"/>
                      </a:moveTo>
                      <a:lnTo>
                        <a:pt x="4050698" y="1761253"/>
                      </a:lnTo>
                      <a:lnTo>
                        <a:pt x="4050698" y="1743278"/>
                      </a:lnTo>
                      <a:lnTo>
                        <a:pt x="4130608" y="1743278"/>
                      </a:lnTo>
                      <a:lnTo>
                        <a:pt x="4130608" y="1761253"/>
                      </a:lnTo>
                      <a:close/>
                      <a:moveTo>
                        <a:pt x="3970842" y="1761253"/>
                      </a:moveTo>
                      <a:lnTo>
                        <a:pt x="3890932" y="1761253"/>
                      </a:lnTo>
                      <a:lnTo>
                        <a:pt x="3890932" y="1743278"/>
                      </a:lnTo>
                      <a:lnTo>
                        <a:pt x="3970842" y="1743278"/>
                      </a:lnTo>
                      <a:lnTo>
                        <a:pt x="3970842" y="1761253"/>
                      </a:lnTo>
                      <a:close/>
                      <a:moveTo>
                        <a:pt x="3811022" y="1761253"/>
                      </a:moveTo>
                      <a:lnTo>
                        <a:pt x="3731166" y="1761253"/>
                      </a:lnTo>
                      <a:lnTo>
                        <a:pt x="3731166" y="1743278"/>
                      </a:lnTo>
                      <a:lnTo>
                        <a:pt x="3811022" y="1743278"/>
                      </a:lnTo>
                      <a:lnTo>
                        <a:pt x="3811022" y="1761253"/>
                      </a:lnTo>
                      <a:close/>
                      <a:moveTo>
                        <a:pt x="3651256" y="1761253"/>
                      </a:moveTo>
                      <a:lnTo>
                        <a:pt x="3571346" y="1761253"/>
                      </a:lnTo>
                      <a:lnTo>
                        <a:pt x="3571346" y="1743278"/>
                      </a:lnTo>
                      <a:lnTo>
                        <a:pt x="3651256" y="1743278"/>
                      </a:lnTo>
                      <a:lnTo>
                        <a:pt x="3651256" y="1761253"/>
                      </a:lnTo>
                      <a:close/>
                      <a:moveTo>
                        <a:pt x="3491490" y="1761253"/>
                      </a:moveTo>
                      <a:lnTo>
                        <a:pt x="3411580" y="1761253"/>
                      </a:lnTo>
                      <a:lnTo>
                        <a:pt x="3411580" y="1743278"/>
                      </a:lnTo>
                      <a:lnTo>
                        <a:pt x="3491490" y="1743278"/>
                      </a:lnTo>
                      <a:lnTo>
                        <a:pt x="3491490" y="1761253"/>
                      </a:lnTo>
                      <a:close/>
                      <a:moveTo>
                        <a:pt x="3331686" y="1761253"/>
                      </a:moveTo>
                      <a:lnTo>
                        <a:pt x="3251792" y="1761253"/>
                      </a:lnTo>
                      <a:lnTo>
                        <a:pt x="3251792" y="1743278"/>
                      </a:lnTo>
                      <a:lnTo>
                        <a:pt x="3331686" y="1743278"/>
                      </a:lnTo>
                      <a:lnTo>
                        <a:pt x="3331686" y="1761253"/>
                      </a:lnTo>
                      <a:close/>
                      <a:moveTo>
                        <a:pt x="3171904" y="1761253"/>
                      </a:moveTo>
                      <a:lnTo>
                        <a:pt x="3092010" y="1761253"/>
                      </a:lnTo>
                      <a:lnTo>
                        <a:pt x="3092010" y="1743278"/>
                      </a:lnTo>
                      <a:lnTo>
                        <a:pt x="3171904" y="1743278"/>
                      </a:lnTo>
                      <a:lnTo>
                        <a:pt x="3171904" y="1761253"/>
                      </a:lnTo>
                      <a:close/>
                      <a:moveTo>
                        <a:pt x="3012122" y="1761253"/>
                      </a:moveTo>
                      <a:lnTo>
                        <a:pt x="2932228" y="1761253"/>
                      </a:lnTo>
                      <a:lnTo>
                        <a:pt x="2932228" y="1743278"/>
                      </a:lnTo>
                      <a:lnTo>
                        <a:pt x="3012122" y="1743278"/>
                      </a:lnTo>
                      <a:lnTo>
                        <a:pt x="3012122" y="1761253"/>
                      </a:lnTo>
                      <a:close/>
                      <a:moveTo>
                        <a:pt x="2852334" y="1761253"/>
                      </a:moveTo>
                      <a:lnTo>
                        <a:pt x="2772440" y="1761253"/>
                      </a:lnTo>
                      <a:lnTo>
                        <a:pt x="2772440" y="1743278"/>
                      </a:lnTo>
                      <a:lnTo>
                        <a:pt x="2852334" y="1743278"/>
                      </a:lnTo>
                      <a:lnTo>
                        <a:pt x="2852334" y="1761253"/>
                      </a:lnTo>
                      <a:close/>
                      <a:moveTo>
                        <a:pt x="2692552" y="1761253"/>
                      </a:moveTo>
                      <a:lnTo>
                        <a:pt x="2612659" y="1761253"/>
                      </a:lnTo>
                      <a:lnTo>
                        <a:pt x="2612659" y="1743278"/>
                      </a:lnTo>
                      <a:lnTo>
                        <a:pt x="2692552" y="1743278"/>
                      </a:lnTo>
                      <a:lnTo>
                        <a:pt x="2692552" y="1761253"/>
                      </a:lnTo>
                      <a:close/>
                      <a:moveTo>
                        <a:pt x="2532770" y="1761253"/>
                      </a:moveTo>
                      <a:lnTo>
                        <a:pt x="2452876" y="1761253"/>
                      </a:lnTo>
                      <a:lnTo>
                        <a:pt x="2452876" y="1743278"/>
                      </a:lnTo>
                      <a:lnTo>
                        <a:pt x="2532770" y="1743278"/>
                      </a:lnTo>
                      <a:lnTo>
                        <a:pt x="2532770" y="1761253"/>
                      </a:lnTo>
                      <a:close/>
                      <a:moveTo>
                        <a:pt x="2372983" y="1761253"/>
                      </a:moveTo>
                      <a:lnTo>
                        <a:pt x="2293088" y="1761253"/>
                      </a:lnTo>
                      <a:lnTo>
                        <a:pt x="2293088" y="1743278"/>
                      </a:lnTo>
                      <a:lnTo>
                        <a:pt x="2372983" y="1743278"/>
                      </a:lnTo>
                      <a:lnTo>
                        <a:pt x="2372983" y="1761253"/>
                      </a:lnTo>
                      <a:close/>
                      <a:moveTo>
                        <a:pt x="2213200" y="1761253"/>
                      </a:moveTo>
                      <a:lnTo>
                        <a:pt x="2133307" y="1761253"/>
                      </a:lnTo>
                      <a:lnTo>
                        <a:pt x="2133307" y="1743278"/>
                      </a:lnTo>
                      <a:lnTo>
                        <a:pt x="2213200" y="1743278"/>
                      </a:lnTo>
                      <a:lnTo>
                        <a:pt x="2213200" y="1761253"/>
                      </a:lnTo>
                      <a:close/>
                      <a:moveTo>
                        <a:pt x="2053418" y="1761253"/>
                      </a:moveTo>
                      <a:lnTo>
                        <a:pt x="1973524" y="1761253"/>
                      </a:lnTo>
                      <a:lnTo>
                        <a:pt x="1973524" y="1743278"/>
                      </a:lnTo>
                      <a:lnTo>
                        <a:pt x="2053418" y="1743278"/>
                      </a:lnTo>
                      <a:lnTo>
                        <a:pt x="2053418" y="1761253"/>
                      </a:lnTo>
                      <a:close/>
                      <a:moveTo>
                        <a:pt x="1893631" y="1761253"/>
                      </a:moveTo>
                      <a:lnTo>
                        <a:pt x="1813737" y="1761253"/>
                      </a:lnTo>
                      <a:lnTo>
                        <a:pt x="1813737" y="1743278"/>
                      </a:lnTo>
                      <a:lnTo>
                        <a:pt x="1893631" y="1743278"/>
                      </a:lnTo>
                      <a:lnTo>
                        <a:pt x="1893631" y="1761253"/>
                      </a:lnTo>
                      <a:close/>
                      <a:moveTo>
                        <a:pt x="1733848" y="1761253"/>
                      </a:moveTo>
                      <a:lnTo>
                        <a:pt x="1653955" y="1761253"/>
                      </a:lnTo>
                      <a:lnTo>
                        <a:pt x="1653955" y="1743278"/>
                      </a:lnTo>
                      <a:lnTo>
                        <a:pt x="1733848" y="1743278"/>
                      </a:lnTo>
                      <a:lnTo>
                        <a:pt x="1733848" y="1761253"/>
                      </a:lnTo>
                      <a:close/>
                      <a:moveTo>
                        <a:pt x="1574066" y="1761253"/>
                      </a:moveTo>
                      <a:lnTo>
                        <a:pt x="1494173" y="1761253"/>
                      </a:lnTo>
                      <a:lnTo>
                        <a:pt x="1494173" y="1743278"/>
                      </a:lnTo>
                      <a:lnTo>
                        <a:pt x="1574066" y="1743278"/>
                      </a:lnTo>
                      <a:lnTo>
                        <a:pt x="1574066" y="1761253"/>
                      </a:lnTo>
                      <a:close/>
                      <a:moveTo>
                        <a:pt x="1414279" y="1761253"/>
                      </a:moveTo>
                      <a:lnTo>
                        <a:pt x="1334385" y="1761253"/>
                      </a:lnTo>
                      <a:lnTo>
                        <a:pt x="1334385" y="1743278"/>
                      </a:lnTo>
                      <a:lnTo>
                        <a:pt x="1414279" y="1743278"/>
                      </a:lnTo>
                      <a:lnTo>
                        <a:pt x="1414279" y="1761253"/>
                      </a:lnTo>
                      <a:close/>
                      <a:moveTo>
                        <a:pt x="1254497" y="1761253"/>
                      </a:moveTo>
                      <a:lnTo>
                        <a:pt x="1174603" y="1761253"/>
                      </a:lnTo>
                      <a:lnTo>
                        <a:pt x="1174603" y="1743278"/>
                      </a:lnTo>
                      <a:lnTo>
                        <a:pt x="1254497" y="1743278"/>
                      </a:lnTo>
                      <a:lnTo>
                        <a:pt x="1254497" y="1761253"/>
                      </a:lnTo>
                      <a:close/>
                      <a:moveTo>
                        <a:pt x="1094714" y="1761253"/>
                      </a:moveTo>
                      <a:lnTo>
                        <a:pt x="1014821" y="1761253"/>
                      </a:lnTo>
                      <a:lnTo>
                        <a:pt x="1014821" y="1743278"/>
                      </a:lnTo>
                      <a:lnTo>
                        <a:pt x="1094714" y="1743278"/>
                      </a:lnTo>
                      <a:lnTo>
                        <a:pt x="1094714" y="1761253"/>
                      </a:lnTo>
                      <a:close/>
                      <a:moveTo>
                        <a:pt x="934927" y="1761253"/>
                      </a:moveTo>
                      <a:lnTo>
                        <a:pt x="894857" y="1761248"/>
                      </a:lnTo>
                      <a:cubicBezTo>
                        <a:pt x="882067" y="1761237"/>
                        <a:pt x="868428" y="1761221"/>
                        <a:pt x="854799" y="1760861"/>
                      </a:cubicBezTo>
                      <a:lnTo>
                        <a:pt x="855267" y="1742891"/>
                      </a:lnTo>
                      <a:cubicBezTo>
                        <a:pt x="868678" y="1743239"/>
                        <a:pt x="882193" y="1743289"/>
                        <a:pt x="894852" y="1743272"/>
                      </a:cubicBezTo>
                      <a:lnTo>
                        <a:pt x="905109" y="1743272"/>
                      </a:lnTo>
                      <a:lnTo>
                        <a:pt x="934921" y="1743278"/>
                      </a:lnTo>
                      <a:lnTo>
                        <a:pt x="934921" y="1761253"/>
                      </a:lnTo>
                      <a:close/>
                      <a:moveTo>
                        <a:pt x="774327" y="1754853"/>
                      </a:moveTo>
                      <a:cubicBezTo>
                        <a:pt x="769588" y="1754281"/>
                        <a:pt x="764860" y="1753676"/>
                        <a:pt x="760132" y="1753034"/>
                      </a:cubicBezTo>
                      <a:cubicBezTo>
                        <a:pt x="738447" y="1750119"/>
                        <a:pt x="716435" y="1746274"/>
                        <a:pt x="694728" y="1741600"/>
                      </a:cubicBezTo>
                      <a:lnTo>
                        <a:pt x="698514" y="1724027"/>
                      </a:lnTo>
                      <a:cubicBezTo>
                        <a:pt x="719763" y="1728603"/>
                        <a:pt x="741307" y="1732367"/>
                        <a:pt x="762540" y="1735221"/>
                      </a:cubicBezTo>
                      <a:cubicBezTo>
                        <a:pt x="767186" y="1735853"/>
                        <a:pt x="771827" y="1736447"/>
                        <a:pt x="776474" y="1737003"/>
                      </a:cubicBezTo>
                      <a:lnTo>
                        <a:pt x="774327" y="1754853"/>
                      </a:lnTo>
                      <a:close/>
                      <a:moveTo>
                        <a:pt x="616708" y="1721009"/>
                      </a:moveTo>
                      <a:cubicBezTo>
                        <a:pt x="614703" y="1720383"/>
                        <a:pt x="612704" y="1719751"/>
                        <a:pt x="610705" y="1719108"/>
                      </a:cubicBezTo>
                      <a:cubicBezTo>
                        <a:pt x="587299" y="1711630"/>
                        <a:pt x="563810" y="1702968"/>
                        <a:pt x="540894" y="1693376"/>
                      </a:cubicBezTo>
                      <a:lnTo>
                        <a:pt x="547839" y="1676795"/>
                      </a:lnTo>
                      <a:cubicBezTo>
                        <a:pt x="570276" y="1686191"/>
                        <a:pt x="593269" y="1694667"/>
                        <a:pt x="616190" y="1701988"/>
                      </a:cubicBezTo>
                      <a:cubicBezTo>
                        <a:pt x="618162" y="1702620"/>
                        <a:pt x="620129" y="1703241"/>
                        <a:pt x="622090" y="1703862"/>
                      </a:cubicBezTo>
                      <a:lnTo>
                        <a:pt x="616708" y="1721009"/>
                      </a:lnTo>
                      <a:close/>
                      <a:moveTo>
                        <a:pt x="467994" y="1658824"/>
                      </a:moveTo>
                      <a:cubicBezTo>
                        <a:pt x="444397" y="1646334"/>
                        <a:pt x="421018" y="1632520"/>
                        <a:pt x="398516" y="1617775"/>
                      </a:cubicBezTo>
                      <a:lnTo>
                        <a:pt x="408370" y="1602740"/>
                      </a:lnTo>
                      <a:cubicBezTo>
                        <a:pt x="430409" y="1617181"/>
                        <a:pt x="453298" y="1630706"/>
                        <a:pt x="476405" y="1642935"/>
                      </a:cubicBezTo>
                      <a:lnTo>
                        <a:pt x="467994" y="1658824"/>
                      </a:lnTo>
                      <a:close/>
                      <a:moveTo>
                        <a:pt x="333128" y="1570499"/>
                      </a:moveTo>
                      <a:cubicBezTo>
                        <a:pt x="312178" y="1553846"/>
                        <a:pt x="291713" y="1536007"/>
                        <a:pt x="272310" y="1517487"/>
                      </a:cubicBezTo>
                      <a:lnTo>
                        <a:pt x="284724" y="1504484"/>
                      </a:lnTo>
                      <a:cubicBezTo>
                        <a:pt x="303740" y="1522634"/>
                        <a:pt x="323786" y="1540109"/>
                        <a:pt x="344316" y="1556428"/>
                      </a:cubicBezTo>
                      <a:lnTo>
                        <a:pt x="333128" y="1570499"/>
                      </a:lnTo>
                      <a:close/>
                      <a:moveTo>
                        <a:pt x="216536" y="1459169"/>
                      </a:moveTo>
                      <a:cubicBezTo>
                        <a:pt x="198942" y="1438960"/>
                        <a:pt x="182061" y="1417705"/>
                        <a:pt x="166362" y="1395993"/>
                      </a:cubicBezTo>
                      <a:lnTo>
                        <a:pt x="180928" y="1385458"/>
                      </a:lnTo>
                      <a:cubicBezTo>
                        <a:pt x="196311" y="1406729"/>
                        <a:pt x="212854" y="1427559"/>
                        <a:pt x="230094" y="1447365"/>
                      </a:cubicBezTo>
                      <a:lnTo>
                        <a:pt x="216536" y="1459169"/>
                      </a:lnTo>
                      <a:close/>
                      <a:moveTo>
                        <a:pt x="122088" y="1328546"/>
                      </a:moveTo>
                      <a:cubicBezTo>
                        <a:pt x="108557" y="1305711"/>
                        <a:pt x="95832" y="1281727"/>
                        <a:pt x="84262" y="1257258"/>
                      </a:cubicBezTo>
                      <a:lnTo>
                        <a:pt x="100511" y="1249572"/>
                      </a:lnTo>
                      <a:cubicBezTo>
                        <a:pt x="111847" y="1273534"/>
                        <a:pt x="124310" y="1297023"/>
                        <a:pt x="137552" y="1319384"/>
                      </a:cubicBezTo>
                      <a:lnTo>
                        <a:pt x="122088" y="1328546"/>
                      </a:lnTo>
                      <a:close/>
                      <a:moveTo>
                        <a:pt x="53083" y="1182850"/>
                      </a:moveTo>
                      <a:cubicBezTo>
                        <a:pt x="48077" y="1169210"/>
                        <a:pt x="43447" y="1155510"/>
                        <a:pt x="39323" y="1142148"/>
                      </a:cubicBezTo>
                      <a:cubicBezTo>
                        <a:pt x="35624" y="1130181"/>
                        <a:pt x="32133" y="1117969"/>
                        <a:pt x="28941" y="1105838"/>
                      </a:cubicBezTo>
                      <a:lnTo>
                        <a:pt x="46323" y="1101262"/>
                      </a:lnTo>
                      <a:cubicBezTo>
                        <a:pt x="49449" y="1113143"/>
                        <a:pt x="52870" y="1125110"/>
                        <a:pt x="56498" y="1136838"/>
                      </a:cubicBezTo>
                      <a:cubicBezTo>
                        <a:pt x="60534" y="1149911"/>
                        <a:pt x="65066" y="1163306"/>
                        <a:pt x="69964" y="1176657"/>
                      </a:cubicBezTo>
                      <a:lnTo>
                        <a:pt x="53083" y="1182850"/>
                      </a:lnTo>
                      <a:close/>
                      <a:moveTo>
                        <a:pt x="11951" y="1026973"/>
                      </a:moveTo>
                      <a:cubicBezTo>
                        <a:pt x="9985" y="1015333"/>
                        <a:pt x="8274" y="1003692"/>
                        <a:pt x="6863" y="992389"/>
                      </a:cubicBezTo>
                      <a:cubicBezTo>
                        <a:pt x="4984" y="977361"/>
                        <a:pt x="3459" y="962037"/>
                        <a:pt x="2337" y="946845"/>
                      </a:cubicBezTo>
                      <a:lnTo>
                        <a:pt x="20263" y="945516"/>
                      </a:lnTo>
                      <a:cubicBezTo>
                        <a:pt x="21369" y="960403"/>
                        <a:pt x="22862" y="975427"/>
                        <a:pt x="24703" y="990156"/>
                      </a:cubicBezTo>
                      <a:cubicBezTo>
                        <a:pt x="26081" y="1001208"/>
                        <a:pt x="27753" y="1012587"/>
                        <a:pt x="29676" y="1023978"/>
                      </a:cubicBezTo>
                      <a:lnTo>
                        <a:pt x="11951" y="1026973"/>
                      </a:lnTo>
                      <a:close/>
                      <a:moveTo>
                        <a:pt x="17976" y="866494"/>
                      </a:moveTo>
                      <a:lnTo>
                        <a:pt x="0" y="866211"/>
                      </a:lnTo>
                      <a:lnTo>
                        <a:pt x="120" y="858552"/>
                      </a:lnTo>
                      <a:cubicBezTo>
                        <a:pt x="180" y="854341"/>
                        <a:pt x="370" y="850125"/>
                        <a:pt x="550" y="846045"/>
                      </a:cubicBezTo>
                      <a:cubicBezTo>
                        <a:pt x="648" y="843834"/>
                        <a:pt x="746" y="841622"/>
                        <a:pt x="828" y="839411"/>
                      </a:cubicBezTo>
                      <a:cubicBezTo>
                        <a:pt x="1678" y="821424"/>
                        <a:pt x="3067" y="803383"/>
                        <a:pt x="4962" y="785685"/>
                      </a:cubicBezTo>
                      <a:lnTo>
                        <a:pt x="22835" y="787597"/>
                      </a:lnTo>
                      <a:cubicBezTo>
                        <a:pt x="20977" y="804946"/>
                        <a:pt x="19615" y="822628"/>
                        <a:pt x="18787" y="840151"/>
                      </a:cubicBezTo>
                      <a:cubicBezTo>
                        <a:pt x="18711" y="842309"/>
                        <a:pt x="18607" y="844575"/>
                        <a:pt x="18509" y="846841"/>
                      </a:cubicBezTo>
                      <a:cubicBezTo>
                        <a:pt x="18335" y="850790"/>
                        <a:pt x="18155" y="854870"/>
                        <a:pt x="18095" y="858824"/>
                      </a:cubicBezTo>
                      <a:lnTo>
                        <a:pt x="17976" y="866494"/>
                      </a:lnTo>
                      <a:close/>
                      <a:moveTo>
                        <a:pt x="2620371" y="790577"/>
                      </a:moveTo>
                      <a:lnTo>
                        <a:pt x="2602728" y="787140"/>
                      </a:lnTo>
                      <a:cubicBezTo>
                        <a:pt x="2607505" y="762644"/>
                        <a:pt x="2610888" y="737690"/>
                        <a:pt x="2612784" y="712971"/>
                      </a:cubicBezTo>
                      <a:cubicBezTo>
                        <a:pt x="2612887" y="711658"/>
                        <a:pt x="2612985" y="710361"/>
                        <a:pt x="2613078" y="709060"/>
                      </a:cubicBezTo>
                      <a:lnTo>
                        <a:pt x="2631005" y="710351"/>
                      </a:lnTo>
                      <a:cubicBezTo>
                        <a:pt x="2630906" y="711691"/>
                        <a:pt x="2630808" y="713025"/>
                        <a:pt x="2630705" y="714365"/>
                      </a:cubicBezTo>
                      <a:cubicBezTo>
                        <a:pt x="2628755" y="739760"/>
                        <a:pt x="2625274" y="765405"/>
                        <a:pt x="2620371" y="790577"/>
                      </a:cubicBezTo>
                      <a:close/>
                      <a:moveTo>
                        <a:pt x="34922" y="709506"/>
                      </a:moveTo>
                      <a:lnTo>
                        <a:pt x="17306" y="705928"/>
                      </a:lnTo>
                      <a:cubicBezTo>
                        <a:pt x="22617" y="679814"/>
                        <a:pt x="29235" y="653487"/>
                        <a:pt x="36986" y="627679"/>
                      </a:cubicBezTo>
                      <a:lnTo>
                        <a:pt x="54205" y="632848"/>
                      </a:lnTo>
                      <a:cubicBezTo>
                        <a:pt x="46611" y="658134"/>
                        <a:pt x="40124" y="683926"/>
                        <a:pt x="34922" y="709506"/>
                      </a:cubicBezTo>
                      <a:close/>
                      <a:moveTo>
                        <a:pt x="2613797" y="630293"/>
                      </a:moveTo>
                      <a:cubicBezTo>
                        <a:pt x="2612588" y="604485"/>
                        <a:pt x="2609608" y="578186"/>
                        <a:pt x="2604945" y="552126"/>
                      </a:cubicBezTo>
                      <a:lnTo>
                        <a:pt x="2622638" y="548961"/>
                      </a:lnTo>
                      <a:cubicBezTo>
                        <a:pt x="2627436" y="575783"/>
                        <a:pt x="2630503" y="602867"/>
                        <a:pt x="2631751" y="629455"/>
                      </a:cubicBezTo>
                      <a:lnTo>
                        <a:pt x="2613797" y="630293"/>
                      </a:lnTo>
                      <a:close/>
                      <a:moveTo>
                        <a:pt x="80498" y="558336"/>
                      </a:moveTo>
                      <a:lnTo>
                        <a:pt x="63846" y="551571"/>
                      </a:lnTo>
                      <a:cubicBezTo>
                        <a:pt x="73924" y="526753"/>
                        <a:pt x="85292" y="502099"/>
                        <a:pt x="97619" y="478290"/>
                      </a:cubicBezTo>
                      <a:lnTo>
                        <a:pt x="113579" y="486553"/>
                      </a:lnTo>
                      <a:cubicBezTo>
                        <a:pt x="101497" y="509878"/>
                        <a:pt x="90369" y="534031"/>
                        <a:pt x="80498" y="558336"/>
                      </a:cubicBezTo>
                      <a:close/>
                      <a:moveTo>
                        <a:pt x="2586387" y="475414"/>
                      </a:moveTo>
                      <a:lnTo>
                        <a:pt x="2585586" y="472625"/>
                      </a:lnTo>
                      <a:lnTo>
                        <a:pt x="2579463" y="454687"/>
                      </a:lnTo>
                      <a:cubicBezTo>
                        <a:pt x="2576669" y="445868"/>
                        <a:pt x="2573106" y="436989"/>
                        <a:pt x="2569664" y="428399"/>
                      </a:cubicBezTo>
                      <a:cubicBezTo>
                        <a:pt x="2568509" y="425523"/>
                        <a:pt x="2567354" y="422642"/>
                        <a:pt x="2566226" y="419760"/>
                      </a:cubicBezTo>
                      <a:cubicBezTo>
                        <a:pt x="2564494" y="415135"/>
                        <a:pt x="2562490" y="410761"/>
                        <a:pt x="2560365" y="406131"/>
                      </a:cubicBezTo>
                      <a:lnTo>
                        <a:pt x="2558492" y="402035"/>
                      </a:lnTo>
                      <a:lnTo>
                        <a:pt x="2574844" y="394567"/>
                      </a:lnTo>
                      <a:lnTo>
                        <a:pt x="2576702" y="398636"/>
                      </a:lnTo>
                      <a:cubicBezTo>
                        <a:pt x="2578870" y="403353"/>
                        <a:pt x="2581103" y="408234"/>
                        <a:pt x="2583009" y="413332"/>
                      </a:cubicBezTo>
                      <a:cubicBezTo>
                        <a:pt x="2584071" y="416039"/>
                        <a:pt x="2585210" y="418872"/>
                        <a:pt x="2586349" y="421710"/>
                      </a:cubicBezTo>
                      <a:cubicBezTo>
                        <a:pt x="2589900" y="430567"/>
                        <a:pt x="2593577" y="439724"/>
                        <a:pt x="2596562" y="449142"/>
                      </a:cubicBezTo>
                      <a:lnTo>
                        <a:pt x="2602804" y="467455"/>
                      </a:lnTo>
                      <a:lnTo>
                        <a:pt x="2603665" y="470446"/>
                      </a:lnTo>
                      <a:lnTo>
                        <a:pt x="2586387" y="475414"/>
                      </a:lnTo>
                      <a:close/>
                      <a:moveTo>
                        <a:pt x="153104" y="418115"/>
                      </a:moveTo>
                      <a:lnTo>
                        <a:pt x="137966" y="408419"/>
                      </a:lnTo>
                      <a:cubicBezTo>
                        <a:pt x="152249" y="386123"/>
                        <a:pt x="167708" y="364264"/>
                        <a:pt x="183902" y="343456"/>
                      </a:cubicBezTo>
                      <a:lnTo>
                        <a:pt x="184578" y="342584"/>
                      </a:lnTo>
                      <a:lnTo>
                        <a:pt x="198789" y="353593"/>
                      </a:lnTo>
                      <a:lnTo>
                        <a:pt x="198092" y="354492"/>
                      </a:lnTo>
                      <a:cubicBezTo>
                        <a:pt x="182230" y="374875"/>
                        <a:pt x="167092" y="396277"/>
                        <a:pt x="153104" y="418115"/>
                      </a:cubicBezTo>
                      <a:close/>
                      <a:moveTo>
                        <a:pt x="2521810" y="332338"/>
                      </a:moveTo>
                      <a:cubicBezTo>
                        <a:pt x="2508209" y="310026"/>
                        <a:pt x="2493093" y="288248"/>
                        <a:pt x="2476898" y="267604"/>
                      </a:cubicBezTo>
                      <a:lnTo>
                        <a:pt x="2491039" y="256508"/>
                      </a:lnTo>
                      <a:cubicBezTo>
                        <a:pt x="2507669" y="277703"/>
                        <a:pt x="2523183" y="300069"/>
                        <a:pt x="2537155" y="322980"/>
                      </a:cubicBezTo>
                      <a:lnTo>
                        <a:pt x="2521810" y="332338"/>
                      </a:lnTo>
                      <a:close/>
                      <a:moveTo>
                        <a:pt x="250085" y="293473"/>
                      </a:moveTo>
                      <a:lnTo>
                        <a:pt x="236963" y="281189"/>
                      </a:lnTo>
                      <a:cubicBezTo>
                        <a:pt x="255233" y="261672"/>
                        <a:pt x="274663" y="242721"/>
                        <a:pt x="294720" y="224860"/>
                      </a:cubicBezTo>
                      <a:lnTo>
                        <a:pt x="306676" y="238282"/>
                      </a:lnTo>
                      <a:cubicBezTo>
                        <a:pt x="287028" y="255783"/>
                        <a:pt x="267985" y="274353"/>
                        <a:pt x="250085" y="293473"/>
                      </a:cubicBezTo>
                      <a:close/>
                      <a:moveTo>
                        <a:pt x="2424616" y="208742"/>
                      </a:moveTo>
                      <a:cubicBezTo>
                        <a:pt x="2406112" y="190374"/>
                        <a:pt x="2386235" y="172839"/>
                        <a:pt x="2365531" y="156617"/>
                      </a:cubicBezTo>
                      <a:lnTo>
                        <a:pt x="2376616" y="142466"/>
                      </a:lnTo>
                      <a:cubicBezTo>
                        <a:pt x="2397871" y="159118"/>
                        <a:pt x="2418281" y="177126"/>
                        <a:pt x="2437281" y="195984"/>
                      </a:cubicBezTo>
                      <a:lnTo>
                        <a:pt x="2424616" y="208742"/>
                      </a:lnTo>
                      <a:close/>
                      <a:moveTo>
                        <a:pt x="368022" y="188413"/>
                      </a:moveTo>
                      <a:lnTo>
                        <a:pt x="357319" y="173972"/>
                      </a:lnTo>
                      <a:cubicBezTo>
                        <a:pt x="374270" y="161411"/>
                        <a:pt x="391881" y="149302"/>
                        <a:pt x="409661" y="137977"/>
                      </a:cubicBezTo>
                      <a:cubicBezTo>
                        <a:pt x="414470" y="134932"/>
                        <a:pt x="419378" y="131887"/>
                        <a:pt x="424265" y="128924"/>
                      </a:cubicBezTo>
                      <a:lnTo>
                        <a:pt x="433590" y="144290"/>
                      </a:lnTo>
                      <a:cubicBezTo>
                        <a:pt x="428802" y="147199"/>
                        <a:pt x="423992" y="150179"/>
                        <a:pt x="419297" y="153153"/>
                      </a:cubicBezTo>
                      <a:cubicBezTo>
                        <a:pt x="401893" y="164238"/>
                        <a:pt x="384631" y="176102"/>
                        <a:pt x="368022" y="188413"/>
                      </a:cubicBezTo>
                      <a:close/>
                      <a:moveTo>
                        <a:pt x="2300873" y="111793"/>
                      </a:moveTo>
                      <a:cubicBezTo>
                        <a:pt x="2297888" y="110028"/>
                        <a:pt x="2294875" y="108306"/>
                        <a:pt x="2291863" y="106585"/>
                      </a:cubicBezTo>
                      <a:cubicBezTo>
                        <a:pt x="2289907" y="105468"/>
                        <a:pt x="2287947" y="104346"/>
                        <a:pt x="2285996" y="103219"/>
                      </a:cubicBezTo>
                      <a:lnTo>
                        <a:pt x="2273871" y="96268"/>
                      </a:lnTo>
                      <a:lnTo>
                        <a:pt x="2252937" y="85553"/>
                      </a:lnTo>
                      <a:cubicBezTo>
                        <a:pt x="2251973" y="85074"/>
                        <a:pt x="2250938" y="84535"/>
                        <a:pt x="2249903" y="84001"/>
                      </a:cubicBezTo>
                      <a:cubicBezTo>
                        <a:pt x="2248144" y="83086"/>
                        <a:pt x="2246483" y="82225"/>
                        <a:pt x="2244832" y="81479"/>
                      </a:cubicBezTo>
                      <a:lnTo>
                        <a:pt x="2231012" y="75231"/>
                      </a:lnTo>
                      <a:lnTo>
                        <a:pt x="2238421" y="58851"/>
                      </a:lnTo>
                      <a:lnTo>
                        <a:pt x="2252257" y="65110"/>
                      </a:lnTo>
                      <a:cubicBezTo>
                        <a:pt x="2254343" y="66058"/>
                        <a:pt x="2256293" y="67071"/>
                        <a:pt x="2258172" y="68046"/>
                      </a:cubicBezTo>
                      <a:cubicBezTo>
                        <a:pt x="2259125" y="68542"/>
                        <a:pt x="2260084" y="69038"/>
                        <a:pt x="2261043" y="69517"/>
                      </a:cubicBezTo>
                      <a:lnTo>
                        <a:pt x="2282614" y="80569"/>
                      </a:lnTo>
                      <a:lnTo>
                        <a:pt x="2294979" y="87656"/>
                      </a:lnTo>
                      <a:cubicBezTo>
                        <a:pt x="2296929" y="88784"/>
                        <a:pt x="2298852" y="89884"/>
                        <a:pt x="2300780" y="90984"/>
                      </a:cubicBezTo>
                      <a:cubicBezTo>
                        <a:pt x="2303874" y="92749"/>
                        <a:pt x="2306963" y="94520"/>
                        <a:pt x="2310029" y="96333"/>
                      </a:cubicBezTo>
                      <a:lnTo>
                        <a:pt x="2300873" y="111793"/>
                      </a:lnTo>
                      <a:close/>
                      <a:moveTo>
                        <a:pt x="502954" y="106351"/>
                      </a:moveTo>
                      <a:lnTo>
                        <a:pt x="495045" y="90211"/>
                      </a:lnTo>
                      <a:cubicBezTo>
                        <a:pt x="511599" y="82100"/>
                        <a:pt x="528622" y="74403"/>
                        <a:pt x="545628" y="67338"/>
                      </a:cubicBezTo>
                      <a:cubicBezTo>
                        <a:pt x="553297" y="64146"/>
                        <a:pt x="561174" y="61003"/>
                        <a:pt x="569023" y="58013"/>
                      </a:cubicBezTo>
                      <a:lnTo>
                        <a:pt x="575429" y="74806"/>
                      </a:lnTo>
                      <a:cubicBezTo>
                        <a:pt x="567749" y="77737"/>
                        <a:pt x="560041" y="80809"/>
                        <a:pt x="552529" y="83941"/>
                      </a:cubicBezTo>
                      <a:cubicBezTo>
                        <a:pt x="535855" y="90865"/>
                        <a:pt x="519176" y="98403"/>
                        <a:pt x="502954" y="106351"/>
                      </a:cubicBezTo>
                      <a:close/>
                      <a:moveTo>
                        <a:pt x="650508" y="50109"/>
                      </a:moveTo>
                      <a:lnTo>
                        <a:pt x="645676" y="32792"/>
                      </a:lnTo>
                      <a:cubicBezTo>
                        <a:pt x="660765" y="28581"/>
                        <a:pt x="676262" y="24687"/>
                        <a:pt x="691737" y="21222"/>
                      </a:cubicBezTo>
                      <a:cubicBezTo>
                        <a:pt x="694020" y="20737"/>
                        <a:pt x="696193" y="20264"/>
                        <a:pt x="698361" y="19790"/>
                      </a:cubicBezTo>
                      <a:cubicBezTo>
                        <a:pt x="702338" y="18918"/>
                        <a:pt x="706450" y="18020"/>
                        <a:pt x="710574" y="17224"/>
                      </a:cubicBezTo>
                      <a:lnTo>
                        <a:pt x="724224" y="14631"/>
                      </a:lnTo>
                      <a:lnTo>
                        <a:pt x="727580" y="32291"/>
                      </a:lnTo>
                      <a:lnTo>
                        <a:pt x="713951" y="34884"/>
                      </a:lnTo>
                      <a:cubicBezTo>
                        <a:pt x="710072" y="35630"/>
                        <a:pt x="706074" y="36507"/>
                        <a:pt x="702202" y="37351"/>
                      </a:cubicBezTo>
                      <a:cubicBezTo>
                        <a:pt x="699990" y="37836"/>
                        <a:pt x="697773" y="38321"/>
                        <a:pt x="695556" y="38790"/>
                      </a:cubicBezTo>
                      <a:cubicBezTo>
                        <a:pt x="680500" y="42167"/>
                        <a:pt x="665302" y="45980"/>
                        <a:pt x="650508" y="50109"/>
                      </a:cubicBezTo>
                      <a:close/>
                      <a:moveTo>
                        <a:pt x="2157399" y="47233"/>
                      </a:moveTo>
                      <a:cubicBezTo>
                        <a:pt x="2132037" y="39274"/>
                        <a:pt x="2106327" y="32934"/>
                        <a:pt x="2080986" y="28385"/>
                      </a:cubicBezTo>
                      <a:lnTo>
                        <a:pt x="2084162" y="10693"/>
                      </a:lnTo>
                      <a:cubicBezTo>
                        <a:pt x="2110243" y="15377"/>
                        <a:pt x="2136694" y="21898"/>
                        <a:pt x="2162781" y="30085"/>
                      </a:cubicBezTo>
                      <a:lnTo>
                        <a:pt x="2157399" y="47233"/>
                      </a:lnTo>
                      <a:close/>
                      <a:moveTo>
                        <a:pt x="805845" y="21625"/>
                      </a:moveTo>
                      <a:lnTo>
                        <a:pt x="804222" y="3721"/>
                      </a:lnTo>
                      <a:cubicBezTo>
                        <a:pt x="817246" y="2538"/>
                        <a:pt x="830499" y="1623"/>
                        <a:pt x="843610" y="997"/>
                      </a:cubicBezTo>
                      <a:cubicBezTo>
                        <a:pt x="858601" y="212"/>
                        <a:pt x="873488" y="65"/>
                        <a:pt x="884780" y="22"/>
                      </a:cubicBezTo>
                      <a:lnTo>
                        <a:pt x="884845" y="17998"/>
                      </a:lnTo>
                      <a:cubicBezTo>
                        <a:pt x="873755" y="18041"/>
                        <a:pt x="859151" y="18183"/>
                        <a:pt x="844503" y="18951"/>
                      </a:cubicBezTo>
                      <a:cubicBezTo>
                        <a:pt x="831610" y="19572"/>
                        <a:pt x="818613" y="20465"/>
                        <a:pt x="805845" y="21625"/>
                      </a:cubicBezTo>
                      <a:close/>
                      <a:moveTo>
                        <a:pt x="2002596" y="19120"/>
                      </a:moveTo>
                      <a:lnTo>
                        <a:pt x="2001000" y="18994"/>
                      </a:lnTo>
                      <a:cubicBezTo>
                        <a:pt x="1999251" y="18820"/>
                        <a:pt x="1997366" y="18782"/>
                        <a:pt x="1995368" y="18744"/>
                      </a:cubicBezTo>
                      <a:cubicBezTo>
                        <a:pt x="1994272" y="18722"/>
                        <a:pt x="1993172" y="18700"/>
                        <a:pt x="1992078" y="18657"/>
                      </a:cubicBezTo>
                      <a:lnTo>
                        <a:pt x="1982708" y="18417"/>
                      </a:lnTo>
                      <a:cubicBezTo>
                        <a:pt x="1980475" y="18368"/>
                        <a:pt x="1978220" y="18308"/>
                        <a:pt x="1975959" y="18243"/>
                      </a:cubicBezTo>
                      <a:cubicBezTo>
                        <a:pt x="1971923" y="18134"/>
                        <a:pt x="1967892" y="18025"/>
                        <a:pt x="1963856" y="17976"/>
                      </a:cubicBezTo>
                      <a:lnTo>
                        <a:pt x="1923416" y="17976"/>
                      </a:lnTo>
                      <a:lnTo>
                        <a:pt x="1923416" y="0"/>
                      </a:lnTo>
                      <a:lnTo>
                        <a:pt x="1963965" y="0"/>
                      </a:lnTo>
                      <a:cubicBezTo>
                        <a:pt x="1968197" y="49"/>
                        <a:pt x="1972321" y="158"/>
                        <a:pt x="1976449" y="273"/>
                      </a:cubicBezTo>
                      <a:cubicBezTo>
                        <a:pt x="1978683" y="332"/>
                        <a:pt x="1980916" y="392"/>
                        <a:pt x="1983144" y="441"/>
                      </a:cubicBezTo>
                      <a:lnTo>
                        <a:pt x="1992660" y="681"/>
                      </a:lnTo>
                      <a:cubicBezTo>
                        <a:pt x="1993755" y="724"/>
                        <a:pt x="1994736" y="741"/>
                        <a:pt x="1995716" y="757"/>
                      </a:cubicBezTo>
                      <a:cubicBezTo>
                        <a:pt x="1997944" y="801"/>
                        <a:pt x="2000248" y="844"/>
                        <a:pt x="2002678" y="1084"/>
                      </a:cubicBezTo>
                      <a:lnTo>
                        <a:pt x="2003974" y="1182"/>
                      </a:lnTo>
                      <a:lnTo>
                        <a:pt x="2002596" y="19120"/>
                      </a:lnTo>
                      <a:close/>
                      <a:moveTo>
                        <a:pt x="1843522" y="17981"/>
                      </a:moveTo>
                      <a:lnTo>
                        <a:pt x="1763628" y="17981"/>
                      </a:lnTo>
                      <a:lnTo>
                        <a:pt x="1763628" y="6"/>
                      </a:lnTo>
                      <a:lnTo>
                        <a:pt x="1843522" y="6"/>
                      </a:lnTo>
                      <a:lnTo>
                        <a:pt x="1843522" y="17981"/>
                      </a:lnTo>
                      <a:close/>
                      <a:moveTo>
                        <a:pt x="1683734" y="17981"/>
                      </a:moveTo>
                      <a:lnTo>
                        <a:pt x="1603841" y="17981"/>
                      </a:lnTo>
                      <a:lnTo>
                        <a:pt x="1603841" y="6"/>
                      </a:lnTo>
                      <a:lnTo>
                        <a:pt x="1683734" y="6"/>
                      </a:lnTo>
                      <a:lnTo>
                        <a:pt x="1683734" y="17981"/>
                      </a:lnTo>
                      <a:close/>
                      <a:moveTo>
                        <a:pt x="1523952" y="17981"/>
                      </a:moveTo>
                      <a:lnTo>
                        <a:pt x="1444058" y="17981"/>
                      </a:lnTo>
                      <a:lnTo>
                        <a:pt x="1444058" y="6"/>
                      </a:lnTo>
                      <a:lnTo>
                        <a:pt x="1523952" y="6"/>
                      </a:lnTo>
                      <a:lnTo>
                        <a:pt x="1523952" y="17981"/>
                      </a:lnTo>
                      <a:close/>
                      <a:moveTo>
                        <a:pt x="1364170" y="17981"/>
                      </a:moveTo>
                      <a:lnTo>
                        <a:pt x="1284276" y="17981"/>
                      </a:lnTo>
                      <a:lnTo>
                        <a:pt x="1284276" y="6"/>
                      </a:lnTo>
                      <a:lnTo>
                        <a:pt x="1364170" y="6"/>
                      </a:lnTo>
                      <a:lnTo>
                        <a:pt x="1364170" y="17981"/>
                      </a:lnTo>
                      <a:close/>
                      <a:moveTo>
                        <a:pt x="1204382" y="17981"/>
                      </a:moveTo>
                      <a:lnTo>
                        <a:pt x="1124489" y="17981"/>
                      </a:lnTo>
                      <a:lnTo>
                        <a:pt x="1124489" y="6"/>
                      </a:lnTo>
                      <a:lnTo>
                        <a:pt x="1204382" y="6"/>
                      </a:lnTo>
                      <a:lnTo>
                        <a:pt x="1204382" y="17981"/>
                      </a:lnTo>
                      <a:close/>
                      <a:moveTo>
                        <a:pt x="1044600" y="17981"/>
                      </a:moveTo>
                      <a:lnTo>
                        <a:pt x="964707" y="17981"/>
                      </a:lnTo>
                      <a:lnTo>
                        <a:pt x="964707" y="6"/>
                      </a:lnTo>
                      <a:lnTo>
                        <a:pt x="1044600" y="6"/>
                      </a:lnTo>
                      <a:lnTo>
                        <a:pt x="1044600" y="179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9B7ABA0D-34CD-669F-B5B9-5BFC0463DD13}"/>
                    </a:ext>
                  </a:extLst>
                </p:cNvPr>
                <p:cNvSpPr/>
                <p:nvPr/>
              </p:nvSpPr>
              <p:spPr>
                <a:xfrm>
                  <a:off x="4941944" y="3818808"/>
                  <a:ext cx="6657450" cy="1438308"/>
                </a:xfrm>
                <a:custGeom>
                  <a:avLst/>
                  <a:gdLst>
                    <a:gd name="connsiteX0" fmla="*/ 6657451 w 6657450"/>
                    <a:gd name="connsiteY0" fmla="*/ 1426075 h 1438308"/>
                    <a:gd name="connsiteX1" fmla="*/ 3029368 w 6657450"/>
                    <a:gd name="connsiteY1" fmla="*/ 1426075 h 1438308"/>
                    <a:gd name="connsiteX2" fmla="*/ 1814527 w 6657450"/>
                    <a:gd name="connsiteY2" fmla="*/ 1426075 h 1438308"/>
                    <a:gd name="connsiteX3" fmla="*/ 1207106 w 6657450"/>
                    <a:gd name="connsiteY3" fmla="*/ 1426075 h 1438308"/>
                    <a:gd name="connsiteX4" fmla="*/ 903399 w 6657450"/>
                    <a:gd name="connsiteY4" fmla="*/ 1426075 h 1438308"/>
                    <a:gd name="connsiteX5" fmla="*/ 751542 w 6657450"/>
                    <a:gd name="connsiteY5" fmla="*/ 1426075 h 1438308"/>
                    <a:gd name="connsiteX6" fmla="*/ 732559 w 6657450"/>
                    <a:gd name="connsiteY6" fmla="*/ 1426075 h 1438308"/>
                    <a:gd name="connsiteX7" fmla="*/ 723070 w 6657450"/>
                    <a:gd name="connsiteY7" fmla="*/ 1426075 h 1438308"/>
                    <a:gd name="connsiteX8" fmla="*/ 718478 w 6657450"/>
                    <a:gd name="connsiteY8" fmla="*/ 1426064 h 1438308"/>
                    <a:gd name="connsiteX9" fmla="*/ 714616 w 6657450"/>
                    <a:gd name="connsiteY9" fmla="*/ 1426009 h 1438308"/>
                    <a:gd name="connsiteX10" fmla="*/ 699157 w 6657450"/>
                    <a:gd name="connsiteY10" fmla="*/ 1425775 h 1438308"/>
                    <a:gd name="connsiteX11" fmla="*/ 683725 w 6657450"/>
                    <a:gd name="connsiteY11" fmla="*/ 1425187 h 1438308"/>
                    <a:gd name="connsiteX12" fmla="*/ 622357 w 6657450"/>
                    <a:gd name="connsiteY12" fmla="*/ 1419456 h 1438308"/>
                    <a:gd name="connsiteX13" fmla="*/ 502573 w 6657450"/>
                    <a:gd name="connsiteY13" fmla="*/ 1392264 h 1438308"/>
                    <a:gd name="connsiteX14" fmla="*/ 389386 w 6657450"/>
                    <a:gd name="connsiteY14" fmla="*/ 1344574 h 1438308"/>
                    <a:gd name="connsiteX15" fmla="*/ 195630 w 6657450"/>
                    <a:gd name="connsiteY15" fmla="*/ 1194188 h 1438308"/>
                    <a:gd name="connsiteX16" fmla="*/ 121091 w 6657450"/>
                    <a:gd name="connsiteY16" fmla="*/ 1096205 h 1438308"/>
                    <a:gd name="connsiteX17" fmla="*/ 64740 w 6657450"/>
                    <a:gd name="connsiteY17" fmla="*/ 986972 h 1438308"/>
                    <a:gd name="connsiteX18" fmla="*/ 43915 w 6657450"/>
                    <a:gd name="connsiteY18" fmla="*/ 929156 h 1438308"/>
                    <a:gd name="connsiteX19" fmla="*/ 28325 w 6657450"/>
                    <a:gd name="connsiteY19" fmla="*/ 869711 h 1438308"/>
                    <a:gd name="connsiteX20" fmla="*/ 17899 w 6657450"/>
                    <a:gd name="connsiteY20" fmla="*/ 809089 h 1438308"/>
                    <a:gd name="connsiteX21" fmla="*/ 12850 w 6657450"/>
                    <a:gd name="connsiteY21" fmla="*/ 747639 h 1438308"/>
                    <a:gd name="connsiteX22" fmla="*/ 12381 w 6657450"/>
                    <a:gd name="connsiteY22" fmla="*/ 732197 h 1438308"/>
                    <a:gd name="connsiteX23" fmla="*/ 12229 w 6657450"/>
                    <a:gd name="connsiteY23" fmla="*/ 716732 h 1438308"/>
                    <a:gd name="connsiteX24" fmla="*/ 12480 w 6657450"/>
                    <a:gd name="connsiteY24" fmla="*/ 701300 h 1438308"/>
                    <a:gd name="connsiteX25" fmla="*/ 13051 w 6657450"/>
                    <a:gd name="connsiteY25" fmla="*/ 685890 h 1438308"/>
                    <a:gd name="connsiteX26" fmla="*/ 18553 w 6657450"/>
                    <a:gd name="connsiteY26" fmla="*/ 624593 h 1438308"/>
                    <a:gd name="connsiteX27" fmla="*/ 45522 w 6657450"/>
                    <a:gd name="connsiteY27" fmla="*/ 504935 h 1438308"/>
                    <a:gd name="connsiteX28" fmla="*/ 159826 w 6657450"/>
                    <a:gd name="connsiteY28" fmla="*/ 288475 h 1438308"/>
                    <a:gd name="connsiteX29" fmla="*/ 341511 w 6657450"/>
                    <a:gd name="connsiteY29" fmla="*/ 123104 h 1438308"/>
                    <a:gd name="connsiteX30" fmla="*/ 450830 w 6657450"/>
                    <a:gd name="connsiteY30" fmla="*/ 66317 h 1438308"/>
                    <a:gd name="connsiteX31" fmla="*/ 568185 w 6657450"/>
                    <a:gd name="connsiteY31" fmla="*/ 29282 h 1438308"/>
                    <a:gd name="connsiteX32" fmla="*/ 583251 w 6657450"/>
                    <a:gd name="connsiteY32" fmla="*/ 26079 h 1438308"/>
                    <a:gd name="connsiteX33" fmla="*/ 598389 w 6657450"/>
                    <a:gd name="connsiteY33" fmla="*/ 23197 h 1438308"/>
                    <a:gd name="connsiteX34" fmla="*/ 613598 w 6657450"/>
                    <a:gd name="connsiteY34" fmla="*/ 20702 h 1438308"/>
                    <a:gd name="connsiteX35" fmla="*/ 628861 w 6657450"/>
                    <a:gd name="connsiteY35" fmla="*/ 18529 h 1438308"/>
                    <a:gd name="connsiteX36" fmla="*/ 690354 w 6657450"/>
                    <a:gd name="connsiteY36" fmla="*/ 13027 h 1438308"/>
                    <a:gd name="connsiteX37" fmla="*/ 705808 w 6657450"/>
                    <a:gd name="connsiteY37" fmla="*/ 12444 h 1438308"/>
                    <a:gd name="connsiteX38" fmla="*/ 721288 w 6657450"/>
                    <a:gd name="connsiteY38" fmla="*/ 12253 h 1438308"/>
                    <a:gd name="connsiteX39" fmla="*/ 758672 w 6657450"/>
                    <a:gd name="connsiteY39" fmla="*/ 12216 h 1438308"/>
                    <a:gd name="connsiteX40" fmla="*/ 834601 w 6657450"/>
                    <a:gd name="connsiteY40" fmla="*/ 12216 h 1438308"/>
                    <a:gd name="connsiteX41" fmla="*/ 1138314 w 6657450"/>
                    <a:gd name="connsiteY41" fmla="*/ 12216 h 1438308"/>
                    <a:gd name="connsiteX42" fmla="*/ 1745729 w 6657450"/>
                    <a:gd name="connsiteY42" fmla="*/ 12216 h 1438308"/>
                    <a:gd name="connsiteX43" fmla="*/ 1783690 w 6657450"/>
                    <a:gd name="connsiteY43" fmla="*/ 12216 h 1438308"/>
                    <a:gd name="connsiteX44" fmla="*/ 1802673 w 6657450"/>
                    <a:gd name="connsiteY44" fmla="*/ 12216 h 1438308"/>
                    <a:gd name="connsiteX45" fmla="*/ 1806655 w 6657450"/>
                    <a:gd name="connsiteY45" fmla="*/ 12292 h 1438308"/>
                    <a:gd name="connsiteX46" fmla="*/ 1810213 w 6657450"/>
                    <a:gd name="connsiteY46" fmla="*/ 12401 h 1438308"/>
                    <a:gd name="connsiteX47" fmla="*/ 1817326 w 6657450"/>
                    <a:gd name="connsiteY47" fmla="*/ 12597 h 1438308"/>
                    <a:gd name="connsiteX48" fmla="*/ 1824441 w 6657450"/>
                    <a:gd name="connsiteY48" fmla="*/ 12760 h 1438308"/>
                    <a:gd name="connsiteX49" fmla="*/ 1831549 w 6657450"/>
                    <a:gd name="connsiteY49" fmla="*/ 13022 h 1438308"/>
                    <a:gd name="connsiteX50" fmla="*/ 1845717 w 6657450"/>
                    <a:gd name="connsiteY50" fmla="*/ 14138 h 1438308"/>
                    <a:gd name="connsiteX51" fmla="*/ 1852804 w 6657450"/>
                    <a:gd name="connsiteY51" fmla="*/ 14645 h 1438308"/>
                    <a:gd name="connsiteX52" fmla="*/ 1856334 w 6657450"/>
                    <a:gd name="connsiteY52" fmla="*/ 15015 h 1438308"/>
                    <a:gd name="connsiteX53" fmla="*/ 1859853 w 6657450"/>
                    <a:gd name="connsiteY53" fmla="*/ 15484 h 1438308"/>
                    <a:gd name="connsiteX54" fmla="*/ 1873934 w 6657450"/>
                    <a:gd name="connsiteY54" fmla="*/ 17281 h 1438308"/>
                    <a:gd name="connsiteX55" fmla="*/ 1983455 w 6657450"/>
                    <a:gd name="connsiteY55" fmla="*/ 46304 h 1438308"/>
                    <a:gd name="connsiteX56" fmla="*/ 1996669 w 6657450"/>
                    <a:gd name="connsiteY56" fmla="*/ 51560 h 1438308"/>
                    <a:gd name="connsiteX57" fmla="*/ 2009628 w 6657450"/>
                    <a:gd name="connsiteY57" fmla="*/ 57454 h 1438308"/>
                    <a:gd name="connsiteX58" fmla="*/ 2016132 w 6657450"/>
                    <a:gd name="connsiteY58" fmla="*/ 60358 h 1438308"/>
                    <a:gd name="connsiteX59" fmla="*/ 2022489 w 6657450"/>
                    <a:gd name="connsiteY59" fmla="*/ 63577 h 1438308"/>
                    <a:gd name="connsiteX60" fmla="*/ 2035181 w 6657450"/>
                    <a:gd name="connsiteY60" fmla="*/ 70059 h 1438308"/>
                    <a:gd name="connsiteX61" fmla="*/ 2038362 w 6657450"/>
                    <a:gd name="connsiteY61" fmla="*/ 71660 h 1438308"/>
                    <a:gd name="connsiteX62" fmla="*/ 2041451 w 6657450"/>
                    <a:gd name="connsiteY62" fmla="*/ 73453 h 1438308"/>
                    <a:gd name="connsiteX63" fmla="*/ 2047628 w 6657450"/>
                    <a:gd name="connsiteY63" fmla="*/ 77026 h 1438308"/>
                    <a:gd name="connsiteX64" fmla="*/ 2059999 w 6657450"/>
                    <a:gd name="connsiteY64" fmla="*/ 84135 h 1438308"/>
                    <a:gd name="connsiteX65" fmla="*/ 2072009 w 6657450"/>
                    <a:gd name="connsiteY65" fmla="*/ 91859 h 1438308"/>
                    <a:gd name="connsiteX66" fmla="*/ 2078045 w 6657450"/>
                    <a:gd name="connsiteY66" fmla="*/ 95677 h 1438308"/>
                    <a:gd name="connsiteX67" fmla="*/ 2083901 w 6657450"/>
                    <a:gd name="connsiteY67" fmla="*/ 99768 h 1438308"/>
                    <a:gd name="connsiteX68" fmla="*/ 2169955 w 6657450"/>
                    <a:gd name="connsiteY68" fmla="*/ 174749 h 1438308"/>
                    <a:gd name="connsiteX69" fmla="*/ 2236454 w 6657450"/>
                    <a:gd name="connsiteY69" fmla="*/ 267062 h 1438308"/>
                    <a:gd name="connsiteX70" fmla="*/ 2238257 w 6657450"/>
                    <a:gd name="connsiteY70" fmla="*/ 270123 h 1438308"/>
                    <a:gd name="connsiteX71" fmla="*/ 2239892 w 6657450"/>
                    <a:gd name="connsiteY71" fmla="*/ 273272 h 1438308"/>
                    <a:gd name="connsiteX72" fmla="*/ 2243127 w 6657450"/>
                    <a:gd name="connsiteY72" fmla="*/ 279585 h 1438308"/>
                    <a:gd name="connsiteX73" fmla="*/ 2249653 w 6657450"/>
                    <a:gd name="connsiteY73" fmla="*/ 292179 h 1438308"/>
                    <a:gd name="connsiteX74" fmla="*/ 2255498 w 6657450"/>
                    <a:gd name="connsiteY74" fmla="*/ 305083 h 1438308"/>
                    <a:gd name="connsiteX75" fmla="*/ 2261157 w 6657450"/>
                    <a:gd name="connsiteY75" fmla="*/ 318058 h 1438308"/>
                    <a:gd name="connsiteX76" fmla="*/ 2271153 w 6657450"/>
                    <a:gd name="connsiteY76" fmla="*/ 344494 h 1438308"/>
                    <a:gd name="connsiteX77" fmla="*/ 2275761 w 6657450"/>
                    <a:gd name="connsiteY77" fmla="*/ 357845 h 1438308"/>
                    <a:gd name="connsiteX78" fmla="*/ 2279612 w 6657450"/>
                    <a:gd name="connsiteY78" fmla="*/ 371419 h 1438308"/>
                    <a:gd name="connsiteX79" fmla="*/ 2297229 w 6657450"/>
                    <a:gd name="connsiteY79" fmla="*/ 482650 h 1438308"/>
                    <a:gd name="connsiteX80" fmla="*/ 2297544 w 6657450"/>
                    <a:gd name="connsiteY80" fmla="*/ 496808 h 1438308"/>
                    <a:gd name="connsiteX81" fmla="*/ 2297708 w 6657450"/>
                    <a:gd name="connsiteY81" fmla="*/ 503900 h 1438308"/>
                    <a:gd name="connsiteX82" fmla="*/ 2297615 w 6657450"/>
                    <a:gd name="connsiteY82" fmla="*/ 511047 h 1438308"/>
                    <a:gd name="connsiteX83" fmla="*/ 2296248 w 6657450"/>
                    <a:gd name="connsiteY83" fmla="*/ 539524 h 1438308"/>
                    <a:gd name="connsiteX84" fmla="*/ 2288622 w 6657450"/>
                    <a:gd name="connsiteY84" fmla="*/ 595783 h 1438308"/>
                    <a:gd name="connsiteX85" fmla="*/ 2300611 w 6657450"/>
                    <a:gd name="connsiteY85" fmla="*/ 598125 h 1438308"/>
                    <a:gd name="connsiteX86" fmla="*/ 2308428 w 6657450"/>
                    <a:gd name="connsiteY86" fmla="*/ 540461 h 1438308"/>
                    <a:gd name="connsiteX87" fmla="*/ 2309833 w 6657450"/>
                    <a:gd name="connsiteY87" fmla="*/ 511286 h 1438308"/>
                    <a:gd name="connsiteX88" fmla="*/ 2309926 w 6657450"/>
                    <a:gd name="connsiteY88" fmla="*/ 503971 h 1438308"/>
                    <a:gd name="connsiteX89" fmla="*/ 2309763 w 6657450"/>
                    <a:gd name="connsiteY89" fmla="*/ 496704 h 1438308"/>
                    <a:gd name="connsiteX90" fmla="*/ 2309436 w 6657450"/>
                    <a:gd name="connsiteY90" fmla="*/ 482187 h 1438308"/>
                    <a:gd name="connsiteX91" fmla="*/ 2291373 w 6657450"/>
                    <a:gd name="connsiteY91" fmla="*/ 368113 h 1438308"/>
                    <a:gd name="connsiteX92" fmla="*/ 2287418 w 6657450"/>
                    <a:gd name="connsiteY92" fmla="*/ 354195 h 1438308"/>
                    <a:gd name="connsiteX93" fmla="*/ 2282696 w 6657450"/>
                    <a:gd name="connsiteY93" fmla="*/ 340501 h 1438308"/>
                    <a:gd name="connsiteX94" fmla="*/ 2272444 w 6657450"/>
                    <a:gd name="connsiteY94" fmla="*/ 313390 h 1438308"/>
                    <a:gd name="connsiteX95" fmla="*/ 2266643 w 6657450"/>
                    <a:gd name="connsiteY95" fmla="*/ 300088 h 1438308"/>
                    <a:gd name="connsiteX96" fmla="*/ 2260651 w 6657450"/>
                    <a:gd name="connsiteY96" fmla="*/ 286862 h 1438308"/>
                    <a:gd name="connsiteX97" fmla="*/ 2253962 w 6657450"/>
                    <a:gd name="connsiteY97" fmla="*/ 273947 h 1438308"/>
                    <a:gd name="connsiteX98" fmla="*/ 2250644 w 6657450"/>
                    <a:gd name="connsiteY98" fmla="*/ 267476 h 1438308"/>
                    <a:gd name="connsiteX99" fmla="*/ 2248967 w 6657450"/>
                    <a:gd name="connsiteY99" fmla="*/ 264251 h 1438308"/>
                    <a:gd name="connsiteX100" fmla="*/ 2247120 w 6657450"/>
                    <a:gd name="connsiteY100" fmla="*/ 261114 h 1438308"/>
                    <a:gd name="connsiteX101" fmla="*/ 2178981 w 6657450"/>
                    <a:gd name="connsiteY101" fmla="*/ 166529 h 1438308"/>
                    <a:gd name="connsiteX102" fmla="*/ 2090840 w 6657450"/>
                    <a:gd name="connsiteY102" fmla="*/ 89724 h 1438308"/>
                    <a:gd name="connsiteX103" fmla="*/ 2084838 w 6657450"/>
                    <a:gd name="connsiteY103" fmla="*/ 85534 h 1438308"/>
                    <a:gd name="connsiteX104" fmla="*/ 2078660 w 6657450"/>
                    <a:gd name="connsiteY104" fmla="*/ 81618 h 1438308"/>
                    <a:gd name="connsiteX105" fmla="*/ 2066350 w 6657450"/>
                    <a:gd name="connsiteY105" fmla="*/ 73709 h 1438308"/>
                    <a:gd name="connsiteX106" fmla="*/ 2053674 w 6657450"/>
                    <a:gd name="connsiteY106" fmla="*/ 66426 h 1438308"/>
                    <a:gd name="connsiteX107" fmla="*/ 2047345 w 6657450"/>
                    <a:gd name="connsiteY107" fmla="*/ 62771 h 1438308"/>
                    <a:gd name="connsiteX108" fmla="*/ 2044180 w 6657450"/>
                    <a:gd name="connsiteY108" fmla="*/ 60941 h 1438308"/>
                    <a:gd name="connsiteX109" fmla="*/ 2040917 w 6657450"/>
                    <a:gd name="connsiteY109" fmla="*/ 59296 h 1438308"/>
                    <a:gd name="connsiteX110" fmla="*/ 2027909 w 6657450"/>
                    <a:gd name="connsiteY110" fmla="*/ 52650 h 1438308"/>
                    <a:gd name="connsiteX111" fmla="*/ 2021394 w 6657450"/>
                    <a:gd name="connsiteY111" fmla="*/ 49349 h 1438308"/>
                    <a:gd name="connsiteX112" fmla="*/ 2014732 w 6657450"/>
                    <a:gd name="connsiteY112" fmla="*/ 46375 h 1438308"/>
                    <a:gd name="connsiteX113" fmla="*/ 2001452 w 6657450"/>
                    <a:gd name="connsiteY113" fmla="*/ 40334 h 1438308"/>
                    <a:gd name="connsiteX114" fmla="*/ 1987911 w 6657450"/>
                    <a:gd name="connsiteY114" fmla="*/ 34947 h 1438308"/>
                    <a:gd name="connsiteX115" fmla="*/ 1875650 w 6657450"/>
                    <a:gd name="connsiteY115" fmla="*/ 5199 h 1438308"/>
                    <a:gd name="connsiteX116" fmla="*/ 1861220 w 6657450"/>
                    <a:gd name="connsiteY116" fmla="*/ 3358 h 1438308"/>
                    <a:gd name="connsiteX117" fmla="*/ 1857614 w 6657450"/>
                    <a:gd name="connsiteY117" fmla="*/ 2879 h 1438308"/>
                    <a:gd name="connsiteX118" fmla="*/ 1853997 w 6657450"/>
                    <a:gd name="connsiteY118" fmla="*/ 2503 h 1438308"/>
                    <a:gd name="connsiteX119" fmla="*/ 1846736 w 6657450"/>
                    <a:gd name="connsiteY119" fmla="*/ 1980 h 1438308"/>
                    <a:gd name="connsiteX120" fmla="*/ 1832219 w 6657450"/>
                    <a:gd name="connsiteY120" fmla="*/ 836 h 1438308"/>
                    <a:gd name="connsiteX121" fmla="*/ 1824936 w 6657450"/>
                    <a:gd name="connsiteY121" fmla="*/ 564 h 1438308"/>
                    <a:gd name="connsiteX122" fmla="*/ 1817643 w 6657450"/>
                    <a:gd name="connsiteY122" fmla="*/ 395 h 1438308"/>
                    <a:gd name="connsiteX123" fmla="*/ 1810349 w 6657450"/>
                    <a:gd name="connsiteY123" fmla="*/ 193 h 1438308"/>
                    <a:gd name="connsiteX124" fmla="*/ 1806705 w 6657450"/>
                    <a:gd name="connsiteY124" fmla="*/ 79 h 1438308"/>
                    <a:gd name="connsiteX125" fmla="*/ 1802668 w 6657450"/>
                    <a:gd name="connsiteY125" fmla="*/ 3 h 1438308"/>
                    <a:gd name="connsiteX126" fmla="*/ 1783685 w 6657450"/>
                    <a:gd name="connsiteY126" fmla="*/ 3 h 1438308"/>
                    <a:gd name="connsiteX127" fmla="*/ 1745723 w 6657450"/>
                    <a:gd name="connsiteY127" fmla="*/ 3 h 1438308"/>
                    <a:gd name="connsiteX128" fmla="*/ 1138308 w 6657450"/>
                    <a:gd name="connsiteY128" fmla="*/ 3 h 1438308"/>
                    <a:gd name="connsiteX129" fmla="*/ 834595 w 6657450"/>
                    <a:gd name="connsiteY129" fmla="*/ 3 h 1438308"/>
                    <a:gd name="connsiteX130" fmla="*/ 758667 w 6657450"/>
                    <a:gd name="connsiteY130" fmla="*/ 3 h 1438308"/>
                    <a:gd name="connsiteX131" fmla="*/ 721240 w 6657450"/>
                    <a:gd name="connsiteY131" fmla="*/ 41 h 1438308"/>
                    <a:gd name="connsiteX132" fmla="*/ 705502 w 6657450"/>
                    <a:gd name="connsiteY132" fmla="*/ 232 h 1438308"/>
                    <a:gd name="connsiteX133" fmla="*/ 689787 w 6657450"/>
                    <a:gd name="connsiteY133" fmla="*/ 826 h 1438308"/>
                    <a:gd name="connsiteX134" fmla="*/ 627248 w 6657450"/>
                    <a:gd name="connsiteY134" fmla="*/ 6425 h 1438308"/>
                    <a:gd name="connsiteX135" fmla="*/ 611718 w 6657450"/>
                    <a:gd name="connsiteY135" fmla="*/ 8637 h 1438308"/>
                    <a:gd name="connsiteX136" fmla="*/ 596248 w 6657450"/>
                    <a:gd name="connsiteY136" fmla="*/ 11175 h 1438308"/>
                    <a:gd name="connsiteX137" fmla="*/ 580849 w 6657450"/>
                    <a:gd name="connsiteY137" fmla="*/ 14106 h 1438308"/>
                    <a:gd name="connsiteX138" fmla="*/ 565521 w 6657450"/>
                    <a:gd name="connsiteY138" fmla="*/ 17363 h 1438308"/>
                    <a:gd name="connsiteX139" fmla="*/ 446141 w 6657450"/>
                    <a:gd name="connsiteY139" fmla="*/ 55041 h 1438308"/>
                    <a:gd name="connsiteX140" fmla="*/ 334947 w 6657450"/>
                    <a:gd name="connsiteY140" fmla="*/ 112803 h 1438308"/>
                    <a:gd name="connsiteX141" fmla="*/ 150163 w 6657450"/>
                    <a:gd name="connsiteY141" fmla="*/ 280996 h 1438308"/>
                    <a:gd name="connsiteX142" fmla="*/ 33876 w 6657450"/>
                    <a:gd name="connsiteY142" fmla="*/ 501220 h 1438308"/>
                    <a:gd name="connsiteX143" fmla="*/ 6433 w 6657450"/>
                    <a:gd name="connsiteY143" fmla="*/ 622981 h 1438308"/>
                    <a:gd name="connsiteX144" fmla="*/ 839 w 6657450"/>
                    <a:gd name="connsiteY144" fmla="*/ 685340 h 1438308"/>
                    <a:gd name="connsiteX145" fmla="*/ 256 w 6657450"/>
                    <a:gd name="connsiteY145" fmla="*/ 701017 h 1438308"/>
                    <a:gd name="connsiteX146" fmla="*/ 0 w 6657450"/>
                    <a:gd name="connsiteY146" fmla="*/ 716716 h 1438308"/>
                    <a:gd name="connsiteX147" fmla="*/ 153 w 6657450"/>
                    <a:gd name="connsiteY147" fmla="*/ 732442 h 1438308"/>
                    <a:gd name="connsiteX148" fmla="*/ 627 w 6657450"/>
                    <a:gd name="connsiteY148" fmla="*/ 748146 h 1438308"/>
                    <a:gd name="connsiteX149" fmla="*/ 5763 w 6657450"/>
                    <a:gd name="connsiteY149" fmla="*/ 810647 h 1438308"/>
                    <a:gd name="connsiteX150" fmla="*/ 16369 w 6657450"/>
                    <a:gd name="connsiteY150" fmla="*/ 872320 h 1438308"/>
                    <a:gd name="connsiteX151" fmla="*/ 32231 w 6657450"/>
                    <a:gd name="connsiteY151" fmla="*/ 932800 h 1438308"/>
                    <a:gd name="connsiteX152" fmla="*/ 53415 w 6657450"/>
                    <a:gd name="connsiteY152" fmla="*/ 991624 h 1438308"/>
                    <a:gd name="connsiteX153" fmla="*/ 110741 w 6657450"/>
                    <a:gd name="connsiteY153" fmla="*/ 1102752 h 1438308"/>
                    <a:gd name="connsiteX154" fmla="*/ 186566 w 6657450"/>
                    <a:gd name="connsiteY154" fmla="*/ 1202419 h 1438308"/>
                    <a:gd name="connsiteX155" fmla="*/ 383656 w 6657450"/>
                    <a:gd name="connsiteY155" fmla="*/ 1355392 h 1438308"/>
                    <a:gd name="connsiteX156" fmla="*/ 498815 w 6657450"/>
                    <a:gd name="connsiteY156" fmla="*/ 1403916 h 1438308"/>
                    <a:gd name="connsiteX157" fmla="*/ 620685 w 6657450"/>
                    <a:gd name="connsiteY157" fmla="*/ 1431587 h 1438308"/>
                    <a:gd name="connsiteX158" fmla="*/ 683104 w 6657450"/>
                    <a:gd name="connsiteY158" fmla="*/ 1437416 h 1438308"/>
                    <a:gd name="connsiteX159" fmla="*/ 698797 w 6657450"/>
                    <a:gd name="connsiteY159" fmla="*/ 1438009 h 1438308"/>
                    <a:gd name="connsiteX160" fmla="*/ 714518 w 6657450"/>
                    <a:gd name="connsiteY160" fmla="*/ 1438244 h 1438308"/>
                    <a:gd name="connsiteX161" fmla="*/ 718445 w 6657450"/>
                    <a:gd name="connsiteY161" fmla="*/ 1438298 h 1438308"/>
                    <a:gd name="connsiteX162" fmla="*/ 723048 w 6657450"/>
                    <a:gd name="connsiteY162" fmla="*/ 1438309 h 1438308"/>
                    <a:gd name="connsiteX163" fmla="*/ 732537 w 6657450"/>
                    <a:gd name="connsiteY163" fmla="*/ 1438309 h 1438308"/>
                    <a:gd name="connsiteX164" fmla="*/ 751520 w 6657450"/>
                    <a:gd name="connsiteY164" fmla="*/ 1438309 h 1438308"/>
                    <a:gd name="connsiteX165" fmla="*/ 903377 w 6657450"/>
                    <a:gd name="connsiteY165" fmla="*/ 1438309 h 1438308"/>
                    <a:gd name="connsiteX166" fmla="*/ 1207084 w 6657450"/>
                    <a:gd name="connsiteY166" fmla="*/ 1438309 h 1438308"/>
                    <a:gd name="connsiteX167" fmla="*/ 1814527 w 6657450"/>
                    <a:gd name="connsiteY167" fmla="*/ 1438309 h 1438308"/>
                    <a:gd name="connsiteX168" fmla="*/ 3029368 w 6657450"/>
                    <a:gd name="connsiteY168" fmla="*/ 1438309 h 1438308"/>
                    <a:gd name="connsiteX169" fmla="*/ 6657451 w 6657450"/>
                    <a:gd name="connsiteY169" fmla="*/ 1438309 h 1438308"/>
                    <a:gd name="connsiteX170" fmla="*/ 6657451 w 6657450"/>
                    <a:gd name="connsiteY170" fmla="*/ 1426075 h 143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6657450" h="1438308">
                      <a:moveTo>
                        <a:pt x="6657451" y="1426075"/>
                      </a:moveTo>
                      <a:lnTo>
                        <a:pt x="3029368" y="1426075"/>
                      </a:lnTo>
                      <a:lnTo>
                        <a:pt x="1814527" y="1426075"/>
                      </a:lnTo>
                      <a:lnTo>
                        <a:pt x="1207106" y="1426075"/>
                      </a:lnTo>
                      <a:lnTo>
                        <a:pt x="903399" y="1426075"/>
                      </a:lnTo>
                      <a:lnTo>
                        <a:pt x="751542" y="1426075"/>
                      </a:lnTo>
                      <a:lnTo>
                        <a:pt x="732559" y="1426075"/>
                      </a:lnTo>
                      <a:lnTo>
                        <a:pt x="723070" y="1426075"/>
                      </a:lnTo>
                      <a:lnTo>
                        <a:pt x="718478" y="1426064"/>
                      </a:lnTo>
                      <a:lnTo>
                        <a:pt x="714616" y="1426009"/>
                      </a:lnTo>
                      <a:cubicBezTo>
                        <a:pt x="709463" y="1425911"/>
                        <a:pt x="704304" y="1425928"/>
                        <a:pt x="699157" y="1425775"/>
                      </a:cubicBezTo>
                      <a:lnTo>
                        <a:pt x="683725" y="1425187"/>
                      </a:lnTo>
                      <a:cubicBezTo>
                        <a:pt x="663172" y="1424125"/>
                        <a:pt x="642697" y="1422218"/>
                        <a:pt x="622357" y="1419456"/>
                      </a:cubicBezTo>
                      <a:cubicBezTo>
                        <a:pt x="581666" y="1414009"/>
                        <a:pt x="541591" y="1404760"/>
                        <a:pt x="502573" y="1392264"/>
                      </a:cubicBezTo>
                      <a:cubicBezTo>
                        <a:pt x="463533" y="1379806"/>
                        <a:pt x="425648" y="1363754"/>
                        <a:pt x="389386" y="1344574"/>
                      </a:cubicBezTo>
                      <a:cubicBezTo>
                        <a:pt x="316770" y="1306351"/>
                        <a:pt x="250973" y="1254979"/>
                        <a:pt x="195630" y="1194188"/>
                      </a:cubicBezTo>
                      <a:cubicBezTo>
                        <a:pt x="168035" y="1163717"/>
                        <a:pt x="143059" y="1130892"/>
                        <a:pt x="121091" y="1096205"/>
                      </a:cubicBezTo>
                      <a:cubicBezTo>
                        <a:pt x="99062" y="1061544"/>
                        <a:pt x="80335" y="1024868"/>
                        <a:pt x="64740" y="986972"/>
                      </a:cubicBezTo>
                      <a:cubicBezTo>
                        <a:pt x="56977" y="968005"/>
                        <a:pt x="49956" y="948738"/>
                        <a:pt x="43915" y="929156"/>
                      </a:cubicBezTo>
                      <a:cubicBezTo>
                        <a:pt x="37869" y="909579"/>
                        <a:pt x="32672" y="889745"/>
                        <a:pt x="28325" y="869711"/>
                      </a:cubicBezTo>
                      <a:cubicBezTo>
                        <a:pt x="24006" y="849676"/>
                        <a:pt x="20432" y="829462"/>
                        <a:pt x="17899" y="809089"/>
                      </a:cubicBezTo>
                      <a:cubicBezTo>
                        <a:pt x="15361" y="788716"/>
                        <a:pt x="13678" y="768213"/>
                        <a:pt x="12850" y="747639"/>
                      </a:cubicBezTo>
                      <a:cubicBezTo>
                        <a:pt x="12719" y="742492"/>
                        <a:pt x="12392" y="737355"/>
                        <a:pt x="12381" y="732197"/>
                      </a:cubicBezTo>
                      <a:lnTo>
                        <a:pt x="12229" y="716732"/>
                      </a:lnTo>
                      <a:lnTo>
                        <a:pt x="12480" y="701300"/>
                      </a:lnTo>
                      <a:cubicBezTo>
                        <a:pt x="12539" y="696153"/>
                        <a:pt x="12883" y="691027"/>
                        <a:pt x="13051" y="685890"/>
                      </a:cubicBezTo>
                      <a:cubicBezTo>
                        <a:pt x="14027" y="665360"/>
                        <a:pt x="15857" y="644911"/>
                        <a:pt x="18553" y="624593"/>
                      </a:cubicBezTo>
                      <a:cubicBezTo>
                        <a:pt x="23995" y="583962"/>
                        <a:pt x="33124" y="543931"/>
                        <a:pt x="45522" y="504935"/>
                      </a:cubicBezTo>
                      <a:cubicBezTo>
                        <a:pt x="70530" y="427018"/>
                        <a:pt x="109303" y="353367"/>
                        <a:pt x="159826" y="288475"/>
                      </a:cubicBezTo>
                      <a:cubicBezTo>
                        <a:pt x="210141" y="223430"/>
                        <a:pt x="272125" y="167313"/>
                        <a:pt x="341511" y="123104"/>
                      </a:cubicBezTo>
                      <a:cubicBezTo>
                        <a:pt x="376275" y="101097"/>
                        <a:pt x="412891" y="82081"/>
                        <a:pt x="450830" y="66317"/>
                      </a:cubicBezTo>
                      <a:cubicBezTo>
                        <a:pt x="488759" y="50509"/>
                        <a:pt x="528115" y="38275"/>
                        <a:pt x="568185" y="29282"/>
                      </a:cubicBezTo>
                      <a:cubicBezTo>
                        <a:pt x="573212" y="28236"/>
                        <a:pt x="578207" y="27043"/>
                        <a:pt x="583251" y="26079"/>
                      </a:cubicBezTo>
                      <a:lnTo>
                        <a:pt x="598389" y="23197"/>
                      </a:lnTo>
                      <a:lnTo>
                        <a:pt x="613598" y="20702"/>
                      </a:lnTo>
                      <a:cubicBezTo>
                        <a:pt x="618669" y="19874"/>
                        <a:pt x="623778" y="19275"/>
                        <a:pt x="628861" y="18529"/>
                      </a:cubicBezTo>
                      <a:cubicBezTo>
                        <a:pt x="649250" y="15843"/>
                        <a:pt x="669764" y="14013"/>
                        <a:pt x="690354" y="13027"/>
                      </a:cubicBezTo>
                      <a:lnTo>
                        <a:pt x="705808" y="12444"/>
                      </a:lnTo>
                      <a:lnTo>
                        <a:pt x="721288" y="12253"/>
                      </a:lnTo>
                      <a:lnTo>
                        <a:pt x="758672" y="12216"/>
                      </a:lnTo>
                      <a:lnTo>
                        <a:pt x="834601" y="12216"/>
                      </a:lnTo>
                      <a:lnTo>
                        <a:pt x="1138314" y="12216"/>
                      </a:lnTo>
                      <a:lnTo>
                        <a:pt x="1745729" y="12216"/>
                      </a:lnTo>
                      <a:lnTo>
                        <a:pt x="1783690" y="12216"/>
                      </a:lnTo>
                      <a:lnTo>
                        <a:pt x="1802673" y="12216"/>
                      </a:lnTo>
                      <a:cubicBezTo>
                        <a:pt x="1804428" y="12199"/>
                        <a:pt x="1805452" y="12253"/>
                        <a:pt x="1806655" y="12292"/>
                      </a:cubicBezTo>
                      <a:lnTo>
                        <a:pt x="1810213" y="12401"/>
                      </a:lnTo>
                      <a:lnTo>
                        <a:pt x="1817326" y="12597"/>
                      </a:lnTo>
                      <a:lnTo>
                        <a:pt x="1824441" y="12760"/>
                      </a:lnTo>
                      <a:cubicBezTo>
                        <a:pt x="1826810" y="12847"/>
                        <a:pt x="1829196" y="12749"/>
                        <a:pt x="1831549" y="13022"/>
                      </a:cubicBezTo>
                      <a:lnTo>
                        <a:pt x="1845717" y="14138"/>
                      </a:lnTo>
                      <a:lnTo>
                        <a:pt x="1852804" y="14645"/>
                      </a:lnTo>
                      <a:cubicBezTo>
                        <a:pt x="1853991" y="14699"/>
                        <a:pt x="1855163" y="14835"/>
                        <a:pt x="1856334" y="15015"/>
                      </a:cubicBezTo>
                      <a:lnTo>
                        <a:pt x="1859853" y="15484"/>
                      </a:lnTo>
                      <a:lnTo>
                        <a:pt x="1873934" y="17281"/>
                      </a:lnTo>
                      <a:cubicBezTo>
                        <a:pt x="1911443" y="22380"/>
                        <a:pt x="1948168" y="32468"/>
                        <a:pt x="1983455" y="46304"/>
                      </a:cubicBezTo>
                      <a:cubicBezTo>
                        <a:pt x="1987845" y="48085"/>
                        <a:pt x="1992317" y="49676"/>
                        <a:pt x="1996669" y="51560"/>
                      </a:cubicBezTo>
                      <a:lnTo>
                        <a:pt x="2009628" y="57454"/>
                      </a:lnTo>
                      <a:lnTo>
                        <a:pt x="2016132" y="60358"/>
                      </a:lnTo>
                      <a:cubicBezTo>
                        <a:pt x="2018300" y="61327"/>
                        <a:pt x="2020365" y="62515"/>
                        <a:pt x="2022489" y="63577"/>
                      </a:cubicBezTo>
                      <a:lnTo>
                        <a:pt x="2035181" y="70059"/>
                      </a:lnTo>
                      <a:lnTo>
                        <a:pt x="2038362" y="71660"/>
                      </a:lnTo>
                      <a:lnTo>
                        <a:pt x="2041451" y="73453"/>
                      </a:lnTo>
                      <a:lnTo>
                        <a:pt x="2047628" y="77026"/>
                      </a:lnTo>
                      <a:cubicBezTo>
                        <a:pt x="2051735" y="79423"/>
                        <a:pt x="2055913" y="81700"/>
                        <a:pt x="2059999" y="84135"/>
                      </a:cubicBezTo>
                      <a:lnTo>
                        <a:pt x="2072009" y="91859"/>
                      </a:lnTo>
                      <a:lnTo>
                        <a:pt x="2078045" y="95677"/>
                      </a:lnTo>
                      <a:cubicBezTo>
                        <a:pt x="2080082" y="96908"/>
                        <a:pt x="2081940" y="98417"/>
                        <a:pt x="2083901" y="99768"/>
                      </a:cubicBezTo>
                      <a:cubicBezTo>
                        <a:pt x="2115189" y="121508"/>
                        <a:pt x="2144190" y="146657"/>
                        <a:pt x="2169955" y="174749"/>
                      </a:cubicBezTo>
                      <a:cubicBezTo>
                        <a:pt x="2195497" y="203030"/>
                        <a:pt x="2217863" y="234063"/>
                        <a:pt x="2236454" y="267062"/>
                      </a:cubicBezTo>
                      <a:lnTo>
                        <a:pt x="2238257" y="270123"/>
                      </a:lnTo>
                      <a:cubicBezTo>
                        <a:pt x="2238846" y="271153"/>
                        <a:pt x="2239341" y="272226"/>
                        <a:pt x="2239892" y="273272"/>
                      </a:cubicBezTo>
                      <a:lnTo>
                        <a:pt x="2243127" y="279585"/>
                      </a:lnTo>
                      <a:lnTo>
                        <a:pt x="2249653" y="292179"/>
                      </a:lnTo>
                      <a:lnTo>
                        <a:pt x="2255498" y="305083"/>
                      </a:lnTo>
                      <a:cubicBezTo>
                        <a:pt x="2257453" y="309381"/>
                        <a:pt x="2259556" y="313619"/>
                        <a:pt x="2261157" y="318058"/>
                      </a:cubicBezTo>
                      <a:cubicBezTo>
                        <a:pt x="2264540" y="326855"/>
                        <a:pt x="2268391" y="335489"/>
                        <a:pt x="2271153" y="344494"/>
                      </a:cubicBezTo>
                      <a:lnTo>
                        <a:pt x="2275761" y="357845"/>
                      </a:lnTo>
                      <a:lnTo>
                        <a:pt x="2279612" y="371419"/>
                      </a:lnTo>
                      <a:cubicBezTo>
                        <a:pt x="2289837" y="407610"/>
                        <a:pt x="2296025" y="444912"/>
                        <a:pt x="2297229" y="482650"/>
                      </a:cubicBezTo>
                      <a:lnTo>
                        <a:pt x="2297544" y="496808"/>
                      </a:lnTo>
                      <a:cubicBezTo>
                        <a:pt x="2297588" y="499172"/>
                        <a:pt x="2297730" y="501519"/>
                        <a:pt x="2297708" y="503900"/>
                      </a:cubicBezTo>
                      <a:cubicBezTo>
                        <a:pt x="2297681" y="506280"/>
                        <a:pt x="2297681" y="508666"/>
                        <a:pt x="2297615" y="511047"/>
                      </a:cubicBezTo>
                      <a:cubicBezTo>
                        <a:pt x="2297419" y="520563"/>
                        <a:pt x="2296995" y="530062"/>
                        <a:pt x="2296248" y="539524"/>
                      </a:cubicBezTo>
                      <a:cubicBezTo>
                        <a:pt x="2294794" y="558448"/>
                        <a:pt x="2292234" y="577230"/>
                        <a:pt x="2288622" y="595783"/>
                      </a:cubicBezTo>
                      <a:lnTo>
                        <a:pt x="2300611" y="598125"/>
                      </a:lnTo>
                      <a:cubicBezTo>
                        <a:pt x="2304315" y="579104"/>
                        <a:pt x="2306935" y="559853"/>
                        <a:pt x="2308428" y="540461"/>
                      </a:cubicBezTo>
                      <a:cubicBezTo>
                        <a:pt x="2309196" y="530771"/>
                        <a:pt x="2309632" y="521037"/>
                        <a:pt x="2309833" y="511286"/>
                      </a:cubicBezTo>
                      <a:cubicBezTo>
                        <a:pt x="2309904" y="508851"/>
                        <a:pt x="2309899" y="506411"/>
                        <a:pt x="2309926" y="503971"/>
                      </a:cubicBezTo>
                      <a:cubicBezTo>
                        <a:pt x="2309948" y="501530"/>
                        <a:pt x="2309806" y="499128"/>
                        <a:pt x="2309763" y="496704"/>
                      </a:cubicBezTo>
                      <a:lnTo>
                        <a:pt x="2309436" y="482187"/>
                      </a:lnTo>
                      <a:cubicBezTo>
                        <a:pt x="2308194" y="443496"/>
                        <a:pt x="2301859" y="405229"/>
                        <a:pt x="2291373" y="368113"/>
                      </a:cubicBezTo>
                      <a:lnTo>
                        <a:pt x="2287418" y="354195"/>
                      </a:lnTo>
                      <a:lnTo>
                        <a:pt x="2282696" y="340501"/>
                      </a:lnTo>
                      <a:cubicBezTo>
                        <a:pt x="2279852" y="331268"/>
                        <a:pt x="2275919" y="322411"/>
                        <a:pt x="2272444" y="313390"/>
                      </a:cubicBezTo>
                      <a:cubicBezTo>
                        <a:pt x="2270799" y="308842"/>
                        <a:pt x="2268653" y="304495"/>
                        <a:pt x="2266643" y="300088"/>
                      </a:cubicBezTo>
                      <a:lnTo>
                        <a:pt x="2260651" y="286862"/>
                      </a:lnTo>
                      <a:lnTo>
                        <a:pt x="2253962" y="273947"/>
                      </a:lnTo>
                      <a:lnTo>
                        <a:pt x="2250644" y="267476"/>
                      </a:lnTo>
                      <a:cubicBezTo>
                        <a:pt x="2250083" y="266403"/>
                        <a:pt x="2249571" y="265302"/>
                        <a:pt x="2248967" y="264251"/>
                      </a:cubicBezTo>
                      <a:lnTo>
                        <a:pt x="2247120" y="261114"/>
                      </a:lnTo>
                      <a:cubicBezTo>
                        <a:pt x="2228066" y="227286"/>
                        <a:pt x="2205149" y="195497"/>
                        <a:pt x="2178981" y="166529"/>
                      </a:cubicBezTo>
                      <a:cubicBezTo>
                        <a:pt x="2152595" y="137751"/>
                        <a:pt x="2122892" y="111986"/>
                        <a:pt x="2090840" y="89724"/>
                      </a:cubicBezTo>
                      <a:cubicBezTo>
                        <a:pt x="2088830" y="88340"/>
                        <a:pt x="2086924" y="86804"/>
                        <a:pt x="2084838" y="85534"/>
                      </a:cubicBezTo>
                      <a:lnTo>
                        <a:pt x="2078660" y="81618"/>
                      </a:lnTo>
                      <a:lnTo>
                        <a:pt x="2066350" y="73709"/>
                      </a:lnTo>
                      <a:cubicBezTo>
                        <a:pt x="2062161" y="71214"/>
                        <a:pt x="2057885" y="68877"/>
                        <a:pt x="2053674" y="66426"/>
                      </a:cubicBezTo>
                      <a:lnTo>
                        <a:pt x="2047345" y="62771"/>
                      </a:lnTo>
                      <a:lnTo>
                        <a:pt x="2044180" y="60941"/>
                      </a:lnTo>
                      <a:lnTo>
                        <a:pt x="2040917" y="59296"/>
                      </a:lnTo>
                      <a:lnTo>
                        <a:pt x="2027909" y="52650"/>
                      </a:lnTo>
                      <a:cubicBezTo>
                        <a:pt x="2025736" y="51560"/>
                        <a:pt x="2023617" y="50346"/>
                        <a:pt x="2021394" y="49349"/>
                      </a:cubicBezTo>
                      <a:lnTo>
                        <a:pt x="2014732" y="46375"/>
                      </a:lnTo>
                      <a:lnTo>
                        <a:pt x="2001452" y="40334"/>
                      </a:lnTo>
                      <a:cubicBezTo>
                        <a:pt x="1996991" y="38406"/>
                        <a:pt x="1992410" y="36771"/>
                        <a:pt x="1987911" y="34947"/>
                      </a:cubicBezTo>
                      <a:cubicBezTo>
                        <a:pt x="1951746" y="20768"/>
                        <a:pt x="1914096" y="10434"/>
                        <a:pt x="1875650" y="5199"/>
                      </a:cubicBezTo>
                      <a:lnTo>
                        <a:pt x="1861220" y="3358"/>
                      </a:lnTo>
                      <a:lnTo>
                        <a:pt x="1857614" y="2879"/>
                      </a:lnTo>
                      <a:cubicBezTo>
                        <a:pt x="1856416" y="2699"/>
                        <a:pt x="1855212" y="2558"/>
                        <a:pt x="1853997" y="2503"/>
                      </a:cubicBezTo>
                      <a:lnTo>
                        <a:pt x="1846736" y="1980"/>
                      </a:lnTo>
                      <a:lnTo>
                        <a:pt x="1832219" y="836"/>
                      </a:lnTo>
                      <a:cubicBezTo>
                        <a:pt x="1829806" y="559"/>
                        <a:pt x="1827360" y="657"/>
                        <a:pt x="1824936" y="564"/>
                      </a:cubicBezTo>
                      <a:lnTo>
                        <a:pt x="1817643" y="395"/>
                      </a:lnTo>
                      <a:lnTo>
                        <a:pt x="1810349" y="193"/>
                      </a:lnTo>
                      <a:lnTo>
                        <a:pt x="1806705" y="79"/>
                      </a:lnTo>
                      <a:cubicBezTo>
                        <a:pt x="1805474" y="41"/>
                        <a:pt x="1804406" y="-13"/>
                        <a:pt x="1802668" y="3"/>
                      </a:cubicBezTo>
                      <a:lnTo>
                        <a:pt x="1783685" y="3"/>
                      </a:lnTo>
                      <a:lnTo>
                        <a:pt x="1745723" y="3"/>
                      </a:lnTo>
                      <a:lnTo>
                        <a:pt x="1138308" y="3"/>
                      </a:lnTo>
                      <a:lnTo>
                        <a:pt x="834595" y="3"/>
                      </a:lnTo>
                      <a:lnTo>
                        <a:pt x="758667" y="3"/>
                      </a:lnTo>
                      <a:lnTo>
                        <a:pt x="721240" y="41"/>
                      </a:lnTo>
                      <a:lnTo>
                        <a:pt x="705502" y="232"/>
                      </a:lnTo>
                      <a:lnTo>
                        <a:pt x="689787" y="826"/>
                      </a:lnTo>
                      <a:cubicBezTo>
                        <a:pt x="668848" y="1828"/>
                        <a:pt x="647986" y="3691"/>
                        <a:pt x="627248" y="6425"/>
                      </a:cubicBezTo>
                      <a:cubicBezTo>
                        <a:pt x="622074" y="7182"/>
                        <a:pt x="616882" y="7798"/>
                        <a:pt x="611718" y="8637"/>
                      </a:cubicBezTo>
                      <a:lnTo>
                        <a:pt x="596248" y="11175"/>
                      </a:lnTo>
                      <a:lnTo>
                        <a:pt x="580849" y="14106"/>
                      </a:lnTo>
                      <a:cubicBezTo>
                        <a:pt x="575718" y="15086"/>
                        <a:pt x="570636" y="16295"/>
                        <a:pt x="565521" y="17363"/>
                      </a:cubicBezTo>
                      <a:cubicBezTo>
                        <a:pt x="524760" y="26514"/>
                        <a:pt x="484723" y="38961"/>
                        <a:pt x="446141" y="55041"/>
                      </a:cubicBezTo>
                      <a:cubicBezTo>
                        <a:pt x="407547" y="71078"/>
                        <a:pt x="370305" y="90421"/>
                        <a:pt x="334947" y="112803"/>
                      </a:cubicBezTo>
                      <a:cubicBezTo>
                        <a:pt x="264373" y="157770"/>
                        <a:pt x="201344" y="214840"/>
                        <a:pt x="150163" y="280996"/>
                      </a:cubicBezTo>
                      <a:cubicBezTo>
                        <a:pt x="98774" y="346999"/>
                        <a:pt x="59320" y="421931"/>
                        <a:pt x="33876" y="501220"/>
                      </a:cubicBezTo>
                      <a:cubicBezTo>
                        <a:pt x="21260" y="540903"/>
                        <a:pt x="11973" y="581642"/>
                        <a:pt x="6433" y="622981"/>
                      </a:cubicBezTo>
                      <a:cubicBezTo>
                        <a:pt x="3693" y="643653"/>
                        <a:pt x="1830" y="664456"/>
                        <a:pt x="839" y="685340"/>
                      </a:cubicBezTo>
                      <a:cubicBezTo>
                        <a:pt x="665" y="690564"/>
                        <a:pt x="321" y="695782"/>
                        <a:pt x="256" y="701017"/>
                      </a:cubicBezTo>
                      <a:lnTo>
                        <a:pt x="0" y="716716"/>
                      </a:lnTo>
                      <a:lnTo>
                        <a:pt x="153" y="732442"/>
                      </a:lnTo>
                      <a:cubicBezTo>
                        <a:pt x="163" y="737687"/>
                        <a:pt x="490" y="742911"/>
                        <a:pt x="627" y="748146"/>
                      </a:cubicBezTo>
                      <a:cubicBezTo>
                        <a:pt x="1471" y="769068"/>
                        <a:pt x="3181" y="789920"/>
                        <a:pt x="5763" y="810647"/>
                      </a:cubicBezTo>
                      <a:cubicBezTo>
                        <a:pt x="8340" y="831373"/>
                        <a:pt x="11973" y="851942"/>
                        <a:pt x="16369" y="872320"/>
                      </a:cubicBezTo>
                      <a:cubicBezTo>
                        <a:pt x="20792" y="892698"/>
                        <a:pt x="26081" y="912879"/>
                        <a:pt x="32231" y="932800"/>
                      </a:cubicBezTo>
                      <a:cubicBezTo>
                        <a:pt x="38375" y="952720"/>
                        <a:pt x="45522" y="972330"/>
                        <a:pt x="53415" y="991624"/>
                      </a:cubicBezTo>
                      <a:cubicBezTo>
                        <a:pt x="69283" y="1030185"/>
                        <a:pt x="88337" y="1067492"/>
                        <a:pt x="110741" y="1102752"/>
                      </a:cubicBezTo>
                      <a:cubicBezTo>
                        <a:pt x="133091" y="1138039"/>
                        <a:pt x="158491" y="1171424"/>
                        <a:pt x="186566" y="1202419"/>
                      </a:cubicBezTo>
                      <a:cubicBezTo>
                        <a:pt x="242857" y="1264256"/>
                        <a:pt x="309787" y="1316505"/>
                        <a:pt x="383656" y="1355392"/>
                      </a:cubicBezTo>
                      <a:cubicBezTo>
                        <a:pt x="420550" y="1374904"/>
                        <a:pt x="459094" y="1391240"/>
                        <a:pt x="498815" y="1403916"/>
                      </a:cubicBezTo>
                      <a:cubicBezTo>
                        <a:pt x="538514" y="1416635"/>
                        <a:pt x="579291" y="1426042"/>
                        <a:pt x="620685" y="1431587"/>
                      </a:cubicBezTo>
                      <a:cubicBezTo>
                        <a:pt x="641373" y="1434398"/>
                        <a:pt x="662197" y="1436337"/>
                        <a:pt x="683104" y="1437416"/>
                      </a:cubicBezTo>
                      <a:lnTo>
                        <a:pt x="698797" y="1438009"/>
                      </a:lnTo>
                      <a:cubicBezTo>
                        <a:pt x="704032" y="1438162"/>
                        <a:pt x="709277" y="1438151"/>
                        <a:pt x="714518" y="1438244"/>
                      </a:cubicBezTo>
                      <a:lnTo>
                        <a:pt x="718445" y="1438298"/>
                      </a:lnTo>
                      <a:lnTo>
                        <a:pt x="723048" y="1438309"/>
                      </a:lnTo>
                      <a:lnTo>
                        <a:pt x="732537" y="1438309"/>
                      </a:lnTo>
                      <a:lnTo>
                        <a:pt x="751520" y="1438309"/>
                      </a:lnTo>
                      <a:lnTo>
                        <a:pt x="903377" y="1438309"/>
                      </a:lnTo>
                      <a:lnTo>
                        <a:pt x="1207084" y="1438309"/>
                      </a:lnTo>
                      <a:lnTo>
                        <a:pt x="1814527" y="1438309"/>
                      </a:lnTo>
                      <a:lnTo>
                        <a:pt x="3029368" y="1438309"/>
                      </a:lnTo>
                      <a:lnTo>
                        <a:pt x="6657451" y="1438309"/>
                      </a:lnTo>
                      <a:lnTo>
                        <a:pt x="6657451" y="1426075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CB189AD5-5637-4994-93EC-5C03327AE513}"/>
                    </a:ext>
                  </a:extLst>
                </p:cNvPr>
                <p:cNvSpPr/>
                <p:nvPr/>
              </p:nvSpPr>
              <p:spPr>
                <a:xfrm>
                  <a:off x="4608456" y="3485315"/>
                  <a:ext cx="6990938" cy="2105288"/>
                </a:xfrm>
                <a:custGeom>
                  <a:avLst/>
                  <a:gdLst>
                    <a:gd name="connsiteX0" fmla="*/ 6990938 w 6990938"/>
                    <a:gd name="connsiteY0" fmla="*/ 2093033 h 2105288"/>
                    <a:gd name="connsiteX1" fmla="*/ 3362855 w 6990938"/>
                    <a:gd name="connsiteY1" fmla="*/ 2093033 h 2105288"/>
                    <a:gd name="connsiteX2" fmla="*/ 2148014 w 6990938"/>
                    <a:gd name="connsiteY2" fmla="*/ 2093033 h 2105288"/>
                    <a:gd name="connsiteX3" fmla="*/ 1540593 w 6990938"/>
                    <a:gd name="connsiteY3" fmla="*/ 2093033 h 2105288"/>
                    <a:gd name="connsiteX4" fmla="*/ 1236886 w 6990938"/>
                    <a:gd name="connsiteY4" fmla="*/ 2093033 h 2105288"/>
                    <a:gd name="connsiteX5" fmla="*/ 1085029 w 6990938"/>
                    <a:gd name="connsiteY5" fmla="*/ 2093033 h 2105288"/>
                    <a:gd name="connsiteX6" fmla="*/ 1066046 w 6990938"/>
                    <a:gd name="connsiteY6" fmla="*/ 2093033 h 2105288"/>
                    <a:gd name="connsiteX7" fmla="*/ 1056557 w 6990938"/>
                    <a:gd name="connsiteY7" fmla="*/ 2093033 h 2105288"/>
                    <a:gd name="connsiteX8" fmla="*/ 1051654 w 6990938"/>
                    <a:gd name="connsiteY8" fmla="*/ 2093033 h 2105288"/>
                    <a:gd name="connsiteX9" fmla="*/ 1046006 w 6990938"/>
                    <a:gd name="connsiteY9" fmla="*/ 2092978 h 2105288"/>
                    <a:gd name="connsiteX10" fmla="*/ 1023416 w 6990938"/>
                    <a:gd name="connsiteY10" fmla="*/ 2092652 h 2105288"/>
                    <a:gd name="connsiteX11" fmla="*/ 1000827 w 6990938"/>
                    <a:gd name="connsiteY11" fmla="*/ 2091780 h 2105288"/>
                    <a:gd name="connsiteX12" fmla="*/ 910692 w 6990938"/>
                    <a:gd name="connsiteY12" fmla="*/ 2083392 h 2105288"/>
                    <a:gd name="connsiteX13" fmla="*/ 734002 w 6990938"/>
                    <a:gd name="connsiteY13" fmla="*/ 2043246 h 2105288"/>
                    <a:gd name="connsiteX14" fmla="*/ 567019 w 6990938"/>
                    <a:gd name="connsiteY14" fmla="*/ 1972923 h 2105288"/>
                    <a:gd name="connsiteX15" fmla="*/ 282224 w 6990938"/>
                    <a:gd name="connsiteY15" fmla="*/ 1751865 h 2105288"/>
                    <a:gd name="connsiteX16" fmla="*/ 172676 w 6990938"/>
                    <a:gd name="connsiteY16" fmla="*/ 1607880 h 2105288"/>
                    <a:gd name="connsiteX17" fmla="*/ 89639 w 6990938"/>
                    <a:gd name="connsiteY17" fmla="*/ 1446916 h 2105288"/>
                    <a:gd name="connsiteX18" fmla="*/ 58922 w 6990938"/>
                    <a:gd name="connsiteY18" fmla="*/ 1361564 h 2105288"/>
                    <a:gd name="connsiteX19" fmla="*/ 35886 w 6990938"/>
                    <a:gd name="connsiteY19" fmla="*/ 1273832 h 2105288"/>
                    <a:gd name="connsiteX20" fmla="*/ 20536 w 6990938"/>
                    <a:gd name="connsiteY20" fmla="*/ 1184492 h 2105288"/>
                    <a:gd name="connsiteX21" fmla="*/ 13100 w 6990938"/>
                    <a:gd name="connsiteY21" fmla="*/ 1094292 h 2105288"/>
                    <a:gd name="connsiteX22" fmla="*/ 12430 w 6990938"/>
                    <a:gd name="connsiteY22" fmla="*/ 1071703 h 2105288"/>
                    <a:gd name="connsiteX23" fmla="*/ 12229 w 6990938"/>
                    <a:gd name="connsiteY23" fmla="*/ 1049119 h 2105288"/>
                    <a:gd name="connsiteX24" fmla="*/ 12583 w 6990938"/>
                    <a:gd name="connsiteY24" fmla="*/ 1026508 h 2105288"/>
                    <a:gd name="connsiteX25" fmla="*/ 13411 w 6990938"/>
                    <a:gd name="connsiteY25" fmla="*/ 1003891 h 2105288"/>
                    <a:gd name="connsiteX26" fmla="*/ 21527 w 6990938"/>
                    <a:gd name="connsiteY26" fmla="*/ 913642 h 2105288"/>
                    <a:gd name="connsiteX27" fmla="*/ 61411 w 6990938"/>
                    <a:gd name="connsiteY27" fmla="*/ 736713 h 2105288"/>
                    <a:gd name="connsiteX28" fmla="*/ 229866 w 6990938"/>
                    <a:gd name="connsiteY28" fmla="*/ 417491 h 2105288"/>
                    <a:gd name="connsiteX29" fmla="*/ 496205 w 6990938"/>
                    <a:gd name="connsiteY29" fmla="*/ 175081 h 2105288"/>
                    <a:gd name="connsiteX30" fmla="*/ 656690 w 6990938"/>
                    <a:gd name="connsiteY30" fmla="*/ 91706 h 2105288"/>
                    <a:gd name="connsiteX31" fmla="*/ 829268 w 6990938"/>
                    <a:gd name="connsiteY31" fmla="*/ 37235 h 2105288"/>
                    <a:gd name="connsiteX32" fmla="*/ 851421 w 6990938"/>
                    <a:gd name="connsiteY32" fmla="*/ 32539 h 2105288"/>
                    <a:gd name="connsiteX33" fmla="*/ 873668 w 6990938"/>
                    <a:gd name="connsiteY33" fmla="*/ 28317 h 2105288"/>
                    <a:gd name="connsiteX34" fmla="*/ 896007 w 6990938"/>
                    <a:gd name="connsiteY34" fmla="*/ 24635 h 2105288"/>
                    <a:gd name="connsiteX35" fmla="*/ 918411 w 6990938"/>
                    <a:gd name="connsiteY35" fmla="*/ 21432 h 2105288"/>
                    <a:gd name="connsiteX36" fmla="*/ 1008469 w 6990938"/>
                    <a:gd name="connsiteY36" fmla="*/ 13376 h 2105288"/>
                    <a:gd name="connsiteX37" fmla="*/ 1031037 w 6990938"/>
                    <a:gd name="connsiteY37" fmla="*/ 12542 h 2105288"/>
                    <a:gd name="connsiteX38" fmla="*/ 1053604 w 6990938"/>
                    <a:gd name="connsiteY38" fmla="*/ 12254 h 2105288"/>
                    <a:gd name="connsiteX39" fmla="*/ 1092165 w 6990938"/>
                    <a:gd name="connsiteY39" fmla="*/ 12210 h 2105288"/>
                    <a:gd name="connsiteX40" fmla="*/ 1168093 w 6990938"/>
                    <a:gd name="connsiteY40" fmla="*/ 12210 h 2105288"/>
                    <a:gd name="connsiteX41" fmla="*/ 1471806 w 6990938"/>
                    <a:gd name="connsiteY41" fmla="*/ 12210 h 2105288"/>
                    <a:gd name="connsiteX42" fmla="*/ 2079216 w 6990938"/>
                    <a:gd name="connsiteY42" fmla="*/ 12210 h 2105288"/>
                    <a:gd name="connsiteX43" fmla="*/ 2117177 w 6990938"/>
                    <a:gd name="connsiteY43" fmla="*/ 12210 h 2105288"/>
                    <a:gd name="connsiteX44" fmla="*/ 2136161 w 6990938"/>
                    <a:gd name="connsiteY44" fmla="*/ 12210 h 2105288"/>
                    <a:gd name="connsiteX45" fmla="*/ 2141690 w 6990938"/>
                    <a:gd name="connsiteY45" fmla="*/ 12292 h 2105288"/>
                    <a:gd name="connsiteX46" fmla="*/ 2147649 w 6990938"/>
                    <a:gd name="connsiteY46" fmla="*/ 12423 h 2105288"/>
                    <a:gd name="connsiteX47" fmla="*/ 2159567 w 6990938"/>
                    <a:gd name="connsiteY47" fmla="*/ 12711 h 2105288"/>
                    <a:gd name="connsiteX48" fmla="*/ 2171486 w 6990938"/>
                    <a:gd name="connsiteY48" fmla="*/ 13033 h 2105288"/>
                    <a:gd name="connsiteX49" fmla="*/ 2183399 w 6990938"/>
                    <a:gd name="connsiteY49" fmla="*/ 13523 h 2105288"/>
                    <a:gd name="connsiteX50" fmla="*/ 2207203 w 6990938"/>
                    <a:gd name="connsiteY50" fmla="*/ 15315 h 2105288"/>
                    <a:gd name="connsiteX51" fmla="*/ 2219100 w 6990938"/>
                    <a:gd name="connsiteY51" fmla="*/ 16263 h 2105288"/>
                    <a:gd name="connsiteX52" fmla="*/ 2225037 w 6990938"/>
                    <a:gd name="connsiteY52" fmla="*/ 16878 h 2105288"/>
                    <a:gd name="connsiteX53" fmla="*/ 2230964 w 6990938"/>
                    <a:gd name="connsiteY53" fmla="*/ 17614 h 2105288"/>
                    <a:gd name="connsiteX54" fmla="*/ 2254659 w 6990938"/>
                    <a:gd name="connsiteY54" fmla="*/ 20648 h 2105288"/>
                    <a:gd name="connsiteX55" fmla="*/ 2438937 w 6990938"/>
                    <a:gd name="connsiteY55" fmla="*/ 69422 h 2105288"/>
                    <a:gd name="connsiteX56" fmla="*/ 2461069 w 6990938"/>
                    <a:gd name="connsiteY56" fmla="*/ 78328 h 2105288"/>
                    <a:gd name="connsiteX57" fmla="*/ 2482808 w 6990938"/>
                    <a:gd name="connsiteY57" fmla="*/ 88122 h 2105288"/>
                    <a:gd name="connsiteX58" fmla="*/ 2493659 w 6990938"/>
                    <a:gd name="connsiteY58" fmla="*/ 93068 h 2105288"/>
                    <a:gd name="connsiteX59" fmla="*/ 2504319 w 6990938"/>
                    <a:gd name="connsiteY59" fmla="*/ 98390 h 2105288"/>
                    <a:gd name="connsiteX60" fmla="*/ 2525525 w 6990938"/>
                    <a:gd name="connsiteY60" fmla="*/ 109257 h 2105288"/>
                    <a:gd name="connsiteX61" fmla="*/ 2530815 w 6990938"/>
                    <a:gd name="connsiteY61" fmla="*/ 111992 h 2105288"/>
                    <a:gd name="connsiteX62" fmla="*/ 2535995 w 6990938"/>
                    <a:gd name="connsiteY62" fmla="*/ 114928 h 2105288"/>
                    <a:gd name="connsiteX63" fmla="*/ 2546334 w 6990938"/>
                    <a:gd name="connsiteY63" fmla="*/ 120832 h 2105288"/>
                    <a:gd name="connsiteX64" fmla="*/ 2566924 w 6990938"/>
                    <a:gd name="connsiteY64" fmla="*/ 132784 h 2105288"/>
                    <a:gd name="connsiteX65" fmla="*/ 2586991 w 6990938"/>
                    <a:gd name="connsiteY65" fmla="*/ 145573 h 2105288"/>
                    <a:gd name="connsiteX66" fmla="*/ 2596998 w 6990938"/>
                    <a:gd name="connsiteY66" fmla="*/ 152012 h 2105288"/>
                    <a:gd name="connsiteX67" fmla="*/ 2606786 w 6990938"/>
                    <a:gd name="connsiteY67" fmla="*/ 158772 h 2105288"/>
                    <a:gd name="connsiteX68" fmla="*/ 2749868 w 6990938"/>
                    <a:gd name="connsiteY68" fmla="*/ 283540 h 2105288"/>
                    <a:gd name="connsiteX69" fmla="*/ 2861061 w 6990938"/>
                    <a:gd name="connsiteY69" fmla="*/ 437864 h 2105288"/>
                    <a:gd name="connsiteX70" fmla="*/ 2864035 w 6990938"/>
                    <a:gd name="connsiteY70" fmla="*/ 443039 h 2105288"/>
                    <a:gd name="connsiteX71" fmla="*/ 2866829 w 6990938"/>
                    <a:gd name="connsiteY71" fmla="*/ 448317 h 2105288"/>
                    <a:gd name="connsiteX72" fmla="*/ 2872342 w 6990938"/>
                    <a:gd name="connsiteY72" fmla="*/ 458917 h 2105288"/>
                    <a:gd name="connsiteX73" fmla="*/ 2883231 w 6990938"/>
                    <a:gd name="connsiteY73" fmla="*/ 480188 h 2105288"/>
                    <a:gd name="connsiteX74" fmla="*/ 2893199 w 6990938"/>
                    <a:gd name="connsiteY74" fmla="*/ 501928 h 2105288"/>
                    <a:gd name="connsiteX75" fmla="*/ 2902732 w 6990938"/>
                    <a:gd name="connsiteY75" fmla="*/ 523869 h 2105288"/>
                    <a:gd name="connsiteX76" fmla="*/ 2919705 w 6990938"/>
                    <a:gd name="connsiteY76" fmla="*/ 568645 h 2105288"/>
                    <a:gd name="connsiteX77" fmla="*/ 2927402 w 6990938"/>
                    <a:gd name="connsiteY77" fmla="*/ 591338 h 2105288"/>
                    <a:gd name="connsiteX78" fmla="*/ 2934075 w 6990938"/>
                    <a:gd name="connsiteY78" fmla="*/ 614363 h 2105288"/>
                    <a:gd name="connsiteX79" fmla="*/ 2963974 w 6990938"/>
                    <a:gd name="connsiteY79" fmla="*/ 803315 h 2105288"/>
                    <a:gd name="connsiteX80" fmla="*/ 2964524 w 6990938"/>
                    <a:gd name="connsiteY80" fmla="*/ 827228 h 2105288"/>
                    <a:gd name="connsiteX81" fmla="*/ 2964699 w 6990938"/>
                    <a:gd name="connsiteY81" fmla="*/ 839174 h 2105288"/>
                    <a:gd name="connsiteX82" fmla="*/ 2964546 w 6990938"/>
                    <a:gd name="connsiteY82" fmla="*/ 851070 h 2105288"/>
                    <a:gd name="connsiteX83" fmla="*/ 2962253 w 6990938"/>
                    <a:gd name="connsiteY83" fmla="*/ 898657 h 2105288"/>
                    <a:gd name="connsiteX84" fmla="*/ 2949419 w 6990938"/>
                    <a:gd name="connsiteY84" fmla="*/ 993264 h 2105288"/>
                    <a:gd name="connsiteX85" fmla="*/ 2961409 w 6990938"/>
                    <a:gd name="connsiteY85" fmla="*/ 995606 h 2105288"/>
                    <a:gd name="connsiteX86" fmla="*/ 2974433 w 6990938"/>
                    <a:gd name="connsiteY86" fmla="*/ 899594 h 2105288"/>
                    <a:gd name="connsiteX87" fmla="*/ 2976759 w 6990938"/>
                    <a:gd name="connsiteY87" fmla="*/ 851305 h 2105288"/>
                    <a:gd name="connsiteX88" fmla="*/ 2976911 w 6990938"/>
                    <a:gd name="connsiteY88" fmla="*/ 839239 h 2105288"/>
                    <a:gd name="connsiteX89" fmla="*/ 2976737 w 6990938"/>
                    <a:gd name="connsiteY89" fmla="*/ 827114 h 2105288"/>
                    <a:gd name="connsiteX90" fmla="*/ 2976176 w 6990938"/>
                    <a:gd name="connsiteY90" fmla="*/ 802841 h 2105288"/>
                    <a:gd name="connsiteX91" fmla="*/ 2945830 w 6990938"/>
                    <a:gd name="connsiteY91" fmla="*/ 611046 h 2105288"/>
                    <a:gd name="connsiteX92" fmla="*/ 2939059 w 6990938"/>
                    <a:gd name="connsiteY92" fmla="*/ 587672 h 2105288"/>
                    <a:gd name="connsiteX93" fmla="*/ 2931253 w 6990938"/>
                    <a:gd name="connsiteY93" fmla="*/ 564641 h 2105288"/>
                    <a:gd name="connsiteX94" fmla="*/ 2914024 w 6990938"/>
                    <a:gd name="connsiteY94" fmla="*/ 519196 h 2105288"/>
                    <a:gd name="connsiteX95" fmla="*/ 2904349 w 6990938"/>
                    <a:gd name="connsiteY95" fmla="*/ 496928 h 2105288"/>
                    <a:gd name="connsiteX96" fmla="*/ 2894229 w 6990938"/>
                    <a:gd name="connsiteY96" fmla="*/ 474861 h 2105288"/>
                    <a:gd name="connsiteX97" fmla="*/ 2883176 w 6990938"/>
                    <a:gd name="connsiteY97" fmla="*/ 453274 h 2105288"/>
                    <a:gd name="connsiteX98" fmla="*/ 2877582 w 6990938"/>
                    <a:gd name="connsiteY98" fmla="*/ 442516 h 2105288"/>
                    <a:gd name="connsiteX99" fmla="*/ 2874749 w 6990938"/>
                    <a:gd name="connsiteY99" fmla="*/ 437161 h 2105288"/>
                    <a:gd name="connsiteX100" fmla="*/ 2871732 w 6990938"/>
                    <a:gd name="connsiteY100" fmla="*/ 431910 h 2105288"/>
                    <a:gd name="connsiteX101" fmla="*/ 2758899 w 6990938"/>
                    <a:gd name="connsiteY101" fmla="*/ 275314 h 2105288"/>
                    <a:gd name="connsiteX102" fmla="*/ 2613726 w 6990938"/>
                    <a:gd name="connsiteY102" fmla="*/ 148722 h 2105288"/>
                    <a:gd name="connsiteX103" fmla="*/ 2603796 w 6990938"/>
                    <a:gd name="connsiteY103" fmla="*/ 141864 h 2105288"/>
                    <a:gd name="connsiteX104" fmla="*/ 2593642 w 6990938"/>
                    <a:gd name="connsiteY104" fmla="*/ 135333 h 2105288"/>
                    <a:gd name="connsiteX105" fmla="*/ 2573275 w 6990938"/>
                    <a:gd name="connsiteY105" fmla="*/ 122358 h 2105288"/>
                    <a:gd name="connsiteX106" fmla="*/ 2552380 w 6990938"/>
                    <a:gd name="connsiteY106" fmla="*/ 110227 h 2105288"/>
                    <a:gd name="connsiteX107" fmla="*/ 2541889 w 6990938"/>
                    <a:gd name="connsiteY107" fmla="*/ 104235 h 2105288"/>
                    <a:gd name="connsiteX108" fmla="*/ 2536632 w 6990938"/>
                    <a:gd name="connsiteY108" fmla="*/ 101261 h 2105288"/>
                    <a:gd name="connsiteX109" fmla="*/ 2531261 w 6990938"/>
                    <a:gd name="connsiteY109" fmla="*/ 98483 h 2105288"/>
                    <a:gd name="connsiteX110" fmla="*/ 2509745 w 6990938"/>
                    <a:gd name="connsiteY110" fmla="*/ 87457 h 2105288"/>
                    <a:gd name="connsiteX111" fmla="*/ 2498927 w 6990938"/>
                    <a:gd name="connsiteY111" fmla="*/ 82059 h 2105288"/>
                    <a:gd name="connsiteX112" fmla="*/ 2487918 w 6990938"/>
                    <a:gd name="connsiteY112" fmla="*/ 77042 h 2105288"/>
                    <a:gd name="connsiteX113" fmla="*/ 2465857 w 6990938"/>
                    <a:gd name="connsiteY113" fmla="*/ 67107 h 2105288"/>
                    <a:gd name="connsiteX114" fmla="*/ 2443398 w 6990938"/>
                    <a:gd name="connsiteY114" fmla="*/ 58064 h 2105288"/>
                    <a:gd name="connsiteX115" fmla="*/ 2256380 w 6990938"/>
                    <a:gd name="connsiteY115" fmla="*/ 8566 h 2105288"/>
                    <a:gd name="connsiteX116" fmla="*/ 2232331 w 6990938"/>
                    <a:gd name="connsiteY116" fmla="*/ 5488 h 2105288"/>
                    <a:gd name="connsiteX117" fmla="*/ 2226317 w 6990938"/>
                    <a:gd name="connsiteY117" fmla="*/ 4742 h 2105288"/>
                    <a:gd name="connsiteX118" fmla="*/ 2220292 w 6990938"/>
                    <a:gd name="connsiteY118" fmla="*/ 4116 h 2105288"/>
                    <a:gd name="connsiteX119" fmla="*/ 2208216 w 6990938"/>
                    <a:gd name="connsiteY119" fmla="*/ 3151 h 2105288"/>
                    <a:gd name="connsiteX120" fmla="*/ 2184058 w 6990938"/>
                    <a:gd name="connsiteY120" fmla="*/ 1337 h 2105288"/>
                    <a:gd name="connsiteX121" fmla="*/ 2171971 w 6990938"/>
                    <a:gd name="connsiteY121" fmla="*/ 836 h 2105288"/>
                    <a:gd name="connsiteX122" fmla="*/ 2159878 w 6990938"/>
                    <a:gd name="connsiteY122" fmla="*/ 510 h 2105288"/>
                    <a:gd name="connsiteX123" fmla="*/ 2147780 w 6990938"/>
                    <a:gd name="connsiteY123" fmla="*/ 215 h 2105288"/>
                    <a:gd name="connsiteX124" fmla="*/ 2141733 w 6990938"/>
                    <a:gd name="connsiteY124" fmla="*/ 85 h 2105288"/>
                    <a:gd name="connsiteX125" fmla="*/ 2136150 w 6990938"/>
                    <a:gd name="connsiteY125" fmla="*/ 3 h 2105288"/>
                    <a:gd name="connsiteX126" fmla="*/ 2117166 w 6990938"/>
                    <a:gd name="connsiteY126" fmla="*/ 3 h 2105288"/>
                    <a:gd name="connsiteX127" fmla="*/ 2079205 w 6990938"/>
                    <a:gd name="connsiteY127" fmla="*/ 3 h 2105288"/>
                    <a:gd name="connsiteX128" fmla="*/ 1471795 w 6990938"/>
                    <a:gd name="connsiteY128" fmla="*/ 3 h 2105288"/>
                    <a:gd name="connsiteX129" fmla="*/ 1168083 w 6990938"/>
                    <a:gd name="connsiteY129" fmla="*/ 3 h 2105288"/>
                    <a:gd name="connsiteX130" fmla="*/ 1092154 w 6990938"/>
                    <a:gd name="connsiteY130" fmla="*/ 3 h 2105288"/>
                    <a:gd name="connsiteX131" fmla="*/ 1053550 w 6990938"/>
                    <a:gd name="connsiteY131" fmla="*/ 47 h 2105288"/>
                    <a:gd name="connsiteX132" fmla="*/ 1030721 w 6990938"/>
                    <a:gd name="connsiteY132" fmla="*/ 341 h 2105288"/>
                    <a:gd name="connsiteX133" fmla="*/ 1007892 w 6990938"/>
                    <a:gd name="connsiteY133" fmla="*/ 1185 h 2105288"/>
                    <a:gd name="connsiteX134" fmla="*/ 916788 w 6990938"/>
                    <a:gd name="connsiteY134" fmla="*/ 9334 h 2105288"/>
                    <a:gd name="connsiteX135" fmla="*/ 894122 w 6990938"/>
                    <a:gd name="connsiteY135" fmla="*/ 12575 h 2105288"/>
                    <a:gd name="connsiteX136" fmla="*/ 871521 w 6990938"/>
                    <a:gd name="connsiteY136" fmla="*/ 16301 h 2105288"/>
                    <a:gd name="connsiteX137" fmla="*/ 849014 w 6990938"/>
                    <a:gd name="connsiteY137" fmla="*/ 20572 h 2105288"/>
                    <a:gd name="connsiteX138" fmla="*/ 826599 w 6990938"/>
                    <a:gd name="connsiteY138" fmla="*/ 25322 h 2105288"/>
                    <a:gd name="connsiteX139" fmla="*/ 652000 w 6990938"/>
                    <a:gd name="connsiteY139" fmla="*/ 80431 h 2105288"/>
                    <a:gd name="connsiteX140" fmla="*/ 489641 w 6990938"/>
                    <a:gd name="connsiteY140" fmla="*/ 164780 h 2105288"/>
                    <a:gd name="connsiteX141" fmla="*/ 220202 w 6990938"/>
                    <a:gd name="connsiteY141" fmla="*/ 410012 h 2105288"/>
                    <a:gd name="connsiteX142" fmla="*/ 49760 w 6990938"/>
                    <a:gd name="connsiteY142" fmla="*/ 732997 h 2105288"/>
                    <a:gd name="connsiteX143" fmla="*/ 9402 w 6990938"/>
                    <a:gd name="connsiteY143" fmla="*/ 912024 h 2105288"/>
                    <a:gd name="connsiteX144" fmla="*/ 1193 w 6990938"/>
                    <a:gd name="connsiteY144" fmla="*/ 1003335 h 2105288"/>
                    <a:gd name="connsiteX145" fmla="*/ 354 w 6990938"/>
                    <a:gd name="connsiteY145" fmla="*/ 1026214 h 2105288"/>
                    <a:gd name="connsiteX146" fmla="*/ 0 w 6990938"/>
                    <a:gd name="connsiteY146" fmla="*/ 1049087 h 2105288"/>
                    <a:gd name="connsiteX147" fmla="*/ 207 w 6990938"/>
                    <a:gd name="connsiteY147" fmla="*/ 1071932 h 2105288"/>
                    <a:gd name="connsiteX148" fmla="*/ 888 w 6990938"/>
                    <a:gd name="connsiteY148" fmla="*/ 1094783 h 2105288"/>
                    <a:gd name="connsiteX149" fmla="*/ 8410 w 6990938"/>
                    <a:gd name="connsiteY149" fmla="*/ 1186034 h 2105288"/>
                    <a:gd name="connsiteX150" fmla="*/ 23940 w 6990938"/>
                    <a:gd name="connsiteY150" fmla="*/ 1276425 h 2105288"/>
                    <a:gd name="connsiteX151" fmla="*/ 47249 w 6990938"/>
                    <a:gd name="connsiteY151" fmla="*/ 1365192 h 2105288"/>
                    <a:gd name="connsiteX152" fmla="*/ 78330 w 6990938"/>
                    <a:gd name="connsiteY152" fmla="*/ 1451551 h 2105288"/>
                    <a:gd name="connsiteX153" fmla="*/ 162342 w 6990938"/>
                    <a:gd name="connsiteY153" fmla="*/ 1614406 h 2105288"/>
                    <a:gd name="connsiteX154" fmla="*/ 273171 w 6990938"/>
                    <a:gd name="connsiteY154" fmla="*/ 1760080 h 2105288"/>
                    <a:gd name="connsiteX155" fmla="*/ 561305 w 6990938"/>
                    <a:gd name="connsiteY155" fmla="*/ 1983708 h 2105288"/>
                    <a:gd name="connsiteX156" fmla="*/ 730260 w 6990938"/>
                    <a:gd name="connsiteY156" fmla="*/ 2054903 h 2105288"/>
                    <a:gd name="connsiteX157" fmla="*/ 909036 w 6990938"/>
                    <a:gd name="connsiteY157" fmla="*/ 2095484 h 2105288"/>
                    <a:gd name="connsiteX158" fmla="*/ 1000228 w 6990938"/>
                    <a:gd name="connsiteY158" fmla="*/ 2103982 h 2105288"/>
                    <a:gd name="connsiteX159" fmla="*/ 1023078 w 6990938"/>
                    <a:gd name="connsiteY159" fmla="*/ 2104854 h 2105288"/>
                    <a:gd name="connsiteX160" fmla="*/ 1045929 w 6990938"/>
                    <a:gd name="connsiteY160" fmla="*/ 2105181 h 2105288"/>
                    <a:gd name="connsiteX161" fmla="*/ 1051643 w 6990938"/>
                    <a:gd name="connsiteY161" fmla="*/ 2105289 h 2105288"/>
                    <a:gd name="connsiteX162" fmla="*/ 1056557 w 6990938"/>
                    <a:gd name="connsiteY162" fmla="*/ 2105289 h 2105288"/>
                    <a:gd name="connsiteX163" fmla="*/ 1066046 w 6990938"/>
                    <a:gd name="connsiteY163" fmla="*/ 2105289 h 2105288"/>
                    <a:gd name="connsiteX164" fmla="*/ 1085029 w 6990938"/>
                    <a:gd name="connsiteY164" fmla="*/ 2105289 h 2105288"/>
                    <a:gd name="connsiteX165" fmla="*/ 1236886 w 6990938"/>
                    <a:gd name="connsiteY165" fmla="*/ 2105289 h 2105288"/>
                    <a:gd name="connsiteX166" fmla="*/ 1540593 w 6990938"/>
                    <a:gd name="connsiteY166" fmla="*/ 2105289 h 2105288"/>
                    <a:gd name="connsiteX167" fmla="*/ 2148014 w 6990938"/>
                    <a:gd name="connsiteY167" fmla="*/ 2105289 h 2105288"/>
                    <a:gd name="connsiteX168" fmla="*/ 3362855 w 6990938"/>
                    <a:gd name="connsiteY168" fmla="*/ 2105289 h 2105288"/>
                    <a:gd name="connsiteX169" fmla="*/ 6990938 w 6990938"/>
                    <a:gd name="connsiteY169" fmla="*/ 2105289 h 2105288"/>
                    <a:gd name="connsiteX170" fmla="*/ 6990938 w 6990938"/>
                    <a:gd name="connsiteY170" fmla="*/ 2093033 h 210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6990938" h="2105288">
                      <a:moveTo>
                        <a:pt x="6990938" y="2093033"/>
                      </a:moveTo>
                      <a:lnTo>
                        <a:pt x="3362855" y="2093033"/>
                      </a:lnTo>
                      <a:lnTo>
                        <a:pt x="2148014" y="2093033"/>
                      </a:lnTo>
                      <a:lnTo>
                        <a:pt x="1540593" y="2093033"/>
                      </a:lnTo>
                      <a:lnTo>
                        <a:pt x="1236886" y="2093033"/>
                      </a:lnTo>
                      <a:lnTo>
                        <a:pt x="1085029" y="2093033"/>
                      </a:lnTo>
                      <a:lnTo>
                        <a:pt x="1066046" y="2093033"/>
                      </a:lnTo>
                      <a:lnTo>
                        <a:pt x="1056557" y="2093033"/>
                      </a:lnTo>
                      <a:lnTo>
                        <a:pt x="1051654" y="2093033"/>
                      </a:lnTo>
                      <a:lnTo>
                        <a:pt x="1046006" y="2092978"/>
                      </a:lnTo>
                      <a:cubicBezTo>
                        <a:pt x="1038478" y="2092870"/>
                        <a:pt x="1030950" y="2092870"/>
                        <a:pt x="1023416" y="2092652"/>
                      </a:cubicBezTo>
                      <a:lnTo>
                        <a:pt x="1000827" y="2091780"/>
                      </a:lnTo>
                      <a:cubicBezTo>
                        <a:pt x="970709" y="2090255"/>
                        <a:pt x="940625" y="2087422"/>
                        <a:pt x="910692" y="2083392"/>
                      </a:cubicBezTo>
                      <a:cubicBezTo>
                        <a:pt x="850806" y="2075330"/>
                        <a:pt x="791601" y="2061712"/>
                        <a:pt x="734002" y="2043246"/>
                      </a:cubicBezTo>
                      <a:cubicBezTo>
                        <a:pt x="676376" y="2024834"/>
                        <a:pt x="620450" y="2001139"/>
                        <a:pt x="567019" y="1972923"/>
                      </a:cubicBezTo>
                      <a:cubicBezTo>
                        <a:pt x="460042" y="1916512"/>
                        <a:pt x="363441" y="1841161"/>
                        <a:pt x="282224" y="1751865"/>
                      </a:cubicBezTo>
                      <a:cubicBezTo>
                        <a:pt x="241686" y="1707138"/>
                        <a:pt x="204988" y="1658925"/>
                        <a:pt x="172676" y="1607880"/>
                      </a:cubicBezTo>
                      <a:cubicBezTo>
                        <a:pt x="140308" y="1556862"/>
                        <a:pt x="112626" y="1502853"/>
                        <a:pt x="89639" y="1446916"/>
                      </a:cubicBezTo>
                      <a:cubicBezTo>
                        <a:pt x="78183" y="1418934"/>
                        <a:pt x="67850" y="1390467"/>
                        <a:pt x="58922" y="1361564"/>
                      </a:cubicBezTo>
                      <a:cubicBezTo>
                        <a:pt x="49983" y="1332667"/>
                        <a:pt x="42297" y="1303383"/>
                        <a:pt x="35886" y="1273832"/>
                      </a:cubicBezTo>
                      <a:cubicBezTo>
                        <a:pt x="29502" y="1244281"/>
                        <a:pt x="24289" y="1214468"/>
                        <a:pt x="20536" y="1184492"/>
                      </a:cubicBezTo>
                      <a:cubicBezTo>
                        <a:pt x="16783" y="1154522"/>
                        <a:pt x="14310" y="1124416"/>
                        <a:pt x="13100" y="1094292"/>
                      </a:cubicBezTo>
                      <a:cubicBezTo>
                        <a:pt x="12872" y="1086765"/>
                        <a:pt x="12485" y="1079231"/>
                        <a:pt x="12430" y="1071703"/>
                      </a:cubicBezTo>
                      <a:lnTo>
                        <a:pt x="12229" y="1049119"/>
                      </a:lnTo>
                      <a:lnTo>
                        <a:pt x="12583" y="1026508"/>
                      </a:lnTo>
                      <a:cubicBezTo>
                        <a:pt x="12703" y="1018969"/>
                        <a:pt x="13133" y="1011430"/>
                        <a:pt x="13411" y="1003891"/>
                      </a:cubicBezTo>
                      <a:cubicBezTo>
                        <a:pt x="14833" y="973741"/>
                        <a:pt x="17529" y="943618"/>
                        <a:pt x="21527" y="913642"/>
                      </a:cubicBezTo>
                      <a:cubicBezTo>
                        <a:pt x="29567" y="853685"/>
                        <a:pt x="43027" y="794398"/>
                        <a:pt x="61411" y="736713"/>
                      </a:cubicBezTo>
                      <a:cubicBezTo>
                        <a:pt x="98387" y="621374"/>
                        <a:pt x="155735" y="512762"/>
                        <a:pt x="229866" y="417491"/>
                      </a:cubicBezTo>
                      <a:cubicBezTo>
                        <a:pt x="303795" y="322024"/>
                        <a:pt x="394425" y="239870"/>
                        <a:pt x="496205" y="175081"/>
                      </a:cubicBezTo>
                      <a:cubicBezTo>
                        <a:pt x="547164" y="142790"/>
                        <a:pt x="600917" y="114857"/>
                        <a:pt x="656690" y="91706"/>
                      </a:cubicBezTo>
                      <a:cubicBezTo>
                        <a:pt x="712448" y="68507"/>
                        <a:pt x="770340" y="50422"/>
                        <a:pt x="829268" y="37235"/>
                      </a:cubicBezTo>
                      <a:cubicBezTo>
                        <a:pt x="836649" y="35666"/>
                        <a:pt x="844013" y="33972"/>
                        <a:pt x="851421" y="32539"/>
                      </a:cubicBezTo>
                      <a:lnTo>
                        <a:pt x="873668" y="28317"/>
                      </a:lnTo>
                      <a:lnTo>
                        <a:pt x="896007" y="24635"/>
                      </a:lnTo>
                      <a:cubicBezTo>
                        <a:pt x="903458" y="23442"/>
                        <a:pt x="910943" y="22495"/>
                        <a:pt x="918411" y="21432"/>
                      </a:cubicBezTo>
                      <a:cubicBezTo>
                        <a:pt x="948321" y="17478"/>
                        <a:pt x="978379" y="14798"/>
                        <a:pt x="1008469" y="13376"/>
                      </a:cubicBezTo>
                      <a:lnTo>
                        <a:pt x="1031037" y="12542"/>
                      </a:lnTo>
                      <a:lnTo>
                        <a:pt x="1053604" y="12254"/>
                      </a:lnTo>
                      <a:lnTo>
                        <a:pt x="1092165" y="12210"/>
                      </a:lnTo>
                      <a:lnTo>
                        <a:pt x="1168093" y="12210"/>
                      </a:lnTo>
                      <a:lnTo>
                        <a:pt x="1471806" y="12210"/>
                      </a:lnTo>
                      <a:lnTo>
                        <a:pt x="2079216" y="12210"/>
                      </a:lnTo>
                      <a:lnTo>
                        <a:pt x="2117177" y="12210"/>
                      </a:lnTo>
                      <a:lnTo>
                        <a:pt x="2136161" y="12210"/>
                      </a:lnTo>
                      <a:cubicBezTo>
                        <a:pt x="2137572" y="12194"/>
                        <a:pt x="2139723" y="12248"/>
                        <a:pt x="2141690" y="12292"/>
                      </a:cubicBezTo>
                      <a:lnTo>
                        <a:pt x="2147649" y="12423"/>
                      </a:lnTo>
                      <a:lnTo>
                        <a:pt x="2159567" y="12711"/>
                      </a:lnTo>
                      <a:lnTo>
                        <a:pt x="2171486" y="13033"/>
                      </a:lnTo>
                      <a:cubicBezTo>
                        <a:pt x="2175457" y="13191"/>
                        <a:pt x="2179433" y="13163"/>
                        <a:pt x="2183399" y="13523"/>
                      </a:cubicBezTo>
                      <a:lnTo>
                        <a:pt x="2207203" y="15315"/>
                      </a:lnTo>
                      <a:lnTo>
                        <a:pt x="2219100" y="16263"/>
                      </a:lnTo>
                      <a:cubicBezTo>
                        <a:pt x="2221082" y="16394"/>
                        <a:pt x="2223065" y="16617"/>
                        <a:pt x="2225037" y="16878"/>
                      </a:cubicBezTo>
                      <a:lnTo>
                        <a:pt x="2230964" y="17614"/>
                      </a:lnTo>
                      <a:lnTo>
                        <a:pt x="2254659" y="20648"/>
                      </a:lnTo>
                      <a:cubicBezTo>
                        <a:pt x="2317781" y="29402"/>
                        <a:pt x="2379737" y="46179"/>
                        <a:pt x="2438937" y="69422"/>
                      </a:cubicBezTo>
                      <a:cubicBezTo>
                        <a:pt x="2446318" y="72380"/>
                        <a:pt x="2453764" y="75191"/>
                        <a:pt x="2461069" y="78328"/>
                      </a:cubicBezTo>
                      <a:lnTo>
                        <a:pt x="2482808" y="88122"/>
                      </a:lnTo>
                      <a:lnTo>
                        <a:pt x="2493659" y="93068"/>
                      </a:lnTo>
                      <a:cubicBezTo>
                        <a:pt x="2497271" y="94729"/>
                        <a:pt x="2500762" y="96614"/>
                        <a:pt x="2504319" y="98390"/>
                      </a:cubicBezTo>
                      <a:lnTo>
                        <a:pt x="2525525" y="109257"/>
                      </a:lnTo>
                      <a:lnTo>
                        <a:pt x="2530815" y="111992"/>
                      </a:lnTo>
                      <a:lnTo>
                        <a:pt x="2535995" y="114928"/>
                      </a:lnTo>
                      <a:lnTo>
                        <a:pt x="2546334" y="120832"/>
                      </a:lnTo>
                      <a:cubicBezTo>
                        <a:pt x="2553208" y="124803"/>
                        <a:pt x="2560126" y="128698"/>
                        <a:pt x="2566924" y="132784"/>
                      </a:cubicBezTo>
                      <a:lnTo>
                        <a:pt x="2586991" y="145573"/>
                      </a:lnTo>
                      <a:lnTo>
                        <a:pt x="2596998" y="152012"/>
                      </a:lnTo>
                      <a:cubicBezTo>
                        <a:pt x="2600353" y="154126"/>
                        <a:pt x="2603518" y="156522"/>
                        <a:pt x="2606786" y="158772"/>
                      </a:cubicBezTo>
                      <a:cubicBezTo>
                        <a:pt x="2658921" y="194898"/>
                        <a:pt x="2707042" y="236738"/>
                        <a:pt x="2749868" y="283540"/>
                      </a:cubicBezTo>
                      <a:cubicBezTo>
                        <a:pt x="2792475" y="330538"/>
                        <a:pt x="2829887" y="382346"/>
                        <a:pt x="2861061" y="437864"/>
                      </a:cubicBezTo>
                      <a:lnTo>
                        <a:pt x="2864035" y="443039"/>
                      </a:lnTo>
                      <a:cubicBezTo>
                        <a:pt x="2865010" y="444771"/>
                        <a:pt x="2865892" y="446557"/>
                        <a:pt x="2866829" y="448317"/>
                      </a:cubicBezTo>
                      <a:lnTo>
                        <a:pt x="2872342" y="458917"/>
                      </a:lnTo>
                      <a:cubicBezTo>
                        <a:pt x="2875991" y="465999"/>
                        <a:pt x="2879679" y="473058"/>
                        <a:pt x="2883231" y="480188"/>
                      </a:cubicBezTo>
                      <a:lnTo>
                        <a:pt x="2893199" y="501928"/>
                      </a:lnTo>
                      <a:cubicBezTo>
                        <a:pt x="2896489" y="509189"/>
                        <a:pt x="2899877" y="516407"/>
                        <a:pt x="2902732" y="523869"/>
                      </a:cubicBezTo>
                      <a:cubicBezTo>
                        <a:pt x="2908620" y="538707"/>
                        <a:pt x="2914786" y="553431"/>
                        <a:pt x="2919705" y="568645"/>
                      </a:cubicBezTo>
                      <a:lnTo>
                        <a:pt x="2927402" y="591338"/>
                      </a:lnTo>
                      <a:lnTo>
                        <a:pt x="2934075" y="614363"/>
                      </a:lnTo>
                      <a:cubicBezTo>
                        <a:pt x="2951457" y="675867"/>
                        <a:pt x="2961779" y="739529"/>
                        <a:pt x="2963974" y="803315"/>
                      </a:cubicBezTo>
                      <a:lnTo>
                        <a:pt x="2964524" y="827228"/>
                      </a:lnTo>
                      <a:cubicBezTo>
                        <a:pt x="2964584" y="831210"/>
                        <a:pt x="2964726" y="835208"/>
                        <a:pt x="2964699" y="839174"/>
                      </a:cubicBezTo>
                      <a:cubicBezTo>
                        <a:pt x="2964661" y="843139"/>
                        <a:pt x="2964644" y="847099"/>
                        <a:pt x="2964546" y="851070"/>
                      </a:cubicBezTo>
                      <a:cubicBezTo>
                        <a:pt x="2964225" y="866933"/>
                        <a:pt x="2963495" y="882806"/>
                        <a:pt x="2962253" y="898657"/>
                      </a:cubicBezTo>
                      <a:cubicBezTo>
                        <a:pt x="2959813" y="930360"/>
                        <a:pt x="2955520" y="961975"/>
                        <a:pt x="2949419" y="993264"/>
                      </a:cubicBezTo>
                      <a:lnTo>
                        <a:pt x="2961409" y="995606"/>
                      </a:lnTo>
                      <a:cubicBezTo>
                        <a:pt x="2967602" y="963854"/>
                        <a:pt x="2971960" y="931765"/>
                        <a:pt x="2974433" y="899594"/>
                      </a:cubicBezTo>
                      <a:cubicBezTo>
                        <a:pt x="2975691" y="883508"/>
                        <a:pt x="2976432" y="867401"/>
                        <a:pt x="2976759" y="851305"/>
                      </a:cubicBezTo>
                      <a:cubicBezTo>
                        <a:pt x="2976857" y="847279"/>
                        <a:pt x="2976873" y="843259"/>
                        <a:pt x="2976911" y="839239"/>
                      </a:cubicBezTo>
                      <a:cubicBezTo>
                        <a:pt x="2976939" y="835214"/>
                        <a:pt x="2976797" y="831155"/>
                        <a:pt x="2976737" y="827114"/>
                      </a:cubicBezTo>
                      <a:lnTo>
                        <a:pt x="2976176" y="802841"/>
                      </a:lnTo>
                      <a:cubicBezTo>
                        <a:pt x="2973943" y="738102"/>
                        <a:pt x="2963468" y="673476"/>
                        <a:pt x="2945830" y="611046"/>
                      </a:cubicBezTo>
                      <a:cubicBezTo>
                        <a:pt x="2943596" y="603246"/>
                        <a:pt x="2941369" y="595445"/>
                        <a:pt x="2939059" y="587672"/>
                      </a:cubicBezTo>
                      <a:lnTo>
                        <a:pt x="2931253" y="564641"/>
                      </a:lnTo>
                      <a:cubicBezTo>
                        <a:pt x="2926258" y="549199"/>
                        <a:pt x="2920005" y="534252"/>
                        <a:pt x="2914024" y="519196"/>
                      </a:cubicBezTo>
                      <a:cubicBezTo>
                        <a:pt x="2911126" y="511624"/>
                        <a:pt x="2907688" y="504298"/>
                        <a:pt x="2904349" y="496928"/>
                      </a:cubicBezTo>
                      <a:lnTo>
                        <a:pt x="2894229" y="474861"/>
                      </a:lnTo>
                      <a:cubicBezTo>
                        <a:pt x="2890622" y="467627"/>
                        <a:pt x="2886881" y="460459"/>
                        <a:pt x="2883176" y="453274"/>
                      </a:cubicBezTo>
                      <a:lnTo>
                        <a:pt x="2877582" y="442516"/>
                      </a:lnTo>
                      <a:cubicBezTo>
                        <a:pt x="2876634" y="440729"/>
                        <a:pt x="2875735" y="438921"/>
                        <a:pt x="2874749" y="437161"/>
                      </a:cubicBezTo>
                      <a:lnTo>
                        <a:pt x="2871732" y="431910"/>
                      </a:lnTo>
                      <a:cubicBezTo>
                        <a:pt x="2840094" y="375570"/>
                        <a:pt x="2802133" y="322999"/>
                        <a:pt x="2758899" y="275314"/>
                      </a:cubicBezTo>
                      <a:cubicBezTo>
                        <a:pt x="2715447" y="227826"/>
                        <a:pt x="2666629" y="185376"/>
                        <a:pt x="2613726" y="148722"/>
                      </a:cubicBezTo>
                      <a:cubicBezTo>
                        <a:pt x="2610414" y="146439"/>
                        <a:pt x="2607200" y="144010"/>
                        <a:pt x="2603796" y="141864"/>
                      </a:cubicBezTo>
                      <a:lnTo>
                        <a:pt x="2593642" y="135333"/>
                      </a:lnTo>
                      <a:lnTo>
                        <a:pt x="2573275" y="122358"/>
                      </a:lnTo>
                      <a:cubicBezTo>
                        <a:pt x="2566379" y="118212"/>
                        <a:pt x="2559358" y="114258"/>
                        <a:pt x="2552380" y="110227"/>
                      </a:cubicBezTo>
                      <a:lnTo>
                        <a:pt x="2541889" y="104235"/>
                      </a:lnTo>
                      <a:lnTo>
                        <a:pt x="2536632" y="101261"/>
                      </a:lnTo>
                      <a:lnTo>
                        <a:pt x="2531261" y="98483"/>
                      </a:lnTo>
                      <a:lnTo>
                        <a:pt x="2509745" y="87457"/>
                      </a:lnTo>
                      <a:cubicBezTo>
                        <a:pt x="2506139" y="85660"/>
                        <a:pt x="2502593" y="83748"/>
                        <a:pt x="2498927" y="82059"/>
                      </a:cubicBezTo>
                      <a:lnTo>
                        <a:pt x="2487918" y="77042"/>
                      </a:lnTo>
                      <a:lnTo>
                        <a:pt x="2465857" y="67107"/>
                      </a:lnTo>
                      <a:cubicBezTo>
                        <a:pt x="2458449" y="63920"/>
                        <a:pt x="2450894" y="61066"/>
                        <a:pt x="2443398" y="58064"/>
                      </a:cubicBezTo>
                      <a:cubicBezTo>
                        <a:pt x="2383321" y="34478"/>
                        <a:pt x="2320439" y="17456"/>
                        <a:pt x="2256380" y="8566"/>
                      </a:cubicBezTo>
                      <a:lnTo>
                        <a:pt x="2232331" y="5488"/>
                      </a:lnTo>
                      <a:lnTo>
                        <a:pt x="2226317" y="4742"/>
                      </a:lnTo>
                      <a:cubicBezTo>
                        <a:pt x="2224313" y="4475"/>
                        <a:pt x="2222308" y="4252"/>
                        <a:pt x="2220292" y="4116"/>
                      </a:cubicBezTo>
                      <a:lnTo>
                        <a:pt x="2208216" y="3151"/>
                      </a:lnTo>
                      <a:lnTo>
                        <a:pt x="2184058" y="1337"/>
                      </a:lnTo>
                      <a:cubicBezTo>
                        <a:pt x="2180032" y="973"/>
                        <a:pt x="2176002" y="994"/>
                        <a:pt x="2171971" y="836"/>
                      </a:cubicBezTo>
                      <a:lnTo>
                        <a:pt x="2159878" y="510"/>
                      </a:lnTo>
                      <a:lnTo>
                        <a:pt x="2147780" y="215"/>
                      </a:lnTo>
                      <a:lnTo>
                        <a:pt x="2141733" y="85"/>
                      </a:lnTo>
                      <a:cubicBezTo>
                        <a:pt x="2139740" y="41"/>
                        <a:pt x="2137544" y="-13"/>
                        <a:pt x="2136150" y="3"/>
                      </a:cubicBezTo>
                      <a:lnTo>
                        <a:pt x="2117166" y="3"/>
                      </a:lnTo>
                      <a:lnTo>
                        <a:pt x="2079205" y="3"/>
                      </a:lnTo>
                      <a:lnTo>
                        <a:pt x="1471795" y="3"/>
                      </a:lnTo>
                      <a:lnTo>
                        <a:pt x="1168083" y="3"/>
                      </a:lnTo>
                      <a:lnTo>
                        <a:pt x="1092154" y="3"/>
                      </a:lnTo>
                      <a:lnTo>
                        <a:pt x="1053550" y="47"/>
                      </a:lnTo>
                      <a:lnTo>
                        <a:pt x="1030721" y="341"/>
                      </a:lnTo>
                      <a:lnTo>
                        <a:pt x="1007892" y="1185"/>
                      </a:lnTo>
                      <a:cubicBezTo>
                        <a:pt x="977453" y="2628"/>
                        <a:pt x="947047" y="5336"/>
                        <a:pt x="916788" y="9334"/>
                      </a:cubicBezTo>
                      <a:cubicBezTo>
                        <a:pt x="909232" y="10407"/>
                        <a:pt x="901661" y="11366"/>
                        <a:pt x="894122" y="12575"/>
                      </a:cubicBezTo>
                      <a:lnTo>
                        <a:pt x="871521" y="16301"/>
                      </a:lnTo>
                      <a:lnTo>
                        <a:pt x="849014" y="20572"/>
                      </a:lnTo>
                      <a:cubicBezTo>
                        <a:pt x="841519" y="22026"/>
                        <a:pt x="834072" y="23731"/>
                        <a:pt x="826599" y="25322"/>
                      </a:cubicBezTo>
                      <a:cubicBezTo>
                        <a:pt x="766979" y="38662"/>
                        <a:pt x="708411" y="56959"/>
                        <a:pt x="652000" y="80431"/>
                      </a:cubicBezTo>
                      <a:cubicBezTo>
                        <a:pt x="595573" y="103853"/>
                        <a:pt x="541194" y="132108"/>
                        <a:pt x="489641" y="164780"/>
                      </a:cubicBezTo>
                      <a:cubicBezTo>
                        <a:pt x="386674" y="230321"/>
                        <a:pt x="294998" y="313428"/>
                        <a:pt x="220202" y="410012"/>
                      </a:cubicBezTo>
                      <a:cubicBezTo>
                        <a:pt x="145205" y="506395"/>
                        <a:pt x="87171" y="616286"/>
                        <a:pt x="49760" y="732997"/>
                      </a:cubicBezTo>
                      <a:cubicBezTo>
                        <a:pt x="31152" y="791369"/>
                        <a:pt x="17534" y="851365"/>
                        <a:pt x="9402" y="912024"/>
                      </a:cubicBezTo>
                      <a:cubicBezTo>
                        <a:pt x="5360" y="942354"/>
                        <a:pt x="2631" y="972837"/>
                        <a:pt x="1193" y="1003335"/>
                      </a:cubicBezTo>
                      <a:cubicBezTo>
                        <a:pt x="910" y="1010962"/>
                        <a:pt x="474" y="1018587"/>
                        <a:pt x="354" y="1026214"/>
                      </a:cubicBezTo>
                      <a:lnTo>
                        <a:pt x="0" y="1049087"/>
                      </a:lnTo>
                      <a:lnTo>
                        <a:pt x="207" y="1071932"/>
                      </a:lnTo>
                      <a:cubicBezTo>
                        <a:pt x="261" y="1079547"/>
                        <a:pt x="659" y="1087168"/>
                        <a:pt x="888" y="1094783"/>
                      </a:cubicBezTo>
                      <a:cubicBezTo>
                        <a:pt x="2114" y="1125254"/>
                        <a:pt x="4614" y="1155710"/>
                        <a:pt x="8410" y="1186034"/>
                      </a:cubicBezTo>
                      <a:cubicBezTo>
                        <a:pt x="12207" y="1216358"/>
                        <a:pt x="17480" y="1246520"/>
                        <a:pt x="23940" y="1276425"/>
                      </a:cubicBezTo>
                      <a:cubicBezTo>
                        <a:pt x="30422" y="1306324"/>
                        <a:pt x="38201" y="1335957"/>
                        <a:pt x="47249" y="1365192"/>
                      </a:cubicBezTo>
                      <a:cubicBezTo>
                        <a:pt x="56286" y="1394438"/>
                        <a:pt x="66739" y="1423237"/>
                        <a:pt x="78330" y="1451551"/>
                      </a:cubicBezTo>
                      <a:cubicBezTo>
                        <a:pt x="101584" y="1508148"/>
                        <a:pt x="129599" y="1562794"/>
                        <a:pt x="162342" y="1614406"/>
                      </a:cubicBezTo>
                      <a:cubicBezTo>
                        <a:pt x="195031" y="1666050"/>
                        <a:pt x="232159" y="1714830"/>
                        <a:pt x="273171" y="1760080"/>
                      </a:cubicBezTo>
                      <a:cubicBezTo>
                        <a:pt x="355336" y="1850416"/>
                        <a:pt x="453069" y="1926649"/>
                        <a:pt x="561305" y="1983708"/>
                      </a:cubicBezTo>
                      <a:cubicBezTo>
                        <a:pt x="615363" y="2012306"/>
                        <a:pt x="671953" y="2036219"/>
                        <a:pt x="730260" y="2054903"/>
                      </a:cubicBezTo>
                      <a:cubicBezTo>
                        <a:pt x="788539" y="2073587"/>
                        <a:pt x="848447" y="2087314"/>
                        <a:pt x="909036" y="2095484"/>
                      </a:cubicBezTo>
                      <a:cubicBezTo>
                        <a:pt x="939323" y="2099624"/>
                        <a:pt x="969762" y="2102403"/>
                        <a:pt x="1000228" y="2103982"/>
                      </a:cubicBezTo>
                      <a:lnTo>
                        <a:pt x="1023078" y="2104854"/>
                      </a:lnTo>
                      <a:cubicBezTo>
                        <a:pt x="1030694" y="2105072"/>
                        <a:pt x="1038309" y="2105072"/>
                        <a:pt x="1045929" y="2105181"/>
                      </a:cubicBezTo>
                      <a:lnTo>
                        <a:pt x="1051643" y="2105289"/>
                      </a:lnTo>
                      <a:lnTo>
                        <a:pt x="1056557" y="2105289"/>
                      </a:lnTo>
                      <a:lnTo>
                        <a:pt x="1066046" y="2105289"/>
                      </a:lnTo>
                      <a:lnTo>
                        <a:pt x="1085029" y="2105289"/>
                      </a:lnTo>
                      <a:lnTo>
                        <a:pt x="1236886" y="2105289"/>
                      </a:lnTo>
                      <a:lnTo>
                        <a:pt x="1540593" y="2105289"/>
                      </a:lnTo>
                      <a:lnTo>
                        <a:pt x="2148014" y="2105289"/>
                      </a:lnTo>
                      <a:lnTo>
                        <a:pt x="3362855" y="2105289"/>
                      </a:lnTo>
                      <a:lnTo>
                        <a:pt x="6990938" y="2105289"/>
                      </a:lnTo>
                      <a:lnTo>
                        <a:pt x="6990938" y="2093033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DB51A76F-C6E4-3766-823F-19E56D84F8C2}"/>
                    </a:ext>
                  </a:extLst>
                </p:cNvPr>
                <p:cNvSpPr/>
                <p:nvPr/>
              </p:nvSpPr>
              <p:spPr>
                <a:xfrm>
                  <a:off x="4950109" y="3826946"/>
                  <a:ext cx="6649285" cy="1422000"/>
                </a:xfrm>
                <a:custGeom>
                  <a:avLst/>
                  <a:gdLst>
                    <a:gd name="connsiteX0" fmla="*/ 6649286 w 6649285"/>
                    <a:gd name="connsiteY0" fmla="*/ 1409782 h 1422000"/>
                    <a:gd name="connsiteX1" fmla="*/ 3021202 w 6649285"/>
                    <a:gd name="connsiteY1" fmla="*/ 1409782 h 1422000"/>
                    <a:gd name="connsiteX2" fmla="*/ 1806361 w 6649285"/>
                    <a:gd name="connsiteY2" fmla="*/ 1409782 h 1422000"/>
                    <a:gd name="connsiteX3" fmla="*/ 1198941 w 6649285"/>
                    <a:gd name="connsiteY3" fmla="*/ 1409782 h 1422000"/>
                    <a:gd name="connsiteX4" fmla="*/ 895233 w 6649285"/>
                    <a:gd name="connsiteY4" fmla="*/ 1409782 h 1422000"/>
                    <a:gd name="connsiteX5" fmla="*/ 743377 w 6649285"/>
                    <a:gd name="connsiteY5" fmla="*/ 1409782 h 1422000"/>
                    <a:gd name="connsiteX6" fmla="*/ 724393 w 6649285"/>
                    <a:gd name="connsiteY6" fmla="*/ 1409782 h 1422000"/>
                    <a:gd name="connsiteX7" fmla="*/ 714905 w 6649285"/>
                    <a:gd name="connsiteY7" fmla="*/ 1409782 h 1422000"/>
                    <a:gd name="connsiteX8" fmla="*/ 710323 w 6649285"/>
                    <a:gd name="connsiteY8" fmla="*/ 1409771 h 1422000"/>
                    <a:gd name="connsiteX9" fmla="*/ 706505 w 6649285"/>
                    <a:gd name="connsiteY9" fmla="*/ 1409717 h 1422000"/>
                    <a:gd name="connsiteX10" fmla="*/ 691220 w 6649285"/>
                    <a:gd name="connsiteY10" fmla="*/ 1409488 h 1422000"/>
                    <a:gd name="connsiteX11" fmla="*/ 675962 w 6649285"/>
                    <a:gd name="connsiteY11" fmla="*/ 1408911 h 1422000"/>
                    <a:gd name="connsiteX12" fmla="*/ 615303 w 6649285"/>
                    <a:gd name="connsiteY12" fmla="*/ 1403246 h 1422000"/>
                    <a:gd name="connsiteX13" fmla="*/ 496908 w 6649285"/>
                    <a:gd name="connsiteY13" fmla="*/ 1376364 h 1422000"/>
                    <a:gd name="connsiteX14" fmla="*/ 385034 w 6649285"/>
                    <a:gd name="connsiteY14" fmla="*/ 1329224 h 1422000"/>
                    <a:gd name="connsiteX15" fmla="*/ 193500 w 6649285"/>
                    <a:gd name="connsiteY15" fmla="*/ 1180565 h 1422000"/>
                    <a:gd name="connsiteX16" fmla="*/ 119816 w 6649285"/>
                    <a:gd name="connsiteY16" fmla="*/ 1083709 h 1422000"/>
                    <a:gd name="connsiteX17" fmla="*/ 64119 w 6649285"/>
                    <a:gd name="connsiteY17" fmla="*/ 975740 h 1422000"/>
                    <a:gd name="connsiteX18" fmla="*/ 43539 w 6649285"/>
                    <a:gd name="connsiteY18" fmla="*/ 918599 h 1422000"/>
                    <a:gd name="connsiteX19" fmla="*/ 28129 w 6649285"/>
                    <a:gd name="connsiteY19" fmla="*/ 859846 h 1422000"/>
                    <a:gd name="connsiteX20" fmla="*/ 17823 w 6649285"/>
                    <a:gd name="connsiteY20" fmla="*/ 799921 h 1422000"/>
                    <a:gd name="connsiteX21" fmla="*/ 12828 w 6649285"/>
                    <a:gd name="connsiteY21" fmla="*/ 739180 h 1422000"/>
                    <a:gd name="connsiteX22" fmla="*/ 12365 w 6649285"/>
                    <a:gd name="connsiteY22" fmla="*/ 723912 h 1422000"/>
                    <a:gd name="connsiteX23" fmla="*/ 12213 w 6649285"/>
                    <a:gd name="connsiteY23" fmla="*/ 708621 h 1422000"/>
                    <a:gd name="connsiteX24" fmla="*/ 12463 w 6649285"/>
                    <a:gd name="connsiteY24" fmla="*/ 693364 h 1422000"/>
                    <a:gd name="connsiteX25" fmla="*/ 13030 w 6649285"/>
                    <a:gd name="connsiteY25" fmla="*/ 678128 h 1422000"/>
                    <a:gd name="connsiteX26" fmla="*/ 18466 w 6649285"/>
                    <a:gd name="connsiteY26" fmla="*/ 617539 h 1422000"/>
                    <a:gd name="connsiteX27" fmla="*/ 45119 w 6649285"/>
                    <a:gd name="connsiteY27" fmla="*/ 499281 h 1422000"/>
                    <a:gd name="connsiteX28" fmla="*/ 158099 w 6649285"/>
                    <a:gd name="connsiteY28" fmla="*/ 285337 h 1422000"/>
                    <a:gd name="connsiteX29" fmla="*/ 337714 w 6649285"/>
                    <a:gd name="connsiteY29" fmla="*/ 121845 h 1422000"/>
                    <a:gd name="connsiteX30" fmla="*/ 445781 w 6649285"/>
                    <a:gd name="connsiteY30" fmla="*/ 65712 h 1422000"/>
                    <a:gd name="connsiteX31" fmla="*/ 561784 w 6649285"/>
                    <a:gd name="connsiteY31" fmla="*/ 29102 h 1422000"/>
                    <a:gd name="connsiteX32" fmla="*/ 576682 w 6649285"/>
                    <a:gd name="connsiteY32" fmla="*/ 25937 h 1422000"/>
                    <a:gd name="connsiteX33" fmla="*/ 591645 w 6649285"/>
                    <a:gd name="connsiteY33" fmla="*/ 23088 h 1422000"/>
                    <a:gd name="connsiteX34" fmla="*/ 606680 w 6649285"/>
                    <a:gd name="connsiteY34" fmla="*/ 20621 h 1422000"/>
                    <a:gd name="connsiteX35" fmla="*/ 621769 w 6649285"/>
                    <a:gd name="connsiteY35" fmla="*/ 18469 h 1422000"/>
                    <a:gd name="connsiteX36" fmla="*/ 682565 w 6649285"/>
                    <a:gd name="connsiteY36" fmla="*/ 13027 h 1422000"/>
                    <a:gd name="connsiteX37" fmla="*/ 697844 w 6649285"/>
                    <a:gd name="connsiteY37" fmla="*/ 12450 h 1422000"/>
                    <a:gd name="connsiteX38" fmla="*/ 713150 w 6649285"/>
                    <a:gd name="connsiteY38" fmla="*/ 12265 h 1422000"/>
                    <a:gd name="connsiteX39" fmla="*/ 750502 w 6649285"/>
                    <a:gd name="connsiteY39" fmla="*/ 12226 h 1422000"/>
                    <a:gd name="connsiteX40" fmla="*/ 826430 w 6649285"/>
                    <a:gd name="connsiteY40" fmla="*/ 12226 h 1422000"/>
                    <a:gd name="connsiteX41" fmla="*/ 1130143 w 6649285"/>
                    <a:gd name="connsiteY41" fmla="*/ 12226 h 1422000"/>
                    <a:gd name="connsiteX42" fmla="*/ 1737563 w 6649285"/>
                    <a:gd name="connsiteY42" fmla="*/ 12226 h 1422000"/>
                    <a:gd name="connsiteX43" fmla="*/ 1775525 w 6649285"/>
                    <a:gd name="connsiteY43" fmla="*/ 12226 h 1422000"/>
                    <a:gd name="connsiteX44" fmla="*/ 1794508 w 6649285"/>
                    <a:gd name="connsiteY44" fmla="*/ 12226 h 1422000"/>
                    <a:gd name="connsiteX45" fmla="*/ 1798452 w 6649285"/>
                    <a:gd name="connsiteY45" fmla="*/ 12303 h 1422000"/>
                    <a:gd name="connsiteX46" fmla="*/ 1801949 w 6649285"/>
                    <a:gd name="connsiteY46" fmla="*/ 12411 h 1422000"/>
                    <a:gd name="connsiteX47" fmla="*/ 1808949 w 6649285"/>
                    <a:gd name="connsiteY47" fmla="*/ 12608 h 1422000"/>
                    <a:gd name="connsiteX48" fmla="*/ 1815948 w 6649285"/>
                    <a:gd name="connsiteY48" fmla="*/ 12766 h 1422000"/>
                    <a:gd name="connsiteX49" fmla="*/ 1822937 w 6649285"/>
                    <a:gd name="connsiteY49" fmla="*/ 13022 h 1422000"/>
                    <a:gd name="connsiteX50" fmla="*/ 1836865 w 6649285"/>
                    <a:gd name="connsiteY50" fmla="*/ 14122 h 1422000"/>
                    <a:gd name="connsiteX51" fmla="*/ 1843838 w 6649285"/>
                    <a:gd name="connsiteY51" fmla="*/ 14618 h 1422000"/>
                    <a:gd name="connsiteX52" fmla="*/ 1847308 w 6649285"/>
                    <a:gd name="connsiteY52" fmla="*/ 14983 h 1422000"/>
                    <a:gd name="connsiteX53" fmla="*/ 1850767 w 6649285"/>
                    <a:gd name="connsiteY53" fmla="*/ 15446 h 1422000"/>
                    <a:gd name="connsiteX54" fmla="*/ 1864613 w 6649285"/>
                    <a:gd name="connsiteY54" fmla="*/ 17216 h 1422000"/>
                    <a:gd name="connsiteX55" fmla="*/ 1972310 w 6649285"/>
                    <a:gd name="connsiteY55" fmla="*/ 45754 h 1422000"/>
                    <a:gd name="connsiteX56" fmla="*/ 1985307 w 6649285"/>
                    <a:gd name="connsiteY56" fmla="*/ 50918 h 1422000"/>
                    <a:gd name="connsiteX57" fmla="*/ 1998053 w 6649285"/>
                    <a:gd name="connsiteY57" fmla="*/ 56719 h 1422000"/>
                    <a:gd name="connsiteX58" fmla="*/ 2004448 w 6649285"/>
                    <a:gd name="connsiteY58" fmla="*/ 59568 h 1422000"/>
                    <a:gd name="connsiteX59" fmla="*/ 2010696 w 6649285"/>
                    <a:gd name="connsiteY59" fmla="*/ 62738 h 1422000"/>
                    <a:gd name="connsiteX60" fmla="*/ 2023181 w 6649285"/>
                    <a:gd name="connsiteY60" fmla="*/ 69117 h 1422000"/>
                    <a:gd name="connsiteX61" fmla="*/ 2026313 w 6649285"/>
                    <a:gd name="connsiteY61" fmla="*/ 70691 h 1422000"/>
                    <a:gd name="connsiteX62" fmla="*/ 2029347 w 6649285"/>
                    <a:gd name="connsiteY62" fmla="*/ 72451 h 1422000"/>
                    <a:gd name="connsiteX63" fmla="*/ 2035421 w 6649285"/>
                    <a:gd name="connsiteY63" fmla="*/ 75964 h 1422000"/>
                    <a:gd name="connsiteX64" fmla="*/ 2047595 w 6649285"/>
                    <a:gd name="connsiteY64" fmla="*/ 82953 h 1422000"/>
                    <a:gd name="connsiteX65" fmla="*/ 2059410 w 6649285"/>
                    <a:gd name="connsiteY65" fmla="*/ 90551 h 1422000"/>
                    <a:gd name="connsiteX66" fmla="*/ 2065347 w 6649285"/>
                    <a:gd name="connsiteY66" fmla="*/ 94310 h 1422000"/>
                    <a:gd name="connsiteX67" fmla="*/ 2071111 w 6649285"/>
                    <a:gd name="connsiteY67" fmla="*/ 98335 h 1422000"/>
                    <a:gd name="connsiteX68" fmla="*/ 2155771 w 6649285"/>
                    <a:gd name="connsiteY68" fmla="*/ 172101 h 1422000"/>
                    <a:gd name="connsiteX69" fmla="*/ 2221175 w 6649285"/>
                    <a:gd name="connsiteY69" fmla="*/ 262900 h 1422000"/>
                    <a:gd name="connsiteX70" fmla="*/ 2222951 w 6649285"/>
                    <a:gd name="connsiteY70" fmla="*/ 265913 h 1422000"/>
                    <a:gd name="connsiteX71" fmla="*/ 2224552 w 6649285"/>
                    <a:gd name="connsiteY71" fmla="*/ 269012 h 1422000"/>
                    <a:gd name="connsiteX72" fmla="*/ 2227734 w 6649285"/>
                    <a:gd name="connsiteY72" fmla="*/ 275222 h 1422000"/>
                    <a:gd name="connsiteX73" fmla="*/ 2234156 w 6649285"/>
                    <a:gd name="connsiteY73" fmla="*/ 287603 h 1422000"/>
                    <a:gd name="connsiteX74" fmla="*/ 2239897 w 6649285"/>
                    <a:gd name="connsiteY74" fmla="*/ 300290 h 1422000"/>
                    <a:gd name="connsiteX75" fmla="*/ 2245459 w 6649285"/>
                    <a:gd name="connsiteY75" fmla="*/ 313041 h 1422000"/>
                    <a:gd name="connsiteX76" fmla="*/ 2255285 w 6649285"/>
                    <a:gd name="connsiteY76" fmla="*/ 339030 h 1422000"/>
                    <a:gd name="connsiteX77" fmla="*/ 2259817 w 6649285"/>
                    <a:gd name="connsiteY77" fmla="*/ 352152 h 1422000"/>
                    <a:gd name="connsiteX78" fmla="*/ 2263598 w 6649285"/>
                    <a:gd name="connsiteY78" fmla="*/ 365498 h 1422000"/>
                    <a:gd name="connsiteX79" fmla="*/ 2280914 w 6649285"/>
                    <a:gd name="connsiteY79" fmla="*/ 474828 h 1422000"/>
                    <a:gd name="connsiteX80" fmla="*/ 2281225 w 6649285"/>
                    <a:gd name="connsiteY80" fmla="*/ 488751 h 1422000"/>
                    <a:gd name="connsiteX81" fmla="*/ 2281388 w 6649285"/>
                    <a:gd name="connsiteY81" fmla="*/ 495723 h 1422000"/>
                    <a:gd name="connsiteX82" fmla="*/ 2281296 w 6649285"/>
                    <a:gd name="connsiteY82" fmla="*/ 502750 h 1422000"/>
                    <a:gd name="connsiteX83" fmla="*/ 2279950 w 6649285"/>
                    <a:gd name="connsiteY83" fmla="*/ 530760 h 1422000"/>
                    <a:gd name="connsiteX84" fmla="*/ 2272455 w 6649285"/>
                    <a:gd name="connsiteY84" fmla="*/ 586081 h 1422000"/>
                    <a:gd name="connsiteX85" fmla="*/ 2284444 w 6649285"/>
                    <a:gd name="connsiteY85" fmla="*/ 588424 h 1422000"/>
                    <a:gd name="connsiteX86" fmla="*/ 2292130 w 6649285"/>
                    <a:gd name="connsiteY86" fmla="*/ 531702 h 1422000"/>
                    <a:gd name="connsiteX87" fmla="*/ 2293508 w 6649285"/>
                    <a:gd name="connsiteY87" fmla="*/ 502990 h 1422000"/>
                    <a:gd name="connsiteX88" fmla="*/ 2293601 w 6649285"/>
                    <a:gd name="connsiteY88" fmla="*/ 495789 h 1422000"/>
                    <a:gd name="connsiteX89" fmla="*/ 2293438 w 6649285"/>
                    <a:gd name="connsiteY89" fmla="*/ 488637 h 1422000"/>
                    <a:gd name="connsiteX90" fmla="*/ 2293116 w 6649285"/>
                    <a:gd name="connsiteY90" fmla="*/ 474360 h 1422000"/>
                    <a:gd name="connsiteX91" fmla="*/ 2275353 w 6649285"/>
                    <a:gd name="connsiteY91" fmla="*/ 362180 h 1422000"/>
                    <a:gd name="connsiteX92" fmla="*/ 2271469 w 6649285"/>
                    <a:gd name="connsiteY92" fmla="*/ 348492 h 1422000"/>
                    <a:gd name="connsiteX93" fmla="*/ 2266822 w 6649285"/>
                    <a:gd name="connsiteY93" fmla="*/ 335026 h 1422000"/>
                    <a:gd name="connsiteX94" fmla="*/ 2256740 w 6649285"/>
                    <a:gd name="connsiteY94" fmla="*/ 308368 h 1422000"/>
                    <a:gd name="connsiteX95" fmla="*/ 2251036 w 6649285"/>
                    <a:gd name="connsiteY95" fmla="*/ 295289 h 1422000"/>
                    <a:gd name="connsiteX96" fmla="*/ 2245143 w 6649285"/>
                    <a:gd name="connsiteY96" fmla="*/ 282276 h 1422000"/>
                    <a:gd name="connsiteX97" fmla="*/ 2238562 w 6649285"/>
                    <a:gd name="connsiteY97" fmla="*/ 269573 h 1422000"/>
                    <a:gd name="connsiteX98" fmla="*/ 2235300 w 6649285"/>
                    <a:gd name="connsiteY98" fmla="*/ 263205 h 1422000"/>
                    <a:gd name="connsiteX99" fmla="*/ 2233655 w 6649285"/>
                    <a:gd name="connsiteY99" fmla="*/ 260029 h 1422000"/>
                    <a:gd name="connsiteX100" fmla="*/ 2231835 w 6649285"/>
                    <a:gd name="connsiteY100" fmla="*/ 256941 h 1422000"/>
                    <a:gd name="connsiteX101" fmla="*/ 2164791 w 6649285"/>
                    <a:gd name="connsiteY101" fmla="*/ 163870 h 1422000"/>
                    <a:gd name="connsiteX102" fmla="*/ 2078040 w 6649285"/>
                    <a:gd name="connsiteY102" fmla="*/ 88285 h 1422000"/>
                    <a:gd name="connsiteX103" fmla="*/ 2072135 w 6649285"/>
                    <a:gd name="connsiteY103" fmla="*/ 84162 h 1422000"/>
                    <a:gd name="connsiteX104" fmla="*/ 2066050 w 6649285"/>
                    <a:gd name="connsiteY104" fmla="*/ 80311 h 1422000"/>
                    <a:gd name="connsiteX105" fmla="*/ 2053941 w 6649285"/>
                    <a:gd name="connsiteY105" fmla="*/ 72521 h 1422000"/>
                    <a:gd name="connsiteX106" fmla="*/ 2041467 w 6649285"/>
                    <a:gd name="connsiteY106" fmla="*/ 65353 h 1422000"/>
                    <a:gd name="connsiteX107" fmla="*/ 2035241 w 6649285"/>
                    <a:gd name="connsiteY107" fmla="*/ 61752 h 1422000"/>
                    <a:gd name="connsiteX108" fmla="*/ 2032131 w 6649285"/>
                    <a:gd name="connsiteY108" fmla="*/ 59949 h 1422000"/>
                    <a:gd name="connsiteX109" fmla="*/ 2028922 w 6649285"/>
                    <a:gd name="connsiteY109" fmla="*/ 58331 h 1422000"/>
                    <a:gd name="connsiteX110" fmla="*/ 2016127 w 6649285"/>
                    <a:gd name="connsiteY110" fmla="*/ 51795 h 1422000"/>
                    <a:gd name="connsiteX111" fmla="*/ 2009721 w 6649285"/>
                    <a:gd name="connsiteY111" fmla="*/ 48548 h 1422000"/>
                    <a:gd name="connsiteX112" fmla="*/ 2003168 w 6649285"/>
                    <a:gd name="connsiteY112" fmla="*/ 45623 h 1422000"/>
                    <a:gd name="connsiteX113" fmla="*/ 1990100 w 6649285"/>
                    <a:gd name="connsiteY113" fmla="*/ 39680 h 1422000"/>
                    <a:gd name="connsiteX114" fmla="*/ 1976776 w 6649285"/>
                    <a:gd name="connsiteY114" fmla="*/ 34380 h 1422000"/>
                    <a:gd name="connsiteX115" fmla="*/ 1866340 w 6649285"/>
                    <a:gd name="connsiteY115" fmla="*/ 5118 h 1422000"/>
                    <a:gd name="connsiteX116" fmla="*/ 1852145 w 6649285"/>
                    <a:gd name="connsiteY116" fmla="*/ 3304 h 1422000"/>
                    <a:gd name="connsiteX117" fmla="*/ 1848599 w 6649285"/>
                    <a:gd name="connsiteY117" fmla="*/ 2830 h 1422000"/>
                    <a:gd name="connsiteX118" fmla="*/ 1845042 w 6649285"/>
                    <a:gd name="connsiteY118" fmla="*/ 2460 h 1422000"/>
                    <a:gd name="connsiteX119" fmla="*/ 1837895 w 6649285"/>
                    <a:gd name="connsiteY119" fmla="*/ 1948 h 1422000"/>
                    <a:gd name="connsiteX120" fmla="*/ 1823613 w 6649285"/>
                    <a:gd name="connsiteY120" fmla="*/ 820 h 1422000"/>
                    <a:gd name="connsiteX121" fmla="*/ 1816444 w 6649285"/>
                    <a:gd name="connsiteY121" fmla="*/ 553 h 1422000"/>
                    <a:gd name="connsiteX122" fmla="*/ 1809270 w 6649285"/>
                    <a:gd name="connsiteY122" fmla="*/ 390 h 1422000"/>
                    <a:gd name="connsiteX123" fmla="*/ 1802096 w 6649285"/>
                    <a:gd name="connsiteY123" fmla="*/ 194 h 1422000"/>
                    <a:gd name="connsiteX124" fmla="*/ 1798512 w 6649285"/>
                    <a:gd name="connsiteY124" fmla="*/ 79 h 1422000"/>
                    <a:gd name="connsiteX125" fmla="*/ 1794514 w 6649285"/>
                    <a:gd name="connsiteY125" fmla="*/ 3 h 1422000"/>
                    <a:gd name="connsiteX126" fmla="*/ 1775530 w 6649285"/>
                    <a:gd name="connsiteY126" fmla="*/ 3 h 1422000"/>
                    <a:gd name="connsiteX127" fmla="*/ 1737569 w 6649285"/>
                    <a:gd name="connsiteY127" fmla="*/ 3 h 1422000"/>
                    <a:gd name="connsiteX128" fmla="*/ 1130143 w 6649285"/>
                    <a:gd name="connsiteY128" fmla="*/ 3 h 1422000"/>
                    <a:gd name="connsiteX129" fmla="*/ 826430 w 6649285"/>
                    <a:gd name="connsiteY129" fmla="*/ 3 h 1422000"/>
                    <a:gd name="connsiteX130" fmla="*/ 750502 w 6649285"/>
                    <a:gd name="connsiteY130" fmla="*/ 3 h 1422000"/>
                    <a:gd name="connsiteX131" fmla="*/ 713107 w 6649285"/>
                    <a:gd name="connsiteY131" fmla="*/ 41 h 1422000"/>
                    <a:gd name="connsiteX132" fmla="*/ 697539 w 6649285"/>
                    <a:gd name="connsiteY132" fmla="*/ 232 h 1422000"/>
                    <a:gd name="connsiteX133" fmla="*/ 681998 w 6649285"/>
                    <a:gd name="connsiteY133" fmla="*/ 815 h 1422000"/>
                    <a:gd name="connsiteX134" fmla="*/ 620156 w 6649285"/>
                    <a:gd name="connsiteY134" fmla="*/ 6349 h 1422000"/>
                    <a:gd name="connsiteX135" fmla="*/ 604806 w 6649285"/>
                    <a:gd name="connsiteY135" fmla="*/ 8533 h 1422000"/>
                    <a:gd name="connsiteX136" fmla="*/ 589510 w 6649285"/>
                    <a:gd name="connsiteY136" fmla="*/ 11044 h 1422000"/>
                    <a:gd name="connsiteX137" fmla="*/ 574286 w 6649285"/>
                    <a:gd name="connsiteY137" fmla="*/ 13942 h 1422000"/>
                    <a:gd name="connsiteX138" fmla="*/ 559131 w 6649285"/>
                    <a:gd name="connsiteY138" fmla="*/ 17161 h 1422000"/>
                    <a:gd name="connsiteX139" fmla="*/ 441102 w 6649285"/>
                    <a:gd name="connsiteY139" fmla="*/ 54409 h 1422000"/>
                    <a:gd name="connsiteX140" fmla="*/ 331161 w 6649285"/>
                    <a:gd name="connsiteY140" fmla="*/ 111518 h 1422000"/>
                    <a:gd name="connsiteX141" fmla="*/ 148447 w 6649285"/>
                    <a:gd name="connsiteY141" fmla="*/ 277831 h 1422000"/>
                    <a:gd name="connsiteX142" fmla="*/ 33484 w 6649285"/>
                    <a:gd name="connsiteY142" fmla="*/ 495544 h 1422000"/>
                    <a:gd name="connsiteX143" fmla="*/ 6357 w 6649285"/>
                    <a:gd name="connsiteY143" fmla="*/ 615905 h 1422000"/>
                    <a:gd name="connsiteX144" fmla="*/ 828 w 6649285"/>
                    <a:gd name="connsiteY144" fmla="*/ 677556 h 1422000"/>
                    <a:gd name="connsiteX145" fmla="*/ 251 w 6649285"/>
                    <a:gd name="connsiteY145" fmla="*/ 693053 h 1422000"/>
                    <a:gd name="connsiteX146" fmla="*/ 0 w 6649285"/>
                    <a:gd name="connsiteY146" fmla="*/ 708578 h 1422000"/>
                    <a:gd name="connsiteX147" fmla="*/ 153 w 6649285"/>
                    <a:gd name="connsiteY147" fmla="*/ 724129 h 1422000"/>
                    <a:gd name="connsiteX148" fmla="*/ 621 w 6649285"/>
                    <a:gd name="connsiteY148" fmla="*/ 739659 h 1422000"/>
                    <a:gd name="connsiteX149" fmla="*/ 5703 w 6649285"/>
                    <a:gd name="connsiteY149" fmla="*/ 801457 h 1422000"/>
                    <a:gd name="connsiteX150" fmla="*/ 16189 w 6649285"/>
                    <a:gd name="connsiteY150" fmla="*/ 862433 h 1422000"/>
                    <a:gd name="connsiteX151" fmla="*/ 31872 w 6649285"/>
                    <a:gd name="connsiteY151" fmla="*/ 922221 h 1422000"/>
                    <a:gd name="connsiteX152" fmla="*/ 52816 w 6649285"/>
                    <a:gd name="connsiteY152" fmla="*/ 980370 h 1422000"/>
                    <a:gd name="connsiteX153" fmla="*/ 109488 w 6649285"/>
                    <a:gd name="connsiteY153" fmla="*/ 1090234 h 1422000"/>
                    <a:gd name="connsiteX154" fmla="*/ 184452 w 6649285"/>
                    <a:gd name="connsiteY154" fmla="*/ 1188779 h 1422000"/>
                    <a:gd name="connsiteX155" fmla="*/ 379320 w 6649285"/>
                    <a:gd name="connsiteY155" fmla="*/ 1340026 h 1422000"/>
                    <a:gd name="connsiteX156" fmla="*/ 493166 w 6649285"/>
                    <a:gd name="connsiteY156" fmla="*/ 1387993 h 1422000"/>
                    <a:gd name="connsiteX157" fmla="*/ 613647 w 6649285"/>
                    <a:gd name="connsiteY157" fmla="*/ 1415349 h 1422000"/>
                    <a:gd name="connsiteX158" fmla="*/ 675363 w 6649285"/>
                    <a:gd name="connsiteY158" fmla="*/ 1421112 h 1422000"/>
                    <a:gd name="connsiteX159" fmla="*/ 690882 w 6649285"/>
                    <a:gd name="connsiteY159" fmla="*/ 1421701 h 1422000"/>
                    <a:gd name="connsiteX160" fmla="*/ 706429 w 6649285"/>
                    <a:gd name="connsiteY160" fmla="*/ 1421935 h 1422000"/>
                    <a:gd name="connsiteX161" fmla="*/ 710318 w 6649285"/>
                    <a:gd name="connsiteY161" fmla="*/ 1421989 h 1422000"/>
                    <a:gd name="connsiteX162" fmla="*/ 714915 w 6649285"/>
                    <a:gd name="connsiteY162" fmla="*/ 1422000 h 1422000"/>
                    <a:gd name="connsiteX163" fmla="*/ 724404 w 6649285"/>
                    <a:gd name="connsiteY163" fmla="*/ 1422000 h 1422000"/>
                    <a:gd name="connsiteX164" fmla="*/ 743388 w 6649285"/>
                    <a:gd name="connsiteY164" fmla="*/ 1422000 h 1422000"/>
                    <a:gd name="connsiteX165" fmla="*/ 895244 w 6649285"/>
                    <a:gd name="connsiteY165" fmla="*/ 1422000 h 1422000"/>
                    <a:gd name="connsiteX166" fmla="*/ 1198952 w 6649285"/>
                    <a:gd name="connsiteY166" fmla="*/ 1422000 h 1422000"/>
                    <a:gd name="connsiteX167" fmla="*/ 1806361 w 6649285"/>
                    <a:gd name="connsiteY167" fmla="*/ 1422000 h 1422000"/>
                    <a:gd name="connsiteX168" fmla="*/ 3021202 w 6649285"/>
                    <a:gd name="connsiteY168" fmla="*/ 1422000 h 1422000"/>
                    <a:gd name="connsiteX169" fmla="*/ 6649286 w 6649285"/>
                    <a:gd name="connsiteY169" fmla="*/ 1422000 h 1422000"/>
                    <a:gd name="connsiteX170" fmla="*/ 6649286 w 6649285"/>
                    <a:gd name="connsiteY170" fmla="*/ 1409782 h 142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6649285" h="1422000">
                      <a:moveTo>
                        <a:pt x="6649286" y="1409782"/>
                      </a:moveTo>
                      <a:lnTo>
                        <a:pt x="3021202" y="1409782"/>
                      </a:lnTo>
                      <a:lnTo>
                        <a:pt x="1806361" y="1409782"/>
                      </a:lnTo>
                      <a:lnTo>
                        <a:pt x="1198941" y="1409782"/>
                      </a:lnTo>
                      <a:lnTo>
                        <a:pt x="895233" y="1409782"/>
                      </a:lnTo>
                      <a:lnTo>
                        <a:pt x="743377" y="1409782"/>
                      </a:lnTo>
                      <a:lnTo>
                        <a:pt x="724393" y="1409782"/>
                      </a:lnTo>
                      <a:lnTo>
                        <a:pt x="714905" y="1409782"/>
                      </a:lnTo>
                      <a:lnTo>
                        <a:pt x="710323" y="1409771"/>
                      </a:lnTo>
                      <a:lnTo>
                        <a:pt x="706505" y="1409717"/>
                      </a:lnTo>
                      <a:cubicBezTo>
                        <a:pt x="701412" y="1409624"/>
                        <a:pt x="696308" y="1409635"/>
                        <a:pt x="691220" y="1409488"/>
                      </a:cubicBezTo>
                      <a:lnTo>
                        <a:pt x="675962" y="1408911"/>
                      </a:lnTo>
                      <a:cubicBezTo>
                        <a:pt x="655645" y="1407860"/>
                        <a:pt x="635403" y="1405975"/>
                        <a:pt x="615303" y="1403246"/>
                      </a:cubicBezTo>
                      <a:cubicBezTo>
                        <a:pt x="575081" y="1397864"/>
                        <a:pt x="535469" y="1388718"/>
                        <a:pt x="496908" y="1376364"/>
                      </a:cubicBezTo>
                      <a:cubicBezTo>
                        <a:pt x="458326" y="1364053"/>
                        <a:pt x="420876" y="1348186"/>
                        <a:pt x="385034" y="1329224"/>
                      </a:cubicBezTo>
                      <a:cubicBezTo>
                        <a:pt x="313257" y="1291442"/>
                        <a:pt x="248212" y="1240658"/>
                        <a:pt x="193500" y="1180565"/>
                      </a:cubicBezTo>
                      <a:cubicBezTo>
                        <a:pt x="166221" y="1150442"/>
                        <a:pt x="141534" y="1117993"/>
                        <a:pt x="119816" y="1083709"/>
                      </a:cubicBezTo>
                      <a:cubicBezTo>
                        <a:pt x="98044" y="1049451"/>
                        <a:pt x="79534" y="1013200"/>
                        <a:pt x="64119" y="975740"/>
                      </a:cubicBezTo>
                      <a:cubicBezTo>
                        <a:pt x="56449" y="956996"/>
                        <a:pt x="49504" y="937947"/>
                        <a:pt x="43539" y="918599"/>
                      </a:cubicBezTo>
                      <a:cubicBezTo>
                        <a:pt x="37564" y="899251"/>
                        <a:pt x="32427" y="879646"/>
                        <a:pt x="28129" y="859846"/>
                      </a:cubicBezTo>
                      <a:cubicBezTo>
                        <a:pt x="23859" y="840045"/>
                        <a:pt x="20329" y="820065"/>
                        <a:pt x="17823" y="799921"/>
                      </a:cubicBezTo>
                      <a:cubicBezTo>
                        <a:pt x="15312" y="779783"/>
                        <a:pt x="13651" y="759514"/>
                        <a:pt x="12828" y="739180"/>
                      </a:cubicBezTo>
                      <a:cubicBezTo>
                        <a:pt x="12698" y="734087"/>
                        <a:pt x="12376" y="729010"/>
                        <a:pt x="12365" y="723912"/>
                      </a:cubicBezTo>
                      <a:lnTo>
                        <a:pt x="12213" y="708621"/>
                      </a:lnTo>
                      <a:lnTo>
                        <a:pt x="12463" y="693364"/>
                      </a:lnTo>
                      <a:cubicBezTo>
                        <a:pt x="12523" y="688276"/>
                        <a:pt x="12866" y="683210"/>
                        <a:pt x="13030" y="678128"/>
                      </a:cubicBezTo>
                      <a:cubicBezTo>
                        <a:pt x="13994" y="657837"/>
                        <a:pt x="15802" y="637623"/>
                        <a:pt x="18466" y="617539"/>
                      </a:cubicBezTo>
                      <a:cubicBezTo>
                        <a:pt x="23848" y="577382"/>
                        <a:pt x="32868" y="537819"/>
                        <a:pt x="45119" y="499281"/>
                      </a:cubicBezTo>
                      <a:cubicBezTo>
                        <a:pt x="69833" y="422279"/>
                        <a:pt x="108154" y="349483"/>
                        <a:pt x="158099" y="285337"/>
                      </a:cubicBezTo>
                      <a:cubicBezTo>
                        <a:pt x="207837" y="221033"/>
                        <a:pt x="269123" y="165554"/>
                        <a:pt x="337714" y="121845"/>
                      </a:cubicBezTo>
                      <a:cubicBezTo>
                        <a:pt x="372086" y="100089"/>
                        <a:pt x="408277" y="81291"/>
                        <a:pt x="445781" y="65712"/>
                      </a:cubicBezTo>
                      <a:cubicBezTo>
                        <a:pt x="483274" y="50084"/>
                        <a:pt x="522178" y="37997"/>
                        <a:pt x="561784" y="29102"/>
                      </a:cubicBezTo>
                      <a:cubicBezTo>
                        <a:pt x="566752" y="28067"/>
                        <a:pt x="571693" y="26890"/>
                        <a:pt x="576682" y="25937"/>
                      </a:cubicBezTo>
                      <a:lnTo>
                        <a:pt x="591645" y="23088"/>
                      </a:lnTo>
                      <a:lnTo>
                        <a:pt x="606680" y="20621"/>
                      </a:lnTo>
                      <a:cubicBezTo>
                        <a:pt x="611691" y="19803"/>
                        <a:pt x="616741" y="19210"/>
                        <a:pt x="621769" y="18469"/>
                      </a:cubicBezTo>
                      <a:cubicBezTo>
                        <a:pt x="641923" y="15816"/>
                        <a:pt x="662208" y="14002"/>
                        <a:pt x="682565" y="13027"/>
                      </a:cubicBezTo>
                      <a:lnTo>
                        <a:pt x="697844" y="12450"/>
                      </a:lnTo>
                      <a:lnTo>
                        <a:pt x="713150" y="12265"/>
                      </a:lnTo>
                      <a:lnTo>
                        <a:pt x="750502" y="12226"/>
                      </a:lnTo>
                      <a:lnTo>
                        <a:pt x="826430" y="12226"/>
                      </a:lnTo>
                      <a:lnTo>
                        <a:pt x="1130143" y="12226"/>
                      </a:lnTo>
                      <a:lnTo>
                        <a:pt x="1737563" y="12226"/>
                      </a:lnTo>
                      <a:lnTo>
                        <a:pt x="1775525" y="12226"/>
                      </a:lnTo>
                      <a:lnTo>
                        <a:pt x="1794508" y="12226"/>
                      </a:lnTo>
                      <a:cubicBezTo>
                        <a:pt x="1796268" y="12210"/>
                        <a:pt x="1797265" y="12265"/>
                        <a:pt x="1798452" y="12303"/>
                      </a:cubicBezTo>
                      <a:lnTo>
                        <a:pt x="1801949" y="12411"/>
                      </a:lnTo>
                      <a:lnTo>
                        <a:pt x="1808949" y="12608"/>
                      </a:lnTo>
                      <a:lnTo>
                        <a:pt x="1815948" y="12766"/>
                      </a:lnTo>
                      <a:cubicBezTo>
                        <a:pt x="1818280" y="12853"/>
                        <a:pt x="1820622" y="12749"/>
                        <a:pt x="1822937" y="13022"/>
                      </a:cubicBezTo>
                      <a:lnTo>
                        <a:pt x="1836865" y="14122"/>
                      </a:lnTo>
                      <a:lnTo>
                        <a:pt x="1843838" y="14618"/>
                      </a:lnTo>
                      <a:cubicBezTo>
                        <a:pt x="1845004" y="14667"/>
                        <a:pt x="1846159" y="14803"/>
                        <a:pt x="1847308" y="14983"/>
                      </a:cubicBezTo>
                      <a:lnTo>
                        <a:pt x="1850767" y="15446"/>
                      </a:lnTo>
                      <a:lnTo>
                        <a:pt x="1864613" y="17216"/>
                      </a:lnTo>
                      <a:cubicBezTo>
                        <a:pt x="1901497" y="22222"/>
                        <a:pt x="1937606" y="32147"/>
                        <a:pt x="1972310" y="45754"/>
                      </a:cubicBezTo>
                      <a:cubicBezTo>
                        <a:pt x="1976629" y="47508"/>
                        <a:pt x="1981025" y="49066"/>
                        <a:pt x="1985307" y="50918"/>
                      </a:cubicBezTo>
                      <a:lnTo>
                        <a:pt x="1998053" y="56719"/>
                      </a:lnTo>
                      <a:lnTo>
                        <a:pt x="2004448" y="59568"/>
                      </a:lnTo>
                      <a:cubicBezTo>
                        <a:pt x="2006578" y="60521"/>
                        <a:pt x="2008610" y="61692"/>
                        <a:pt x="2010696" y="62738"/>
                      </a:cubicBezTo>
                      <a:lnTo>
                        <a:pt x="2023181" y="69117"/>
                      </a:lnTo>
                      <a:lnTo>
                        <a:pt x="2026313" y="70691"/>
                      </a:lnTo>
                      <a:lnTo>
                        <a:pt x="2029347" y="72451"/>
                      </a:lnTo>
                      <a:lnTo>
                        <a:pt x="2035421" y="75964"/>
                      </a:lnTo>
                      <a:cubicBezTo>
                        <a:pt x="2039463" y="78317"/>
                        <a:pt x="2043575" y="80561"/>
                        <a:pt x="2047595" y="82953"/>
                      </a:cubicBezTo>
                      <a:lnTo>
                        <a:pt x="2059410" y="90551"/>
                      </a:lnTo>
                      <a:lnTo>
                        <a:pt x="2065347" y="94310"/>
                      </a:lnTo>
                      <a:cubicBezTo>
                        <a:pt x="2067352" y="95519"/>
                        <a:pt x="2069177" y="97006"/>
                        <a:pt x="2071111" y="98335"/>
                      </a:cubicBezTo>
                      <a:cubicBezTo>
                        <a:pt x="2101887" y="119721"/>
                        <a:pt x="2130425" y="144468"/>
                        <a:pt x="2155771" y="172101"/>
                      </a:cubicBezTo>
                      <a:cubicBezTo>
                        <a:pt x="2180899" y="199925"/>
                        <a:pt x="2202894" y="230451"/>
                        <a:pt x="2221175" y="262900"/>
                      </a:cubicBezTo>
                      <a:lnTo>
                        <a:pt x="2222951" y="265913"/>
                      </a:lnTo>
                      <a:cubicBezTo>
                        <a:pt x="2223528" y="266920"/>
                        <a:pt x="2224019" y="267977"/>
                        <a:pt x="2224552" y="269012"/>
                      </a:cubicBezTo>
                      <a:lnTo>
                        <a:pt x="2227734" y="275222"/>
                      </a:lnTo>
                      <a:lnTo>
                        <a:pt x="2234156" y="287603"/>
                      </a:lnTo>
                      <a:lnTo>
                        <a:pt x="2239897" y="300290"/>
                      </a:lnTo>
                      <a:cubicBezTo>
                        <a:pt x="2241820" y="304511"/>
                        <a:pt x="2243895" y="308678"/>
                        <a:pt x="2245459" y="313041"/>
                      </a:cubicBezTo>
                      <a:cubicBezTo>
                        <a:pt x="2248781" y="321692"/>
                        <a:pt x="2252573" y="330173"/>
                        <a:pt x="2255285" y="339030"/>
                      </a:cubicBezTo>
                      <a:lnTo>
                        <a:pt x="2259817" y="352152"/>
                      </a:lnTo>
                      <a:lnTo>
                        <a:pt x="2263598" y="365498"/>
                      </a:lnTo>
                      <a:cubicBezTo>
                        <a:pt x="2273648" y="401073"/>
                        <a:pt x="2279732" y="437727"/>
                        <a:pt x="2280914" y="474828"/>
                      </a:cubicBezTo>
                      <a:lnTo>
                        <a:pt x="2281225" y="488751"/>
                      </a:lnTo>
                      <a:cubicBezTo>
                        <a:pt x="2281269" y="491077"/>
                        <a:pt x="2281410" y="493381"/>
                        <a:pt x="2281388" y="495723"/>
                      </a:cubicBezTo>
                      <a:cubicBezTo>
                        <a:pt x="2281361" y="498066"/>
                        <a:pt x="2281367" y="500414"/>
                        <a:pt x="2281296" y="502750"/>
                      </a:cubicBezTo>
                      <a:cubicBezTo>
                        <a:pt x="2281100" y="512114"/>
                        <a:pt x="2280686" y="521456"/>
                        <a:pt x="2279950" y="530760"/>
                      </a:cubicBezTo>
                      <a:cubicBezTo>
                        <a:pt x="2278518" y="549373"/>
                        <a:pt x="2276007" y="567839"/>
                        <a:pt x="2272455" y="586081"/>
                      </a:cubicBezTo>
                      <a:lnTo>
                        <a:pt x="2284444" y="588424"/>
                      </a:lnTo>
                      <a:cubicBezTo>
                        <a:pt x="2288083" y="569713"/>
                        <a:pt x="2290665" y="550778"/>
                        <a:pt x="2292130" y="531702"/>
                      </a:cubicBezTo>
                      <a:cubicBezTo>
                        <a:pt x="2292882" y="522164"/>
                        <a:pt x="2293312" y="512588"/>
                        <a:pt x="2293508" y="502990"/>
                      </a:cubicBezTo>
                      <a:cubicBezTo>
                        <a:pt x="2293579" y="500593"/>
                        <a:pt x="2293574" y="498191"/>
                        <a:pt x="2293601" y="495789"/>
                      </a:cubicBezTo>
                      <a:cubicBezTo>
                        <a:pt x="2293623" y="493387"/>
                        <a:pt x="2293481" y="491023"/>
                        <a:pt x="2293438" y="488637"/>
                      </a:cubicBezTo>
                      <a:lnTo>
                        <a:pt x="2293116" y="474360"/>
                      </a:lnTo>
                      <a:cubicBezTo>
                        <a:pt x="2291901" y="436306"/>
                        <a:pt x="2285664" y="398682"/>
                        <a:pt x="2275353" y="362180"/>
                      </a:cubicBezTo>
                      <a:lnTo>
                        <a:pt x="2271469" y="348492"/>
                      </a:lnTo>
                      <a:lnTo>
                        <a:pt x="2266822" y="335026"/>
                      </a:lnTo>
                      <a:cubicBezTo>
                        <a:pt x="2264034" y="325941"/>
                        <a:pt x="2260155" y="317236"/>
                        <a:pt x="2256740" y="308368"/>
                      </a:cubicBezTo>
                      <a:cubicBezTo>
                        <a:pt x="2255127" y="303890"/>
                        <a:pt x="2253008" y="299620"/>
                        <a:pt x="2251036" y="295289"/>
                      </a:cubicBezTo>
                      <a:lnTo>
                        <a:pt x="2245143" y="282276"/>
                      </a:lnTo>
                      <a:lnTo>
                        <a:pt x="2238562" y="269573"/>
                      </a:lnTo>
                      <a:lnTo>
                        <a:pt x="2235300" y="263205"/>
                      </a:lnTo>
                      <a:cubicBezTo>
                        <a:pt x="2234744" y="262149"/>
                        <a:pt x="2234248" y="261064"/>
                        <a:pt x="2233655" y="260029"/>
                      </a:cubicBezTo>
                      <a:lnTo>
                        <a:pt x="2231835" y="256941"/>
                      </a:lnTo>
                      <a:cubicBezTo>
                        <a:pt x="2213092" y="223670"/>
                        <a:pt x="2190540" y="192381"/>
                        <a:pt x="2164791" y="163870"/>
                      </a:cubicBezTo>
                      <a:cubicBezTo>
                        <a:pt x="2138819" y="135551"/>
                        <a:pt x="2109584" y="110194"/>
                        <a:pt x="2078040" y="88285"/>
                      </a:cubicBezTo>
                      <a:cubicBezTo>
                        <a:pt x="2076062" y="86924"/>
                        <a:pt x="2074189" y="85409"/>
                        <a:pt x="2072135" y="84162"/>
                      </a:cubicBezTo>
                      <a:lnTo>
                        <a:pt x="2066050" y="80311"/>
                      </a:lnTo>
                      <a:lnTo>
                        <a:pt x="2053941" y="72521"/>
                      </a:lnTo>
                      <a:cubicBezTo>
                        <a:pt x="2049823" y="70065"/>
                        <a:pt x="2045612" y="67766"/>
                        <a:pt x="2041467" y="65353"/>
                      </a:cubicBezTo>
                      <a:lnTo>
                        <a:pt x="2035241" y="61752"/>
                      </a:lnTo>
                      <a:lnTo>
                        <a:pt x="2032131" y="59949"/>
                      </a:lnTo>
                      <a:lnTo>
                        <a:pt x="2028922" y="58331"/>
                      </a:lnTo>
                      <a:lnTo>
                        <a:pt x="2016127" y="51795"/>
                      </a:lnTo>
                      <a:cubicBezTo>
                        <a:pt x="2013986" y="50727"/>
                        <a:pt x="2011905" y="49523"/>
                        <a:pt x="2009721" y="48548"/>
                      </a:cubicBezTo>
                      <a:lnTo>
                        <a:pt x="2003168" y="45623"/>
                      </a:lnTo>
                      <a:lnTo>
                        <a:pt x="1990100" y="39680"/>
                      </a:lnTo>
                      <a:cubicBezTo>
                        <a:pt x="1985710" y="37785"/>
                        <a:pt x="1981205" y="36178"/>
                        <a:pt x="1976776" y="34380"/>
                      </a:cubicBezTo>
                      <a:cubicBezTo>
                        <a:pt x="1941195" y="20430"/>
                        <a:pt x="1904166" y="10260"/>
                        <a:pt x="1866340" y="5118"/>
                      </a:cubicBezTo>
                      <a:lnTo>
                        <a:pt x="1852145" y="3304"/>
                      </a:lnTo>
                      <a:lnTo>
                        <a:pt x="1848599" y="2830"/>
                      </a:lnTo>
                      <a:cubicBezTo>
                        <a:pt x="1847417" y="2650"/>
                        <a:pt x="1846235" y="2514"/>
                        <a:pt x="1845042" y="2460"/>
                      </a:cubicBezTo>
                      <a:lnTo>
                        <a:pt x="1837895" y="1948"/>
                      </a:lnTo>
                      <a:lnTo>
                        <a:pt x="1823613" y="820"/>
                      </a:lnTo>
                      <a:cubicBezTo>
                        <a:pt x="1821238" y="542"/>
                        <a:pt x="1818835" y="646"/>
                        <a:pt x="1816444" y="553"/>
                      </a:cubicBezTo>
                      <a:lnTo>
                        <a:pt x="1809270" y="390"/>
                      </a:lnTo>
                      <a:lnTo>
                        <a:pt x="1802096" y="194"/>
                      </a:lnTo>
                      <a:lnTo>
                        <a:pt x="1798512" y="79"/>
                      </a:lnTo>
                      <a:cubicBezTo>
                        <a:pt x="1797297" y="41"/>
                        <a:pt x="1796257" y="-14"/>
                        <a:pt x="1794514" y="3"/>
                      </a:cubicBezTo>
                      <a:lnTo>
                        <a:pt x="1775530" y="3"/>
                      </a:lnTo>
                      <a:lnTo>
                        <a:pt x="1737569" y="3"/>
                      </a:lnTo>
                      <a:lnTo>
                        <a:pt x="1130143" y="3"/>
                      </a:lnTo>
                      <a:lnTo>
                        <a:pt x="826430" y="3"/>
                      </a:lnTo>
                      <a:lnTo>
                        <a:pt x="750502" y="3"/>
                      </a:lnTo>
                      <a:lnTo>
                        <a:pt x="713107" y="41"/>
                      </a:lnTo>
                      <a:lnTo>
                        <a:pt x="697539" y="232"/>
                      </a:lnTo>
                      <a:lnTo>
                        <a:pt x="681998" y="815"/>
                      </a:lnTo>
                      <a:cubicBezTo>
                        <a:pt x="661293" y="1806"/>
                        <a:pt x="640659" y="3647"/>
                        <a:pt x="620156" y="6349"/>
                      </a:cubicBezTo>
                      <a:cubicBezTo>
                        <a:pt x="615041" y="7095"/>
                        <a:pt x="609905" y="7705"/>
                        <a:pt x="604806" y="8533"/>
                      </a:cubicBezTo>
                      <a:lnTo>
                        <a:pt x="589510" y="11044"/>
                      </a:lnTo>
                      <a:lnTo>
                        <a:pt x="574286" y="13942"/>
                      </a:lnTo>
                      <a:cubicBezTo>
                        <a:pt x="569214" y="14912"/>
                        <a:pt x="564186" y="16110"/>
                        <a:pt x="559131" y="17161"/>
                      </a:cubicBezTo>
                      <a:cubicBezTo>
                        <a:pt x="518833" y="26209"/>
                        <a:pt x="479248" y="38509"/>
                        <a:pt x="441102" y="54409"/>
                      </a:cubicBezTo>
                      <a:cubicBezTo>
                        <a:pt x="402944" y="70266"/>
                        <a:pt x="366121" y="89386"/>
                        <a:pt x="331161" y="111518"/>
                      </a:cubicBezTo>
                      <a:cubicBezTo>
                        <a:pt x="261383" y="155977"/>
                        <a:pt x="199051" y="212416"/>
                        <a:pt x="148447" y="277831"/>
                      </a:cubicBezTo>
                      <a:cubicBezTo>
                        <a:pt x="97635" y="343094"/>
                        <a:pt x="58633" y="417170"/>
                        <a:pt x="33484" y="495544"/>
                      </a:cubicBezTo>
                      <a:cubicBezTo>
                        <a:pt x="21015" y="534769"/>
                        <a:pt x="11831" y="575040"/>
                        <a:pt x="6357" y="615905"/>
                      </a:cubicBezTo>
                      <a:cubicBezTo>
                        <a:pt x="3650" y="636342"/>
                        <a:pt x="1808" y="656911"/>
                        <a:pt x="828" y="677556"/>
                      </a:cubicBezTo>
                      <a:cubicBezTo>
                        <a:pt x="659" y="682725"/>
                        <a:pt x="316" y="687878"/>
                        <a:pt x="251" y="693053"/>
                      </a:cubicBezTo>
                      <a:lnTo>
                        <a:pt x="0" y="708578"/>
                      </a:lnTo>
                      <a:lnTo>
                        <a:pt x="153" y="724129"/>
                      </a:lnTo>
                      <a:cubicBezTo>
                        <a:pt x="163" y="729315"/>
                        <a:pt x="490" y="734479"/>
                        <a:pt x="621" y="739659"/>
                      </a:cubicBezTo>
                      <a:cubicBezTo>
                        <a:pt x="1460" y="760348"/>
                        <a:pt x="3148" y="780965"/>
                        <a:pt x="5703" y="801457"/>
                      </a:cubicBezTo>
                      <a:cubicBezTo>
                        <a:pt x="8253" y="821950"/>
                        <a:pt x="11842" y="842284"/>
                        <a:pt x="16189" y="862433"/>
                      </a:cubicBezTo>
                      <a:cubicBezTo>
                        <a:pt x="20563" y="882577"/>
                        <a:pt x="25792" y="902530"/>
                        <a:pt x="31872" y="922221"/>
                      </a:cubicBezTo>
                      <a:cubicBezTo>
                        <a:pt x="37945" y="941913"/>
                        <a:pt x="45010" y="961299"/>
                        <a:pt x="52816" y="980370"/>
                      </a:cubicBezTo>
                      <a:cubicBezTo>
                        <a:pt x="68498" y="1018490"/>
                        <a:pt x="87335" y="1055372"/>
                        <a:pt x="109488" y="1090234"/>
                      </a:cubicBezTo>
                      <a:cubicBezTo>
                        <a:pt x="131588" y="1125118"/>
                        <a:pt x="156699" y="1158133"/>
                        <a:pt x="184452" y="1188779"/>
                      </a:cubicBezTo>
                      <a:cubicBezTo>
                        <a:pt x="240112" y="1249919"/>
                        <a:pt x="306284" y="1301579"/>
                        <a:pt x="379320" y="1340026"/>
                      </a:cubicBezTo>
                      <a:cubicBezTo>
                        <a:pt x="415794" y="1359314"/>
                        <a:pt x="453897" y="1375465"/>
                        <a:pt x="493166" y="1387993"/>
                      </a:cubicBezTo>
                      <a:cubicBezTo>
                        <a:pt x="532413" y="1400565"/>
                        <a:pt x="572717" y="1409869"/>
                        <a:pt x="613647" y="1415349"/>
                      </a:cubicBezTo>
                      <a:cubicBezTo>
                        <a:pt x="634101" y="1418127"/>
                        <a:pt x="654691" y="1420045"/>
                        <a:pt x="675363" y="1421112"/>
                      </a:cubicBezTo>
                      <a:lnTo>
                        <a:pt x="690882" y="1421701"/>
                      </a:lnTo>
                      <a:cubicBezTo>
                        <a:pt x="696057" y="1421853"/>
                        <a:pt x="701248" y="1421837"/>
                        <a:pt x="706429" y="1421935"/>
                      </a:cubicBezTo>
                      <a:lnTo>
                        <a:pt x="710318" y="1421989"/>
                      </a:lnTo>
                      <a:lnTo>
                        <a:pt x="714915" y="1422000"/>
                      </a:lnTo>
                      <a:lnTo>
                        <a:pt x="724404" y="1422000"/>
                      </a:lnTo>
                      <a:lnTo>
                        <a:pt x="743388" y="1422000"/>
                      </a:lnTo>
                      <a:lnTo>
                        <a:pt x="895244" y="1422000"/>
                      </a:lnTo>
                      <a:lnTo>
                        <a:pt x="1198952" y="1422000"/>
                      </a:lnTo>
                      <a:lnTo>
                        <a:pt x="1806361" y="1422000"/>
                      </a:lnTo>
                      <a:lnTo>
                        <a:pt x="3021202" y="1422000"/>
                      </a:lnTo>
                      <a:lnTo>
                        <a:pt x="6649286" y="1422000"/>
                      </a:lnTo>
                      <a:lnTo>
                        <a:pt x="6649286" y="14097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3D2A09C2-F227-04EF-3858-C5D40D29E447}"/>
                    </a:ext>
                  </a:extLst>
                </p:cNvPr>
                <p:cNvSpPr/>
                <p:nvPr/>
              </p:nvSpPr>
              <p:spPr>
                <a:xfrm>
                  <a:off x="4616611" y="3493442"/>
                  <a:ext cx="6982783" cy="2088990"/>
                </a:xfrm>
                <a:custGeom>
                  <a:avLst/>
                  <a:gdLst>
                    <a:gd name="connsiteX0" fmla="*/ 6982784 w 6982783"/>
                    <a:gd name="connsiteY0" fmla="*/ 2076790 h 2088990"/>
                    <a:gd name="connsiteX1" fmla="*/ 3354701 w 6982783"/>
                    <a:gd name="connsiteY1" fmla="*/ 2076790 h 2088990"/>
                    <a:gd name="connsiteX2" fmla="*/ 2139860 w 6982783"/>
                    <a:gd name="connsiteY2" fmla="*/ 2076790 h 2088990"/>
                    <a:gd name="connsiteX3" fmla="*/ 1532439 w 6982783"/>
                    <a:gd name="connsiteY3" fmla="*/ 2076790 h 2088990"/>
                    <a:gd name="connsiteX4" fmla="*/ 1228732 w 6982783"/>
                    <a:gd name="connsiteY4" fmla="*/ 2076790 h 2088990"/>
                    <a:gd name="connsiteX5" fmla="*/ 1076875 w 6982783"/>
                    <a:gd name="connsiteY5" fmla="*/ 2076790 h 2088990"/>
                    <a:gd name="connsiteX6" fmla="*/ 1057891 w 6982783"/>
                    <a:gd name="connsiteY6" fmla="*/ 2076790 h 2088990"/>
                    <a:gd name="connsiteX7" fmla="*/ 1048403 w 6982783"/>
                    <a:gd name="connsiteY7" fmla="*/ 2076790 h 2088990"/>
                    <a:gd name="connsiteX8" fmla="*/ 1043505 w 6982783"/>
                    <a:gd name="connsiteY8" fmla="*/ 2076790 h 2088990"/>
                    <a:gd name="connsiteX9" fmla="*/ 1037900 w 6982783"/>
                    <a:gd name="connsiteY9" fmla="*/ 2076680 h 2088990"/>
                    <a:gd name="connsiteX10" fmla="*/ 1015485 w 6982783"/>
                    <a:gd name="connsiteY10" fmla="*/ 2076354 h 2088990"/>
                    <a:gd name="connsiteX11" fmla="*/ 993070 w 6982783"/>
                    <a:gd name="connsiteY11" fmla="*/ 2075482 h 2088990"/>
                    <a:gd name="connsiteX12" fmla="*/ 903638 w 6982783"/>
                    <a:gd name="connsiteY12" fmla="*/ 2067148 h 2088990"/>
                    <a:gd name="connsiteX13" fmla="*/ 728337 w 6982783"/>
                    <a:gd name="connsiteY13" fmla="*/ 2027384 h 2088990"/>
                    <a:gd name="connsiteX14" fmla="*/ 562667 w 6982783"/>
                    <a:gd name="connsiteY14" fmla="*/ 1957551 h 2088990"/>
                    <a:gd name="connsiteX15" fmla="*/ 280094 w 6982783"/>
                    <a:gd name="connsiteY15" fmla="*/ 1738258 h 2088990"/>
                    <a:gd name="connsiteX16" fmla="*/ 171401 w 6982783"/>
                    <a:gd name="connsiteY16" fmla="*/ 1595395 h 2088990"/>
                    <a:gd name="connsiteX17" fmla="*/ 89018 w 6982783"/>
                    <a:gd name="connsiteY17" fmla="*/ 1435700 h 2088990"/>
                    <a:gd name="connsiteX18" fmla="*/ 58541 w 6982783"/>
                    <a:gd name="connsiteY18" fmla="*/ 1351024 h 2088990"/>
                    <a:gd name="connsiteX19" fmla="*/ 35690 w 6982783"/>
                    <a:gd name="connsiteY19" fmla="*/ 1263983 h 2088990"/>
                    <a:gd name="connsiteX20" fmla="*/ 20460 w 6982783"/>
                    <a:gd name="connsiteY20" fmla="*/ 1175346 h 2088990"/>
                    <a:gd name="connsiteX21" fmla="*/ 13084 w 6982783"/>
                    <a:gd name="connsiteY21" fmla="*/ 1085849 h 2088990"/>
                    <a:gd name="connsiteX22" fmla="*/ 12420 w 6982783"/>
                    <a:gd name="connsiteY22" fmla="*/ 1063434 h 2088990"/>
                    <a:gd name="connsiteX23" fmla="*/ 12218 w 6982783"/>
                    <a:gd name="connsiteY23" fmla="*/ 1041024 h 2088990"/>
                    <a:gd name="connsiteX24" fmla="*/ 12567 w 6982783"/>
                    <a:gd name="connsiteY24" fmla="*/ 1018587 h 2088990"/>
                    <a:gd name="connsiteX25" fmla="*/ 13389 w 6982783"/>
                    <a:gd name="connsiteY25" fmla="*/ 996151 h 2088990"/>
                    <a:gd name="connsiteX26" fmla="*/ 21440 w 6982783"/>
                    <a:gd name="connsiteY26" fmla="*/ 906604 h 2088990"/>
                    <a:gd name="connsiteX27" fmla="*/ 61008 w 6982783"/>
                    <a:gd name="connsiteY27" fmla="*/ 731074 h 2088990"/>
                    <a:gd name="connsiteX28" fmla="*/ 228139 w 6982783"/>
                    <a:gd name="connsiteY28" fmla="*/ 414364 h 2088990"/>
                    <a:gd name="connsiteX29" fmla="*/ 492409 w 6982783"/>
                    <a:gd name="connsiteY29" fmla="*/ 173839 h 2088990"/>
                    <a:gd name="connsiteX30" fmla="*/ 651641 w 6982783"/>
                    <a:gd name="connsiteY30" fmla="*/ 91112 h 2088990"/>
                    <a:gd name="connsiteX31" fmla="*/ 822868 w 6982783"/>
                    <a:gd name="connsiteY31" fmla="*/ 37065 h 2088990"/>
                    <a:gd name="connsiteX32" fmla="*/ 844847 w 6982783"/>
                    <a:gd name="connsiteY32" fmla="*/ 32403 h 2088990"/>
                    <a:gd name="connsiteX33" fmla="*/ 866919 w 6982783"/>
                    <a:gd name="connsiteY33" fmla="*/ 28214 h 2088990"/>
                    <a:gd name="connsiteX34" fmla="*/ 889083 w 6982783"/>
                    <a:gd name="connsiteY34" fmla="*/ 24564 h 2088990"/>
                    <a:gd name="connsiteX35" fmla="*/ 911313 w 6982783"/>
                    <a:gd name="connsiteY35" fmla="*/ 21389 h 2088990"/>
                    <a:gd name="connsiteX36" fmla="*/ 1000674 w 6982783"/>
                    <a:gd name="connsiteY36" fmla="*/ 13392 h 2088990"/>
                    <a:gd name="connsiteX37" fmla="*/ 1023073 w 6982783"/>
                    <a:gd name="connsiteY37" fmla="*/ 12564 h 2088990"/>
                    <a:gd name="connsiteX38" fmla="*/ 1045467 w 6982783"/>
                    <a:gd name="connsiteY38" fmla="*/ 12275 h 2088990"/>
                    <a:gd name="connsiteX39" fmla="*/ 1083995 w 6982783"/>
                    <a:gd name="connsiteY39" fmla="*/ 12237 h 2088990"/>
                    <a:gd name="connsiteX40" fmla="*/ 1159923 w 6982783"/>
                    <a:gd name="connsiteY40" fmla="*/ 12237 h 2088990"/>
                    <a:gd name="connsiteX41" fmla="*/ 1463636 w 6982783"/>
                    <a:gd name="connsiteY41" fmla="*/ 12237 h 2088990"/>
                    <a:gd name="connsiteX42" fmla="*/ 2071062 w 6982783"/>
                    <a:gd name="connsiteY42" fmla="*/ 12237 h 2088990"/>
                    <a:gd name="connsiteX43" fmla="*/ 2109023 w 6982783"/>
                    <a:gd name="connsiteY43" fmla="*/ 12237 h 2088990"/>
                    <a:gd name="connsiteX44" fmla="*/ 2128006 w 6982783"/>
                    <a:gd name="connsiteY44" fmla="*/ 12237 h 2088990"/>
                    <a:gd name="connsiteX45" fmla="*/ 2133497 w 6982783"/>
                    <a:gd name="connsiteY45" fmla="*/ 12319 h 2088990"/>
                    <a:gd name="connsiteX46" fmla="*/ 2139396 w 6982783"/>
                    <a:gd name="connsiteY46" fmla="*/ 12450 h 2088990"/>
                    <a:gd name="connsiteX47" fmla="*/ 2151200 w 6982783"/>
                    <a:gd name="connsiteY47" fmla="*/ 12733 h 2088990"/>
                    <a:gd name="connsiteX48" fmla="*/ 2162999 w 6982783"/>
                    <a:gd name="connsiteY48" fmla="*/ 13054 h 2088990"/>
                    <a:gd name="connsiteX49" fmla="*/ 2174793 w 6982783"/>
                    <a:gd name="connsiteY49" fmla="*/ 13539 h 2088990"/>
                    <a:gd name="connsiteX50" fmla="*/ 2198362 w 6982783"/>
                    <a:gd name="connsiteY50" fmla="*/ 15315 h 2088990"/>
                    <a:gd name="connsiteX51" fmla="*/ 2210145 w 6982783"/>
                    <a:gd name="connsiteY51" fmla="*/ 16252 h 2088990"/>
                    <a:gd name="connsiteX52" fmla="*/ 2216022 w 6982783"/>
                    <a:gd name="connsiteY52" fmla="*/ 16862 h 2088990"/>
                    <a:gd name="connsiteX53" fmla="*/ 2221889 w 6982783"/>
                    <a:gd name="connsiteY53" fmla="*/ 17592 h 2088990"/>
                    <a:gd name="connsiteX54" fmla="*/ 2245350 w 6982783"/>
                    <a:gd name="connsiteY54" fmla="*/ 20593 h 2088990"/>
                    <a:gd name="connsiteX55" fmla="*/ 2427797 w 6982783"/>
                    <a:gd name="connsiteY55" fmla="*/ 68882 h 2088990"/>
                    <a:gd name="connsiteX56" fmla="*/ 2449712 w 6982783"/>
                    <a:gd name="connsiteY56" fmla="*/ 77701 h 2088990"/>
                    <a:gd name="connsiteX57" fmla="*/ 2471239 w 6982783"/>
                    <a:gd name="connsiteY57" fmla="*/ 87397 h 2088990"/>
                    <a:gd name="connsiteX58" fmla="*/ 2481981 w 6982783"/>
                    <a:gd name="connsiteY58" fmla="*/ 92289 h 2088990"/>
                    <a:gd name="connsiteX59" fmla="*/ 2492532 w 6982783"/>
                    <a:gd name="connsiteY59" fmla="*/ 97556 h 2088990"/>
                    <a:gd name="connsiteX60" fmla="*/ 2513531 w 6982783"/>
                    <a:gd name="connsiteY60" fmla="*/ 108315 h 2088990"/>
                    <a:gd name="connsiteX61" fmla="*/ 2518771 w 6982783"/>
                    <a:gd name="connsiteY61" fmla="*/ 111022 h 2088990"/>
                    <a:gd name="connsiteX62" fmla="*/ 2523897 w 6982783"/>
                    <a:gd name="connsiteY62" fmla="*/ 113930 h 2088990"/>
                    <a:gd name="connsiteX63" fmla="*/ 2534132 w 6982783"/>
                    <a:gd name="connsiteY63" fmla="*/ 119781 h 2088990"/>
                    <a:gd name="connsiteX64" fmla="*/ 2554521 w 6982783"/>
                    <a:gd name="connsiteY64" fmla="*/ 131612 h 2088990"/>
                    <a:gd name="connsiteX65" fmla="*/ 2574392 w 6982783"/>
                    <a:gd name="connsiteY65" fmla="*/ 144277 h 2088990"/>
                    <a:gd name="connsiteX66" fmla="*/ 2584301 w 6982783"/>
                    <a:gd name="connsiteY66" fmla="*/ 150650 h 2088990"/>
                    <a:gd name="connsiteX67" fmla="*/ 2593991 w 6982783"/>
                    <a:gd name="connsiteY67" fmla="*/ 157345 h 2088990"/>
                    <a:gd name="connsiteX68" fmla="*/ 2735678 w 6982783"/>
                    <a:gd name="connsiteY68" fmla="*/ 280892 h 2088990"/>
                    <a:gd name="connsiteX69" fmla="*/ 2845776 w 6982783"/>
                    <a:gd name="connsiteY69" fmla="*/ 433702 h 2088990"/>
                    <a:gd name="connsiteX70" fmla="*/ 2848723 w 6982783"/>
                    <a:gd name="connsiteY70" fmla="*/ 438822 h 2088990"/>
                    <a:gd name="connsiteX71" fmla="*/ 2851490 w 6982783"/>
                    <a:gd name="connsiteY71" fmla="*/ 444046 h 2088990"/>
                    <a:gd name="connsiteX72" fmla="*/ 2856943 w 6982783"/>
                    <a:gd name="connsiteY72" fmla="*/ 454543 h 2088990"/>
                    <a:gd name="connsiteX73" fmla="*/ 2867728 w 6982783"/>
                    <a:gd name="connsiteY73" fmla="*/ 475602 h 2088990"/>
                    <a:gd name="connsiteX74" fmla="*/ 2877598 w 6982783"/>
                    <a:gd name="connsiteY74" fmla="*/ 497129 h 2088990"/>
                    <a:gd name="connsiteX75" fmla="*/ 2887033 w 6982783"/>
                    <a:gd name="connsiteY75" fmla="*/ 518852 h 2088990"/>
                    <a:gd name="connsiteX76" fmla="*/ 2903832 w 6982783"/>
                    <a:gd name="connsiteY76" fmla="*/ 563176 h 2088990"/>
                    <a:gd name="connsiteX77" fmla="*/ 2911453 w 6982783"/>
                    <a:gd name="connsiteY77" fmla="*/ 585640 h 2088990"/>
                    <a:gd name="connsiteX78" fmla="*/ 2918055 w 6982783"/>
                    <a:gd name="connsiteY78" fmla="*/ 608437 h 2088990"/>
                    <a:gd name="connsiteX79" fmla="*/ 2947655 w 6982783"/>
                    <a:gd name="connsiteY79" fmla="*/ 795487 h 2088990"/>
                    <a:gd name="connsiteX80" fmla="*/ 2948199 w 6982783"/>
                    <a:gd name="connsiteY80" fmla="*/ 819161 h 2088990"/>
                    <a:gd name="connsiteX81" fmla="*/ 2948374 w 6982783"/>
                    <a:gd name="connsiteY81" fmla="*/ 830992 h 2088990"/>
                    <a:gd name="connsiteX82" fmla="*/ 2948221 w 6982783"/>
                    <a:gd name="connsiteY82" fmla="*/ 842769 h 2088990"/>
                    <a:gd name="connsiteX83" fmla="*/ 2945950 w 6982783"/>
                    <a:gd name="connsiteY83" fmla="*/ 889887 h 2088990"/>
                    <a:gd name="connsiteX84" fmla="*/ 2933247 w 6982783"/>
                    <a:gd name="connsiteY84" fmla="*/ 983557 h 2088990"/>
                    <a:gd name="connsiteX85" fmla="*/ 2945236 w 6982783"/>
                    <a:gd name="connsiteY85" fmla="*/ 985899 h 2088990"/>
                    <a:gd name="connsiteX86" fmla="*/ 2958130 w 6982783"/>
                    <a:gd name="connsiteY86" fmla="*/ 890824 h 2088990"/>
                    <a:gd name="connsiteX87" fmla="*/ 2960434 w 6982783"/>
                    <a:gd name="connsiteY87" fmla="*/ 843003 h 2088990"/>
                    <a:gd name="connsiteX88" fmla="*/ 2960586 w 6982783"/>
                    <a:gd name="connsiteY88" fmla="*/ 831052 h 2088990"/>
                    <a:gd name="connsiteX89" fmla="*/ 2960412 w 6982783"/>
                    <a:gd name="connsiteY89" fmla="*/ 819046 h 2088990"/>
                    <a:gd name="connsiteX90" fmla="*/ 2959856 w 6982783"/>
                    <a:gd name="connsiteY90" fmla="*/ 795013 h 2088990"/>
                    <a:gd name="connsiteX91" fmla="*/ 2929810 w 6982783"/>
                    <a:gd name="connsiteY91" fmla="*/ 605119 h 2088990"/>
                    <a:gd name="connsiteX92" fmla="*/ 2923104 w 6982783"/>
                    <a:gd name="connsiteY92" fmla="*/ 581974 h 2088990"/>
                    <a:gd name="connsiteX93" fmla="*/ 2915369 w 6982783"/>
                    <a:gd name="connsiteY93" fmla="*/ 559167 h 2088990"/>
                    <a:gd name="connsiteX94" fmla="*/ 2898314 w 6982783"/>
                    <a:gd name="connsiteY94" fmla="*/ 514168 h 2088990"/>
                    <a:gd name="connsiteX95" fmla="*/ 2888738 w 6982783"/>
                    <a:gd name="connsiteY95" fmla="*/ 492117 h 2088990"/>
                    <a:gd name="connsiteX96" fmla="*/ 2878721 w 6982783"/>
                    <a:gd name="connsiteY96" fmla="*/ 470269 h 2088990"/>
                    <a:gd name="connsiteX97" fmla="*/ 2867777 w 6982783"/>
                    <a:gd name="connsiteY97" fmla="*/ 448894 h 2088990"/>
                    <a:gd name="connsiteX98" fmla="*/ 2862237 w 6982783"/>
                    <a:gd name="connsiteY98" fmla="*/ 438239 h 2088990"/>
                    <a:gd name="connsiteX99" fmla="*/ 2859432 w 6982783"/>
                    <a:gd name="connsiteY99" fmla="*/ 432934 h 2088990"/>
                    <a:gd name="connsiteX100" fmla="*/ 2856442 w 6982783"/>
                    <a:gd name="connsiteY100" fmla="*/ 427732 h 2088990"/>
                    <a:gd name="connsiteX101" fmla="*/ 2744704 w 6982783"/>
                    <a:gd name="connsiteY101" fmla="*/ 272650 h 2088990"/>
                    <a:gd name="connsiteX102" fmla="*/ 2600925 w 6982783"/>
                    <a:gd name="connsiteY102" fmla="*/ 147278 h 2088990"/>
                    <a:gd name="connsiteX103" fmla="*/ 2591093 w 6982783"/>
                    <a:gd name="connsiteY103" fmla="*/ 140485 h 2088990"/>
                    <a:gd name="connsiteX104" fmla="*/ 2581038 w 6982783"/>
                    <a:gd name="connsiteY104" fmla="*/ 134014 h 2088990"/>
                    <a:gd name="connsiteX105" fmla="*/ 2560872 w 6982783"/>
                    <a:gd name="connsiteY105" fmla="*/ 121164 h 2088990"/>
                    <a:gd name="connsiteX106" fmla="*/ 2540178 w 6982783"/>
                    <a:gd name="connsiteY106" fmla="*/ 109153 h 2088990"/>
                    <a:gd name="connsiteX107" fmla="*/ 2529790 w 6982783"/>
                    <a:gd name="connsiteY107" fmla="*/ 103222 h 2088990"/>
                    <a:gd name="connsiteX108" fmla="*/ 2524583 w 6982783"/>
                    <a:gd name="connsiteY108" fmla="*/ 100275 h 2088990"/>
                    <a:gd name="connsiteX109" fmla="*/ 2519266 w 6982783"/>
                    <a:gd name="connsiteY109" fmla="*/ 97524 h 2088990"/>
                    <a:gd name="connsiteX110" fmla="*/ 2497957 w 6982783"/>
                    <a:gd name="connsiteY110" fmla="*/ 86607 h 2088990"/>
                    <a:gd name="connsiteX111" fmla="*/ 2487248 w 6982783"/>
                    <a:gd name="connsiteY111" fmla="*/ 81258 h 2088990"/>
                    <a:gd name="connsiteX112" fmla="*/ 2476348 w 6982783"/>
                    <a:gd name="connsiteY112" fmla="*/ 76291 h 2088990"/>
                    <a:gd name="connsiteX113" fmla="*/ 2454500 w 6982783"/>
                    <a:gd name="connsiteY113" fmla="*/ 66447 h 2088990"/>
                    <a:gd name="connsiteX114" fmla="*/ 2432259 w 6982783"/>
                    <a:gd name="connsiteY114" fmla="*/ 57498 h 2088990"/>
                    <a:gd name="connsiteX115" fmla="*/ 2247071 w 6982783"/>
                    <a:gd name="connsiteY115" fmla="*/ 8484 h 2088990"/>
                    <a:gd name="connsiteX116" fmla="*/ 2223256 w 6982783"/>
                    <a:gd name="connsiteY116" fmla="*/ 5439 h 2088990"/>
                    <a:gd name="connsiteX117" fmla="*/ 2217302 w 6982783"/>
                    <a:gd name="connsiteY117" fmla="*/ 4698 h 2088990"/>
                    <a:gd name="connsiteX118" fmla="*/ 2211338 w 6982783"/>
                    <a:gd name="connsiteY118" fmla="*/ 4077 h 2088990"/>
                    <a:gd name="connsiteX119" fmla="*/ 2199381 w 6982783"/>
                    <a:gd name="connsiteY119" fmla="*/ 3124 h 2088990"/>
                    <a:gd name="connsiteX120" fmla="*/ 2175457 w 6982783"/>
                    <a:gd name="connsiteY120" fmla="*/ 1326 h 2088990"/>
                    <a:gd name="connsiteX121" fmla="*/ 2163484 w 6982783"/>
                    <a:gd name="connsiteY121" fmla="*/ 831 h 2088990"/>
                    <a:gd name="connsiteX122" fmla="*/ 2151506 w 6982783"/>
                    <a:gd name="connsiteY122" fmla="*/ 504 h 2088990"/>
                    <a:gd name="connsiteX123" fmla="*/ 2139527 w 6982783"/>
                    <a:gd name="connsiteY123" fmla="*/ 215 h 2088990"/>
                    <a:gd name="connsiteX124" fmla="*/ 2133541 w 6982783"/>
                    <a:gd name="connsiteY124" fmla="*/ 85 h 2088990"/>
                    <a:gd name="connsiteX125" fmla="*/ 2127996 w 6982783"/>
                    <a:gd name="connsiteY125" fmla="*/ 3 h 2088990"/>
                    <a:gd name="connsiteX126" fmla="*/ 2109012 w 6982783"/>
                    <a:gd name="connsiteY126" fmla="*/ 3 h 2088990"/>
                    <a:gd name="connsiteX127" fmla="*/ 2071051 w 6982783"/>
                    <a:gd name="connsiteY127" fmla="*/ 3 h 2088990"/>
                    <a:gd name="connsiteX128" fmla="*/ 1463641 w 6982783"/>
                    <a:gd name="connsiteY128" fmla="*/ 3 h 2088990"/>
                    <a:gd name="connsiteX129" fmla="*/ 1159928 w 6982783"/>
                    <a:gd name="connsiteY129" fmla="*/ 3 h 2088990"/>
                    <a:gd name="connsiteX130" fmla="*/ 1084000 w 6982783"/>
                    <a:gd name="connsiteY130" fmla="*/ 3 h 2088990"/>
                    <a:gd name="connsiteX131" fmla="*/ 1045428 w 6982783"/>
                    <a:gd name="connsiteY131" fmla="*/ 46 h 2088990"/>
                    <a:gd name="connsiteX132" fmla="*/ 1022774 w 6982783"/>
                    <a:gd name="connsiteY132" fmla="*/ 335 h 2088990"/>
                    <a:gd name="connsiteX133" fmla="*/ 1000119 w 6982783"/>
                    <a:gd name="connsiteY133" fmla="*/ 1174 h 2088990"/>
                    <a:gd name="connsiteX134" fmla="*/ 909712 w 6982783"/>
                    <a:gd name="connsiteY134" fmla="*/ 9263 h 2088990"/>
                    <a:gd name="connsiteX135" fmla="*/ 887220 w 6982783"/>
                    <a:gd name="connsiteY135" fmla="*/ 12477 h 2088990"/>
                    <a:gd name="connsiteX136" fmla="*/ 864794 w 6982783"/>
                    <a:gd name="connsiteY136" fmla="*/ 16170 h 2088990"/>
                    <a:gd name="connsiteX137" fmla="*/ 842461 w 6982783"/>
                    <a:gd name="connsiteY137" fmla="*/ 20408 h 2088990"/>
                    <a:gd name="connsiteX138" fmla="*/ 820220 w 6982783"/>
                    <a:gd name="connsiteY138" fmla="*/ 25120 h 2088990"/>
                    <a:gd name="connsiteX139" fmla="*/ 646973 w 6982783"/>
                    <a:gd name="connsiteY139" fmla="*/ 79804 h 2088990"/>
                    <a:gd name="connsiteX140" fmla="*/ 485861 w 6982783"/>
                    <a:gd name="connsiteY140" fmla="*/ 163505 h 2088990"/>
                    <a:gd name="connsiteX141" fmla="*/ 218492 w 6982783"/>
                    <a:gd name="connsiteY141" fmla="*/ 406853 h 2088990"/>
                    <a:gd name="connsiteX142" fmla="*/ 49373 w 6982783"/>
                    <a:gd name="connsiteY142" fmla="*/ 727327 h 2088990"/>
                    <a:gd name="connsiteX143" fmla="*/ 9331 w 6982783"/>
                    <a:gd name="connsiteY143" fmla="*/ 904954 h 2088990"/>
                    <a:gd name="connsiteX144" fmla="*/ 1188 w 6982783"/>
                    <a:gd name="connsiteY144" fmla="*/ 995557 h 2088990"/>
                    <a:gd name="connsiteX145" fmla="*/ 354 w 6982783"/>
                    <a:gd name="connsiteY145" fmla="*/ 1018260 h 2088990"/>
                    <a:gd name="connsiteX146" fmla="*/ 0 w 6982783"/>
                    <a:gd name="connsiteY146" fmla="*/ 1040959 h 2088990"/>
                    <a:gd name="connsiteX147" fmla="*/ 202 w 6982783"/>
                    <a:gd name="connsiteY147" fmla="*/ 1063630 h 2088990"/>
                    <a:gd name="connsiteX148" fmla="*/ 877 w 6982783"/>
                    <a:gd name="connsiteY148" fmla="*/ 1086307 h 2088990"/>
                    <a:gd name="connsiteX149" fmla="*/ 8340 w 6982783"/>
                    <a:gd name="connsiteY149" fmla="*/ 1176855 h 2088990"/>
                    <a:gd name="connsiteX150" fmla="*/ 23750 w 6982783"/>
                    <a:gd name="connsiteY150" fmla="*/ 1266543 h 2088990"/>
                    <a:gd name="connsiteX151" fmla="*/ 46873 w 6982783"/>
                    <a:gd name="connsiteY151" fmla="*/ 1354624 h 2088990"/>
                    <a:gd name="connsiteX152" fmla="*/ 77715 w 6982783"/>
                    <a:gd name="connsiteY152" fmla="*/ 1440308 h 2088990"/>
                    <a:gd name="connsiteX153" fmla="*/ 161079 w 6982783"/>
                    <a:gd name="connsiteY153" fmla="*/ 1601899 h 2088990"/>
                    <a:gd name="connsiteX154" fmla="*/ 271052 w 6982783"/>
                    <a:gd name="connsiteY154" fmla="*/ 1746445 h 2088990"/>
                    <a:gd name="connsiteX155" fmla="*/ 556958 w 6982783"/>
                    <a:gd name="connsiteY155" fmla="*/ 1968336 h 2088990"/>
                    <a:gd name="connsiteX156" fmla="*/ 724595 w 6982783"/>
                    <a:gd name="connsiteY156" fmla="*/ 2038986 h 2088990"/>
                    <a:gd name="connsiteX157" fmla="*/ 901982 w 6982783"/>
                    <a:gd name="connsiteY157" fmla="*/ 2079240 h 2088990"/>
                    <a:gd name="connsiteX158" fmla="*/ 992465 w 6982783"/>
                    <a:gd name="connsiteY158" fmla="*/ 2087684 h 2088990"/>
                    <a:gd name="connsiteX159" fmla="*/ 1015142 w 6982783"/>
                    <a:gd name="connsiteY159" fmla="*/ 2088555 h 2088990"/>
                    <a:gd name="connsiteX160" fmla="*/ 1037819 w 6982783"/>
                    <a:gd name="connsiteY160" fmla="*/ 2088882 h 2088990"/>
                    <a:gd name="connsiteX161" fmla="*/ 1043489 w 6982783"/>
                    <a:gd name="connsiteY161" fmla="*/ 2088936 h 2088990"/>
                    <a:gd name="connsiteX162" fmla="*/ 1048397 w 6982783"/>
                    <a:gd name="connsiteY162" fmla="*/ 2088991 h 2088990"/>
                    <a:gd name="connsiteX163" fmla="*/ 1057886 w 6982783"/>
                    <a:gd name="connsiteY163" fmla="*/ 2088991 h 2088990"/>
                    <a:gd name="connsiteX164" fmla="*/ 1076869 w 6982783"/>
                    <a:gd name="connsiteY164" fmla="*/ 2088991 h 2088990"/>
                    <a:gd name="connsiteX165" fmla="*/ 1228726 w 6982783"/>
                    <a:gd name="connsiteY165" fmla="*/ 2088991 h 2088990"/>
                    <a:gd name="connsiteX166" fmla="*/ 1532433 w 6982783"/>
                    <a:gd name="connsiteY166" fmla="*/ 2088991 h 2088990"/>
                    <a:gd name="connsiteX167" fmla="*/ 2139860 w 6982783"/>
                    <a:gd name="connsiteY167" fmla="*/ 2088991 h 2088990"/>
                    <a:gd name="connsiteX168" fmla="*/ 3354701 w 6982783"/>
                    <a:gd name="connsiteY168" fmla="*/ 2088991 h 2088990"/>
                    <a:gd name="connsiteX169" fmla="*/ 6982784 w 6982783"/>
                    <a:gd name="connsiteY169" fmla="*/ 2088991 h 2088990"/>
                    <a:gd name="connsiteX170" fmla="*/ 6982784 w 6982783"/>
                    <a:gd name="connsiteY170" fmla="*/ 2076790 h 2088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6982783" h="2088990">
                      <a:moveTo>
                        <a:pt x="6982784" y="2076790"/>
                      </a:moveTo>
                      <a:lnTo>
                        <a:pt x="3354701" y="2076790"/>
                      </a:lnTo>
                      <a:lnTo>
                        <a:pt x="2139860" y="2076790"/>
                      </a:lnTo>
                      <a:lnTo>
                        <a:pt x="1532439" y="2076790"/>
                      </a:lnTo>
                      <a:lnTo>
                        <a:pt x="1228732" y="2076790"/>
                      </a:lnTo>
                      <a:lnTo>
                        <a:pt x="1076875" y="2076790"/>
                      </a:lnTo>
                      <a:lnTo>
                        <a:pt x="1057891" y="2076790"/>
                      </a:lnTo>
                      <a:lnTo>
                        <a:pt x="1048403" y="2076790"/>
                      </a:lnTo>
                      <a:lnTo>
                        <a:pt x="1043505" y="2076790"/>
                      </a:lnTo>
                      <a:lnTo>
                        <a:pt x="1037900" y="2076680"/>
                      </a:lnTo>
                      <a:cubicBezTo>
                        <a:pt x="1030427" y="2076571"/>
                        <a:pt x="1022959" y="2076571"/>
                        <a:pt x="1015485" y="2076354"/>
                      </a:cubicBezTo>
                      <a:lnTo>
                        <a:pt x="993070" y="2075482"/>
                      </a:lnTo>
                      <a:cubicBezTo>
                        <a:pt x="963187" y="2073957"/>
                        <a:pt x="933336" y="2071233"/>
                        <a:pt x="903638" y="2067148"/>
                      </a:cubicBezTo>
                      <a:cubicBezTo>
                        <a:pt x="844221" y="2059140"/>
                        <a:pt x="785483" y="2045686"/>
                        <a:pt x="728337" y="2027384"/>
                      </a:cubicBezTo>
                      <a:cubicBezTo>
                        <a:pt x="671164" y="2009081"/>
                        <a:pt x="615679" y="1985603"/>
                        <a:pt x="562667" y="1957551"/>
                      </a:cubicBezTo>
                      <a:cubicBezTo>
                        <a:pt x="456534" y="1901624"/>
                        <a:pt x="360680" y="1826856"/>
                        <a:pt x="280094" y="1738258"/>
                      </a:cubicBezTo>
                      <a:cubicBezTo>
                        <a:pt x="239872" y="1693880"/>
                        <a:pt x="203463" y="1646043"/>
                        <a:pt x="171401" y="1595395"/>
                      </a:cubicBezTo>
                      <a:cubicBezTo>
                        <a:pt x="139284" y="1544779"/>
                        <a:pt x="111820" y="1491196"/>
                        <a:pt x="89018" y="1435700"/>
                      </a:cubicBezTo>
                      <a:cubicBezTo>
                        <a:pt x="77650" y="1407936"/>
                        <a:pt x="67404" y="1379697"/>
                        <a:pt x="58541" y="1351024"/>
                      </a:cubicBezTo>
                      <a:cubicBezTo>
                        <a:pt x="49673" y="1322355"/>
                        <a:pt x="42047" y="1293300"/>
                        <a:pt x="35690" y="1263983"/>
                      </a:cubicBezTo>
                      <a:cubicBezTo>
                        <a:pt x="29355" y="1234661"/>
                        <a:pt x="24180" y="1205088"/>
                        <a:pt x="20460" y="1175346"/>
                      </a:cubicBezTo>
                      <a:cubicBezTo>
                        <a:pt x="16734" y="1145610"/>
                        <a:pt x="14283" y="1115738"/>
                        <a:pt x="13084" y="1085849"/>
                      </a:cubicBezTo>
                      <a:cubicBezTo>
                        <a:pt x="12861" y="1078376"/>
                        <a:pt x="12469" y="1070902"/>
                        <a:pt x="12420" y="1063434"/>
                      </a:cubicBezTo>
                      <a:lnTo>
                        <a:pt x="12218" y="1041024"/>
                      </a:lnTo>
                      <a:lnTo>
                        <a:pt x="12567" y="1018587"/>
                      </a:lnTo>
                      <a:cubicBezTo>
                        <a:pt x="12687" y="1011108"/>
                        <a:pt x="13111" y="1003629"/>
                        <a:pt x="13389" y="996151"/>
                      </a:cubicBezTo>
                      <a:cubicBezTo>
                        <a:pt x="14800" y="966235"/>
                        <a:pt x="17480" y="936346"/>
                        <a:pt x="21440" y="906604"/>
                      </a:cubicBezTo>
                      <a:cubicBezTo>
                        <a:pt x="29415" y="847121"/>
                        <a:pt x="42771" y="788302"/>
                        <a:pt x="61008" y="731074"/>
                      </a:cubicBezTo>
                      <a:cubicBezTo>
                        <a:pt x="97690" y="616651"/>
                        <a:pt x="154586" y="508895"/>
                        <a:pt x="228139" y="414364"/>
                      </a:cubicBezTo>
                      <a:cubicBezTo>
                        <a:pt x="301491" y="319638"/>
                        <a:pt x="391418" y="238126"/>
                        <a:pt x="492409" y="173839"/>
                      </a:cubicBezTo>
                      <a:cubicBezTo>
                        <a:pt x="542975" y="141798"/>
                        <a:pt x="596303" y="114083"/>
                        <a:pt x="651641" y="91112"/>
                      </a:cubicBezTo>
                      <a:cubicBezTo>
                        <a:pt x="706962" y="68093"/>
                        <a:pt x="764403" y="50155"/>
                        <a:pt x="822868" y="37065"/>
                      </a:cubicBezTo>
                      <a:cubicBezTo>
                        <a:pt x="830194" y="35508"/>
                        <a:pt x="837493" y="33830"/>
                        <a:pt x="844847" y="32403"/>
                      </a:cubicBezTo>
                      <a:lnTo>
                        <a:pt x="866919" y="28214"/>
                      </a:lnTo>
                      <a:lnTo>
                        <a:pt x="889083" y="24564"/>
                      </a:lnTo>
                      <a:cubicBezTo>
                        <a:pt x="896475" y="23377"/>
                        <a:pt x="903900" y="22440"/>
                        <a:pt x="911313" y="21389"/>
                      </a:cubicBezTo>
                      <a:cubicBezTo>
                        <a:pt x="940989" y="17466"/>
                        <a:pt x="970818" y="14808"/>
                        <a:pt x="1000674" y="13392"/>
                      </a:cubicBezTo>
                      <a:lnTo>
                        <a:pt x="1023073" y="12564"/>
                      </a:lnTo>
                      <a:lnTo>
                        <a:pt x="1045467" y="12275"/>
                      </a:lnTo>
                      <a:lnTo>
                        <a:pt x="1083995" y="12237"/>
                      </a:lnTo>
                      <a:lnTo>
                        <a:pt x="1159923" y="12237"/>
                      </a:lnTo>
                      <a:lnTo>
                        <a:pt x="1463636" y="12237"/>
                      </a:lnTo>
                      <a:lnTo>
                        <a:pt x="2071062" y="12237"/>
                      </a:lnTo>
                      <a:lnTo>
                        <a:pt x="2109023" y="12237"/>
                      </a:lnTo>
                      <a:lnTo>
                        <a:pt x="2128006" y="12237"/>
                      </a:lnTo>
                      <a:cubicBezTo>
                        <a:pt x="2129423" y="12221"/>
                        <a:pt x="2131547" y="12275"/>
                        <a:pt x="2133497" y="12319"/>
                      </a:cubicBezTo>
                      <a:lnTo>
                        <a:pt x="2139396" y="12450"/>
                      </a:lnTo>
                      <a:lnTo>
                        <a:pt x="2151200" y="12733"/>
                      </a:lnTo>
                      <a:lnTo>
                        <a:pt x="2162999" y="13054"/>
                      </a:lnTo>
                      <a:cubicBezTo>
                        <a:pt x="2166932" y="13207"/>
                        <a:pt x="2170870" y="13180"/>
                        <a:pt x="2174793" y="13539"/>
                      </a:cubicBezTo>
                      <a:lnTo>
                        <a:pt x="2198362" y="15315"/>
                      </a:lnTo>
                      <a:lnTo>
                        <a:pt x="2210145" y="16252"/>
                      </a:lnTo>
                      <a:cubicBezTo>
                        <a:pt x="2212111" y="16383"/>
                        <a:pt x="2214066" y="16600"/>
                        <a:pt x="2216022" y="16862"/>
                      </a:cubicBezTo>
                      <a:lnTo>
                        <a:pt x="2221889" y="17592"/>
                      </a:lnTo>
                      <a:lnTo>
                        <a:pt x="2245350" y="20593"/>
                      </a:lnTo>
                      <a:cubicBezTo>
                        <a:pt x="2307845" y="29260"/>
                        <a:pt x="2369186" y="45868"/>
                        <a:pt x="2427797" y="68882"/>
                      </a:cubicBezTo>
                      <a:cubicBezTo>
                        <a:pt x="2435108" y="71813"/>
                        <a:pt x="2442483" y="74591"/>
                        <a:pt x="2449712" y="77701"/>
                      </a:cubicBezTo>
                      <a:lnTo>
                        <a:pt x="2471239" y="87397"/>
                      </a:lnTo>
                      <a:lnTo>
                        <a:pt x="2481981" y="92289"/>
                      </a:lnTo>
                      <a:cubicBezTo>
                        <a:pt x="2485554" y="93934"/>
                        <a:pt x="2489013" y="95803"/>
                        <a:pt x="2492532" y="97556"/>
                      </a:cubicBezTo>
                      <a:lnTo>
                        <a:pt x="2513531" y="108315"/>
                      </a:lnTo>
                      <a:lnTo>
                        <a:pt x="2518771" y="111022"/>
                      </a:lnTo>
                      <a:lnTo>
                        <a:pt x="2523897" y="113930"/>
                      </a:lnTo>
                      <a:lnTo>
                        <a:pt x="2534132" y="119781"/>
                      </a:lnTo>
                      <a:cubicBezTo>
                        <a:pt x="2540936" y="123714"/>
                        <a:pt x="2547788" y="127570"/>
                        <a:pt x="2554521" y="131612"/>
                      </a:cubicBezTo>
                      <a:lnTo>
                        <a:pt x="2574392" y="144277"/>
                      </a:lnTo>
                      <a:lnTo>
                        <a:pt x="2584301" y="150650"/>
                      </a:lnTo>
                      <a:cubicBezTo>
                        <a:pt x="2587623" y="152742"/>
                        <a:pt x="2590755" y="155117"/>
                        <a:pt x="2593991" y="157345"/>
                      </a:cubicBezTo>
                      <a:cubicBezTo>
                        <a:pt x="2645620" y="193116"/>
                        <a:pt x="2693271" y="234547"/>
                        <a:pt x="2735678" y="280892"/>
                      </a:cubicBezTo>
                      <a:cubicBezTo>
                        <a:pt x="2777872" y="327433"/>
                        <a:pt x="2814907" y="378734"/>
                        <a:pt x="2845776" y="433702"/>
                      </a:cubicBezTo>
                      <a:lnTo>
                        <a:pt x="2848723" y="438822"/>
                      </a:lnTo>
                      <a:cubicBezTo>
                        <a:pt x="2849687" y="440538"/>
                        <a:pt x="2850564" y="442309"/>
                        <a:pt x="2851490" y="444046"/>
                      </a:cubicBezTo>
                      <a:lnTo>
                        <a:pt x="2856943" y="454543"/>
                      </a:lnTo>
                      <a:cubicBezTo>
                        <a:pt x="2860554" y="461553"/>
                        <a:pt x="2864209" y="468542"/>
                        <a:pt x="2867728" y="475602"/>
                      </a:cubicBezTo>
                      <a:lnTo>
                        <a:pt x="2877598" y="497129"/>
                      </a:lnTo>
                      <a:cubicBezTo>
                        <a:pt x="2880856" y="504319"/>
                        <a:pt x="2884211" y="511460"/>
                        <a:pt x="2887033" y="518852"/>
                      </a:cubicBezTo>
                      <a:cubicBezTo>
                        <a:pt x="2892856" y="533543"/>
                        <a:pt x="2898968" y="548114"/>
                        <a:pt x="2903832" y="563176"/>
                      </a:cubicBezTo>
                      <a:lnTo>
                        <a:pt x="2911453" y="585640"/>
                      </a:lnTo>
                      <a:lnTo>
                        <a:pt x="2918055" y="608437"/>
                      </a:lnTo>
                      <a:cubicBezTo>
                        <a:pt x="2935262" y="669320"/>
                        <a:pt x="2945481" y="732338"/>
                        <a:pt x="2947655" y="795487"/>
                      </a:cubicBezTo>
                      <a:lnTo>
                        <a:pt x="2948199" y="819161"/>
                      </a:lnTo>
                      <a:cubicBezTo>
                        <a:pt x="2948259" y="823105"/>
                        <a:pt x="2948401" y="827065"/>
                        <a:pt x="2948374" y="830992"/>
                      </a:cubicBezTo>
                      <a:cubicBezTo>
                        <a:pt x="2948336" y="834919"/>
                        <a:pt x="2948319" y="838841"/>
                        <a:pt x="2948221" y="842769"/>
                      </a:cubicBezTo>
                      <a:cubicBezTo>
                        <a:pt x="2947905" y="858479"/>
                        <a:pt x="2947181" y="874193"/>
                        <a:pt x="2945950" y="889887"/>
                      </a:cubicBezTo>
                      <a:cubicBezTo>
                        <a:pt x="2943536" y="921279"/>
                        <a:pt x="2939282" y="952578"/>
                        <a:pt x="2933247" y="983557"/>
                      </a:cubicBezTo>
                      <a:lnTo>
                        <a:pt x="2945236" y="985899"/>
                      </a:lnTo>
                      <a:cubicBezTo>
                        <a:pt x="2951364" y="954458"/>
                        <a:pt x="2955684" y="922684"/>
                        <a:pt x="2958130" y="890824"/>
                      </a:cubicBezTo>
                      <a:cubicBezTo>
                        <a:pt x="2959377" y="874896"/>
                        <a:pt x="2960112" y="858947"/>
                        <a:pt x="2960434" y="843003"/>
                      </a:cubicBezTo>
                      <a:cubicBezTo>
                        <a:pt x="2960532" y="839015"/>
                        <a:pt x="2960548" y="835034"/>
                        <a:pt x="2960586" y="831052"/>
                      </a:cubicBezTo>
                      <a:cubicBezTo>
                        <a:pt x="2960613" y="827065"/>
                        <a:pt x="2960472" y="823045"/>
                        <a:pt x="2960412" y="819046"/>
                      </a:cubicBezTo>
                      <a:lnTo>
                        <a:pt x="2959856" y="795013"/>
                      </a:lnTo>
                      <a:cubicBezTo>
                        <a:pt x="2957650" y="730911"/>
                        <a:pt x="2947273" y="666928"/>
                        <a:pt x="2929810" y="605119"/>
                      </a:cubicBezTo>
                      <a:cubicBezTo>
                        <a:pt x="2927598" y="597401"/>
                        <a:pt x="2925398" y="589671"/>
                        <a:pt x="2923104" y="581974"/>
                      </a:cubicBezTo>
                      <a:lnTo>
                        <a:pt x="2915369" y="559167"/>
                      </a:lnTo>
                      <a:cubicBezTo>
                        <a:pt x="2910423" y="543877"/>
                        <a:pt x="2904230" y="529076"/>
                        <a:pt x="2898314" y="514168"/>
                      </a:cubicBezTo>
                      <a:cubicBezTo>
                        <a:pt x="2895449" y="506667"/>
                        <a:pt x="2892044" y="499417"/>
                        <a:pt x="2888738" y="492117"/>
                      </a:cubicBezTo>
                      <a:lnTo>
                        <a:pt x="2878721" y="470269"/>
                      </a:lnTo>
                      <a:cubicBezTo>
                        <a:pt x="2875153" y="463106"/>
                        <a:pt x="2871443" y="456008"/>
                        <a:pt x="2867777" y="448894"/>
                      </a:cubicBezTo>
                      <a:lnTo>
                        <a:pt x="2862237" y="438239"/>
                      </a:lnTo>
                      <a:cubicBezTo>
                        <a:pt x="2861300" y="436474"/>
                        <a:pt x="2860413" y="434677"/>
                        <a:pt x="2859432" y="432934"/>
                      </a:cubicBezTo>
                      <a:lnTo>
                        <a:pt x="2856442" y="427732"/>
                      </a:lnTo>
                      <a:cubicBezTo>
                        <a:pt x="2825115" y="371942"/>
                        <a:pt x="2787524" y="319878"/>
                        <a:pt x="2744704" y="272650"/>
                      </a:cubicBezTo>
                      <a:cubicBezTo>
                        <a:pt x="2701671" y="225620"/>
                        <a:pt x="2653322" y="183578"/>
                        <a:pt x="2600925" y="147278"/>
                      </a:cubicBezTo>
                      <a:cubicBezTo>
                        <a:pt x="2597646" y="145018"/>
                        <a:pt x="2594465" y="142610"/>
                        <a:pt x="2591093" y="140485"/>
                      </a:cubicBezTo>
                      <a:lnTo>
                        <a:pt x="2581038" y="134014"/>
                      </a:lnTo>
                      <a:lnTo>
                        <a:pt x="2560872" y="121164"/>
                      </a:lnTo>
                      <a:cubicBezTo>
                        <a:pt x="2554041" y="117057"/>
                        <a:pt x="2547085" y="113141"/>
                        <a:pt x="2540178" y="109153"/>
                      </a:cubicBezTo>
                      <a:lnTo>
                        <a:pt x="2529790" y="103222"/>
                      </a:lnTo>
                      <a:lnTo>
                        <a:pt x="2524583" y="100275"/>
                      </a:lnTo>
                      <a:lnTo>
                        <a:pt x="2519266" y="97524"/>
                      </a:lnTo>
                      <a:lnTo>
                        <a:pt x="2497957" y="86607"/>
                      </a:lnTo>
                      <a:cubicBezTo>
                        <a:pt x="2494384" y="84826"/>
                        <a:pt x="2490871" y="82931"/>
                        <a:pt x="2487248" y="81258"/>
                      </a:cubicBezTo>
                      <a:lnTo>
                        <a:pt x="2476348" y="76291"/>
                      </a:lnTo>
                      <a:lnTo>
                        <a:pt x="2454500" y="66447"/>
                      </a:lnTo>
                      <a:cubicBezTo>
                        <a:pt x="2447162" y="63294"/>
                        <a:pt x="2439678" y="60467"/>
                        <a:pt x="2432259" y="57498"/>
                      </a:cubicBezTo>
                      <a:cubicBezTo>
                        <a:pt x="2372770" y="34140"/>
                        <a:pt x="2310504" y="17281"/>
                        <a:pt x="2247071" y="8484"/>
                      </a:cubicBezTo>
                      <a:lnTo>
                        <a:pt x="2223256" y="5439"/>
                      </a:lnTo>
                      <a:lnTo>
                        <a:pt x="2217302" y="4698"/>
                      </a:lnTo>
                      <a:cubicBezTo>
                        <a:pt x="2215320" y="4437"/>
                        <a:pt x="2213331" y="4213"/>
                        <a:pt x="2211338" y="4077"/>
                      </a:cubicBezTo>
                      <a:lnTo>
                        <a:pt x="2199381" y="3124"/>
                      </a:lnTo>
                      <a:lnTo>
                        <a:pt x="2175457" y="1326"/>
                      </a:lnTo>
                      <a:cubicBezTo>
                        <a:pt x="2171469" y="962"/>
                        <a:pt x="2167477" y="989"/>
                        <a:pt x="2163484" y="831"/>
                      </a:cubicBezTo>
                      <a:lnTo>
                        <a:pt x="2151506" y="504"/>
                      </a:lnTo>
                      <a:lnTo>
                        <a:pt x="2139527" y="215"/>
                      </a:lnTo>
                      <a:lnTo>
                        <a:pt x="2133541" y="85"/>
                      </a:lnTo>
                      <a:cubicBezTo>
                        <a:pt x="2131563" y="46"/>
                        <a:pt x="2129401" y="-14"/>
                        <a:pt x="2127996" y="3"/>
                      </a:cubicBezTo>
                      <a:lnTo>
                        <a:pt x="2109012" y="3"/>
                      </a:lnTo>
                      <a:lnTo>
                        <a:pt x="2071051" y="3"/>
                      </a:lnTo>
                      <a:lnTo>
                        <a:pt x="1463641" y="3"/>
                      </a:lnTo>
                      <a:lnTo>
                        <a:pt x="1159928" y="3"/>
                      </a:lnTo>
                      <a:lnTo>
                        <a:pt x="1084000" y="3"/>
                      </a:lnTo>
                      <a:lnTo>
                        <a:pt x="1045428" y="46"/>
                      </a:lnTo>
                      <a:lnTo>
                        <a:pt x="1022774" y="335"/>
                      </a:lnTo>
                      <a:lnTo>
                        <a:pt x="1000119" y="1174"/>
                      </a:lnTo>
                      <a:cubicBezTo>
                        <a:pt x="969914" y="2607"/>
                        <a:pt x="939742" y="5297"/>
                        <a:pt x="909712" y="9263"/>
                      </a:cubicBezTo>
                      <a:cubicBezTo>
                        <a:pt x="902217" y="10331"/>
                        <a:pt x="894699" y="11278"/>
                        <a:pt x="887220" y="12477"/>
                      </a:cubicBezTo>
                      <a:lnTo>
                        <a:pt x="864794" y="16170"/>
                      </a:lnTo>
                      <a:lnTo>
                        <a:pt x="842461" y="20408"/>
                      </a:lnTo>
                      <a:cubicBezTo>
                        <a:pt x="835020" y="21846"/>
                        <a:pt x="827634" y="23546"/>
                        <a:pt x="820220" y="25120"/>
                      </a:cubicBezTo>
                      <a:cubicBezTo>
                        <a:pt x="761064" y="38356"/>
                        <a:pt x="702948" y="56512"/>
                        <a:pt x="646973" y="79804"/>
                      </a:cubicBezTo>
                      <a:cubicBezTo>
                        <a:pt x="590981" y="103047"/>
                        <a:pt x="537021" y="131084"/>
                        <a:pt x="485861" y="163505"/>
                      </a:cubicBezTo>
                      <a:cubicBezTo>
                        <a:pt x="383683" y="228545"/>
                        <a:pt x="292710" y="311015"/>
                        <a:pt x="218492" y="406853"/>
                      </a:cubicBezTo>
                      <a:cubicBezTo>
                        <a:pt x="144073" y="502494"/>
                        <a:pt x="86496" y="611531"/>
                        <a:pt x="49373" y="727327"/>
                      </a:cubicBezTo>
                      <a:cubicBezTo>
                        <a:pt x="30913" y="785241"/>
                        <a:pt x="17398" y="844763"/>
                        <a:pt x="9331" y="904954"/>
                      </a:cubicBezTo>
                      <a:cubicBezTo>
                        <a:pt x="5322" y="935049"/>
                        <a:pt x="2615" y="965292"/>
                        <a:pt x="1188" y="995557"/>
                      </a:cubicBezTo>
                      <a:cubicBezTo>
                        <a:pt x="904" y="1003123"/>
                        <a:pt x="474" y="1010694"/>
                        <a:pt x="354" y="1018260"/>
                      </a:cubicBezTo>
                      <a:lnTo>
                        <a:pt x="0" y="1040959"/>
                      </a:lnTo>
                      <a:lnTo>
                        <a:pt x="202" y="1063630"/>
                      </a:lnTo>
                      <a:cubicBezTo>
                        <a:pt x="256" y="1071185"/>
                        <a:pt x="648" y="1078746"/>
                        <a:pt x="877" y="1086307"/>
                      </a:cubicBezTo>
                      <a:cubicBezTo>
                        <a:pt x="2092" y="1116544"/>
                        <a:pt x="4570" y="1146765"/>
                        <a:pt x="8340" y="1176855"/>
                      </a:cubicBezTo>
                      <a:cubicBezTo>
                        <a:pt x="12104" y="1206946"/>
                        <a:pt x="17338" y="1236872"/>
                        <a:pt x="23750" y="1266543"/>
                      </a:cubicBezTo>
                      <a:cubicBezTo>
                        <a:pt x="30183" y="1296208"/>
                        <a:pt x="37902" y="1325612"/>
                        <a:pt x="46873" y="1354624"/>
                      </a:cubicBezTo>
                      <a:cubicBezTo>
                        <a:pt x="55839" y="1383641"/>
                        <a:pt x="66210" y="1412217"/>
                        <a:pt x="77715" y="1440308"/>
                      </a:cubicBezTo>
                      <a:cubicBezTo>
                        <a:pt x="100789" y="1496463"/>
                        <a:pt x="128586" y="1550684"/>
                        <a:pt x="161079" y="1601899"/>
                      </a:cubicBezTo>
                      <a:cubicBezTo>
                        <a:pt x="193517" y="1653146"/>
                        <a:pt x="230356" y="1701549"/>
                        <a:pt x="271052" y="1746445"/>
                      </a:cubicBezTo>
                      <a:cubicBezTo>
                        <a:pt x="352585" y="1836084"/>
                        <a:pt x="449567" y="1911734"/>
                        <a:pt x="556958" y="1968336"/>
                      </a:cubicBezTo>
                      <a:cubicBezTo>
                        <a:pt x="610596" y="1996716"/>
                        <a:pt x="666746" y="2020466"/>
                        <a:pt x="724595" y="2038986"/>
                      </a:cubicBezTo>
                      <a:cubicBezTo>
                        <a:pt x="782422" y="2057506"/>
                        <a:pt x="841862" y="2071124"/>
                        <a:pt x="901982" y="2079240"/>
                      </a:cubicBezTo>
                      <a:cubicBezTo>
                        <a:pt x="932034" y="2083326"/>
                        <a:pt x="962234" y="2086159"/>
                        <a:pt x="992465" y="2087684"/>
                      </a:cubicBezTo>
                      <a:lnTo>
                        <a:pt x="1015142" y="2088555"/>
                      </a:lnTo>
                      <a:cubicBezTo>
                        <a:pt x="1022703" y="2088773"/>
                        <a:pt x="1030258" y="2088773"/>
                        <a:pt x="1037819" y="2088882"/>
                      </a:cubicBezTo>
                      <a:lnTo>
                        <a:pt x="1043489" y="2088936"/>
                      </a:lnTo>
                      <a:lnTo>
                        <a:pt x="1048397" y="2088991"/>
                      </a:lnTo>
                      <a:lnTo>
                        <a:pt x="1057886" y="2088991"/>
                      </a:lnTo>
                      <a:lnTo>
                        <a:pt x="1076869" y="2088991"/>
                      </a:lnTo>
                      <a:lnTo>
                        <a:pt x="1228726" y="2088991"/>
                      </a:lnTo>
                      <a:lnTo>
                        <a:pt x="1532433" y="2088991"/>
                      </a:lnTo>
                      <a:lnTo>
                        <a:pt x="2139860" y="2088991"/>
                      </a:lnTo>
                      <a:lnTo>
                        <a:pt x="3354701" y="2088991"/>
                      </a:lnTo>
                      <a:lnTo>
                        <a:pt x="6982784" y="2088991"/>
                      </a:lnTo>
                      <a:lnTo>
                        <a:pt x="6982784" y="20767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31" name="Graphic 2">
                <a:extLst>
                  <a:ext uri="{FF2B5EF4-FFF2-40B4-BE49-F238E27FC236}">
                    <a16:creationId xmlns:a16="http://schemas.microsoft.com/office/drawing/2014/main" id="{D201D607-65CD-04CD-4780-D48C8CB61E52}"/>
                  </a:ext>
                </a:extLst>
              </p:cNvPr>
              <p:cNvGrpSpPr/>
              <p:nvPr/>
            </p:nvGrpSpPr>
            <p:grpSpPr>
              <a:xfrm>
                <a:off x="4589734" y="1723351"/>
                <a:ext cx="2998493" cy="3450118"/>
                <a:chOff x="4589734" y="1723351"/>
                <a:chExt cx="2998493" cy="3450118"/>
              </a:xfrm>
            </p:grpSpPr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FD8E7E34-D931-35C5-ACC5-BBDBB231BC50}"/>
                    </a:ext>
                  </a:extLst>
                </p:cNvPr>
                <p:cNvSpPr/>
                <p:nvPr/>
              </p:nvSpPr>
              <p:spPr>
                <a:xfrm>
                  <a:off x="4589734" y="1723351"/>
                  <a:ext cx="2998493" cy="3450118"/>
                </a:xfrm>
                <a:custGeom>
                  <a:avLst/>
                  <a:gdLst>
                    <a:gd name="connsiteX0" fmla="*/ 2998493 w 2998493"/>
                    <a:gd name="connsiteY0" fmla="*/ 2761149 h 3450118"/>
                    <a:gd name="connsiteX1" fmla="*/ 2967962 w 2998493"/>
                    <a:gd name="connsiteY1" fmla="*/ 2874564 h 3450118"/>
                    <a:gd name="connsiteX2" fmla="*/ 2957977 w 2998493"/>
                    <a:gd name="connsiteY2" fmla="*/ 2902203 h 3450118"/>
                    <a:gd name="connsiteX3" fmla="*/ 2946903 w 2998493"/>
                    <a:gd name="connsiteY3" fmla="*/ 2929417 h 3450118"/>
                    <a:gd name="connsiteX4" fmla="*/ 2944092 w 2998493"/>
                    <a:gd name="connsiteY4" fmla="*/ 2936205 h 3450118"/>
                    <a:gd name="connsiteX5" fmla="*/ 2941080 w 2998493"/>
                    <a:gd name="connsiteY5" fmla="*/ 2942899 h 3450118"/>
                    <a:gd name="connsiteX6" fmla="*/ 2934946 w 2998493"/>
                    <a:gd name="connsiteY6" fmla="*/ 2956245 h 3450118"/>
                    <a:gd name="connsiteX7" fmla="*/ 2928758 w 2998493"/>
                    <a:gd name="connsiteY7" fmla="*/ 2969563 h 3450118"/>
                    <a:gd name="connsiteX8" fmla="*/ 2922113 w 2998493"/>
                    <a:gd name="connsiteY8" fmla="*/ 2982653 h 3450118"/>
                    <a:gd name="connsiteX9" fmla="*/ 2915385 w 2998493"/>
                    <a:gd name="connsiteY9" fmla="*/ 2995704 h 3450118"/>
                    <a:gd name="connsiteX10" fmla="*/ 2912003 w 2998493"/>
                    <a:gd name="connsiteY10" fmla="*/ 3002219 h 3450118"/>
                    <a:gd name="connsiteX11" fmla="*/ 2908413 w 2998493"/>
                    <a:gd name="connsiteY11" fmla="*/ 3008619 h 3450118"/>
                    <a:gd name="connsiteX12" fmla="*/ 2893869 w 2998493"/>
                    <a:gd name="connsiteY12" fmla="*/ 3034107 h 3450118"/>
                    <a:gd name="connsiteX13" fmla="*/ 2878312 w 2998493"/>
                    <a:gd name="connsiteY13" fmla="*/ 3058973 h 3450118"/>
                    <a:gd name="connsiteX14" fmla="*/ 2874379 w 2998493"/>
                    <a:gd name="connsiteY14" fmla="*/ 3065161 h 3450118"/>
                    <a:gd name="connsiteX15" fmla="*/ 2870250 w 2998493"/>
                    <a:gd name="connsiteY15" fmla="*/ 3071218 h 3450118"/>
                    <a:gd name="connsiteX16" fmla="*/ 2861954 w 2998493"/>
                    <a:gd name="connsiteY16" fmla="*/ 3083306 h 3450118"/>
                    <a:gd name="connsiteX17" fmla="*/ 2853587 w 2998493"/>
                    <a:gd name="connsiteY17" fmla="*/ 3095338 h 3450118"/>
                    <a:gd name="connsiteX18" fmla="*/ 2844812 w 2998493"/>
                    <a:gd name="connsiteY18" fmla="*/ 3107077 h 3450118"/>
                    <a:gd name="connsiteX19" fmla="*/ 2826901 w 2998493"/>
                    <a:gd name="connsiteY19" fmla="*/ 3130271 h 3450118"/>
                    <a:gd name="connsiteX20" fmla="*/ 2808240 w 2998493"/>
                    <a:gd name="connsiteY20" fmla="*/ 3152861 h 3450118"/>
                    <a:gd name="connsiteX21" fmla="*/ 2788744 w 2998493"/>
                    <a:gd name="connsiteY21" fmla="*/ 3174726 h 3450118"/>
                    <a:gd name="connsiteX22" fmla="*/ 2703719 w 2998493"/>
                    <a:gd name="connsiteY22" fmla="*/ 3255230 h 3450118"/>
                    <a:gd name="connsiteX23" fmla="*/ 2680825 w 2998493"/>
                    <a:gd name="connsiteY23" fmla="*/ 3273521 h 3450118"/>
                    <a:gd name="connsiteX24" fmla="*/ 2657238 w 2998493"/>
                    <a:gd name="connsiteY24" fmla="*/ 3290925 h 3450118"/>
                    <a:gd name="connsiteX25" fmla="*/ 2651312 w 2998493"/>
                    <a:gd name="connsiteY25" fmla="*/ 3295234 h 3450118"/>
                    <a:gd name="connsiteX26" fmla="*/ 2645260 w 2998493"/>
                    <a:gd name="connsiteY26" fmla="*/ 3299368 h 3450118"/>
                    <a:gd name="connsiteX27" fmla="*/ 2633091 w 2998493"/>
                    <a:gd name="connsiteY27" fmla="*/ 3307544 h 3450118"/>
                    <a:gd name="connsiteX28" fmla="*/ 2620889 w 2998493"/>
                    <a:gd name="connsiteY28" fmla="*/ 3315672 h 3450118"/>
                    <a:gd name="connsiteX29" fmla="*/ 2608404 w 2998493"/>
                    <a:gd name="connsiteY29" fmla="*/ 3323368 h 3450118"/>
                    <a:gd name="connsiteX30" fmla="*/ 2595876 w 2998493"/>
                    <a:gd name="connsiteY30" fmla="*/ 3331000 h 3450118"/>
                    <a:gd name="connsiteX31" fmla="*/ 2589601 w 2998493"/>
                    <a:gd name="connsiteY31" fmla="*/ 3334797 h 3450118"/>
                    <a:gd name="connsiteX32" fmla="*/ 2583195 w 2998493"/>
                    <a:gd name="connsiteY32" fmla="*/ 3338375 h 3450118"/>
                    <a:gd name="connsiteX33" fmla="*/ 2557495 w 2998493"/>
                    <a:gd name="connsiteY33" fmla="*/ 3352549 h 3450118"/>
                    <a:gd name="connsiteX34" fmla="*/ 2531234 w 2998493"/>
                    <a:gd name="connsiteY34" fmla="*/ 3365682 h 3450118"/>
                    <a:gd name="connsiteX35" fmla="*/ 2524643 w 2998493"/>
                    <a:gd name="connsiteY35" fmla="*/ 3368912 h 3450118"/>
                    <a:gd name="connsiteX36" fmla="*/ 2517948 w 2998493"/>
                    <a:gd name="connsiteY36" fmla="*/ 3371930 h 3450118"/>
                    <a:gd name="connsiteX37" fmla="*/ 2504543 w 2998493"/>
                    <a:gd name="connsiteY37" fmla="*/ 3377933 h 3450118"/>
                    <a:gd name="connsiteX38" fmla="*/ 2491099 w 2998493"/>
                    <a:gd name="connsiteY38" fmla="*/ 3383848 h 3450118"/>
                    <a:gd name="connsiteX39" fmla="*/ 2477454 w 2998493"/>
                    <a:gd name="connsiteY39" fmla="*/ 3389296 h 3450118"/>
                    <a:gd name="connsiteX40" fmla="*/ 2463787 w 2998493"/>
                    <a:gd name="connsiteY40" fmla="*/ 3394688 h 3450118"/>
                    <a:gd name="connsiteX41" fmla="*/ 2456935 w 2998493"/>
                    <a:gd name="connsiteY41" fmla="*/ 3397330 h 3450118"/>
                    <a:gd name="connsiteX42" fmla="*/ 2450000 w 2998493"/>
                    <a:gd name="connsiteY42" fmla="*/ 3399765 h 3450118"/>
                    <a:gd name="connsiteX43" fmla="*/ 2422209 w 2998493"/>
                    <a:gd name="connsiteY43" fmla="*/ 3409325 h 3450118"/>
                    <a:gd name="connsiteX44" fmla="*/ 2394052 w 2998493"/>
                    <a:gd name="connsiteY44" fmla="*/ 3417757 h 3450118"/>
                    <a:gd name="connsiteX45" fmla="*/ 2279177 w 2998493"/>
                    <a:gd name="connsiteY45" fmla="*/ 3441964 h 3450118"/>
                    <a:gd name="connsiteX46" fmla="*/ 2162438 w 2998493"/>
                    <a:gd name="connsiteY46" fmla="*/ 3450119 h 3450118"/>
                    <a:gd name="connsiteX47" fmla="*/ 2133056 w 2998493"/>
                    <a:gd name="connsiteY47" fmla="*/ 3449498 h 3450118"/>
                    <a:gd name="connsiteX48" fmla="*/ 2118370 w 2998493"/>
                    <a:gd name="connsiteY48" fmla="*/ 3449051 h 3450118"/>
                    <a:gd name="connsiteX49" fmla="*/ 2103690 w 2998493"/>
                    <a:gd name="connsiteY49" fmla="*/ 3448011 h 3450118"/>
                    <a:gd name="connsiteX50" fmla="*/ 2074346 w 2998493"/>
                    <a:gd name="connsiteY50" fmla="*/ 3445674 h 3450118"/>
                    <a:gd name="connsiteX51" fmla="*/ 2045111 w 2998493"/>
                    <a:gd name="connsiteY51" fmla="*/ 3442008 h 3450118"/>
                    <a:gd name="connsiteX52" fmla="*/ 2030518 w 2998493"/>
                    <a:gd name="connsiteY52" fmla="*/ 3439982 h 3450118"/>
                    <a:gd name="connsiteX53" fmla="*/ 2016002 w 2998493"/>
                    <a:gd name="connsiteY53" fmla="*/ 3437427 h 3450118"/>
                    <a:gd name="connsiteX54" fmla="*/ 2001496 w 2998493"/>
                    <a:gd name="connsiteY54" fmla="*/ 3434812 h 3450118"/>
                    <a:gd name="connsiteX55" fmla="*/ 1987033 w 2998493"/>
                    <a:gd name="connsiteY55" fmla="*/ 3431985 h 3450118"/>
                    <a:gd name="connsiteX56" fmla="*/ 1929860 w 2998493"/>
                    <a:gd name="connsiteY56" fmla="*/ 3417692 h 3450118"/>
                    <a:gd name="connsiteX57" fmla="*/ 1915702 w 2998493"/>
                    <a:gd name="connsiteY57" fmla="*/ 3413612 h 3450118"/>
                    <a:gd name="connsiteX58" fmla="*/ 1908632 w 2998493"/>
                    <a:gd name="connsiteY58" fmla="*/ 3411547 h 3450118"/>
                    <a:gd name="connsiteX59" fmla="*/ 1901654 w 2998493"/>
                    <a:gd name="connsiteY59" fmla="*/ 3409205 h 3450118"/>
                    <a:gd name="connsiteX60" fmla="*/ 1873792 w 2998493"/>
                    <a:gd name="connsiteY60" fmla="*/ 3399683 h 3450118"/>
                    <a:gd name="connsiteX61" fmla="*/ 1860027 w 2998493"/>
                    <a:gd name="connsiteY61" fmla="*/ 3394503 h 3450118"/>
                    <a:gd name="connsiteX62" fmla="*/ 1846355 w 2998493"/>
                    <a:gd name="connsiteY62" fmla="*/ 3389078 h 3450118"/>
                    <a:gd name="connsiteX63" fmla="*/ 1832704 w 2998493"/>
                    <a:gd name="connsiteY63" fmla="*/ 3383598 h 3450118"/>
                    <a:gd name="connsiteX64" fmla="*/ 1825955 w 2998493"/>
                    <a:gd name="connsiteY64" fmla="*/ 3380689 h 3450118"/>
                    <a:gd name="connsiteX65" fmla="*/ 1819260 w 2998493"/>
                    <a:gd name="connsiteY65" fmla="*/ 3377666 h 3450118"/>
                    <a:gd name="connsiteX66" fmla="*/ 1792547 w 2998493"/>
                    <a:gd name="connsiteY66" fmla="*/ 3365426 h 3450118"/>
                    <a:gd name="connsiteX67" fmla="*/ 1766434 w 2998493"/>
                    <a:gd name="connsiteY67" fmla="*/ 3352020 h 3450118"/>
                    <a:gd name="connsiteX68" fmla="*/ 1753458 w 2998493"/>
                    <a:gd name="connsiteY68" fmla="*/ 3345168 h 3450118"/>
                    <a:gd name="connsiteX69" fmla="*/ 1740755 w 2998493"/>
                    <a:gd name="connsiteY69" fmla="*/ 3337853 h 3450118"/>
                    <a:gd name="connsiteX70" fmla="*/ 1728080 w 2998493"/>
                    <a:gd name="connsiteY70" fmla="*/ 3330488 h 3450118"/>
                    <a:gd name="connsiteX71" fmla="*/ 1715524 w 2998493"/>
                    <a:gd name="connsiteY71" fmla="*/ 3322938 h 3450118"/>
                    <a:gd name="connsiteX72" fmla="*/ 1690925 w 2998493"/>
                    <a:gd name="connsiteY72" fmla="*/ 3307049 h 3450118"/>
                    <a:gd name="connsiteX73" fmla="*/ 1684797 w 2998493"/>
                    <a:gd name="connsiteY73" fmla="*/ 3303045 h 3450118"/>
                    <a:gd name="connsiteX74" fmla="*/ 1678827 w 2998493"/>
                    <a:gd name="connsiteY74" fmla="*/ 3298823 h 3450118"/>
                    <a:gd name="connsiteX75" fmla="*/ 1666925 w 2998493"/>
                    <a:gd name="connsiteY75" fmla="*/ 3290320 h 3450118"/>
                    <a:gd name="connsiteX76" fmla="*/ 1620536 w 2998493"/>
                    <a:gd name="connsiteY76" fmla="*/ 3254729 h 3450118"/>
                    <a:gd name="connsiteX77" fmla="*/ 1598426 w 2998493"/>
                    <a:gd name="connsiteY77" fmla="*/ 3235636 h 3450118"/>
                    <a:gd name="connsiteX78" fmla="*/ 1587466 w 2998493"/>
                    <a:gd name="connsiteY78" fmla="*/ 3225984 h 3450118"/>
                    <a:gd name="connsiteX79" fmla="*/ 1576899 w 2998493"/>
                    <a:gd name="connsiteY79" fmla="*/ 3215912 h 3450118"/>
                    <a:gd name="connsiteX80" fmla="*/ 1566369 w 2998493"/>
                    <a:gd name="connsiteY80" fmla="*/ 3205796 h 3450118"/>
                    <a:gd name="connsiteX81" fmla="*/ 1561118 w 2998493"/>
                    <a:gd name="connsiteY81" fmla="*/ 3200725 h 3450118"/>
                    <a:gd name="connsiteX82" fmla="*/ 1555960 w 2998493"/>
                    <a:gd name="connsiteY82" fmla="*/ 3195561 h 3450118"/>
                    <a:gd name="connsiteX83" fmla="*/ 1535860 w 2998493"/>
                    <a:gd name="connsiteY83" fmla="*/ 3174393 h 3450118"/>
                    <a:gd name="connsiteX84" fmla="*/ 1462737 w 2998493"/>
                    <a:gd name="connsiteY84" fmla="*/ 3083480 h 3450118"/>
                    <a:gd name="connsiteX85" fmla="*/ 1454332 w 2998493"/>
                    <a:gd name="connsiteY85" fmla="*/ 3071540 h 3450118"/>
                    <a:gd name="connsiteX86" fmla="*/ 1446395 w 2998493"/>
                    <a:gd name="connsiteY86" fmla="*/ 3059278 h 3450118"/>
                    <a:gd name="connsiteX87" fmla="*/ 1430762 w 2998493"/>
                    <a:gd name="connsiteY87" fmla="*/ 3034597 h 3450118"/>
                    <a:gd name="connsiteX88" fmla="*/ 1402404 w 2998493"/>
                    <a:gd name="connsiteY88" fmla="*/ 2983464 h 3450118"/>
                    <a:gd name="connsiteX89" fmla="*/ 1324656 w 2998493"/>
                    <a:gd name="connsiteY89" fmla="*/ 2763001 h 3450118"/>
                    <a:gd name="connsiteX90" fmla="*/ 1319427 w 2998493"/>
                    <a:gd name="connsiteY90" fmla="*/ 2734114 h 3450118"/>
                    <a:gd name="connsiteX91" fmla="*/ 1317003 w 2998493"/>
                    <a:gd name="connsiteY91" fmla="*/ 2719641 h 3450118"/>
                    <a:gd name="connsiteX92" fmla="*/ 1315097 w 2998493"/>
                    <a:gd name="connsiteY92" fmla="*/ 2705092 h 3450118"/>
                    <a:gd name="connsiteX93" fmla="*/ 1313250 w 2998493"/>
                    <a:gd name="connsiteY93" fmla="*/ 2690537 h 3450118"/>
                    <a:gd name="connsiteX94" fmla="*/ 1312346 w 2998493"/>
                    <a:gd name="connsiteY94" fmla="*/ 2683259 h 3450118"/>
                    <a:gd name="connsiteX95" fmla="*/ 1311899 w 2998493"/>
                    <a:gd name="connsiteY95" fmla="*/ 2679621 h 3450118"/>
                    <a:gd name="connsiteX96" fmla="*/ 1311594 w 2998493"/>
                    <a:gd name="connsiteY96" fmla="*/ 2675971 h 3450118"/>
                    <a:gd name="connsiteX97" fmla="*/ 1309328 w 2998493"/>
                    <a:gd name="connsiteY97" fmla="*/ 2646736 h 3450118"/>
                    <a:gd name="connsiteX98" fmla="*/ 1308026 w 2998493"/>
                    <a:gd name="connsiteY98" fmla="*/ 2617474 h 3450118"/>
                    <a:gd name="connsiteX99" fmla="*/ 1307672 w 2998493"/>
                    <a:gd name="connsiteY99" fmla="*/ 2602837 h 3450118"/>
                    <a:gd name="connsiteX100" fmla="*/ 1307514 w 2998493"/>
                    <a:gd name="connsiteY100" fmla="*/ 2595516 h 3450118"/>
                    <a:gd name="connsiteX101" fmla="*/ 1307449 w 2998493"/>
                    <a:gd name="connsiteY101" fmla="*/ 2591970 h 3450118"/>
                    <a:gd name="connsiteX102" fmla="*/ 1307449 w 2998493"/>
                    <a:gd name="connsiteY102" fmla="*/ 2589159 h 3450118"/>
                    <a:gd name="connsiteX103" fmla="*/ 1307449 w 2998493"/>
                    <a:gd name="connsiteY103" fmla="*/ 2544215 h 3450118"/>
                    <a:gd name="connsiteX104" fmla="*/ 1307449 w 2998493"/>
                    <a:gd name="connsiteY104" fmla="*/ 2364447 h 3450118"/>
                    <a:gd name="connsiteX105" fmla="*/ 1307449 w 2998493"/>
                    <a:gd name="connsiteY105" fmla="*/ 1645386 h 3450118"/>
                    <a:gd name="connsiteX106" fmla="*/ 1307449 w 2998493"/>
                    <a:gd name="connsiteY106" fmla="*/ 926320 h 3450118"/>
                    <a:gd name="connsiteX107" fmla="*/ 1307449 w 2998493"/>
                    <a:gd name="connsiteY107" fmla="*/ 881381 h 3450118"/>
                    <a:gd name="connsiteX108" fmla="*/ 1307449 w 2998493"/>
                    <a:gd name="connsiteY108" fmla="*/ 858911 h 3450118"/>
                    <a:gd name="connsiteX109" fmla="*/ 1307007 w 2998493"/>
                    <a:gd name="connsiteY109" fmla="*/ 842908 h 3450118"/>
                    <a:gd name="connsiteX110" fmla="*/ 1306860 w 2998493"/>
                    <a:gd name="connsiteY110" fmla="*/ 835080 h 3450118"/>
                    <a:gd name="connsiteX111" fmla="*/ 1306256 w 2998493"/>
                    <a:gd name="connsiteY111" fmla="*/ 827291 h 3450118"/>
                    <a:gd name="connsiteX112" fmla="*/ 1305112 w 2998493"/>
                    <a:gd name="connsiteY112" fmla="*/ 811712 h 3450118"/>
                    <a:gd name="connsiteX113" fmla="*/ 1303107 w 2998493"/>
                    <a:gd name="connsiteY113" fmla="*/ 796242 h 3450118"/>
                    <a:gd name="connsiteX114" fmla="*/ 1302176 w 2998493"/>
                    <a:gd name="connsiteY114" fmla="*/ 788496 h 3450118"/>
                    <a:gd name="connsiteX115" fmla="*/ 1300743 w 2998493"/>
                    <a:gd name="connsiteY115" fmla="*/ 780832 h 3450118"/>
                    <a:gd name="connsiteX116" fmla="*/ 1298009 w 2998493"/>
                    <a:gd name="connsiteY116" fmla="*/ 765487 h 3450118"/>
                    <a:gd name="connsiteX117" fmla="*/ 1294446 w 2998493"/>
                    <a:gd name="connsiteY117" fmla="*/ 750311 h 3450118"/>
                    <a:gd name="connsiteX118" fmla="*/ 1292654 w 2998493"/>
                    <a:gd name="connsiteY118" fmla="*/ 742723 h 3450118"/>
                    <a:gd name="connsiteX119" fmla="*/ 1290475 w 2998493"/>
                    <a:gd name="connsiteY119" fmla="*/ 735233 h 3450118"/>
                    <a:gd name="connsiteX120" fmla="*/ 1288351 w 2998493"/>
                    <a:gd name="connsiteY120" fmla="*/ 727727 h 3450118"/>
                    <a:gd name="connsiteX121" fmla="*/ 1286123 w 2998493"/>
                    <a:gd name="connsiteY121" fmla="*/ 720253 h 3450118"/>
                    <a:gd name="connsiteX122" fmla="*/ 1281095 w 2998493"/>
                    <a:gd name="connsiteY122" fmla="*/ 705470 h 3450118"/>
                    <a:gd name="connsiteX123" fmla="*/ 1279875 w 2998493"/>
                    <a:gd name="connsiteY123" fmla="*/ 701760 h 3450118"/>
                    <a:gd name="connsiteX124" fmla="*/ 1278443 w 2998493"/>
                    <a:gd name="connsiteY124" fmla="*/ 698121 h 3450118"/>
                    <a:gd name="connsiteX125" fmla="*/ 1275544 w 2998493"/>
                    <a:gd name="connsiteY125" fmla="*/ 690861 h 3450118"/>
                    <a:gd name="connsiteX126" fmla="*/ 1272701 w 2998493"/>
                    <a:gd name="connsiteY126" fmla="*/ 683578 h 3450118"/>
                    <a:gd name="connsiteX127" fmla="*/ 1271263 w 2998493"/>
                    <a:gd name="connsiteY127" fmla="*/ 679944 h 3450118"/>
                    <a:gd name="connsiteX128" fmla="*/ 1269623 w 2998493"/>
                    <a:gd name="connsiteY128" fmla="*/ 676387 h 3450118"/>
                    <a:gd name="connsiteX129" fmla="*/ 1263185 w 2998493"/>
                    <a:gd name="connsiteY129" fmla="*/ 662110 h 3450118"/>
                    <a:gd name="connsiteX130" fmla="*/ 1259688 w 2998493"/>
                    <a:gd name="connsiteY130" fmla="*/ 655100 h 3450118"/>
                    <a:gd name="connsiteX131" fmla="*/ 1256104 w 2998493"/>
                    <a:gd name="connsiteY131" fmla="*/ 648127 h 3450118"/>
                    <a:gd name="connsiteX132" fmla="*/ 1252574 w 2998493"/>
                    <a:gd name="connsiteY132" fmla="*/ 641122 h 3450118"/>
                    <a:gd name="connsiteX133" fmla="*/ 1248668 w 2998493"/>
                    <a:gd name="connsiteY133" fmla="*/ 634313 h 3450118"/>
                    <a:gd name="connsiteX134" fmla="*/ 1240868 w 2998493"/>
                    <a:gd name="connsiteY134" fmla="*/ 620679 h 3450118"/>
                    <a:gd name="connsiteX135" fmla="*/ 1232359 w 2998493"/>
                    <a:gd name="connsiteY135" fmla="*/ 607453 h 3450118"/>
                    <a:gd name="connsiteX136" fmla="*/ 1230262 w 2998493"/>
                    <a:gd name="connsiteY136" fmla="*/ 604125 h 3450118"/>
                    <a:gd name="connsiteX137" fmla="*/ 1228072 w 2998493"/>
                    <a:gd name="connsiteY137" fmla="*/ 600857 h 3450118"/>
                    <a:gd name="connsiteX138" fmla="*/ 1223491 w 2998493"/>
                    <a:gd name="connsiteY138" fmla="*/ 594456 h 3450118"/>
                    <a:gd name="connsiteX139" fmla="*/ 1218954 w 2998493"/>
                    <a:gd name="connsiteY139" fmla="*/ 588023 h 3450118"/>
                    <a:gd name="connsiteX140" fmla="*/ 1216704 w 2998493"/>
                    <a:gd name="connsiteY140" fmla="*/ 584793 h 3450118"/>
                    <a:gd name="connsiteX141" fmla="*/ 1214286 w 2998493"/>
                    <a:gd name="connsiteY141" fmla="*/ 581688 h 3450118"/>
                    <a:gd name="connsiteX142" fmla="*/ 1204579 w 2998493"/>
                    <a:gd name="connsiteY142" fmla="*/ 569285 h 3450118"/>
                    <a:gd name="connsiteX143" fmla="*/ 1202138 w 2998493"/>
                    <a:gd name="connsiteY143" fmla="*/ 566191 h 3450118"/>
                    <a:gd name="connsiteX144" fmla="*/ 1199546 w 2998493"/>
                    <a:gd name="connsiteY144" fmla="*/ 563228 h 3450118"/>
                    <a:gd name="connsiteX145" fmla="*/ 1194387 w 2998493"/>
                    <a:gd name="connsiteY145" fmla="*/ 557274 h 3450118"/>
                    <a:gd name="connsiteX146" fmla="*/ 1189272 w 2998493"/>
                    <a:gd name="connsiteY146" fmla="*/ 551282 h 3450118"/>
                    <a:gd name="connsiteX147" fmla="*/ 1186619 w 2998493"/>
                    <a:gd name="connsiteY147" fmla="*/ 548373 h 3450118"/>
                    <a:gd name="connsiteX148" fmla="*/ 1183890 w 2998493"/>
                    <a:gd name="connsiteY148" fmla="*/ 545530 h 3450118"/>
                    <a:gd name="connsiteX149" fmla="*/ 1173083 w 2998493"/>
                    <a:gd name="connsiteY149" fmla="*/ 534069 h 3450118"/>
                    <a:gd name="connsiteX150" fmla="*/ 1161704 w 2998493"/>
                    <a:gd name="connsiteY150" fmla="*/ 523191 h 3450118"/>
                    <a:gd name="connsiteX151" fmla="*/ 1156012 w 2998493"/>
                    <a:gd name="connsiteY151" fmla="*/ 517754 h 3450118"/>
                    <a:gd name="connsiteX152" fmla="*/ 1150058 w 2998493"/>
                    <a:gd name="connsiteY152" fmla="*/ 512618 h 3450118"/>
                    <a:gd name="connsiteX153" fmla="*/ 1144142 w 2998493"/>
                    <a:gd name="connsiteY153" fmla="*/ 507438 h 3450118"/>
                    <a:gd name="connsiteX154" fmla="*/ 1138150 w 2998493"/>
                    <a:gd name="connsiteY154" fmla="*/ 502355 h 3450118"/>
                    <a:gd name="connsiteX155" fmla="*/ 1125829 w 2998493"/>
                    <a:gd name="connsiteY155" fmla="*/ 492610 h 3450118"/>
                    <a:gd name="connsiteX156" fmla="*/ 1122762 w 2998493"/>
                    <a:gd name="connsiteY156" fmla="*/ 490154 h 3450118"/>
                    <a:gd name="connsiteX157" fmla="*/ 1119554 w 2998493"/>
                    <a:gd name="connsiteY157" fmla="*/ 487893 h 3450118"/>
                    <a:gd name="connsiteX158" fmla="*/ 1113170 w 2998493"/>
                    <a:gd name="connsiteY158" fmla="*/ 483345 h 3450118"/>
                    <a:gd name="connsiteX159" fmla="*/ 1100292 w 2998493"/>
                    <a:gd name="connsiteY159" fmla="*/ 474422 h 3450118"/>
                    <a:gd name="connsiteX160" fmla="*/ 1087165 w 2998493"/>
                    <a:gd name="connsiteY160" fmla="*/ 465892 h 3450118"/>
                    <a:gd name="connsiteX161" fmla="*/ 1073650 w 2998493"/>
                    <a:gd name="connsiteY161" fmla="*/ 458053 h 3450118"/>
                    <a:gd name="connsiteX162" fmla="*/ 1066906 w 2998493"/>
                    <a:gd name="connsiteY162" fmla="*/ 454110 h 3450118"/>
                    <a:gd name="connsiteX163" fmla="*/ 1059956 w 2998493"/>
                    <a:gd name="connsiteY163" fmla="*/ 450574 h 3450118"/>
                    <a:gd name="connsiteX164" fmla="*/ 1053038 w 2998493"/>
                    <a:gd name="connsiteY164" fmla="*/ 446990 h 3450118"/>
                    <a:gd name="connsiteX165" fmla="*/ 1049590 w 2998493"/>
                    <a:gd name="connsiteY165" fmla="*/ 445176 h 3450118"/>
                    <a:gd name="connsiteX166" fmla="*/ 1046093 w 2998493"/>
                    <a:gd name="connsiteY166" fmla="*/ 443466 h 3450118"/>
                    <a:gd name="connsiteX167" fmla="*/ 1017582 w 2998493"/>
                    <a:gd name="connsiteY167" fmla="*/ 431090 h 3450118"/>
                    <a:gd name="connsiteX168" fmla="*/ 1010381 w 2998493"/>
                    <a:gd name="connsiteY168" fmla="*/ 428192 h 3450118"/>
                    <a:gd name="connsiteX169" fmla="*/ 1006781 w 2998493"/>
                    <a:gd name="connsiteY169" fmla="*/ 426743 h 3450118"/>
                    <a:gd name="connsiteX170" fmla="*/ 1003104 w 2998493"/>
                    <a:gd name="connsiteY170" fmla="*/ 425523 h 3450118"/>
                    <a:gd name="connsiteX171" fmla="*/ 988440 w 2998493"/>
                    <a:gd name="connsiteY171" fmla="*/ 420506 h 3450118"/>
                    <a:gd name="connsiteX172" fmla="*/ 981032 w 2998493"/>
                    <a:gd name="connsiteY172" fmla="*/ 418273 h 3450118"/>
                    <a:gd name="connsiteX173" fmla="*/ 973591 w 2998493"/>
                    <a:gd name="connsiteY173" fmla="*/ 416159 h 3450118"/>
                    <a:gd name="connsiteX174" fmla="*/ 966161 w 2998493"/>
                    <a:gd name="connsiteY174" fmla="*/ 413986 h 3450118"/>
                    <a:gd name="connsiteX175" fmla="*/ 962413 w 2998493"/>
                    <a:gd name="connsiteY175" fmla="*/ 413043 h 3450118"/>
                    <a:gd name="connsiteX176" fmla="*/ 958638 w 2998493"/>
                    <a:gd name="connsiteY176" fmla="*/ 412194 h 3450118"/>
                    <a:gd name="connsiteX177" fmla="*/ 943588 w 2998493"/>
                    <a:gd name="connsiteY177" fmla="*/ 408653 h 3450118"/>
                    <a:gd name="connsiteX178" fmla="*/ 928363 w 2998493"/>
                    <a:gd name="connsiteY178" fmla="*/ 405940 h 3450118"/>
                    <a:gd name="connsiteX179" fmla="*/ 920764 w 2998493"/>
                    <a:gd name="connsiteY179" fmla="*/ 404518 h 3450118"/>
                    <a:gd name="connsiteX180" fmla="*/ 913078 w 2998493"/>
                    <a:gd name="connsiteY180" fmla="*/ 403603 h 3450118"/>
                    <a:gd name="connsiteX181" fmla="*/ 897728 w 2998493"/>
                    <a:gd name="connsiteY181" fmla="*/ 401626 h 3450118"/>
                    <a:gd name="connsiteX182" fmla="*/ 882258 w 2998493"/>
                    <a:gd name="connsiteY182" fmla="*/ 400520 h 3450118"/>
                    <a:gd name="connsiteX183" fmla="*/ 874523 w 2998493"/>
                    <a:gd name="connsiteY183" fmla="*/ 399932 h 3450118"/>
                    <a:gd name="connsiteX184" fmla="*/ 866745 w 2998493"/>
                    <a:gd name="connsiteY184" fmla="*/ 399807 h 3450118"/>
                    <a:gd name="connsiteX185" fmla="*/ 851187 w 2998493"/>
                    <a:gd name="connsiteY185" fmla="*/ 399442 h 3450118"/>
                    <a:gd name="connsiteX186" fmla="*/ 835483 w 2998493"/>
                    <a:gd name="connsiteY186" fmla="*/ 399932 h 3450118"/>
                    <a:gd name="connsiteX187" fmla="*/ 827634 w 2998493"/>
                    <a:gd name="connsiteY187" fmla="*/ 400161 h 3450118"/>
                    <a:gd name="connsiteX188" fmla="*/ 819833 w 2998493"/>
                    <a:gd name="connsiteY188" fmla="*/ 400825 h 3450118"/>
                    <a:gd name="connsiteX189" fmla="*/ 804238 w 2998493"/>
                    <a:gd name="connsiteY189" fmla="*/ 402078 h 3450118"/>
                    <a:gd name="connsiteX190" fmla="*/ 788763 w 2998493"/>
                    <a:gd name="connsiteY190" fmla="*/ 404121 h 3450118"/>
                    <a:gd name="connsiteX191" fmla="*/ 784890 w 2998493"/>
                    <a:gd name="connsiteY191" fmla="*/ 404595 h 3450118"/>
                    <a:gd name="connsiteX192" fmla="*/ 782951 w 2998493"/>
                    <a:gd name="connsiteY192" fmla="*/ 404824 h 3450118"/>
                    <a:gd name="connsiteX193" fmla="*/ 781039 w 2998493"/>
                    <a:gd name="connsiteY193" fmla="*/ 405189 h 3450118"/>
                    <a:gd name="connsiteX194" fmla="*/ 773380 w 2998493"/>
                    <a:gd name="connsiteY194" fmla="*/ 406616 h 3450118"/>
                    <a:gd name="connsiteX195" fmla="*/ 765710 w 2998493"/>
                    <a:gd name="connsiteY195" fmla="*/ 407983 h 3450118"/>
                    <a:gd name="connsiteX196" fmla="*/ 758073 w 2998493"/>
                    <a:gd name="connsiteY196" fmla="*/ 409486 h 3450118"/>
                    <a:gd name="connsiteX197" fmla="*/ 742925 w 2998493"/>
                    <a:gd name="connsiteY197" fmla="*/ 413027 h 3450118"/>
                    <a:gd name="connsiteX198" fmla="*/ 683834 w 2998493"/>
                    <a:gd name="connsiteY198" fmla="*/ 432288 h 3450118"/>
                    <a:gd name="connsiteX199" fmla="*/ 676583 w 2998493"/>
                    <a:gd name="connsiteY199" fmla="*/ 435105 h 3450118"/>
                    <a:gd name="connsiteX200" fmla="*/ 669507 w 2998493"/>
                    <a:gd name="connsiteY200" fmla="*/ 438345 h 3450118"/>
                    <a:gd name="connsiteX201" fmla="*/ 655334 w 2998493"/>
                    <a:gd name="connsiteY201" fmla="*/ 444784 h 3450118"/>
                    <a:gd name="connsiteX202" fmla="*/ 627864 w 2998493"/>
                    <a:gd name="connsiteY202" fmla="*/ 459508 h 3450118"/>
                    <a:gd name="connsiteX203" fmla="*/ 454927 w 2998493"/>
                    <a:gd name="connsiteY203" fmla="*/ 635740 h 3450118"/>
                    <a:gd name="connsiteX204" fmla="*/ 447796 w 2998493"/>
                    <a:gd name="connsiteY204" fmla="*/ 649593 h 3450118"/>
                    <a:gd name="connsiteX205" fmla="*/ 444207 w 2998493"/>
                    <a:gd name="connsiteY205" fmla="*/ 656511 h 3450118"/>
                    <a:gd name="connsiteX206" fmla="*/ 441036 w 2998493"/>
                    <a:gd name="connsiteY206" fmla="*/ 663619 h 3450118"/>
                    <a:gd name="connsiteX207" fmla="*/ 437812 w 2998493"/>
                    <a:gd name="connsiteY207" fmla="*/ 670706 h 3450118"/>
                    <a:gd name="connsiteX208" fmla="*/ 436178 w 2998493"/>
                    <a:gd name="connsiteY208" fmla="*/ 674241 h 3450118"/>
                    <a:gd name="connsiteX209" fmla="*/ 434647 w 2998493"/>
                    <a:gd name="connsiteY209" fmla="*/ 677820 h 3450118"/>
                    <a:gd name="connsiteX210" fmla="*/ 428938 w 2998493"/>
                    <a:gd name="connsiteY210" fmla="*/ 692293 h 3450118"/>
                    <a:gd name="connsiteX211" fmla="*/ 411006 w 2998493"/>
                    <a:gd name="connsiteY211" fmla="*/ 751798 h 3450118"/>
                    <a:gd name="connsiteX212" fmla="*/ 409198 w 2998493"/>
                    <a:gd name="connsiteY212" fmla="*/ 759364 h 3450118"/>
                    <a:gd name="connsiteX213" fmla="*/ 407781 w 2998493"/>
                    <a:gd name="connsiteY213" fmla="*/ 767017 h 3450118"/>
                    <a:gd name="connsiteX214" fmla="*/ 404965 w 2998493"/>
                    <a:gd name="connsiteY214" fmla="*/ 782340 h 3450118"/>
                    <a:gd name="connsiteX215" fmla="*/ 402977 w 2998493"/>
                    <a:gd name="connsiteY215" fmla="*/ 797821 h 3450118"/>
                    <a:gd name="connsiteX216" fmla="*/ 401915 w 2998493"/>
                    <a:gd name="connsiteY216" fmla="*/ 805556 h 3450118"/>
                    <a:gd name="connsiteX217" fmla="*/ 401359 w 2998493"/>
                    <a:gd name="connsiteY217" fmla="*/ 813362 h 3450118"/>
                    <a:gd name="connsiteX218" fmla="*/ 400095 w 2998493"/>
                    <a:gd name="connsiteY218" fmla="*/ 828963 h 3450118"/>
                    <a:gd name="connsiteX219" fmla="*/ 399703 w 2998493"/>
                    <a:gd name="connsiteY219" fmla="*/ 844673 h 3450118"/>
                    <a:gd name="connsiteX220" fmla="*/ 399458 w 2998493"/>
                    <a:gd name="connsiteY220" fmla="*/ 852522 h 3450118"/>
                    <a:gd name="connsiteX221" fmla="*/ 399698 w 2998493"/>
                    <a:gd name="connsiteY221" fmla="*/ 860295 h 3450118"/>
                    <a:gd name="connsiteX222" fmla="*/ 399997 w 2998493"/>
                    <a:gd name="connsiteY222" fmla="*/ 875847 h 3450118"/>
                    <a:gd name="connsiteX223" fmla="*/ 1040 w 2998493"/>
                    <a:gd name="connsiteY223" fmla="*/ 895849 h 3450118"/>
                    <a:gd name="connsiteX224" fmla="*/ 289 w 2998493"/>
                    <a:gd name="connsiteY224" fmla="*/ 866472 h 3450118"/>
                    <a:gd name="connsiteX225" fmla="*/ 0 w 2998493"/>
                    <a:gd name="connsiteY225" fmla="*/ 851781 h 3450118"/>
                    <a:gd name="connsiteX226" fmla="*/ 311 w 2998493"/>
                    <a:gd name="connsiteY226" fmla="*/ 837166 h 3450118"/>
                    <a:gd name="connsiteX227" fmla="*/ 1188 w 2998493"/>
                    <a:gd name="connsiteY227" fmla="*/ 807948 h 3450118"/>
                    <a:gd name="connsiteX228" fmla="*/ 3399 w 2998493"/>
                    <a:gd name="connsiteY228" fmla="*/ 778745 h 3450118"/>
                    <a:gd name="connsiteX229" fmla="*/ 4608 w 2998493"/>
                    <a:gd name="connsiteY229" fmla="*/ 764152 h 3450118"/>
                    <a:gd name="connsiteX230" fmla="*/ 6439 w 2998493"/>
                    <a:gd name="connsiteY230" fmla="*/ 749603 h 3450118"/>
                    <a:gd name="connsiteX231" fmla="*/ 10317 w 2998493"/>
                    <a:gd name="connsiteY231" fmla="*/ 720526 h 3450118"/>
                    <a:gd name="connsiteX232" fmla="*/ 15503 w 2998493"/>
                    <a:gd name="connsiteY232" fmla="*/ 691623 h 3450118"/>
                    <a:gd name="connsiteX233" fmla="*/ 18281 w 2998493"/>
                    <a:gd name="connsiteY233" fmla="*/ 677210 h 3450118"/>
                    <a:gd name="connsiteX234" fmla="*/ 21571 w 2998493"/>
                    <a:gd name="connsiteY234" fmla="*/ 662889 h 3450118"/>
                    <a:gd name="connsiteX235" fmla="*/ 55512 w 2998493"/>
                    <a:gd name="connsiteY235" fmla="*/ 550454 h 3450118"/>
                    <a:gd name="connsiteX236" fmla="*/ 66352 w 2998493"/>
                    <a:gd name="connsiteY236" fmla="*/ 523142 h 3450118"/>
                    <a:gd name="connsiteX237" fmla="*/ 69234 w 2998493"/>
                    <a:gd name="connsiteY237" fmla="*/ 516387 h 3450118"/>
                    <a:gd name="connsiteX238" fmla="*/ 72246 w 2998493"/>
                    <a:gd name="connsiteY238" fmla="*/ 509687 h 3450118"/>
                    <a:gd name="connsiteX239" fmla="*/ 78309 w 2998493"/>
                    <a:gd name="connsiteY239" fmla="*/ 496309 h 3450118"/>
                    <a:gd name="connsiteX240" fmla="*/ 84426 w 2998493"/>
                    <a:gd name="connsiteY240" fmla="*/ 482958 h 3450118"/>
                    <a:gd name="connsiteX241" fmla="*/ 91061 w 2998493"/>
                    <a:gd name="connsiteY241" fmla="*/ 469863 h 3450118"/>
                    <a:gd name="connsiteX242" fmla="*/ 104602 w 2998493"/>
                    <a:gd name="connsiteY242" fmla="*/ 443815 h 3450118"/>
                    <a:gd name="connsiteX243" fmla="*/ 134671 w 2998493"/>
                    <a:gd name="connsiteY243" fmla="*/ 393444 h 3450118"/>
                    <a:gd name="connsiteX244" fmla="*/ 142618 w 2998493"/>
                    <a:gd name="connsiteY244" fmla="*/ 381117 h 3450118"/>
                    <a:gd name="connsiteX245" fmla="*/ 146633 w 2998493"/>
                    <a:gd name="connsiteY245" fmla="*/ 374984 h 3450118"/>
                    <a:gd name="connsiteX246" fmla="*/ 150860 w 2998493"/>
                    <a:gd name="connsiteY246" fmla="*/ 368997 h 3450118"/>
                    <a:gd name="connsiteX247" fmla="*/ 167882 w 2998493"/>
                    <a:gd name="connsiteY247" fmla="*/ 345128 h 3450118"/>
                    <a:gd name="connsiteX248" fmla="*/ 170028 w 2998493"/>
                    <a:gd name="connsiteY248" fmla="*/ 342159 h 3450118"/>
                    <a:gd name="connsiteX249" fmla="*/ 172278 w 2998493"/>
                    <a:gd name="connsiteY249" fmla="*/ 339267 h 3450118"/>
                    <a:gd name="connsiteX250" fmla="*/ 176788 w 2998493"/>
                    <a:gd name="connsiteY250" fmla="*/ 333493 h 3450118"/>
                    <a:gd name="connsiteX251" fmla="*/ 185841 w 2998493"/>
                    <a:gd name="connsiteY251" fmla="*/ 321972 h 3450118"/>
                    <a:gd name="connsiteX252" fmla="*/ 194938 w 2998493"/>
                    <a:gd name="connsiteY252" fmla="*/ 310484 h 3450118"/>
                    <a:gd name="connsiteX253" fmla="*/ 204482 w 2998493"/>
                    <a:gd name="connsiteY253" fmla="*/ 299372 h 3450118"/>
                    <a:gd name="connsiteX254" fmla="*/ 223797 w 2998493"/>
                    <a:gd name="connsiteY254" fmla="*/ 277349 h 3450118"/>
                    <a:gd name="connsiteX255" fmla="*/ 243996 w 2998493"/>
                    <a:gd name="connsiteY255" fmla="*/ 256132 h 3450118"/>
                    <a:gd name="connsiteX256" fmla="*/ 249072 w 2998493"/>
                    <a:gd name="connsiteY256" fmla="*/ 250854 h 3450118"/>
                    <a:gd name="connsiteX257" fmla="*/ 254313 w 2998493"/>
                    <a:gd name="connsiteY257" fmla="*/ 245739 h 3450118"/>
                    <a:gd name="connsiteX258" fmla="*/ 264896 w 2998493"/>
                    <a:gd name="connsiteY258" fmla="*/ 235612 h 3450118"/>
                    <a:gd name="connsiteX259" fmla="*/ 286407 w 2998493"/>
                    <a:gd name="connsiteY259" fmla="*/ 215730 h 3450118"/>
                    <a:gd name="connsiteX260" fmla="*/ 308566 w 2998493"/>
                    <a:gd name="connsiteY260" fmla="*/ 196561 h 3450118"/>
                    <a:gd name="connsiteX261" fmla="*/ 331510 w 2998493"/>
                    <a:gd name="connsiteY261" fmla="*/ 178330 h 3450118"/>
                    <a:gd name="connsiteX262" fmla="*/ 343080 w 2998493"/>
                    <a:gd name="connsiteY262" fmla="*/ 169342 h 3450118"/>
                    <a:gd name="connsiteX263" fmla="*/ 354993 w 2998493"/>
                    <a:gd name="connsiteY263" fmla="*/ 160801 h 3450118"/>
                    <a:gd name="connsiteX264" fmla="*/ 366938 w 2998493"/>
                    <a:gd name="connsiteY264" fmla="*/ 152309 h 3450118"/>
                    <a:gd name="connsiteX265" fmla="*/ 379004 w 2998493"/>
                    <a:gd name="connsiteY265" fmla="*/ 143985 h 3450118"/>
                    <a:gd name="connsiteX266" fmla="*/ 403674 w 2998493"/>
                    <a:gd name="connsiteY266" fmla="*/ 128123 h 3450118"/>
                    <a:gd name="connsiteX267" fmla="*/ 409862 w 2998493"/>
                    <a:gd name="connsiteY267" fmla="*/ 124190 h 3450118"/>
                    <a:gd name="connsiteX268" fmla="*/ 416197 w 2998493"/>
                    <a:gd name="connsiteY268" fmla="*/ 120486 h 3450118"/>
                    <a:gd name="connsiteX269" fmla="*/ 428900 w 2998493"/>
                    <a:gd name="connsiteY269" fmla="*/ 113138 h 3450118"/>
                    <a:gd name="connsiteX270" fmla="*/ 480697 w 2998493"/>
                    <a:gd name="connsiteY270" fmla="*/ 85532 h 3450118"/>
                    <a:gd name="connsiteX271" fmla="*/ 507389 w 2998493"/>
                    <a:gd name="connsiteY271" fmla="*/ 73275 h 3450118"/>
                    <a:gd name="connsiteX272" fmla="*/ 520800 w 2998493"/>
                    <a:gd name="connsiteY272" fmla="*/ 67289 h 3450118"/>
                    <a:gd name="connsiteX273" fmla="*/ 534439 w 2998493"/>
                    <a:gd name="connsiteY273" fmla="*/ 61831 h 3450118"/>
                    <a:gd name="connsiteX274" fmla="*/ 646123 w 2998493"/>
                    <a:gd name="connsiteY274" fmla="*/ 25487 h 3450118"/>
                    <a:gd name="connsiteX275" fmla="*/ 674742 w 2998493"/>
                    <a:gd name="connsiteY275" fmla="*/ 18825 h 3450118"/>
                    <a:gd name="connsiteX276" fmla="*/ 689139 w 2998493"/>
                    <a:gd name="connsiteY276" fmla="*/ 15938 h 3450118"/>
                    <a:gd name="connsiteX277" fmla="*/ 703585 w 2998493"/>
                    <a:gd name="connsiteY277" fmla="*/ 13307 h 3450118"/>
                    <a:gd name="connsiteX278" fmla="*/ 718042 w 2998493"/>
                    <a:gd name="connsiteY278" fmla="*/ 10731 h 3450118"/>
                    <a:gd name="connsiteX279" fmla="*/ 721659 w 2998493"/>
                    <a:gd name="connsiteY279" fmla="*/ 10094 h 3450118"/>
                    <a:gd name="connsiteX280" fmla="*/ 725292 w 2998493"/>
                    <a:gd name="connsiteY280" fmla="*/ 9603 h 3450118"/>
                    <a:gd name="connsiteX281" fmla="*/ 732559 w 2998493"/>
                    <a:gd name="connsiteY281" fmla="*/ 8634 h 3450118"/>
                    <a:gd name="connsiteX282" fmla="*/ 761652 w 2998493"/>
                    <a:gd name="connsiteY282" fmla="*/ 4897 h 3450118"/>
                    <a:gd name="connsiteX283" fmla="*/ 790838 w 2998493"/>
                    <a:gd name="connsiteY283" fmla="*/ 2424 h 3450118"/>
                    <a:gd name="connsiteX284" fmla="*/ 805442 w 2998493"/>
                    <a:gd name="connsiteY284" fmla="*/ 1324 h 3450118"/>
                    <a:gd name="connsiteX285" fmla="*/ 820046 w 2998493"/>
                    <a:gd name="connsiteY285" fmla="*/ 779 h 3450118"/>
                    <a:gd name="connsiteX286" fmla="*/ 849264 w 2998493"/>
                    <a:gd name="connsiteY286" fmla="*/ 0 h 3450118"/>
                    <a:gd name="connsiteX287" fmla="*/ 878636 w 2998493"/>
                    <a:gd name="connsiteY287" fmla="*/ 539 h 3450118"/>
                    <a:gd name="connsiteX288" fmla="*/ 893327 w 2998493"/>
                    <a:gd name="connsiteY288" fmla="*/ 931 h 3450118"/>
                    <a:gd name="connsiteX289" fmla="*/ 908007 w 2998493"/>
                    <a:gd name="connsiteY289" fmla="*/ 1907 h 3450118"/>
                    <a:gd name="connsiteX290" fmla="*/ 937356 w 2998493"/>
                    <a:gd name="connsiteY290" fmla="*/ 4151 h 3450118"/>
                    <a:gd name="connsiteX291" fmla="*/ 966597 w 2998493"/>
                    <a:gd name="connsiteY291" fmla="*/ 7757 h 3450118"/>
                    <a:gd name="connsiteX292" fmla="*/ 981206 w 2998493"/>
                    <a:gd name="connsiteY292" fmla="*/ 9669 h 3450118"/>
                    <a:gd name="connsiteX293" fmla="*/ 995723 w 2998493"/>
                    <a:gd name="connsiteY293" fmla="*/ 12213 h 3450118"/>
                    <a:gd name="connsiteX294" fmla="*/ 1024718 w 2998493"/>
                    <a:gd name="connsiteY294" fmla="*/ 17529 h 3450118"/>
                    <a:gd name="connsiteX295" fmla="*/ 1053441 w 2998493"/>
                    <a:gd name="connsiteY295" fmla="*/ 24158 h 3450118"/>
                    <a:gd name="connsiteX296" fmla="*/ 1060615 w 2998493"/>
                    <a:gd name="connsiteY296" fmla="*/ 25852 h 3450118"/>
                    <a:gd name="connsiteX297" fmla="*/ 1067751 w 2998493"/>
                    <a:gd name="connsiteY297" fmla="*/ 27672 h 3450118"/>
                    <a:gd name="connsiteX298" fmla="*/ 1081924 w 2998493"/>
                    <a:gd name="connsiteY298" fmla="*/ 31681 h 3450118"/>
                    <a:gd name="connsiteX299" fmla="*/ 1096082 w 2998493"/>
                    <a:gd name="connsiteY299" fmla="*/ 35750 h 3450118"/>
                    <a:gd name="connsiteX300" fmla="*/ 1110168 w 2998493"/>
                    <a:gd name="connsiteY300" fmla="*/ 40053 h 3450118"/>
                    <a:gd name="connsiteX301" fmla="*/ 1138036 w 2998493"/>
                    <a:gd name="connsiteY301" fmla="*/ 49553 h 3450118"/>
                    <a:gd name="connsiteX302" fmla="*/ 1144992 w 2998493"/>
                    <a:gd name="connsiteY302" fmla="*/ 51966 h 3450118"/>
                    <a:gd name="connsiteX303" fmla="*/ 1151844 w 2998493"/>
                    <a:gd name="connsiteY303" fmla="*/ 54630 h 3450118"/>
                    <a:gd name="connsiteX304" fmla="*/ 1165522 w 2998493"/>
                    <a:gd name="connsiteY304" fmla="*/ 60044 h 3450118"/>
                    <a:gd name="connsiteX305" fmla="*/ 1219390 w 2998493"/>
                    <a:gd name="connsiteY305" fmla="*/ 83565 h 3450118"/>
                    <a:gd name="connsiteX306" fmla="*/ 1225986 w 2998493"/>
                    <a:gd name="connsiteY306" fmla="*/ 86790 h 3450118"/>
                    <a:gd name="connsiteX307" fmla="*/ 1232517 w 2998493"/>
                    <a:gd name="connsiteY307" fmla="*/ 90134 h 3450118"/>
                    <a:gd name="connsiteX308" fmla="*/ 1245558 w 2998493"/>
                    <a:gd name="connsiteY308" fmla="*/ 96867 h 3450118"/>
                    <a:gd name="connsiteX309" fmla="*/ 1258571 w 2998493"/>
                    <a:gd name="connsiteY309" fmla="*/ 103649 h 3450118"/>
                    <a:gd name="connsiteX310" fmla="*/ 1271296 w 2998493"/>
                    <a:gd name="connsiteY310" fmla="*/ 110926 h 3450118"/>
                    <a:gd name="connsiteX311" fmla="*/ 1296592 w 2998493"/>
                    <a:gd name="connsiteY311" fmla="*/ 125743 h 3450118"/>
                    <a:gd name="connsiteX312" fmla="*/ 1321203 w 2998493"/>
                    <a:gd name="connsiteY312" fmla="*/ 141616 h 3450118"/>
                    <a:gd name="connsiteX313" fmla="*/ 1345279 w 2998493"/>
                    <a:gd name="connsiteY313" fmla="*/ 158246 h 3450118"/>
                    <a:gd name="connsiteX314" fmla="*/ 1357154 w 2998493"/>
                    <a:gd name="connsiteY314" fmla="*/ 166787 h 3450118"/>
                    <a:gd name="connsiteX315" fmla="*/ 1363081 w 2998493"/>
                    <a:gd name="connsiteY315" fmla="*/ 171074 h 3450118"/>
                    <a:gd name="connsiteX316" fmla="*/ 1368838 w 2998493"/>
                    <a:gd name="connsiteY316" fmla="*/ 175573 h 3450118"/>
                    <a:gd name="connsiteX317" fmla="*/ 1391749 w 2998493"/>
                    <a:gd name="connsiteY317" fmla="*/ 193724 h 3450118"/>
                    <a:gd name="connsiteX318" fmla="*/ 1402921 w 2998493"/>
                    <a:gd name="connsiteY318" fmla="*/ 203136 h 3450118"/>
                    <a:gd name="connsiteX319" fmla="*/ 1413941 w 2998493"/>
                    <a:gd name="connsiteY319" fmla="*/ 212729 h 3450118"/>
                    <a:gd name="connsiteX320" fmla="*/ 1424923 w 2998493"/>
                    <a:gd name="connsiteY320" fmla="*/ 222359 h 3450118"/>
                    <a:gd name="connsiteX321" fmla="*/ 1435550 w 2998493"/>
                    <a:gd name="connsiteY321" fmla="*/ 232366 h 3450118"/>
                    <a:gd name="connsiteX322" fmla="*/ 1456571 w 2998493"/>
                    <a:gd name="connsiteY322" fmla="*/ 252629 h 3450118"/>
                    <a:gd name="connsiteX323" fmla="*/ 1476687 w 2998493"/>
                    <a:gd name="connsiteY323" fmla="*/ 273786 h 3450118"/>
                    <a:gd name="connsiteX324" fmla="*/ 1481687 w 2998493"/>
                    <a:gd name="connsiteY324" fmla="*/ 279097 h 3450118"/>
                    <a:gd name="connsiteX325" fmla="*/ 1486590 w 2998493"/>
                    <a:gd name="connsiteY325" fmla="*/ 284501 h 3450118"/>
                    <a:gd name="connsiteX326" fmla="*/ 1496150 w 2998493"/>
                    <a:gd name="connsiteY326" fmla="*/ 295531 h 3450118"/>
                    <a:gd name="connsiteX327" fmla="*/ 1505666 w 2998493"/>
                    <a:gd name="connsiteY327" fmla="*/ 306600 h 3450118"/>
                    <a:gd name="connsiteX328" fmla="*/ 1510405 w 2998493"/>
                    <a:gd name="connsiteY328" fmla="*/ 312145 h 3450118"/>
                    <a:gd name="connsiteX329" fmla="*/ 1514970 w 2998493"/>
                    <a:gd name="connsiteY329" fmla="*/ 317838 h 3450118"/>
                    <a:gd name="connsiteX330" fmla="*/ 1532962 w 2998493"/>
                    <a:gd name="connsiteY330" fmla="*/ 340825 h 3450118"/>
                    <a:gd name="connsiteX331" fmla="*/ 1537390 w 2998493"/>
                    <a:gd name="connsiteY331" fmla="*/ 346620 h 3450118"/>
                    <a:gd name="connsiteX332" fmla="*/ 1541639 w 2998493"/>
                    <a:gd name="connsiteY332" fmla="*/ 352558 h 3450118"/>
                    <a:gd name="connsiteX333" fmla="*/ 1550099 w 2998493"/>
                    <a:gd name="connsiteY333" fmla="*/ 364460 h 3450118"/>
                    <a:gd name="connsiteX334" fmla="*/ 1558509 w 2998493"/>
                    <a:gd name="connsiteY334" fmla="*/ 376395 h 3450118"/>
                    <a:gd name="connsiteX335" fmla="*/ 1562578 w 2998493"/>
                    <a:gd name="connsiteY335" fmla="*/ 382457 h 3450118"/>
                    <a:gd name="connsiteX336" fmla="*/ 1566533 w 2998493"/>
                    <a:gd name="connsiteY336" fmla="*/ 388596 h 3450118"/>
                    <a:gd name="connsiteX337" fmla="*/ 1582237 w 2998493"/>
                    <a:gd name="connsiteY337" fmla="*/ 413234 h 3450118"/>
                    <a:gd name="connsiteX338" fmla="*/ 1596863 w 2998493"/>
                    <a:gd name="connsiteY338" fmla="*/ 438547 h 3450118"/>
                    <a:gd name="connsiteX339" fmla="*/ 1604037 w 2998493"/>
                    <a:gd name="connsiteY339" fmla="*/ 451282 h 3450118"/>
                    <a:gd name="connsiteX340" fmla="*/ 1610742 w 2998493"/>
                    <a:gd name="connsiteY340" fmla="*/ 464285 h 3450118"/>
                    <a:gd name="connsiteX341" fmla="*/ 1617399 w 2998493"/>
                    <a:gd name="connsiteY341" fmla="*/ 477315 h 3450118"/>
                    <a:gd name="connsiteX342" fmla="*/ 1623870 w 2998493"/>
                    <a:gd name="connsiteY342" fmla="*/ 490437 h 3450118"/>
                    <a:gd name="connsiteX343" fmla="*/ 1635946 w 2998493"/>
                    <a:gd name="connsiteY343" fmla="*/ 517112 h 3450118"/>
                    <a:gd name="connsiteX344" fmla="*/ 1638931 w 2998493"/>
                    <a:gd name="connsiteY344" fmla="*/ 523795 h 3450118"/>
                    <a:gd name="connsiteX345" fmla="*/ 1641693 w 2998493"/>
                    <a:gd name="connsiteY345" fmla="*/ 530577 h 3450118"/>
                    <a:gd name="connsiteX346" fmla="*/ 1647097 w 2998493"/>
                    <a:gd name="connsiteY346" fmla="*/ 544195 h 3450118"/>
                    <a:gd name="connsiteX347" fmla="*/ 1652451 w 2998493"/>
                    <a:gd name="connsiteY347" fmla="*/ 557835 h 3450118"/>
                    <a:gd name="connsiteX348" fmla="*/ 1655071 w 2998493"/>
                    <a:gd name="connsiteY348" fmla="*/ 564677 h 3450118"/>
                    <a:gd name="connsiteX349" fmla="*/ 1657457 w 2998493"/>
                    <a:gd name="connsiteY349" fmla="*/ 571611 h 3450118"/>
                    <a:gd name="connsiteX350" fmla="*/ 1666859 w 2998493"/>
                    <a:gd name="connsiteY350" fmla="*/ 599386 h 3450118"/>
                    <a:gd name="connsiteX351" fmla="*/ 1671108 w 2998493"/>
                    <a:gd name="connsiteY351" fmla="*/ 613423 h 3450118"/>
                    <a:gd name="connsiteX352" fmla="*/ 1675139 w 2998493"/>
                    <a:gd name="connsiteY352" fmla="*/ 627532 h 3450118"/>
                    <a:gd name="connsiteX353" fmla="*/ 1679115 w 2998493"/>
                    <a:gd name="connsiteY353" fmla="*/ 641651 h 3450118"/>
                    <a:gd name="connsiteX354" fmla="*/ 1682590 w 2998493"/>
                    <a:gd name="connsiteY354" fmla="*/ 655906 h 3450118"/>
                    <a:gd name="connsiteX355" fmla="*/ 1689176 w 2998493"/>
                    <a:gd name="connsiteY355" fmla="*/ 684509 h 3450118"/>
                    <a:gd name="connsiteX356" fmla="*/ 1694471 w 2998493"/>
                    <a:gd name="connsiteY356" fmla="*/ 713379 h 3450118"/>
                    <a:gd name="connsiteX357" fmla="*/ 1697009 w 2998493"/>
                    <a:gd name="connsiteY357" fmla="*/ 727836 h 3450118"/>
                    <a:gd name="connsiteX358" fmla="*/ 1698927 w 2998493"/>
                    <a:gd name="connsiteY358" fmla="*/ 742380 h 3450118"/>
                    <a:gd name="connsiteX359" fmla="*/ 1702549 w 2998493"/>
                    <a:gd name="connsiteY359" fmla="*/ 771495 h 3450118"/>
                    <a:gd name="connsiteX360" fmla="*/ 1704837 w 2998493"/>
                    <a:gd name="connsiteY360" fmla="*/ 800725 h 3450118"/>
                    <a:gd name="connsiteX361" fmla="*/ 1705839 w 2998493"/>
                    <a:gd name="connsiteY361" fmla="*/ 815345 h 3450118"/>
                    <a:gd name="connsiteX362" fmla="*/ 1706264 w 2998493"/>
                    <a:gd name="connsiteY362" fmla="*/ 829981 h 3450118"/>
                    <a:gd name="connsiteX363" fmla="*/ 1706634 w 2998493"/>
                    <a:gd name="connsiteY363" fmla="*/ 844618 h 3450118"/>
                    <a:gd name="connsiteX364" fmla="*/ 1706798 w 2998493"/>
                    <a:gd name="connsiteY364" fmla="*/ 851939 h 3450118"/>
                    <a:gd name="connsiteX365" fmla="*/ 1706874 w 2998493"/>
                    <a:gd name="connsiteY365" fmla="*/ 855599 h 3450118"/>
                    <a:gd name="connsiteX366" fmla="*/ 1706912 w 2998493"/>
                    <a:gd name="connsiteY366" fmla="*/ 857430 h 3450118"/>
                    <a:gd name="connsiteX367" fmla="*/ 1706918 w 2998493"/>
                    <a:gd name="connsiteY367" fmla="*/ 858906 h 3450118"/>
                    <a:gd name="connsiteX368" fmla="*/ 1706918 w 2998493"/>
                    <a:gd name="connsiteY368" fmla="*/ 881376 h 3450118"/>
                    <a:gd name="connsiteX369" fmla="*/ 1706918 w 2998493"/>
                    <a:gd name="connsiteY369" fmla="*/ 926315 h 3450118"/>
                    <a:gd name="connsiteX370" fmla="*/ 1706918 w 2998493"/>
                    <a:gd name="connsiteY370" fmla="*/ 1645386 h 3450118"/>
                    <a:gd name="connsiteX371" fmla="*/ 1706918 w 2998493"/>
                    <a:gd name="connsiteY371" fmla="*/ 2364458 h 3450118"/>
                    <a:gd name="connsiteX372" fmla="*/ 1706918 w 2998493"/>
                    <a:gd name="connsiteY372" fmla="*/ 2544226 h 3450118"/>
                    <a:gd name="connsiteX373" fmla="*/ 1706918 w 2998493"/>
                    <a:gd name="connsiteY373" fmla="*/ 2589170 h 3450118"/>
                    <a:gd name="connsiteX374" fmla="*/ 1706918 w 2998493"/>
                    <a:gd name="connsiteY374" fmla="*/ 2591981 h 3450118"/>
                    <a:gd name="connsiteX375" fmla="*/ 1706945 w 2998493"/>
                    <a:gd name="connsiteY375" fmla="*/ 2593076 h 3450118"/>
                    <a:gd name="connsiteX376" fmla="*/ 1706977 w 2998493"/>
                    <a:gd name="connsiteY376" fmla="*/ 2594056 h 3450118"/>
                    <a:gd name="connsiteX377" fmla="*/ 1707108 w 2998493"/>
                    <a:gd name="connsiteY377" fmla="*/ 2597967 h 3450118"/>
                    <a:gd name="connsiteX378" fmla="*/ 1707326 w 2998493"/>
                    <a:gd name="connsiteY378" fmla="*/ 2605795 h 3450118"/>
                    <a:gd name="connsiteX379" fmla="*/ 1707996 w 2998493"/>
                    <a:gd name="connsiteY379" fmla="*/ 2621417 h 3450118"/>
                    <a:gd name="connsiteX380" fmla="*/ 1709162 w 2998493"/>
                    <a:gd name="connsiteY380" fmla="*/ 2636997 h 3450118"/>
                    <a:gd name="connsiteX381" fmla="*/ 1709292 w 2998493"/>
                    <a:gd name="connsiteY381" fmla="*/ 2638947 h 3450118"/>
                    <a:gd name="connsiteX382" fmla="*/ 1709559 w 2998493"/>
                    <a:gd name="connsiteY382" fmla="*/ 2640880 h 3450118"/>
                    <a:gd name="connsiteX383" fmla="*/ 1710082 w 2998493"/>
                    <a:gd name="connsiteY383" fmla="*/ 2644748 h 3450118"/>
                    <a:gd name="connsiteX384" fmla="*/ 1711085 w 2998493"/>
                    <a:gd name="connsiteY384" fmla="*/ 2652483 h 3450118"/>
                    <a:gd name="connsiteX385" fmla="*/ 1712027 w 2998493"/>
                    <a:gd name="connsiteY385" fmla="*/ 2660223 h 3450118"/>
                    <a:gd name="connsiteX386" fmla="*/ 1713367 w 2998493"/>
                    <a:gd name="connsiteY386" fmla="*/ 2667898 h 3450118"/>
                    <a:gd name="connsiteX387" fmla="*/ 1716080 w 2998493"/>
                    <a:gd name="connsiteY387" fmla="*/ 2683248 h 3450118"/>
                    <a:gd name="connsiteX388" fmla="*/ 1757626 w 2998493"/>
                    <a:gd name="connsiteY388" fmla="*/ 2800733 h 3450118"/>
                    <a:gd name="connsiteX389" fmla="*/ 1772785 w 2998493"/>
                    <a:gd name="connsiteY389" fmla="*/ 2828220 h 3450118"/>
                    <a:gd name="connsiteX390" fmla="*/ 1781250 w 2998493"/>
                    <a:gd name="connsiteY390" fmla="*/ 2841467 h 3450118"/>
                    <a:gd name="connsiteX391" fmla="*/ 1785461 w 2998493"/>
                    <a:gd name="connsiteY391" fmla="*/ 2848107 h 3450118"/>
                    <a:gd name="connsiteX392" fmla="*/ 1790053 w 2998493"/>
                    <a:gd name="connsiteY392" fmla="*/ 2854497 h 3450118"/>
                    <a:gd name="connsiteX393" fmla="*/ 1829479 w 2998493"/>
                    <a:gd name="connsiteY393" fmla="*/ 2903549 h 3450118"/>
                    <a:gd name="connsiteX394" fmla="*/ 1840303 w 2998493"/>
                    <a:gd name="connsiteY394" fmla="*/ 2914993 h 3450118"/>
                    <a:gd name="connsiteX395" fmla="*/ 1843086 w 2998493"/>
                    <a:gd name="connsiteY395" fmla="*/ 2917771 h 3450118"/>
                    <a:gd name="connsiteX396" fmla="*/ 1845946 w 2998493"/>
                    <a:gd name="connsiteY396" fmla="*/ 2920479 h 3450118"/>
                    <a:gd name="connsiteX397" fmla="*/ 1851633 w 2998493"/>
                    <a:gd name="connsiteY397" fmla="*/ 2925920 h 3450118"/>
                    <a:gd name="connsiteX398" fmla="*/ 1857276 w 2998493"/>
                    <a:gd name="connsiteY398" fmla="*/ 2931406 h 3450118"/>
                    <a:gd name="connsiteX399" fmla="*/ 1863230 w 2998493"/>
                    <a:gd name="connsiteY399" fmla="*/ 2936548 h 3450118"/>
                    <a:gd name="connsiteX400" fmla="*/ 1875094 w 2998493"/>
                    <a:gd name="connsiteY400" fmla="*/ 2946870 h 3450118"/>
                    <a:gd name="connsiteX401" fmla="*/ 1900042 w 2998493"/>
                    <a:gd name="connsiteY401" fmla="*/ 2965924 h 3450118"/>
                    <a:gd name="connsiteX402" fmla="*/ 1906399 w 2998493"/>
                    <a:gd name="connsiteY402" fmla="*/ 2970516 h 3450118"/>
                    <a:gd name="connsiteX403" fmla="*/ 1909574 w 2998493"/>
                    <a:gd name="connsiteY403" fmla="*/ 2972815 h 3450118"/>
                    <a:gd name="connsiteX404" fmla="*/ 1912881 w 2998493"/>
                    <a:gd name="connsiteY404" fmla="*/ 2974912 h 3450118"/>
                    <a:gd name="connsiteX405" fmla="*/ 1926020 w 2998493"/>
                    <a:gd name="connsiteY405" fmla="*/ 2983426 h 3450118"/>
                    <a:gd name="connsiteX406" fmla="*/ 1932731 w 2998493"/>
                    <a:gd name="connsiteY406" fmla="*/ 2987424 h 3450118"/>
                    <a:gd name="connsiteX407" fmla="*/ 1939496 w 2998493"/>
                    <a:gd name="connsiteY407" fmla="*/ 2991336 h 3450118"/>
                    <a:gd name="connsiteX408" fmla="*/ 1946228 w 2998493"/>
                    <a:gd name="connsiteY408" fmla="*/ 2995296 h 3450118"/>
                    <a:gd name="connsiteX409" fmla="*/ 1953152 w 2998493"/>
                    <a:gd name="connsiteY409" fmla="*/ 2998880 h 3450118"/>
                    <a:gd name="connsiteX410" fmla="*/ 1966988 w 2998493"/>
                    <a:gd name="connsiteY410" fmla="*/ 3006065 h 3450118"/>
                    <a:gd name="connsiteX411" fmla="*/ 1981156 w 2998493"/>
                    <a:gd name="connsiteY411" fmla="*/ 3012481 h 3450118"/>
                    <a:gd name="connsiteX412" fmla="*/ 1984686 w 2998493"/>
                    <a:gd name="connsiteY412" fmla="*/ 3014121 h 3450118"/>
                    <a:gd name="connsiteX413" fmla="*/ 1988248 w 2998493"/>
                    <a:gd name="connsiteY413" fmla="*/ 3015668 h 3450118"/>
                    <a:gd name="connsiteX414" fmla="*/ 1995477 w 2998493"/>
                    <a:gd name="connsiteY414" fmla="*/ 3018501 h 3450118"/>
                    <a:gd name="connsiteX415" fmla="*/ 2002683 w 2998493"/>
                    <a:gd name="connsiteY415" fmla="*/ 3021388 h 3450118"/>
                    <a:gd name="connsiteX416" fmla="*/ 2009933 w 2998493"/>
                    <a:gd name="connsiteY416" fmla="*/ 3024144 h 3450118"/>
                    <a:gd name="connsiteX417" fmla="*/ 2024603 w 2998493"/>
                    <a:gd name="connsiteY417" fmla="*/ 3029144 h 3450118"/>
                    <a:gd name="connsiteX418" fmla="*/ 2028258 w 2998493"/>
                    <a:gd name="connsiteY418" fmla="*/ 3030430 h 3450118"/>
                    <a:gd name="connsiteX419" fmla="*/ 2031989 w 2998493"/>
                    <a:gd name="connsiteY419" fmla="*/ 3031465 h 3450118"/>
                    <a:gd name="connsiteX420" fmla="*/ 2039435 w 2998493"/>
                    <a:gd name="connsiteY420" fmla="*/ 3033568 h 3450118"/>
                    <a:gd name="connsiteX421" fmla="*/ 2069422 w 2998493"/>
                    <a:gd name="connsiteY421" fmla="*/ 3041128 h 3450118"/>
                    <a:gd name="connsiteX422" fmla="*/ 2077015 w 2998493"/>
                    <a:gd name="connsiteY422" fmla="*/ 3042572 h 3450118"/>
                    <a:gd name="connsiteX423" fmla="*/ 2084625 w 2998493"/>
                    <a:gd name="connsiteY423" fmla="*/ 3043923 h 3450118"/>
                    <a:gd name="connsiteX424" fmla="*/ 2092229 w 2998493"/>
                    <a:gd name="connsiteY424" fmla="*/ 3045333 h 3450118"/>
                    <a:gd name="connsiteX425" fmla="*/ 2099899 w 2998493"/>
                    <a:gd name="connsiteY425" fmla="*/ 3046341 h 3450118"/>
                    <a:gd name="connsiteX426" fmla="*/ 2115249 w 2998493"/>
                    <a:gd name="connsiteY426" fmla="*/ 3048330 h 3450118"/>
                    <a:gd name="connsiteX427" fmla="*/ 2130708 w 2998493"/>
                    <a:gd name="connsiteY427" fmla="*/ 3049479 h 3450118"/>
                    <a:gd name="connsiteX428" fmla="*/ 2138438 w 2998493"/>
                    <a:gd name="connsiteY428" fmla="*/ 3050111 h 3450118"/>
                    <a:gd name="connsiteX429" fmla="*/ 2146211 w 2998493"/>
                    <a:gd name="connsiteY429" fmla="*/ 3050274 h 3450118"/>
                    <a:gd name="connsiteX430" fmla="*/ 2161757 w 2998493"/>
                    <a:gd name="connsiteY430" fmla="*/ 3050677 h 3450118"/>
                    <a:gd name="connsiteX431" fmla="*/ 2224220 w 2998493"/>
                    <a:gd name="connsiteY431" fmla="*/ 3046319 h 3450118"/>
                    <a:gd name="connsiteX432" fmla="*/ 2285103 w 2998493"/>
                    <a:gd name="connsiteY432" fmla="*/ 3033459 h 3450118"/>
                    <a:gd name="connsiteX433" fmla="*/ 2300012 w 2998493"/>
                    <a:gd name="connsiteY433" fmla="*/ 3029030 h 3450118"/>
                    <a:gd name="connsiteX434" fmla="*/ 2314703 w 2998493"/>
                    <a:gd name="connsiteY434" fmla="*/ 3023932 h 3450118"/>
                    <a:gd name="connsiteX435" fmla="*/ 2318386 w 2998493"/>
                    <a:gd name="connsiteY435" fmla="*/ 3022684 h 3450118"/>
                    <a:gd name="connsiteX436" fmla="*/ 2322003 w 2998493"/>
                    <a:gd name="connsiteY436" fmla="*/ 3021252 h 3450118"/>
                    <a:gd name="connsiteX437" fmla="*/ 2329231 w 2998493"/>
                    <a:gd name="connsiteY437" fmla="*/ 3018370 h 3450118"/>
                    <a:gd name="connsiteX438" fmla="*/ 2336481 w 2998493"/>
                    <a:gd name="connsiteY438" fmla="*/ 3015543 h 3450118"/>
                    <a:gd name="connsiteX439" fmla="*/ 2343579 w 2998493"/>
                    <a:gd name="connsiteY439" fmla="*/ 3012351 h 3450118"/>
                    <a:gd name="connsiteX440" fmla="*/ 2350687 w 2998493"/>
                    <a:gd name="connsiteY440" fmla="*/ 3009186 h 3450118"/>
                    <a:gd name="connsiteX441" fmla="*/ 2354250 w 2998493"/>
                    <a:gd name="connsiteY441" fmla="*/ 3007623 h 3450118"/>
                    <a:gd name="connsiteX442" fmla="*/ 2357730 w 2998493"/>
                    <a:gd name="connsiteY442" fmla="*/ 3005874 h 3450118"/>
                    <a:gd name="connsiteX443" fmla="*/ 2371681 w 2998493"/>
                    <a:gd name="connsiteY443" fmla="*/ 2998940 h 3450118"/>
                    <a:gd name="connsiteX444" fmla="*/ 2385315 w 2998493"/>
                    <a:gd name="connsiteY444" fmla="*/ 2991374 h 3450118"/>
                    <a:gd name="connsiteX445" fmla="*/ 2388741 w 2998493"/>
                    <a:gd name="connsiteY445" fmla="*/ 2989511 h 3450118"/>
                    <a:gd name="connsiteX446" fmla="*/ 2392059 w 2998493"/>
                    <a:gd name="connsiteY446" fmla="*/ 2987452 h 3450118"/>
                    <a:gd name="connsiteX447" fmla="*/ 2398710 w 2998493"/>
                    <a:gd name="connsiteY447" fmla="*/ 2983377 h 3450118"/>
                    <a:gd name="connsiteX448" fmla="*/ 2405382 w 2998493"/>
                    <a:gd name="connsiteY448" fmla="*/ 2979335 h 3450118"/>
                    <a:gd name="connsiteX449" fmla="*/ 2411848 w 2998493"/>
                    <a:gd name="connsiteY449" fmla="*/ 2974956 h 3450118"/>
                    <a:gd name="connsiteX450" fmla="*/ 2418347 w 2998493"/>
                    <a:gd name="connsiteY450" fmla="*/ 2970625 h 3450118"/>
                    <a:gd name="connsiteX451" fmla="*/ 2421588 w 2998493"/>
                    <a:gd name="connsiteY451" fmla="*/ 2968446 h 3450118"/>
                    <a:gd name="connsiteX452" fmla="*/ 2424725 w 2998493"/>
                    <a:gd name="connsiteY452" fmla="*/ 2966115 h 3450118"/>
                    <a:gd name="connsiteX453" fmla="*/ 2437319 w 2998493"/>
                    <a:gd name="connsiteY453" fmla="*/ 2956866 h 3450118"/>
                    <a:gd name="connsiteX454" fmla="*/ 2449526 w 2998493"/>
                    <a:gd name="connsiteY454" fmla="*/ 2947088 h 3450118"/>
                    <a:gd name="connsiteX455" fmla="*/ 2494934 w 2998493"/>
                    <a:gd name="connsiteY455" fmla="*/ 2904099 h 3450118"/>
                    <a:gd name="connsiteX456" fmla="*/ 2505354 w 2998493"/>
                    <a:gd name="connsiteY456" fmla="*/ 2892431 h 3450118"/>
                    <a:gd name="connsiteX457" fmla="*/ 2515290 w 2998493"/>
                    <a:gd name="connsiteY457" fmla="*/ 2880355 h 3450118"/>
                    <a:gd name="connsiteX458" fmla="*/ 2524834 w 2998493"/>
                    <a:gd name="connsiteY458" fmla="*/ 2867973 h 3450118"/>
                    <a:gd name="connsiteX459" fmla="*/ 2529562 w 2998493"/>
                    <a:gd name="connsiteY459" fmla="*/ 2861747 h 3450118"/>
                    <a:gd name="connsiteX460" fmla="*/ 2533974 w 2998493"/>
                    <a:gd name="connsiteY460" fmla="*/ 2855303 h 3450118"/>
                    <a:gd name="connsiteX461" fmla="*/ 2538408 w 2998493"/>
                    <a:gd name="connsiteY461" fmla="*/ 2848875 h 3450118"/>
                    <a:gd name="connsiteX462" fmla="*/ 2540647 w 2998493"/>
                    <a:gd name="connsiteY462" fmla="*/ 2845672 h 3450118"/>
                    <a:gd name="connsiteX463" fmla="*/ 2542706 w 2998493"/>
                    <a:gd name="connsiteY463" fmla="*/ 2842355 h 3450118"/>
                    <a:gd name="connsiteX464" fmla="*/ 2551018 w 2998493"/>
                    <a:gd name="connsiteY464" fmla="*/ 2829146 h 3450118"/>
                    <a:gd name="connsiteX465" fmla="*/ 2558715 w 2998493"/>
                    <a:gd name="connsiteY465" fmla="*/ 2815582 h 3450118"/>
                    <a:gd name="connsiteX466" fmla="*/ 2560654 w 2998493"/>
                    <a:gd name="connsiteY466" fmla="*/ 2812200 h 3450118"/>
                    <a:gd name="connsiteX467" fmla="*/ 2562414 w 2998493"/>
                    <a:gd name="connsiteY467" fmla="*/ 2808724 h 3450118"/>
                    <a:gd name="connsiteX468" fmla="*/ 2565965 w 2998493"/>
                    <a:gd name="connsiteY468" fmla="*/ 2801790 h 3450118"/>
                    <a:gd name="connsiteX469" fmla="*/ 2569544 w 2998493"/>
                    <a:gd name="connsiteY469" fmla="*/ 2794872 h 3450118"/>
                    <a:gd name="connsiteX470" fmla="*/ 2572769 w 2998493"/>
                    <a:gd name="connsiteY470" fmla="*/ 2787785 h 3450118"/>
                    <a:gd name="connsiteX471" fmla="*/ 2576048 w 2998493"/>
                    <a:gd name="connsiteY471" fmla="*/ 2780726 h 3450118"/>
                    <a:gd name="connsiteX472" fmla="*/ 2577671 w 2998493"/>
                    <a:gd name="connsiteY472" fmla="*/ 2777191 h 3450118"/>
                    <a:gd name="connsiteX473" fmla="*/ 2579120 w 2998493"/>
                    <a:gd name="connsiteY473" fmla="*/ 2773579 h 3450118"/>
                    <a:gd name="connsiteX474" fmla="*/ 2585025 w 2998493"/>
                    <a:gd name="connsiteY474" fmla="*/ 2759182 h 3450118"/>
                    <a:gd name="connsiteX475" fmla="*/ 2590281 w 2998493"/>
                    <a:gd name="connsiteY475" fmla="*/ 2744545 h 3450118"/>
                    <a:gd name="connsiteX476" fmla="*/ 2606481 w 2998493"/>
                    <a:gd name="connsiteY476" fmla="*/ 2684523 h 3450118"/>
                    <a:gd name="connsiteX477" fmla="*/ 2998493 w 2998493"/>
                    <a:gd name="connsiteY477" fmla="*/ 2761149 h 345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</a:cxnLst>
                  <a:rect l="l" t="t" r="r" b="b"/>
                  <a:pathLst>
                    <a:path w="2998493" h="3450118">
                      <a:moveTo>
                        <a:pt x="2998493" y="2761149"/>
                      </a:moveTo>
                      <a:cubicBezTo>
                        <a:pt x="2990802" y="2799557"/>
                        <a:pt x="2980610" y="2837474"/>
                        <a:pt x="2967962" y="2874564"/>
                      </a:cubicBezTo>
                      <a:lnTo>
                        <a:pt x="2957977" y="2902203"/>
                      </a:lnTo>
                      <a:cubicBezTo>
                        <a:pt x="2954387" y="2911317"/>
                        <a:pt x="2950629" y="2920359"/>
                        <a:pt x="2946903" y="2929417"/>
                      </a:cubicBezTo>
                      <a:lnTo>
                        <a:pt x="2944092" y="2936205"/>
                      </a:lnTo>
                      <a:cubicBezTo>
                        <a:pt x="2943150" y="2938465"/>
                        <a:pt x="2942082" y="2940666"/>
                        <a:pt x="2941080" y="2942899"/>
                      </a:cubicBezTo>
                      <a:lnTo>
                        <a:pt x="2934946" y="2956245"/>
                      </a:lnTo>
                      <a:lnTo>
                        <a:pt x="2928758" y="2969563"/>
                      </a:lnTo>
                      <a:cubicBezTo>
                        <a:pt x="2926596" y="2973953"/>
                        <a:pt x="2924335" y="2978290"/>
                        <a:pt x="2922113" y="2982653"/>
                      </a:cubicBezTo>
                      <a:lnTo>
                        <a:pt x="2915385" y="2995704"/>
                      </a:lnTo>
                      <a:lnTo>
                        <a:pt x="2912003" y="3002219"/>
                      </a:lnTo>
                      <a:lnTo>
                        <a:pt x="2908413" y="3008619"/>
                      </a:lnTo>
                      <a:lnTo>
                        <a:pt x="2893869" y="3034107"/>
                      </a:lnTo>
                      <a:lnTo>
                        <a:pt x="2878312" y="3058973"/>
                      </a:lnTo>
                      <a:lnTo>
                        <a:pt x="2874379" y="3065161"/>
                      </a:lnTo>
                      <a:lnTo>
                        <a:pt x="2870250" y="3071218"/>
                      </a:lnTo>
                      <a:lnTo>
                        <a:pt x="2861954" y="3083306"/>
                      </a:lnTo>
                      <a:cubicBezTo>
                        <a:pt x="2859171" y="3087320"/>
                        <a:pt x="2856425" y="3091368"/>
                        <a:pt x="2853587" y="3095338"/>
                      </a:cubicBezTo>
                      <a:lnTo>
                        <a:pt x="2844812" y="3107077"/>
                      </a:lnTo>
                      <a:cubicBezTo>
                        <a:pt x="2838902" y="3114856"/>
                        <a:pt x="2833188" y="3122792"/>
                        <a:pt x="2826901" y="3130271"/>
                      </a:cubicBezTo>
                      <a:cubicBezTo>
                        <a:pt x="2820703" y="3137821"/>
                        <a:pt x="2814580" y="3145436"/>
                        <a:pt x="2808240" y="3152861"/>
                      </a:cubicBezTo>
                      <a:lnTo>
                        <a:pt x="2788744" y="3174726"/>
                      </a:lnTo>
                      <a:cubicBezTo>
                        <a:pt x="2762205" y="3203383"/>
                        <a:pt x="2733787" y="3230287"/>
                        <a:pt x="2703719" y="3255230"/>
                      </a:cubicBezTo>
                      <a:lnTo>
                        <a:pt x="2680825" y="3273521"/>
                      </a:lnTo>
                      <a:cubicBezTo>
                        <a:pt x="2673046" y="3279426"/>
                        <a:pt x="2665120" y="3285151"/>
                        <a:pt x="2657238" y="3290925"/>
                      </a:cubicBezTo>
                      <a:lnTo>
                        <a:pt x="2651312" y="3295234"/>
                      </a:lnTo>
                      <a:cubicBezTo>
                        <a:pt x="2649329" y="3296661"/>
                        <a:pt x="2647275" y="3297990"/>
                        <a:pt x="2645260" y="3299368"/>
                      </a:cubicBezTo>
                      <a:lnTo>
                        <a:pt x="2633091" y="3307544"/>
                      </a:lnTo>
                      <a:lnTo>
                        <a:pt x="2620889" y="3315672"/>
                      </a:lnTo>
                      <a:lnTo>
                        <a:pt x="2608404" y="3323368"/>
                      </a:lnTo>
                      <a:lnTo>
                        <a:pt x="2595876" y="3331000"/>
                      </a:lnTo>
                      <a:lnTo>
                        <a:pt x="2589601" y="3334797"/>
                      </a:lnTo>
                      <a:lnTo>
                        <a:pt x="2583195" y="3338375"/>
                      </a:lnTo>
                      <a:lnTo>
                        <a:pt x="2557495" y="3352549"/>
                      </a:lnTo>
                      <a:lnTo>
                        <a:pt x="2531234" y="3365682"/>
                      </a:lnTo>
                      <a:cubicBezTo>
                        <a:pt x="2529039" y="3366761"/>
                        <a:pt x="2526860" y="3367872"/>
                        <a:pt x="2524643" y="3368912"/>
                      </a:cubicBezTo>
                      <a:lnTo>
                        <a:pt x="2517948" y="3371930"/>
                      </a:lnTo>
                      <a:lnTo>
                        <a:pt x="2504543" y="3377933"/>
                      </a:lnTo>
                      <a:cubicBezTo>
                        <a:pt x="2500065" y="3379910"/>
                        <a:pt x="2495604" y="3381931"/>
                        <a:pt x="2491099" y="3383848"/>
                      </a:cubicBezTo>
                      <a:lnTo>
                        <a:pt x="2477454" y="3389296"/>
                      </a:lnTo>
                      <a:lnTo>
                        <a:pt x="2463787" y="3394688"/>
                      </a:lnTo>
                      <a:cubicBezTo>
                        <a:pt x="2461505" y="3395571"/>
                        <a:pt x="2459239" y="3396502"/>
                        <a:pt x="2456935" y="3397330"/>
                      </a:cubicBezTo>
                      <a:lnTo>
                        <a:pt x="2450000" y="3399765"/>
                      </a:lnTo>
                      <a:cubicBezTo>
                        <a:pt x="2440751" y="3402984"/>
                        <a:pt x="2431502" y="3406225"/>
                        <a:pt x="2422209" y="3409325"/>
                      </a:cubicBezTo>
                      <a:lnTo>
                        <a:pt x="2394052" y="3417757"/>
                      </a:lnTo>
                      <a:cubicBezTo>
                        <a:pt x="2356320" y="3428319"/>
                        <a:pt x="2317928" y="3436474"/>
                        <a:pt x="2279177" y="3441964"/>
                      </a:cubicBezTo>
                      <a:cubicBezTo>
                        <a:pt x="2240398" y="3447177"/>
                        <a:pt x="2201396" y="3449857"/>
                        <a:pt x="2162438" y="3450119"/>
                      </a:cubicBezTo>
                      <a:lnTo>
                        <a:pt x="2133056" y="3449498"/>
                      </a:lnTo>
                      <a:cubicBezTo>
                        <a:pt x="2128159" y="3449351"/>
                        <a:pt x="2123262" y="3449291"/>
                        <a:pt x="2118370" y="3449051"/>
                      </a:cubicBezTo>
                      <a:lnTo>
                        <a:pt x="2103690" y="3448011"/>
                      </a:lnTo>
                      <a:cubicBezTo>
                        <a:pt x="2093907" y="3447265"/>
                        <a:pt x="2084113" y="3446611"/>
                        <a:pt x="2074346" y="3445674"/>
                      </a:cubicBezTo>
                      <a:lnTo>
                        <a:pt x="2045111" y="3442008"/>
                      </a:lnTo>
                      <a:cubicBezTo>
                        <a:pt x="2040247" y="3441332"/>
                        <a:pt x="2035355" y="3440842"/>
                        <a:pt x="2030518" y="3439982"/>
                      </a:cubicBezTo>
                      <a:lnTo>
                        <a:pt x="2016002" y="3437427"/>
                      </a:lnTo>
                      <a:lnTo>
                        <a:pt x="2001496" y="3434812"/>
                      </a:lnTo>
                      <a:cubicBezTo>
                        <a:pt x="1996675" y="3433881"/>
                        <a:pt x="1991805" y="3433162"/>
                        <a:pt x="1987033" y="3431985"/>
                      </a:cubicBezTo>
                      <a:cubicBezTo>
                        <a:pt x="1967887" y="3427573"/>
                        <a:pt x="1948663" y="3423411"/>
                        <a:pt x="1929860" y="3417692"/>
                      </a:cubicBezTo>
                      <a:lnTo>
                        <a:pt x="1915702" y="3413612"/>
                      </a:lnTo>
                      <a:lnTo>
                        <a:pt x="1908632" y="3411547"/>
                      </a:lnTo>
                      <a:lnTo>
                        <a:pt x="1901654" y="3409205"/>
                      </a:lnTo>
                      <a:lnTo>
                        <a:pt x="1873792" y="3399683"/>
                      </a:lnTo>
                      <a:cubicBezTo>
                        <a:pt x="1869124" y="3398153"/>
                        <a:pt x="1864586" y="3396295"/>
                        <a:pt x="1860027" y="3394503"/>
                      </a:cubicBezTo>
                      <a:lnTo>
                        <a:pt x="1846355" y="3389078"/>
                      </a:lnTo>
                      <a:lnTo>
                        <a:pt x="1832704" y="3383598"/>
                      </a:lnTo>
                      <a:cubicBezTo>
                        <a:pt x="1830416" y="3382715"/>
                        <a:pt x="1828183" y="3381702"/>
                        <a:pt x="1825955" y="3380689"/>
                      </a:cubicBezTo>
                      <a:lnTo>
                        <a:pt x="1819260" y="3377666"/>
                      </a:lnTo>
                      <a:lnTo>
                        <a:pt x="1792547" y="3365426"/>
                      </a:lnTo>
                      <a:cubicBezTo>
                        <a:pt x="1783810" y="3361030"/>
                        <a:pt x="1775122" y="3356520"/>
                        <a:pt x="1766434" y="3352020"/>
                      </a:cubicBezTo>
                      <a:cubicBezTo>
                        <a:pt x="1762109" y="3349738"/>
                        <a:pt x="1757724" y="3347559"/>
                        <a:pt x="1753458" y="3345168"/>
                      </a:cubicBezTo>
                      <a:lnTo>
                        <a:pt x="1740755" y="3337853"/>
                      </a:lnTo>
                      <a:lnTo>
                        <a:pt x="1728080" y="3330488"/>
                      </a:lnTo>
                      <a:cubicBezTo>
                        <a:pt x="1723880" y="3327993"/>
                        <a:pt x="1719588" y="3325640"/>
                        <a:pt x="1715524" y="3322938"/>
                      </a:cubicBezTo>
                      <a:lnTo>
                        <a:pt x="1690925" y="3307049"/>
                      </a:lnTo>
                      <a:lnTo>
                        <a:pt x="1684797" y="3303045"/>
                      </a:lnTo>
                      <a:lnTo>
                        <a:pt x="1678827" y="3298823"/>
                      </a:lnTo>
                      <a:lnTo>
                        <a:pt x="1666925" y="3290320"/>
                      </a:lnTo>
                      <a:cubicBezTo>
                        <a:pt x="1650877" y="3279203"/>
                        <a:pt x="1635805" y="3266843"/>
                        <a:pt x="1620536" y="3254729"/>
                      </a:cubicBezTo>
                      <a:cubicBezTo>
                        <a:pt x="1613052" y="3248502"/>
                        <a:pt x="1605774" y="3242026"/>
                        <a:pt x="1598426" y="3235636"/>
                      </a:cubicBezTo>
                      <a:lnTo>
                        <a:pt x="1587466" y="3225984"/>
                      </a:lnTo>
                      <a:lnTo>
                        <a:pt x="1576899" y="3215912"/>
                      </a:lnTo>
                      <a:lnTo>
                        <a:pt x="1566369" y="3205796"/>
                      </a:lnTo>
                      <a:lnTo>
                        <a:pt x="1561118" y="3200725"/>
                      </a:lnTo>
                      <a:cubicBezTo>
                        <a:pt x="1559359" y="3199042"/>
                        <a:pt x="1557621" y="3197342"/>
                        <a:pt x="1555960" y="3195561"/>
                      </a:cubicBezTo>
                      <a:lnTo>
                        <a:pt x="1535860" y="3174393"/>
                      </a:lnTo>
                      <a:cubicBezTo>
                        <a:pt x="1509670" y="3145632"/>
                        <a:pt x="1484787" y="3115591"/>
                        <a:pt x="1462737" y="3083480"/>
                      </a:cubicBezTo>
                      <a:lnTo>
                        <a:pt x="1454332" y="3071540"/>
                      </a:lnTo>
                      <a:cubicBezTo>
                        <a:pt x="1451641" y="3067482"/>
                        <a:pt x="1449037" y="3063369"/>
                        <a:pt x="1446395" y="3059278"/>
                      </a:cubicBezTo>
                      <a:cubicBezTo>
                        <a:pt x="1441160" y="3051064"/>
                        <a:pt x="1435850" y="3042904"/>
                        <a:pt x="1430762" y="3034597"/>
                      </a:cubicBezTo>
                      <a:cubicBezTo>
                        <a:pt x="1421060" y="3017694"/>
                        <a:pt x="1411016" y="3000983"/>
                        <a:pt x="1402404" y="2983464"/>
                      </a:cubicBezTo>
                      <a:cubicBezTo>
                        <a:pt x="1366420" y="2914225"/>
                        <a:pt x="1340660" y="2839599"/>
                        <a:pt x="1324656" y="2763001"/>
                      </a:cubicBezTo>
                      <a:lnTo>
                        <a:pt x="1319427" y="2734114"/>
                      </a:lnTo>
                      <a:cubicBezTo>
                        <a:pt x="1318621" y="2729288"/>
                        <a:pt x="1317629" y="2724495"/>
                        <a:pt x="1317003" y="2719641"/>
                      </a:cubicBezTo>
                      <a:lnTo>
                        <a:pt x="1315097" y="2705092"/>
                      </a:lnTo>
                      <a:lnTo>
                        <a:pt x="1313250" y="2690537"/>
                      </a:lnTo>
                      <a:lnTo>
                        <a:pt x="1312346" y="2683259"/>
                      </a:lnTo>
                      <a:lnTo>
                        <a:pt x="1311899" y="2679621"/>
                      </a:lnTo>
                      <a:lnTo>
                        <a:pt x="1311594" y="2675971"/>
                      </a:lnTo>
                      <a:lnTo>
                        <a:pt x="1309328" y="2646736"/>
                      </a:lnTo>
                      <a:cubicBezTo>
                        <a:pt x="1308451" y="2636991"/>
                        <a:pt x="1308298" y="2627235"/>
                        <a:pt x="1308026" y="2617474"/>
                      </a:cubicBezTo>
                      <a:lnTo>
                        <a:pt x="1307672" y="2602837"/>
                      </a:lnTo>
                      <a:lnTo>
                        <a:pt x="1307514" y="2595516"/>
                      </a:lnTo>
                      <a:lnTo>
                        <a:pt x="1307449" y="2591970"/>
                      </a:lnTo>
                      <a:lnTo>
                        <a:pt x="1307449" y="2589159"/>
                      </a:lnTo>
                      <a:lnTo>
                        <a:pt x="1307449" y="2544215"/>
                      </a:lnTo>
                      <a:lnTo>
                        <a:pt x="1307449" y="2364447"/>
                      </a:lnTo>
                      <a:lnTo>
                        <a:pt x="1307449" y="1645386"/>
                      </a:lnTo>
                      <a:lnTo>
                        <a:pt x="1307449" y="926320"/>
                      </a:lnTo>
                      <a:lnTo>
                        <a:pt x="1307449" y="881381"/>
                      </a:lnTo>
                      <a:lnTo>
                        <a:pt x="1307449" y="858911"/>
                      </a:lnTo>
                      <a:lnTo>
                        <a:pt x="1307007" y="842908"/>
                      </a:lnTo>
                      <a:lnTo>
                        <a:pt x="1306860" y="835080"/>
                      </a:lnTo>
                      <a:cubicBezTo>
                        <a:pt x="1306740" y="832476"/>
                        <a:pt x="1306441" y="829889"/>
                        <a:pt x="1306256" y="827291"/>
                      </a:cubicBezTo>
                      <a:cubicBezTo>
                        <a:pt x="1305836" y="822099"/>
                        <a:pt x="1305455" y="816908"/>
                        <a:pt x="1305112" y="811712"/>
                      </a:cubicBezTo>
                      <a:lnTo>
                        <a:pt x="1303107" y="796242"/>
                      </a:lnTo>
                      <a:lnTo>
                        <a:pt x="1302176" y="788496"/>
                      </a:lnTo>
                      <a:lnTo>
                        <a:pt x="1300743" y="780832"/>
                      </a:lnTo>
                      <a:lnTo>
                        <a:pt x="1298009" y="765487"/>
                      </a:lnTo>
                      <a:cubicBezTo>
                        <a:pt x="1296783" y="760432"/>
                        <a:pt x="1295596" y="755377"/>
                        <a:pt x="1294446" y="750311"/>
                      </a:cubicBezTo>
                      <a:cubicBezTo>
                        <a:pt x="1293825" y="747789"/>
                        <a:pt x="1293406" y="745218"/>
                        <a:pt x="1292654" y="742723"/>
                      </a:cubicBezTo>
                      <a:lnTo>
                        <a:pt x="1290475" y="735233"/>
                      </a:lnTo>
                      <a:lnTo>
                        <a:pt x="1288351" y="727727"/>
                      </a:lnTo>
                      <a:cubicBezTo>
                        <a:pt x="1287615" y="725232"/>
                        <a:pt x="1287065" y="722683"/>
                        <a:pt x="1286123" y="720253"/>
                      </a:cubicBezTo>
                      <a:cubicBezTo>
                        <a:pt x="1284407" y="715335"/>
                        <a:pt x="1282735" y="710410"/>
                        <a:pt x="1281095" y="705470"/>
                      </a:cubicBezTo>
                      <a:lnTo>
                        <a:pt x="1279875" y="701760"/>
                      </a:lnTo>
                      <a:cubicBezTo>
                        <a:pt x="1279456" y="700529"/>
                        <a:pt x="1278911" y="699336"/>
                        <a:pt x="1278443" y="698121"/>
                      </a:cubicBezTo>
                      <a:lnTo>
                        <a:pt x="1275544" y="690861"/>
                      </a:lnTo>
                      <a:lnTo>
                        <a:pt x="1272701" y="683578"/>
                      </a:lnTo>
                      <a:cubicBezTo>
                        <a:pt x="1272216" y="682368"/>
                        <a:pt x="1271802" y="681132"/>
                        <a:pt x="1271263" y="679944"/>
                      </a:cubicBezTo>
                      <a:lnTo>
                        <a:pt x="1269623" y="676387"/>
                      </a:lnTo>
                      <a:cubicBezTo>
                        <a:pt x="1267444" y="671643"/>
                        <a:pt x="1265298" y="666887"/>
                        <a:pt x="1263185" y="662110"/>
                      </a:cubicBezTo>
                      <a:cubicBezTo>
                        <a:pt x="1262210" y="659686"/>
                        <a:pt x="1260843" y="657437"/>
                        <a:pt x="1259688" y="655100"/>
                      </a:cubicBezTo>
                      <a:lnTo>
                        <a:pt x="1256104" y="648127"/>
                      </a:lnTo>
                      <a:lnTo>
                        <a:pt x="1252574" y="641122"/>
                      </a:lnTo>
                      <a:cubicBezTo>
                        <a:pt x="1251354" y="638813"/>
                        <a:pt x="1249954" y="636590"/>
                        <a:pt x="1248668" y="634313"/>
                      </a:cubicBezTo>
                      <a:lnTo>
                        <a:pt x="1240868" y="620679"/>
                      </a:lnTo>
                      <a:cubicBezTo>
                        <a:pt x="1238003" y="616289"/>
                        <a:pt x="1235165" y="611882"/>
                        <a:pt x="1232359" y="607453"/>
                      </a:cubicBezTo>
                      <a:lnTo>
                        <a:pt x="1230262" y="604125"/>
                      </a:lnTo>
                      <a:cubicBezTo>
                        <a:pt x="1229581" y="603003"/>
                        <a:pt x="1228868" y="601902"/>
                        <a:pt x="1228072" y="600857"/>
                      </a:cubicBezTo>
                      <a:lnTo>
                        <a:pt x="1223491" y="594456"/>
                      </a:lnTo>
                      <a:lnTo>
                        <a:pt x="1218954" y="588023"/>
                      </a:lnTo>
                      <a:lnTo>
                        <a:pt x="1216704" y="584793"/>
                      </a:lnTo>
                      <a:cubicBezTo>
                        <a:pt x="1215963" y="583709"/>
                        <a:pt x="1215086" y="582723"/>
                        <a:pt x="1214286" y="581688"/>
                      </a:cubicBezTo>
                      <a:cubicBezTo>
                        <a:pt x="1211023" y="577576"/>
                        <a:pt x="1207787" y="573441"/>
                        <a:pt x="1204579" y="569285"/>
                      </a:cubicBezTo>
                      <a:cubicBezTo>
                        <a:pt x="1203762" y="568261"/>
                        <a:pt x="1203015" y="567171"/>
                        <a:pt x="1202138" y="566191"/>
                      </a:cubicBezTo>
                      <a:lnTo>
                        <a:pt x="1199546" y="563228"/>
                      </a:lnTo>
                      <a:lnTo>
                        <a:pt x="1194387" y="557274"/>
                      </a:lnTo>
                      <a:lnTo>
                        <a:pt x="1189272" y="551282"/>
                      </a:lnTo>
                      <a:cubicBezTo>
                        <a:pt x="1188450" y="550258"/>
                        <a:pt x="1187545" y="549305"/>
                        <a:pt x="1186619" y="548373"/>
                      </a:cubicBezTo>
                      <a:lnTo>
                        <a:pt x="1183890" y="545530"/>
                      </a:lnTo>
                      <a:cubicBezTo>
                        <a:pt x="1180262" y="541738"/>
                        <a:pt x="1176656" y="537915"/>
                        <a:pt x="1173083" y="534069"/>
                      </a:cubicBezTo>
                      <a:lnTo>
                        <a:pt x="1161704" y="523191"/>
                      </a:lnTo>
                      <a:cubicBezTo>
                        <a:pt x="1159792" y="521393"/>
                        <a:pt x="1157989" y="519476"/>
                        <a:pt x="1156012" y="517754"/>
                      </a:cubicBezTo>
                      <a:lnTo>
                        <a:pt x="1150058" y="512618"/>
                      </a:lnTo>
                      <a:lnTo>
                        <a:pt x="1144142" y="507438"/>
                      </a:lnTo>
                      <a:cubicBezTo>
                        <a:pt x="1142165" y="505716"/>
                        <a:pt x="1140264" y="503902"/>
                        <a:pt x="1138150" y="502355"/>
                      </a:cubicBezTo>
                      <a:cubicBezTo>
                        <a:pt x="1134021" y="499136"/>
                        <a:pt x="1129914" y="495890"/>
                        <a:pt x="1125829" y="492610"/>
                      </a:cubicBezTo>
                      <a:lnTo>
                        <a:pt x="1122762" y="490154"/>
                      </a:lnTo>
                      <a:lnTo>
                        <a:pt x="1119554" y="487893"/>
                      </a:lnTo>
                      <a:lnTo>
                        <a:pt x="1113170" y="483345"/>
                      </a:lnTo>
                      <a:cubicBezTo>
                        <a:pt x="1108915" y="480311"/>
                        <a:pt x="1104770" y="477102"/>
                        <a:pt x="1100292" y="474422"/>
                      </a:cubicBezTo>
                      <a:cubicBezTo>
                        <a:pt x="1095897" y="471611"/>
                        <a:pt x="1091523" y="468768"/>
                        <a:pt x="1087165" y="465892"/>
                      </a:cubicBezTo>
                      <a:cubicBezTo>
                        <a:pt x="1082692" y="463223"/>
                        <a:pt x="1078133" y="460706"/>
                        <a:pt x="1073650" y="458053"/>
                      </a:cubicBezTo>
                      <a:cubicBezTo>
                        <a:pt x="1071395" y="456752"/>
                        <a:pt x="1069173" y="455384"/>
                        <a:pt x="1066906" y="454110"/>
                      </a:cubicBezTo>
                      <a:lnTo>
                        <a:pt x="1059956" y="450574"/>
                      </a:lnTo>
                      <a:lnTo>
                        <a:pt x="1053038" y="446990"/>
                      </a:lnTo>
                      <a:lnTo>
                        <a:pt x="1049590" y="445176"/>
                      </a:lnTo>
                      <a:cubicBezTo>
                        <a:pt x="1048446" y="444550"/>
                        <a:pt x="1047291" y="443962"/>
                        <a:pt x="1046093" y="443466"/>
                      </a:cubicBezTo>
                      <a:cubicBezTo>
                        <a:pt x="1036599" y="439299"/>
                        <a:pt x="1027322" y="434614"/>
                        <a:pt x="1017582" y="431090"/>
                      </a:cubicBezTo>
                      <a:lnTo>
                        <a:pt x="1010381" y="428192"/>
                      </a:lnTo>
                      <a:cubicBezTo>
                        <a:pt x="1009177" y="427713"/>
                        <a:pt x="1007990" y="427195"/>
                        <a:pt x="1006781" y="426743"/>
                      </a:cubicBezTo>
                      <a:lnTo>
                        <a:pt x="1003104" y="425523"/>
                      </a:lnTo>
                      <a:cubicBezTo>
                        <a:pt x="998201" y="423889"/>
                        <a:pt x="993315" y="422216"/>
                        <a:pt x="988440" y="420506"/>
                      </a:cubicBezTo>
                      <a:cubicBezTo>
                        <a:pt x="986027" y="419569"/>
                        <a:pt x="983505" y="418997"/>
                        <a:pt x="981032" y="418273"/>
                      </a:cubicBezTo>
                      <a:lnTo>
                        <a:pt x="973591" y="416159"/>
                      </a:lnTo>
                      <a:lnTo>
                        <a:pt x="966161" y="413986"/>
                      </a:lnTo>
                      <a:cubicBezTo>
                        <a:pt x="964935" y="413583"/>
                        <a:pt x="963672" y="413316"/>
                        <a:pt x="962413" y="413043"/>
                      </a:cubicBezTo>
                      <a:lnTo>
                        <a:pt x="958638" y="412194"/>
                      </a:lnTo>
                      <a:cubicBezTo>
                        <a:pt x="953611" y="411055"/>
                        <a:pt x="948594" y="409873"/>
                        <a:pt x="943588" y="408653"/>
                      </a:cubicBezTo>
                      <a:lnTo>
                        <a:pt x="928363" y="405940"/>
                      </a:lnTo>
                      <a:lnTo>
                        <a:pt x="920764" y="404518"/>
                      </a:lnTo>
                      <a:lnTo>
                        <a:pt x="913078" y="403603"/>
                      </a:lnTo>
                      <a:lnTo>
                        <a:pt x="897728" y="401626"/>
                      </a:lnTo>
                      <a:cubicBezTo>
                        <a:pt x="892569" y="401299"/>
                        <a:pt x="887411" y="400929"/>
                        <a:pt x="882258" y="400520"/>
                      </a:cubicBezTo>
                      <a:cubicBezTo>
                        <a:pt x="879682" y="400341"/>
                        <a:pt x="877111" y="400046"/>
                        <a:pt x="874523" y="399932"/>
                      </a:cubicBezTo>
                      <a:lnTo>
                        <a:pt x="866745" y="399807"/>
                      </a:lnTo>
                      <a:cubicBezTo>
                        <a:pt x="861559" y="399730"/>
                        <a:pt x="856389" y="399502"/>
                        <a:pt x="851187" y="399442"/>
                      </a:cubicBezTo>
                      <a:cubicBezTo>
                        <a:pt x="845953" y="399643"/>
                        <a:pt x="840718" y="399807"/>
                        <a:pt x="835483" y="399932"/>
                      </a:cubicBezTo>
                      <a:cubicBezTo>
                        <a:pt x="832869" y="400025"/>
                        <a:pt x="830238" y="399976"/>
                        <a:pt x="827634" y="400161"/>
                      </a:cubicBezTo>
                      <a:lnTo>
                        <a:pt x="819833" y="400825"/>
                      </a:lnTo>
                      <a:cubicBezTo>
                        <a:pt x="814642" y="401294"/>
                        <a:pt x="809418" y="401533"/>
                        <a:pt x="804238" y="402078"/>
                      </a:cubicBezTo>
                      <a:cubicBezTo>
                        <a:pt x="799085" y="402797"/>
                        <a:pt x="793927" y="403478"/>
                        <a:pt x="788763" y="404121"/>
                      </a:cubicBezTo>
                      <a:lnTo>
                        <a:pt x="784890" y="404595"/>
                      </a:lnTo>
                      <a:lnTo>
                        <a:pt x="782951" y="404824"/>
                      </a:lnTo>
                      <a:lnTo>
                        <a:pt x="781039" y="405189"/>
                      </a:lnTo>
                      <a:lnTo>
                        <a:pt x="773380" y="406616"/>
                      </a:lnTo>
                      <a:lnTo>
                        <a:pt x="765710" y="407983"/>
                      </a:lnTo>
                      <a:cubicBezTo>
                        <a:pt x="763156" y="408440"/>
                        <a:pt x="760579" y="408800"/>
                        <a:pt x="758073" y="409486"/>
                      </a:cubicBezTo>
                      <a:cubicBezTo>
                        <a:pt x="753029" y="410707"/>
                        <a:pt x="747985" y="411889"/>
                        <a:pt x="742925" y="413027"/>
                      </a:cubicBezTo>
                      <a:cubicBezTo>
                        <a:pt x="722895" y="418333"/>
                        <a:pt x="702953" y="424188"/>
                        <a:pt x="683834" y="432288"/>
                      </a:cubicBezTo>
                      <a:lnTo>
                        <a:pt x="676583" y="435105"/>
                      </a:lnTo>
                      <a:cubicBezTo>
                        <a:pt x="674208" y="436145"/>
                        <a:pt x="671872" y="437278"/>
                        <a:pt x="669507" y="438345"/>
                      </a:cubicBezTo>
                      <a:cubicBezTo>
                        <a:pt x="664801" y="440535"/>
                        <a:pt x="660024" y="442567"/>
                        <a:pt x="655334" y="444784"/>
                      </a:cubicBezTo>
                      <a:cubicBezTo>
                        <a:pt x="646183" y="449697"/>
                        <a:pt x="636721" y="454023"/>
                        <a:pt x="627864" y="459508"/>
                      </a:cubicBezTo>
                      <a:cubicBezTo>
                        <a:pt x="555700" y="500830"/>
                        <a:pt x="494784" y="562732"/>
                        <a:pt x="454927" y="635740"/>
                      </a:cubicBezTo>
                      <a:cubicBezTo>
                        <a:pt x="452470" y="640316"/>
                        <a:pt x="450215" y="645001"/>
                        <a:pt x="447796" y="649593"/>
                      </a:cubicBezTo>
                      <a:lnTo>
                        <a:pt x="444207" y="656511"/>
                      </a:lnTo>
                      <a:lnTo>
                        <a:pt x="441036" y="663619"/>
                      </a:lnTo>
                      <a:lnTo>
                        <a:pt x="437812" y="670706"/>
                      </a:lnTo>
                      <a:lnTo>
                        <a:pt x="436178" y="674241"/>
                      </a:lnTo>
                      <a:cubicBezTo>
                        <a:pt x="435611" y="675412"/>
                        <a:pt x="435083" y="676594"/>
                        <a:pt x="434647" y="677820"/>
                      </a:cubicBezTo>
                      <a:cubicBezTo>
                        <a:pt x="432779" y="682657"/>
                        <a:pt x="430877" y="687483"/>
                        <a:pt x="428938" y="692293"/>
                      </a:cubicBezTo>
                      <a:cubicBezTo>
                        <a:pt x="421808" y="711750"/>
                        <a:pt x="415293" y="731485"/>
                        <a:pt x="411006" y="751798"/>
                      </a:cubicBezTo>
                      <a:lnTo>
                        <a:pt x="409198" y="759364"/>
                      </a:lnTo>
                      <a:cubicBezTo>
                        <a:pt x="408571" y="761881"/>
                        <a:pt x="408272" y="764474"/>
                        <a:pt x="407781" y="767017"/>
                      </a:cubicBezTo>
                      <a:cubicBezTo>
                        <a:pt x="406883" y="772132"/>
                        <a:pt x="405940" y="777236"/>
                        <a:pt x="404965" y="782340"/>
                      </a:cubicBezTo>
                      <a:lnTo>
                        <a:pt x="402977" y="797821"/>
                      </a:lnTo>
                      <a:lnTo>
                        <a:pt x="401915" y="805556"/>
                      </a:lnTo>
                      <a:lnTo>
                        <a:pt x="401359" y="813362"/>
                      </a:lnTo>
                      <a:lnTo>
                        <a:pt x="400095" y="828963"/>
                      </a:lnTo>
                      <a:cubicBezTo>
                        <a:pt x="400003" y="834203"/>
                        <a:pt x="399872" y="839438"/>
                        <a:pt x="399703" y="844673"/>
                      </a:cubicBezTo>
                      <a:cubicBezTo>
                        <a:pt x="399638" y="847287"/>
                        <a:pt x="399485" y="849913"/>
                        <a:pt x="399458" y="852522"/>
                      </a:cubicBezTo>
                      <a:lnTo>
                        <a:pt x="399698" y="860295"/>
                      </a:lnTo>
                      <a:cubicBezTo>
                        <a:pt x="399839" y="865475"/>
                        <a:pt x="399937" y="870661"/>
                        <a:pt x="399997" y="875847"/>
                      </a:cubicBezTo>
                      <a:lnTo>
                        <a:pt x="1040" y="895849"/>
                      </a:lnTo>
                      <a:lnTo>
                        <a:pt x="289" y="866472"/>
                      </a:lnTo>
                      <a:lnTo>
                        <a:pt x="0" y="851781"/>
                      </a:lnTo>
                      <a:cubicBezTo>
                        <a:pt x="27" y="846900"/>
                        <a:pt x="202" y="842042"/>
                        <a:pt x="311" y="837166"/>
                      </a:cubicBezTo>
                      <a:lnTo>
                        <a:pt x="1188" y="807948"/>
                      </a:lnTo>
                      <a:cubicBezTo>
                        <a:pt x="1841" y="798213"/>
                        <a:pt x="2626" y="788474"/>
                        <a:pt x="3399" y="778745"/>
                      </a:cubicBezTo>
                      <a:lnTo>
                        <a:pt x="4608" y="764152"/>
                      </a:lnTo>
                      <a:lnTo>
                        <a:pt x="6439" y="749603"/>
                      </a:lnTo>
                      <a:cubicBezTo>
                        <a:pt x="7697" y="739907"/>
                        <a:pt x="8912" y="730205"/>
                        <a:pt x="10317" y="720526"/>
                      </a:cubicBezTo>
                      <a:lnTo>
                        <a:pt x="15503" y="691623"/>
                      </a:lnTo>
                      <a:cubicBezTo>
                        <a:pt x="16429" y="686819"/>
                        <a:pt x="17180" y="681982"/>
                        <a:pt x="18281" y="677210"/>
                      </a:cubicBezTo>
                      <a:lnTo>
                        <a:pt x="21571" y="662889"/>
                      </a:lnTo>
                      <a:cubicBezTo>
                        <a:pt x="29954" y="624612"/>
                        <a:pt x="41840" y="587146"/>
                        <a:pt x="55512" y="550454"/>
                      </a:cubicBezTo>
                      <a:lnTo>
                        <a:pt x="66352" y="523142"/>
                      </a:lnTo>
                      <a:cubicBezTo>
                        <a:pt x="67235" y="520854"/>
                        <a:pt x="68215" y="518615"/>
                        <a:pt x="69234" y="516387"/>
                      </a:cubicBezTo>
                      <a:lnTo>
                        <a:pt x="72246" y="509687"/>
                      </a:lnTo>
                      <a:lnTo>
                        <a:pt x="78309" y="496309"/>
                      </a:lnTo>
                      <a:lnTo>
                        <a:pt x="84426" y="482958"/>
                      </a:lnTo>
                      <a:cubicBezTo>
                        <a:pt x="86588" y="478567"/>
                        <a:pt x="88844" y="474226"/>
                        <a:pt x="91061" y="469863"/>
                      </a:cubicBezTo>
                      <a:cubicBezTo>
                        <a:pt x="95549" y="461169"/>
                        <a:pt x="99940" y="452416"/>
                        <a:pt x="104602" y="443815"/>
                      </a:cubicBezTo>
                      <a:cubicBezTo>
                        <a:pt x="114347" y="426857"/>
                        <a:pt x="123842" y="409726"/>
                        <a:pt x="134671" y="393444"/>
                      </a:cubicBezTo>
                      <a:lnTo>
                        <a:pt x="142618" y="381117"/>
                      </a:lnTo>
                      <a:cubicBezTo>
                        <a:pt x="143958" y="379075"/>
                        <a:pt x="145255" y="376999"/>
                        <a:pt x="146633" y="374984"/>
                      </a:cubicBezTo>
                      <a:lnTo>
                        <a:pt x="150860" y="368997"/>
                      </a:lnTo>
                      <a:lnTo>
                        <a:pt x="167882" y="345128"/>
                      </a:lnTo>
                      <a:lnTo>
                        <a:pt x="170028" y="342159"/>
                      </a:lnTo>
                      <a:lnTo>
                        <a:pt x="172278" y="339267"/>
                      </a:lnTo>
                      <a:lnTo>
                        <a:pt x="176788" y="333493"/>
                      </a:lnTo>
                      <a:lnTo>
                        <a:pt x="185841" y="321972"/>
                      </a:lnTo>
                      <a:lnTo>
                        <a:pt x="194938" y="310484"/>
                      </a:lnTo>
                      <a:lnTo>
                        <a:pt x="204482" y="299372"/>
                      </a:lnTo>
                      <a:cubicBezTo>
                        <a:pt x="210899" y="292012"/>
                        <a:pt x="217206" y="284544"/>
                        <a:pt x="223797" y="277349"/>
                      </a:cubicBezTo>
                      <a:lnTo>
                        <a:pt x="243996" y="256132"/>
                      </a:lnTo>
                      <a:lnTo>
                        <a:pt x="249072" y="250854"/>
                      </a:lnTo>
                      <a:cubicBezTo>
                        <a:pt x="250761" y="249094"/>
                        <a:pt x="252569" y="247449"/>
                        <a:pt x="254313" y="245739"/>
                      </a:cubicBezTo>
                      <a:lnTo>
                        <a:pt x="264896" y="235612"/>
                      </a:lnTo>
                      <a:cubicBezTo>
                        <a:pt x="272005" y="228918"/>
                        <a:pt x="278934" y="222032"/>
                        <a:pt x="286407" y="215730"/>
                      </a:cubicBezTo>
                      <a:lnTo>
                        <a:pt x="308566" y="196561"/>
                      </a:lnTo>
                      <a:cubicBezTo>
                        <a:pt x="316100" y="190352"/>
                        <a:pt x="323846" y="184387"/>
                        <a:pt x="331510" y="178330"/>
                      </a:cubicBezTo>
                      <a:cubicBezTo>
                        <a:pt x="335367" y="175328"/>
                        <a:pt x="339185" y="172283"/>
                        <a:pt x="343080" y="169342"/>
                      </a:cubicBezTo>
                      <a:lnTo>
                        <a:pt x="354993" y="160801"/>
                      </a:lnTo>
                      <a:lnTo>
                        <a:pt x="366938" y="152309"/>
                      </a:lnTo>
                      <a:cubicBezTo>
                        <a:pt x="370953" y="149525"/>
                        <a:pt x="374853" y="146573"/>
                        <a:pt x="379004" y="143985"/>
                      </a:cubicBezTo>
                      <a:lnTo>
                        <a:pt x="403674" y="128123"/>
                      </a:lnTo>
                      <a:lnTo>
                        <a:pt x="409862" y="124190"/>
                      </a:lnTo>
                      <a:lnTo>
                        <a:pt x="416197" y="120486"/>
                      </a:lnTo>
                      <a:lnTo>
                        <a:pt x="428900" y="113138"/>
                      </a:lnTo>
                      <a:cubicBezTo>
                        <a:pt x="445694" y="103093"/>
                        <a:pt x="463288" y="94465"/>
                        <a:pt x="480697" y="85532"/>
                      </a:cubicBezTo>
                      <a:cubicBezTo>
                        <a:pt x="489527" y="81310"/>
                        <a:pt x="498477" y="77334"/>
                        <a:pt x="507389" y="73275"/>
                      </a:cubicBezTo>
                      <a:cubicBezTo>
                        <a:pt x="511855" y="71276"/>
                        <a:pt x="516306" y="69228"/>
                        <a:pt x="520800" y="67289"/>
                      </a:cubicBezTo>
                      <a:lnTo>
                        <a:pt x="534439" y="61831"/>
                      </a:lnTo>
                      <a:cubicBezTo>
                        <a:pt x="570647" y="46840"/>
                        <a:pt x="608205" y="35260"/>
                        <a:pt x="646123" y="25487"/>
                      </a:cubicBezTo>
                      <a:lnTo>
                        <a:pt x="674742" y="18825"/>
                      </a:lnTo>
                      <a:cubicBezTo>
                        <a:pt x="679503" y="17654"/>
                        <a:pt x="684324" y="16837"/>
                        <a:pt x="689139" y="15938"/>
                      </a:cubicBezTo>
                      <a:lnTo>
                        <a:pt x="703585" y="13307"/>
                      </a:lnTo>
                      <a:lnTo>
                        <a:pt x="718042" y="10731"/>
                      </a:lnTo>
                      <a:lnTo>
                        <a:pt x="721659" y="10094"/>
                      </a:lnTo>
                      <a:lnTo>
                        <a:pt x="725292" y="9603"/>
                      </a:lnTo>
                      <a:lnTo>
                        <a:pt x="732559" y="8634"/>
                      </a:lnTo>
                      <a:lnTo>
                        <a:pt x="761652" y="4897"/>
                      </a:lnTo>
                      <a:cubicBezTo>
                        <a:pt x="771364" y="3873"/>
                        <a:pt x="781104" y="3219"/>
                        <a:pt x="790838" y="2424"/>
                      </a:cubicBezTo>
                      <a:lnTo>
                        <a:pt x="805442" y="1324"/>
                      </a:lnTo>
                      <a:cubicBezTo>
                        <a:pt x="810312" y="1013"/>
                        <a:pt x="815176" y="959"/>
                        <a:pt x="820046" y="779"/>
                      </a:cubicBezTo>
                      <a:lnTo>
                        <a:pt x="849264" y="0"/>
                      </a:lnTo>
                      <a:cubicBezTo>
                        <a:pt x="859042" y="38"/>
                        <a:pt x="868847" y="327"/>
                        <a:pt x="878636" y="539"/>
                      </a:cubicBezTo>
                      <a:lnTo>
                        <a:pt x="893327" y="931"/>
                      </a:lnTo>
                      <a:cubicBezTo>
                        <a:pt x="898218" y="1149"/>
                        <a:pt x="903115" y="1574"/>
                        <a:pt x="908007" y="1907"/>
                      </a:cubicBezTo>
                      <a:lnTo>
                        <a:pt x="937356" y="4151"/>
                      </a:lnTo>
                      <a:cubicBezTo>
                        <a:pt x="947112" y="5257"/>
                        <a:pt x="956857" y="6520"/>
                        <a:pt x="966597" y="7757"/>
                      </a:cubicBezTo>
                      <a:lnTo>
                        <a:pt x="981206" y="9669"/>
                      </a:lnTo>
                      <a:lnTo>
                        <a:pt x="995723" y="12213"/>
                      </a:lnTo>
                      <a:cubicBezTo>
                        <a:pt x="1005392" y="13950"/>
                        <a:pt x="1015077" y="15633"/>
                        <a:pt x="1024718" y="17529"/>
                      </a:cubicBezTo>
                      <a:lnTo>
                        <a:pt x="1053441" y="24158"/>
                      </a:lnTo>
                      <a:lnTo>
                        <a:pt x="1060615" y="25852"/>
                      </a:lnTo>
                      <a:cubicBezTo>
                        <a:pt x="1063006" y="26413"/>
                        <a:pt x="1065398" y="26969"/>
                        <a:pt x="1067751" y="27672"/>
                      </a:cubicBezTo>
                      <a:lnTo>
                        <a:pt x="1081924" y="31681"/>
                      </a:lnTo>
                      <a:lnTo>
                        <a:pt x="1096082" y="35750"/>
                      </a:lnTo>
                      <a:cubicBezTo>
                        <a:pt x="1100793" y="37139"/>
                        <a:pt x="1105543" y="38408"/>
                        <a:pt x="1110168" y="40053"/>
                      </a:cubicBezTo>
                      <a:lnTo>
                        <a:pt x="1138036" y="49553"/>
                      </a:lnTo>
                      <a:lnTo>
                        <a:pt x="1144992" y="51966"/>
                      </a:lnTo>
                      <a:cubicBezTo>
                        <a:pt x="1147291" y="52821"/>
                        <a:pt x="1149562" y="53742"/>
                        <a:pt x="1151844" y="54630"/>
                      </a:cubicBezTo>
                      <a:lnTo>
                        <a:pt x="1165522" y="60044"/>
                      </a:lnTo>
                      <a:cubicBezTo>
                        <a:pt x="1183879" y="67006"/>
                        <a:pt x="1201583" y="75400"/>
                        <a:pt x="1219390" y="83565"/>
                      </a:cubicBezTo>
                      <a:cubicBezTo>
                        <a:pt x="1221628" y="84562"/>
                        <a:pt x="1223818" y="85657"/>
                        <a:pt x="1225986" y="86790"/>
                      </a:cubicBezTo>
                      <a:lnTo>
                        <a:pt x="1232517" y="90134"/>
                      </a:lnTo>
                      <a:lnTo>
                        <a:pt x="1245558" y="96867"/>
                      </a:lnTo>
                      <a:lnTo>
                        <a:pt x="1258571" y="103649"/>
                      </a:lnTo>
                      <a:cubicBezTo>
                        <a:pt x="1262842" y="106019"/>
                        <a:pt x="1267058" y="108497"/>
                        <a:pt x="1271296" y="110926"/>
                      </a:cubicBezTo>
                      <a:cubicBezTo>
                        <a:pt x="1279744" y="115840"/>
                        <a:pt x="1288236" y="120688"/>
                        <a:pt x="1296592" y="125743"/>
                      </a:cubicBezTo>
                      <a:lnTo>
                        <a:pt x="1321203" y="141616"/>
                      </a:lnTo>
                      <a:cubicBezTo>
                        <a:pt x="1329477" y="146812"/>
                        <a:pt x="1337337" y="152586"/>
                        <a:pt x="1345279" y="158246"/>
                      </a:cubicBezTo>
                      <a:lnTo>
                        <a:pt x="1357154" y="166787"/>
                      </a:lnTo>
                      <a:lnTo>
                        <a:pt x="1363081" y="171074"/>
                      </a:lnTo>
                      <a:lnTo>
                        <a:pt x="1368838" y="175573"/>
                      </a:lnTo>
                      <a:lnTo>
                        <a:pt x="1391749" y="193724"/>
                      </a:lnTo>
                      <a:cubicBezTo>
                        <a:pt x="1395606" y="196703"/>
                        <a:pt x="1399228" y="199961"/>
                        <a:pt x="1402921" y="203136"/>
                      </a:cubicBezTo>
                      <a:lnTo>
                        <a:pt x="1413941" y="212729"/>
                      </a:lnTo>
                      <a:lnTo>
                        <a:pt x="1424923" y="222359"/>
                      </a:lnTo>
                      <a:cubicBezTo>
                        <a:pt x="1428561" y="225590"/>
                        <a:pt x="1432009" y="229027"/>
                        <a:pt x="1435550" y="232366"/>
                      </a:cubicBezTo>
                      <a:cubicBezTo>
                        <a:pt x="1442582" y="239093"/>
                        <a:pt x="1449614" y="245826"/>
                        <a:pt x="1456571" y="252629"/>
                      </a:cubicBezTo>
                      <a:lnTo>
                        <a:pt x="1476687" y="273786"/>
                      </a:lnTo>
                      <a:lnTo>
                        <a:pt x="1481687" y="279097"/>
                      </a:lnTo>
                      <a:cubicBezTo>
                        <a:pt x="1483365" y="280857"/>
                        <a:pt x="1485021" y="282643"/>
                        <a:pt x="1486590" y="284501"/>
                      </a:cubicBezTo>
                      <a:lnTo>
                        <a:pt x="1496150" y="295531"/>
                      </a:lnTo>
                      <a:lnTo>
                        <a:pt x="1505666" y="306600"/>
                      </a:lnTo>
                      <a:lnTo>
                        <a:pt x="1510405" y="312145"/>
                      </a:lnTo>
                      <a:cubicBezTo>
                        <a:pt x="1511990" y="313992"/>
                        <a:pt x="1513445" y="315942"/>
                        <a:pt x="1514970" y="317838"/>
                      </a:cubicBezTo>
                      <a:lnTo>
                        <a:pt x="1532962" y="340825"/>
                      </a:lnTo>
                      <a:cubicBezTo>
                        <a:pt x="1534438" y="342758"/>
                        <a:pt x="1535980" y="344643"/>
                        <a:pt x="1537390" y="346620"/>
                      </a:cubicBezTo>
                      <a:lnTo>
                        <a:pt x="1541639" y="352558"/>
                      </a:lnTo>
                      <a:lnTo>
                        <a:pt x="1550099" y="364460"/>
                      </a:lnTo>
                      <a:lnTo>
                        <a:pt x="1558509" y="376395"/>
                      </a:lnTo>
                      <a:cubicBezTo>
                        <a:pt x="1559936" y="378367"/>
                        <a:pt x="1561276" y="380398"/>
                        <a:pt x="1562578" y="382457"/>
                      </a:cubicBezTo>
                      <a:lnTo>
                        <a:pt x="1566533" y="388596"/>
                      </a:lnTo>
                      <a:lnTo>
                        <a:pt x="1582237" y="413234"/>
                      </a:lnTo>
                      <a:cubicBezTo>
                        <a:pt x="1587189" y="421623"/>
                        <a:pt x="1592020" y="430093"/>
                        <a:pt x="1596863" y="438547"/>
                      </a:cubicBezTo>
                      <a:cubicBezTo>
                        <a:pt x="1599260" y="442790"/>
                        <a:pt x="1601744" y="446985"/>
                        <a:pt x="1604037" y="451282"/>
                      </a:cubicBezTo>
                      <a:lnTo>
                        <a:pt x="1610742" y="464285"/>
                      </a:lnTo>
                      <a:lnTo>
                        <a:pt x="1617399" y="477315"/>
                      </a:lnTo>
                      <a:cubicBezTo>
                        <a:pt x="1619567" y="481683"/>
                        <a:pt x="1621914" y="485959"/>
                        <a:pt x="1623870" y="490437"/>
                      </a:cubicBezTo>
                      <a:lnTo>
                        <a:pt x="1635946" y="517112"/>
                      </a:lnTo>
                      <a:lnTo>
                        <a:pt x="1638931" y="523795"/>
                      </a:lnTo>
                      <a:cubicBezTo>
                        <a:pt x="1639912" y="526029"/>
                        <a:pt x="1640767" y="528317"/>
                        <a:pt x="1641693" y="530577"/>
                      </a:cubicBezTo>
                      <a:lnTo>
                        <a:pt x="1647097" y="544195"/>
                      </a:lnTo>
                      <a:lnTo>
                        <a:pt x="1652451" y="557835"/>
                      </a:lnTo>
                      <a:cubicBezTo>
                        <a:pt x="1653323" y="560117"/>
                        <a:pt x="1654260" y="562372"/>
                        <a:pt x="1655071" y="564677"/>
                      </a:cubicBezTo>
                      <a:lnTo>
                        <a:pt x="1657457" y="571611"/>
                      </a:lnTo>
                      <a:lnTo>
                        <a:pt x="1666859" y="599386"/>
                      </a:lnTo>
                      <a:cubicBezTo>
                        <a:pt x="1668488" y="603994"/>
                        <a:pt x="1669713" y="608733"/>
                        <a:pt x="1671108" y="613423"/>
                      </a:cubicBezTo>
                      <a:lnTo>
                        <a:pt x="1675139" y="627532"/>
                      </a:lnTo>
                      <a:lnTo>
                        <a:pt x="1679115" y="641651"/>
                      </a:lnTo>
                      <a:cubicBezTo>
                        <a:pt x="1680444" y="646357"/>
                        <a:pt x="1681430" y="651151"/>
                        <a:pt x="1682590" y="655906"/>
                      </a:cubicBezTo>
                      <a:lnTo>
                        <a:pt x="1689176" y="684509"/>
                      </a:lnTo>
                      <a:cubicBezTo>
                        <a:pt x="1691050" y="694107"/>
                        <a:pt x="1692738" y="703749"/>
                        <a:pt x="1694471" y="713379"/>
                      </a:cubicBezTo>
                      <a:lnTo>
                        <a:pt x="1697009" y="727836"/>
                      </a:lnTo>
                      <a:lnTo>
                        <a:pt x="1698927" y="742380"/>
                      </a:lnTo>
                      <a:cubicBezTo>
                        <a:pt x="1700168" y="752081"/>
                        <a:pt x="1701443" y="761783"/>
                        <a:pt x="1702549" y="771495"/>
                      </a:cubicBezTo>
                      <a:lnTo>
                        <a:pt x="1704837" y="800725"/>
                      </a:lnTo>
                      <a:cubicBezTo>
                        <a:pt x="1705174" y="805600"/>
                        <a:pt x="1705605" y="810470"/>
                        <a:pt x="1705839" y="815345"/>
                      </a:cubicBezTo>
                      <a:lnTo>
                        <a:pt x="1706264" y="829981"/>
                      </a:lnTo>
                      <a:lnTo>
                        <a:pt x="1706634" y="844618"/>
                      </a:lnTo>
                      <a:lnTo>
                        <a:pt x="1706798" y="851939"/>
                      </a:lnTo>
                      <a:lnTo>
                        <a:pt x="1706874" y="855599"/>
                      </a:lnTo>
                      <a:lnTo>
                        <a:pt x="1706912" y="857430"/>
                      </a:lnTo>
                      <a:lnTo>
                        <a:pt x="1706918" y="858906"/>
                      </a:lnTo>
                      <a:lnTo>
                        <a:pt x="1706918" y="881376"/>
                      </a:lnTo>
                      <a:lnTo>
                        <a:pt x="1706918" y="926315"/>
                      </a:lnTo>
                      <a:lnTo>
                        <a:pt x="1706918" y="1645386"/>
                      </a:lnTo>
                      <a:lnTo>
                        <a:pt x="1706918" y="2364458"/>
                      </a:lnTo>
                      <a:lnTo>
                        <a:pt x="1706918" y="2544226"/>
                      </a:lnTo>
                      <a:lnTo>
                        <a:pt x="1706918" y="2589170"/>
                      </a:lnTo>
                      <a:lnTo>
                        <a:pt x="1706918" y="2591981"/>
                      </a:lnTo>
                      <a:cubicBezTo>
                        <a:pt x="1706912" y="2592520"/>
                        <a:pt x="1706934" y="2592711"/>
                        <a:pt x="1706945" y="2593076"/>
                      </a:cubicBezTo>
                      <a:lnTo>
                        <a:pt x="1706977" y="2594056"/>
                      </a:lnTo>
                      <a:lnTo>
                        <a:pt x="1707108" y="2597967"/>
                      </a:lnTo>
                      <a:lnTo>
                        <a:pt x="1707326" y="2605795"/>
                      </a:lnTo>
                      <a:cubicBezTo>
                        <a:pt x="1707462" y="2611008"/>
                        <a:pt x="1707408" y="2616243"/>
                        <a:pt x="1707996" y="2621417"/>
                      </a:cubicBezTo>
                      <a:cubicBezTo>
                        <a:pt x="1708426" y="2626609"/>
                        <a:pt x="1708813" y="2631800"/>
                        <a:pt x="1709162" y="2636997"/>
                      </a:cubicBezTo>
                      <a:lnTo>
                        <a:pt x="1709292" y="2638947"/>
                      </a:lnTo>
                      <a:lnTo>
                        <a:pt x="1709559" y="2640880"/>
                      </a:lnTo>
                      <a:lnTo>
                        <a:pt x="1710082" y="2644748"/>
                      </a:lnTo>
                      <a:lnTo>
                        <a:pt x="1711085" y="2652483"/>
                      </a:lnTo>
                      <a:lnTo>
                        <a:pt x="1712027" y="2660223"/>
                      </a:lnTo>
                      <a:cubicBezTo>
                        <a:pt x="1712316" y="2662811"/>
                        <a:pt x="1712942" y="2665338"/>
                        <a:pt x="1713367" y="2667898"/>
                      </a:cubicBezTo>
                      <a:cubicBezTo>
                        <a:pt x="1714309" y="2673008"/>
                        <a:pt x="1715214" y="2678123"/>
                        <a:pt x="1716080" y="2683248"/>
                      </a:cubicBezTo>
                      <a:cubicBezTo>
                        <a:pt x="1724768" y="2723863"/>
                        <a:pt x="1738195" y="2763649"/>
                        <a:pt x="1757626" y="2800733"/>
                      </a:cubicBezTo>
                      <a:cubicBezTo>
                        <a:pt x="1762092" y="2810195"/>
                        <a:pt x="1767746" y="2819041"/>
                        <a:pt x="1772785" y="2828220"/>
                      </a:cubicBezTo>
                      <a:cubicBezTo>
                        <a:pt x="1775541" y="2832670"/>
                        <a:pt x="1778466" y="2837028"/>
                        <a:pt x="1781250" y="2841467"/>
                      </a:cubicBezTo>
                      <a:lnTo>
                        <a:pt x="1785461" y="2848107"/>
                      </a:lnTo>
                      <a:lnTo>
                        <a:pt x="1790053" y="2854497"/>
                      </a:lnTo>
                      <a:cubicBezTo>
                        <a:pt x="1801807" y="2871890"/>
                        <a:pt x="1815442" y="2887959"/>
                        <a:pt x="1829479" y="2903549"/>
                      </a:cubicBezTo>
                      <a:cubicBezTo>
                        <a:pt x="1833112" y="2907340"/>
                        <a:pt x="1836718" y="2911153"/>
                        <a:pt x="1840303" y="2914993"/>
                      </a:cubicBezTo>
                      <a:cubicBezTo>
                        <a:pt x="1841174" y="2915979"/>
                        <a:pt x="1842128" y="2916883"/>
                        <a:pt x="1843086" y="2917771"/>
                      </a:cubicBezTo>
                      <a:lnTo>
                        <a:pt x="1845946" y="2920479"/>
                      </a:lnTo>
                      <a:lnTo>
                        <a:pt x="1851633" y="2925920"/>
                      </a:lnTo>
                      <a:lnTo>
                        <a:pt x="1857276" y="2931406"/>
                      </a:lnTo>
                      <a:lnTo>
                        <a:pt x="1863230" y="2936548"/>
                      </a:lnTo>
                      <a:cubicBezTo>
                        <a:pt x="1867217" y="2939952"/>
                        <a:pt x="1871074" y="2943509"/>
                        <a:pt x="1875094" y="2946870"/>
                      </a:cubicBezTo>
                      <a:cubicBezTo>
                        <a:pt x="1883406" y="2953238"/>
                        <a:pt x="1891354" y="2960096"/>
                        <a:pt x="1900042" y="2965924"/>
                      </a:cubicBezTo>
                      <a:lnTo>
                        <a:pt x="1906399" y="2970516"/>
                      </a:lnTo>
                      <a:lnTo>
                        <a:pt x="1909574" y="2972815"/>
                      </a:lnTo>
                      <a:lnTo>
                        <a:pt x="1912881" y="2974912"/>
                      </a:lnTo>
                      <a:cubicBezTo>
                        <a:pt x="1917282" y="2977718"/>
                        <a:pt x="1921662" y="2980556"/>
                        <a:pt x="1926020" y="2983426"/>
                      </a:cubicBezTo>
                      <a:cubicBezTo>
                        <a:pt x="1928155" y="2984935"/>
                        <a:pt x="1930492" y="2986095"/>
                        <a:pt x="1932731" y="2987424"/>
                      </a:cubicBezTo>
                      <a:lnTo>
                        <a:pt x="1939496" y="2991336"/>
                      </a:lnTo>
                      <a:lnTo>
                        <a:pt x="1946228" y="2995296"/>
                      </a:lnTo>
                      <a:cubicBezTo>
                        <a:pt x="1948489" y="2996581"/>
                        <a:pt x="1950853" y="2997670"/>
                        <a:pt x="1953152" y="2998880"/>
                      </a:cubicBezTo>
                      <a:lnTo>
                        <a:pt x="1966988" y="3006065"/>
                      </a:lnTo>
                      <a:cubicBezTo>
                        <a:pt x="1971727" y="3008167"/>
                        <a:pt x="1976450" y="3010308"/>
                        <a:pt x="1981156" y="3012481"/>
                      </a:cubicBezTo>
                      <a:lnTo>
                        <a:pt x="1984686" y="3014121"/>
                      </a:lnTo>
                      <a:cubicBezTo>
                        <a:pt x="1985857" y="3014677"/>
                        <a:pt x="1987028" y="3015232"/>
                        <a:pt x="1988248" y="3015668"/>
                      </a:cubicBezTo>
                      <a:lnTo>
                        <a:pt x="1995477" y="3018501"/>
                      </a:lnTo>
                      <a:lnTo>
                        <a:pt x="2002683" y="3021388"/>
                      </a:lnTo>
                      <a:cubicBezTo>
                        <a:pt x="2005085" y="3022352"/>
                        <a:pt x="2007455" y="3023403"/>
                        <a:pt x="2009933" y="3024144"/>
                      </a:cubicBezTo>
                      <a:cubicBezTo>
                        <a:pt x="2014836" y="3025772"/>
                        <a:pt x="2019722" y="3027439"/>
                        <a:pt x="2024603" y="3029144"/>
                      </a:cubicBezTo>
                      <a:lnTo>
                        <a:pt x="2028258" y="3030430"/>
                      </a:lnTo>
                      <a:lnTo>
                        <a:pt x="2031989" y="3031465"/>
                      </a:lnTo>
                      <a:lnTo>
                        <a:pt x="2039435" y="3033568"/>
                      </a:lnTo>
                      <a:cubicBezTo>
                        <a:pt x="2049273" y="3036732"/>
                        <a:pt x="2059415" y="3038644"/>
                        <a:pt x="2069422" y="3041128"/>
                      </a:cubicBezTo>
                      <a:cubicBezTo>
                        <a:pt x="2071911" y="3041825"/>
                        <a:pt x="2074488" y="3042081"/>
                        <a:pt x="2077015" y="3042572"/>
                      </a:cubicBezTo>
                      <a:lnTo>
                        <a:pt x="2084625" y="3043923"/>
                      </a:lnTo>
                      <a:lnTo>
                        <a:pt x="2092229" y="3045333"/>
                      </a:lnTo>
                      <a:cubicBezTo>
                        <a:pt x="2094757" y="3045835"/>
                        <a:pt x="2097344" y="3045982"/>
                        <a:pt x="2099899" y="3046341"/>
                      </a:cubicBezTo>
                      <a:cubicBezTo>
                        <a:pt x="2105019" y="3046962"/>
                        <a:pt x="2110134" y="3047627"/>
                        <a:pt x="2115249" y="3048330"/>
                      </a:cubicBezTo>
                      <a:cubicBezTo>
                        <a:pt x="2120391" y="3048787"/>
                        <a:pt x="2125561" y="3049048"/>
                        <a:pt x="2130708" y="3049479"/>
                      </a:cubicBezTo>
                      <a:lnTo>
                        <a:pt x="2138438" y="3050111"/>
                      </a:lnTo>
                      <a:cubicBezTo>
                        <a:pt x="2141025" y="3050236"/>
                        <a:pt x="2143624" y="3050203"/>
                        <a:pt x="2146211" y="3050274"/>
                      </a:cubicBezTo>
                      <a:cubicBezTo>
                        <a:pt x="2151397" y="3050367"/>
                        <a:pt x="2156577" y="3050503"/>
                        <a:pt x="2161757" y="3050677"/>
                      </a:cubicBezTo>
                      <a:cubicBezTo>
                        <a:pt x="2182729" y="3050443"/>
                        <a:pt x="2203586" y="3049010"/>
                        <a:pt x="2224220" y="3046319"/>
                      </a:cubicBezTo>
                      <a:cubicBezTo>
                        <a:pt x="2244810" y="3043356"/>
                        <a:pt x="2265123" y="3038987"/>
                        <a:pt x="2285103" y="3033459"/>
                      </a:cubicBezTo>
                      <a:cubicBezTo>
                        <a:pt x="2290060" y="3031944"/>
                        <a:pt x="2295028" y="3030468"/>
                        <a:pt x="2300012" y="3029030"/>
                      </a:cubicBezTo>
                      <a:lnTo>
                        <a:pt x="2314703" y="3023932"/>
                      </a:lnTo>
                      <a:lnTo>
                        <a:pt x="2318386" y="3022684"/>
                      </a:lnTo>
                      <a:cubicBezTo>
                        <a:pt x="2319606" y="3022254"/>
                        <a:pt x="2320793" y="3021725"/>
                        <a:pt x="2322003" y="3021252"/>
                      </a:cubicBezTo>
                      <a:lnTo>
                        <a:pt x="2329231" y="3018370"/>
                      </a:lnTo>
                      <a:lnTo>
                        <a:pt x="2336481" y="3015543"/>
                      </a:lnTo>
                      <a:cubicBezTo>
                        <a:pt x="2338861" y="3014513"/>
                        <a:pt x="2341209" y="3013402"/>
                        <a:pt x="2343579" y="3012351"/>
                      </a:cubicBezTo>
                      <a:lnTo>
                        <a:pt x="2350687" y="3009186"/>
                      </a:lnTo>
                      <a:lnTo>
                        <a:pt x="2354250" y="3007623"/>
                      </a:lnTo>
                      <a:cubicBezTo>
                        <a:pt x="2355426" y="3007072"/>
                        <a:pt x="2356570" y="3006451"/>
                        <a:pt x="2357730" y="3005874"/>
                      </a:cubicBezTo>
                      <a:cubicBezTo>
                        <a:pt x="2362366" y="3003526"/>
                        <a:pt x="2367013" y="3001217"/>
                        <a:pt x="2371681" y="2998940"/>
                      </a:cubicBezTo>
                      <a:lnTo>
                        <a:pt x="2385315" y="2991374"/>
                      </a:lnTo>
                      <a:lnTo>
                        <a:pt x="2388741" y="2989511"/>
                      </a:lnTo>
                      <a:lnTo>
                        <a:pt x="2392059" y="2987452"/>
                      </a:lnTo>
                      <a:lnTo>
                        <a:pt x="2398710" y="2983377"/>
                      </a:lnTo>
                      <a:lnTo>
                        <a:pt x="2405382" y="2979335"/>
                      </a:lnTo>
                      <a:lnTo>
                        <a:pt x="2411848" y="2974956"/>
                      </a:lnTo>
                      <a:lnTo>
                        <a:pt x="2418347" y="2970625"/>
                      </a:lnTo>
                      <a:cubicBezTo>
                        <a:pt x="2419425" y="2969895"/>
                        <a:pt x="2420542" y="2969220"/>
                        <a:pt x="2421588" y="2968446"/>
                      </a:cubicBezTo>
                      <a:lnTo>
                        <a:pt x="2424725" y="2966115"/>
                      </a:lnTo>
                      <a:lnTo>
                        <a:pt x="2437319" y="2956866"/>
                      </a:lnTo>
                      <a:cubicBezTo>
                        <a:pt x="2441366" y="2953576"/>
                        <a:pt x="2445430" y="2950318"/>
                        <a:pt x="2449526" y="2947088"/>
                      </a:cubicBezTo>
                      <a:cubicBezTo>
                        <a:pt x="2465547" y="2933737"/>
                        <a:pt x="2480722" y="2919373"/>
                        <a:pt x="2494934" y="2904099"/>
                      </a:cubicBezTo>
                      <a:cubicBezTo>
                        <a:pt x="2498382" y="2900182"/>
                        <a:pt x="2501852" y="2896293"/>
                        <a:pt x="2505354" y="2892431"/>
                      </a:cubicBezTo>
                      <a:cubicBezTo>
                        <a:pt x="2508726" y="2888455"/>
                        <a:pt x="2511940" y="2884348"/>
                        <a:pt x="2515290" y="2880355"/>
                      </a:cubicBezTo>
                      <a:cubicBezTo>
                        <a:pt x="2518727" y="2876427"/>
                        <a:pt x="2521647" y="2872097"/>
                        <a:pt x="2524834" y="2867973"/>
                      </a:cubicBezTo>
                      <a:lnTo>
                        <a:pt x="2529562" y="2861747"/>
                      </a:lnTo>
                      <a:cubicBezTo>
                        <a:pt x="2531065" y="2859623"/>
                        <a:pt x="2532492" y="2857444"/>
                        <a:pt x="2533974" y="2855303"/>
                      </a:cubicBezTo>
                      <a:lnTo>
                        <a:pt x="2538408" y="2848875"/>
                      </a:lnTo>
                      <a:lnTo>
                        <a:pt x="2540647" y="2845672"/>
                      </a:lnTo>
                      <a:lnTo>
                        <a:pt x="2542706" y="2842355"/>
                      </a:lnTo>
                      <a:cubicBezTo>
                        <a:pt x="2545446" y="2837932"/>
                        <a:pt x="2548218" y="2833531"/>
                        <a:pt x="2551018" y="2829146"/>
                      </a:cubicBezTo>
                      <a:cubicBezTo>
                        <a:pt x="2553551" y="2824603"/>
                        <a:pt x="2556111" y="2820082"/>
                        <a:pt x="2558715" y="2815582"/>
                      </a:cubicBezTo>
                      <a:cubicBezTo>
                        <a:pt x="2559358" y="2814455"/>
                        <a:pt x="2560033" y="2813343"/>
                        <a:pt x="2560654" y="2812200"/>
                      </a:cubicBezTo>
                      <a:lnTo>
                        <a:pt x="2562414" y="2808724"/>
                      </a:lnTo>
                      <a:lnTo>
                        <a:pt x="2565965" y="2801790"/>
                      </a:lnTo>
                      <a:cubicBezTo>
                        <a:pt x="2567147" y="2799480"/>
                        <a:pt x="2568389" y="2797193"/>
                        <a:pt x="2569544" y="2794872"/>
                      </a:cubicBezTo>
                      <a:lnTo>
                        <a:pt x="2572769" y="2787785"/>
                      </a:lnTo>
                      <a:lnTo>
                        <a:pt x="2576048" y="2780726"/>
                      </a:lnTo>
                      <a:cubicBezTo>
                        <a:pt x="2576582" y="2779544"/>
                        <a:pt x="2577187" y="2778394"/>
                        <a:pt x="2577671" y="2777191"/>
                      </a:cubicBezTo>
                      <a:lnTo>
                        <a:pt x="2579120" y="2773579"/>
                      </a:lnTo>
                      <a:lnTo>
                        <a:pt x="2585025" y="2759182"/>
                      </a:lnTo>
                      <a:cubicBezTo>
                        <a:pt x="2586741" y="2754291"/>
                        <a:pt x="2588489" y="2749410"/>
                        <a:pt x="2590281" y="2744545"/>
                      </a:cubicBezTo>
                      <a:cubicBezTo>
                        <a:pt x="2596927" y="2724903"/>
                        <a:pt x="2602320" y="2704863"/>
                        <a:pt x="2606481" y="2684523"/>
                      </a:cubicBezTo>
                      <a:lnTo>
                        <a:pt x="2998493" y="276114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9FF1141-36AB-9DAE-8979-E2852CA69710}"/>
                    </a:ext>
                  </a:extLst>
                </p:cNvPr>
                <p:cNvSpPr/>
                <p:nvPr/>
              </p:nvSpPr>
              <p:spPr>
                <a:xfrm>
                  <a:off x="4780489" y="1914585"/>
                  <a:ext cx="2620512" cy="3068146"/>
                </a:xfrm>
                <a:custGeom>
                  <a:avLst/>
                  <a:gdLst>
                    <a:gd name="connsiteX0" fmla="*/ 1971275 w 2620512"/>
                    <a:gd name="connsiteY0" fmla="*/ 3068146 h 3068146"/>
                    <a:gd name="connsiteX1" fmla="*/ 1948669 w 2620512"/>
                    <a:gd name="connsiteY1" fmla="*/ 3067629 h 3068146"/>
                    <a:gd name="connsiteX2" fmla="*/ 1944731 w 2620512"/>
                    <a:gd name="connsiteY2" fmla="*/ 3067542 h 3068146"/>
                    <a:gd name="connsiteX3" fmla="*/ 1937213 w 2620512"/>
                    <a:gd name="connsiteY3" fmla="*/ 3067318 h 3068146"/>
                    <a:gd name="connsiteX4" fmla="*/ 1936979 w 2620512"/>
                    <a:gd name="connsiteY4" fmla="*/ 3067302 h 3068146"/>
                    <a:gd name="connsiteX5" fmla="*/ 1925774 w 2620512"/>
                    <a:gd name="connsiteY5" fmla="*/ 3066463 h 3068146"/>
                    <a:gd name="connsiteX6" fmla="*/ 1917892 w 2620512"/>
                    <a:gd name="connsiteY6" fmla="*/ 3065875 h 3068146"/>
                    <a:gd name="connsiteX7" fmla="*/ 1910653 w 2620512"/>
                    <a:gd name="connsiteY7" fmla="*/ 3065335 h 3068146"/>
                    <a:gd name="connsiteX8" fmla="*/ 1912047 w 2620512"/>
                    <a:gd name="connsiteY8" fmla="*/ 3047414 h 3068146"/>
                    <a:gd name="connsiteX9" fmla="*/ 1919194 w 2620512"/>
                    <a:gd name="connsiteY9" fmla="*/ 3047948 h 3068146"/>
                    <a:gd name="connsiteX10" fmla="*/ 1927153 w 2620512"/>
                    <a:gd name="connsiteY10" fmla="*/ 3048542 h 3068146"/>
                    <a:gd name="connsiteX11" fmla="*/ 1938194 w 2620512"/>
                    <a:gd name="connsiteY11" fmla="*/ 3049365 h 3068146"/>
                    <a:gd name="connsiteX12" fmla="*/ 1945090 w 2620512"/>
                    <a:gd name="connsiteY12" fmla="*/ 3049566 h 3068146"/>
                    <a:gd name="connsiteX13" fmla="*/ 1949132 w 2620512"/>
                    <a:gd name="connsiteY13" fmla="*/ 3049658 h 3068146"/>
                    <a:gd name="connsiteX14" fmla="*/ 1971405 w 2620512"/>
                    <a:gd name="connsiteY14" fmla="*/ 3050165 h 3068146"/>
                    <a:gd name="connsiteX15" fmla="*/ 1990830 w 2620512"/>
                    <a:gd name="connsiteY15" fmla="*/ 3049740 h 3068146"/>
                    <a:gd name="connsiteX16" fmla="*/ 1991462 w 2620512"/>
                    <a:gd name="connsiteY16" fmla="*/ 3067705 h 3068146"/>
                    <a:gd name="connsiteX17" fmla="*/ 1971411 w 2620512"/>
                    <a:gd name="connsiteY17" fmla="*/ 3068141 h 3068146"/>
                    <a:gd name="connsiteX18" fmla="*/ 1971275 w 2620512"/>
                    <a:gd name="connsiteY18" fmla="*/ 3068146 h 3068146"/>
                    <a:gd name="connsiteX19" fmla="*/ 2072058 w 2620512"/>
                    <a:gd name="connsiteY19" fmla="*/ 3060319 h 3068146"/>
                    <a:gd name="connsiteX20" fmla="*/ 2069259 w 2620512"/>
                    <a:gd name="connsiteY20" fmla="*/ 3042561 h 3068146"/>
                    <a:gd name="connsiteX21" fmla="*/ 2146254 w 2620512"/>
                    <a:gd name="connsiteY21" fmla="*/ 3025751 h 3068146"/>
                    <a:gd name="connsiteX22" fmla="*/ 2151081 w 2620512"/>
                    <a:gd name="connsiteY22" fmla="*/ 3043068 h 3068146"/>
                    <a:gd name="connsiteX23" fmla="*/ 2072058 w 2620512"/>
                    <a:gd name="connsiteY23" fmla="*/ 3060319 h 3068146"/>
                    <a:gd name="connsiteX24" fmla="*/ 1830427 w 2620512"/>
                    <a:gd name="connsiteY24" fmla="*/ 3052900 h 3068146"/>
                    <a:gd name="connsiteX25" fmla="*/ 1825535 w 2620512"/>
                    <a:gd name="connsiteY25" fmla="*/ 3051772 h 3068146"/>
                    <a:gd name="connsiteX26" fmla="*/ 1791311 w 2620512"/>
                    <a:gd name="connsiteY26" fmla="*/ 3042997 h 3068146"/>
                    <a:gd name="connsiteX27" fmla="*/ 1774778 w 2620512"/>
                    <a:gd name="connsiteY27" fmla="*/ 3038252 h 3068146"/>
                    <a:gd name="connsiteX28" fmla="*/ 1752777 w 2620512"/>
                    <a:gd name="connsiteY28" fmla="*/ 3030741 h 3068146"/>
                    <a:gd name="connsiteX29" fmla="*/ 1758584 w 2620512"/>
                    <a:gd name="connsiteY29" fmla="*/ 3013729 h 3068146"/>
                    <a:gd name="connsiteX30" fmla="*/ 1780367 w 2620512"/>
                    <a:gd name="connsiteY30" fmla="*/ 3021164 h 3068146"/>
                    <a:gd name="connsiteX31" fmla="*/ 1796546 w 2620512"/>
                    <a:gd name="connsiteY31" fmla="*/ 3025800 h 3068146"/>
                    <a:gd name="connsiteX32" fmla="*/ 1829555 w 2620512"/>
                    <a:gd name="connsiteY32" fmla="*/ 3034254 h 3068146"/>
                    <a:gd name="connsiteX33" fmla="*/ 1834474 w 2620512"/>
                    <a:gd name="connsiteY33" fmla="*/ 3035387 h 3068146"/>
                    <a:gd name="connsiteX34" fmla="*/ 1830427 w 2620512"/>
                    <a:gd name="connsiteY34" fmla="*/ 3052900 h 3068146"/>
                    <a:gd name="connsiteX35" fmla="*/ 2227488 w 2620512"/>
                    <a:gd name="connsiteY35" fmla="*/ 3016207 h 3068146"/>
                    <a:gd name="connsiteX36" fmla="*/ 2220489 w 2620512"/>
                    <a:gd name="connsiteY36" fmla="*/ 2999648 h 3068146"/>
                    <a:gd name="connsiteX37" fmla="*/ 2291019 w 2620512"/>
                    <a:gd name="connsiteY37" fmla="*/ 2964623 h 3068146"/>
                    <a:gd name="connsiteX38" fmla="*/ 2299979 w 2620512"/>
                    <a:gd name="connsiteY38" fmla="*/ 2980207 h 3068146"/>
                    <a:gd name="connsiteX39" fmla="*/ 2227488 w 2620512"/>
                    <a:gd name="connsiteY39" fmla="*/ 3016207 h 3068146"/>
                    <a:gd name="connsiteX40" fmla="*/ 1678102 w 2620512"/>
                    <a:gd name="connsiteY40" fmla="*/ 2999000 h 3068146"/>
                    <a:gd name="connsiteX41" fmla="*/ 1664920 w 2620512"/>
                    <a:gd name="connsiteY41" fmla="*/ 2992207 h 3068146"/>
                    <a:gd name="connsiteX42" fmla="*/ 1661406 w 2620512"/>
                    <a:gd name="connsiteY42" fmla="*/ 2990393 h 3068146"/>
                    <a:gd name="connsiteX43" fmla="*/ 1654679 w 2620512"/>
                    <a:gd name="connsiteY43" fmla="*/ 2986831 h 3068146"/>
                    <a:gd name="connsiteX44" fmla="*/ 1635140 w 2620512"/>
                    <a:gd name="connsiteY44" fmla="*/ 2975495 h 3068146"/>
                    <a:gd name="connsiteX45" fmla="*/ 1632188 w 2620512"/>
                    <a:gd name="connsiteY45" fmla="*/ 2973779 h 3068146"/>
                    <a:gd name="connsiteX46" fmla="*/ 1625052 w 2620512"/>
                    <a:gd name="connsiteY46" fmla="*/ 2969438 h 3068146"/>
                    <a:gd name="connsiteX47" fmla="*/ 1608242 w 2620512"/>
                    <a:gd name="connsiteY47" fmla="*/ 2958571 h 3068146"/>
                    <a:gd name="connsiteX48" fmla="*/ 1618003 w 2620512"/>
                    <a:gd name="connsiteY48" fmla="*/ 2943477 h 3068146"/>
                    <a:gd name="connsiteX49" fmla="*/ 1635069 w 2620512"/>
                    <a:gd name="connsiteY49" fmla="*/ 2954513 h 3068146"/>
                    <a:gd name="connsiteX50" fmla="*/ 1641137 w 2620512"/>
                    <a:gd name="connsiteY50" fmla="*/ 2958189 h 3068146"/>
                    <a:gd name="connsiteX51" fmla="*/ 1644242 w 2620512"/>
                    <a:gd name="connsiteY51" fmla="*/ 2959992 h 3068146"/>
                    <a:gd name="connsiteX52" fmla="*/ 1663602 w 2620512"/>
                    <a:gd name="connsiteY52" fmla="*/ 2971219 h 3068146"/>
                    <a:gd name="connsiteX53" fmla="*/ 1669599 w 2620512"/>
                    <a:gd name="connsiteY53" fmla="*/ 2974384 h 3068146"/>
                    <a:gd name="connsiteX54" fmla="*/ 1673227 w 2620512"/>
                    <a:gd name="connsiteY54" fmla="*/ 2976258 h 3068146"/>
                    <a:gd name="connsiteX55" fmla="*/ 1686338 w 2620512"/>
                    <a:gd name="connsiteY55" fmla="*/ 2983018 h 3068146"/>
                    <a:gd name="connsiteX56" fmla="*/ 1678102 w 2620512"/>
                    <a:gd name="connsiteY56" fmla="*/ 2999000 h 3068146"/>
                    <a:gd name="connsiteX57" fmla="*/ 2367579 w 2620512"/>
                    <a:gd name="connsiteY57" fmla="*/ 2935703 h 3068146"/>
                    <a:gd name="connsiteX58" fmla="*/ 2356799 w 2620512"/>
                    <a:gd name="connsiteY58" fmla="*/ 2921318 h 3068146"/>
                    <a:gd name="connsiteX59" fmla="*/ 2416821 w 2620512"/>
                    <a:gd name="connsiteY59" fmla="*/ 2870348 h 3068146"/>
                    <a:gd name="connsiteX60" fmla="*/ 2429274 w 2620512"/>
                    <a:gd name="connsiteY60" fmla="*/ 2883313 h 3068146"/>
                    <a:gd name="connsiteX61" fmla="*/ 2367579 w 2620512"/>
                    <a:gd name="connsiteY61" fmla="*/ 2935703 h 3068146"/>
                    <a:gd name="connsiteX62" fmla="*/ 1543453 w 2620512"/>
                    <a:gd name="connsiteY62" fmla="*/ 2909742 h 3068146"/>
                    <a:gd name="connsiteX63" fmla="*/ 1540092 w 2620512"/>
                    <a:gd name="connsiteY63" fmla="*/ 2906801 h 3068146"/>
                    <a:gd name="connsiteX64" fmla="*/ 1534193 w 2620512"/>
                    <a:gd name="connsiteY64" fmla="*/ 2901653 h 3068146"/>
                    <a:gd name="connsiteX65" fmla="*/ 1525390 w 2620512"/>
                    <a:gd name="connsiteY65" fmla="*/ 2893940 h 3068146"/>
                    <a:gd name="connsiteX66" fmla="*/ 1505121 w 2620512"/>
                    <a:gd name="connsiteY66" fmla="*/ 2874494 h 3068146"/>
                    <a:gd name="connsiteX67" fmla="*/ 1500742 w 2620512"/>
                    <a:gd name="connsiteY67" fmla="*/ 2870103 h 3068146"/>
                    <a:gd name="connsiteX68" fmla="*/ 1485174 w 2620512"/>
                    <a:gd name="connsiteY68" fmla="*/ 2853674 h 3068146"/>
                    <a:gd name="connsiteX69" fmla="*/ 1498465 w 2620512"/>
                    <a:gd name="connsiteY69" fmla="*/ 2841576 h 3068146"/>
                    <a:gd name="connsiteX70" fmla="*/ 1491819 w 2620512"/>
                    <a:gd name="connsiteY70" fmla="*/ 2847628 h 3068146"/>
                    <a:gd name="connsiteX71" fmla="*/ 1498525 w 2620512"/>
                    <a:gd name="connsiteY71" fmla="*/ 2841642 h 3068146"/>
                    <a:gd name="connsiteX72" fmla="*/ 1513897 w 2620512"/>
                    <a:gd name="connsiteY72" fmla="*/ 2857852 h 3068146"/>
                    <a:gd name="connsiteX73" fmla="*/ 1517519 w 2620512"/>
                    <a:gd name="connsiteY73" fmla="*/ 2861475 h 3068146"/>
                    <a:gd name="connsiteX74" fmla="*/ 1537690 w 2620512"/>
                    <a:gd name="connsiteY74" fmla="*/ 2880829 h 3068146"/>
                    <a:gd name="connsiteX75" fmla="*/ 1545986 w 2620512"/>
                    <a:gd name="connsiteY75" fmla="*/ 2888090 h 3068146"/>
                    <a:gd name="connsiteX76" fmla="*/ 1551945 w 2620512"/>
                    <a:gd name="connsiteY76" fmla="*/ 2893286 h 3068146"/>
                    <a:gd name="connsiteX77" fmla="*/ 1555273 w 2620512"/>
                    <a:gd name="connsiteY77" fmla="*/ 2896200 h 3068146"/>
                    <a:gd name="connsiteX78" fmla="*/ 1543453 w 2620512"/>
                    <a:gd name="connsiteY78" fmla="*/ 2909742 h 3068146"/>
                    <a:gd name="connsiteX79" fmla="*/ 2484023 w 2620512"/>
                    <a:gd name="connsiteY79" fmla="*/ 2823731 h 3068146"/>
                    <a:gd name="connsiteX80" fmla="*/ 2470106 w 2620512"/>
                    <a:gd name="connsiteY80" fmla="*/ 2812352 h 3068146"/>
                    <a:gd name="connsiteX81" fmla="*/ 2473396 w 2620512"/>
                    <a:gd name="connsiteY81" fmla="*/ 2808343 h 3068146"/>
                    <a:gd name="connsiteX82" fmla="*/ 2482836 w 2620512"/>
                    <a:gd name="connsiteY82" fmla="*/ 2796245 h 3068146"/>
                    <a:gd name="connsiteX83" fmla="*/ 2486910 w 2620512"/>
                    <a:gd name="connsiteY83" fmla="*/ 2790825 h 3068146"/>
                    <a:gd name="connsiteX84" fmla="*/ 2493545 w 2620512"/>
                    <a:gd name="connsiteY84" fmla="*/ 2782001 h 3068146"/>
                    <a:gd name="connsiteX85" fmla="*/ 2497527 w 2620512"/>
                    <a:gd name="connsiteY85" fmla="*/ 2776264 h 3068146"/>
                    <a:gd name="connsiteX86" fmla="*/ 2499809 w 2620512"/>
                    <a:gd name="connsiteY86" fmla="*/ 2772947 h 3068146"/>
                    <a:gd name="connsiteX87" fmla="*/ 2509238 w 2620512"/>
                    <a:gd name="connsiteY87" fmla="*/ 2759237 h 3068146"/>
                    <a:gd name="connsiteX88" fmla="*/ 2516026 w 2620512"/>
                    <a:gd name="connsiteY88" fmla="*/ 2748435 h 3068146"/>
                    <a:gd name="connsiteX89" fmla="*/ 2531256 w 2620512"/>
                    <a:gd name="connsiteY89" fmla="*/ 2757984 h 3068146"/>
                    <a:gd name="connsiteX90" fmla="*/ 2524152 w 2620512"/>
                    <a:gd name="connsiteY90" fmla="*/ 2769276 h 3068146"/>
                    <a:gd name="connsiteX91" fmla="*/ 2514604 w 2620512"/>
                    <a:gd name="connsiteY91" fmla="*/ 2783161 h 3068146"/>
                    <a:gd name="connsiteX92" fmla="*/ 2512359 w 2620512"/>
                    <a:gd name="connsiteY92" fmla="*/ 2786424 h 3068146"/>
                    <a:gd name="connsiteX93" fmla="*/ 2508127 w 2620512"/>
                    <a:gd name="connsiteY93" fmla="*/ 2792519 h 3068146"/>
                    <a:gd name="connsiteX94" fmla="*/ 2507991 w 2620512"/>
                    <a:gd name="connsiteY94" fmla="*/ 2792704 h 3068146"/>
                    <a:gd name="connsiteX95" fmla="*/ 2501242 w 2620512"/>
                    <a:gd name="connsiteY95" fmla="*/ 2801686 h 3068146"/>
                    <a:gd name="connsiteX96" fmla="*/ 2497249 w 2620512"/>
                    <a:gd name="connsiteY96" fmla="*/ 2806998 h 3068146"/>
                    <a:gd name="connsiteX97" fmla="*/ 2487172 w 2620512"/>
                    <a:gd name="connsiteY97" fmla="*/ 2819907 h 3068146"/>
                    <a:gd name="connsiteX98" fmla="*/ 2484023 w 2620512"/>
                    <a:gd name="connsiteY98" fmla="*/ 2823731 h 3068146"/>
                    <a:gd name="connsiteX99" fmla="*/ 1433959 w 2620512"/>
                    <a:gd name="connsiteY99" fmla="*/ 2791043 h 3068146"/>
                    <a:gd name="connsiteX100" fmla="*/ 1428218 w 2620512"/>
                    <a:gd name="connsiteY100" fmla="*/ 2782817 h 3068146"/>
                    <a:gd name="connsiteX101" fmla="*/ 1421643 w 2620512"/>
                    <a:gd name="connsiteY101" fmla="*/ 2773530 h 3068146"/>
                    <a:gd name="connsiteX102" fmla="*/ 1417640 w 2620512"/>
                    <a:gd name="connsiteY102" fmla="*/ 2767326 h 3068146"/>
                    <a:gd name="connsiteX103" fmla="*/ 1415510 w 2620512"/>
                    <a:gd name="connsiteY103" fmla="*/ 2763998 h 3068146"/>
                    <a:gd name="connsiteX104" fmla="*/ 1411217 w 2620512"/>
                    <a:gd name="connsiteY104" fmla="*/ 2757281 h 3068146"/>
                    <a:gd name="connsiteX105" fmla="*/ 1403362 w 2620512"/>
                    <a:gd name="connsiteY105" fmla="*/ 2744872 h 3068146"/>
                    <a:gd name="connsiteX106" fmla="*/ 1403194 w 2620512"/>
                    <a:gd name="connsiteY106" fmla="*/ 2744589 h 3068146"/>
                    <a:gd name="connsiteX107" fmla="*/ 1397240 w 2620512"/>
                    <a:gd name="connsiteY107" fmla="*/ 2734212 h 3068146"/>
                    <a:gd name="connsiteX108" fmla="*/ 1390698 w 2620512"/>
                    <a:gd name="connsiteY108" fmla="*/ 2722795 h 3068146"/>
                    <a:gd name="connsiteX109" fmla="*/ 1406364 w 2620512"/>
                    <a:gd name="connsiteY109" fmla="*/ 2713976 h 3068146"/>
                    <a:gd name="connsiteX110" fmla="*/ 1412808 w 2620512"/>
                    <a:gd name="connsiteY110" fmla="*/ 2725214 h 3068146"/>
                    <a:gd name="connsiteX111" fmla="*/ 1418767 w 2620512"/>
                    <a:gd name="connsiteY111" fmla="*/ 2735596 h 3068146"/>
                    <a:gd name="connsiteX112" fmla="*/ 1426350 w 2620512"/>
                    <a:gd name="connsiteY112" fmla="*/ 2747569 h 3068146"/>
                    <a:gd name="connsiteX113" fmla="*/ 1430664 w 2620512"/>
                    <a:gd name="connsiteY113" fmla="*/ 2754318 h 3068146"/>
                    <a:gd name="connsiteX114" fmla="*/ 1432805 w 2620512"/>
                    <a:gd name="connsiteY114" fmla="*/ 2757668 h 3068146"/>
                    <a:gd name="connsiteX115" fmla="*/ 1436569 w 2620512"/>
                    <a:gd name="connsiteY115" fmla="*/ 2763513 h 3068146"/>
                    <a:gd name="connsiteX116" fmla="*/ 1442975 w 2620512"/>
                    <a:gd name="connsiteY116" fmla="*/ 2772555 h 3068146"/>
                    <a:gd name="connsiteX117" fmla="*/ 1448591 w 2620512"/>
                    <a:gd name="connsiteY117" fmla="*/ 2780600 h 3068146"/>
                    <a:gd name="connsiteX118" fmla="*/ 1433959 w 2620512"/>
                    <a:gd name="connsiteY118" fmla="*/ 2791043 h 3068146"/>
                    <a:gd name="connsiteX119" fmla="*/ 2570138 w 2620512"/>
                    <a:gd name="connsiteY119" fmla="*/ 2686942 h 3068146"/>
                    <a:gd name="connsiteX120" fmla="*/ 2553812 w 2620512"/>
                    <a:gd name="connsiteY120" fmla="*/ 2679414 h 3068146"/>
                    <a:gd name="connsiteX121" fmla="*/ 2559630 w 2620512"/>
                    <a:gd name="connsiteY121" fmla="*/ 2666803 h 3068146"/>
                    <a:gd name="connsiteX122" fmla="*/ 2560485 w 2620512"/>
                    <a:gd name="connsiteY122" fmla="*/ 2664951 h 3068146"/>
                    <a:gd name="connsiteX123" fmla="*/ 2561804 w 2620512"/>
                    <a:gd name="connsiteY123" fmla="*/ 2662026 h 3068146"/>
                    <a:gd name="connsiteX124" fmla="*/ 2563928 w 2620512"/>
                    <a:gd name="connsiteY124" fmla="*/ 2656846 h 3068146"/>
                    <a:gd name="connsiteX125" fmla="*/ 2566935 w 2620512"/>
                    <a:gd name="connsiteY125" fmla="*/ 2649525 h 3068146"/>
                    <a:gd name="connsiteX126" fmla="*/ 2572328 w 2620512"/>
                    <a:gd name="connsiteY126" fmla="*/ 2636266 h 3068146"/>
                    <a:gd name="connsiteX127" fmla="*/ 2579899 w 2620512"/>
                    <a:gd name="connsiteY127" fmla="*/ 2615268 h 3068146"/>
                    <a:gd name="connsiteX128" fmla="*/ 2582906 w 2620512"/>
                    <a:gd name="connsiteY128" fmla="*/ 2606215 h 3068146"/>
                    <a:gd name="connsiteX129" fmla="*/ 2600005 w 2620512"/>
                    <a:gd name="connsiteY129" fmla="*/ 2611765 h 3068146"/>
                    <a:gd name="connsiteX130" fmla="*/ 2596867 w 2620512"/>
                    <a:gd name="connsiteY130" fmla="*/ 2621216 h 3068146"/>
                    <a:gd name="connsiteX131" fmla="*/ 2589088 w 2620512"/>
                    <a:gd name="connsiteY131" fmla="*/ 2642776 h 3068146"/>
                    <a:gd name="connsiteX132" fmla="*/ 2583554 w 2620512"/>
                    <a:gd name="connsiteY132" fmla="*/ 2656372 h 3068146"/>
                    <a:gd name="connsiteX133" fmla="*/ 2580569 w 2620512"/>
                    <a:gd name="connsiteY133" fmla="*/ 2663655 h 3068146"/>
                    <a:gd name="connsiteX134" fmla="*/ 2578428 w 2620512"/>
                    <a:gd name="connsiteY134" fmla="*/ 2668873 h 3068146"/>
                    <a:gd name="connsiteX135" fmla="*/ 2576772 w 2620512"/>
                    <a:gd name="connsiteY135" fmla="*/ 2672567 h 3068146"/>
                    <a:gd name="connsiteX136" fmla="*/ 2575988 w 2620512"/>
                    <a:gd name="connsiteY136" fmla="*/ 2674271 h 3068146"/>
                    <a:gd name="connsiteX137" fmla="*/ 2570138 w 2620512"/>
                    <a:gd name="connsiteY137" fmla="*/ 2686942 h 3068146"/>
                    <a:gd name="connsiteX138" fmla="*/ 1355830 w 2620512"/>
                    <a:gd name="connsiteY138" fmla="*/ 2649672 h 3068146"/>
                    <a:gd name="connsiteX139" fmla="*/ 1330207 w 2620512"/>
                    <a:gd name="connsiteY139" fmla="*/ 2572921 h 3068146"/>
                    <a:gd name="connsiteX140" fmla="*/ 1347561 w 2620512"/>
                    <a:gd name="connsiteY140" fmla="*/ 2568242 h 3068146"/>
                    <a:gd name="connsiteX141" fmla="*/ 1372504 w 2620512"/>
                    <a:gd name="connsiteY141" fmla="*/ 2642961 h 3068146"/>
                    <a:gd name="connsiteX142" fmla="*/ 1355830 w 2620512"/>
                    <a:gd name="connsiteY142" fmla="*/ 2649672 h 3068146"/>
                    <a:gd name="connsiteX143" fmla="*/ 2620513 w 2620512"/>
                    <a:gd name="connsiteY143" fmla="*/ 2533446 h 3068146"/>
                    <a:gd name="connsiteX144" fmla="*/ 2602870 w 2620512"/>
                    <a:gd name="connsiteY144" fmla="*/ 2530008 h 3068146"/>
                    <a:gd name="connsiteX145" fmla="*/ 2602924 w 2620512"/>
                    <a:gd name="connsiteY145" fmla="*/ 2529742 h 3068146"/>
                    <a:gd name="connsiteX146" fmla="*/ 2620513 w 2620512"/>
                    <a:gd name="connsiteY146" fmla="*/ 2533446 h 3068146"/>
                    <a:gd name="connsiteX147" fmla="*/ 1314029 w 2620512"/>
                    <a:gd name="connsiteY147" fmla="*/ 2493490 h 3068146"/>
                    <a:gd name="connsiteX148" fmla="*/ 1310875 w 2620512"/>
                    <a:gd name="connsiteY148" fmla="*/ 2468744 h 3068146"/>
                    <a:gd name="connsiteX149" fmla="*/ 1308946 w 2620512"/>
                    <a:gd name="connsiteY149" fmla="*/ 2443622 h 3068146"/>
                    <a:gd name="connsiteX150" fmla="*/ 1308031 w 2620512"/>
                    <a:gd name="connsiteY150" fmla="*/ 2424807 h 3068146"/>
                    <a:gd name="connsiteX151" fmla="*/ 1307928 w 2620512"/>
                    <a:gd name="connsiteY151" fmla="*/ 2420640 h 3068146"/>
                    <a:gd name="connsiteX152" fmla="*/ 1307732 w 2620512"/>
                    <a:gd name="connsiteY152" fmla="*/ 2413014 h 3068146"/>
                    <a:gd name="connsiteX153" fmla="*/ 1325702 w 2620512"/>
                    <a:gd name="connsiteY153" fmla="*/ 2412513 h 3068146"/>
                    <a:gd name="connsiteX154" fmla="*/ 1325898 w 2620512"/>
                    <a:gd name="connsiteY154" fmla="*/ 2420210 h 3068146"/>
                    <a:gd name="connsiteX155" fmla="*/ 1326002 w 2620512"/>
                    <a:gd name="connsiteY155" fmla="*/ 2424388 h 3068146"/>
                    <a:gd name="connsiteX156" fmla="*/ 1326841 w 2620512"/>
                    <a:gd name="connsiteY156" fmla="*/ 2441960 h 3068146"/>
                    <a:gd name="connsiteX157" fmla="*/ 1326857 w 2620512"/>
                    <a:gd name="connsiteY157" fmla="*/ 2442156 h 3068146"/>
                    <a:gd name="connsiteX158" fmla="*/ 1328774 w 2620512"/>
                    <a:gd name="connsiteY158" fmla="*/ 2467132 h 3068146"/>
                    <a:gd name="connsiteX159" fmla="*/ 1331852 w 2620512"/>
                    <a:gd name="connsiteY159" fmla="*/ 2491214 h 3068146"/>
                    <a:gd name="connsiteX160" fmla="*/ 1314029 w 2620512"/>
                    <a:gd name="connsiteY160" fmla="*/ 2493490 h 3068146"/>
                    <a:gd name="connsiteX161" fmla="*/ 1325413 w 2620512"/>
                    <a:gd name="connsiteY161" fmla="*/ 2332875 h 3068146"/>
                    <a:gd name="connsiteX162" fmla="*/ 1307438 w 2620512"/>
                    <a:gd name="connsiteY162" fmla="*/ 2332875 h 3068146"/>
                    <a:gd name="connsiteX163" fmla="*/ 1307438 w 2620512"/>
                    <a:gd name="connsiteY163" fmla="*/ 2252981 h 3068146"/>
                    <a:gd name="connsiteX164" fmla="*/ 1325413 w 2620512"/>
                    <a:gd name="connsiteY164" fmla="*/ 2252981 h 3068146"/>
                    <a:gd name="connsiteX165" fmla="*/ 1325413 w 2620512"/>
                    <a:gd name="connsiteY165" fmla="*/ 2332875 h 3068146"/>
                    <a:gd name="connsiteX166" fmla="*/ 1325413 w 2620512"/>
                    <a:gd name="connsiteY166" fmla="*/ 2173087 h 3068146"/>
                    <a:gd name="connsiteX167" fmla="*/ 1307438 w 2620512"/>
                    <a:gd name="connsiteY167" fmla="*/ 2173087 h 3068146"/>
                    <a:gd name="connsiteX168" fmla="*/ 1307438 w 2620512"/>
                    <a:gd name="connsiteY168" fmla="*/ 2093193 h 3068146"/>
                    <a:gd name="connsiteX169" fmla="*/ 1325413 w 2620512"/>
                    <a:gd name="connsiteY169" fmla="*/ 2093193 h 3068146"/>
                    <a:gd name="connsiteX170" fmla="*/ 1325413 w 2620512"/>
                    <a:gd name="connsiteY170" fmla="*/ 2173087 h 3068146"/>
                    <a:gd name="connsiteX171" fmla="*/ 1325413 w 2620512"/>
                    <a:gd name="connsiteY171" fmla="*/ 2013305 h 3068146"/>
                    <a:gd name="connsiteX172" fmla="*/ 1307438 w 2620512"/>
                    <a:gd name="connsiteY172" fmla="*/ 2013305 h 3068146"/>
                    <a:gd name="connsiteX173" fmla="*/ 1307438 w 2620512"/>
                    <a:gd name="connsiteY173" fmla="*/ 1933411 h 3068146"/>
                    <a:gd name="connsiteX174" fmla="*/ 1325413 w 2620512"/>
                    <a:gd name="connsiteY174" fmla="*/ 1933411 h 3068146"/>
                    <a:gd name="connsiteX175" fmla="*/ 1325413 w 2620512"/>
                    <a:gd name="connsiteY175" fmla="*/ 2013305 h 3068146"/>
                    <a:gd name="connsiteX176" fmla="*/ 1325413 w 2620512"/>
                    <a:gd name="connsiteY176" fmla="*/ 1853523 h 3068146"/>
                    <a:gd name="connsiteX177" fmla="*/ 1307438 w 2620512"/>
                    <a:gd name="connsiteY177" fmla="*/ 1853523 h 3068146"/>
                    <a:gd name="connsiteX178" fmla="*/ 1307438 w 2620512"/>
                    <a:gd name="connsiteY178" fmla="*/ 1773629 h 3068146"/>
                    <a:gd name="connsiteX179" fmla="*/ 1325413 w 2620512"/>
                    <a:gd name="connsiteY179" fmla="*/ 1773629 h 3068146"/>
                    <a:gd name="connsiteX180" fmla="*/ 1325413 w 2620512"/>
                    <a:gd name="connsiteY180" fmla="*/ 1853523 h 3068146"/>
                    <a:gd name="connsiteX181" fmla="*/ 1325413 w 2620512"/>
                    <a:gd name="connsiteY181" fmla="*/ 1693735 h 3068146"/>
                    <a:gd name="connsiteX182" fmla="*/ 1307438 w 2620512"/>
                    <a:gd name="connsiteY182" fmla="*/ 1693735 h 3068146"/>
                    <a:gd name="connsiteX183" fmla="*/ 1307438 w 2620512"/>
                    <a:gd name="connsiteY183" fmla="*/ 1613842 h 3068146"/>
                    <a:gd name="connsiteX184" fmla="*/ 1325413 w 2620512"/>
                    <a:gd name="connsiteY184" fmla="*/ 1613842 h 3068146"/>
                    <a:gd name="connsiteX185" fmla="*/ 1325413 w 2620512"/>
                    <a:gd name="connsiteY185" fmla="*/ 1693735 h 3068146"/>
                    <a:gd name="connsiteX186" fmla="*/ 1325413 w 2620512"/>
                    <a:gd name="connsiteY186" fmla="*/ 1533953 h 3068146"/>
                    <a:gd name="connsiteX187" fmla="*/ 1307438 w 2620512"/>
                    <a:gd name="connsiteY187" fmla="*/ 1533953 h 3068146"/>
                    <a:gd name="connsiteX188" fmla="*/ 1307438 w 2620512"/>
                    <a:gd name="connsiteY188" fmla="*/ 1454152 h 3068146"/>
                    <a:gd name="connsiteX189" fmla="*/ 1325413 w 2620512"/>
                    <a:gd name="connsiteY189" fmla="*/ 1454059 h 3068146"/>
                    <a:gd name="connsiteX190" fmla="*/ 1325413 w 2620512"/>
                    <a:gd name="connsiteY190" fmla="*/ 1533953 h 3068146"/>
                    <a:gd name="connsiteX191" fmla="*/ 1325413 w 2620512"/>
                    <a:gd name="connsiteY191" fmla="*/ 1374171 h 3068146"/>
                    <a:gd name="connsiteX192" fmla="*/ 1307438 w 2620512"/>
                    <a:gd name="connsiteY192" fmla="*/ 1374171 h 3068146"/>
                    <a:gd name="connsiteX193" fmla="*/ 1307438 w 2620512"/>
                    <a:gd name="connsiteY193" fmla="*/ 1294277 h 3068146"/>
                    <a:gd name="connsiteX194" fmla="*/ 1325413 w 2620512"/>
                    <a:gd name="connsiteY194" fmla="*/ 1294277 h 3068146"/>
                    <a:gd name="connsiteX195" fmla="*/ 1325413 w 2620512"/>
                    <a:gd name="connsiteY195" fmla="*/ 1374171 h 3068146"/>
                    <a:gd name="connsiteX196" fmla="*/ 1325413 w 2620512"/>
                    <a:gd name="connsiteY196" fmla="*/ 1214383 h 3068146"/>
                    <a:gd name="connsiteX197" fmla="*/ 1307438 w 2620512"/>
                    <a:gd name="connsiteY197" fmla="*/ 1214383 h 3068146"/>
                    <a:gd name="connsiteX198" fmla="*/ 1307438 w 2620512"/>
                    <a:gd name="connsiteY198" fmla="*/ 1134490 h 3068146"/>
                    <a:gd name="connsiteX199" fmla="*/ 1325413 w 2620512"/>
                    <a:gd name="connsiteY199" fmla="*/ 1134490 h 3068146"/>
                    <a:gd name="connsiteX200" fmla="*/ 1325413 w 2620512"/>
                    <a:gd name="connsiteY200" fmla="*/ 1214383 h 3068146"/>
                    <a:gd name="connsiteX201" fmla="*/ 1325413 w 2620512"/>
                    <a:gd name="connsiteY201" fmla="*/ 1054601 h 3068146"/>
                    <a:gd name="connsiteX202" fmla="*/ 1307438 w 2620512"/>
                    <a:gd name="connsiteY202" fmla="*/ 1054601 h 3068146"/>
                    <a:gd name="connsiteX203" fmla="*/ 1307438 w 2620512"/>
                    <a:gd name="connsiteY203" fmla="*/ 974708 h 3068146"/>
                    <a:gd name="connsiteX204" fmla="*/ 1325413 w 2620512"/>
                    <a:gd name="connsiteY204" fmla="*/ 974708 h 3068146"/>
                    <a:gd name="connsiteX205" fmla="*/ 1325413 w 2620512"/>
                    <a:gd name="connsiteY205" fmla="*/ 1054601 h 3068146"/>
                    <a:gd name="connsiteX206" fmla="*/ 1325413 w 2620512"/>
                    <a:gd name="connsiteY206" fmla="*/ 894819 h 3068146"/>
                    <a:gd name="connsiteX207" fmla="*/ 1307438 w 2620512"/>
                    <a:gd name="connsiteY207" fmla="*/ 894819 h 3068146"/>
                    <a:gd name="connsiteX208" fmla="*/ 1307438 w 2620512"/>
                    <a:gd name="connsiteY208" fmla="*/ 814926 h 3068146"/>
                    <a:gd name="connsiteX209" fmla="*/ 1325413 w 2620512"/>
                    <a:gd name="connsiteY209" fmla="*/ 814926 h 3068146"/>
                    <a:gd name="connsiteX210" fmla="*/ 1325413 w 2620512"/>
                    <a:gd name="connsiteY210" fmla="*/ 894819 h 3068146"/>
                    <a:gd name="connsiteX211" fmla="*/ 1325413 w 2620512"/>
                    <a:gd name="connsiteY211" fmla="*/ 735032 h 3068146"/>
                    <a:gd name="connsiteX212" fmla="*/ 1307438 w 2620512"/>
                    <a:gd name="connsiteY212" fmla="*/ 735032 h 3068146"/>
                    <a:gd name="connsiteX213" fmla="*/ 1307438 w 2620512"/>
                    <a:gd name="connsiteY213" fmla="*/ 667786 h 3068146"/>
                    <a:gd name="connsiteX214" fmla="*/ 1307138 w 2620512"/>
                    <a:gd name="connsiteY214" fmla="*/ 655361 h 3068146"/>
                    <a:gd name="connsiteX215" fmla="*/ 1325108 w 2620512"/>
                    <a:gd name="connsiteY215" fmla="*/ 654925 h 3068146"/>
                    <a:gd name="connsiteX216" fmla="*/ 1325413 w 2620512"/>
                    <a:gd name="connsiteY216" fmla="*/ 667666 h 3068146"/>
                    <a:gd name="connsiteX217" fmla="*/ 1325413 w 2620512"/>
                    <a:gd name="connsiteY217" fmla="*/ 735032 h 3068146"/>
                    <a:gd name="connsiteX218" fmla="*/ 795 w 2620512"/>
                    <a:gd name="connsiteY218" fmla="*/ 694821 h 3068146"/>
                    <a:gd name="connsiteX219" fmla="*/ 0 w 2620512"/>
                    <a:gd name="connsiteY219" fmla="*/ 660983 h 3068146"/>
                    <a:gd name="connsiteX220" fmla="*/ 0 w 2620512"/>
                    <a:gd name="connsiteY220" fmla="*/ 660846 h 3068146"/>
                    <a:gd name="connsiteX221" fmla="*/ 169 w 2620512"/>
                    <a:gd name="connsiteY221" fmla="*/ 653384 h 3068146"/>
                    <a:gd name="connsiteX222" fmla="*/ 278 w 2620512"/>
                    <a:gd name="connsiteY222" fmla="*/ 649467 h 3068146"/>
                    <a:gd name="connsiteX223" fmla="*/ 937 w 2620512"/>
                    <a:gd name="connsiteY223" fmla="*/ 626524 h 3068146"/>
                    <a:gd name="connsiteX224" fmla="*/ 1901 w 2620512"/>
                    <a:gd name="connsiteY224" fmla="*/ 614083 h 3068146"/>
                    <a:gd name="connsiteX225" fmla="*/ 19822 w 2620512"/>
                    <a:gd name="connsiteY225" fmla="*/ 615472 h 3068146"/>
                    <a:gd name="connsiteX226" fmla="*/ 18874 w 2620512"/>
                    <a:gd name="connsiteY226" fmla="*/ 627695 h 3068146"/>
                    <a:gd name="connsiteX227" fmla="*/ 18248 w 2620512"/>
                    <a:gd name="connsiteY227" fmla="*/ 649936 h 3068146"/>
                    <a:gd name="connsiteX228" fmla="*/ 18134 w 2620512"/>
                    <a:gd name="connsiteY228" fmla="*/ 653934 h 3068146"/>
                    <a:gd name="connsiteX229" fmla="*/ 17970 w 2620512"/>
                    <a:gd name="connsiteY229" fmla="*/ 660841 h 3068146"/>
                    <a:gd name="connsiteX230" fmla="*/ 18760 w 2620512"/>
                    <a:gd name="connsiteY230" fmla="*/ 694396 h 3068146"/>
                    <a:gd name="connsiteX231" fmla="*/ 795 w 2620512"/>
                    <a:gd name="connsiteY231" fmla="*/ 694821 h 3068146"/>
                    <a:gd name="connsiteX232" fmla="*/ 1301021 w 2620512"/>
                    <a:gd name="connsiteY232" fmla="*/ 576693 h 3068146"/>
                    <a:gd name="connsiteX233" fmla="*/ 1299948 w 2620512"/>
                    <a:gd name="connsiteY233" fmla="*/ 568288 h 3068146"/>
                    <a:gd name="connsiteX234" fmla="*/ 1298003 w 2620512"/>
                    <a:gd name="connsiteY234" fmla="*/ 557454 h 3068146"/>
                    <a:gd name="connsiteX235" fmla="*/ 1296598 w 2620512"/>
                    <a:gd name="connsiteY235" fmla="*/ 549610 h 3068146"/>
                    <a:gd name="connsiteX236" fmla="*/ 1294043 w 2620512"/>
                    <a:gd name="connsiteY236" fmla="*/ 535610 h 3068146"/>
                    <a:gd name="connsiteX237" fmla="*/ 1289010 w 2620512"/>
                    <a:gd name="connsiteY237" fmla="*/ 513892 h 3068146"/>
                    <a:gd name="connsiteX238" fmla="*/ 1288100 w 2620512"/>
                    <a:gd name="connsiteY238" fmla="*/ 509960 h 3068146"/>
                    <a:gd name="connsiteX239" fmla="*/ 1286499 w 2620512"/>
                    <a:gd name="connsiteY239" fmla="*/ 503445 h 3068146"/>
                    <a:gd name="connsiteX240" fmla="*/ 1285453 w 2620512"/>
                    <a:gd name="connsiteY240" fmla="*/ 499768 h 3068146"/>
                    <a:gd name="connsiteX241" fmla="*/ 1302742 w 2620512"/>
                    <a:gd name="connsiteY241" fmla="*/ 494844 h 3068146"/>
                    <a:gd name="connsiteX242" fmla="*/ 1303777 w 2620512"/>
                    <a:gd name="connsiteY242" fmla="*/ 498482 h 3068146"/>
                    <a:gd name="connsiteX243" fmla="*/ 1305635 w 2620512"/>
                    <a:gd name="connsiteY243" fmla="*/ 506010 h 3068146"/>
                    <a:gd name="connsiteX244" fmla="*/ 1306495 w 2620512"/>
                    <a:gd name="connsiteY244" fmla="*/ 509731 h 3068146"/>
                    <a:gd name="connsiteX245" fmla="*/ 1311665 w 2620512"/>
                    <a:gd name="connsiteY245" fmla="*/ 532064 h 3068146"/>
                    <a:gd name="connsiteX246" fmla="*/ 1314296 w 2620512"/>
                    <a:gd name="connsiteY246" fmla="*/ 546461 h 3068146"/>
                    <a:gd name="connsiteX247" fmla="*/ 1315696 w 2620512"/>
                    <a:gd name="connsiteY247" fmla="*/ 554256 h 3068146"/>
                    <a:gd name="connsiteX248" fmla="*/ 1317755 w 2620512"/>
                    <a:gd name="connsiteY248" fmla="*/ 565788 h 3068146"/>
                    <a:gd name="connsiteX249" fmla="*/ 1318860 w 2620512"/>
                    <a:gd name="connsiteY249" fmla="*/ 574416 h 3068146"/>
                    <a:gd name="connsiteX250" fmla="*/ 1301021 w 2620512"/>
                    <a:gd name="connsiteY250" fmla="*/ 576693 h 3068146"/>
                    <a:gd name="connsiteX251" fmla="*/ 30205 w 2620512"/>
                    <a:gd name="connsiteY251" fmla="*/ 537206 h 3068146"/>
                    <a:gd name="connsiteX252" fmla="*/ 12507 w 2620512"/>
                    <a:gd name="connsiteY252" fmla="*/ 534063 h 3068146"/>
                    <a:gd name="connsiteX253" fmla="*/ 12763 w 2620512"/>
                    <a:gd name="connsiteY253" fmla="*/ 532609 h 3068146"/>
                    <a:gd name="connsiteX254" fmla="*/ 14261 w 2620512"/>
                    <a:gd name="connsiteY254" fmla="*/ 524978 h 3068146"/>
                    <a:gd name="connsiteX255" fmla="*/ 16805 w 2620512"/>
                    <a:gd name="connsiteY255" fmla="*/ 514067 h 3068146"/>
                    <a:gd name="connsiteX256" fmla="*/ 33021 w 2620512"/>
                    <a:gd name="connsiteY256" fmla="*/ 455575 h 3068146"/>
                    <a:gd name="connsiteX257" fmla="*/ 50087 w 2620512"/>
                    <a:gd name="connsiteY257" fmla="*/ 461224 h 3068146"/>
                    <a:gd name="connsiteX258" fmla="*/ 34344 w 2620512"/>
                    <a:gd name="connsiteY258" fmla="*/ 518005 h 3068146"/>
                    <a:gd name="connsiteX259" fmla="*/ 31762 w 2620512"/>
                    <a:gd name="connsiteY259" fmla="*/ 529090 h 3068146"/>
                    <a:gd name="connsiteX260" fmla="*/ 30477 w 2620512"/>
                    <a:gd name="connsiteY260" fmla="*/ 535708 h 3068146"/>
                    <a:gd name="connsiteX261" fmla="*/ 30205 w 2620512"/>
                    <a:gd name="connsiteY261" fmla="*/ 537206 h 3068146"/>
                    <a:gd name="connsiteX262" fmla="*/ 1260358 w 2620512"/>
                    <a:gd name="connsiteY262" fmla="*/ 424913 h 3068146"/>
                    <a:gd name="connsiteX263" fmla="*/ 1258081 w 2620512"/>
                    <a:gd name="connsiteY263" fmla="*/ 419139 h 3068146"/>
                    <a:gd name="connsiteX264" fmla="*/ 1257329 w 2620512"/>
                    <a:gd name="connsiteY264" fmla="*/ 417243 h 3068146"/>
                    <a:gd name="connsiteX265" fmla="*/ 1256125 w 2620512"/>
                    <a:gd name="connsiteY265" fmla="*/ 414285 h 3068146"/>
                    <a:gd name="connsiteX266" fmla="*/ 1244490 w 2620512"/>
                    <a:gd name="connsiteY266" fmla="*/ 388547 h 3068146"/>
                    <a:gd name="connsiteX267" fmla="*/ 1241505 w 2620512"/>
                    <a:gd name="connsiteY267" fmla="*/ 382441 h 3068146"/>
                    <a:gd name="connsiteX268" fmla="*/ 1239724 w 2620512"/>
                    <a:gd name="connsiteY268" fmla="*/ 378960 h 3068146"/>
                    <a:gd name="connsiteX269" fmla="*/ 1229537 w 2620512"/>
                    <a:gd name="connsiteY269" fmla="*/ 359062 h 3068146"/>
                    <a:gd name="connsiteX270" fmla="*/ 1226689 w 2620512"/>
                    <a:gd name="connsiteY270" fmla="*/ 353990 h 3068146"/>
                    <a:gd name="connsiteX271" fmla="*/ 1242251 w 2620512"/>
                    <a:gd name="connsiteY271" fmla="*/ 344997 h 3068146"/>
                    <a:gd name="connsiteX272" fmla="*/ 1245471 w 2620512"/>
                    <a:gd name="connsiteY272" fmla="*/ 350749 h 3068146"/>
                    <a:gd name="connsiteX273" fmla="*/ 1255771 w 2620512"/>
                    <a:gd name="connsiteY273" fmla="*/ 370877 h 3068146"/>
                    <a:gd name="connsiteX274" fmla="*/ 1257449 w 2620512"/>
                    <a:gd name="connsiteY274" fmla="*/ 374151 h 3068146"/>
                    <a:gd name="connsiteX275" fmla="*/ 1260984 w 2620512"/>
                    <a:gd name="connsiteY275" fmla="*/ 381417 h 3068146"/>
                    <a:gd name="connsiteX276" fmla="*/ 1272516 w 2620512"/>
                    <a:gd name="connsiteY276" fmla="*/ 406926 h 3068146"/>
                    <a:gd name="connsiteX277" fmla="*/ 1274068 w 2620512"/>
                    <a:gd name="connsiteY277" fmla="*/ 410723 h 3068146"/>
                    <a:gd name="connsiteX278" fmla="*/ 1274755 w 2620512"/>
                    <a:gd name="connsiteY278" fmla="*/ 412461 h 3068146"/>
                    <a:gd name="connsiteX279" fmla="*/ 1277064 w 2620512"/>
                    <a:gd name="connsiteY279" fmla="*/ 418316 h 3068146"/>
                    <a:gd name="connsiteX280" fmla="*/ 1260358 w 2620512"/>
                    <a:gd name="connsiteY280" fmla="*/ 424913 h 3068146"/>
                    <a:gd name="connsiteX281" fmla="*/ 79180 w 2620512"/>
                    <a:gd name="connsiteY281" fmla="*/ 387905 h 3068146"/>
                    <a:gd name="connsiteX282" fmla="*/ 62811 w 2620512"/>
                    <a:gd name="connsiteY282" fmla="*/ 380475 h 3068146"/>
                    <a:gd name="connsiteX283" fmla="*/ 65573 w 2620512"/>
                    <a:gd name="connsiteY283" fmla="*/ 374412 h 3068146"/>
                    <a:gd name="connsiteX284" fmla="*/ 70683 w 2620512"/>
                    <a:gd name="connsiteY284" fmla="*/ 364406 h 3068146"/>
                    <a:gd name="connsiteX285" fmla="*/ 74327 w 2620512"/>
                    <a:gd name="connsiteY285" fmla="*/ 357308 h 3068146"/>
                    <a:gd name="connsiteX286" fmla="*/ 81114 w 2620512"/>
                    <a:gd name="connsiteY286" fmla="*/ 344273 h 3068146"/>
                    <a:gd name="connsiteX287" fmla="*/ 101655 w 2620512"/>
                    <a:gd name="connsiteY287" fmla="*/ 309324 h 3068146"/>
                    <a:gd name="connsiteX288" fmla="*/ 116864 w 2620512"/>
                    <a:gd name="connsiteY288" fmla="*/ 318911 h 3068146"/>
                    <a:gd name="connsiteX289" fmla="*/ 96911 w 2620512"/>
                    <a:gd name="connsiteY289" fmla="*/ 352852 h 3068146"/>
                    <a:gd name="connsiteX290" fmla="*/ 90341 w 2620512"/>
                    <a:gd name="connsiteY290" fmla="*/ 365484 h 3068146"/>
                    <a:gd name="connsiteX291" fmla="*/ 86665 w 2620512"/>
                    <a:gd name="connsiteY291" fmla="*/ 372636 h 3068146"/>
                    <a:gd name="connsiteX292" fmla="*/ 81680 w 2620512"/>
                    <a:gd name="connsiteY292" fmla="*/ 382398 h 3068146"/>
                    <a:gd name="connsiteX293" fmla="*/ 79180 w 2620512"/>
                    <a:gd name="connsiteY293" fmla="*/ 387905 h 3068146"/>
                    <a:gd name="connsiteX294" fmla="*/ 1184353 w 2620512"/>
                    <a:gd name="connsiteY294" fmla="*/ 287290 h 3068146"/>
                    <a:gd name="connsiteX295" fmla="*/ 1178955 w 2620512"/>
                    <a:gd name="connsiteY295" fmla="*/ 279675 h 3068146"/>
                    <a:gd name="connsiteX296" fmla="*/ 1177038 w 2620512"/>
                    <a:gd name="connsiteY296" fmla="*/ 277164 h 3068146"/>
                    <a:gd name="connsiteX297" fmla="*/ 1175719 w 2620512"/>
                    <a:gd name="connsiteY297" fmla="*/ 275480 h 3068146"/>
                    <a:gd name="connsiteX298" fmla="*/ 1161933 w 2620512"/>
                    <a:gd name="connsiteY298" fmla="*/ 257864 h 3068146"/>
                    <a:gd name="connsiteX299" fmla="*/ 1160669 w 2620512"/>
                    <a:gd name="connsiteY299" fmla="*/ 256252 h 3068146"/>
                    <a:gd name="connsiteX300" fmla="*/ 1158730 w 2620512"/>
                    <a:gd name="connsiteY300" fmla="*/ 253833 h 3068146"/>
                    <a:gd name="connsiteX301" fmla="*/ 1140362 w 2620512"/>
                    <a:gd name="connsiteY301" fmla="*/ 232524 h 3068146"/>
                    <a:gd name="connsiteX302" fmla="*/ 1136925 w 2620512"/>
                    <a:gd name="connsiteY302" fmla="*/ 228744 h 3068146"/>
                    <a:gd name="connsiteX303" fmla="*/ 1134702 w 2620512"/>
                    <a:gd name="connsiteY303" fmla="*/ 226401 h 3068146"/>
                    <a:gd name="connsiteX304" fmla="*/ 1147748 w 2620512"/>
                    <a:gd name="connsiteY304" fmla="*/ 214036 h 3068146"/>
                    <a:gd name="connsiteX305" fmla="*/ 1149911 w 2620512"/>
                    <a:gd name="connsiteY305" fmla="*/ 216318 h 3068146"/>
                    <a:gd name="connsiteX306" fmla="*/ 1154078 w 2620512"/>
                    <a:gd name="connsiteY306" fmla="*/ 220910 h 3068146"/>
                    <a:gd name="connsiteX307" fmla="*/ 1172309 w 2620512"/>
                    <a:gd name="connsiteY307" fmla="*/ 242062 h 3068146"/>
                    <a:gd name="connsiteX308" fmla="*/ 1174886 w 2620512"/>
                    <a:gd name="connsiteY308" fmla="*/ 245254 h 3068146"/>
                    <a:gd name="connsiteX309" fmla="*/ 1176019 w 2620512"/>
                    <a:gd name="connsiteY309" fmla="*/ 246697 h 3068146"/>
                    <a:gd name="connsiteX310" fmla="*/ 1189931 w 2620512"/>
                    <a:gd name="connsiteY310" fmla="*/ 264477 h 3068146"/>
                    <a:gd name="connsiteX311" fmla="*/ 1191119 w 2620512"/>
                    <a:gd name="connsiteY311" fmla="*/ 265997 h 3068146"/>
                    <a:gd name="connsiteX312" fmla="*/ 1193630 w 2620512"/>
                    <a:gd name="connsiteY312" fmla="*/ 269298 h 3068146"/>
                    <a:gd name="connsiteX313" fmla="*/ 1199006 w 2620512"/>
                    <a:gd name="connsiteY313" fmla="*/ 276886 h 3068146"/>
                    <a:gd name="connsiteX314" fmla="*/ 1184353 w 2620512"/>
                    <a:gd name="connsiteY314" fmla="*/ 287290 h 3068146"/>
                    <a:gd name="connsiteX315" fmla="*/ 162871 w 2620512"/>
                    <a:gd name="connsiteY315" fmla="*/ 255015 h 3068146"/>
                    <a:gd name="connsiteX316" fmla="*/ 148953 w 2620512"/>
                    <a:gd name="connsiteY316" fmla="*/ 243641 h 3068146"/>
                    <a:gd name="connsiteX317" fmla="*/ 203866 w 2620512"/>
                    <a:gd name="connsiteY317" fmla="*/ 184191 h 3068146"/>
                    <a:gd name="connsiteX318" fmla="*/ 216307 w 2620512"/>
                    <a:gd name="connsiteY318" fmla="*/ 197166 h 3068146"/>
                    <a:gd name="connsiteX319" fmla="*/ 162871 w 2620512"/>
                    <a:gd name="connsiteY319" fmla="*/ 255015 h 3068146"/>
                    <a:gd name="connsiteX320" fmla="*/ 1077795 w 2620512"/>
                    <a:gd name="connsiteY320" fmla="*/ 171641 h 3068146"/>
                    <a:gd name="connsiteX321" fmla="*/ 1076869 w 2620512"/>
                    <a:gd name="connsiteY321" fmla="*/ 170834 h 3068146"/>
                    <a:gd name="connsiteX322" fmla="*/ 1074794 w 2620512"/>
                    <a:gd name="connsiteY322" fmla="*/ 169021 h 3068146"/>
                    <a:gd name="connsiteX323" fmla="*/ 1068764 w 2620512"/>
                    <a:gd name="connsiteY323" fmla="*/ 163971 h 3068146"/>
                    <a:gd name="connsiteX324" fmla="*/ 1068617 w 2620512"/>
                    <a:gd name="connsiteY324" fmla="*/ 163857 h 3068146"/>
                    <a:gd name="connsiteX325" fmla="*/ 1046768 w 2620512"/>
                    <a:gd name="connsiteY325" fmla="*/ 146573 h 3068146"/>
                    <a:gd name="connsiteX326" fmla="*/ 1033237 w 2620512"/>
                    <a:gd name="connsiteY326" fmla="*/ 136871 h 3068146"/>
                    <a:gd name="connsiteX327" fmla="*/ 1029419 w 2620512"/>
                    <a:gd name="connsiteY327" fmla="*/ 134131 h 3068146"/>
                    <a:gd name="connsiteX328" fmla="*/ 1015278 w 2620512"/>
                    <a:gd name="connsiteY328" fmla="*/ 124435 h 3068146"/>
                    <a:gd name="connsiteX329" fmla="*/ 1015120 w 2620512"/>
                    <a:gd name="connsiteY329" fmla="*/ 124332 h 3068146"/>
                    <a:gd name="connsiteX330" fmla="*/ 1020235 w 2620512"/>
                    <a:gd name="connsiteY330" fmla="*/ 116406 h 3068146"/>
                    <a:gd name="connsiteX331" fmla="*/ 1024724 w 2620512"/>
                    <a:gd name="connsiteY331" fmla="*/ 109140 h 3068146"/>
                    <a:gd name="connsiteX332" fmla="*/ 1039927 w 2620512"/>
                    <a:gd name="connsiteY332" fmla="*/ 119544 h 3068146"/>
                    <a:gd name="connsiteX333" fmla="*/ 1043696 w 2620512"/>
                    <a:gd name="connsiteY333" fmla="*/ 122246 h 3068146"/>
                    <a:gd name="connsiteX334" fmla="*/ 1057739 w 2620512"/>
                    <a:gd name="connsiteY334" fmla="*/ 132328 h 3068146"/>
                    <a:gd name="connsiteX335" fmla="*/ 1079713 w 2620512"/>
                    <a:gd name="connsiteY335" fmla="*/ 149710 h 3068146"/>
                    <a:gd name="connsiteX336" fmla="*/ 1086647 w 2620512"/>
                    <a:gd name="connsiteY336" fmla="*/ 155506 h 3068146"/>
                    <a:gd name="connsiteX337" fmla="*/ 1088657 w 2620512"/>
                    <a:gd name="connsiteY337" fmla="*/ 157260 h 3068146"/>
                    <a:gd name="connsiteX338" fmla="*/ 1089616 w 2620512"/>
                    <a:gd name="connsiteY338" fmla="*/ 158094 h 3068146"/>
                    <a:gd name="connsiteX339" fmla="*/ 1077795 w 2620512"/>
                    <a:gd name="connsiteY339" fmla="*/ 171641 h 3068146"/>
                    <a:gd name="connsiteX340" fmla="*/ 276335 w 2620512"/>
                    <a:gd name="connsiteY340" fmla="*/ 146181 h 3068146"/>
                    <a:gd name="connsiteX341" fmla="*/ 265550 w 2620512"/>
                    <a:gd name="connsiteY341" fmla="*/ 131800 h 3068146"/>
                    <a:gd name="connsiteX342" fmla="*/ 333166 w 2620512"/>
                    <a:gd name="connsiteY342" fmla="*/ 87297 h 3068146"/>
                    <a:gd name="connsiteX343" fmla="*/ 342105 w 2620512"/>
                    <a:gd name="connsiteY343" fmla="*/ 102892 h 3068146"/>
                    <a:gd name="connsiteX344" fmla="*/ 276335 w 2620512"/>
                    <a:gd name="connsiteY344" fmla="*/ 146181 h 3068146"/>
                    <a:gd name="connsiteX345" fmla="*/ 946774 w 2620512"/>
                    <a:gd name="connsiteY345" fmla="*/ 84731 h 3068146"/>
                    <a:gd name="connsiteX346" fmla="*/ 942907 w 2620512"/>
                    <a:gd name="connsiteY346" fmla="*/ 82732 h 3068146"/>
                    <a:gd name="connsiteX347" fmla="*/ 938402 w 2620512"/>
                    <a:gd name="connsiteY347" fmla="*/ 80520 h 3068146"/>
                    <a:gd name="connsiteX348" fmla="*/ 929147 w 2620512"/>
                    <a:gd name="connsiteY348" fmla="*/ 76293 h 3068146"/>
                    <a:gd name="connsiteX349" fmla="*/ 897657 w 2620512"/>
                    <a:gd name="connsiteY349" fmla="*/ 62746 h 3068146"/>
                    <a:gd name="connsiteX350" fmla="*/ 897478 w 2620512"/>
                    <a:gd name="connsiteY350" fmla="*/ 62675 h 3068146"/>
                    <a:gd name="connsiteX351" fmla="*/ 885134 w 2620512"/>
                    <a:gd name="connsiteY351" fmla="*/ 57767 h 3068146"/>
                    <a:gd name="connsiteX352" fmla="*/ 882116 w 2620512"/>
                    <a:gd name="connsiteY352" fmla="*/ 56585 h 3068146"/>
                    <a:gd name="connsiteX353" fmla="*/ 874539 w 2620512"/>
                    <a:gd name="connsiteY353" fmla="*/ 53998 h 3068146"/>
                    <a:gd name="connsiteX354" fmla="*/ 880351 w 2620512"/>
                    <a:gd name="connsiteY354" fmla="*/ 36986 h 3068146"/>
                    <a:gd name="connsiteX355" fmla="*/ 888272 w 2620512"/>
                    <a:gd name="connsiteY355" fmla="*/ 39694 h 3068146"/>
                    <a:gd name="connsiteX356" fmla="*/ 891829 w 2620512"/>
                    <a:gd name="connsiteY356" fmla="*/ 41083 h 3068146"/>
                    <a:gd name="connsiteX357" fmla="*/ 904041 w 2620512"/>
                    <a:gd name="connsiteY357" fmla="*/ 45941 h 3068146"/>
                    <a:gd name="connsiteX358" fmla="*/ 936653 w 2620512"/>
                    <a:gd name="connsiteY358" fmla="*/ 59957 h 3068146"/>
                    <a:gd name="connsiteX359" fmla="*/ 945696 w 2620512"/>
                    <a:gd name="connsiteY359" fmla="*/ 64086 h 3068146"/>
                    <a:gd name="connsiteX360" fmla="*/ 951252 w 2620512"/>
                    <a:gd name="connsiteY360" fmla="*/ 66804 h 3068146"/>
                    <a:gd name="connsiteX361" fmla="*/ 955038 w 2620512"/>
                    <a:gd name="connsiteY361" fmla="*/ 68760 h 3068146"/>
                    <a:gd name="connsiteX362" fmla="*/ 946774 w 2620512"/>
                    <a:gd name="connsiteY362" fmla="*/ 84731 h 3068146"/>
                    <a:gd name="connsiteX363" fmla="*/ 412411 w 2620512"/>
                    <a:gd name="connsiteY363" fmla="*/ 67867 h 3068146"/>
                    <a:gd name="connsiteX364" fmla="*/ 405788 w 2620512"/>
                    <a:gd name="connsiteY364" fmla="*/ 51154 h 3068146"/>
                    <a:gd name="connsiteX365" fmla="*/ 415075 w 2620512"/>
                    <a:gd name="connsiteY365" fmla="*/ 47478 h 3068146"/>
                    <a:gd name="connsiteX366" fmla="*/ 482054 w 2620512"/>
                    <a:gd name="connsiteY366" fmla="*/ 24605 h 3068146"/>
                    <a:gd name="connsiteX367" fmla="*/ 486940 w 2620512"/>
                    <a:gd name="connsiteY367" fmla="*/ 41905 h 3068146"/>
                    <a:gd name="connsiteX368" fmla="*/ 421846 w 2620512"/>
                    <a:gd name="connsiteY368" fmla="*/ 64130 h 3068146"/>
                    <a:gd name="connsiteX369" fmla="*/ 412411 w 2620512"/>
                    <a:gd name="connsiteY369" fmla="*/ 67867 h 3068146"/>
                    <a:gd name="connsiteX370" fmla="*/ 798649 w 2620512"/>
                    <a:gd name="connsiteY370" fmla="*/ 32307 h 3068146"/>
                    <a:gd name="connsiteX371" fmla="*/ 791519 w 2620512"/>
                    <a:gd name="connsiteY371" fmla="*/ 30651 h 3068146"/>
                    <a:gd name="connsiteX372" fmla="*/ 777590 w 2620512"/>
                    <a:gd name="connsiteY372" fmla="*/ 28102 h 3068146"/>
                    <a:gd name="connsiteX373" fmla="*/ 769676 w 2620512"/>
                    <a:gd name="connsiteY373" fmla="*/ 26686 h 3068146"/>
                    <a:gd name="connsiteX374" fmla="*/ 758868 w 2620512"/>
                    <a:gd name="connsiteY374" fmla="*/ 24752 h 3068146"/>
                    <a:gd name="connsiteX375" fmla="*/ 725897 w 2620512"/>
                    <a:gd name="connsiteY375" fmla="*/ 20607 h 3068146"/>
                    <a:gd name="connsiteX376" fmla="*/ 721136 w 2620512"/>
                    <a:gd name="connsiteY376" fmla="*/ 20253 h 3068146"/>
                    <a:gd name="connsiteX377" fmla="*/ 722476 w 2620512"/>
                    <a:gd name="connsiteY377" fmla="*/ 2326 h 3068146"/>
                    <a:gd name="connsiteX378" fmla="*/ 727907 w 2620512"/>
                    <a:gd name="connsiteY378" fmla="*/ 2740 h 3068146"/>
                    <a:gd name="connsiteX379" fmla="*/ 761815 w 2620512"/>
                    <a:gd name="connsiteY379" fmla="*/ 7016 h 3068146"/>
                    <a:gd name="connsiteX380" fmla="*/ 772873 w 2620512"/>
                    <a:gd name="connsiteY380" fmla="*/ 8999 h 3068146"/>
                    <a:gd name="connsiteX381" fmla="*/ 780734 w 2620512"/>
                    <a:gd name="connsiteY381" fmla="*/ 10410 h 3068146"/>
                    <a:gd name="connsiteX382" fmla="*/ 795103 w 2620512"/>
                    <a:gd name="connsiteY382" fmla="*/ 13041 h 3068146"/>
                    <a:gd name="connsiteX383" fmla="*/ 795430 w 2620512"/>
                    <a:gd name="connsiteY383" fmla="*/ 13111 h 3068146"/>
                    <a:gd name="connsiteX384" fmla="*/ 802718 w 2620512"/>
                    <a:gd name="connsiteY384" fmla="*/ 14806 h 3068146"/>
                    <a:gd name="connsiteX385" fmla="*/ 798649 w 2620512"/>
                    <a:gd name="connsiteY385" fmla="*/ 32307 h 3068146"/>
                    <a:gd name="connsiteX386" fmla="*/ 563636 w 2620512"/>
                    <a:gd name="connsiteY386" fmla="*/ 25024 h 3068146"/>
                    <a:gd name="connsiteX387" fmla="*/ 561326 w 2620512"/>
                    <a:gd name="connsiteY387" fmla="*/ 7196 h 3068146"/>
                    <a:gd name="connsiteX388" fmla="*/ 591259 w 2620512"/>
                    <a:gd name="connsiteY388" fmla="*/ 3317 h 3068146"/>
                    <a:gd name="connsiteX389" fmla="*/ 605955 w 2620512"/>
                    <a:gd name="connsiteY389" fmla="*/ 2059 h 3068146"/>
                    <a:gd name="connsiteX390" fmla="*/ 613826 w 2620512"/>
                    <a:gd name="connsiteY390" fmla="*/ 1438 h 3068146"/>
                    <a:gd name="connsiteX391" fmla="*/ 625080 w 2620512"/>
                    <a:gd name="connsiteY391" fmla="*/ 550 h 3068146"/>
                    <a:gd name="connsiteX392" fmla="*/ 632821 w 2620512"/>
                    <a:gd name="connsiteY392" fmla="*/ 251 h 3068146"/>
                    <a:gd name="connsiteX393" fmla="*/ 636688 w 2620512"/>
                    <a:gd name="connsiteY393" fmla="*/ 142 h 3068146"/>
                    <a:gd name="connsiteX394" fmla="*/ 641749 w 2620512"/>
                    <a:gd name="connsiteY394" fmla="*/ 0 h 3068146"/>
                    <a:gd name="connsiteX395" fmla="*/ 642255 w 2620512"/>
                    <a:gd name="connsiteY395" fmla="*/ 17970 h 3068146"/>
                    <a:gd name="connsiteX396" fmla="*/ 637266 w 2620512"/>
                    <a:gd name="connsiteY396" fmla="*/ 18112 h 3068146"/>
                    <a:gd name="connsiteX397" fmla="*/ 633251 w 2620512"/>
                    <a:gd name="connsiteY397" fmla="*/ 18226 h 3068146"/>
                    <a:gd name="connsiteX398" fmla="*/ 626371 w 2620512"/>
                    <a:gd name="connsiteY398" fmla="*/ 18482 h 3068146"/>
                    <a:gd name="connsiteX399" fmla="*/ 615292 w 2620512"/>
                    <a:gd name="connsiteY399" fmla="*/ 19359 h 3068146"/>
                    <a:gd name="connsiteX400" fmla="*/ 607312 w 2620512"/>
                    <a:gd name="connsiteY400" fmla="*/ 19986 h 3068146"/>
                    <a:gd name="connsiteX401" fmla="*/ 593241 w 2620512"/>
                    <a:gd name="connsiteY401" fmla="*/ 21184 h 3068146"/>
                    <a:gd name="connsiteX402" fmla="*/ 563636 w 2620512"/>
                    <a:gd name="connsiteY402" fmla="*/ 25024 h 3068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</a:cxnLst>
                  <a:rect l="l" t="t" r="r" b="b"/>
                  <a:pathLst>
                    <a:path w="2620512" h="3068146">
                      <a:moveTo>
                        <a:pt x="1971275" y="3068146"/>
                      </a:moveTo>
                      <a:lnTo>
                        <a:pt x="1948669" y="3067629"/>
                      </a:lnTo>
                      <a:cubicBezTo>
                        <a:pt x="1947323" y="3067590"/>
                        <a:pt x="1946027" y="3067564"/>
                        <a:pt x="1944731" y="3067542"/>
                      </a:cubicBezTo>
                      <a:cubicBezTo>
                        <a:pt x="1942225" y="3067493"/>
                        <a:pt x="1939714" y="3067438"/>
                        <a:pt x="1937213" y="3067318"/>
                      </a:cubicBezTo>
                      <a:lnTo>
                        <a:pt x="1936979" y="3067302"/>
                      </a:lnTo>
                      <a:lnTo>
                        <a:pt x="1925774" y="3066463"/>
                      </a:lnTo>
                      <a:cubicBezTo>
                        <a:pt x="1923122" y="3066256"/>
                        <a:pt x="1920507" y="3066065"/>
                        <a:pt x="1917892" y="3065875"/>
                      </a:cubicBezTo>
                      <a:cubicBezTo>
                        <a:pt x="1915479" y="3065700"/>
                        <a:pt x="1913066" y="3065526"/>
                        <a:pt x="1910653" y="3065335"/>
                      </a:cubicBezTo>
                      <a:lnTo>
                        <a:pt x="1912047" y="3047414"/>
                      </a:lnTo>
                      <a:cubicBezTo>
                        <a:pt x="1914428" y="3047599"/>
                        <a:pt x="1916814" y="3047774"/>
                        <a:pt x="1919194" y="3047948"/>
                      </a:cubicBezTo>
                      <a:cubicBezTo>
                        <a:pt x="1921847" y="3048139"/>
                        <a:pt x="1924500" y="3048335"/>
                        <a:pt x="1927153" y="3048542"/>
                      </a:cubicBezTo>
                      <a:lnTo>
                        <a:pt x="1938194" y="3049365"/>
                      </a:lnTo>
                      <a:cubicBezTo>
                        <a:pt x="1940493" y="3049473"/>
                        <a:pt x="1942791" y="3049517"/>
                        <a:pt x="1945090" y="3049566"/>
                      </a:cubicBezTo>
                      <a:cubicBezTo>
                        <a:pt x="1946435" y="3049593"/>
                        <a:pt x="1947786" y="3049621"/>
                        <a:pt x="1949132" y="3049658"/>
                      </a:cubicBezTo>
                      <a:lnTo>
                        <a:pt x="1971405" y="3050165"/>
                      </a:lnTo>
                      <a:cubicBezTo>
                        <a:pt x="1977866" y="3050111"/>
                        <a:pt x="1984402" y="3049969"/>
                        <a:pt x="1990830" y="3049740"/>
                      </a:cubicBezTo>
                      <a:lnTo>
                        <a:pt x="1991462" y="3067705"/>
                      </a:lnTo>
                      <a:cubicBezTo>
                        <a:pt x="1984827" y="3067939"/>
                        <a:pt x="1978078" y="3068086"/>
                        <a:pt x="1971411" y="3068141"/>
                      </a:cubicBezTo>
                      <a:lnTo>
                        <a:pt x="1971275" y="3068146"/>
                      </a:lnTo>
                      <a:close/>
                      <a:moveTo>
                        <a:pt x="2072058" y="3060319"/>
                      </a:moveTo>
                      <a:lnTo>
                        <a:pt x="2069259" y="3042561"/>
                      </a:lnTo>
                      <a:cubicBezTo>
                        <a:pt x="2094729" y="3038546"/>
                        <a:pt x="2120631" y="3032887"/>
                        <a:pt x="2146254" y="3025751"/>
                      </a:cubicBezTo>
                      <a:lnTo>
                        <a:pt x="2151081" y="3043068"/>
                      </a:lnTo>
                      <a:cubicBezTo>
                        <a:pt x="2124792" y="3050394"/>
                        <a:pt x="2098205" y="3056195"/>
                        <a:pt x="2072058" y="3060319"/>
                      </a:cubicBezTo>
                      <a:close/>
                      <a:moveTo>
                        <a:pt x="1830427" y="3052900"/>
                      </a:moveTo>
                      <a:lnTo>
                        <a:pt x="1825535" y="3051772"/>
                      </a:lnTo>
                      <a:cubicBezTo>
                        <a:pt x="1814298" y="3049190"/>
                        <a:pt x="1802679" y="3046521"/>
                        <a:pt x="1791311" y="3042997"/>
                      </a:cubicBezTo>
                      <a:lnTo>
                        <a:pt x="1774778" y="3038252"/>
                      </a:lnTo>
                      <a:lnTo>
                        <a:pt x="1752777" y="3030741"/>
                      </a:lnTo>
                      <a:lnTo>
                        <a:pt x="1758584" y="3013729"/>
                      </a:lnTo>
                      <a:lnTo>
                        <a:pt x="1780367" y="3021164"/>
                      </a:lnTo>
                      <a:lnTo>
                        <a:pt x="1796546" y="3025800"/>
                      </a:lnTo>
                      <a:cubicBezTo>
                        <a:pt x="1807298" y="3029139"/>
                        <a:pt x="1818612" y="3031737"/>
                        <a:pt x="1829555" y="3034254"/>
                      </a:cubicBezTo>
                      <a:lnTo>
                        <a:pt x="1834474" y="3035387"/>
                      </a:lnTo>
                      <a:lnTo>
                        <a:pt x="1830427" y="3052900"/>
                      </a:lnTo>
                      <a:close/>
                      <a:moveTo>
                        <a:pt x="2227488" y="3016207"/>
                      </a:moveTo>
                      <a:lnTo>
                        <a:pt x="2220489" y="2999648"/>
                      </a:lnTo>
                      <a:cubicBezTo>
                        <a:pt x="2244554" y="2989478"/>
                        <a:pt x="2268282" y="2977696"/>
                        <a:pt x="2291019" y="2964623"/>
                      </a:cubicBezTo>
                      <a:lnTo>
                        <a:pt x="2299979" y="2980207"/>
                      </a:lnTo>
                      <a:cubicBezTo>
                        <a:pt x="2276611" y="2993645"/>
                        <a:pt x="2252224" y="3005754"/>
                        <a:pt x="2227488" y="3016207"/>
                      </a:cubicBezTo>
                      <a:close/>
                      <a:moveTo>
                        <a:pt x="1678102" y="2999000"/>
                      </a:moveTo>
                      <a:lnTo>
                        <a:pt x="1664920" y="2992207"/>
                      </a:lnTo>
                      <a:cubicBezTo>
                        <a:pt x="1663705" y="2991570"/>
                        <a:pt x="1662556" y="2990982"/>
                        <a:pt x="1661406" y="2990393"/>
                      </a:cubicBezTo>
                      <a:cubicBezTo>
                        <a:pt x="1659211" y="2989271"/>
                        <a:pt x="1656940" y="2988105"/>
                        <a:pt x="1654679" y="2986831"/>
                      </a:cubicBezTo>
                      <a:lnTo>
                        <a:pt x="1635140" y="2975495"/>
                      </a:lnTo>
                      <a:cubicBezTo>
                        <a:pt x="1634105" y="2974885"/>
                        <a:pt x="1633146" y="2974329"/>
                        <a:pt x="1632188" y="2973779"/>
                      </a:cubicBezTo>
                      <a:cubicBezTo>
                        <a:pt x="1629856" y="2972439"/>
                        <a:pt x="1627449" y="2971061"/>
                        <a:pt x="1625052" y="2969438"/>
                      </a:cubicBezTo>
                      <a:lnTo>
                        <a:pt x="1608242" y="2958571"/>
                      </a:lnTo>
                      <a:lnTo>
                        <a:pt x="1618003" y="2943477"/>
                      </a:lnTo>
                      <a:lnTo>
                        <a:pt x="1635069" y="2954513"/>
                      </a:lnTo>
                      <a:cubicBezTo>
                        <a:pt x="1636932" y="2955782"/>
                        <a:pt x="1638975" y="2956953"/>
                        <a:pt x="1641137" y="2958189"/>
                      </a:cubicBezTo>
                      <a:cubicBezTo>
                        <a:pt x="1642178" y="2958783"/>
                        <a:pt x="1643213" y="2959382"/>
                        <a:pt x="1644242" y="2959992"/>
                      </a:cubicBezTo>
                      <a:lnTo>
                        <a:pt x="1663602" y="2971219"/>
                      </a:lnTo>
                      <a:cubicBezTo>
                        <a:pt x="1665453" y="2972260"/>
                        <a:pt x="1667469" y="2973294"/>
                        <a:pt x="1669599" y="2974384"/>
                      </a:cubicBezTo>
                      <a:cubicBezTo>
                        <a:pt x="1670814" y="2975005"/>
                        <a:pt x="1672023" y="2975626"/>
                        <a:pt x="1673227" y="2976258"/>
                      </a:cubicBezTo>
                      <a:lnTo>
                        <a:pt x="1686338" y="2983018"/>
                      </a:lnTo>
                      <a:lnTo>
                        <a:pt x="1678102" y="2999000"/>
                      </a:lnTo>
                      <a:close/>
                      <a:moveTo>
                        <a:pt x="2367579" y="2935703"/>
                      </a:moveTo>
                      <a:lnTo>
                        <a:pt x="2356799" y="2921318"/>
                      </a:lnTo>
                      <a:cubicBezTo>
                        <a:pt x="2377809" y="2905581"/>
                        <a:pt x="2398001" y="2888433"/>
                        <a:pt x="2416821" y="2870348"/>
                      </a:cubicBezTo>
                      <a:lnTo>
                        <a:pt x="2429274" y="2883313"/>
                      </a:lnTo>
                      <a:cubicBezTo>
                        <a:pt x="2409931" y="2901898"/>
                        <a:pt x="2389172" y="2919531"/>
                        <a:pt x="2367579" y="2935703"/>
                      </a:cubicBezTo>
                      <a:close/>
                      <a:moveTo>
                        <a:pt x="1543453" y="2909742"/>
                      </a:moveTo>
                      <a:lnTo>
                        <a:pt x="1540092" y="2906801"/>
                      </a:lnTo>
                      <a:cubicBezTo>
                        <a:pt x="1538131" y="2905079"/>
                        <a:pt x="1536165" y="2903358"/>
                        <a:pt x="1534193" y="2901653"/>
                      </a:cubicBezTo>
                      <a:lnTo>
                        <a:pt x="1525390" y="2893940"/>
                      </a:lnTo>
                      <a:lnTo>
                        <a:pt x="1505121" y="2874494"/>
                      </a:lnTo>
                      <a:cubicBezTo>
                        <a:pt x="1503743" y="2873192"/>
                        <a:pt x="1502223" y="2871726"/>
                        <a:pt x="1500742" y="2870103"/>
                      </a:cubicBezTo>
                      <a:lnTo>
                        <a:pt x="1485174" y="2853674"/>
                      </a:lnTo>
                      <a:lnTo>
                        <a:pt x="1498465" y="2841576"/>
                      </a:lnTo>
                      <a:lnTo>
                        <a:pt x="1491819" y="2847628"/>
                      </a:lnTo>
                      <a:lnTo>
                        <a:pt x="1498525" y="2841642"/>
                      </a:lnTo>
                      <a:lnTo>
                        <a:pt x="1513897" y="2857852"/>
                      </a:lnTo>
                      <a:cubicBezTo>
                        <a:pt x="1515100" y="2859165"/>
                        <a:pt x="1516343" y="2860364"/>
                        <a:pt x="1517519" y="2861475"/>
                      </a:cubicBezTo>
                      <a:lnTo>
                        <a:pt x="1537690" y="2880829"/>
                      </a:lnTo>
                      <a:lnTo>
                        <a:pt x="1545986" y="2888090"/>
                      </a:lnTo>
                      <a:cubicBezTo>
                        <a:pt x="1547952" y="2889789"/>
                        <a:pt x="1549946" y="2891538"/>
                        <a:pt x="1551945" y="2893286"/>
                      </a:cubicBezTo>
                      <a:lnTo>
                        <a:pt x="1555273" y="2896200"/>
                      </a:lnTo>
                      <a:lnTo>
                        <a:pt x="1543453" y="2909742"/>
                      </a:lnTo>
                      <a:close/>
                      <a:moveTo>
                        <a:pt x="2484023" y="2823731"/>
                      </a:moveTo>
                      <a:lnTo>
                        <a:pt x="2470106" y="2812352"/>
                      </a:lnTo>
                      <a:cubicBezTo>
                        <a:pt x="2471201" y="2811012"/>
                        <a:pt x="2472296" y="2809678"/>
                        <a:pt x="2473396" y="2808343"/>
                      </a:cubicBezTo>
                      <a:cubicBezTo>
                        <a:pt x="2476713" y="2804448"/>
                        <a:pt x="2479687" y="2800466"/>
                        <a:pt x="2482836" y="2796245"/>
                      </a:cubicBezTo>
                      <a:cubicBezTo>
                        <a:pt x="2484187" y="2794431"/>
                        <a:pt x="2485537" y="2792623"/>
                        <a:pt x="2486910" y="2790825"/>
                      </a:cubicBezTo>
                      <a:lnTo>
                        <a:pt x="2493545" y="2782001"/>
                      </a:lnTo>
                      <a:cubicBezTo>
                        <a:pt x="2494896" y="2780105"/>
                        <a:pt x="2496209" y="2778182"/>
                        <a:pt x="2497527" y="2776264"/>
                      </a:cubicBezTo>
                      <a:cubicBezTo>
                        <a:pt x="2498284" y="2775159"/>
                        <a:pt x="2499047" y="2774048"/>
                        <a:pt x="2499809" y="2772947"/>
                      </a:cubicBezTo>
                      <a:lnTo>
                        <a:pt x="2509238" y="2759237"/>
                      </a:lnTo>
                      <a:lnTo>
                        <a:pt x="2516026" y="2748435"/>
                      </a:lnTo>
                      <a:lnTo>
                        <a:pt x="2531256" y="2757984"/>
                      </a:lnTo>
                      <a:lnTo>
                        <a:pt x="2524152" y="2769276"/>
                      </a:lnTo>
                      <a:lnTo>
                        <a:pt x="2514604" y="2783161"/>
                      </a:lnTo>
                      <a:cubicBezTo>
                        <a:pt x="2513841" y="2784266"/>
                        <a:pt x="2513100" y="2785345"/>
                        <a:pt x="2512359" y="2786424"/>
                      </a:cubicBezTo>
                      <a:cubicBezTo>
                        <a:pt x="2510959" y="2788466"/>
                        <a:pt x="2509565" y="2790509"/>
                        <a:pt x="2508127" y="2792519"/>
                      </a:cubicBezTo>
                      <a:lnTo>
                        <a:pt x="2507991" y="2792704"/>
                      </a:lnTo>
                      <a:lnTo>
                        <a:pt x="2501242" y="2801686"/>
                      </a:lnTo>
                      <a:cubicBezTo>
                        <a:pt x="2499869" y="2803484"/>
                        <a:pt x="2498562" y="2805238"/>
                        <a:pt x="2497249" y="2806998"/>
                      </a:cubicBezTo>
                      <a:cubicBezTo>
                        <a:pt x="2494068" y="2811263"/>
                        <a:pt x="2490778" y="2815675"/>
                        <a:pt x="2487172" y="2819907"/>
                      </a:cubicBezTo>
                      <a:cubicBezTo>
                        <a:pt x="2486175" y="2821106"/>
                        <a:pt x="2485102" y="2822418"/>
                        <a:pt x="2484023" y="2823731"/>
                      </a:cubicBezTo>
                      <a:close/>
                      <a:moveTo>
                        <a:pt x="1433959" y="2791043"/>
                      </a:moveTo>
                      <a:cubicBezTo>
                        <a:pt x="1432015" y="2788325"/>
                        <a:pt x="1430103" y="2785579"/>
                        <a:pt x="1428218" y="2782817"/>
                      </a:cubicBezTo>
                      <a:lnTo>
                        <a:pt x="1421643" y="2773530"/>
                      </a:lnTo>
                      <a:cubicBezTo>
                        <a:pt x="1420287" y="2771477"/>
                        <a:pt x="1418963" y="2769401"/>
                        <a:pt x="1417640" y="2767326"/>
                      </a:cubicBezTo>
                      <a:cubicBezTo>
                        <a:pt x="1416932" y="2766215"/>
                        <a:pt x="1416223" y="2765103"/>
                        <a:pt x="1415510" y="2763998"/>
                      </a:cubicBezTo>
                      <a:cubicBezTo>
                        <a:pt x="1414066" y="2761715"/>
                        <a:pt x="1412639" y="2759498"/>
                        <a:pt x="1411217" y="2757281"/>
                      </a:cubicBezTo>
                      <a:cubicBezTo>
                        <a:pt x="1408624" y="2753245"/>
                        <a:pt x="1405939" y="2749067"/>
                        <a:pt x="1403362" y="2744872"/>
                      </a:cubicBezTo>
                      <a:lnTo>
                        <a:pt x="1403194" y="2744589"/>
                      </a:lnTo>
                      <a:cubicBezTo>
                        <a:pt x="1401233" y="2741119"/>
                        <a:pt x="1399234" y="2737666"/>
                        <a:pt x="1397240" y="2734212"/>
                      </a:cubicBezTo>
                      <a:cubicBezTo>
                        <a:pt x="1395045" y="2730416"/>
                        <a:pt x="1392849" y="2726613"/>
                        <a:pt x="1390698" y="2722795"/>
                      </a:cubicBezTo>
                      <a:lnTo>
                        <a:pt x="1406364" y="2713976"/>
                      </a:lnTo>
                      <a:cubicBezTo>
                        <a:pt x="1408483" y="2717740"/>
                        <a:pt x="1410646" y="2721477"/>
                        <a:pt x="1412808" y="2725214"/>
                      </a:cubicBezTo>
                      <a:cubicBezTo>
                        <a:pt x="1414807" y="2728667"/>
                        <a:pt x="1416801" y="2732126"/>
                        <a:pt x="1418767" y="2735596"/>
                      </a:cubicBezTo>
                      <a:cubicBezTo>
                        <a:pt x="1421229" y="2739594"/>
                        <a:pt x="1423833" y="2743647"/>
                        <a:pt x="1426350" y="2747569"/>
                      </a:cubicBezTo>
                      <a:cubicBezTo>
                        <a:pt x="1427793" y="2749818"/>
                        <a:pt x="1429237" y="2752063"/>
                        <a:pt x="1430664" y="2754318"/>
                      </a:cubicBezTo>
                      <a:cubicBezTo>
                        <a:pt x="1431361" y="2755396"/>
                        <a:pt x="1432080" y="2756529"/>
                        <a:pt x="1432805" y="2757668"/>
                      </a:cubicBezTo>
                      <a:cubicBezTo>
                        <a:pt x="1434046" y="2759623"/>
                        <a:pt x="1435294" y="2761574"/>
                        <a:pt x="1436569" y="2763513"/>
                      </a:cubicBezTo>
                      <a:lnTo>
                        <a:pt x="1442975" y="2772555"/>
                      </a:lnTo>
                      <a:cubicBezTo>
                        <a:pt x="1444881" y="2775344"/>
                        <a:pt x="1446722" y="2777980"/>
                        <a:pt x="1448591" y="2780600"/>
                      </a:cubicBezTo>
                      <a:lnTo>
                        <a:pt x="1433959" y="2791043"/>
                      </a:lnTo>
                      <a:close/>
                      <a:moveTo>
                        <a:pt x="2570138" y="2686942"/>
                      </a:moveTo>
                      <a:lnTo>
                        <a:pt x="2553812" y="2679414"/>
                      </a:lnTo>
                      <a:lnTo>
                        <a:pt x="2559630" y="2666803"/>
                      </a:lnTo>
                      <a:cubicBezTo>
                        <a:pt x="2559886" y="2666232"/>
                        <a:pt x="2560186" y="2665594"/>
                        <a:pt x="2560485" y="2664951"/>
                      </a:cubicBezTo>
                      <a:cubicBezTo>
                        <a:pt x="2560938" y="2663982"/>
                        <a:pt x="2561395" y="2663012"/>
                        <a:pt x="2561804" y="2662026"/>
                      </a:cubicBezTo>
                      <a:lnTo>
                        <a:pt x="2563928" y="2656846"/>
                      </a:lnTo>
                      <a:cubicBezTo>
                        <a:pt x="2564919" y="2654417"/>
                        <a:pt x="2565927" y="2651971"/>
                        <a:pt x="2566935" y="2649525"/>
                      </a:cubicBezTo>
                      <a:cubicBezTo>
                        <a:pt x="2568749" y="2645113"/>
                        <a:pt x="2570568" y="2640701"/>
                        <a:pt x="2572328" y="2636266"/>
                      </a:cubicBezTo>
                      <a:lnTo>
                        <a:pt x="2579899" y="2615268"/>
                      </a:lnTo>
                      <a:cubicBezTo>
                        <a:pt x="2580885" y="2612359"/>
                        <a:pt x="2581904" y="2609292"/>
                        <a:pt x="2582906" y="2606215"/>
                      </a:cubicBezTo>
                      <a:lnTo>
                        <a:pt x="2600005" y="2611765"/>
                      </a:lnTo>
                      <a:cubicBezTo>
                        <a:pt x="2598980" y="2614925"/>
                        <a:pt x="2597935" y="2618073"/>
                        <a:pt x="2596867" y="2621216"/>
                      </a:cubicBezTo>
                      <a:lnTo>
                        <a:pt x="2589088" y="2642776"/>
                      </a:lnTo>
                      <a:cubicBezTo>
                        <a:pt x="2587285" y="2647324"/>
                        <a:pt x="2585423" y="2651851"/>
                        <a:pt x="2583554" y="2656372"/>
                      </a:cubicBezTo>
                      <a:cubicBezTo>
                        <a:pt x="2582557" y="2658796"/>
                        <a:pt x="2581555" y="2661226"/>
                        <a:pt x="2580569" y="2663655"/>
                      </a:cubicBezTo>
                      <a:lnTo>
                        <a:pt x="2578428" y="2668873"/>
                      </a:lnTo>
                      <a:cubicBezTo>
                        <a:pt x="2577905" y="2670132"/>
                        <a:pt x="2577344" y="2671352"/>
                        <a:pt x="2576772" y="2672567"/>
                      </a:cubicBezTo>
                      <a:cubicBezTo>
                        <a:pt x="2576505" y="2673133"/>
                        <a:pt x="2576244" y="2673700"/>
                        <a:pt x="2575988" y="2674271"/>
                      </a:cubicBezTo>
                      <a:lnTo>
                        <a:pt x="2570138" y="2686942"/>
                      </a:lnTo>
                      <a:close/>
                      <a:moveTo>
                        <a:pt x="1355830" y="2649672"/>
                      </a:moveTo>
                      <a:cubicBezTo>
                        <a:pt x="1345933" y="2625105"/>
                        <a:pt x="1337315" y="2599280"/>
                        <a:pt x="1330207" y="2572921"/>
                      </a:cubicBezTo>
                      <a:lnTo>
                        <a:pt x="1347561" y="2568242"/>
                      </a:lnTo>
                      <a:cubicBezTo>
                        <a:pt x="1354485" y="2593915"/>
                        <a:pt x="1362874" y="2619054"/>
                        <a:pt x="1372504" y="2642961"/>
                      </a:cubicBezTo>
                      <a:lnTo>
                        <a:pt x="1355830" y="2649672"/>
                      </a:lnTo>
                      <a:close/>
                      <a:moveTo>
                        <a:pt x="2620513" y="2533446"/>
                      </a:moveTo>
                      <a:lnTo>
                        <a:pt x="2602870" y="2530008"/>
                      </a:lnTo>
                      <a:lnTo>
                        <a:pt x="2602924" y="2529742"/>
                      </a:lnTo>
                      <a:lnTo>
                        <a:pt x="2620513" y="2533446"/>
                      </a:lnTo>
                      <a:close/>
                      <a:moveTo>
                        <a:pt x="1314029" y="2493490"/>
                      </a:moveTo>
                      <a:lnTo>
                        <a:pt x="1310875" y="2468744"/>
                      </a:lnTo>
                      <a:lnTo>
                        <a:pt x="1308946" y="2443622"/>
                      </a:lnTo>
                      <a:cubicBezTo>
                        <a:pt x="1308326" y="2437254"/>
                        <a:pt x="1308178" y="2430930"/>
                        <a:pt x="1308031" y="2424807"/>
                      </a:cubicBezTo>
                      <a:lnTo>
                        <a:pt x="1307928" y="2420640"/>
                      </a:lnTo>
                      <a:cubicBezTo>
                        <a:pt x="1307874" y="2418058"/>
                        <a:pt x="1307803" y="2415536"/>
                        <a:pt x="1307732" y="2413014"/>
                      </a:cubicBezTo>
                      <a:lnTo>
                        <a:pt x="1325702" y="2412513"/>
                      </a:lnTo>
                      <a:cubicBezTo>
                        <a:pt x="1325773" y="2415078"/>
                        <a:pt x="1325844" y="2417644"/>
                        <a:pt x="1325898" y="2420210"/>
                      </a:cubicBezTo>
                      <a:lnTo>
                        <a:pt x="1326002" y="2424388"/>
                      </a:lnTo>
                      <a:cubicBezTo>
                        <a:pt x="1326143" y="2430478"/>
                        <a:pt x="1326279" y="2436230"/>
                        <a:pt x="1326841" y="2441960"/>
                      </a:cubicBezTo>
                      <a:lnTo>
                        <a:pt x="1326857" y="2442156"/>
                      </a:lnTo>
                      <a:lnTo>
                        <a:pt x="1328774" y="2467132"/>
                      </a:lnTo>
                      <a:lnTo>
                        <a:pt x="1331852" y="2491214"/>
                      </a:lnTo>
                      <a:lnTo>
                        <a:pt x="1314029" y="2493490"/>
                      </a:lnTo>
                      <a:close/>
                      <a:moveTo>
                        <a:pt x="1325413" y="2332875"/>
                      </a:moveTo>
                      <a:lnTo>
                        <a:pt x="1307438" y="2332875"/>
                      </a:lnTo>
                      <a:lnTo>
                        <a:pt x="1307438" y="2252981"/>
                      </a:lnTo>
                      <a:lnTo>
                        <a:pt x="1325413" y="2252981"/>
                      </a:lnTo>
                      <a:lnTo>
                        <a:pt x="1325413" y="2332875"/>
                      </a:lnTo>
                      <a:close/>
                      <a:moveTo>
                        <a:pt x="1325413" y="2173087"/>
                      </a:moveTo>
                      <a:lnTo>
                        <a:pt x="1307438" y="2173087"/>
                      </a:lnTo>
                      <a:lnTo>
                        <a:pt x="1307438" y="2093193"/>
                      </a:lnTo>
                      <a:lnTo>
                        <a:pt x="1325413" y="2093193"/>
                      </a:lnTo>
                      <a:lnTo>
                        <a:pt x="1325413" y="2173087"/>
                      </a:lnTo>
                      <a:close/>
                      <a:moveTo>
                        <a:pt x="1325413" y="2013305"/>
                      </a:moveTo>
                      <a:lnTo>
                        <a:pt x="1307438" y="2013305"/>
                      </a:lnTo>
                      <a:lnTo>
                        <a:pt x="1307438" y="1933411"/>
                      </a:lnTo>
                      <a:lnTo>
                        <a:pt x="1325413" y="1933411"/>
                      </a:lnTo>
                      <a:lnTo>
                        <a:pt x="1325413" y="2013305"/>
                      </a:lnTo>
                      <a:close/>
                      <a:moveTo>
                        <a:pt x="1325413" y="1853523"/>
                      </a:moveTo>
                      <a:lnTo>
                        <a:pt x="1307438" y="1853523"/>
                      </a:lnTo>
                      <a:lnTo>
                        <a:pt x="1307438" y="1773629"/>
                      </a:lnTo>
                      <a:lnTo>
                        <a:pt x="1325413" y="1773629"/>
                      </a:lnTo>
                      <a:lnTo>
                        <a:pt x="1325413" y="1853523"/>
                      </a:lnTo>
                      <a:close/>
                      <a:moveTo>
                        <a:pt x="1325413" y="1693735"/>
                      </a:moveTo>
                      <a:lnTo>
                        <a:pt x="1307438" y="1693735"/>
                      </a:lnTo>
                      <a:lnTo>
                        <a:pt x="1307438" y="1613842"/>
                      </a:lnTo>
                      <a:lnTo>
                        <a:pt x="1325413" y="1613842"/>
                      </a:lnTo>
                      <a:lnTo>
                        <a:pt x="1325413" y="1693735"/>
                      </a:lnTo>
                      <a:close/>
                      <a:moveTo>
                        <a:pt x="1325413" y="1533953"/>
                      </a:moveTo>
                      <a:lnTo>
                        <a:pt x="1307438" y="1533953"/>
                      </a:lnTo>
                      <a:lnTo>
                        <a:pt x="1307438" y="1454152"/>
                      </a:lnTo>
                      <a:lnTo>
                        <a:pt x="1325413" y="1454059"/>
                      </a:lnTo>
                      <a:lnTo>
                        <a:pt x="1325413" y="1533953"/>
                      </a:lnTo>
                      <a:close/>
                      <a:moveTo>
                        <a:pt x="1325413" y="1374171"/>
                      </a:moveTo>
                      <a:lnTo>
                        <a:pt x="1307438" y="1374171"/>
                      </a:lnTo>
                      <a:lnTo>
                        <a:pt x="1307438" y="1294277"/>
                      </a:lnTo>
                      <a:lnTo>
                        <a:pt x="1325413" y="1294277"/>
                      </a:lnTo>
                      <a:lnTo>
                        <a:pt x="1325413" y="1374171"/>
                      </a:lnTo>
                      <a:close/>
                      <a:moveTo>
                        <a:pt x="1325413" y="1214383"/>
                      </a:moveTo>
                      <a:lnTo>
                        <a:pt x="1307438" y="1214383"/>
                      </a:lnTo>
                      <a:lnTo>
                        <a:pt x="1307438" y="1134490"/>
                      </a:lnTo>
                      <a:lnTo>
                        <a:pt x="1325413" y="1134490"/>
                      </a:lnTo>
                      <a:lnTo>
                        <a:pt x="1325413" y="1214383"/>
                      </a:lnTo>
                      <a:close/>
                      <a:moveTo>
                        <a:pt x="1325413" y="1054601"/>
                      </a:moveTo>
                      <a:lnTo>
                        <a:pt x="1307438" y="1054601"/>
                      </a:lnTo>
                      <a:lnTo>
                        <a:pt x="1307438" y="974708"/>
                      </a:lnTo>
                      <a:lnTo>
                        <a:pt x="1325413" y="974708"/>
                      </a:lnTo>
                      <a:lnTo>
                        <a:pt x="1325413" y="1054601"/>
                      </a:lnTo>
                      <a:close/>
                      <a:moveTo>
                        <a:pt x="1325413" y="894819"/>
                      </a:moveTo>
                      <a:lnTo>
                        <a:pt x="1307438" y="894819"/>
                      </a:lnTo>
                      <a:lnTo>
                        <a:pt x="1307438" y="814926"/>
                      </a:lnTo>
                      <a:lnTo>
                        <a:pt x="1325413" y="814926"/>
                      </a:lnTo>
                      <a:lnTo>
                        <a:pt x="1325413" y="894819"/>
                      </a:lnTo>
                      <a:close/>
                      <a:moveTo>
                        <a:pt x="1325413" y="735032"/>
                      </a:moveTo>
                      <a:lnTo>
                        <a:pt x="1307438" y="735032"/>
                      </a:lnTo>
                      <a:lnTo>
                        <a:pt x="1307438" y="667786"/>
                      </a:lnTo>
                      <a:lnTo>
                        <a:pt x="1307138" y="655361"/>
                      </a:lnTo>
                      <a:lnTo>
                        <a:pt x="1325108" y="654925"/>
                      </a:lnTo>
                      <a:lnTo>
                        <a:pt x="1325413" y="667666"/>
                      </a:lnTo>
                      <a:lnTo>
                        <a:pt x="1325413" y="735032"/>
                      </a:lnTo>
                      <a:close/>
                      <a:moveTo>
                        <a:pt x="795" y="694821"/>
                      </a:moveTo>
                      <a:lnTo>
                        <a:pt x="0" y="660983"/>
                      </a:lnTo>
                      <a:lnTo>
                        <a:pt x="0" y="660846"/>
                      </a:lnTo>
                      <a:cubicBezTo>
                        <a:pt x="16" y="658363"/>
                        <a:pt x="93" y="655873"/>
                        <a:pt x="169" y="653384"/>
                      </a:cubicBezTo>
                      <a:cubicBezTo>
                        <a:pt x="207" y="652077"/>
                        <a:pt x="251" y="650775"/>
                        <a:pt x="278" y="649467"/>
                      </a:cubicBezTo>
                      <a:lnTo>
                        <a:pt x="937" y="626524"/>
                      </a:lnTo>
                      <a:lnTo>
                        <a:pt x="1901" y="614083"/>
                      </a:lnTo>
                      <a:lnTo>
                        <a:pt x="19822" y="615472"/>
                      </a:lnTo>
                      <a:lnTo>
                        <a:pt x="18874" y="627695"/>
                      </a:lnTo>
                      <a:lnTo>
                        <a:pt x="18248" y="649936"/>
                      </a:lnTo>
                      <a:cubicBezTo>
                        <a:pt x="18215" y="651243"/>
                        <a:pt x="18177" y="652589"/>
                        <a:pt x="18134" y="653934"/>
                      </a:cubicBezTo>
                      <a:cubicBezTo>
                        <a:pt x="18063" y="656238"/>
                        <a:pt x="17992" y="658542"/>
                        <a:pt x="17970" y="660841"/>
                      </a:cubicBezTo>
                      <a:lnTo>
                        <a:pt x="18760" y="694396"/>
                      </a:lnTo>
                      <a:lnTo>
                        <a:pt x="795" y="694821"/>
                      </a:lnTo>
                      <a:close/>
                      <a:moveTo>
                        <a:pt x="1301021" y="576693"/>
                      </a:moveTo>
                      <a:lnTo>
                        <a:pt x="1299948" y="568288"/>
                      </a:lnTo>
                      <a:lnTo>
                        <a:pt x="1298003" y="557454"/>
                      </a:lnTo>
                      <a:cubicBezTo>
                        <a:pt x="1297529" y="554855"/>
                        <a:pt x="1297061" y="552235"/>
                        <a:pt x="1296598" y="549610"/>
                      </a:cubicBezTo>
                      <a:cubicBezTo>
                        <a:pt x="1295764" y="544941"/>
                        <a:pt x="1294937" y="540268"/>
                        <a:pt x="1294043" y="535610"/>
                      </a:cubicBezTo>
                      <a:lnTo>
                        <a:pt x="1289010" y="513892"/>
                      </a:lnTo>
                      <a:cubicBezTo>
                        <a:pt x="1288705" y="512656"/>
                        <a:pt x="1288400" y="511311"/>
                        <a:pt x="1288100" y="509960"/>
                      </a:cubicBezTo>
                      <a:cubicBezTo>
                        <a:pt x="1287583" y="507666"/>
                        <a:pt x="1287098" y="505504"/>
                        <a:pt x="1286499" y="503445"/>
                      </a:cubicBezTo>
                      <a:lnTo>
                        <a:pt x="1285453" y="499768"/>
                      </a:lnTo>
                      <a:lnTo>
                        <a:pt x="1302742" y="494844"/>
                      </a:lnTo>
                      <a:lnTo>
                        <a:pt x="1303777" y="498482"/>
                      </a:lnTo>
                      <a:cubicBezTo>
                        <a:pt x="1304513" y="501026"/>
                        <a:pt x="1305084" y="503559"/>
                        <a:pt x="1305635" y="506010"/>
                      </a:cubicBezTo>
                      <a:cubicBezTo>
                        <a:pt x="1305912" y="507252"/>
                        <a:pt x="1306196" y="508494"/>
                        <a:pt x="1306495" y="509731"/>
                      </a:cubicBezTo>
                      <a:lnTo>
                        <a:pt x="1311665" y="532064"/>
                      </a:lnTo>
                      <a:cubicBezTo>
                        <a:pt x="1312585" y="536852"/>
                        <a:pt x="1313440" y="541657"/>
                        <a:pt x="1314296" y="546461"/>
                      </a:cubicBezTo>
                      <a:cubicBezTo>
                        <a:pt x="1314759" y="549059"/>
                        <a:pt x="1315222" y="551658"/>
                        <a:pt x="1315696" y="554256"/>
                      </a:cubicBezTo>
                      <a:lnTo>
                        <a:pt x="1317755" y="565788"/>
                      </a:lnTo>
                      <a:lnTo>
                        <a:pt x="1318860" y="574416"/>
                      </a:lnTo>
                      <a:lnTo>
                        <a:pt x="1301021" y="576693"/>
                      </a:lnTo>
                      <a:close/>
                      <a:moveTo>
                        <a:pt x="30205" y="537206"/>
                      </a:moveTo>
                      <a:lnTo>
                        <a:pt x="12507" y="534063"/>
                      </a:lnTo>
                      <a:lnTo>
                        <a:pt x="12763" y="532609"/>
                      </a:lnTo>
                      <a:cubicBezTo>
                        <a:pt x="13193" y="530141"/>
                        <a:pt x="13640" y="527587"/>
                        <a:pt x="14261" y="524978"/>
                      </a:cubicBezTo>
                      <a:lnTo>
                        <a:pt x="16805" y="514067"/>
                      </a:lnTo>
                      <a:cubicBezTo>
                        <a:pt x="20781" y="495672"/>
                        <a:pt x="26097" y="476498"/>
                        <a:pt x="33021" y="455575"/>
                      </a:cubicBezTo>
                      <a:lnTo>
                        <a:pt x="50087" y="461224"/>
                      </a:lnTo>
                      <a:cubicBezTo>
                        <a:pt x="43365" y="481531"/>
                        <a:pt x="38217" y="500106"/>
                        <a:pt x="34344" y="518005"/>
                      </a:cubicBezTo>
                      <a:lnTo>
                        <a:pt x="31762" y="529090"/>
                      </a:lnTo>
                      <a:cubicBezTo>
                        <a:pt x="31261" y="531209"/>
                        <a:pt x="30880" y="533399"/>
                        <a:pt x="30477" y="535708"/>
                      </a:cubicBezTo>
                      <a:lnTo>
                        <a:pt x="30205" y="537206"/>
                      </a:lnTo>
                      <a:close/>
                      <a:moveTo>
                        <a:pt x="1260358" y="424913"/>
                      </a:moveTo>
                      <a:lnTo>
                        <a:pt x="1258081" y="419139"/>
                      </a:lnTo>
                      <a:cubicBezTo>
                        <a:pt x="1257847" y="418561"/>
                        <a:pt x="1257591" y="417902"/>
                        <a:pt x="1257329" y="417243"/>
                      </a:cubicBezTo>
                      <a:cubicBezTo>
                        <a:pt x="1256942" y="416252"/>
                        <a:pt x="1256561" y="415255"/>
                        <a:pt x="1256125" y="414285"/>
                      </a:cubicBezTo>
                      <a:lnTo>
                        <a:pt x="1244490" y="388547"/>
                      </a:lnTo>
                      <a:cubicBezTo>
                        <a:pt x="1243651" y="386565"/>
                        <a:pt x="1242605" y="384560"/>
                        <a:pt x="1241505" y="382441"/>
                      </a:cubicBezTo>
                      <a:cubicBezTo>
                        <a:pt x="1240906" y="381286"/>
                        <a:pt x="1240301" y="380126"/>
                        <a:pt x="1239724" y="378960"/>
                      </a:cubicBezTo>
                      <a:lnTo>
                        <a:pt x="1229537" y="359062"/>
                      </a:lnTo>
                      <a:cubicBezTo>
                        <a:pt x="1228671" y="357433"/>
                        <a:pt x="1227680" y="355712"/>
                        <a:pt x="1226689" y="353990"/>
                      </a:cubicBezTo>
                      <a:lnTo>
                        <a:pt x="1242251" y="344997"/>
                      </a:lnTo>
                      <a:cubicBezTo>
                        <a:pt x="1243352" y="346898"/>
                        <a:pt x="1244441" y="348805"/>
                        <a:pt x="1245471" y="350749"/>
                      </a:cubicBezTo>
                      <a:lnTo>
                        <a:pt x="1255771" y="370877"/>
                      </a:lnTo>
                      <a:cubicBezTo>
                        <a:pt x="1256348" y="372043"/>
                        <a:pt x="1256899" y="373099"/>
                        <a:pt x="1257449" y="374151"/>
                      </a:cubicBezTo>
                      <a:cubicBezTo>
                        <a:pt x="1258647" y="376455"/>
                        <a:pt x="1259884" y="378835"/>
                        <a:pt x="1260984" y="381417"/>
                      </a:cubicBezTo>
                      <a:lnTo>
                        <a:pt x="1272516" y="406926"/>
                      </a:lnTo>
                      <a:cubicBezTo>
                        <a:pt x="1273088" y="408212"/>
                        <a:pt x="1273578" y="409465"/>
                        <a:pt x="1274068" y="410723"/>
                      </a:cubicBezTo>
                      <a:cubicBezTo>
                        <a:pt x="1274291" y="411306"/>
                        <a:pt x="1274520" y="411883"/>
                        <a:pt x="1274755" y="412461"/>
                      </a:cubicBezTo>
                      <a:lnTo>
                        <a:pt x="1277064" y="418316"/>
                      </a:lnTo>
                      <a:lnTo>
                        <a:pt x="1260358" y="424913"/>
                      </a:lnTo>
                      <a:close/>
                      <a:moveTo>
                        <a:pt x="79180" y="387905"/>
                      </a:moveTo>
                      <a:lnTo>
                        <a:pt x="62811" y="380475"/>
                      </a:lnTo>
                      <a:lnTo>
                        <a:pt x="65573" y="374412"/>
                      </a:lnTo>
                      <a:lnTo>
                        <a:pt x="70683" y="364406"/>
                      </a:lnTo>
                      <a:cubicBezTo>
                        <a:pt x="71930" y="362009"/>
                        <a:pt x="73128" y="359656"/>
                        <a:pt x="74327" y="357308"/>
                      </a:cubicBezTo>
                      <a:cubicBezTo>
                        <a:pt x="76511" y="353032"/>
                        <a:pt x="78766" y="348614"/>
                        <a:pt x="81114" y="344273"/>
                      </a:cubicBezTo>
                      <a:cubicBezTo>
                        <a:pt x="87563" y="332469"/>
                        <a:pt x="94470" y="320725"/>
                        <a:pt x="101655" y="309324"/>
                      </a:cubicBezTo>
                      <a:lnTo>
                        <a:pt x="116864" y="318911"/>
                      </a:lnTo>
                      <a:cubicBezTo>
                        <a:pt x="109875" y="329996"/>
                        <a:pt x="103164" y="341413"/>
                        <a:pt x="96911" y="352852"/>
                      </a:cubicBezTo>
                      <a:cubicBezTo>
                        <a:pt x="94683" y="356970"/>
                        <a:pt x="92477" y="361301"/>
                        <a:pt x="90341" y="365484"/>
                      </a:cubicBezTo>
                      <a:cubicBezTo>
                        <a:pt x="89121" y="367870"/>
                        <a:pt x="87901" y="370261"/>
                        <a:pt x="86665" y="372636"/>
                      </a:cubicBezTo>
                      <a:lnTo>
                        <a:pt x="81680" y="382398"/>
                      </a:lnTo>
                      <a:lnTo>
                        <a:pt x="79180" y="387905"/>
                      </a:lnTo>
                      <a:close/>
                      <a:moveTo>
                        <a:pt x="1184353" y="287290"/>
                      </a:moveTo>
                      <a:lnTo>
                        <a:pt x="1178955" y="279675"/>
                      </a:lnTo>
                      <a:cubicBezTo>
                        <a:pt x="1178334" y="278792"/>
                        <a:pt x="1177686" y="277981"/>
                        <a:pt x="1177038" y="277164"/>
                      </a:cubicBezTo>
                      <a:cubicBezTo>
                        <a:pt x="1176596" y="276608"/>
                        <a:pt x="1176155" y="276047"/>
                        <a:pt x="1175719" y="275480"/>
                      </a:cubicBezTo>
                      <a:lnTo>
                        <a:pt x="1161933" y="257864"/>
                      </a:lnTo>
                      <a:cubicBezTo>
                        <a:pt x="1161551" y="257385"/>
                        <a:pt x="1161110" y="256818"/>
                        <a:pt x="1160669" y="256252"/>
                      </a:cubicBezTo>
                      <a:cubicBezTo>
                        <a:pt x="1160037" y="255435"/>
                        <a:pt x="1159411" y="254612"/>
                        <a:pt x="1158730" y="253833"/>
                      </a:cubicBezTo>
                      <a:lnTo>
                        <a:pt x="1140362" y="232524"/>
                      </a:lnTo>
                      <a:cubicBezTo>
                        <a:pt x="1139163" y="231086"/>
                        <a:pt x="1137960" y="229811"/>
                        <a:pt x="1136925" y="228744"/>
                      </a:cubicBezTo>
                      <a:lnTo>
                        <a:pt x="1134702" y="226401"/>
                      </a:lnTo>
                      <a:lnTo>
                        <a:pt x="1147748" y="214036"/>
                      </a:lnTo>
                      <a:lnTo>
                        <a:pt x="1149911" y="216318"/>
                      </a:lnTo>
                      <a:cubicBezTo>
                        <a:pt x="1151120" y="217571"/>
                        <a:pt x="1152607" y="219146"/>
                        <a:pt x="1154078" y="220910"/>
                      </a:cubicBezTo>
                      <a:lnTo>
                        <a:pt x="1172309" y="242062"/>
                      </a:lnTo>
                      <a:cubicBezTo>
                        <a:pt x="1173246" y="243135"/>
                        <a:pt x="1174080" y="244213"/>
                        <a:pt x="1174886" y="245254"/>
                      </a:cubicBezTo>
                      <a:cubicBezTo>
                        <a:pt x="1175262" y="245739"/>
                        <a:pt x="1175632" y="246223"/>
                        <a:pt x="1176019" y="246697"/>
                      </a:cubicBezTo>
                      <a:lnTo>
                        <a:pt x="1189931" y="264477"/>
                      </a:lnTo>
                      <a:cubicBezTo>
                        <a:pt x="1190362" y="265038"/>
                        <a:pt x="1190743" y="265517"/>
                        <a:pt x="1191119" y="265997"/>
                      </a:cubicBezTo>
                      <a:cubicBezTo>
                        <a:pt x="1191979" y="267081"/>
                        <a:pt x="1192834" y="268165"/>
                        <a:pt x="1193630" y="269298"/>
                      </a:cubicBezTo>
                      <a:lnTo>
                        <a:pt x="1199006" y="276886"/>
                      </a:lnTo>
                      <a:lnTo>
                        <a:pt x="1184353" y="287290"/>
                      </a:lnTo>
                      <a:close/>
                      <a:moveTo>
                        <a:pt x="162871" y="255015"/>
                      </a:moveTo>
                      <a:lnTo>
                        <a:pt x="148953" y="243641"/>
                      </a:lnTo>
                      <a:cubicBezTo>
                        <a:pt x="165959" y="222833"/>
                        <a:pt x="184436" y="202831"/>
                        <a:pt x="203866" y="184191"/>
                      </a:cubicBezTo>
                      <a:lnTo>
                        <a:pt x="216307" y="197166"/>
                      </a:lnTo>
                      <a:cubicBezTo>
                        <a:pt x="197400" y="215300"/>
                        <a:pt x="179419" y="234763"/>
                        <a:pt x="162871" y="255015"/>
                      </a:cubicBezTo>
                      <a:close/>
                      <a:moveTo>
                        <a:pt x="1077795" y="171641"/>
                      </a:moveTo>
                      <a:lnTo>
                        <a:pt x="1076869" y="170834"/>
                      </a:lnTo>
                      <a:cubicBezTo>
                        <a:pt x="1076194" y="170252"/>
                        <a:pt x="1075491" y="169636"/>
                        <a:pt x="1074794" y="169021"/>
                      </a:cubicBezTo>
                      <a:cubicBezTo>
                        <a:pt x="1072724" y="167207"/>
                        <a:pt x="1070774" y="165496"/>
                        <a:pt x="1068764" y="163971"/>
                      </a:cubicBezTo>
                      <a:lnTo>
                        <a:pt x="1068617" y="163857"/>
                      </a:lnTo>
                      <a:lnTo>
                        <a:pt x="1046768" y="146573"/>
                      </a:lnTo>
                      <a:lnTo>
                        <a:pt x="1033237" y="136871"/>
                      </a:lnTo>
                      <a:cubicBezTo>
                        <a:pt x="1031974" y="135973"/>
                        <a:pt x="1030699" y="135052"/>
                        <a:pt x="1029419" y="134131"/>
                      </a:cubicBezTo>
                      <a:cubicBezTo>
                        <a:pt x="1024604" y="130662"/>
                        <a:pt x="1020055" y="127388"/>
                        <a:pt x="1015278" y="124435"/>
                      </a:cubicBezTo>
                      <a:lnTo>
                        <a:pt x="1015120" y="124332"/>
                      </a:lnTo>
                      <a:lnTo>
                        <a:pt x="1020235" y="116406"/>
                      </a:lnTo>
                      <a:lnTo>
                        <a:pt x="1024724" y="109140"/>
                      </a:lnTo>
                      <a:cubicBezTo>
                        <a:pt x="1030045" y="112424"/>
                        <a:pt x="1035068" y="116041"/>
                        <a:pt x="1039927" y="119544"/>
                      </a:cubicBezTo>
                      <a:cubicBezTo>
                        <a:pt x="1041179" y="120448"/>
                        <a:pt x="1042438" y="121352"/>
                        <a:pt x="1043696" y="122246"/>
                      </a:cubicBezTo>
                      <a:lnTo>
                        <a:pt x="1057739" y="132328"/>
                      </a:lnTo>
                      <a:lnTo>
                        <a:pt x="1079713" y="149710"/>
                      </a:lnTo>
                      <a:cubicBezTo>
                        <a:pt x="1082197" y="151600"/>
                        <a:pt x="1084457" y="153583"/>
                        <a:pt x="1086647" y="155506"/>
                      </a:cubicBezTo>
                      <a:cubicBezTo>
                        <a:pt x="1087317" y="156094"/>
                        <a:pt x="1087982" y="156677"/>
                        <a:pt x="1088657" y="157260"/>
                      </a:cubicBezTo>
                      <a:lnTo>
                        <a:pt x="1089616" y="158094"/>
                      </a:lnTo>
                      <a:lnTo>
                        <a:pt x="1077795" y="171641"/>
                      </a:lnTo>
                      <a:close/>
                      <a:moveTo>
                        <a:pt x="276335" y="146181"/>
                      </a:moveTo>
                      <a:lnTo>
                        <a:pt x="265550" y="131800"/>
                      </a:lnTo>
                      <a:cubicBezTo>
                        <a:pt x="287154" y="115600"/>
                        <a:pt x="309906" y="100626"/>
                        <a:pt x="333166" y="87297"/>
                      </a:cubicBezTo>
                      <a:lnTo>
                        <a:pt x="342105" y="102892"/>
                      </a:lnTo>
                      <a:cubicBezTo>
                        <a:pt x="319477" y="115856"/>
                        <a:pt x="297351" y="130416"/>
                        <a:pt x="276335" y="146181"/>
                      </a:cubicBezTo>
                      <a:close/>
                      <a:moveTo>
                        <a:pt x="946774" y="84731"/>
                      </a:moveTo>
                      <a:lnTo>
                        <a:pt x="942907" y="82732"/>
                      </a:lnTo>
                      <a:cubicBezTo>
                        <a:pt x="941055" y="81751"/>
                        <a:pt x="939693" y="81081"/>
                        <a:pt x="938402" y="80520"/>
                      </a:cubicBezTo>
                      <a:cubicBezTo>
                        <a:pt x="935237" y="79088"/>
                        <a:pt x="932192" y="77693"/>
                        <a:pt x="929147" y="76293"/>
                      </a:cubicBezTo>
                      <a:cubicBezTo>
                        <a:pt x="918885" y="71581"/>
                        <a:pt x="908274" y="66712"/>
                        <a:pt x="897657" y="62746"/>
                      </a:cubicBezTo>
                      <a:lnTo>
                        <a:pt x="897478" y="62675"/>
                      </a:lnTo>
                      <a:lnTo>
                        <a:pt x="885134" y="57767"/>
                      </a:lnTo>
                      <a:cubicBezTo>
                        <a:pt x="884132" y="57364"/>
                        <a:pt x="883129" y="56961"/>
                        <a:pt x="882116" y="56585"/>
                      </a:cubicBezTo>
                      <a:lnTo>
                        <a:pt x="874539" y="53998"/>
                      </a:lnTo>
                      <a:lnTo>
                        <a:pt x="880351" y="36986"/>
                      </a:lnTo>
                      <a:lnTo>
                        <a:pt x="888272" y="39694"/>
                      </a:lnTo>
                      <a:cubicBezTo>
                        <a:pt x="889465" y="40135"/>
                        <a:pt x="890647" y="40609"/>
                        <a:pt x="891829" y="41083"/>
                      </a:cubicBezTo>
                      <a:lnTo>
                        <a:pt x="904041" y="45941"/>
                      </a:lnTo>
                      <a:cubicBezTo>
                        <a:pt x="915241" y="50125"/>
                        <a:pt x="926124" y="55125"/>
                        <a:pt x="936653" y="59957"/>
                      </a:cubicBezTo>
                      <a:cubicBezTo>
                        <a:pt x="939666" y="61341"/>
                        <a:pt x="942678" y="62724"/>
                        <a:pt x="945696" y="64086"/>
                      </a:cubicBezTo>
                      <a:cubicBezTo>
                        <a:pt x="947286" y="64778"/>
                        <a:pt x="949089" y="65655"/>
                        <a:pt x="951252" y="66804"/>
                      </a:cubicBezTo>
                      <a:lnTo>
                        <a:pt x="955038" y="68760"/>
                      </a:lnTo>
                      <a:lnTo>
                        <a:pt x="946774" y="84731"/>
                      </a:lnTo>
                      <a:close/>
                      <a:moveTo>
                        <a:pt x="412411" y="67867"/>
                      </a:moveTo>
                      <a:lnTo>
                        <a:pt x="405788" y="51154"/>
                      </a:lnTo>
                      <a:lnTo>
                        <a:pt x="415075" y="47478"/>
                      </a:lnTo>
                      <a:cubicBezTo>
                        <a:pt x="434756" y="39263"/>
                        <a:pt x="456713" y="31762"/>
                        <a:pt x="482054" y="24605"/>
                      </a:cubicBezTo>
                      <a:lnTo>
                        <a:pt x="486940" y="41905"/>
                      </a:lnTo>
                      <a:cubicBezTo>
                        <a:pt x="462302" y="48867"/>
                        <a:pt x="441009" y="56133"/>
                        <a:pt x="421846" y="64130"/>
                      </a:cubicBezTo>
                      <a:lnTo>
                        <a:pt x="412411" y="67867"/>
                      </a:lnTo>
                      <a:close/>
                      <a:moveTo>
                        <a:pt x="798649" y="32307"/>
                      </a:moveTo>
                      <a:lnTo>
                        <a:pt x="791519" y="30651"/>
                      </a:lnTo>
                      <a:cubicBezTo>
                        <a:pt x="786883" y="29758"/>
                        <a:pt x="782237" y="28930"/>
                        <a:pt x="777590" y="28102"/>
                      </a:cubicBezTo>
                      <a:cubicBezTo>
                        <a:pt x="774949" y="27634"/>
                        <a:pt x="772312" y="27165"/>
                        <a:pt x="769676" y="26686"/>
                      </a:cubicBezTo>
                      <a:lnTo>
                        <a:pt x="758868" y="24752"/>
                      </a:lnTo>
                      <a:lnTo>
                        <a:pt x="725897" y="20607"/>
                      </a:lnTo>
                      <a:lnTo>
                        <a:pt x="721136" y="20253"/>
                      </a:lnTo>
                      <a:lnTo>
                        <a:pt x="722476" y="2326"/>
                      </a:lnTo>
                      <a:lnTo>
                        <a:pt x="727907" y="2740"/>
                      </a:lnTo>
                      <a:lnTo>
                        <a:pt x="761815" y="7016"/>
                      </a:lnTo>
                      <a:lnTo>
                        <a:pt x="772873" y="8999"/>
                      </a:lnTo>
                      <a:cubicBezTo>
                        <a:pt x="775510" y="9484"/>
                        <a:pt x="778124" y="9947"/>
                        <a:pt x="780734" y="10410"/>
                      </a:cubicBezTo>
                      <a:cubicBezTo>
                        <a:pt x="785527" y="11259"/>
                        <a:pt x="790326" y="12115"/>
                        <a:pt x="795103" y="13041"/>
                      </a:cubicBezTo>
                      <a:lnTo>
                        <a:pt x="795430" y="13111"/>
                      </a:lnTo>
                      <a:lnTo>
                        <a:pt x="802718" y="14806"/>
                      </a:lnTo>
                      <a:lnTo>
                        <a:pt x="798649" y="32307"/>
                      </a:lnTo>
                      <a:close/>
                      <a:moveTo>
                        <a:pt x="563636" y="25024"/>
                      </a:moveTo>
                      <a:lnTo>
                        <a:pt x="561326" y="7196"/>
                      </a:lnTo>
                      <a:lnTo>
                        <a:pt x="591259" y="3317"/>
                      </a:lnTo>
                      <a:cubicBezTo>
                        <a:pt x="596188" y="2800"/>
                        <a:pt x="601156" y="2424"/>
                        <a:pt x="605955" y="2059"/>
                      </a:cubicBezTo>
                      <a:cubicBezTo>
                        <a:pt x="608581" y="1863"/>
                        <a:pt x="611206" y="1661"/>
                        <a:pt x="613826" y="1438"/>
                      </a:cubicBezTo>
                      <a:lnTo>
                        <a:pt x="625080" y="550"/>
                      </a:lnTo>
                      <a:cubicBezTo>
                        <a:pt x="627798" y="370"/>
                        <a:pt x="630353" y="311"/>
                        <a:pt x="632821" y="251"/>
                      </a:cubicBezTo>
                      <a:cubicBezTo>
                        <a:pt x="634106" y="218"/>
                        <a:pt x="635397" y="191"/>
                        <a:pt x="636688" y="142"/>
                      </a:cubicBezTo>
                      <a:lnTo>
                        <a:pt x="641749" y="0"/>
                      </a:lnTo>
                      <a:lnTo>
                        <a:pt x="642255" y="17970"/>
                      </a:lnTo>
                      <a:lnTo>
                        <a:pt x="637266" y="18112"/>
                      </a:lnTo>
                      <a:cubicBezTo>
                        <a:pt x="635975" y="18161"/>
                        <a:pt x="634613" y="18194"/>
                        <a:pt x="633251" y="18226"/>
                      </a:cubicBezTo>
                      <a:cubicBezTo>
                        <a:pt x="630860" y="18286"/>
                        <a:pt x="628599" y="18341"/>
                        <a:pt x="626371" y="18482"/>
                      </a:cubicBezTo>
                      <a:lnTo>
                        <a:pt x="615292" y="19359"/>
                      </a:lnTo>
                      <a:cubicBezTo>
                        <a:pt x="612666" y="19583"/>
                        <a:pt x="609992" y="19784"/>
                        <a:pt x="607312" y="19986"/>
                      </a:cubicBezTo>
                      <a:cubicBezTo>
                        <a:pt x="602676" y="20340"/>
                        <a:pt x="597882" y="20699"/>
                        <a:pt x="593241" y="21184"/>
                      </a:cubicBezTo>
                      <a:lnTo>
                        <a:pt x="563636" y="250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13DAEF47-529C-F423-2318-D138813C92D6}"/>
                    </a:ext>
                  </a:extLst>
                </p:cNvPr>
                <p:cNvSpPr/>
                <p:nvPr/>
              </p:nvSpPr>
              <p:spPr>
                <a:xfrm>
                  <a:off x="4624765" y="1758393"/>
                  <a:ext cx="2617767" cy="3062895"/>
                </a:xfrm>
                <a:custGeom>
                  <a:avLst/>
                  <a:gdLst>
                    <a:gd name="connsiteX0" fmla="*/ 2605800 w 2617767"/>
                    <a:gd name="connsiteY0" fmla="*/ 2656187 h 3062895"/>
                    <a:gd name="connsiteX1" fmla="*/ 2588342 w 2617767"/>
                    <a:gd name="connsiteY1" fmla="*/ 2720894 h 3062895"/>
                    <a:gd name="connsiteX2" fmla="*/ 2582672 w 2617767"/>
                    <a:gd name="connsiteY2" fmla="*/ 2736674 h 3062895"/>
                    <a:gd name="connsiteX3" fmla="*/ 2576315 w 2617767"/>
                    <a:gd name="connsiteY3" fmla="*/ 2752193 h 3062895"/>
                    <a:gd name="connsiteX4" fmla="*/ 2574746 w 2617767"/>
                    <a:gd name="connsiteY4" fmla="*/ 2756083 h 3062895"/>
                    <a:gd name="connsiteX5" fmla="*/ 2572998 w 2617767"/>
                    <a:gd name="connsiteY5" fmla="*/ 2759896 h 3062895"/>
                    <a:gd name="connsiteX6" fmla="*/ 2569468 w 2617767"/>
                    <a:gd name="connsiteY6" fmla="*/ 2767505 h 3062895"/>
                    <a:gd name="connsiteX7" fmla="*/ 2565981 w 2617767"/>
                    <a:gd name="connsiteY7" fmla="*/ 2775137 h 3062895"/>
                    <a:gd name="connsiteX8" fmla="*/ 2562136 w 2617767"/>
                    <a:gd name="connsiteY8" fmla="*/ 2782599 h 3062895"/>
                    <a:gd name="connsiteX9" fmla="*/ 2558306 w 2617767"/>
                    <a:gd name="connsiteY9" fmla="*/ 2790068 h 3062895"/>
                    <a:gd name="connsiteX10" fmla="*/ 2556405 w 2617767"/>
                    <a:gd name="connsiteY10" fmla="*/ 2793810 h 3062895"/>
                    <a:gd name="connsiteX11" fmla="*/ 2554319 w 2617767"/>
                    <a:gd name="connsiteY11" fmla="*/ 2797460 h 3062895"/>
                    <a:gd name="connsiteX12" fmla="*/ 2546023 w 2617767"/>
                    <a:gd name="connsiteY12" fmla="*/ 2812069 h 3062895"/>
                    <a:gd name="connsiteX13" fmla="*/ 2537074 w 2617767"/>
                    <a:gd name="connsiteY13" fmla="*/ 2826302 h 3062895"/>
                    <a:gd name="connsiteX14" fmla="*/ 2534851 w 2617767"/>
                    <a:gd name="connsiteY14" fmla="*/ 2829870 h 3062895"/>
                    <a:gd name="connsiteX15" fmla="*/ 2532449 w 2617767"/>
                    <a:gd name="connsiteY15" fmla="*/ 2833324 h 3062895"/>
                    <a:gd name="connsiteX16" fmla="*/ 2527677 w 2617767"/>
                    <a:gd name="connsiteY16" fmla="*/ 2840247 h 3062895"/>
                    <a:gd name="connsiteX17" fmla="*/ 2522916 w 2617767"/>
                    <a:gd name="connsiteY17" fmla="*/ 2847181 h 3062895"/>
                    <a:gd name="connsiteX18" fmla="*/ 2517834 w 2617767"/>
                    <a:gd name="connsiteY18" fmla="*/ 2853892 h 3062895"/>
                    <a:gd name="connsiteX19" fmla="*/ 2507561 w 2617767"/>
                    <a:gd name="connsiteY19" fmla="*/ 2867222 h 3062895"/>
                    <a:gd name="connsiteX20" fmla="*/ 2496862 w 2617767"/>
                    <a:gd name="connsiteY20" fmla="*/ 2880218 h 3062895"/>
                    <a:gd name="connsiteX21" fmla="*/ 2485647 w 2617767"/>
                    <a:gd name="connsiteY21" fmla="*/ 2892780 h 3062895"/>
                    <a:gd name="connsiteX22" fmla="*/ 2259610 w 2617767"/>
                    <a:gd name="connsiteY22" fmla="*/ 3032102 h 3062895"/>
                    <a:gd name="connsiteX23" fmla="*/ 2193994 w 2617767"/>
                    <a:gd name="connsiteY23" fmla="*/ 3045954 h 3062895"/>
                    <a:gd name="connsiteX24" fmla="*/ 2126775 w 2617767"/>
                    <a:gd name="connsiteY24" fmla="*/ 3050644 h 3062895"/>
                    <a:gd name="connsiteX25" fmla="*/ 2110014 w 2617767"/>
                    <a:gd name="connsiteY25" fmla="*/ 3050219 h 3062895"/>
                    <a:gd name="connsiteX26" fmla="*/ 2101637 w 2617767"/>
                    <a:gd name="connsiteY26" fmla="*/ 3050034 h 3062895"/>
                    <a:gd name="connsiteX27" fmla="*/ 2093297 w 2617767"/>
                    <a:gd name="connsiteY27" fmla="*/ 3049364 h 3062895"/>
                    <a:gd name="connsiteX28" fmla="*/ 2076618 w 2617767"/>
                    <a:gd name="connsiteY28" fmla="*/ 3048106 h 3062895"/>
                    <a:gd name="connsiteX29" fmla="*/ 2060053 w 2617767"/>
                    <a:gd name="connsiteY29" fmla="*/ 3045971 h 3062895"/>
                    <a:gd name="connsiteX30" fmla="*/ 2051779 w 2617767"/>
                    <a:gd name="connsiteY30" fmla="*/ 3044870 h 3062895"/>
                    <a:gd name="connsiteX31" fmla="*/ 2043570 w 2617767"/>
                    <a:gd name="connsiteY31" fmla="*/ 3043362 h 3062895"/>
                    <a:gd name="connsiteX32" fmla="*/ 2035355 w 2617767"/>
                    <a:gd name="connsiteY32" fmla="*/ 3041902 h 3062895"/>
                    <a:gd name="connsiteX33" fmla="*/ 2027157 w 2617767"/>
                    <a:gd name="connsiteY33" fmla="*/ 3040338 h 3062895"/>
                    <a:gd name="connsiteX34" fmla="*/ 1994785 w 2617767"/>
                    <a:gd name="connsiteY34" fmla="*/ 3032184 h 3062895"/>
                    <a:gd name="connsiteX35" fmla="*/ 1986750 w 2617767"/>
                    <a:gd name="connsiteY35" fmla="*/ 3029907 h 3062895"/>
                    <a:gd name="connsiteX36" fmla="*/ 1982725 w 2617767"/>
                    <a:gd name="connsiteY36" fmla="*/ 3028785 h 3062895"/>
                    <a:gd name="connsiteX37" fmla="*/ 1978781 w 2617767"/>
                    <a:gd name="connsiteY37" fmla="*/ 3027407 h 3062895"/>
                    <a:gd name="connsiteX38" fmla="*/ 1962957 w 2617767"/>
                    <a:gd name="connsiteY38" fmla="*/ 3022014 h 3062895"/>
                    <a:gd name="connsiteX39" fmla="*/ 1955135 w 2617767"/>
                    <a:gd name="connsiteY39" fmla="*/ 3019045 h 3062895"/>
                    <a:gd name="connsiteX40" fmla="*/ 1947362 w 2617767"/>
                    <a:gd name="connsiteY40" fmla="*/ 3015935 h 3062895"/>
                    <a:gd name="connsiteX41" fmla="*/ 1939572 w 2617767"/>
                    <a:gd name="connsiteY41" fmla="*/ 3012873 h 3062895"/>
                    <a:gd name="connsiteX42" fmla="*/ 1935726 w 2617767"/>
                    <a:gd name="connsiteY42" fmla="*/ 3011207 h 3062895"/>
                    <a:gd name="connsiteX43" fmla="*/ 1931924 w 2617767"/>
                    <a:gd name="connsiteY43" fmla="*/ 3009447 h 3062895"/>
                    <a:gd name="connsiteX44" fmla="*/ 1916656 w 2617767"/>
                    <a:gd name="connsiteY44" fmla="*/ 3002518 h 3062895"/>
                    <a:gd name="connsiteX45" fmla="*/ 1901747 w 2617767"/>
                    <a:gd name="connsiteY45" fmla="*/ 2994789 h 3062895"/>
                    <a:gd name="connsiteX46" fmla="*/ 1894295 w 2617767"/>
                    <a:gd name="connsiteY46" fmla="*/ 2990916 h 3062895"/>
                    <a:gd name="connsiteX47" fmla="*/ 1887039 w 2617767"/>
                    <a:gd name="connsiteY47" fmla="*/ 2986662 h 3062895"/>
                    <a:gd name="connsiteX48" fmla="*/ 1879757 w 2617767"/>
                    <a:gd name="connsiteY48" fmla="*/ 2982451 h 3062895"/>
                    <a:gd name="connsiteX49" fmla="*/ 1872528 w 2617767"/>
                    <a:gd name="connsiteY49" fmla="*/ 2978142 h 3062895"/>
                    <a:gd name="connsiteX50" fmla="*/ 1858382 w 2617767"/>
                    <a:gd name="connsiteY50" fmla="*/ 2968986 h 3062895"/>
                    <a:gd name="connsiteX51" fmla="*/ 1854830 w 2617767"/>
                    <a:gd name="connsiteY51" fmla="*/ 2966720 h 3062895"/>
                    <a:gd name="connsiteX52" fmla="*/ 1851410 w 2617767"/>
                    <a:gd name="connsiteY52" fmla="*/ 2964252 h 3062895"/>
                    <a:gd name="connsiteX53" fmla="*/ 1844562 w 2617767"/>
                    <a:gd name="connsiteY53" fmla="*/ 2959317 h 3062895"/>
                    <a:gd name="connsiteX54" fmla="*/ 1817735 w 2617767"/>
                    <a:gd name="connsiteY54" fmla="*/ 2938814 h 3062895"/>
                    <a:gd name="connsiteX55" fmla="*/ 1804972 w 2617767"/>
                    <a:gd name="connsiteY55" fmla="*/ 2927723 h 3062895"/>
                    <a:gd name="connsiteX56" fmla="*/ 1798583 w 2617767"/>
                    <a:gd name="connsiteY56" fmla="*/ 2922183 h 3062895"/>
                    <a:gd name="connsiteX57" fmla="*/ 1792504 w 2617767"/>
                    <a:gd name="connsiteY57" fmla="*/ 2916295 h 3062895"/>
                    <a:gd name="connsiteX58" fmla="*/ 1786392 w 2617767"/>
                    <a:gd name="connsiteY58" fmla="*/ 2910439 h 3062895"/>
                    <a:gd name="connsiteX59" fmla="*/ 1783325 w 2617767"/>
                    <a:gd name="connsiteY59" fmla="*/ 2907525 h 3062895"/>
                    <a:gd name="connsiteX60" fmla="*/ 1780329 w 2617767"/>
                    <a:gd name="connsiteY60" fmla="*/ 2904535 h 3062895"/>
                    <a:gd name="connsiteX61" fmla="*/ 1768694 w 2617767"/>
                    <a:gd name="connsiteY61" fmla="*/ 2892235 h 3062895"/>
                    <a:gd name="connsiteX62" fmla="*/ 1726310 w 2617767"/>
                    <a:gd name="connsiteY62" fmla="*/ 2839512 h 3062895"/>
                    <a:gd name="connsiteX63" fmla="*/ 1721385 w 2617767"/>
                    <a:gd name="connsiteY63" fmla="*/ 2832632 h 3062895"/>
                    <a:gd name="connsiteX64" fmla="*/ 1716848 w 2617767"/>
                    <a:gd name="connsiteY64" fmla="*/ 2825502 h 3062895"/>
                    <a:gd name="connsiteX65" fmla="*/ 1707757 w 2617767"/>
                    <a:gd name="connsiteY65" fmla="*/ 2811252 h 3062895"/>
                    <a:gd name="connsiteX66" fmla="*/ 1691442 w 2617767"/>
                    <a:gd name="connsiteY66" fmla="*/ 2781695 h 3062895"/>
                    <a:gd name="connsiteX67" fmla="*/ 1646721 w 2617767"/>
                    <a:gd name="connsiteY67" fmla="*/ 2655179 h 3062895"/>
                    <a:gd name="connsiteX68" fmla="*/ 1643790 w 2617767"/>
                    <a:gd name="connsiteY68" fmla="*/ 2638641 h 3062895"/>
                    <a:gd name="connsiteX69" fmla="*/ 1642352 w 2617767"/>
                    <a:gd name="connsiteY69" fmla="*/ 2630367 h 3062895"/>
                    <a:gd name="connsiteX70" fmla="*/ 1641323 w 2617767"/>
                    <a:gd name="connsiteY70" fmla="*/ 2622028 h 3062895"/>
                    <a:gd name="connsiteX71" fmla="*/ 1640244 w 2617767"/>
                    <a:gd name="connsiteY71" fmla="*/ 2613693 h 3062895"/>
                    <a:gd name="connsiteX72" fmla="*/ 1639688 w 2617767"/>
                    <a:gd name="connsiteY72" fmla="*/ 2609532 h 3062895"/>
                    <a:gd name="connsiteX73" fmla="*/ 1639405 w 2617767"/>
                    <a:gd name="connsiteY73" fmla="*/ 2607451 h 3062895"/>
                    <a:gd name="connsiteX74" fmla="*/ 1639258 w 2617767"/>
                    <a:gd name="connsiteY74" fmla="*/ 2605354 h 3062895"/>
                    <a:gd name="connsiteX75" fmla="*/ 1637995 w 2617767"/>
                    <a:gd name="connsiteY75" fmla="*/ 2588576 h 3062895"/>
                    <a:gd name="connsiteX76" fmla="*/ 1637270 w 2617767"/>
                    <a:gd name="connsiteY76" fmla="*/ 2571756 h 3062895"/>
                    <a:gd name="connsiteX77" fmla="*/ 1637041 w 2617767"/>
                    <a:gd name="connsiteY77" fmla="*/ 2563334 h 3062895"/>
                    <a:gd name="connsiteX78" fmla="*/ 1636910 w 2617767"/>
                    <a:gd name="connsiteY78" fmla="*/ 2559123 h 3062895"/>
                    <a:gd name="connsiteX79" fmla="*/ 1636850 w 2617767"/>
                    <a:gd name="connsiteY79" fmla="*/ 2556923 h 3062895"/>
                    <a:gd name="connsiteX80" fmla="*/ 1636850 w 2617767"/>
                    <a:gd name="connsiteY80" fmla="*/ 2554112 h 3062895"/>
                    <a:gd name="connsiteX81" fmla="*/ 1636850 w 2617767"/>
                    <a:gd name="connsiteY81" fmla="*/ 2509167 h 3062895"/>
                    <a:gd name="connsiteX82" fmla="*/ 1636850 w 2617767"/>
                    <a:gd name="connsiteY82" fmla="*/ 2329400 h 3062895"/>
                    <a:gd name="connsiteX83" fmla="*/ 1636850 w 2617767"/>
                    <a:gd name="connsiteY83" fmla="*/ 1610345 h 3062895"/>
                    <a:gd name="connsiteX84" fmla="*/ 1636850 w 2617767"/>
                    <a:gd name="connsiteY84" fmla="*/ 891278 h 3062895"/>
                    <a:gd name="connsiteX85" fmla="*/ 1636850 w 2617767"/>
                    <a:gd name="connsiteY85" fmla="*/ 846339 h 3062895"/>
                    <a:gd name="connsiteX86" fmla="*/ 1636850 w 2617767"/>
                    <a:gd name="connsiteY86" fmla="*/ 823870 h 3062895"/>
                    <a:gd name="connsiteX87" fmla="*/ 1636845 w 2617767"/>
                    <a:gd name="connsiteY87" fmla="*/ 822404 h 3062895"/>
                    <a:gd name="connsiteX88" fmla="*/ 1636807 w 2617767"/>
                    <a:gd name="connsiteY88" fmla="*/ 820650 h 3062895"/>
                    <a:gd name="connsiteX89" fmla="*/ 1636731 w 2617767"/>
                    <a:gd name="connsiteY89" fmla="*/ 817142 h 3062895"/>
                    <a:gd name="connsiteX90" fmla="*/ 1636573 w 2617767"/>
                    <a:gd name="connsiteY90" fmla="*/ 810121 h 3062895"/>
                    <a:gd name="connsiteX91" fmla="*/ 1636219 w 2617767"/>
                    <a:gd name="connsiteY91" fmla="*/ 796078 h 3062895"/>
                    <a:gd name="connsiteX92" fmla="*/ 1635816 w 2617767"/>
                    <a:gd name="connsiteY92" fmla="*/ 782041 h 3062895"/>
                    <a:gd name="connsiteX93" fmla="*/ 1634851 w 2617767"/>
                    <a:gd name="connsiteY93" fmla="*/ 768020 h 3062895"/>
                    <a:gd name="connsiteX94" fmla="*/ 1632662 w 2617767"/>
                    <a:gd name="connsiteY94" fmla="*/ 739983 h 3062895"/>
                    <a:gd name="connsiteX95" fmla="*/ 1629181 w 2617767"/>
                    <a:gd name="connsiteY95" fmla="*/ 712061 h 3062895"/>
                    <a:gd name="connsiteX96" fmla="*/ 1627350 w 2617767"/>
                    <a:gd name="connsiteY96" fmla="*/ 698111 h 3062895"/>
                    <a:gd name="connsiteX97" fmla="*/ 1624910 w 2617767"/>
                    <a:gd name="connsiteY97" fmla="*/ 684253 h 3062895"/>
                    <a:gd name="connsiteX98" fmla="*/ 1619839 w 2617767"/>
                    <a:gd name="connsiteY98" fmla="*/ 656570 h 3062895"/>
                    <a:gd name="connsiteX99" fmla="*/ 1613520 w 2617767"/>
                    <a:gd name="connsiteY99" fmla="*/ 629144 h 3062895"/>
                    <a:gd name="connsiteX100" fmla="*/ 1610192 w 2617767"/>
                    <a:gd name="connsiteY100" fmla="*/ 615477 h 3062895"/>
                    <a:gd name="connsiteX101" fmla="*/ 1606374 w 2617767"/>
                    <a:gd name="connsiteY101" fmla="*/ 601935 h 3062895"/>
                    <a:gd name="connsiteX102" fmla="*/ 1602506 w 2617767"/>
                    <a:gd name="connsiteY102" fmla="*/ 588410 h 3062895"/>
                    <a:gd name="connsiteX103" fmla="*/ 1598437 w 2617767"/>
                    <a:gd name="connsiteY103" fmla="*/ 574950 h 3062895"/>
                    <a:gd name="connsiteX104" fmla="*/ 1589416 w 2617767"/>
                    <a:gd name="connsiteY104" fmla="*/ 548313 h 3062895"/>
                    <a:gd name="connsiteX105" fmla="*/ 1587134 w 2617767"/>
                    <a:gd name="connsiteY105" fmla="*/ 541662 h 3062895"/>
                    <a:gd name="connsiteX106" fmla="*/ 1584618 w 2617767"/>
                    <a:gd name="connsiteY106" fmla="*/ 535104 h 3062895"/>
                    <a:gd name="connsiteX107" fmla="*/ 1579481 w 2617767"/>
                    <a:gd name="connsiteY107" fmla="*/ 522025 h 3062895"/>
                    <a:gd name="connsiteX108" fmla="*/ 1574301 w 2617767"/>
                    <a:gd name="connsiteY108" fmla="*/ 508963 h 3062895"/>
                    <a:gd name="connsiteX109" fmla="*/ 1571659 w 2617767"/>
                    <a:gd name="connsiteY109" fmla="*/ 502453 h 3062895"/>
                    <a:gd name="connsiteX110" fmla="*/ 1568788 w 2617767"/>
                    <a:gd name="connsiteY110" fmla="*/ 496047 h 3062895"/>
                    <a:gd name="connsiteX111" fmla="*/ 1557202 w 2617767"/>
                    <a:gd name="connsiteY111" fmla="*/ 470462 h 3062895"/>
                    <a:gd name="connsiteX112" fmla="*/ 1550992 w 2617767"/>
                    <a:gd name="connsiteY112" fmla="*/ 457879 h 3062895"/>
                    <a:gd name="connsiteX113" fmla="*/ 1544608 w 2617767"/>
                    <a:gd name="connsiteY113" fmla="*/ 445383 h 3062895"/>
                    <a:gd name="connsiteX114" fmla="*/ 1538180 w 2617767"/>
                    <a:gd name="connsiteY114" fmla="*/ 432909 h 3062895"/>
                    <a:gd name="connsiteX115" fmla="*/ 1531295 w 2617767"/>
                    <a:gd name="connsiteY115" fmla="*/ 420691 h 3062895"/>
                    <a:gd name="connsiteX116" fmla="*/ 1517269 w 2617767"/>
                    <a:gd name="connsiteY116" fmla="*/ 396402 h 3062895"/>
                    <a:gd name="connsiteX117" fmla="*/ 1502191 w 2617767"/>
                    <a:gd name="connsiteY117" fmla="*/ 372767 h 3062895"/>
                    <a:gd name="connsiteX118" fmla="*/ 1498400 w 2617767"/>
                    <a:gd name="connsiteY118" fmla="*/ 366873 h 3062895"/>
                    <a:gd name="connsiteX119" fmla="*/ 1494494 w 2617767"/>
                    <a:gd name="connsiteY119" fmla="*/ 361055 h 3062895"/>
                    <a:gd name="connsiteX120" fmla="*/ 1486416 w 2617767"/>
                    <a:gd name="connsiteY120" fmla="*/ 349605 h 3062895"/>
                    <a:gd name="connsiteX121" fmla="*/ 1478299 w 2617767"/>
                    <a:gd name="connsiteY121" fmla="*/ 338183 h 3062895"/>
                    <a:gd name="connsiteX122" fmla="*/ 1474230 w 2617767"/>
                    <a:gd name="connsiteY122" fmla="*/ 332479 h 3062895"/>
                    <a:gd name="connsiteX123" fmla="*/ 1469976 w 2617767"/>
                    <a:gd name="connsiteY123" fmla="*/ 326918 h 3062895"/>
                    <a:gd name="connsiteX124" fmla="*/ 1452709 w 2617767"/>
                    <a:gd name="connsiteY124" fmla="*/ 304857 h 3062895"/>
                    <a:gd name="connsiteX125" fmla="*/ 1448329 w 2617767"/>
                    <a:gd name="connsiteY125" fmla="*/ 299393 h 3062895"/>
                    <a:gd name="connsiteX126" fmla="*/ 1443775 w 2617767"/>
                    <a:gd name="connsiteY126" fmla="*/ 294071 h 3062895"/>
                    <a:gd name="connsiteX127" fmla="*/ 1434640 w 2617767"/>
                    <a:gd name="connsiteY127" fmla="*/ 283455 h 3062895"/>
                    <a:gd name="connsiteX128" fmla="*/ 1425473 w 2617767"/>
                    <a:gd name="connsiteY128" fmla="*/ 272866 h 3062895"/>
                    <a:gd name="connsiteX129" fmla="*/ 1420766 w 2617767"/>
                    <a:gd name="connsiteY129" fmla="*/ 267680 h 3062895"/>
                    <a:gd name="connsiteX130" fmla="*/ 1415962 w 2617767"/>
                    <a:gd name="connsiteY130" fmla="*/ 262581 h 3062895"/>
                    <a:gd name="connsiteX131" fmla="*/ 1396663 w 2617767"/>
                    <a:gd name="connsiteY131" fmla="*/ 242280 h 3062895"/>
                    <a:gd name="connsiteX132" fmla="*/ 1376486 w 2617767"/>
                    <a:gd name="connsiteY132" fmla="*/ 222839 h 3062895"/>
                    <a:gd name="connsiteX133" fmla="*/ 1366289 w 2617767"/>
                    <a:gd name="connsiteY133" fmla="*/ 213235 h 3062895"/>
                    <a:gd name="connsiteX134" fmla="*/ 1355749 w 2617767"/>
                    <a:gd name="connsiteY134" fmla="*/ 203997 h 3062895"/>
                    <a:gd name="connsiteX135" fmla="*/ 1345181 w 2617767"/>
                    <a:gd name="connsiteY135" fmla="*/ 194791 h 3062895"/>
                    <a:gd name="connsiteX136" fmla="*/ 1334467 w 2617767"/>
                    <a:gd name="connsiteY136" fmla="*/ 185760 h 3062895"/>
                    <a:gd name="connsiteX137" fmla="*/ 1312482 w 2617767"/>
                    <a:gd name="connsiteY137" fmla="*/ 168345 h 3062895"/>
                    <a:gd name="connsiteX138" fmla="*/ 1306958 w 2617767"/>
                    <a:gd name="connsiteY138" fmla="*/ 164025 h 3062895"/>
                    <a:gd name="connsiteX139" fmla="*/ 1301271 w 2617767"/>
                    <a:gd name="connsiteY139" fmla="*/ 159918 h 3062895"/>
                    <a:gd name="connsiteX140" fmla="*/ 1289876 w 2617767"/>
                    <a:gd name="connsiteY140" fmla="*/ 151726 h 3062895"/>
                    <a:gd name="connsiteX141" fmla="*/ 1266785 w 2617767"/>
                    <a:gd name="connsiteY141" fmla="*/ 135771 h 3062895"/>
                    <a:gd name="connsiteX142" fmla="*/ 1243183 w 2617767"/>
                    <a:gd name="connsiteY142" fmla="*/ 120541 h 3062895"/>
                    <a:gd name="connsiteX143" fmla="*/ 1218921 w 2617767"/>
                    <a:gd name="connsiteY143" fmla="*/ 106334 h 3062895"/>
                    <a:gd name="connsiteX144" fmla="*/ 1206719 w 2617767"/>
                    <a:gd name="connsiteY144" fmla="*/ 99351 h 3062895"/>
                    <a:gd name="connsiteX145" fmla="*/ 1194240 w 2617767"/>
                    <a:gd name="connsiteY145" fmla="*/ 92853 h 3062895"/>
                    <a:gd name="connsiteX146" fmla="*/ 1181733 w 2617767"/>
                    <a:gd name="connsiteY146" fmla="*/ 86398 h 3062895"/>
                    <a:gd name="connsiteX147" fmla="*/ 1175474 w 2617767"/>
                    <a:gd name="connsiteY147" fmla="*/ 83184 h 3062895"/>
                    <a:gd name="connsiteX148" fmla="*/ 1169150 w 2617767"/>
                    <a:gd name="connsiteY148" fmla="*/ 80095 h 3062895"/>
                    <a:gd name="connsiteX149" fmla="*/ 1117506 w 2617767"/>
                    <a:gd name="connsiteY149" fmla="*/ 57549 h 3062895"/>
                    <a:gd name="connsiteX150" fmla="*/ 1104394 w 2617767"/>
                    <a:gd name="connsiteY150" fmla="*/ 52358 h 3062895"/>
                    <a:gd name="connsiteX151" fmla="*/ 1097825 w 2617767"/>
                    <a:gd name="connsiteY151" fmla="*/ 49798 h 3062895"/>
                    <a:gd name="connsiteX152" fmla="*/ 1091157 w 2617767"/>
                    <a:gd name="connsiteY152" fmla="*/ 47488 h 3062895"/>
                    <a:gd name="connsiteX153" fmla="*/ 1064444 w 2617767"/>
                    <a:gd name="connsiteY153" fmla="*/ 38381 h 3062895"/>
                    <a:gd name="connsiteX154" fmla="*/ 1050946 w 2617767"/>
                    <a:gd name="connsiteY154" fmla="*/ 34263 h 3062895"/>
                    <a:gd name="connsiteX155" fmla="*/ 1037377 w 2617767"/>
                    <a:gd name="connsiteY155" fmla="*/ 30362 h 3062895"/>
                    <a:gd name="connsiteX156" fmla="*/ 1023792 w 2617767"/>
                    <a:gd name="connsiteY156" fmla="*/ 26511 h 3062895"/>
                    <a:gd name="connsiteX157" fmla="*/ 1016950 w 2617767"/>
                    <a:gd name="connsiteY157" fmla="*/ 24768 h 3062895"/>
                    <a:gd name="connsiteX158" fmla="*/ 1010076 w 2617767"/>
                    <a:gd name="connsiteY158" fmla="*/ 23151 h 3062895"/>
                    <a:gd name="connsiteX159" fmla="*/ 982551 w 2617767"/>
                    <a:gd name="connsiteY159" fmla="*/ 16794 h 3062895"/>
                    <a:gd name="connsiteX160" fmla="*/ 954765 w 2617767"/>
                    <a:gd name="connsiteY160" fmla="*/ 11706 h 3062895"/>
                    <a:gd name="connsiteX161" fmla="*/ 940853 w 2617767"/>
                    <a:gd name="connsiteY161" fmla="*/ 9260 h 3062895"/>
                    <a:gd name="connsiteX162" fmla="*/ 926854 w 2617767"/>
                    <a:gd name="connsiteY162" fmla="*/ 7435 h 3062895"/>
                    <a:gd name="connsiteX163" fmla="*/ 898834 w 2617767"/>
                    <a:gd name="connsiteY163" fmla="*/ 3971 h 3062895"/>
                    <a:gd name="connsiteX164" fmla="*/ 870705 w 2617767"/>
                    <a:gd name="connsiteY164" fmla="*/ 1825 h 3062895"/>
                    <a:gd name="connsiteX165" fmla="*/ 856635 w 2617767"/>
                    <a:gd name="connsiteY165" fmla="*/ 888 h 3062895"/>
                    <a:gd name="connsiteX166" fmla="*/ 842554 w 2617767"/>
                    <a:gd name="connsiteY166" fmla="*/ 523 h 3062895"/>
                    <a:gd name="connsiteX167" fmla="*/ 814392 w 2617767"/>
                    <a:gd name="connsiteY167" fmla="*/ 0 h 3062895"/>
                    <a:gd name="connsiteX168" fmla="*/ 786355 w 2617767"/>
                    <a:gd name="connsiteY168" fmla="*/ 757 h 3062895"/>
                    <a:gd name="connsiteX169" fmla="*/ 772339 w 2617767"/>
                    <a:gd name="connsiteY169" fmla="*/ 1275 h 3062895"/>
                    <a:gd name="connsiteX170" fmla="*/ 758335 w 2617767"/>
                    <a:gd name="connsiteY170" fmla="*/ 2337 h 3062895"/>
                    <a:gd name="connsiteX171" fmla="*/ 730342 w 2617767"/>
                    <a:gd name="connsiteY171" fmla="*/ 4706 h 3062895"/>
                    <a:gd name="connsiteX172" fmla="*/ 702441 w 2617767"/>
                    <a:gd name="connsiteY172" fmla="*/ 8296 h 3062895"/>
                    <a:gd name="connsiteX173" fmla="*/ 695469 w 2617767"/>
                    <a:gd name="connsiteY173" fmla="*/ 9222 h 3062895"/>
                    <a:gd name="connsiteX174" fmla="*/ 691983 w 2617767"/>
                    <a:gd name="connsiteY174" fmla="*/ 9690 h 3062895"/>
                    <a:gd name="connsiteX175" fmla="*/ 688518 w 2617767"/>
                    <a:gd name="connsiteY175" fmla="*/ 10301 h 3062895"/>
                    <a:gd name="connsiteX176" fmla="*/ 674661 w 2617767"/>
                    <a:gd name="connsiteY176" fmla="*/ 12774 h 3062895"/>
                    <a:gd name="connsiteX177" fmla="*/ 660808 w 2617767"/>
                    <a:gd name="connsiteY177" fmla="*/ 15296 h 3062895"/>
                    <a:gd name="connsiteX178" fmla="*/ 647005 w 2617767"/>
                    <a:gd name="connsiteY178" fmla="*/ 18057 h 3062895"/>
                    <a:gd name="connsiteX179" fmla="*/ 619568 w 2617767"/>
                    <a:gd name="connsiteY179" fmla="*/ 24441 h 3062895"/>
                    <a:gd name="connsiteX180" fmla="*/ 512498 w 2617767"/>
                    <a:gd name="connsiteY180" fmla="*/ 59287 h 3062895"/>
                    <a:gd name="connsiteX181" fmla="*/ 499419 w 2617767"/>
                    <a:gd name="connsiteY181" fmla="*/ 64516 h 3062895"/>
                    <a:gd name="connsiteX182" fmla="*/ 486564 w 2617767"/>
                    <a:gd name="connsiteY182" fmla="*/ 70263 h 3062895"/>
                    <a:gd name="connsiteX183" fmla="*/ 460968 w 2617767"/>
                    <a:gd name="connsiteY183" fmla="*/ 82007 h 3062895"/>
                    <a:gd name="connsiteX184" fmla="*/ 411300 w 2617767"/>
                    <a:gd name="connsiteY184" fmla="*/ 108480 h 3062895"/>
                    <a:gd name="connsiteX185" fmla="*/ 399120 w 2617767"/>
                    <a:gd name="connsiteY185" fmla="*/ 115524 h 3062895"/>
                    <a:gd name="connsiteX186" fmla="*/ 393047 w 2617767"/>
                    <a:gd name="connsiteY186" fmla="*/ 119070 h 3062895"/>
                    <a:gd name="connsiteX187" fmla="*/ 387115 w 2617767"/>
                    <a:gd name="connsiteY187" fmla="*/ 122845 h 3062895"/>
                    <a:gd name="connsiteX188" fmla="*/ 363452 w 2617767"/>
                    <a:gd name="connsiteY188" fmla="*/ 138053 h 3062895"/>
                    <a:gd name="connsiteX189" fmla="*/ 351882 w 2617767"/>
                    <a:gd name="connsiteY189" fmla="*/ 146039 h 3062895"/>
                    <a:gd name="connsiteX190" fmla="*/ 340427 w 2617767"/>
                    <a:gd name="connsiteY190" fmla="*/ 154188 h 3062895"/>
                    <a:gd name="connsiteX191" fmla="*/ 328999 w 2617767"/>
                    <a:gd name="connsiteY191" fmla="*/ 162375 h 3062895"/>
                    <a:gd name="connsiteX192" fmla="*/ 317903 w 2617767"/>
                    <a:gd name="connsiteY192" fmla="*/ 170998 h 3062895"/>
                    <a:gd name="connsiteX193" fmla="*/ 295896 w 2617767"/>
                    <a:gd name="connsiteY193" fmla="*/ 188478 h 3062895"/>
                    <a:gd name="connsiteX194" fmla="*/ 274647 w 2617767"/>
                    <a:gd name="connsiteY194" fmla="*/ 206868 h 3062895"/>
                    <a:gd name="connsiteX195" fmla="*/ 254018 w 2617767"/>
                    <a:gd name="connsiteY195" fmla="*/ 225938 h 3062895"/>
                    <a:gd name="connsiteX196" fmla="*/ 243865 w 2617767"/>
                    <a:gd name="connsiteY196" fmla="*/ 235650 h 3062895"/>
                    <a:gd name="connsiteX197" fmla="*/ 238837 w 2617767"/>
                    <a:gd name="connsiteY197" fmla="*/ 240553 h 3062895"/>
                    <a:gd name="connsiteX198" fmla="*/ 233973 w 2617767"/>
                    <a:gd name="connsiteY198" fmla="*/ 245619 h 3062895"/>
                    <a:gd name="connsiteX199" fmla="*/ 214597 w 2617767"/>
                    <a:gd name="connsiteY199" fmla="*/ 265964 h 3062895"/>
                    <a:gd name="connsiteX200" fmla="*/ 196071 w 2617767"/>
                    <a:gd name="connsiteY200" fmla="*/ 287094 h 3062895"/>
                    <a:gd name="connsiteX201" fmla="*/ 186915 w 2617767"/>
                    <a:gd name="connsiteY201" fmla="*/ 297748 h 3062895"/>
                    <a:gd name="connsiteX202" fmla="*/ 178194 w 2617767"/>
                    <a:gd name="connsiteY202" fmla="*/ 308768 h 3062895"/>
                    <a:gd name="connsiteX203" fmla="*/ 169511 w 2617767"/>
                    <a:gd name="connsiteY203" fmla="*/ 319820 h 3062895"/>
                    <a:gd name="connsiteX204" fmla="*/ 165186 w 2617767"/>
                    <a:gd name="connsiteY204" fmla="*/ 325355 h 3062895"/>
                    <a:gd name="connsiteX205" fmla="*/ 163023 w 2617767"/>
                    <a:gd name="connsiteY205" fmla="*/ 328127 h 3062895"/>
                    <a:gd name="connsiteX206" fmla="*/ 160964 w 2617767"/>
                    <a:gd name="connsiteY206" fmla="*/ 330976 h 3062895"/>
                    <a:gd name="connsiteX207" fmla="*/ 144645 w 2617767"/>
                    <a:gd name="connsiteY207" fmla="*/ 353871 h 3062895"/>
                    <a:gd name="connsiteX208" fmla="*/ 140592 w 2617767"/>
                    <a:gd name="connsiteY208" fmla="*/ 359612 h 3062895"/>
                    <a:gd name="connsiteX209" fmla="*/ 136746 w 2617767"/>
                    <a:gd name="connsiteY209" fmla="*/ 365495 h 3062895"/>
                    <a:gd name="connsiteX210" fmla="*/ 129131 w 2617767"/>
                    <a:gd name="connsiteY210" fmla="*/ 377315 h 3062895"/>
                    <a:gd name="connsiteX211" fmla="*/ 100288 w 2617767"/>
                    <a:gd name="connsiteY211" fmla="*/ 425615 h 3062895"/>
                    <a:gd name="connsiteX212" fmla="*/ 87307 w 2617767"/>
                    <a:gd name="connsiteY212" fmla="*/ 450596 h 3062895"/>
                    <a:gd name="connsiteX213" fmla="*/ 80940 w 2617767"/>
                    <a:gd name="connsiteY213" fmla="*/ 463152 h 3062895"/>
                    <a:gd name="connsiteX214" fmla="*/ 75084 w 2617767"/>
                    <a:gd name="connsiteY214" fmla="*/ 475958 h 3062895"/>
                    <a:gd name="connsiteX215" fmla="*/ 69272 w 2617767"/>
                    <a:gd name="connsiteY215" fmla="*/ 488786 h 3062895"/>
                    <a:gd name="connsiteX216" fmla="*/ 66385 w 2617767"/>
                    <a:gd name="connsiteY216" fmla="*/ 495209 h 3062895"/>
                    <a:gd name="connsiteX217" fmla="*/ 63623 w 2617767"/>
                    <a:gd name="connsiteY217" fmla="*/ 501685 h 3062895"/>
                    <a:gd name="connsiteX218" fmla="*/ 53230 w 2617767"/>
                    <a:gd name="connsiteY218" fmla="*/ 527870 h 3062895"/>
                    <a:gd name="connsiteX219" fmla="*/ 20688 w 2617767"/>
                    <a:gd name="connsiteY219" fmla="*/ 635664 h 3062895"/>
                    <a:gd name="connsiteX220" fmla="*/ 17529 w 2617767"/>
                    <a:gd name="connsiteY220" fmla="*/ 649391 h 3062895"/>
                    <a:gd name="connsiteX221" fmla="*/ 14871 w 2617767"/>
                    <a:gd name="connsiteY221" fmla="*/ 663216 h 3062895"/>
                    <a:gd name="connsiteX222" fmla="*/ 9892 w 2617767"/>
                    <a:gd name="connsiteY222" fmla="*/ 690926 h 3062895"/>
                    <a:gd name="connsiteX223" fmla="*/ 6177 w 2617767"/>
                    <a:gd name="connsiteY223" fmla="*/ 718810 h 3062895"/>
                    <a:gd name="connsiteX224" fmla="*/ 4418 w 2617767"/>
                    <a:gd name="connsiteY224" fmla="*/ 732765 h 3062895"/>
                    <a:gd name="connsiteX225" fmla="*/ 3268 w 2617767"/>
                    <a:gd name="connsiteY225" fmla="*/ 746765 h 3062895"/>
                    <a:gd name="connsiteX226" fmla="*/ 1139 w 2617767"/>
                    <a:gd name="connsiteY226" fmla="*/ 774774 h 3062895"/>
                    <a:gd name="connsiteX227" fmla="*/ 305 w 2617767"/>
                    <a:gd name="connsiteY227" fmla="*/ 802805 h 3062895"/>
                    <a:gd name="connsiteX228" fmla="*/ 0 w 2617767"/>
                    <a:gd name="connsiteY228" fmla="*/ 816826 h 3062895"/>
                    <a:gd name="connsiteX229" fmla="*/ 283 w 2617767"/>
                    <a:gd name="connsiteY229" fmla="*/ 830913 h 3062895"/>
                    <a:gd name="connsiteX230" fmla="*/ 997 w 2617767"/>
                    <a:gd name="connsiteY230" fmla="*/ 859080 h 3062895"/>
                    <a:gd name="connsiteX231" fmla="*/ 13199 w 2617767"/>
                    <a:gd name="connsiteY231" fmla="*/ 858470 h 3062895"/>
                    <a:gd name="connsiteX232" fmla="*/ 12496 w 2617767"/>
                    <a:gd name="connsiteY232" fmla="*/ 830728 h 3062895"/>
                    <a:gd name="connsiteX233" fmla="*/ 12213 w 2617767"/>
                    <a:gd name="connsiteY233" fmla="*/ 816854 h 3062895"/>
                    <a:gd name="connsiteX234" fmla="*/ 12518 w 2617767"/>
                    <a:gd name="connsiteY234" fmla="*/ 803040 h 3062895"/>
                    <a:gd name="connsiteX235" fmla="*/ 13335 w 2617767"/>
                    <a:gd name="connsiteY235" fmla="*/ 775422 h 3062895"/>
                    <a:gd name="connsiteX236" fmla="*/ 15432 w 2617767"/>
                    <a:gd name="connsiteY236" fmla="*/ 747827 h 3062895"/>
                    <a:gd name="connsiteX237" fmla="*/ 16559 w 2617767"/>
                    <a:gd name="connsiteY237" fmla="*/ 734035 h 3062895"/>
                    <a:gd name="connsiteX238" fmla="*/ 18297 w 2617767"/>
                    <a:gd name="connsiteY238" fmla="*/ 720292 h 3062895"/>
                    <a:gd name="connsiteX239" fmla="*/ 21952 w 2617767"/>
                    <a:gd name="connsiteY239" fmla="*/ 692821 h 3062895"/>
                    <a:gd name="connsiteX240" fmla="*/ 26860 w 2617767"/>
                    <a:gd name="connsiteY240" fmla="*/ 665526 h 3062895"/>
                    <a:gd name="connsiteX241" fmla="*/ 29480 w 2617767"/>
                    <a:gd name="connsiteY241" fmla="*/ 651908 h 3062895"/>
                    <a:gd name="connsiteX242" fmla="*/ 32596 w 2617767"/>
                    <a:gd name="connsiteY242" fmla="*/ 638388 h 3062895"/>
                    <a:gd name="connsiteX243" fmla="*/ 64647 w 2617767"/>
                    <a:gd name="connsiteY243" fmla="*/ 532211 h 3062895"/>
                    <a:gd name="connsiteX244" fmla="*/ 74882 w 2617767"/>
                    <a:gd name="connsiteY244" fmla="*/ 506419 h 3062895"/>
                    <a:gd name="connsiteX245" fmla="*/ 77601 w 2617767"/>
                    <a:gd name="connsiteY245" fmla="*/ 500040 h 3062895"/>
                    <a:gd name="connsiteX246" fmla="*/ 80449 w 2617767"/>
                    <a:gd name="connsiteY246" fmla="*/ 493716 h 3062895"/>
                    <a:gd name="connsiteX247" fmla="*/ 86174 w 2617767"/>
                    <a:gd name="connsiteY247" fmla="*/ 481084 h 3062895"/>
                    <a:gd name="connsiteX248" fmla="*/ 91943 w 2617767"/>
                    <a:gd name="connsiteY248" fmla="*/ 468468 h 3062895"/>
                    <a:gd name="connsiteX249" fmla="*/ 98218 w 2617767"/>
                    <a:gd name="connsiteY249" fmla="*/ 456103 h 3062895"/>
                    <a:gd name="connsiteX250" fmla="*/ 111003 w 2617767"/>
                    <a:gd name="connsiteY250" fmla="*/ 431498 h 3062895"/>
                    <a:gd name="connsiteX251" fmla="*/ 139415 w 2617767"/>
                    <a:gd name="connsiteY251" fmla="*/ 383923 h 3062895"/>
                    <a:gd name="connsiteX252" fmla="*/ 146921 w 2617767"/>
                    <a:gd name="connsiteY252" fmla="*/ 372277 h 3062895"/>
                    <a:gd name="connsiteX253" fmla="*/ 150707 w 2617767"/>
                    <a:gd name="connsiteY253" fmla="*/ 366481 h 3062895"/>
                    <a:gd name="connsiteX254" fmla="*/ 154705 w 2617767"/>
                    <a:gd name="connsiteY254" fmla="*/ 360827 h 3062895"/>
                    <a:gd name="connsiteX255" fmla="*/ 170780 w 2617767"/>
                    <a:gd name="connsiteY255" fmla="*/ 338270 h 3062895"/>
                    <a:gd name="connsiteX256" fmla="*/ 172806 w 2617767"/>
                    <a:gd name="connsiteY256" fmla="*/ 335459 h 3062895"/>
                    <a:gd name="connsiteX257" fmla="*/ 174936 w 2617767"/>
                    <a:gd name="connsiteY257" fmla="*/ 332730 h 3062895"/>
                    <a:gd name="connsiteX258" fmla="*/ 179201 w 2617767"/>
                    <a:gd name="connsiteY258" fmla="*/ 327278 h 3062895"/>
                    <a:gd name="connsiteX259" fmla="*/ 187754 w 2617767"/>
                    <a:gd name="connsiteY259" fmla="*/ 316394 h 3062895"/>
                    <a:gd name="connsiteX260" fmla="*/ 196344 w 2617767"/>
                    <a:gd name="connsiteY260" fmla="*/ 305538 h 3062895"/>
                    <a:gd name="connsiteX261" fmla="*/ 205370 w 2617767"/>
                    <a:gd name="connsiteY261" fmla="*/ 295041 h 3062895"/>
                    <a:gd name="connsiteX262" fmla="*/ 223618 w 2617767"/>
                    <a:gd name="connsiteY262" fmla="*/ 274227 h 3062895"/>
                    <a:gd name="connsiteX263" fmla="*/ 242710 w 2617767"/>
                    <a:gd name="connsiteY263" fmla="*/ 254182 h 3062895"/>
                    <a:gd name="connsiteX264" fmla="*/ 247504 w 2617767"/>
                    <a:gd name="connsiteY264" fmla="*/ 249192 h 3062895"/>
                    <a:gd name="connsiteX265" fmla="*/ 252461 w 2617767"/>
                    <a:gd name="connsiteY265" fmla="*/ 244366 h 3062895"/>
                    <a:gd name="connsiteX266" fmla="*/ 262462 w 2617767"/>
                    <a:gd name="connsiteY266" fmla="*/ 234801 h 3062895"/>
                    <a:gd name="connsiteX267" fmla="*/ 282785 w 2617767"/>
                    <a:gd name="connsiteY267" fmla="*/ 216013 h 3062895"/>
                    <a:gd name="connsiteX268" fmla="*/ 303718 w 2617767"/>
                    <a:gd name="connsiteY268" fmla="*/ 197896 h 3062895"/>
                    <a:gd name="connsiteX269" fmla="*/ 325398 w 2617767"/>
                    <a:gd name="connsiteY269" fmla="*/ 180677 h 3062895"/>
                    <a:gd name="connsiteX270" fmla="*/ 336325 w 2617767"/>
                    <a:gd name="connsiteY270" fmla="*/ 172180 h 3062895"/>
                    <a:gd name="connsiteX271" fmla="*/ 347585 w 2617767"/>
                    <a:gd name="connsiteY271" fmla="*/ 164118 h 3062895"/>
                    <a:gd name="connsiteX272" fmla="*/ 358871 w 2617767"/>
                    <a:gd name="connsiteY272" fmla="*/ 156089 h 3062895"/>
                    <a:gd name="connsiteX273" fmla="*/ 370267 w 2617767"/>
                    <a:gd name="connsiteY273" fmla="*/ 148223 h 3062895"/>
                    <a:gd name="connsiteX274" fmla="*/ 393575 w 2617767"/>
                    <a:gd name="connsiteY274" fmla="*/ 133243 h 3062895"/>
                    <a:gd name="connsiteX275" fmla="*/ 399415 w 2617767"/>
                    <a:gd name="connsiteY275" fmla="*/ 129523 h 3062895"/>
                    <a:gd name="connsiteX276" fmla="*/ 405401 w 2617767"/>
                    <a:gd name="connsiteY276" fmla="*/ 126031 h 3062895"/>
                    <a:gd name="connsiteX277" fmla="*/ 417401 w 2617767"/>
                    <a:gd name="connsiteY277" fmla="*/ 119097 h 3062895"/>
                    <a:gd name="connsiteX278" fmla="*/ 466322 w 2617767"/>
                    <a:gd name="connsiteY278" fmla="*/ 93016 h 3062895"/>
                    <a:gd name="connsiteX279" fmla="*/ 491532 w 2617767"/>
                    <a:gd name="connsiteY279" fmla="*/ 81446 h 3062895"/>
                    <a:gd name="connsiteX280" fmla="*/ 504191 w 2617767"/>
                    <a:gd name="connsiteY280" fmla="*/ 75781 h 3062895"/>
                    <a:gd name="connsiteX281" fmla="*/ 517074 w 2617767"/>
                    <a:gd name="connsiteY281" fmla="*/ 70633 h 3062895"/>
                    <a:gd name="connsiteX282" fmla="*/ 622537 w 2617767"/>
                    <a:gd name="connsiteY282" fmla="*/ 36311 h 3062895"/>
                    <a:gd name="connsiteX283" fmla="*/ 649560 w 2617767"/>
                    <a:gd name="connsiteY283" fmla="*/ 30019 h 3062895"/>
                    <a:gd name="connsiteX284" fmla="*/ 663156 w 2617767"/>
                    <a:gd name="connsiteY284" fmla="*/ 27296 h 3062895"/>
                    <a:gd name="connsiteX285" fmla="*/ 676801 w 2617767"/>
                    <a:gd name="connsiteY285" fmla="*/ 24812 h 3062895"/>
                    <a:gd name="connsiteX286" fmla="*/ 690452 w 2617767"/>
                    <a:gd name="connsiteY286" fmla="*/ 22372 h 3062895"/>
                    <a:gd name="connsiteX287" fmla="*/ 693867 w 2617767"/>
                    <a:gd name="connsiteY287" fmla="*/ 21767 h 3062895"/>
                    <a:gd name="connsiteX288" fmla="*/ 697299 w 2617767"/>
                    <a:gd name="connsiteY288" fmla="*/ 21304 h 3062895"/>
                    <a:gd name="connsiteX289" fmla="*/ 704168 w 2617767"/>
                    <a:gd name="connsiteY289" fmla="*/ 20394 h 3062895"/>
                    <a:gd name="connsiteX290" fmla="*/ 731654 w 2617767"/>
                    <a:gd name="connsiteY290" fmla="*/ 16859 h 3062895"/>
                    <a:gd name="connsiteX291" fmla="*/ 759234 w 2617767"/>
                    <a:gd name="connsiteY291" fmla="*/ 14528 h 3062895"/>
                    <a:gd name="connsiteX292" fmla="*/ 773031 w 2617767"/>
                    <a:gd name="connsiteY292" fmla="*/ 13476 h 3062895"/>
                    <a:gd name="connsiteX293" fmla="*/ 786840 w 2617767"/>
                    <a:gd name="connsiteY293" fmla="*/ 12970 h 3062895"/>
                    <a:gd name="connsiteX294" fmla="*/ 814462 w 2617767"/>
                    <a:gd name="connsiteY294" fmla="*/ 12223 h 3062895"/>
                    <a:gd name="connsiteX295" fmla="*/ 842199 w 2617767"/>
                    <a:gd name="connsiteY295" fmla="*/ 12741 h 3062895"/>
                    <a:gd name="connsiteX296" fmla="*/ 856068 w 2617767"/>
                    <a:gd name="connsiteY296" fmla="*/ 13100 h 3062895"/>
                    <a:gd name="connsiteX297" fmla="*/ 869926 w 2617767"/>
                    <a:gd name="connsiteY297" fmla="*/ 14026 h 3062895"/>
                    <a:gd name="connsiteX298" fmla="*/ 897635 w 2617767"/>
                    <a:gd name="connsiteY298" fmla="*/ 16134 h 3062895"/>
                    <a:gd name="connsiteX299" fmla="*/ 925231 w 2617767"/>
                    <a:gd name="connsiteY299" fmla="*/ 19550 h 3062895"/>
                    <a:gd name="connsiteX300" fmla="*/ 939018 w 2617767"/>
                    <a:gd name="connsiteY300" fmla="*/ 21347 h 3062895"/>
                    <a:gd name="connsiteX301" fmla="*/ 952717 w 2617767"/>
                    <a:gd name="connsiteY301" fmla="*/ 23755 h 3062895"/>
                    <a:gd name="connsiteX302" fmla="*/ 980079 w 2617767"/>
                    <a:gd name="connsiteY302" fmla="*/ 28766 h 3062895"/>
                    <a:gd name="connsiteX303" fmla="*/ 1007184 w 2617767"/>
                    <a:gd name="connsiteY303" fmla="*/ 35031 h 3062895"/>
                    <a:gd name="connsiteX304" fmla="*/ 1013955 w 2617767"/>
                    <a:gd name="connsiteY304" fmla="*/ 36627 h 3062895"/>
                    <a:gd name="connsiteX305" fmla="*/ 1020693 w 2617767"/>
                    <a:gd name="connsiteY305" fmla="*/ 38343 h 3062895"/>
                    <a:gd name="connsiteX306" fmla="*/ 1034071 w 2617767"/>
                    <a:gd name="connsiteY306" fmla="*/ 42139 h 3062895"/>
                    <a:gd name="connsiteX307" fmla="*/ 1047438 w 2617767"/>
                    <a:gd name="connsiteY307" fmla="*/ 45980 h 3062895"/>
                    <a:gd name="connsiteX308" fmla="*/ 1060729 w 2617767"/>
                    <a:gd name="connsiteY308" fmla="*/ 50038 h 3062895"/>
                    <a:gd name="connsiteX309" fmla="*/ 1087039 w 2617767"/>
                    <a:gd name="connsiteY309" fmla="*/ 59009 h 3062895"/>
                    <a:gd name="connsiteX310" fmla="*/ 1093609 w 2617767"/>
                    <a:gd name="connsiteY310" fmla="*/ 61281 h 3062895"/>
                    <a:gd name="connsiteX311" fmla="*/ 1100080 w 2617767"/>
                    <a:gd name="connsiteY311" fmla="*/ 63803 h 3062895"/>
                    <a:gd name="connsiteX312" fmla="*/ 1112990 w 2617767"/>
                    <a:gd name="connsiteY312" fmla="*/ 68918 h 3062895"/>
                    <a:gd name="connsiteX313" fmla="*/ 1163861 w 2617767"/>
                    <a:gd name="connsiteY313" fmla="*/ 91120 h 3062895"/>
                    <a:gd name="connsiteX314" fmla="*/ 1170087 w 2617767"/>
                    <a:gd name="connsiteY314" fmla="*/ 94165 h 3062895"/>
                    <a:gd name="connsiteX315" fmla="*/ 1176253 w 2617767"/>
                    <a:gd name="connsiteY315" fmla="*/ 97330 h 3062895"/>
                    <a:gd name="connsiteX316" fmla="*/ 1188569 w 2617767"/>
                    <a:gd name="connsiteY316" fmla="*/ 103687 h 3062895"/>
                    <a:gd name="connsiteX317" fmla="*/ 1200864 w 2617767"/>
                    <a:gd name="connsiteY317" fmla="*/ 110087 h 3062895"/>
                    <a:gd name="connsiteX318" fmla="*/ 1212880 w 2617767"/>
                    <a:gd name="connsiteY318" fmla="*/ 116973 h 3062895"/>
                    <a:gd name="connsiteX319" fmla="*/ 1236782 w 2617767"/>
                    <a:gd name="connsiteY319" fmla="*/ 130967 h 3062895"/>
                    <a:gd name="connsiteX320" fmla="*/ 1260037 w 2617767"/>
                    <a:gd name="connsiteY320" fmla="*/ 145968 h 3062895"/>
                    <a:gd name="connsiteX321" fmla="*/ 1282789 w 2617767"/>
                    <a:gd name="connsiteY321" fmla="*/ 161689 h 3062895"/>
                    <a:gd name="connsiteX322" fmla="*/ 1294016 w 2617767"/>
                    <a:gd name="connsiteY322" fmla="*/ 169756 h 3062895"/>
                    <a:gd name="connsiteX323" fmla="*/ 1299621 w 2617767"/>
                    <a:gd name="connsiteY323" fmla="*/ 173803 h 3062895"/>
                    <a:gd name="connsiteX324" fmla="*/ 1305057 w 2617767"/>
                    <a:gd name="connsiteY324" fmla="*/ 178063 h 3062895"/>
                    <a:gd name="connsiteX325" fmla="*/ 1326721 w 2617767"/>
                    <a:gd name="connsiteY325" fmla="*/ 195221 h 3062895"/>
                    <a:gd name="connsiteX326" fmla="*/ 1337278 w 2617767"/>
                    <a:gd name="connsiteY326" fmla="*/ 204122 h 3062895"/>
                    <a:gd name="connsiteX327" fmla="*/ 1347692 w 2617767"/>
                    <a:gd name="connsiteY327" fmla="*/ 213192 h 3062895"/>
                    <a:gd name="connsiteX328" fmla="*/ 1358075 w 2617767"/>
                    <a:gd name="connsiteY328" fmla="*/ 222294 h 3062895"/>
                    <a:gd name="connsiteX329" fmla="*/ 1368119 w 2617767"/>
                    <a:gd name="connsiteY329" fmla="*/ 231756 h 3062895"/>
                    <a:gd name="connsiteX330" fmla="*/ 1388001 w 2617767"/>
                    <a:gd name="connsiteY330" fmla="*/ 250908 h 3062895"/>
                    <a:gd name="connsiteX331" fmla="*/ 1407012 w 2617767"/>
                    <a:gd name="connsiteY331" fmla="*/ 270915 h 3062895"/>
                    <a:gd name="connsiteX332" fmla="*/ 1411746 w 2617767"/>
                    <a:gd name="connsiteY332" fmla="*/ 275938 h 3062895"/>
                    <a:gd name="connsiteX333" fmla="*/ 1416381 w 2617767"/>
                    <a:gd name="connsiteY333" fmla="*/ 281047 h 3062895"/>
                    <a:gd name="connsiteX334" fmla="*/ 1425413 w 2617767"/>
                    <a:gd name="connsiteY334" fmla="*/ 291479 h 3062895"/>
                    <a:gd name="connsiteX335" fmla="*/ 1434411 w 2617767"/>
                    <a:gd name="connsiteY335" fmla="*/ 301943 h 3062895"/>
                    <a:gd name="connsiteX336" fmla="*/ 1438900 w 2617767"/>
                    <a:gd name="connsiteY336" fmla="*/ 307183 h 3062895"/>
                    <a:gd name="connsiteX337" fmla="*/ 1443214 w 2617767"/>
                    <a:gd name="connsiteY337" fmla="*/ 312570 h 3062895"/>
                    <a:gd name="connsiteX338" fmla="*/ 1460226 w 2617767"/>
                    <a:gd name="connsiteY338" fmla="*/ 334310 h 3062895"/>
                    <a:gd name="connsiteX339" fmla="*/ 1464420 w 2617767"/>
                    <a:gd name="connsiteY339" fmla="*/ 339790 h 3062895"/>
                    <a:gd name="connsiteX340" fmla="*/ 1468429 w 2617767"/>
                    <a:gd name="connsiteY340" fmla="*/ 345406 h 3062895"/>
                    <a:gd name="connsiteX341" fmla="*/ 1476426 w 2617767"/>
                    <a:gd name="connsiteY341" fmla="*/ 356659 h 3062895"/>
                    <a:gd name="connsiteX342" fmla="*/ 1484384 w 2617767"/>
                    <a:gd name="connsiteY342" fmla="*/ 367941 h 3062895"/>
                    <a:gd name="connsiteX343" fmla="*/ 1488230 w 2617767"/>
                    <a:gd name="connsiteY343" fmla="*/ 373671 h 3062895"/>
                    <a:gd name="connsiteX344" fmla="*/ 1491967 w 2617767"/>
                    <a:gd name="connsiteY344" fmla="*/ 379478 h 3062895"/>
                    <a:gd name="connsiteX345" fmla="*/ 1506821 w 2617767"/>
                    <a:gd name="connsiteY345" fmla="*/ 402764 h 3062895"/>
                    <a:gd name="connsiteX346" fmla="*/ 1520640 w 2617767"/>
                    <a:gd name="connsiteY346" fmla="*/ 426694 h 3062895"/>
                    <a:gd name="connsiteX347" fmla="*/ 1527427 w 2617767"/>
                    <a:gd name="connsiteY347" fmla="*/ 438727 h 3062895"/>
                    <a:gd name="connsiteX348" fmla="*/ 1533757 w 2617767"/>
                    <a:gd name="connsiteY348" fmla="*/ 451021 h 3062895"/>
                    <a:gd name="connsiteX349" fmla="*/ 1540049 w 2617767"/>
                    <a:gd name="connsiteY349" fmla="*/ 463332 h 3062895"/>
                    <a:gd name="connsiteX350" fmla="*/ 1546166 w 2617767"/>
                    <a:gd name="connsiteY350" fmla="*/ 475729 h 3062895"/>
                    <a:gd name="connsiteX351" fmla="*/ 1557578 w 2617767"/>
                    <a:gd name="connsiteY351" fmla="*/ 500939 h 3062895"/>
                    <a:gd name="connsiteX352" fmla="*/ 1560405 w 2617767"/>
                    <a:gd name="connsiteY352" fmla="*/ 507252 h 3062895"/>
                    <a:gd name="connsiteX353" fmla="*/ 1563009 w 2617767"/>
                    <a:gd name="connsiteY353" fmla="*/ 513664 h 3062895"/>
                    <a:gd name="connsiteX354" fmla="*/ 1568112 w 2617767"/>
                    <a:gd name="connsiteY354" fmla="*/ 526535 h 3062895"/>
                    <a:gd name="connsiteX355" fmla="*/ 1573173 w 2617767"/>
                    <a:gd name="connsiteY355" fmla="*/ 539418 h 3062895"/>
                    <a:gd name="connsiteX356" fmla="*/ 1575651 w 2617767"/>
                    <a:gd name="connsiteY356" fmla="*/ 545878 h 3062895"/>
                    <a:gd name="connsiteX357" fmla="*/ 1577901 w 2617767"/>
                    <a:gd name="connsiteY357" fmla="*/ 552431 h 3062895"/>
                    <a:gd name="connsiteX358" fmla="*/ 1586786 w 2617767"/>
                    <a:gd name="connsiteY358" fmla="*/ 578670 h 3062895"/>
                    <a:gd name="connsiteX359" fmla="*/ 1590794 w 2617767"/>
                    <a:gd name="connsiteY359" fmla="*/ 591929 h 3062895"/>
                    <a:gd name="connsiteX360" fmla="*/ 1594602 w 2617767"/>
                    <a:gd name="connsiteY360" fmla="*/ 605252 h 3062895"/>
                    <a:gd name="connsiteX361" fmla="*/ 1598366 w 2617767"/>
                    <a:gd name="connsiteY361" fmla="*/ 618587 h 3062895"/>
                    <a:gd name="connsiteX362" fmla="*/ 1601645 w 2617767"/>
                    <a:gd name="connsiteY362" fmla="*/ 632053 h 3062895"/>
                    <a:gd name="connsiteX363" fmla="*/ 1607871 w 2617767"/>
                    <a:gd name="connsiteY363" fmla="*/ 659071 h 3062895"/>
                    <a:gd name="connsiteX364" fmla="*/ 1612861 w 2617767"/>
                    <a:gd name="connsiteY364" fmla="*/ 686339 h 3062895"/>
                    <a:gd name="connsiteX365" fmla="*/ 1615269 w 2617767"/>
                    <a:gd name="connsiteY365" fmla="*/ 699990 h 3062895"/>
                    <a:gd name="connsiteX366" fmla="*/ 1617072 w 2617767"/>
                    <a:gd name="connsiteY366" fmla="*/ 713733 h 3062895"/>
                    <a:gd name="connsiteX367" fmla="*/ 1620504 w 2617767"/>
                    <a:gd name="connsiteY367" fmla="*/ 741236 h 3062895"/>
                    <a:gd name="connsiteX368" fmla="*/ 1622655 w 2617767"/>
                    <a:gd name="connsiteY368" fmla="*/ 768853 h 3062895"/>
                    <a:gd name="connsiteX369" fmla="*/ 1623609 w 2617767"/>
                    <a:gd name="connsiteY369" fmla="*/ 782667 h 3062895"/>
                    <a:gd name="connsiteX370" fmla="*/ 1624001 w 2617767"/>
                    <a:gd name="connsiteY370" fmla="*/ 796498 h 3062895"/>
                    <a:gd name="connsiteX371" fmla="*/ 1624349 w 2617767"/>
                    <a:gd name="connsiteY371" fmla="*/ 810328 h 3062895"/>
                    <a:gd name="connsiteX372" fmla="*/ 1624507 w 2617767"/>
                    <a:gd name="connsiteY372" fmla="*/ 817246 h 3062895"/>
                    <a:gd name="connsiteX373" fmla="*/ 1624583 w 2617767"/>
                    <a:gd name="connsiteY373" fmla="*/ 820705 h 3062895"/>
                    <a:gd name="connsiteX374" fmla="*/ 1624622 w 2617767"/>
                    <a:gd name="connsiteY374" fmla="*/ 822431 h 3062895"/>
                    <a:gd name="connsiteX375" fmla="*/ 1624627 w 2617767"/>
                    <a:gd name="connsiteY375" fmla="*/ 823891 h 3062895"/>
                    <a:gd name="connsiteX376" fmla="*/ 1624627 w 2617767"/>
                    <a:gd name="connsiteY376" fmla="*/ 846361 h 3062895"/>
                    <a:gd name="connsiteX377" fmla="*/ 1624627 w 2617767"/>
                    <a:gd name="connsiteY377" fmla="*/ 891300 h 3062895"/>
                    <a:gd name="connsiteX378" fmla="*/ 1624627 w 2617767"/>
                    <a:gd name="connsiteY378" fmla="*/ 1610372 h 3062895"/>
                    <a:gd name="connsiteX379" fmla="*/ 1624627 w 2617767"/>
                    <a:gd name="connsiteY379" fmla="*/ 2329443 h 3062895"/>
                    <a:gd name="connsiteX380" fmla="*/ 1624627 w 2617767"/>
                    <a:gd name="connsiteY380" fmla="*/ 2509211 h 3062895"/>
                    <a:gd name="connsiteX381" fmla="*/ 1624627 w 2617767"/>
                    <a:gd name="connsiteY381" fmla="*/ 2554156 h 3062895"/>
                    <a:gd name="connsiteX382" fmla="*/ 1624627 w 2617767"/>
                    <a:gd name="connsiteY382" fmla="*/ 2556966 h 3062895"/>
                    <a:gd name="connsiteX383" fmla="*/ 1624687 w 2617767"/>
                    <a:gd name="connsiteY383" fmla="*/ 2559211 h 3062895"/>
                    <a:gd name="connsiteX384" fmla="*/ 1624818 w 2617767"/>
                    <a:gd name="connsiteY384" fmla="*/ 2563525 h 3062895"/>
                    <a:gd name="connsiteX385" fmla="*/ 1625052 w 2617767"/>
                    <a:gd name="connsiteY385" fmla="*/ 2572159 h 3062895"/>
                    <a:gd name="connsiteX386" fmla="*/ 1625798 w 2617767"/>
                    <a:gd name="connsiteY386" fmla="*/ 2589393 h 3062895"/>
                    <a:gd name="connsiteX387" fmla="*/ 1627094 w 2617767"/>
                    <a:gd name="connsiteY387" fmla="*/ 2606585 h 3062895"/>
                    <a:gd name="connsiteX388" fmla="*/ 1627247 w 2617767"/>
                    <a:gd name="connsiteY388" fmla="*/ 2608737 h 3062895"/>
                    <a:gd name="connsiteX389" fmla="*/ 1627536 w 2617767"/>
                    <a:gd name="connsiteY389" fmla="*/ 2610872 h 3062895"/>
                    <a:gd name="connsiteX390" fmla="*/ 1628102 w 2617767"/>
                    <a:gd name="connsiteY390" fmla="*/ 2615142 h 3062895"/>
                    <a:gd name="connsiteX391" fmla="*/ 1629203 w 2617767"/>
                    <a:gd name="connsiteY391" fmla="*/ 2623683 h 3062895"/>
                    <a:gd name="connsiteX392" fmla="*/ 1630259 w 2617767"/>
                    <a:gd name="connsiteY392" fmla="*/ 2632230 h 3062895"/>
                    <a:gd name="connsiteX393" fmla="*/ 1631730 w 2617767"/>
                    <a:gd name="connsiteY393" fmla="*/ 2640711 h 3062895"/>
                    <a:gd name="connsiteX394" fmla="*/ 1634743 w 2617767"/>
                    <a:gd name="connsiteY394" fmla="*/ 2657663 h 3062895"/>
                    <a:gd name="connsiteX395" fmla="*/ 1680570 w 2617767"/>
                    <a:gd name="connsiteY395" fmla="*/ 2787328 h 3062895"/>
                    <a:gd name="connsiteX396" fmla="*/ 1697292 w 2617767"/>
                    <a:gd name="connsiteY396" fmla="*/ 2817608 h 3062895"/>
                    <a:gd name="connsiteX397" fmla="*/ 1706607 w 2617767"/>
                    <a:gd name="connsiteY397" fmla="*/ 2832207 h 3062895"/>
                    <a:gd name="connsiteX398" fmla="*/ 1711259 w 2617767"/>
                    <a:gd name="connsiteY398" fmla="*/ 2839512 h 3062895"/>
                    <a:gd name="connsiteX399" fmla="*/ 1716303 w 2617767"/>
                    <a:gd name="connsiteY399" fmla="*/ 2846560 h 3062895"/>
                    <a:gd name="connsiteX400" fmla="*/ 1759717 w 2617767"/>
                    <a:gd name="connsiteY400" fmla="*/ 2900564 h 3062895"/>
                    <a:gd name="connsiteX401" fmla="*/ 1771636 w 2617767"/>
                    <a:gd name="connsiteY401" fmla="*/ 2913158 h 3062895"/>
                    <a:gd name="connsiteX402" fmla="*/ 1774702 w 2617767"/>
                    <a:gd name="connsiteY402" fmla="*/ 2916219 h 3062895"/>
                    <a:gd name="connsiteX403" fmla="*/ 1777845 w 2617767"/>
                    <a:gd name="connsiteY403" fmla="*/ 2919204 h 3062895"/>
                    <a:gd name="connsiteX404" fmla="*/ 1784104 w 2617767"/>
                    <a:gd name="connsiteY404" fmla="*/ 2925201 h 3062895"/>
                    <a:gd name="connsiteX405" fmla="*/ 1790330 w 2617767"/>
                    <a:gd name="connsiteY405" fmla="*/ 2931231 h 3062895"/>
                    <a:gd name="connsiteX406" fmla="*/ 1796872 w 2617767"/>
                    <a:gd name="connsiteY406" fmla="*/ 2936907 h 3062895"/>
                    <a:gd name="connsiteX407" fmla="*/ 1809951 w 2617767"/>
                    <a:gd name="connsiteY407" fmla="*/ 2948265 h 3062895"/>
                    <a:gd name="connsiteX408" fmla="*/ 1837432 w 2617767"/>
                    <a:gd name="connsiteY408" fmla="*/ 2969274 h 3062895"/>
                    <a:gd name="connsiteX409" fmla="*/ 1844448 w 2617767"/>
                    <a:gd name="connsiteY409" fmla="*/ 2974324 h 3062895"/>
                    <a:gd name="connsiteX410" fmla="*/ 1847951 w 2617767"/>
                    <a:gd name="connsiteY410" fmla="*/ 2976851 h 3062895"/>
                    <a:gd name="connsiteX411" fmla="*/ 1851589 w 2617767"/>
                    <a:gd name="connsiteY411" fmla="*/ 2979177 h 3062895"/>
                    <a:gd name="connsiteX412" fmla="*/ 1866084 w 2617767"/>
                    <a:gd name="connsiteY412" fmla="*/ 2988563 h 3062895"/>
                    <a:gd name="connsiteX413" fmla="*/ 1873487 w 2617767"/>
                    <a:gd name="connsiteY413" fmla="*/ 2992981 h 3062895"/>
                    <a:gd name="connsiteX414" fmla="*/ 1880950 w 2617767"/>
                    <a:gd name="connsiteY414" fmla="*/ 2997300 h 3062895"/>
                    <a:gd name="connsiteX415" fmla="*/ 1888390 w 2617767"/>
                    <a:gd name="connsiteY415" fmla="*/ 3001658 h 3062895"/>
                    <a:gd name="connsiteX416" fmla="*/ 1896027 w 2617767"/>
                    <a:gd name="connsiteY416" fmla="*/ 3005629 h 3062895"/>
                    <a:gd name="connsiteX417" fmla="*/ 1911312 w 2617767"/>
                    <a:gd name="connsiteY417" fmla="*/ 3013549 h 3062895"/>
                    <a:gd name="connsiteX418" fmla="*/ 1926967 w 2617767"/>
                    <a:gd name="connsiteY418" fmla="*/ 3020658 h 3062895"/>
                    <a:gd name="connsiteX419" fmla="*/ 1930868 w 2617767"/>
                    <a:gd name="connsiteY419" fmla="*/ 3022461 h 3062895"/>
                    <a:gd name="connsiteX420" fmla="*/ 1934806 w 2617767"/>
                    <a:gd name="connsiteY420" fmla="*/ 3024165 h 3062895"/>
                    <a:gd name="connsiteX421" fmla="*/ 1942791 w 2617767"/>
                    <a:gd name="connsiteY421" fmla="*/ 3027309 h 3062895"/>
                    <a:gd name="connsiteX422" fmla="*/ 1950761 w 2617767"/>
                    <a:gd name="connsiteY422" fmla="*/ 3030495 h 3062895"/>
                    <a:gd name="connsiteX423" fmla="*/ 1958779 w 2617767"/>
                    <a:gd name="connsiteY423" fmla="*/ 3033535 h 3062895"/>
                    <a:gd name="connsiteX424" fmla="*/ 1975006 w 2617767"/>
                    <a:gd name="connsiteY424" fmla="*/ 3039069 h 3062895"/>
                    <a:gd name="connsiteX425" fmla="*/ 1979053 w 2617767"/>
                    <a:gd name="connsiteY425" fmla="*/ 3040480 h 3062895"/>
                    <a:gd name="connsiteX426" fmla="*/ 1983177 w 2617767"/>
                    <a:gd name="connsiteY426" fmla="*/ 3041635 h 3062895"/>
                    <a:gd name="connsiteX427" fmla="*/ 1991418 w 2617767"/>
                    <a:gd name="connsiteY427" fmla="*/ 3043972 h 3062895"/>
                    <a:gd name="connsiteX428" fmla="*/ 2024619 w 2617767"/>
                    <a:gd name="connsiteY428" fmla="*/ 3052333 h 3062895"/>
                    <a:gd name="connsiteX429" fmla="*/ 2033024 w 2617767"/>
                    <a:gd name="connsiteY429" fmla="*/ 3053940 h 3062895"/>
                    <a:gd name="connsiteX430" fmla="*/ 2041451 w 2617767"/>
                    <a:gd name="connsiteY430" fmla="*/ 3055438 h 3062895"/>
                    <a:gd name="connsiteX431" fmla="*/ 2049872 w 2617767"/>
                    <a:gd name="connsiteY431" fmla="*/ 3056985 h 3062895"/>
                    <a:gd name="connsiteX432" fmla="*/ 2058359 w 2617767"/>
                    <a:gd name="connsiteY432" fmla="*/ 3058112 h 3062895"/>
                    <a:gd name="connsiteX433" fmla="*/ 2075348 w 2617767"/>
                    <a:gd name="connsiteY433" fmla="*/ 3060297 h 3062895"/>
                    <a:gd name="connsiteX434" fmla="*/ 2092453 w 2617767"/>
                    <a:gd name="connsiteY434" fmla="*/ 3061588 h 3062895"/>
                    <a:gd name="connsiteX435" fmla="*/ 2101005 w 2617767"/>
                    <a:gd name="connsiteY435" fmla="*/ 3062268 h 3062895"/>
                    <a:gd name="connsiteX436" fmla="*/ 2109595 w 2617767"/>
                    <a:gd name="connsiteY436" fmla="*/ 3062465 h 3062895"/>
                    <a:gd name="connsiteX437" fmla="*/ 2126781 w 2617767"/>
                    <a:gd name="connsiteY437" fmla="*/ 3062895 h 3062895"/>
                    <a:gd name="connsiteX438" fmla="*/ 2195661 w 2617767"/>
                    <a:gd name="connsiteY438" fmla="*/ 3058091 h 3062895"/>
                    <a:gd name="connsiteX439" fmla="*/ 2262928 w 2617767"/>
                    <a:gd name="connsiteY439" fmla="*/ 3043890 h 3062895"/>
                    <a:gd name="connsiteX440" fmla="*/ 2494613 w 2617767"/>
                    <a:gd name="connsiteY440" fmla="*/ 2901092 h 3062895"/>
                    <a:gd name="connsiteX441" fmla="*/ 2506106 w 2617767"/>
                    <a:gd name="connsiteY441" fmla="*/ 2888215 h 3062895"/>
                    <a:gd name="connsiteX442" fmla="*/ 2517071 w 2617767"/>
                    <a:gd name="connsiteY442" fmla="*/ 2874897 h 3062895"/>
                    <a:gd name="connsiteX443" fmla="*/ 2527601 w 2617767"/>
                    <a:gd name="connsiteY443" fmla="*/ 2861235 h 3062895"/>
                    <a:gd name="connsiteX444" fmla="*/ 2532808 w 2617767"/>
                    <a:gd name="connsiteY444" fmla="*/ 2854355 h 3062895"/>
                    <a:gd name="connsiteX445" fmla="*/ 2537689 w 2617767"/>
                    <a:gd name="connsiteY445" fmla="*/ 2847246 h 3062895"/>
                    <a:gd name="connsiteX446" fmla="*/ 2542581 w 2617767"/>
                    <a:gd name="connsiteY446" fmla="*/ 2840149 h 3062895"/>
                    <a:gd name="connsiteX447" fmla="*/ 2545043 w 2617767"/>
                    <a:gd name="connsiteY447" fmla="*/ 2836608 h 3062895"/>
                    <a:gd name="connsiteX448" fmla="*/ 2547325 w 2617767"/>
                    <a:gd name="connsiteY448" fmla="*/ 2832953 h 3062895"/>
                    <a:gd name="connsiteX449" fmla="*/ 2556492 w 2617767"/>
                    <a:gd name="connsiteY449" fmla="*/ 2818366 h 3062895"/>
                    <a:gd name="connsiteX450" fmla="*/ 2564996 w 2617767"/>
                    <a:gd name="connsiteY450" fmla="*/ 2803391 h 3062895"/>
                    <a:gd name="connsiteX451" fmla="*/ 2567131 w 2617767"/>
                    <a:gd name="connsiteY451" fmla="*/ 2799654 h 3062895"/>
                    <a:gd name="connsiteX452" fmla="*/ 2569081 w 2617767"/>
                    <a:gd name="connsiteY452" fmla="*/ 2795820 h 3062895"/>
                    <a:gd name="connsiteX453" fmla="*/ 2573009 w 2617767"/>
                    <a:gd name="connsiteY453" fmla="*/ 2788161 h 3062895"/>
                    <a:gd name="connsiteX454" fmla="*/ 2576952 w 2617767"/>
                    <a:gd name="connsiteY454" fmla="*/ 2780513 h 3062895"/>
                    <a:gd name="connsiteX455" fmla="*/ 2580526 w 2617767"/>
                    <a:gd name="connsiteY455" fmla="*/ 2772691 h 3062895"/>
                    <a:gd name="connsiteX456" fmla="*/ 2584143 w 2617767"/>
                    <a:gd name="connsiteY456" fmla="*/ 2764885 h 3062895"/>
                    <a:gd name="connsiteX457" fmla="*/ 2585929 w 2617767"/>
                    <a:gd name="connsiteY457" fmla="*/ 2760974 h 3062895"/>
                    <a:gd name="connsiteX458" fmla="*/ 2587541 w 2617767"/>
                    <a:gd name="connsiteY458" fmla="*/ 2756987 h 3062895"/>
                    <a:gd name="connsiteX459" fmla="*/ 2594057 w 2617767"/>
                    <a:gd name="connsiteY459" fmla="*/ 2741076 h 3062895"/>
                    <a:gd name="connsiteX460" fmla="*/ 2599874 w 2617767"/>
                    <a:gd name="connsiteY460" fmla="*/ 2724897 h 3062895"/>
                    <a:gd name="connsiteX461" fmla="*/ 2617768 w 2617767"/>
                    <a:gd name="connsiteY461" fmla="*/ 2658556 h 3062895"/>
                    <a:gd name="connsiteX462" fmla="*/ 2605800 w 2617767"/>
                    <a:gd name="connsiteY462" fmla="*/ 2656187 h 3062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</a:cxnLst>
                  <a:rect l="l" t="t" r="r" b="b"/>
                  <a:pathLst>
                    <a:path w="2617767" h="3062895">
                      <a:moveTo>
                        <a:pt x="2605800" y="2656187"/>
                      </a:moveTo>
                      <a:cubicBezTo>
                        <a:pt x="2601328" y="2678112"/>
                        <a:pt x="2595516" y="2699721"/>
                        <a:pt x="2588342" y="2720894"/>
                      </a:cubicBezTo>
                      <a:lnTo>
                        <a:pt x="2582672" y="2736674"/>
                      </a:lnTo>
                      <a:lnTo>
                        <a:pt x="2576315" y="2752193"/>
                      </a:lnTo>
                      <a:lnTo>
                        <a:pt x="2574746" y="2756083"/>
                      </a:lnTo>
                      <a:cubicBezTo>
                        <a:pt x="2574223" y="2757379"/>
                        <a:pt x="2573575" y="2758621"/>
                        <a:pt x="2572998" y="2759896"/>
                      </a:cubicBezTo>
                      <a:lnTo>
                        <a:pt x="2569468" y="2767505"/>
                      </a:lnTo>
                      <a:lnTo>
                        <a:pt x="2565981" y="2775137"/>
                      </a:lnTo>
                      <a:cubicBezTo>
                        <a:pt x="2564734" y="2777643"/>
                        <a:pt x="2563405" y="2780105"/>
                        <a:pt x="2562136" y="2782599"/>
                      </a:cubicBezTo>
                      <a:lnTo>
                        <a:pt x="2558306" y="2790068"/>
                      </a:lnTo>
                      <a:lnTo>
                        <a:pt x="2556405" y="2793810"/>
                      </a:lnTo>
                      <a:cubicBezTo>
                        <a:pt x="2555735" y="2795041"/>
                        <a:pt x="2555011" y="2796239"/>
                        <a:pt x="2554319" y="2797460"/>
                      </a:cubicBezTo>
                      <a:lnTo>
                        <a:pt x="2546023" y="2812069"/>
                      </a:lnTo>
                      <a:lnTo>
                        <a:pt x="2537074" y="2826302"/>
                      </a:lnTo>
                      <a:lnTo>
                        <a:pt x="2534851" y="2829870"/>
                      </a:lnTo>
                      <a:lnTo>
                        <a:pt x="2532449" y="2833324"/>
                      </a:lnTo>
                      <a:lnTo>
                        <a:pt x="2527677" y="2840247"/>
                      </a:lnTo>
                      <a:cubicBezTo>
                        <a:pt x="2526081" y="2842551"/>
                        <a:pt x="2524539" y="2844894"/>
                        <a:pt x="2522916" y="2847181"/>
                      </a:cubicBezTo>
                      <a:lnTo>
                        <a:pt x="2517834" y="2853892"/>
                      </a:lnTo>
                      <a:cubicBezTo>
                        <a:pt x="2514413" y="2858337"/>
                        <a:pt x="2511248" y="2862984"/>
                        <a:pt x="2507561" y="2867222"/>
                      </a:cubicBezTo>
                      <a:cubicBezTo>
                        <a:pt x="2503966" y="2871530"/>
                        <a:pt x="2500496" y="2875942"/>
                        <a:pt x="2496862" y="2880218"/>
                      </a:cubicBezTo>
                      <a:lnTo>
                        <a:pt x="2485647" y="2892780"/>
                      </a:lnTo>
                      <a:cubicBezTo>
                        <a:pt x="2424834" y="2959017"/>
                        <a:pt x="2345561" y="3007726"/>
                        <a:pt x="2259610" y="3032102"/>
                      </a:cubicBezTo>
                      <a:cubicBezTo>
                        <a:pt x="2238072" y="3038072"/>
                        <a:pt x="2216175" y="3042768"/>
                        <a:pt x="2193994" y="3045954"/>
                      </a:cubicBezTo>
                      <a:cubicBezTo>
                        <a:pt x="2171769" y="3048863"/>
                        <a:pt x="2149321" y="3050405"/>
                        <a:pt x="2126775" y="3050644"/>
                      </a:cubicBezTo>
                      <a:lnTo>
                        <a:pt x="2110014" y="3050219"/>
                      </a:lnTo>
                      <a:cubicBezTo>
                        <a:pt x="2107220" y="3050143"/>
                        <a:pt x="2104420" y="3050165"/>
                        <a:pt x="2101637" y="3050034"/>
                      </a:cubicBezTo>
                      <a:lnTo>
                        <a:pt x="2093297" y="3049364"/>
                      </a:lnTo>
                      <a:cubicBezTo>
                        <a:pt x="2087741" y="3048907"/>
                        <a:pt x="2082168" y="3048607"/>
                        <a:pt x="2076618" y="3048106"/>
                      </a:cubicBezTo>
                      <a:lnTo>
                        <a:pt x="2060053" y="3045971"/>
                      </a:lnTo>
                      <a:cubicBezTo>
                        <a:pt x="2057297" y="3045584"/>
                        <a:pt x="2054508" y="3045404"/>
                        <a:pt x="2051779" y="3044870"/>
                      </a:cubicBezTo>
                      <a:lnTo>
                        <a:pt x="2043570" y="3043362"/>
                      </a:lnTo>
                      <a:lnTo>
                        <a:pt x="2035355" y="3041902"/>
                      </a:lnTo>
                      <a:cubicBezTo>
                        <a:pt x="2032626" y="3041373"/>
                        <a:pt x="2029848" y="3041079"/>
                        <a:pt x="2027157" y="3040338"/>
                      </a:cubicBezTo>
                      <a:cubicBezTo>
                        <a:pt x="2016350" y="3037685"/>
                        <a:pt x="2005412" y="3035572"/>
                        <a:pt x="1994785" y="3032184"/>
                      </a:cubicBezTo>
                      <a:lnTo>
                        <a:pt x="1986750" y="3029907"/>
                      </a:lnTo>
                      <a:lnTo>
                        <a:pt x="1982725" y="3028785"/>
                      </a:lnTo>
                      <a:lnTo>
                        <a:pt x="1978781" y="3027407"/>
                      </a:lnTo>
                      <a:lnTo>
                        <a:pt x="1962957" y="3022014"/>
                      </a:lnTo>
                      <a:cubicBezTo>
                        <a:pt x="1960288" y="3021208"/>
                        <a:pt x="1957727" y="3020086"/>
                        <a:pt x="1955135" y="3019045"/>
                      </a:cubicBezTo>
                      <a:lnTo>
                        <a:pt x="1947362" y="3015935"/>
                      </a:lnTo>
                      <a:lnTo>
                        <a:pt x="1939572" y="3012873"/>
                      </a:lnTo>
                      <a:cubicBezTo>
                        <a:pt x="1938259" y="3012400"/>
                        <a:pt x="1936996" y="3011806"/>
                        <a:pt x="1935726" y="3011207"/>
                      </a:cubicBezTo>
                      <a:lnTo>
                        <a:pt x="1931924" y="3009447"/>
                      </a:lnTo>
                      <a:lnTo>
                        <a:pt x="1916656" y="3002518"/>
                      </a:lnTo>
                      <a:lnTo>
                        <a:pt x="1901747" y="2994789"/>
                      </a:lnTo>
                      <a:cubicBezTo>
                        <a:pt x="1899268" y="2993487"/>
                        <a:pt x="1896730" y="2992300"/>
                        <a:pt x="1894295" y="2990916"/>
                      </a:cubicBezTo>
                      <a:lnTo>
                        <a:pt x="1887039" y="2986662"/>
                      </a:lnTo>
                      <a:lnTo>
                        <a:pt x="1879757" y="2982451"/>
                      </a:lnTo>
                      <a:cubicBezTo>
                        <a:pt x="1877344" y="2981019"/>
                        <a:pt x="1874838" y="2979755"/>
                        <a:pt x="1872528" y="2978142"/>
                      </a:cubicBezTo>
                      <a:lnTo>
                        <a:pt x="1858382" y="2968986"/>
                      </a:lnTo>
                      <a:lnTo>
                        <a:pt x="1854830" y="2966720"/>
                      </a:lnTo>
                      <a:lnTo>
                        <a:pt x="1851410" y="2964252"/>
                      </a:lnTo>
                      <a:lnTo>
                        <a:pt x="1844562" y="2959317"/>
                      </a:lnTo>
                      <a:cubicBezTo>
                        <a:pt x="1835231" y="2953025"/>
                        <a:pt x="1826658" y="2945683"/>
                        <a:pt x="1817735" y="2938814"/>
                      </a:cubicBezTo>
                      <a:cubicBezTo>
                        <a:pt x="1813410" y="2935202"/>
                        <a:pt x="1809254" y="2931389"/>
                        <a:pt x="1804972" y="2927723"/>
                      </a:cubicBezTo>
                      <a:lnTo>
                        <a:pt x="1798583" y="2922183"/>
                      </a:lnTo>
                      <a:lnTo>
                        <a:pt x="1792504" y="2916295"/>
                      </a:lnTo>
                      <a:lnTo>
                        <a:pt x="1786392" y="2910439"/>
                      </a:lnTo>
                      <a:lnTo>
                        <a:pt x="1783325" y="2907525"/>
                      </a:lnTo>
                      <a:cubicBezTo>
                        <a:pt x="1782290" y="2906566"/>
                        <a:pt x="1781272" y="2905591"/>
                        <a:pt x="1780329" y="2904535"/>
                      </a:cubicBezTo>
                      <a:lnTo>
                        <a:pt x="1768694" y="2892235"/>
                      </a:lnTo>
                      <a:cubicBezTo>
                        <a:pt x="1753589" y="2875490"/>
                        <a:pt x="1738969" y="2858195"/>
                        <a:pt x="1726310" y="2839512"/>
                      </a:cubicBezTo>
                      <a:lnTo>
                        <a:pt x="1721385" y="2832632"/>
                      </a:lnTo>
                      <a:lnTo>
                        <a:pt x="1716848" y="2825502"/>
                      </a:lnTo>
                      <a:cubicBezTo>
                        <a:pt x="1713852" y="2820730"/>
                        <a:pt x="1710720" y="2816040"/>
                        <a:pt x="1707757" y="2811252"/>
                      </a:cubicBezTo>
                      <a:cubicBezTo>
                        <a:pt x="1702309" y="2801398"/>
                        <a:pt x="1696268" y="2791860"/>
                        <a:pt x="1691442" y="2781695"/>
                      </a:cubicBezTo>
                      <a:cubicBezTo>
                        <a:pt x="1670563" y="2741789"/>
                        <a:pt x="1656052" y="2698952"/>
                        <a:pt x="1646721" y="2655179"/>
                      </a:cubicBezTo>
                      <a:lnTo>
                        <a:pt x="1643790" y="2638641"/>
                      </a:lnTo>
                      <a:cubicBezTo>
                        <a:pt x="1643333" y="2635880"/>
                        <a:pt x="1642668" y="2633151"/>
                        <a:pt x="1642352" y="2630367"/>
                      </a:cubicBezTo>
                      <a:lnTo>
                        <a:pt x="1641323" y="2622028"/>
                      </a:lnTo>
                      <a:lnTo>
                        <a:pt x="1640244" y="2613693"/>
                      </a:lnTo>
                      <a:lnTo>
                        <a:pt x="1639688" y="2609532"/>
                      </a:lnTo>
                      <a:lnTo>
                        <a:pt x="1639405" y="2607451"/>
                      </a:lnTo>
                      <a:lnTo>
                        <a:pt x="1639258" y="2605354"/>
                      </a:lnTo>
                      <a:lnTo>
                        <a:pt x="1637995" y="2588576"/>
                      </a:lnTo>
                      <a:cubicBezTo>
                        <a:pt x="1637379" y="2582998"/>
                        <a:pt x="1637417" y="2577372"/>
                        <a:pt x="1637270" y="2571756"/>
                      </a:cubicBezTo>
                      <a:lnTo>
                        <a:pt x="1637041" y="2563334"/>
                      </a:lnTo>
                      <a:lnTo>
                        <a:pt x="1636910" y="2559123"/>
                      </a:lnTo>
                      <a:lnTo>
                        <a:pt x="1636850" y="2556923"/>
                      </a:lnTo>
                      <a:lnTo>
                        <a:pt x="1636850" y="2554112"/>
                      </a:lnTo>
                      <a:lnTo>
                        <a:pt x="1636850" y="2509167"/>
                      </a:lnTo>
                      <a:lnTo>
                        <a:pt x="1636850" y="2329400"/>
                      </a:lnTo>
                      <a:lnTo>
                        <a:pt x="1636850" y="1610345"/>
                      </a:lnTo>
                      <a:lnTo>
                        <a:pt x="1636850" y="891278"/>
                      </a:lnTo>
                      <a:lnTo>
                        <a:pt x="1636850" y="846339"/>
                      </a:lnTo>
                      <a:lnTo>
                        <a:pt x="1636850" y="823870"/>
                      </a:lnTo>
                      <a:lnTo>
                        <a:pt x="1636845" y="822404"/>
                      </a:lnTo>
                      <a:lnTo>
                        <a:pt x="1636807" y="820650"/>
                      </a:lnTo>
                      <a:lnTo>
                        <a:pt x="1636731" y="817142"/>
                      </a:lnTo>
                      <a:lnTo>
                        <a:pt x="1636573" y="810121"/>
                      </a:lnTo>
                      <a:lnTo>
                        <a:pt x="1636219" y="796078"/>
                      </a:lnTo>
                      <a:lnTo>
                        <a:pt x="1635816" y="782041"/>
                      </a:lnTo>
                      <a:cubicBezTo>
                        <a:pt x="1635592" y="777362"/>
                        <a:pt x="1635173" y="772693"/>
                        <a:pt x="1634851" y="768020"/>
                      </a:cubicBezTo>
                      <a:lnTo>
                        <a:pt x="1632662" y="739983"/>
                      </a:lnTo>
                      <a:cubicBezTo>
                        <a:pt x="1631594" y="730668"/>
                        <a:pt x="1630368" y="721365"/>
                        <a:pt x="1629181" y="712061"/>
                      </a:cubicBezTo>
                      <a:lnTo>
                        <a:pt x="1627350" y="698111"/>
                      </a:lnTo>
                      <a:lnTo>
                        <a:pt x="1624910" y="684253"/>
                      </a:lnTo>
                      <a:cubicBezTo>
                        <a:pt x="1623249" y="675020"/>
                        <a:pt x="1621637" y="665776"/>
                        <a:pt x="1619839" y="656570"/>
                      </a:cubicBezTo>
                      <a:lnTo>
                        <a:pt x="1613520" y="629144"/>
                      </a:lnTo>
                      <a:cubicBezTo>
                        <a:pt x="1612409" y="624590"/>
                        <a:pt x="1611472" y="619987"/>
                        <a:pt x="1610192" y="615477"/>
                      </a:cubicBezTo>
                      <a:lnTo>
                        <a:pt x="1606374" y="601935"/>
                      </a:lnTo>
                      <a:lnTo>
                        <a:pt x="1602506" y="588410"/>
                      </a:lnTo>
                      <a:cubicBezTo>
                        <a:pt x="1601177" y="583916"/>
                        <a:pt x="1600006" y="579368"/>
                        <a:pt x="1598437" y="574950"/>
                      </a:cubicBezTo>
                      <a:lnTo>
                        <a:pt x="1589416" y="548313"/>
                      </a:lnTo>
                      <a:lnTo>
                        <a:pt x="1587134" y="541662"/>
                      </a:lnTo>
                      <a:cubicBezTo>
                        <a:pt x="1586355" y="539451"/>
                        <a:pt x="1585456" y="537288"/>
                        <a:pt x="1584618" y="535104"/>
                      </a:cubicBezTo>
                      <a:lnTo>
                        <a:pt x="1579481" y="522025"/>
                      </a:lnTo>
                      <a:lnTo>
                        <a:pt x="1574301" y="508963"/>
                      </a:lnTo>
                      <a:cubicBezTo>
                        <a:pt x="1573418" y="506795"/>
                        <a:pt x="1572601" y="504594"/>
                        <a:pt x="1571659" y="502453"/>
                      </a:cubicBezTo>
                      <a:lnTo>
                        <a:pt x="1568788" y="496047"/>
                      </a:lnTo>
                      <a:lnTo>
                        <a:pt x="1557202" y="470462"/>
                      </a:lnTo>
                      <a:cubicBezTo>
                        <a:pt x="1555334" y="466164"/>
                        <a:pt x="1553068" y="462068"/>
                        <a:pt x="1550992" y="457879"/>
                      </a:cubicBezTo>
                      <a:lnTo>
                        <a:pt x="1544608" y="445383"/>
                      </a:lnTo>
                      <a:lnTo>
                        <a:pt x="1538180" y="432909"/>
                      </a:lnTo>
                      <a:cubicBezTo>
                        <a:pt x="1535980" y="428786"/>
                        <a:pt x="1533588" y="424766"/>
                        <a:pt x="1531295" y="420691"/>
                      </a:cubicBezTo>
                      <a:cubicBezTo>
                        <a:pt x="1526643" y="412580"/>
                        <a:pt x="1522013" y="404453"/>
                        <a:pt x="1517269" y="396402"/>
                      </a:cubicBezTo>
                      <a:lnTo>
                        <a:pt x="1502191" y="372767"/>
                      </a:lnTo>
                      <a:lnTo>
                        <a:pt x="1498400" y="366873"/>
                      </a:lnTo>
                      <a:cubicBezTo>
                        <a:pt x="1497152" y="364896"/>
                        <a:pt x="1495861" y="362951"/>
                        <a:pt x="1494494" y="361055"/>
                      </a:cubicBezTo>
                      <a:lnTo>
                        <a:pt x="1486416" y="349605"/>
                      </a:lnTo>
                      <a:lnTo>
                        <a:pt x="1478299" y="338183"/>
                      </a:lnTo>
                      <a:lnTo>
                        <a:pt x="1474230" y="332479"/>
                      </a:lnTo>
                      <a:cubicBezTo>
                        <a:pt x="1472880" y="330578"/>
                        <a:pt x="1471392" y="328775"/>
                        <a:pt x="1469976" y="326918"/>
                      </a:cubicBezTo>
                      <a:lnTo>
                        <a:pt x="1452709" y="304857"/>
                      </a:lnTo>
                      <a:cubicBezTo>
                        <a:pt x="1451249" y="303037"/>
                        <a:pt x="1449854" y="301158"/>
                        <a:pt x="1448329" y="299393"/>
                      </a:cubicBezTo>
                      <a:lnTo>
                        <a:pt x="1443775" y="294071"/>
                      </a:lnTo>
                      <a:lnTo>
                        <a:pt x="1434640" y="283455"/>
                      </a:lnTo>
                      <a:lnTo>
                        <a:pt x="1425473" y="272866"/>
                      </a:lnTo>
                      <a:cubicBezTo>
                        <a:pt x="1423969" y="271079"/>
                        <a:pt x="1422379" y="269374"/>
                        <a:pt x="1420766" y="267680"/>
                      </a:cubicBezTo>
                      <a:lnTo>
                        <a:pt x="1415962" y="262581"/>
                      </a:lnTo>
                      <a:lnTo>
                        <a:pt x="1396663" y="242280"/>
                      </a:lnTo>
                      <a:cubicBezTo>
                        <a:pt x="1389984" y="235754"/>
                        <a:pt x="1383230" y="229299"/>
                        <a:pt x="1376486" y="222839"/>
                      </a:cubicBezTo>
                      <a:cubicBezTo>
                        <a:pt x="1373087" y="219636"/>
                        <a:pt x="1369786" y="216335"/>
                        <a:pt x="1366289" y="213235"/>
                      </a:cubicBezTo>
                      <a:lnTo>
                        <a:pt x="1355749" y="203997"/>
                      </a:lnTo>
                      <a:lnTo>
                        <a:pt x="1345181" y="194791"/>
                      </a:lnTo>
                      <a:cubicBezTo>
                        <a:pt x="1341641" y="191741"/>
                        <a:pt x="1338171" y="188614"/>
                        <a:pt x="1334467" y="185760"/>
                      </a:cubicBezTo>
                      <a:lnTo>
                        <a:pt x="1312482" y="168345"/>
                      </a:lnTo>
                      <a:lnTo>
                        <a:pt x="1306958" y="164025"/>
                      </a:lnTo>
                      <a:lnTo>
                        <a:pt x="1301271" y="159918"/>
                      </a:lnTo>
                      <a:lnTo>
                        <a:pt x="1289876" y="151726"/>
                      </a:lnTo>
                      <a:cubicBezTo>
                        <a:pt x="1282255" y="146295"/>
                        <a:pt x="1274722" y="140744"/>
                        <a:pt x="1266785" y="135771"/>
                      </a:cubicBezTo>
                      <a:lnTo>
                        <a:pt x="1243183" y="120541"/>
                      </a:lnTo>
                      <a:cubicBezTo>
                        <a:pt x="1235170" y="115693"/>
                        <a:pt x="1227021" y="111046"/>
                        <a:pt x="1218921" y="106334"/>
                      </a:cubicBezTo>
                      <a:cubicBezTo>
                        <a:pt x="1214858" y="104003"/>
                        <a:pt x="1210821" y="101622"/>
                        <a:pt x="1206719" y="99351"/>
                      </a:cubicBezTo>
                      <a:lnTo>
                        <a:pt x="1194240" y="92853"/>
                      </a:lnTo>
                      <a:lnTo>
                        <a:pt x="1181733" y="86398"/>
                      </a:lnTo>
                      <a:lnTo>
                        <a:pt x="1175474" y="83184"/>
                      </a:lnTo>
                      <a:cubicBezTo>
                        <a:pt x="1173394" y="82100"/>
                        <a:pt x="1171296" y="81049"/>
                        <a:pt x="1169150" y="80095"/>
                      </a:cubicBezTo>
                      <a:cubicBezTo>
                        <a:pt x="1152073" y="72279"/>
                        <a:pt x="1135105" y="64211"/>
                        <a:pt x="1117506" y="57549"/>
                      </a:cubicBezTo>
                      <a:lnTo>
                        <a:pt x="1104394" y="52358"/>
                      </a:lnTo>
                      <a:cubicBezTo>
                        <a:pt x="1102204" y="51503"/>
                        <a:pt x="1100031" y="50615"/>
                        <a:pt x="1097825" y="49798"/>
                      </a:cubicBezTo>
                      <a:lnTo>
                        <a:pt x="1091157" y="47488"/>
                      </a:lnTo>
                      <a:lnTo>
                        <a:pt x="1064444" y="38381"/>
                      </a:lnTo>
                      <a:cubicBezTo>
                        <a:pt x="1060016" y="36801"/>
                        <a:pt x="1055457" y="35592"/>
                        <a:pt x="1050946" y="34263"/>
                      </a:cubicBezTo>
                      <a:lnTo>
                        <a:pt x="1037377" y="30362"/>
                      </a:lnTo>
                      <a:lnTo>
                        <a:pt x="1023792" y="26511"/>
                      </a:lnTo>
                      <a:cubicBezTo>
                        <a:pt x="1021537" y="25836"/>
                        <a:pt x="1019244" y="25308"/>
                        <a:pt x="1016950" y="24768"/>
                      </a:cubicBezTo>
                      <a:lnTo>
                        <a:pt x="1010076" y="23151"/>
                      </a:lnTo>
                      <a:lnTo>
                        <a:pt x="982551" y="16794"/>
                      </a:lnTo>
                      <a:cubicBezTo>
                        <a:pt x="973313" y="14980"/>
                        <a:pt x="964031" y="13373"/>
                        <a:pt x="954765" y="11706"/>
                      </a:cubicBezTo>
                      <a:lnTo>
                        <a:pt x="940853" y="9260"/>
                      </a:lnTo>
                      <a:lnTo>
                        <a:pt x="926854" y="7435"/>
                      </a:lnTo>
                      <a:cubicBezTo>
                        <a:pt x="917518" y="6253"/>
                        <a:pt x="908181" y="5033"/>
                        <a:pt x="898834" y="3971"/>
                      </a:cubicBezTo>
                      <a:lnTo>
                        <a:pt x="870705" y="1825"/>
                      </a:lnTo>
                      <a:cubicBezTo>
                        <a:pt x="866015" y="1509"/>
                        <a:pt x="861324" y="1095"/>
                        <a:pt x="856635" y="888"/>
                      </a:cubicBezTo>
                      <a:lnTo>
                        <a:pt x="842554" y="523"/>
                      </a:lnTo>
                      <a:cubicBezTo>
                        <a:pt x="833168" y="321"/>
                        <a:pt x="823766" y="38"/>
                        <a:pt x="814392" y="0"/>
                      </a:cubicBezTo>
                      <a:lnTo>
                        <a:pt x="786355" y="757"/>
                      </a:lnTo>
                      <a:cubicBezTo>
                        <a:pt x="781681" y="931"/>
                        <a:pt x="777013" y="980"/>
                        <a:pt x="772339" y="1275"/>
                      </a:cubicBezTo>
                      <a:lnTo>
                        <a:pt x="758335" y="2337"/>
                      </a:lnTo>
                      <a:cubicBezTo>
                        <a:pt x="748998" y="3105"/>
                        <a:pt x="739656" y="3720"/>
                        <a:pt x="730342" y="4706"/>
                      </a:cubicBezTo>
                      <a:lnTo>
                        <a:pt x="702441" y="8296"/>
                      </a:lnTo>
                      <a:lnTo>
                        <a:pt x="695469" y="9222"/>
                      </a:lnTo>
                      <a:lnTo>
                        <a:pt x="691983" y="9690"/>
                      </a:lnTo>
                      <a:lnTo>
                        <a:pt x="688518" y="10301"/>
                      </a:lnTo>
                      <a:lnTo>
                        <a:pt x="674661" y="12774"/>
                      </a:lnTo>
                      <a:lnTo>
                        <a:pt x="660808" y="15296"/>
                      </a:lnTo>
                      <a:cubicBezTo>
                        <a:pt x="656195" y="16156"/>
                        <a:pt x="651564" y="16930"/>
                        <a:pt x="647005" y="18057"/>
                      </a:cubicBezTo>
                      <a:lnTo>
                        <a:pt x="619568" y="24441"/>
                      </a:lnTo>
                      <a:cubicBezTo>
                        <a:pt x="583219" y="33821"/>
                        <a:pt x="547207" y="44901"/>
                        <a:pt x="512498" y="59287"/>
                      </a:cubicBezTo>
                      <a:lnTo>
                        <a:pt x="499419" y="64516"/>
                      </a:lnTo>
                      <a:cubicBezTo>
                        <a:pt x="495111" y="66379"/>
                        <a:pt x="490846" y="68346"/>
                        <a:pt x="486564" y="70263"/>
                      </a:cubicBezTo>
                      <a:cubicBezTo>
                        <a:pt x="478023" y="74158"/>
                        <a:pt x="469438" y="77960"/>
                        <a:pt x="460968" y="82007"/>
                      </a:cubicBezTo>
                      <a:cubicBezTo>
                        <a:pt x="444278" y="90586"/>
                        <a:pt x="427402" y="98839"/>
                        <a:pt x="411300" y="108480"/>
                      </a:cubicBezTo>
                      <a:lnTo>
                        <a:pt x="399120" y="115524"/>
                      </a:lnTo>
                      <a:lnTo>
                        <a:pt x="393047" y="119070"/>
                      </a:lnTo>
                      <a:lnTo>
                        <a:pt x="387115" y="122845"/>
                      </a:lnTo>
                      <a:lnTo>
                        <a:pt x="363452" y="138053"/>
                      </a:lnTo>
                      <a:cubicBezTo>
                        <a:pt x="359470" y="140532"/>
                        <a:pt x="355734" y="143370"/>
                        <a:pt x="351882" y="146039"/>
                      </a:cubicBezTo>
                      <a:lnTo>
                        <a:pt x="340427" y="154188"/>
                      </a:lnTo>
                      <a:lnTo>
                        <a:pt x="328999" y="162375"/>
                      </a:lnTo>
                      <a:cubicBezTo>
                        <a:pt x="325262" y="165197"/>
                        <a:pt x="321602" y="168122"/>
                        <a:pt x="317903" y="170998"/>
                      </a:cubicBezTo>
                      <a:cubicBezTo>
                        <a:pt x="310555" y="176804"/>
                        <a:pt x="303125" y="182524"/>
                        <a:pt x="295896" y="188478"/>
                      </a:cubicBezTo>
                      <a:lnTo>
                        <a:pt x="274647" y="206868"/>
                      </a:lnTo>
                      <a:cubicBezTo>
                        <a:pt x="267473" y="212903"/>
                        <a:pt x="260833" y="219516"/>
                        <a:pt x="254018" y="225938"/>
                      </a:cubicBezTo>
                      <a:lnTo>
                        <a:pt x="243865" y="235650"/>
                      </a:lnTo>
                      <a:cubicBezTo>
                        <a:pt x="242193" y="237284"/>
                        <a:pt x="240455" y="238864"/>
                        <a:pt x="238837" y="240553"/>
                      </a:cubicBezTo>
                      <a:lnTo>
                        <a:pt x="233973" y="245619"/>
                      </a:lnTo>
                      <a:lnTo>
                        <a:pt x="214597" y="265964"/>
                      </a:lnTo>
                      <a:cubicBezTo>
                        <a:pt x="208273" y="272866"/>
                        <a:pt x="202232" y="280034"/>
                        <a:pt x="196071" y="287094"/>
                      </a:cubicBezTo>
                      <a:lnTo>
                        <a:pt x="186915" y="297748"/>
                      </a:lnTo>
                      <a:lnTo>
                        <a:pt x="178194" y="308768"/>
                      </a:lnTo>
                      <a:lnTo>
                        <a:pt x="169511" y="319820"/>
                      </a:lnTo>
                      <a:lnTo>
                        <a:pt x="165186" y="325355"/>
                      </a:lnTo>
                      <a:lnTo>
                        <a:pt x="163023" y="328127"/>
                      </a:lnTo>
                      <a:lnTo>
                        <a:pt x="160964" y="330976"/>
                      </a:lnTo>
                      <a:lnTo>
                        <a:pt x="144645" y="353871"/>
                      </a:lnTo>
                      <a:lnTo>
                        <a:pt x="140592" y="359612"/>
                      </a:lnTo>
                      <a:cubicBezTo>
                        <a:pt x="139268" y="361546"/>
                        <a:pt x="138026" y="363534"/>
                        <a:pt x="136746" y="365495"/>
                      </a:cubicBezTo>
                      <a:lnTo>
                        <a:pt x="129131" y="377315"/>
                      </a:lnTo>
                      <a:cubicBezTo>
                        <a:pt x="118732" y="392927"/>
                        <a:pt x="109646" y="409361"/>
                        <a:pt x="100288" y="425615"/>
                      </a:cubicBezTo>
                      <a:cubicBezTo>
                        <a:pt x="95821" y="433862"/>
                        <a:pt x="91616" y="442256"/>
                        <a:pt x="87307" y="450596"/>
                      </a:cubicBezTo>
                      <a:cubicBezTo>
                        <a:pt x="85183" y="454780"/>
                        <a:pt x="83015" y="458941"/>
                        <a:pt x="80940" y="463152"/>
                      </a:cubicBezTo>
                      <a:lnTo>
                        <a:pt x="75084" y="475958"/>
                      </a:lnTo>
                      <a:lnTo>
                        <a:pt x="69272" y="488786"/>
                      </a:lnTo>
                      <a:lnTo>
                        <a:pt x="66385" y="495209"/>
                      </a:lnTo>
                      <a:cubicBezTo>
                        <a:pt x="65404" y="497344"/>
                        <a:pt x="64467" y="499490"/>
                        <a:pt x="63623" y="501685"/>
                      </a:cubicBezTo>
                      <a:lnTo>
                        <a:pt x="53230" y="527870"/>
                      </a:lnTo>
                      <a:cubicBezTo>
                        <a:pt x="40129" y="563048"/>
                        <a:pt x="28718" y="598961"/>
                        <a:pt x="20688" y="635664"/>
                      </a:cubicBezTo>
                      <a:lnTo>
                        <a:pt x="17529" y="649391"/>
                      </a:lnTo>
                      <a:cubicBezTo>
                        <a:pt x="16472" y="653967"/>
                        <a:pt x="15759" y="658608"/>
                        <a:pt x="14871" y="663216"/>
                      </a:cubicBezTo>
                      <a:lnTo>
                        <a:pt x="9892" y="690926"/>
                      </a:lnTo>
                      <a:cubicBezTo>
                        <a:pt x="8552" y="700202"/>
                        <a:pt x="7392" y="709512"/>
                        <a:pt x="6177" y="718810"/>
                      </a:cubicBezTo>
                      <a:lnTo>
                        <a:pt x="4418" y="732765"/>
                      </a:lnTo>
                      <a:lnTo>
                        <a:pt x="3268" y="746765"/>
                      </a:lnTo>
                      <a:cubicBezTo>
                        <a:pt x="2527" y="756101"/>
                        <a:pt x="1770" y="765438"/>
                        <a:pt x="1139" y="774774"/>
                      </a:cubicBezTo>
                      <a:lnTo>
                        <a:pt x="305" y="802805"/>
                      </a:lnTo>
                      <a:cubicBezTo>
                        <a:pt x="202" y="807479"/>
                        <a:pt x="27" y="812147"/>
                        <a:pt x="0" y="816826"/>
                      </a:cubicBezTo>
                      <a:lnTo>
                        <a:pt x="283" y="830913"/>
                      </a:lnTo>
                      <a:lnTo>
                        <a:pt x="997" y="859080"/>
                      </a:lnTo>
                      <a:lnTo>
                        <a:pt x="13199" y="858470"/>
                      </a:lnTo>
                      <a:lnTo>
                        <a:pt x="12496" y="830728"/>
                      </a:lnTo>
                      <a:lnTo>
                        <a:pt x="12213" y="816854"/>
                      </a:lnTo>
                      <a:cubicBezTo>
                        <a:pt x="12240" y="812240"/>
                        <a:pt x="12414" y="807642"/>
                        <a:pt x="12518" y="803040"/>
                      </a:cubicBezTo>
                      <a:lnTo>
                        <a:pt x="13335" y="775422"/>
                      </a:lnTo>
                      <a:cubicBezTo>
                        <a:pt x="13956" y="766222"/>
                        <a:pt x="14707" y="757022"/>
                        <a:pt x="15432" y="747827"/>
                      </a:cubicBezTo>
                      <a:lnTo>
                        <a:pt x="16559" y="734035"/>
                      </a:lnTo>
                      <a:lnTo>
                        <a:pt x="18297" y="720292"/>
                      </a:lnTo>
                      <a:cubicBezTo>
                        <a:pt x="19490" y="711129"/>
                        <a:pt x="20634" y="701962"/>
                        <a:pt x="21952" y="692821"/>
                      </a:cubicBezTo>
                      <a:lnTo>
                        <a:pt x="26860" y="665526"/>
                      </a:lnTo>
                      <a:cubicBezTo>
                        <a:pt x="27737" y="660988"/>
                        <a:pt x="28434" y="656412"/>
                        <a:pt x="29480" y="651908"/>
                      </a:cubicBezTo>
                      <a:lnTo>
                        <a:pt x="32596" y="638388"/>
                      </a:lnTo>
                      <a:cubicBezTo>
                        <a:pt x="40494" y="602235"/>
                        <a:pt x="51743" y="566866"/>
                        <a:pt x="64647" y="532211"/>
                      </a:cubicBezTo>
                      <a:lnTo>
                        <a:pt x="74882" y="506419"/>
                      </a:lnTo>
                      <a:cubicBezTo>
                        <a:pt x="75710" y="504262"/>
                        <a:pt x="76636" y="502143"/>
                        <a:pt x="77601" y="500040"/>
                      </a:cubicBezTo>
                      <a:lnTo>
                        <a:pt x="80449" y="493716"/>
                      </a:lnTo>
                      <a:lnTo>
                        <a:pt x="86174" y="481084"/>
                      </a:lnTo>
                      <a:lnTo>
                        <a:pt x="91943" y="468468"/>
                      </a:lnTo>
                      <a:cubicBezTo>
                        <a:pt x="93986" y="464323"/>
                        <a:pt x="96121" y="460227"/>
                        <a:pt x="98218" y="456103"/>
                      </a:cubicBezTo>
                      <a:cubicBezTo>
                        <a:pt x="102461" y="447889"/>
                        <a:pt x="106601" y="439620"/>
                        <a:pt x="111003" y="431498"/>
                      </a:cubicBezTo>
                      <a:cubicBezTo>
                        <a:pt x="120230" y="415489"/>
                        <a:pt x="129164" y="399295"/>
                        <a:pt x="139415" y="383923"/>
                      </a:cubicBezTo>
                      <a:lnTo>
                        <a:pt x="146921" y="372277"/>
                      </a:lnTo>
                      <a:cubicBezTo>
                        <a:pt x="148185" y="370343"/>
                        <a:pt x="149405" y="368382"/>
                        <a:pt x="150707" y="366481"/>
                      </a:cubicBezTo>
                      <a:lnTo>
                        <a:pt x="154705" y="360827"/>
                      </a:lnTo>
                      <a:lnTo>
                        <a:pt x="170780" y="338270"/>
                      </a:lnTo>
                      <a:lnTo>
                        <a:pt x="172806" y="335459"/>
                      </a:lnTo>
                      <a:lnTo>
                        <a:pt x="174936" y="332730"/>
                      </a:lnTo>
                      <a:lnTo>
                        <a:pt x="179201" y="327278"/>
                      </a:lnTo>
                      <a:lnTo>
                        <a:pt x="187754" y="316394"/>
                      </a:lnTo>
                      <a:lnTo>
                        <a:pt x="196344" y="305538"/>
                      </a:lnTo>
                      <a:lnTo>
                        <a:pt x="205370" y="295041"/>
                      </a:lnTo>
                      <a:cubicBezTo>
                        <a:pt x="211438" y="288090"/>
                        <a:pt x="217386" y="281025"/>
                        <a:pt x="223618" y="274227"/>
                      </a:cubicBezTo>
                      <a:lnTo>
                        <a:pt x="242710" y="254182"/>
                      </a:lnTo>
                      <a:lnTo>
                        <a:pt x="247504" y="249192"/>
                      </a:lnTo>
                      <a:cubicBezTo>
                        <a:pt x="249100" y="247525"/>
                        <a:pt x="250810" y="245978"/>
                        <a:pt x="252461" y="244366"/>
                      </a:cubicBezTo>
                      <a:lnTo>
                        <a:pt x="262462" y="234801"/>
                      </a:lnTo>
                      <a:cubicBezTo>
                        <a:pt x="269178" y="228477"/>
                        <a:pt x="275714" y="221956"/>
                        <a:pt x="282785" y="216013"/>
                      </a:cubicBezTo>
                      <a:lnTo>
                        <a:pt x="303718" y="197896"/>
                      </a:lnTo>
                      <a:cubicBezTo>
                        <a:pt x="310838" y="192029"/>
                        <a:pt x="318159" y="186403"/>
                        <a:pt x="325398" y="180677"/>
                      </a:cubicBezTo>
                      <a:cubicBezTo>
                        <a:pt x="329037" y="177839"/>
                        <a:pt x="332643" y="174963"/>
                        <a:pt x="336325" y="172180"/>
                      </a:cubicBezTo>
                      <a:lnTo>
                        <a:pt x="347585" y="164118"/>
                      </a:lnTo>
                      <a:lnTo>
                        <a:pt x="358871" y="156089"/>
                      </a:lnTo>
                      <a:cubicBezTo>
                        <a:pt x="362662" y="153458"/>
                        <a:pt x="366339" y="150658"/>
                        <a:pt x="370267" y="148223"/>
                      </a:cubicBezTo>
                      <a:lnTo>
                        <a:pt x="393575" y="133243"/>
                      </a:lnTo>
                      <a:lnTo>
                        <a:pt x="399415" y="129523"/>
                      </a:lnTo>
                      <a:lnTo>
                        <a:pt x="405401" y="126031"/>
                      </a:lnTo>
                      <a:lnTo>
                        <a:pt x="417401" y="119097"/>
                      </a:lnTo>
                      <a:cubicBezTo>
                        <a:pt x="433258" y="109592"/>
                        <a:pt x="449888" y="101470"/>
                        <a:pt x="466322" y="93016"/>
                      </a:cubicBezTo>
                      <a:cubicBezTo>
                        <a:pt x="474662" y="89029"/>
                        <a:pt x="483121" y="85281"/>
                        <a:pt x="491532" y="81446"/>
                      </a:cubicBezTo>
                      <a:cubicBezTo>
                        <a:pt x="495753" y="79556"/>
                        <a:pt x="499948" y="77617"/>
                        <a:pt x="504191" y="75781"/>
                      </a:cubicBezTo>
                      <a:lnTo>
                        <a:pt x="517074" y="70633"/>
                      </a:lnTo>
                      <a:cubicBezTo>
                        <a:pt x="551260" y="56460"/>
                        <a:pt x="586738" y="45555"/>
                        <a:pt x="622537" y="36311"/>
                      </a:cubicBezTo>
                      <a:lnTo>
                        <a:pt x="649560" y="30019"/>
                      </a:lnTo>
                      <a:cubicBezTo>
                        <a:pt x="654054" y="28908"/>
                        <a:pt x="658613" y="28146"/>
                        <a:pt x="663156" y="27296"/>
                      </a:cubicBezTo>
                      <a:lnTo>
                        <a:pt x="676801" y="24812"/>
                      </a:lnTo>
                      <a:lnTo>
                        <a:pt x="690452" y="22372"/>
                      </a:lnTo>
                      <a:lnTo>
                        <a:pt x="693867" y="21767"/>
                      </a:lnTo>
                      <a:lnTo>
                        <a:pt x="697299" y="21304"/>
                      </a:lnTo>
                      <a:lnTo>
                        <a:pt x="704168" y="20394"/>
                      </a:lnTo>
                      <a:lnTo>
                        <a:pt x="731654" y="16859"/>
                      </a:lnTo>
                      <a:cubicBezTo>
                        <a:pt x="740833" y="15889"/>
                        <a:pt x="750039" y="15290"/>
                        <a:pt x="759234" y="14528"/>
                      </a:cubicBezTo>
                      <a:lnTo>
                        <a:pt x="773031" y="13476"/>
                      </a:lnTo>
                      <a:cubicBezTo>
                        <a:pt x="777634" y="13182"/>
                        <a:pt x="782237" y="13139"/>
                        <a:pt x="786840" y="12970"/>
                      </a:cubicBezTo>
                      <a:lnTo>
                        <a:pt x="814462" y="12223"/>
                      </a:lnTo>
                      <a:cubicBezTo>
                        <a:pt x="823695" y="12267"/>
                        <a:pt x="832955" y="12545"/>
                        <a:pt x="842199" y="12741"/>
                      </a:cubicBezTo>
                      <a:lnTo>
                        <a:pt x="856068" y="13100"/>
                      </a:lnTo>
                      <a:cubicBezTo>
                        <a:pt x="860693" y="13307"/>
                        <a:pt x="865306" y="13716"/>
                        <a:pt x="869926" y="14026"/>
                      </a:cubicBezTo>
                      <a:lnTo>
                        <a:pt x="897635" y="16134"/>
                      </a:lnTo>
                      <a:cubicBezTo>
                        <a:pt x="906841" y="17186"/>
                        <a:pt x="916036" y="18384"/>
                        <a:pt x="925231" y="19550"/>
                      </a:cubicBezTo>
                      <a:lnTo>
                        <a:pt x="939018" y="21347"/>
                      </a:lnTo>
                      <a:lnTo>
                        <a:pt x="952717" y="23755"/>
                      </a:lnTo>
                      <a:cubicBezTo>
                        <a:pt x="961841" y="25400"/>
                        <a:pt x="970987" y="26980"/>
                        <a:pt x="980079" y="28766"/>
                      </a:cubicBezTo>
                      <a:lnTo>
                        <a:pt x="1007184" y="35031"/>
                      </a:lnTo>
                      <a:lnTo>
                        <a:pt x="1013955" y="36627"/>
                      </a:lnTo>
                      <a:cubicBezTo>
                        <a:pt x="1016210" y="37155"/>
                        <a:pt x="1018470" y="37678"/>
                        <a:pt x="1020693" y="38343"/>
                      </a:cubicBezTo>
                      <a:lnTo>
                        <a:pt x="1034071" y="42139"/>
                      </a:lnTo>
                      <a:lnTo>
                        <a:pt x="1047438" y="45980"/>
                      </a:lnTo>
                      <a:cubicBezTo>
                        <a:pt x="1051883" y="47292"/>
                        <a:pt x="1056372" y="48474"/>
                        <a:pt x="1060729" y="50038"/>
                      </a:cubicBezTo>
                      <a:lnTo>
                        <a:pt x="1087039" y="59009"/>
                      </a:lnTo>
                      <a:lnTo>
                        <a:pt x="1093609" y="61281"/>
                      </a:lnTo>
                      <a:cubicBezTo>
                        <a:pt x="1095777" y="62087"/>
                        <a:pt x="1097923" y="62964"/>
                        <a:pt x="1100080" y="63803"/>
                      </a:cubicBezTo>
                      <a:lnTo>
                        <a:pt x="1112990" y="68918"/>
                      </a:lnTo>
                      <a:cubicBezTo>
                        <a:pt x="1130328" y="75471"/>
                        <a:pt x="1147034" y="83423"/>
                        <a:pt x="1163861" y="91120"/>
                      </a:cubicBezTo>
                      <a:cubicBezTo>
                        <a:pt x="1165975" y="92057"/>
                        <a:pt x="1168045" y="93092"/>
                        <a:pt x="1170087" y="94165"/>
                      </a:cubicBezTo>
                      <a:lnTo>
                        <a:pt x="1176253" y="97330"/>
                      </a:lnTo>
                      <a:lnTo>
                        <a:pt x="1188569" y="103687"/>
                      </a:lnTo>
                      <a:lnTo>
                        <a:pt x="1200864" y="110087"/>
                      </a:lnTo>
                      <a:cubicBezTo>
                        <a:pt x="1204900" y="112326"/>
                        <a:pt x="1208876" y="114674"/>
                        <a:pt x="1212880" y="116973"/>
                      </a:cubicBezTo>
                      <a:cubicBezTo>
                        <a:pt x="1220860" y="121619"/>
                        <a:pt x="1228889" y="126189"/>
                        <a:pt x="1236782" y="130967"/>
                      </a:cubicBezTo>
                      <a:lnTo>
                        <a:pt x="1260037" y="145968"/>
                      </a:lnTo>
                      <a:cubicBezTo>
                        <a:pt x="1267864" y="150871"/>
                        <a:pt x="1275283" y="156339"/>
                        <a:pt x="1282789" y="161689"/>
                      </a:cubicBezTo>
                      <a:lnTo>
                        <a:pt x="1294016" y="169756"/>
                      </a:lnTo>
                      <a:lnTo>
                        <a:pt x="1299621" y="173803"/>
                      </a:lnTo>
                      <a:lnTo>
                        <a:pt x="1305057" y="178063"/>
                      </a:lnTo>
                      <a:lnTo>
                        <a:pt x="1326721" y="195221"/>
                      </a:lnTo>
                      <a:cubicBezTo>
                        <a:pt x="1330370" y="198032"/>
                        <a:pt x="1333791" y="201115"/>
                        <a:pt x="1337278" y="204122"/>
                      </a:cubicBezTo>
                      <a:lnTo>
                        <a:pt x="1347692" y="213192"/>
                      </a:lnTo>
                      <a:lnTo>
                        <a:pt x="1358075" y="222294"/>
                      </a:lnTo>
                      <a:cubicBezTo>
                        <a:pt x="1361517" y="225344"/>
                        <a:pt x="1364769" y="228607"/>
                        <a:pt x="1368119" y="231756"/>
                      </a:cubicBezTo>
                      <a:cubicBezTo>
                        <a:pt x="1374765" y="238123"/>
                        <a:pt x="1381416" y="244480"/>
                        <a:pt x="1388001" y="250908"/>
                      </a:cubicBezTo>
                      <a:lnTo>
                        <a:pt x="1407012" y="270915"/>
                      </a:lnTo>
                      <a:lnTo>
                        <a:pt x="1411746" y="275938"/>
                      </a:lnTo>
                      <a:cubicBezTo>
                        <a:pt x="1413336" y="277599"/>
                        <a:pt x="1414900" y="279288"/>
                        <a:pt x="1416381" y="281047"/>
                      </a:cubicBezTo>
                      <a:lnTo>
                        <a:pt x="1425413" y="291479"/>
                      </a:lnTo>
                      <a:lnTo>
                        <a:pt x="1434411" y="301943"/>
                      </a:lnTo>
                      <a:lnTo>
                        <a:pt x="1438900" y="307183"/>
                      </a:lnTo>
                      <a:cubicBezTo>
                        <a:pt x="1440404" y="308926"/>
                        <a:pt x="1441771" y="310778"/>
                        <a:pt x="1443214" y="312570"/>
                      </a:cubicBezTo>
                      <a:lnTo>
                        <a:pt x="1460226" y="334310"/>
                      </a:lnTo>
                      <a:cubicBezTo>
                        <a:pt x="1461620" y="336140"/>
                        <a:pt x="1463086" y="337916"/>
                        <a:pt x="1464420" y="339790"/>
                      </a:cubicBezTo>
                      <a:lnTo>
                        <a:pt x="1468429" y="345406"/>
                      </a:lnTo>
                      <a:lnTo>
                        <a:pt x="1476426" y="356659"/>
                      </a:lnTo>
                      <a:lnTo>
                        <a:pt x="1484384" y="367941"/>
                      </a:lnTo>
                      <a:cubicBezTo>
                        <a:pt x="1485735" y="369804"/>
                        <a:pt x="1487004" y="371726"/>
                        <a:pt x="1488230" y="373671"/>
                      </a:cubicBezTo>
                      <a:lnTo>
                        <a:pt x="1491967" y="379478"/>
                      </a:lnTo>
                      <a:lnTo>
                        <a:pt x="1506821" y="402764"/>
                      </a:lnTo>
                      <a:cubicBezTo>
                        <a:pt x="1511495" y="410701"/>
                        <a:pt x="1516054" y="418703"/>
                        <a:pt x="1520640" y="426694"/>
                      </a:cubicBezTo>
                      <a:cubicBezTo>
                        <a:pt x="1522901" y="430703"/>
                        <a:pt x="1525260" y="434663"/>
                        <a:pt x="1527427" y="438727"/>
                      </a:cubicBezTo>
                      <a:lnTo>
                        <a:pt x="1533757" y="451021"/>
                      </a:lnTo>
                      <a:lnTo>
                        <a:pt x="1540049" y="463332"/>
                      </a:lnTo>
                      <a:cubicBezTo>
                        <a:pt x="1542097" y="467461"/>
                        <a:pt x="1544330" y="471497"/>
                        <a:pt x="1546166" y="475729"/>
                      </a:cubicBezTo>
                      <a:lnTo>
                        <a:pt x="1557578" y="500939"/>
                      </a:lnTo>
                      <a:lnTo>
                        <a:pt x="1560405" y="507252"/>
                      </a:lnTo>
                      <a:cubicBezTo>
                        <a:pt x="1561336" y="509360"/>
                        <a:pt x="1562137" y="511528"/>
                        <a:pt x="1563009" y="513664"/>
                      </a:cubicBezTo>
                      <a:lnTo>
                        <a:pt x="1568112" y="526535"/>
                      </a:lnTo>
                      <a:lnTo>
                        <a:pt x="1573173" y="539418"/>
                      </a:lnTo>
                      <a:cubicBezTo>
                        <a:pt x="1573995" y="541575"/>
                        <a:pt x="1574889" y="543699"/>
                        <a:pt x="1575651" y="545878"/>
                      </a:cubicBezTo>
                      <a:lnTo>
                        <a:pt x="1577901" y="552431"/>
                      </a:lnTo>
                      <a:lnTo>
                        <a:pt x="1586786" y="578670"/>
                      </a:lnTo>
                      <a:cubicBezTo>
                        <a:pt x="1588333" y="583023"/>
                        <a:pt x="1589482" y="587500"/>
                        <a:pt x="1590794" y="591929"/>
                      </a:cubicBezTo>
                      <a:lnTo>
                        <a:pt x="1594602" y="605252"/>
                      </a:lnTo>
                      <a:lnTo>
                        <a:pt x="1598366" y="618587"/>
                      </a:lnTo>
                      <a:cubicBezTo>
                        <a:pt x="1599630" y="623032"/>
                        <a:pt x="1600545" y="627564"/>
                        <a:pt x="1601645" y="632053"/>
                      </a:cubicBezTo>
                      <a:lnTo>
                        <a:pt x="1607871" y="659071"/>
                      </a:lnTo>
                      <a:cubicBezTo>
                        <a:pt x="1609637" y="668140"/>
                        <a:pt x="1611221" y="677248"/>
                        <a:pt x="1612861" y="686339"/>
                      </a:cubicBezTo>
                      <a:lnTo>
                        <a:pt x="1615269" y="699990"/>
                      </a:lnTo>
                      <a:lnTo>
                        <a:pt x="1617072" y="713733"/>
                      </a:lnTo>
                      <a:cubicBezTo>
                        <a:pt x="1618243" y="722895"/>
                        <a:pt x="1619447" y="732063"/>
                        <a:pt x="1620504" y="741236"/>
                      </a:cubicBezTo>
                      <a:lnTo>
                        <a:pt x="1622655" y="768853"/>
                      </a:lnTo>
                      <a:cubicBezTo>
                        <a:pt x="1622977" y="773456"/>
                        <a:pt x="1623390" y="778059"/>
                        <a:pt x="1623609" y="782667"/>
                      </a:cubicBezTo>
                      <a:lnTo>
                        <a:pt x="1624001" y="796498"/>
                      </a:lnTo>
                      <a:lnTo>
                        <a:pt x="1624349" y="810328"/>
                      </a:lnTo>
                      <a:lnTo>
                        <a:pt x="1624507" y="817246"/>
                      </a:lnTo>
                      <a:lnTo>
                        <a:pt x="1624583" y="820705"/>
                      </a:lnTo>
                      <a:lnTo>
                        <a:pt x="1624622" y="822431"/>
                      </a:lnTo>
                      <a:lnTo>
                        <a:pt x="1624627" y="823891"/>
                      </a:lnTo>
                      <a:lnTo>
                        <a:pt x="1624627" y="846361"/>
                      </a:lnTo>
                      <a:lnTo>
                        <a:pt x="1624627" y="891300"/>
                      </a:lnTo>
                      <a:lnTo>
                        <a:pt x="1624627" y="1610372"/>
                      </a:lnTo>
                      <a:lnTo>
                        <a:pt x="1624627" y="2329443"/>
                      </a:lnTo>
                      <a:lnTo>
                        <a:pt x="1624627" y="2509211"/>
                      </a:lnTo>
                      <a:lnTo>
                        <a:pt x="1624627" y="2554156"/>
                      </a:lnTo>
                      <a:lnTo>
                        <a:pt x="1624627" y="2556966"/>
                      </a:lnTo>
                      <a:lnTo>
                        <a:pt x="1624687" y="2559211"/>
                      </a:lnTo>
                      <a:lnTo>
                        <a:pt x="1624818" y="2563525"/>
                      </a:lnTo>
                      <a:lnTo>
                        <a:pt x="1625052" y="2572159"/>
                      </a:lnTo>
                      <a:cubicBezTo>
                        <a:pt x="1625204" y="2577911"/>
                        <a:pt x="1625172" y="2583679"/>
                        <a:pt x="1625798" y="2589393"/>
                      </a:cubicBezTo>
                      <a:lnTo>
                        <a:pt x="1627094" y="2606585"/>
                      </a:lnTo>
                      <a:lnTo>
                        <a:pt x="1627247" y="2608737"/>
                      </a:lnTo>
                      <a:lnTo>
                        <a:pt x="1627536" y="2610872"/>
                      </a:lnTo>
                      <a:lnTo>
                        <a:pt x="1628102" y="2615142"/>
                      </a:lnTo>
                      <a:lnTo>
                        <a:pt x="1629203" y="2623683"/>
                      </a:lnTo>
                      <a:lnTo>
                        <a:pt x="1630259" y="2632230"/>
                      </a:lnTo>
                      <a:cubicBezTo>
                        <a:pt x="1630586" y="2635084"/>
                        <a:pt x="1631256" y="2637879"/>
                        <a:pt x="1631730" y="2640711"/>
                      </a:cubicBezTo>
                      <a:lnTo>
                        <a:pt x="1634743" y="2657663"/>
                      </a:lnTo>
                      <a:cubicBezTo>
                        <a:pt x="1644297" y="2702537"/>
                        <a:pt x="1659184" y="2746436"/>
                        <a:pt x="1680570" y="2787328"/>
                      </a:cubicBezTo>
                      <a:cubicBezTo>
                        <a:pt x="1685527" y="2797743"/>
                        <a:pt x="1691698" y="2807520"/>
                        <a:pt x="1697292" y="2817608"/>
                      </a:cubicBezTo>
                      <a:cubicBezTo>
                        <a:pt x="1700327" y="2822516"/>
                        <a:pt x="1703535" y="2827321"/>
                        <a:pt x="1706607" y="2832207"/>
                      </a:cubicBezTo>
                      <a:lnTo>
                        <a:pt x="1711259" y="2839512"/>
                      </a:lnTo>
                      <a:lnTo>
                        <a:pt x="1716303" y="2846560"/>
                      </a:lnTo>
                      <a:cubicBezTo>
                        <a:pt x="1729278" y="2865696"/>
                        <a:pt x="1744236" y="2883416"/>
                        <a:pt x="1759717" y="2900564"/>
                      </a:cubicBezTo>
                      <a:lnTo>
                        <a:pt x="1771636" y="2913158"/>
                      </a:lnTo>
                      <a:cubicBezTo>
                        <a:pt x="1772600" y="2914236"/>
                        <a:pt x="1773646" y="2915233"/>
                        <a:pt x="1774702" y="2916219"/>
                      </a:cubicBezTo>
                      <a:lnTo>
                        <a:pt x="1777845" y="2919204"/>
                      </a:lnTo>
                      <a:lnTo>
                        <a:pt x="1784104" y="2925201"/>
                      </a:lnTo>
                      <a:lnTo>
                        <a:pt x="1790330" y="2931231"/>
                      </a:lnTo>
                      <a:lnTo>
                        <a:pt x="1796872" y="2936907"/>
                      </a:lnTo>
                      <a:cubicBezTo>
                        <a:pt x="1801257" y="2940666"/>
                        <a:pt x="1805523" y="2944566"/>
                        <a:pt x="1809951" y="2948265"/>
                      </a:cubicBezTo>
                      <a:cubicBezTo>
                        <a:pt x="1819086" y="2955308"/>
                        <a:pt x="1827878" y="2962820"/>
                        <a:pt x="1837432" y="2969274"/>
                      </a:cubicBezTo>
                      <a:lnTo>
                        <a:pt x="1844448" y="2974324"/>
                      </a:lnTo>
                      <a:lnTo>
                        <a:pt x="1847951" y="2976851"/>
                      </a:lnTo>
                      <a:lnTo>
                        <a:pt x="1851589" y="2979177"/>
                      </a:lnTo>
                      <a:lnTo>
                        <a:pt x="1866084" y="2988563"/>
                      </a:lnTo>
                      <a:cubicBezTo>
                        <a:pt x="1868448" y="2990213"/>
                        <a:pt x="1871019" y="2991515"/>
                        <a:pt x="1873487" y="2992981"/>
                      </a:cubicBezTo>
                      <a:lnTo>
                        <a:pt x="1880950" y="2997300"/>
                      </a:lnTo>
                      <a:lnTo>
                        <a:pt x="1888390" y="3001658"/>
                      </a:lnTo>
                      <a:cubicBezTo>
                        <a:pt x="1890891" y="3003074"/>
                        <a:pt x="1893489" y="3004289"/>
                        <a:pt x="1896027" y="3005629"/>
                      </a:cubicBezTo>
                      <a:lnTo>
                        <a:pt x="1911312" y="3013549"/>
                      </a:lnTo>
                      <a:lnTo>
                        <a:pt x="1926967" y="3020658"/>
                      </a:lnTo>
                      <a:lnTo>
                        <a:pt x="1930868" y="3022461"/>
                      </a:lnTo>
                      <a:cubicBezTo>
                        <a:pt x="1932164" y="3023071"/>
                        <a:pt x="1933460" y="3023681"/>
                        <a:pt x="1934806" y="3024165"/>
                      </a:cubicBezTo>
                      <a:lnTo>
                        <a:pt x="1942791" y="3027309"/>
                      </a:lnTo>
                      <a:lnTo>
                        <a:pt x="1950761" y="3030495"/>
                      </a:lnTo>
                      <a:cubicBezTo>
                        <a:pt x="1953419" y="3031557"/>
                        <a:pt x="1956044" y="3032707"/>
                        <a:pt x="1958779" y="3033535"/>
                      </a:cubicBezTo>
                      <a:lnTo>
                        <a:pt x="1975006" y="3039069"/>
                      </a:lnTo>
                      <a:lnTo>
                        <a:pt x="1979053" y="3040480"/>
                      </a:lnTo>
                      <a:lnTo>
                        <a:pt x="1983177" y="3041635"/>
                      </a:lnTo>
                      <a:lnTo>
                        <a:pt x="1991418" y="3043972"/>
                      </a:lnTo>
                      <a:cubicBezTo>
                        <a:pt x="2002318" y="3047441"/>
                        <a:pt x="2013534" y="3049615"/>
                        <a:pt x="2024619" y="3052333"/>
                      </a:cubicBezTo>
                      <a:cubicBezTo>
                        <a:pt x="2027375" y="3053085"/>
                        <a:pt x="2030224" y="3053395"/>
                        <a:pt x="2033024" y="3053940"/>
                      </a:cubicBezTo>
                      <a:lnTo>
                        <a:pt x="2041451" y="3055438"/>
                      </a:lnTo>
                      <a:lnTo>
                        <a:pt x="2049872" y="3056985"/>
                      </a:lnTo>
                      <a:cubicBezTo>
                        <a:pt x="2052677" y="3057529"/>
                        <a:pt x="2055537" y="3057720"/>
                        <a:pt x="2058359" y="3058112"/>
                      </a:cubicBezTo>
                      <a:lnTo>
                        <a:pt x="2075348" y="3060297"/>
                      </a:lnTo>
                      <a:cubicBezTo>
                        <a:pt x="2081041" y="3060814"/>
                        <a:pt x="2086755" y="3061119"/>
                        <a:pt x="2092453" y="3061588"/>
                      </a:cubicBezTo>
                      <a:lnTo>
                        <a:pt x="2101005" y="3062268"/>
                      </a:lnTo>
                      <a:cubicBezTo>
                        <a:pt x="2103864" y="3062405"/>
                        <a:pt x="2106735" y="3062383"/>
                        <a:pt x="2109595" y="3062465"/>
                      </a:cubicBezTo>
                      <a:lnTo>
                        <a:pt x="2126781" y="3062895"/>
                      </a:lnTo>
                      <a:cubicBezTo>
                        <a:pt x="2149877" y="3062655"/>
                        <a:pt x="2172880" y="3061076"/>
                        <a:pt x="2195661" y="3058091"/>
                      </a:cubicBezTo>
                      <a:cubicBezTo>
                        <a:pt x="2218397" y="3054828"/>
                        <a:pt x="2240850" y="3050012"/>
                        <a:pt x="2262928" y="3043890"/>
                      </a:cubicBezTo>
                      <a:cubicBezTo>
                        <a:pt x="2351058" y="3018893"/>
                        <a:pt x="2432297" y="2968964"/>
                        <a:pt x="2494613" y="2901092"/>
                      </a:cubicBezTo>
                      <a:lnTo>
                        <a:pt x="2506106" y="2888215"/>
                      </a:lnTo>
                      <a:cubicBezTo>
                        <a:pt x="2509832" y="2883830"/>
                        <a:pt x="2513389" y="2879309"/>
                        <a:pt x="2517071" y="2874897"/>
                      </a:cubicBezTo>
                      <a:cubicBezTo>
                        <a:pt x="2520846" y="2870550"/>
                        <a:pt x="2524098" y="2865794"/>
                        <a:pt x="2527601" y="2861235"/>
                      </a:cubicBezTo>
                      <a:lnTo>
                        <a:pt x="2532808" y="2854355"/>
                      </a:lnTo>
                      <a:cubicBezTo>
                        <a:pt x="2534470" y="2852013"/>
                        <a:pt x="2536055" y="2849611"/>
                        <a:pt x="2537689" y="2847246"/>
                      </a:cubicBezTo>
                      <a:lnTo>
                        <a:pt x="2542581" y="2840149"/>
                      </a:lnTo>
                      <a:lnTo>
                        <a:pt x="2545043" y="2836608"/>
                      </a:lnTo>
                      <a:lnTo>
                        <a:pt x="2547325" y="2832953"/>
                      </a:lnTo>
                      <a:lnTo>
                        <a:pt x="2556492" y="2818366"/>
                      </a:lnTo>
                      <a:lnTo>
                        <a:pt x="2564996" y="2803391"/>
                      </a:lnTo>
                      <a:cubicBezTo>
                        <a:pt x="2565704" y="2802144"/>
                        <a:pt x="2566445" y="2800913"/>
                        <a:pt x="2567131" y="2799654"/>
                      </a:cubicBezTo>
                      <a:lnTo>
                        <a:pt x="2569081" y="2795820"/>
                      </a:lnTo>
                      <a:lnTo>
                        <a:pt x="2573009" y="2788161"/>
                      </a:lnTo>
                      <a:cubicBezTo>
                        <a:pt x="2574310" y="2785606"/>
                        <a:pt x="2575678" y="2783079"/>
                        <a:pt x="2576952" y="2780513"/>
                      </a:cubicBezTo>
                      <a:lnTo>
                        <a:pt x="2580526" y="2772691"/>
                      </a:lnTo>
                      <a:lnTo>
                        <a:pt x="2584143" y="2764885"/>
                      </a:lnTo>
                      <a:cubicBezTo>
                        <a:pt x="2584731" y="2763578"/>
                        <a:pt x="2585390" y="2762303"/>
                        <a:pt x="2585929" y="2760974"/>
                      </a:cubicBezTo>
                      <a:lnTo>
                        <a:pt x="2587541" y="2756987"/>
                      </a:lnTo>
                      <a:lnTo>
                        <a:pt x="2594057" y="2741076"/>
                      </a:lnTo>
                      <a:lnTo>
                        <a:pt x="2599874" y="2724897"/>
                      </a:lnTo>
                      <a:cubicBezTo>
                        <a:pt x="2607228" y="2703190"/>
                        <a:pt x="2613192" y="2681037"/>
                        <a:pt x="2617768" y="2658556"/>
                      </a:cubicBezTo>
                      <a:lnTo>
                        <a:pt x="2605800" y="2656187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E3F9F9C2-BFAC-1EA4-6110-1C8F60C8603F}"/>
                    </a:ext>
                  </a:extLst>
                </p:cNvPr>
                <p:cNvSpPr/>
                <p:nvPr/>
              </p:nvSpPr>
              <p:spPr>
                <a:xfrm>
                  <a:off x="4958296" y="2091869"/>
                  <a:ext cx="2611568" cy="3062938"/>
                </a:xfrm>
                <a:custGeom>
                  <a:avLst/>
                  <a:gdLst>
                    <a:gd name="connsiteX0" fmla="*/ 2599563 w 2611568"/>
                    <a:gd name="connsiteY0" fmla="*/ 2386693 h 3062938"/>
                    <a:gd name="connsiteX1" fmla="*/ 2570138 w 2611568"/>
                    <a:gd name="connsiteY1" fmla="*/ 2495969 h 3062938"/>
                    <a:gd name="connsiteX2" fmla="*/ 2560518 w 2611568"/>
                    <a:gd name="connsiteY2" fmla="*/ 2522600 h 3062938"/>
                    <a:gd name="connsiteX3" fmla="*/ 2549847 w 2611568"/>
                    <a:gd name="connsiteY3" fmla="*/ 2548823 h 3062938"/>
                    <a:gd name="connsiteX4" fmla="*/ 2547140 w 2611568"/>
                    <a:gd name="connsiteY4" fmla="*/ 2555365 h 3062938"/>
                    <a:gd name="connsiteX5" fmla="*/ 2544236 w 2611568"/>
                    <a:gd name="connsiteY5" fmla="*/ 2561814 h 3062938"/>
                    <a:gd name="connsiteX6" fmla="*/ 2538321 w 2611568"/>
                    <a:gd name="connsiteY6" fmla="*/ 2574670 h 3062938"/>
                    <a:gd name="connsiteX7" fmla="*/ 2532362 w 2611568"/>
                    <a:gd name="connsiteY7" fmla="*/ 2587503 h 3062938"/>
                    <a:gd name="connsiteX8" fmla="*/ 2525956 w 2611568"/>
                    <a:gd name="connsiteY8" fmla="*/ 2600113 h 3062938"/>
                    <a:gd name="connsiteX9" fmla="*/ 2519479 w 2611568"/>
                    <a:gd name="connsiteY9" fmla="*/ 2612691 h 3062938"/>
                    <a:gd name="connsiteX10" fmla="*/ 2516222 w 2611568"/>
                    <a:gd name="connsiteY10" fmla="*/ 2618972 h 3062938"/>
                    <a:gd name="connsiteX11" fmla="*/ 2512763 w 2611568"/>
                    <a:gd name="connsiteY11" fmla="*/ 2625138 h 3062938"/>
                    <a:gd name="connsiteX12" fmla="*/ 2498747 w 2611568"/>
                    <a:gd name="connsiteY12" fmla="*/ 2649705 h 3062938"/>
                    <a:gd name="connsiteX13" fmla="*/ 2483751 w 2611568"/>
                    <a:gd name="connsiteY13" fmla="*/ 2673672 h 3062938"/>
                    <a:gd name="connsiteX14" fmla="*/ 2479965 w 2611568"/>
                    <a:gd name="connsiteY14" fmla="*/ 2679637 h 3062938"/>
                    <a:gd name="connsiteX15" fmla="*/ 2475983 w 2611568"/>
                    <a:gd name="connsiteY15" fmla="*/ 2685471 h 3062938"/>
                    <a:gd name="connsiteX16" fmla="*/ 2467987 w 2611568"/>
                    <a:gd name="connsiteY16" fmla="*/ 2697122 h 3062938"/>
                    <a:gd name="connsiteX17" fmla="*/ 2459925 w 2611568"/>
                    <a:gd name="connsiteY17" fmla="*/ 2708725 h 3062938"/>
                    <a:gd name="connsiteX18" fmla="*/ 2451465 w 2611568"/>
                    <a:gd name="connsiteY18" fmla="*/ 2720033 h 3062938"/>
                    <a:gd name="connsiteX19" fmla="*/ 2434203 w 2611568"/>
                    <a:gd name="connsiteY19" fmla="*/ 2742388 h 3062938"/>
                    <a:gd name="connsiteX20" fmla="*/ 2416217 w 2611568"/>
                    <a:gd name="connsiteY20" fmla="*/ 2764161 h 3062938"/>
                    <a:gd name="connsiteX21" fmla="*/ 2397424 w 2611568"/>
                    <a:gd name="connsiteY21" fmla="*/ 2785236 h 3062938"/>
                    <a:gd name="connsiteX22" fmla="*/ 2315466 w 2611568"/>
                    <a:gd name="connsiteY22" fmla="*/ 2862831 h 3062938"/>
                    <a:gd name="connsiteX23" fmla="*/ 2293399 w 2611568"/>
                    <a:gd name="connsiteY23" fmla="*/ 2880464 h 3062938"/>
                    <a:gd name="connsiteX24" fmla="*/ 2270668 w 2611568"/>
                    <a:gd name="connsiteY24" fmla="*/ 2897235 h 3062938"/>
                    <a:gd name="connsiteX25" fmla="*/ 2264959 w 2611568"/>
                    <a:gd name="connsiteY25" fmla="*/ 2901392 h 3062938"/>
                    <a:gd name="connsiteX26" fmla="*/ 2259126 w 2611568"/>
                    <a:gd name="connsiteY26" fmla="*/ 2905374 h 3062938"/>
                    <a:gd name="connsiteX27" fmla="*/ 2247392 w 2611568"/>
                    <a:gd name="connsiteY27" fmla="*/ 2913250 h 3062938"/>
                    <a:gd name="connsiteX28" fmla="*/ 2235632 w 2611568"/>
                    <a:gd name="connsiteY28" fmla="*/ 2921088 h 3062938"/>
                    <a:gd name="connsiteX29" fmla="*/ 2223594 w 2611568"/>
                    <a:gd name="connsiteY29" fmla="*/ 2928502 h 3062938"/>
                    <a:gd name="connsiteX30" fmla="*/ 2211523 w 2611568"/>
                    <a:gd name="connsiteY30" fmla="*/ 2935856 h 3062938"/>
                    <a:gd name="connsiteX31" fmla="*/ 2205476 w 2611568"/>
                    <a:gd name="connsiteY31" fmla="*/ 2939517 h 3062938"/>
                    <a:gd name="connsiteX32" fmla="*/ 2199305 w 2611568"/>
                    <a:gd name="connsiteY32" fmla="*/ 2942965 h 3062938"/>
                    <a:gd name="connsiteX33" fmla="*/ 2174542 w 2611568"/>
                    <a:gd name="connsiteY33" fmla="*/ 2956631 h 3062938"/>
                    <a:gd name="connsiteX34" fmla="*/ 2149234 w 2611568"/>
                    <a:gd name="connsiteY34" fmla="*/ 2969285 h 3062938"/>
                    <a:gd name="connsiteX35" fmla="*/ 2142883 w 2611568"/>
                    <a:gd name="connsiteY35" fmla="*/ 2972401 h 3062938"/>
                    <a:gd name="connsiteX36" fmla="*/ 2136433 w 2611568"/>
                    <a:gd name="connsiteY36" fmla="*/ 2975310 h 3062938"/>
                    <a:gd name="connsiteX37" fmla="*/ 2123513 w 2611568"/>
                    <a:gd name="connsiteY37" fmla="*/ 2981089 h 3062938"/>
                    <a:gd name="connsiteX38" fmla="*/ 2110565 w 2611568"/>
                    <a:gd name="connsiteY38" fmla="*/ 2986798 h 3062938"/>
                    <a:gd name="connsiteX39" fmla="*/ 2097415 w 2611568"/>
                    <a:gd name="connsiteY39" fmla="*/ 2992043 h 3062938"/>
                    <a:gd name="connsiteX40" fmla="*/ 2084249 w 2611568"/>
                    <a:gd name="connsiteY40" fmla="*/ 2997240 h 3062938"/>
                    <a:gd name="connsiteX41" fmla="*/ 2077647 w 2611568"/>
                    <a:gd name="connsiteY41" fmla="*/ 2999789 h 3062938"/>
                    <a:gd name="connsiteX42" fmla="*/ 2070963 w 2611568"/>
                    <a:gd name="connsiteY42" fmla="*/ 3002132 h 3062938"/>
                    <a:gd name="connsiteX43" fmla="*/ 2044191 w 2611568"/>
                    <a:gd name="connsiteY43" fmla="*/ 3011348 h 3062938"/>
                    <a:gd name="connsiteX44" fmla="*/ 2017058 w 2611568"/>
                    <a:gd name="connsiteY44" fmla="*/ 3019470 h 3062938"/>
                    <a:gd name="connsiteX45" fmla="*/ 1906366 w 2611568"/>
                    <a:gd name="connsiteY45" fmla="*/ 3042795 h 3062938"/>
                    <a:gd name="connsiteX46" fmla="*/ 1793833 w 2611568"/>
                    <a:gd name="connsiteY46" fmla="*/ 3050655 h 3062938"/>
                    <a:gd name="connsiteX47" fmla="*/ 1765524 w 2611568"/>
                    <a:gd name="connsiteY47" fmla="*/ 3050051 h 3062938"/>
                    <a:gd name="connsiteX48" fmla="*/ 1751372 w 2611568"/>
                    <a:gd name="connsiteY48" fmla="*/ 3049626 h 3062938"/>
                    <a:gd name="connsiteX49" fmla="*/ 1737231 w 2611568"/>
                    <a:gd name="connsiteY49" fmla="*/ 3048618 h 3062938"/>
                    <a:gd name="connsiteX50" fmla="*/ 1708966 w 2611568"/>
                    <a:gd name="connsiteY50" fmla="*/ 3046374 h 3062938"/>
                    <a:gd name="connsiteX51" fmla="*/ 1680804 w 2611568"/>
                    <a:gd name="connsiteY51" fmla="*/ 3042838 h 3062938"/>
                    <a:gd name="connsiteX52" fmla="*/ 1666750 w 2611568"/>
                    <a:gd name="connsiteY52" fmla="*/ 3040889 h 3062938"/>
                    <a:gd name="connsiteX53" fmla="*/ 1652773 w 2611568"/>
                    <a:gd name="connsiteY53" fmla="*/ 3038421 h 3062938"/>
                    <a:gd name="connsiteX54" fmla="*/ 1638801 w 2611568"/>
                    <a:gd name="connsiteY54" fmla="*/ 3035904 h 3062938"/>
                    <a:gd name="connsiteX55" fmla="*/ 1624872 w 2611568"/>
                    <a:gd name="connsiteY55" fmla="*/ 3033186 h 3062938"/>
                    <a:gd name="connsiteX56" fmla="*/ 1569807 w 2611568"/>
                    <a:gd name="connsiteY56" fmla="*/ 3019410 h 3062938"/>
                    <a:gd name="connsiteX57" fmla="*/ 1556172 w 2611568"/>
                    <a:gd name="connsiteY57" fmla="*/ 3015483 h 3062938"/>
                    <a:gd name="connsiteX58" fmla="*/ 1549358 w 2611568"/>
                    <a:gd name="connsiteY58" fmla="*/ 3013500 h 3062938"/>
                    <a:gd name="connsiteX59" fmla="*/ 1542636 w 2611568"/>
                    <a:gd name="connsiteY59" fmla="*/ 3011240 h 3062938"/>
                    <a:gd name="connsiteX60" fmla="*/ 1515792 w 2611568"/>
                    <a:gd name="connsiteY60" fmla="*/ 3002066 h 3062938"/>
                    <a:gd name="connsiteX61" fmla="*/ 1502528 w 2611568"/>
                    <a:gd name="connsiteY61" fmla="*/ 2997071 h 3062938"/>
                    <a:gd name="connsiteX62" fmla="*/ 1489357 w 2611568"/>
                    <a:gd name="connsiteY62" fmla="*/ 2991848 h 3062938"/>
                    <a:gd name="connsiteX63" fmla="*/ 1476202 w 2611568"/>
                    <a:gd name="connsiteY63" fmla="*/ 2986575 h 3062938"/>
                    <a:gd name="connsiteX64" fmla="*/ 1469704 w 2611568"/>
                    <a:gd name="connsiteY64" fmla="*/ 2983769 h 3062938"/>
                    <a:gd name="connsiteX65" fmla="*/ 1463254 w 2611568"/>
                    <a:gd name="connsiteY65" fmla="*/ 2980850 h 3062938"/>
                    <a:gd name="connsiteX66" fmla="*/ 1437511 w 2611568"/>
                    <a:gd name="connsiteY66" fmla="*/ 2969062 h 3062938"/>
                    <a:gd name="connsiteX67" fmla="*/ 1412350 w 2611568"/>
                    <a:gd name="connsiteY67" fmla="*/ 2956136 h 3062938"/>
                    <a:gd name="connsiteX68" fmla="*/ 1399844 w 2611568"/>
                    <a:gd name="connsiteY68" fmla="*/ 2949539 h 3062938"/>
                    <a:gd name="connsiteX69" fmla="*/ 1387604 w 2611568"/>
                    <a:gd name="connsiteY69" fmla="*/ 2942485 h 3062938"/>
                    <a:gd name="connsiteX70" fmla="*/ 1375386 w 2611568"/>
                    <a:gd name="connsiteY70" fmla="*/ 2935387 h 3062938"/>
                    <a:gd name="connsiteX71" fmla="*/ 1363282 w 2611568"/>
                    <a:gd name="connsiteY71" fmla="*/ 2928110 h 3062938"/>
                    <a:gd name="connsiteX72" fmla="*/ 1339571 w 2611568"/>
                    <a:gd name="connsiteY72" fmla="*/ 2912793 h 3062938"/>
                    <a:gd name="connsiteX73" fmla="*/ 1333660 w 2611568"/>
                    <a:gd name="connsiteY73" fmla="*/ 2908936 h 3062938"/>
                    <a:gd name="connsiteX74" fmla="*/ 1327903 w 2611568"/>
                    <a:gd name="connsiteY74" fmla="*/ 2904862 h 3062938"/>
                    <a:gd name="connsiteX75" fmla="*/ 1316426 w 2611568"/>
                    <a:gd name="connsiteY75" fmla="*/ 2896664 h 3062938"/>
                    <a:gd name="connsiteX76" fmla="*/ 1271699 w 2611568"/>
                    <a:gd name="connsiteY76" fmla="*/ 2862352 h 3062938"/>
                    <a:gd name="connsiteX77" fmla="*/ 1250378 w 2611568"/>
                    <a:gd name="connsiteY77" fmla="*/ 2843940 h 3062938"/>
                    <a:gd name="connsiteX78" fmla="*/ 1239806 w 2611568"/>
                    <a:gd name="connsiteY78" fmla="*/ 2834636 h 3062938"/>
                    <a:gd name="connsiteX79" fmla="*/ 1229619 w 2611568"/>
                    <a:gd name="connsiteY79" fmla="*/ 2824919 h 3062938"/>
                    <a:gd name="connsiteX80" fmla="*/ 1219466 w 2611568"/>
                    <a:gd name="connsiteY80" fmla="*/ 2815168 h 3062938"/>
                    <a:gd name="connsiteX81" fmla="*/ 1214400 w 2611568"/>
                    <a:gd name="connsiteY81" fmla="*/ 2810282 h 3062938"/>
                    <a:gd name="connsiteX82" fmla="*/ 1209427 w 2611568"/>
                    <a:gd name="connsiteY82" fmla="*/ 2805303 h 3062938"/>
                    <a:gd name="connsiteX83" fmla="*/ 1190046 w 2611568"/>
                    <a:gd name="connsiteY83" fmla="*/ 2784887 h 3062938"/>
                    <a:gd name="connsiteX84" fmla="*/ 1119532 w 2611568"/>
                    <a:gd name="connsiteY84" fmla="*/ 2697215 h 3062938"/>
                    <a:gd name="connsiteX85" fmla="*/ 1111426 w 2611568"/>
                    <a:gd name="connsiteY85" fmla="*/ 2685705 h 3062938"/>
                    <a:gd name="connsiteX86" fmla="*/ 1103778 w 2611568"/>
                    <a:gd name="connsiteY86" fmla="*/ 2673879 h 3062938"/>
                    <a:gd name="connsiteX87" fmla="*/ 1088701 w 2611568"/>
                    <a:gd name="connsiteY87" fmla="*/ 2650081 h 3062938"/>
                    <a:gd name="connsiteX88" fmla="*/ 1061361 w 2611568"/>
                    <a:gd name="connsiteY88" fmla="*/ 2600778 h 3062938"/>
                    <a:gd name="connsiteX89" fmla="*/ 986414 w 2611568"/>
                    <a:gd name="connsiteY89" fmla="*/ 2388289 h 3062938"/>
                    <a:gd name="connsiteX90" fmla="*/ 981380 w 2611568"/>
                    <a:gd name="connsiteY90" fmla="*/ 2360454 h 3062938"/>
                    <a:gd name="connsiteX91" fmla="*/ 979038 w 2611568"/>
                    <a:gd name="connsiteY91" fmla="*/ 2346509 h 3062938"/>
                    <a:gd name="connsiteX92" fmla="*/ 977208 w 2611568"/>
                    <a:gd name="connsiteY92" fmla="*/ 2332488 h 3062938"/>
                    <a:gd name="connsiteX93" fmla="*/ 975426 w 2611568"/>
                    <a:gd name="connsiteY93" fmla="*/ 2318462 h 3062938"/>
                    <a:gd name="connsiteX94" fmla="*/ 974555 w 2611568"/>
                    <a:gd name="connsiteY94" fmla="*/ 2311446 h 3062938"/>
                    <a:gd name="connsiteX95" fmla="*/ 974125 w 2611568"/>
                    <a:gd name="connsiteY95" fmla="*/ 2307938 h 3062938"/>
                    <a:gd name="connsiteX96" fmla="*/ 973836 w 2611568"/>
                    <a:gd name="connsiteY96" fmla="*/ 2304419 h 3062938"/>
                    <a:gd name="connsiteX97" fmla="*/ 971652 w 2611568"/>
                    <a:gd name="connsiteY97" fmla="*/ 2276246 h 3062938"/>
                    <a:gd name="connsiteX98" fmla="*/ 970399 w 2611568"/>
                    <a:gd name="connsiteY98" fmla="*/ 2248041 h 3062938"/>
                    <a:gd name="connsiteX99" fmla="*/ 970056 w 2611568"/>
                    <a:gd name="connsiteY99" fmla="*/ 2233932 h 3062938"/>
                    <a:gd name="connsiteX100" fmla="*/ 969903 w 2611568"/>
                    <a:gd name="connsiteY100" fmla="*/ 2226878 h 3062938"/>
                    <a:gd name="connsiteX101" fmla="*/ 969838 w 2611568"/>
                    <a:gd name="connsiteY101" fmla="*/ 2223446 h 3062938"/>
                    <a:gd name="connsiteX102" fmla="*/ 969838 w 2611568"/>
                    <a:gd name="connsiteY102" fmla="*/ 2220636 h 3062938"/>
                    <a:gd name="connsiteX103" fmla="*/ 969838 w 2611568"/>
                    <a:gd name="connsiteY103" fmla="*/ 2175691 h 3062938"/>
                    <a:gd name="connsiteX104" fmla="*/ 969838 w 2611568"/>
                    <a:gd name="connsiteY104" fmla="*/ 1995923 h 3062938"/>
                    <a:gd name="connsiteX105" fmla="*/ 969838 w 2611568"/>
                    <a:gd name="connsiteY105" fmla="*/ 1276868 h 3062938"/>
                    <a:gd name="connsiteX106" fmla="*/ 969838 w 2611568"/>
                    <a:gd name="connsiteY106" fmla="*/ 557802 h 3062938"/>
                    <a:gd name="connsiteX107" fmla="*/ 969838 w 2611568"/>
                    <a:gd name="connsiteY107" fmla="*/ 512863 h 3062938"/>
                    <a:gd name="connsiteX108" fmla="*/ 969838 w 2611568"/>
                    <a:gd name="connsiteY108" fmla="*/ 490393 h 3062938"/>
                    <a:gd name="connsiteX109" fmla="*/ 969386 w 2611568"/>
                    <a:gd name="connsiteY109" fmla="*/ 473387 h 3062938"/>
                    <a:gd name="connsiteX110" fmla="*/ 969217 w 2611568"/>
                    <a:gd name="connsiteY110" fmla="*/ 465031 h 3062938"/>
                    <a:gd name="connsiteX111" fmla="*/ 968580 w 2611568"/>
                    <a:gd name="connsiteY111" fmla="*/ 456713 h 3062938"/>
                    <a:gd name="connsiteX112" fmla="*/ 967348 w 2611568"/>
                    <a:gd name="connsiteY112" fmla="*/ 440078 h 3062938"/>
                    <a:gd name="connsiteX113" fmla="*/ 965219 w 2611568"/>
                    <a:gd name="connsiteY113" fmla="*/ 423551 h 3062938"/>
                    <a:gd name="connsiteX114" fmla="*/ 964211 w 2611568"/>
                    <a:gd name="connsiteY114" fmla="*/ 415282 h 3062938"/>
                    <a:gd name="connsiteX115" fmla="*/ 962691 w 2611568"/>
                    <a:gd name="connsiteY115" fmla="*/ 407095 h 3062938"/>
                    <a:gd name="connsiteX116" fmla="*/ 959755 w 2611568"/>
                    <a:gd name="connsiteY116" fmla="*/ 390704 h 3062938"/>
                    <a:gd name="connsiteX117" fmla="*/ 955958 w 2611568"/>
                    <a:gd name="connsiteY117" fmla="*/ 374488 h 3062938"/>
                    <a:gd name="connsiteX118" fmla="*/ 954035 w 2611568"/>
                    <a:gd name="connsiteY118" fmla="*/ 366383 h 3062938"/>
                    <a:gd name="connsiteX119" fmla="*/ 951715 w 2611568"/>
                    <a:gd name="connsiteY119" fmla="*/ 358381 h 3062938"/>
                    <a:gd name="connsiteX120" fmla="*/ 949444 w 2611568"/>
                    <a:gd name="connsiteY120" fmla="*/ 350363 h 3062938"/>
                    <a:gd name="connsiteX121" fmla="*/ 947063 w 2611568"/>
                    <a:gd name="connsiteY121" fmla="*/ 342377 h 3062938"/>
                    <a:gd name="connsiteX122" fmla="*/ 941698 w 2611568"/>
                    <a:gd name="connsiteY122" fmla="*/ 326586 h 3062938"/>
                    <a:gd name="connsiteX123" fmla="*/ 940385 w 2611568"/>
                    <a:gd name="connsiteY123" fmla="*/ 322626 h 3062938"/>
                    <a:gd name="connsiteX124" fmla="*/ 938859 w 2611568"/>
                    <a:gd name="connsiteY124" fmla="*/ 318742 h 3062938"/>
                    <a:gd name="connsiteX125" fmla="*/ 935771 w 2611568"/>
                    <a:gd name="connsiteY125" fmla="*/ 310985 h 3062938"/>
                    <a:gd name="connsiteX126" fmla="*/ 932731 w 2611568"/>
                    <a:gd name="connsiteY126" fmla="*/ 303212 h 3062938"/>
                    <a:gd name="connsiteX127" fmla="*/ 931190 w 2611568"/>
                    <a:gd name="connsiteY127" fmla="*/ 299333 h 3062938"/>
                    <a:gd name="connsiteX128" fmla="*/ 929442 w 2611568"/>
                    <a:gd name="connsiteY128" fmla="*/ 295537 h 3062938"/>
                    <a:gd name="connsiteX129" fmla="*/ 922567 w 2611568"/>
                    <a:gd name="connsiteY129" fmla="*/ 280301 h 3062938"/>
                    <a:gd name="connsiteX130" fmla="*/ 918836 w 2611568"/>
                    <a:gd name="connsiteY130" fmla="*/ 272817 h 3062938"/>
                    <a:gd name="connsiteX131" fmla="*/ 915017 w 2611568"/>
                    <a:gd name="connsiteY131" fmla="*/ 265370 h 3062938"/>
                    <a:gd name="connsiteX132" fmla="*/ 911243 w 2611568"/>
                    <a:gd name="connsiteY132" fmla="*/ 257902 h 3062938"/>
                    <a:gd name="connsiteX133" fmla="*/ 907081 w 2611568"/>
                    <a:gd name="connsiteY133" fmla="*/ 250636 h 3062938"/>
                    <a:gd name="connsiteX134" fmla="*/ 898752 w 2611568"/>
                    <a:gd name="connsiteY134" fmla="*/ 236097 h 3062938"/>
                    <a:gd name="connsiteX135" fmla="*/ 889688 w 2611568"/>
                    <a:gd name="connsiteY135" fmla="*/ 221989 h 3062938"/>
                    <a:gd name="connsiteX136" fmla="*/ 887449 w 2611568"/>
                    <a:gd name="connsiteY136" fmla="*/ 218443 h 3062938"/>
                    <a:gd name="connsiteX137" fmla="*/ 885112 w 2611568"/>
                    <a:gd name="connsiteY137" fmla="*/ 214962 h 3062938"/>
                    <a:gd name="connsiteX138" fmla="*/ 880231 w 2611568"/>
                    <a:gd name="connsiteY138" fmla="*/ 208137 h 3062938"/>
                    <a:gd name="connsiteX139" fmla="*/ 875394 w 2611568"/>
                    <a:gd name="connsiteY139" fmla="*/ 201284 h 3062938"/>
                    <a:gd name="connsiteX140" fmla="*/ 872987 w 2611568"/>
                    <a:gd name="connsiteY140" fmla="*/ 197847 h 3062938"/>
                    <a:gd name="connsiteX141" fmla="*/ 870416 w 2611568"/>
                    <a:gd name="connsiteY141" fmla="*/ 194530 h 3062938"/>
                    <a:gd name="connsiteX142" fmla="*/ 860066 w 2611568"/>
                    <a:gd name="connsiteY142" fmla="*/ 181309 h 3062938"/>
                    <a:gd name="connsiteX143" fmla="*/ 857462 w 2611568"/>
                    <a:gd name="connsiteY143" fmla="*/ 178014 h 3062938"/>
                    <a:gd name="connsiteX144" fmla="*/ 854701 w 2611568"/>
                    <a:gd name="connsiteY144" fmla="*/ 174849 h 3062938"/>
                    <a:gd name="connsiteX145" fmla="*/ 849210 w 2611568"/>
                    <a:gd name="connsiteY145" fmla="*/ 168498 h 3062938"/>
                    <a:gd name="connsiteX146" fmla="*/ 843752 w 2611568"/>
                    <a:gd name="connsiteY146" fmla="*/ 162119 h 3062938"/>
                    <a:gd name="connsiteX147" fmla="*/ 840925 w 2611568"/>
                    <a:gd name="connsiteY147" fmla="*/ 159014 h 3062938"/>
                    <a:gd name="connsiteX148" fmla="*/ 838021 w 2611568"/>
                    <a:gd name="connsiteY148" fmla="*/ 155980 h 3062938"/>
                    <a:gd name="connsiteX149" fmla="*/ 826495 w 2611568"/>
                    <a:gd name="connsiteY149" fmla="*/ 143767 h 3062938"/>
                    <a:gd name="connsiteX150" fmla="*/ 814364 w 2611568"/>
                    <a:gd name="connsiteY150" fmla="*/ 132165 h 3062938"/>
                    <a:gd name="connsiteX151" fmla="*/ 808291 w 2611568"/>
                    <a:gd name="connsiteY151" fmla="*/ 126374 h 3062938"/>
                    <a:gd name="connsiteX152" fmla="*/ 801945 w 2611568"/>
                    <a:gd name="connsiteY152" fmla="*/ 120889 h 3062938"/>
                    <a:gd name="connsiteX153" fmla="*/ 795632 w 2611568"/>
                    <a:gd name="connsiteY153" fmla="*/ 115366 h 3062938"/>
                    <a:gd name="connsiteX154" fmla="*/ 789237 w 2611568"/>
                    <a:gd name="connsiteY154" fmla="*/ 109946 h 3062938"/>
                    <a:gd name="connsiteX155" fmla="*/ 776098 w 2611568"/>
                    <a:gd name="connsiteY155" fmla="*/ 99547 h 3062938"/>
                    <a:gd name="connsiteX156" fmla="*/ 772824 w 2611568"/>
                    <a:gd name="connsiteY156" fmla="*/ 96932 h 3062938"/>
                    <a:gd name="connsiteX157" fmla="*/ 769409 w 2611568"/>
                    <a:gd name="connsiteY157" fmla="*/ 94519 h 3062938"/>
                    <a:gd name="connsiteX158" fmla="*/ 762600 w 2611568"/>
                    <a:gd name="connsiteY158" fmla="*/ 89661 h 3062938"/>
                    <a:gd name="connsiteX159" fmla="*/ 748851 w 2611568"/>
                    <a:gd name="connsiteY159" fmla="*/ 80139 h 3062938"/>
                    <a:gd name="connsiteX160" fmla="*/ 734836 w 2611568"/>
                    <a:gd name="connsiteY160" fmla="*/ 71042 h 3062938"/>
                    <a:gd name="connsiteX161" fmla="*/ 720411 w 2611568"/>
                    <a:gd name="connsiteY161" fmla="*/ 62659 h 3062938"/>
                    <a:gd name="connsiteX162" fmla="*/ 713205 w 2611568"/>
                    <a:gd name="connsiteY162" fmla="*/ 58459 h 3062938"/>
                    <a:gd name="connsiteX163" fmla="*/ 705786 w 2611568"/>
                    <a:gd name="connsiteY163" fmla="*/ 54673 h 3062938"/>
                    <a:gd name="connsiteX164" fmla="*/ 698394 w 2611568"/>
                    <a:gd name="connsiteY164" fmla="*/ 50844 h 3062938"/>
                    <a:gd name="connsiteX165" fmla="*/ 694706 w 2611568"/>
                    <a:gd name="connsiteY165" fmla="*/ 48910 h 3062938"/>
                    <a:gd name="connsiteX166" fmla="*/ 690969 w 2611568"/>
                    <a:gd name="connsiteY166" fmla="*/ 47080 h 3062938"/>
                    <a:gd name="connsiteX167" fmla="*/ 660498 w 2611568"/>
                    <a:gd name="connsiteY167" fmla="*/ 33838 h 3062938"/>
                    <a:gd name="connsiteX168" fmla="*/ 652795 w 2611568"/>
                    <a:gd name="connsiteY168" fmla="*/ 30749 h 3062938"/>
                    <a:gd name="connsiteX169" fmla="*/ 648944 w 2611568"/>
                    <a:gd name="connsiteY169" fmla="*/ 29208 h 3062938"/>
                    <a:gd name="connsiteX170" fmla="*/ 645012 w 2611568"/>
                    <a:gd name="connsiteY170" fmla="*/ 27895 h 3062938"/>
                    <a:gd name="connsiteX171" fmla="*/ 629329 w 2611568"/>
                    <a:gd name="connsiteY171" fmla="*/ 22529 h 3062938"/>
                    <a:gd name="connsiteX172" fmla="*/ 621403 w 2611568"/>
                    <a:gd name="connsiteY172" fmla="*/ 20138 h 3062938"/>
                    <a:gd name="connsiteX173" fmla="*/ 613440 w 2611568"/>
                    <a:gd name="connsiteY173" fmla="*/ 17872 h 3062938"/>
                    <a:gd name="connsiteX174" fmla="*/ 605492 w 2611568"/>
                    <a:gd name="connsiteY174" fmla="*/ 15557 h 3062938"/>
                    <a:gd name="connsiteX175" fmla="*/ 601483 w 2611568"/>
                    <a:gd name="connsiteY175" fmla="*/ 14544 h 3062938"/>
                    <a:gd name="connsiteX176" fmla="*/ 597447 w 2611568"/>
                    <a:gd name="connsiteY176" fmla="*/ 13629 h 3062938"/>
                    <a:gd name="connsiteX177" fmla="*/ 581334 w 2611568"/>
                    <a:gd name="connsiteY177" fmla="*/ 9848 h 3062938"/>
                    <a:gd name="connsiteX178" fmla="*/ 565047 w 2611568"/>
                    <a:gd name="connsiteY178" fmla="*/ 6934 h 3062938"/>
                    <a:gd name="connsiteX179" fmla="*/ 556909 w 2611568"/>
                    <a:gd name="connsiteY179" fmla="*/ 5425 h 3062938"/>
                    <a:gd name="connsiteX180" fmla="*/ 548689 w 2611568"/>
                    <a:gd name="connsiteY180" fmla="*/ 4434 h 3062938"/>
                    <a:gd name="connsiteX181" fmla="*/ 532260 w 2611568"/>
                    <a:gd name="connsiteY181" fmla="*/ 2331 h 3062938"/>
                    <a:gd name="connsiteX182" fmla="*/ 515717 w 2611568"/>
                    <a:gd name="connsiteY182" fmla="*/ 1138 h 3062938"/>
                    <a:gd name="connsiteX183" fmla="*/ 507448 w 2611568"/>
                    <a:gd name="connsiteY183" fmla="*/ 523 h 3062938"/>
                    <a:gd name="connsiteX184" fmla="*/ 499136 w 2611568"/>
                    <a:gd name="connsiteY184" fmla="*/ 381 h 3062938"/>
                    <a:gd name="connsiteX185" fmla="*/ 482511 w 2611568"/>
                    <a:gd name="connsiteY185" fmla="*/ 0 h 3062938"/>
                    <a:gd name="connsiteX186" fmla="*/ 465761 w 2611568"/>
                    <a:gd name="connsiteY186" fmla="*/ 512 h 3062938"/>
                    <a:gd name="connsiteX187" fmla="*/ 457389 w 2611568"/>
                    <a:gd name="connsiteY187" fmla="*/ 763 h 3062938"/>
                    <a:gd name="connsiteX188" fmla="*/ 449066 w 2611568"/>
                    <a:gd name="connsiteY188" fmla="*/ 1460 h 3062938"/>
                    <a:gd name="connsiteX189" fmla="*/ 432414 w 2611568"/>
                    <a:gd name="connsiteY189" fmla="*/ 2805 h 3062938"/>
                    <a:gd name="connsiteX190" fmla="*/ 415887 w 2611568"/>
                    <a:gd name="connsiteY190" fmla="*/ 4979 h 3062938"/>
                    <a:gd name="connsiteX191" fmla="*/ 411752 w 2611568"/>
                    <a:gd name="connsiteY191" fmla="*/ 5491 h 3062938"/>
                    <a:gd name="connsiteX192" fmla="*/ 409682 w 2611568"/>
                    <a:gd name="connsiteY192" fmla="*/ 5741 h 3062938"/>
                    <a:gd name="connsiteX193" fmla="*/ 407640 w 2611568"/>
                    <a:gd name="connsiteY193" fmla="*/ 6128 h 3062938"/>
                    <a:gd name="connsiteX194" fmla="*/ 399458 w 2611568"/>
                    <a:gd name="connsiteY194" fmla="*/ 7648 h 3062938"/>
                    <a:gd name="connsiteX195" fmla="*/ 391265 w 2611568"/>
                    <a:gd name="connsiteY195" fmla="*/ 9113 h 3062938"/>
                    <a:gd name="connsiteX196" fmla="*/ 383106 w 2611568"/>
                    <a:gd name="connsiteY196" fmla="*/ 10725 h 3062938"/>
                    <a:gd name="connsiteX197" fmla="*/ 366911 w 2611568"/>
                    <a:gd name="connsiteY197" fmla="*/ 14511 h 3062938"/>
                    <a:gd name="connsiteX198" fmla="*/ 303746 w 2611568"/>
                    <a:gd name="connsiteY198" fmla="*/ 35096 h 3062938"/>
                    <a:gd name="connsiteX199" fmla="*/ 296000 w 2611568"/>
                    <a:gd name="connsiteY199" fmla="*/ 38119 h 3062938"/>
                    <a:gd name="connsiteX200" fmla="*/ 288434 w 2611568"/>
                    <a:gd name="connsiteY200" fmla="*/ 41573 h 3062938"/>
                    <a:gd name="connsiteX201" fmla="*/ 273290 w 2611568"/>
                    <a:gd name="connsiteY201" fmla="*/ 48463 h 3062938"/>
                    <a:gd name="connsiteX202" fmla="*/ 243936 w 2611568"/>
                    <a:gd name="connsiteY202" fmla="*/ 64184 h 3062938"/>
                    <a:gd name="connsiteX203" fmla="*/ 59276 w 2611568"/>
                    <a:gd name="connsiteY203" fmla="*/ 252379 h 3062938"/>
                    <a:gd name="connsiteX204" fmla="*/ 51650 w 2611568"/>
                    <a:gd name="connsiteY204" fmla="*/ 267179 h 3062938"/>
                    <a:gd name="connsiteX205" fmla="*/ 47826 w 2611568"/>
                    <a:gd name="connsiteY205" fmla="*/ 274570 h 3062938"/>
                    <a:gd name="connsiteX206" fmla="*/ 44427 w 2611568"/>
                    <a:gd name="connsiteY206" fmla="*/ 282164 h 3062938"/>
                    <a:gd name="connsiteX207" fmla="*/ 40985 w 2611568"/>
                    <a:gd name="connsiteY207" fmla="*/ 289735 h 3062938"/>
                    <a:gd name="connsiteX208" fmla="*/ 39247 w 2611568"/>
                    <a:gd name="connsiteY208" fmla="*/ 293516 h 3062938"/>
                    <a:gd name="connsiteX209" fmla="*/ 37613 w 2611568"/>
                    <a:gd name="connsiteY209" fmla="*/ 297340 h 3062938"/>
                    <a:gd name="connsiteX210" fmla="*/ 31506 w 2611568"/>
                    <a:gd name="connsiteY210" fmla="*/ 312810 h 3062938"/>
                    <a:gd name="connsiteX211" fmla="*/ 12332 w 2611568"/>
                    <a:gd name="connsiteY211" fmla="*/ 376416 h 3062938"/>
                    <a:gd name="connsiteX212" fmla="*/ 10409 w 2611568"/>
                    <a:gd name="connsiteY212" fmla="*/ 384505 h 3062938"/>
                    <a:gd name="connsiteX213" fmla="*/ 8884 w 2611568"/>
                    <a:gd name="connsiteY213" fmla="*/ 392687 h 3062938"/>
                    <a:gd name="connsiteX214" fmla="*/ 5883 w 2611568"/>
                    <a:gd name="connsiteY214" fmla="*/ 409061 h 3062938"/>
                    <a:gd name="connsiteX215" fmla="*/ 3748 w 2611568"/>
                    <a:gd name="connsiteY215" fmla="*/ 425594 h 3062938"/>
                    <a:gd name="connsiteX216" fmla="*/ 2626 w 2611568"/>
                    <a:gd name="connsiteY216" fmla="*/ 433857 h 3062938"/>
                    <a:gd name="connsiteX217" fmla="*/ 2015 w 2611568"/>
                    <a:gd name="connsiteY217" fmla="*/ 442191 h 3062938"/>
                    <a:gd name="connsiteX218" fmla="*/ 681 w 2611568"/>
                    <a:gd name="connsiteY218" fmla="*/ 458849 h 3062938"/>
                    <a:gd name="connsiteX219" fmla="*/ 251 w 2611568"/>
                    <a:gd name="connsiteY219" fmla="*/ 475604 h 3062938"/>
                    <a:gd name="connsiteX220" fmla="*/ 0 w 2611568"/>
                    <a:gd name="connsiteY220" fmla="*/ 483977 h 3062938"/>
                    <a:gd name="connsiteX221" fmla="*/ 245 w 2611568"/>
                    <a:gd name="connsiteY221" fmla="*/ 492289 h 3062938"/>
                    <a:gd name="connsiteX222" fmla="*/ 583 w 2611568"/>
                    <a:gd name="connsiteY222" fmla="*/ 508908 h 3062938"/>
                    <a:gd name="connsiteX223" fmla="*/ 12784 w 2611568"/>
                    <a:gd name="connsiteY223" fmla="*/ 508298 h 3062938"/>
                    <a:gd name="connsiteX224" fmla="*/ 12463 w 2611568"/>
                    <a:gd name="connsiteY224" fmla="*/ 492098 h 3062938"/>
                    <a:gd name="connsiteX225" fmla="*/ 12223 w 2611568"/>
                    <a:gd name="connsiteY225" fmla="*/ 483998 h 3062938"/>
                    <a:gd name="connsiteX226" fmla="*/ 12469 w 2611568"/>
                    <a:gd name="connsiteY226" fmla="*/ 475833 h 3062938"/>
                    <a:gd name="connsiteX227" fmla="*/ 12883 w 2611568"/>
                    <a:gd name="connsiteY227" fmla="*/ 459491 h 3062938"/>
                    <a:gd name="connsiteX228" fmla="*/ 14190 w 2611568"/>
                    <a:gd name="connsiteY228" fmla="*/ 443253 h 3062938"/>
                    <a:gd name="connsiteX229" fmla="*/ 14778 w 2611568"/>
                    <a:gd name="connsiteY229" fmla="*/ 435126 h 3062938"/>
                    <a:gd name="connsiteX230" fmla="*/ 15873 w 2611568"/>
                    <a:gd name="connsiteY230" fmla="*/ 427075 h 3062938"/>
                    <a:gd name="connsiteX231" fmla="*/ 17948 w 2611568"/>
                    <a:gd name="connsiteY231" fmla="*/ 410957 h 3062938"/>
                    <a:gd name="connsiteX232" fmla="*/ 20879 w 2611568"/>
                    <a:gd name="connsiteY232" fmla="*/ 395002 h 3062938"/>
                    <a:gd name="connsiteX233" fmla="*/ 22361 w 2611568"/>
                    <a:gd name="connsiteY233" fmla="*/ 387028 h 3062938"/>
                    <a:gd name="connsiteX234" fmla="*/ 24240 w 2611568"/>
                    <a:gd name="connsiteY234" fmla="*/ 379145 h 3062938"/>
                    <a:gd name="connsiteX235" fmla="*/ 42924 w 2611568"/>
                    <a:gd name="connsiteY235" fmla="*/ 317157 h 3062938"/>
                    <a:gd name="connsiteX236" fmla="*/ 48872 w 2611568"/>
                    <a:gd name="connsiteY236" fmla="*/ 302084 h 3062938"/>
                    <a:gd name="connsiteX237" fmla="*/ 50468 w 2611568"/>
                    <a:gd name="connsiteY237" fmla="*/ 298358 h 3062938"/>
                    <a:gd name="connsiteX238" fmla="*/ 52162 w 2611568"/>
                    <a:gd name="connsiteY238" fmla="*/ 294676 h 3062938"/>
                    <a:gd name="connsiteX239" fmla="*/ 55518 w 2611568"/>
                    <a:gd name="connsiteY239" fmla="*/ 287295 h 3062938"/>
                    <a:gd name="connsiteX240" fmla="*/ 58824 w 2611568"/>
                    <a:gd name="connsiteY240" fmla="*/ 279892 h 3062938"/>
                    <a:gd name="connsiteX241" fmla="*/ 62555 w 2611568"/>
                    <a:gd name="connsiteY241" fmla="*/ 272686 h 3062938"/>
                    <a:gd name="connsiteX242" fmla="*/ 69985 w 2611568"/>
                    <a:gd name="connsiteY242" fmla="*/ 258262 h 3062938"/>
                    <a:gd name="connsiteX243" fmla="*/ 250015 w 2611568"/>
                    <a:gd name="connsiteY243" fmla="*/ 74790 h 3062938"/>
                    <a:gd name="connsiteX244" fmla="*/ 278623 w 2611568"/>
                    <a:gd name="connsiteY244" fmla="*/ 59461 h 3062938"/>
                    <a:gd name="connsiteX245" fmla="*/ 293385 w 2611568"/>
                    <a:gd name="connsiteY245" fmla="*/ 52750 h 3062938"/>
                    <a:gd name="connsiteX246" fmla="*/ 300761 w 2611568"/>
                    <a:gd name="connsiteY246" fmla="*/ 49384 h 3062938"/>
                    <a:gd name="connsiteX247" fmla="*/ 308310 w 2611568"/>
                    <a:gd name="connsiteY247" fmla="*/ 46443 h 3062938"/>
                    <a:gd name="connsiteX248" fmla="*/ 369869 w 2611568"/>
                    <a:gd name="connsiteY248" fmla="*/ 26381 h 3062938"/>
                    <a:gd name="connsiteX249" fmla="*/ 385650 w 2611568"/>
                    <a:gd name="connsiteY249" fmla="*/ 22693 h 3062938"/>
                    <a:gd name="connsiteX250" fmla="*/ 393602 w 2611568"/>
                    <a:gd name="connsiteY250" fmla="*/ 21124 h 3062938"/>
                    <a:gd name="connsiteX251" fmla="*/ 401588 w 2611568"/>
                    <a:gd name="connsiteY251" fmla="*/ 19697 h 3062938"/>
                    <a:gd name="connsiteX252" fmla="*/ 409563 w 2611568"/>
                    <a:gd name="connsiteY252" fmla="*/ 18215 h 3062938"/>
                    <a:gd name="connsiteX253" fmla="*/ 411556 w 2611568"/>
                    <a:gd name="connsiteY253" fmla="*/ 17839 h 3062938"/>
                    <a:gd name="connsiteX254" fmla="*/ 413572 w 2611568"/>
                    <a:gd name="connsiteY254" fmla="*/ 17594 h 3062938"/>
                    <a:gd name="connsiteX255" fmla="*/ 417603 w 2611568"/>
                    <a:gd name="connsiteY255" fmla="*/ 17099 h 3062938"/>
                    <a:gd name="connsiteX256" fmla="*/ 433715 w 2611568"/>
                    <a:gd name="connsiteY256" fmla="*/ 14980 h 3062938"/>
                    <a:gd name="connsiteX257" fmla="*/ 449948 w 2611568"/>
                    <a:gd name="connsiteY257" fmla="*/ 13672 h 3062938"/>
                    <a:gd name="connsiteX258" fmla="*/ 458064 w 2611568"/>
                    <a:gd name="connsiteY258" fmla="*/ 12986 h 3062938"/>
                    <a:gd name="connsiteX259" fmla="*/ 466230 w 2611568"/>
                    <a:gd name="connsiteY259" fmla="*/ 12741 h 3062938"/>
                    <a:gd name="connsiteX260" fmla="*/ 482566 w 2611568"/>
                    <a:gd name="connsiteY260" fmla="*/ 12240 h 3062938"/>
                    <a:gd name="connsiteX261" fmla="*/ 498771 w 2611568"/>
                    <a:gd name="connsiteY261" fmla="*/ 12616 h 3062938"/>
                    <a:gd name="connsiteX262" fmla="*/ 506871 w 2611568"/>
                    <a:gd name="connsiteY262" fmla="*/ 12752 h 3062938"/>
                    <a:gd name="connsiteX263" fmla="*/ 514927 w 2611568"/>
                    <a:gd name="connsiteY263" fmla="*/ 13356 h 3062938"/>
                    <a:gd name="connsiteX264" fmla="*/ 531046 w 2611568"/>
                    <a:gd name="connsiteY264" fmla="*/ 14517 h 3062938"/>
                    <a:gd name="connsiteX265" fmla="*/ 547050 w 2611568"/>
                    <a:gd name="connsiteY265" fmla="*/ 16570 h 3062938"/>
                    <a:gd name="connsiteX266" fmla="*/ 555057 w 2611568"/>
                    <a:gd name="connsiteY266" fmla="*/ 17534 h 3062938"/>
                    <a:gd name="connsiteX267" fmla="*/ 562982 w 2611568"/>
                    <a:gd name="connsiteY267" fmla="*/ 19011 h 3062938"/>
                    <a:gd name="connsiteX268" fmla="*/ 578850 w 2611568"/>
                    <a:gd name="connsiteY268" fmla="*/ 21849 h 3062938"/>
                    <a:gd name="connsiteX269" fmla="*/ 594543 w 2611568"/>
                    <a:gd name="connsiteY269" fmla="*/ 25536 h 3062938"/>
                    <a:gd name="connsiteX270" fmla="*/ 598476 w 2611568"/>
                    <a:gd name="connsiteY270" fmla="*/ 26424 h 3062938"/>
                    <a:gd name="connsiteX271" fmla="*/ 602382 w 2611568"/>
                    <a:gd name="connsiteY271" fmla="*/ 27410 h 3062938"/>
                    <a:gd name="connsiteX272" fmla="*/ 610128 w 2611568"/>
                    <a:gd name="connsiteY272" fmla="*/ 29671 h 3062938"/>
                    <a:gd name="connsiteX273" fmla="*/ 617884 w 2611568"/>
                    <a:gd name="connsiteY273" fmla="*/ 31877 h 3062938"/>
                    <a:gd name="connsiteX274" fmla="*/ 625609 w 2611568"/>
                    <a:gd name="connsiteY274" fmla="*/ 34203 h 3062938"/>
                    <a:gd name="connsiteX275" fmla="*/ 640888 w 2611568"/>
                    <a:gd name="connsiteY275" fmla="*/ 39432 h 3062938"/>
                    <a:gd name="connsiteX276" fmla="*/ 644717 w 2611568"/>
                    <a:gd name="connsiteY276" fmla="*/ 40707 h 3062938"/>
                    <a:gd name="connsiteX277" fmla="*/ 648470 w 2611568"/>
                    <a:gd name="connsiteY277" fmla="*/ 42216 h 3062938"/>
                    <a:gd name="connsiteX278" fmla="*/ 655977 w 2611568"/>
                    <a:gd name="connsiteY278" fmla="*/ 45228 h 3062938"/>
                    <a:gd name="connsiteX279" fmla="*/ 685675 w 2611568"/>
                    <a:gd name="connsiteY279" fmla="*/ 58127 h 3062938"/>
                    <a:gd name="connsiteX280" fmla="*/ 689314 w 2611568"/>
                    <a:gd name="connsiteY280" fmla="*/ 59908 h 3062938"/>
                    <a:gd name="connsiteX281" fmla="*/ 692909 w 2611568"/>
                    <a:gd name="connsiteY281" fmla="*/ 61793 h 3062938"/>
                    <a:gd name="connsiteX282" fmla="*/ 700115 w 2611568"/>
                    <a:gd name="connsiteY282" fmla="*/ 65524 h 3062938"/>
                    <a:gd name="connsiteX283" fmla="*/ 707349 w 2611568"/>
                    <a:gd name="connsiteY283" fmla="*/ 69212 h 3062938"/>
                    <a:gd name="connsiteX284" fmla="*/ 714370 w 2611568"/>
                    <a:gd name="connsiteY284" fmla="*/ 73308 h 3062938"/>
                    <a:gd name="connsiteX285" fmla="*/ 728435 w 2611568"/>
                    <a:gd name="connsiteY285" fmla="*/ 81473 h 3062938"/>
                    <a:gd name="connsiteX286" fmla="*/ 742102 w 2611568"/>
                    <a:gd name="connsiteY286" fmla="*/ 90347 h 3062938"/>
                    <a:gd name="connsiteX287" fmla="*/ 755508 w 2611568"/>
                    <a:gd name="connsiteY287" fmla="*/ 99634 h 3062938"/>
                    <a:gd name="connsiteX288" fmla="*/ 762153 w 2611568"/>
                    <a:gd name="connsiteY288" fmla="*/ 104373 h 3062938"/>
                    <a:gd name="connsiteX289" fmla="*/ 765487 w 2611568"/>
                    <a:gd name="connsiteY289" fmla="*/ 106727 h 3062938"/>
                    <a:gd name="connsiteX290" fmla="*/ 768679 w 2611568"/>
                    <a:gd name="connsiteY290" fmla="*/ 109276 h 3062938"/>
                    <a:gd name="connsiteX291" fmla="*/ 781496 w 2611568"/>
                    <a:gd name="connsiteY291" fmla="*/ 119413 h 3062938"/>
                    <a:gd name="connsiteX292" fmla="*/ 787733 w 2611568"/>
                    <a:gd name="connsiteY292" fmla="*/ 124697 h 3062938"/>
                    <a:gd name="connsiteX293" fmla="*/ 793888 w 2611568"/>
                    <a:gd name="connsiteY293" fmla="*/ 130084 h 3062938"/>
                    <a:gd name="connsiteX294" fmla="*/ 800076 w 2611568"/>
                    <a:gd name="connsiteY294" fmla="*/ 135433 h 3062938"/>
                    <a:gd name="connsiteX295" fmla="*/ 806003 w 2611568"/>
                    <a:gd name="connsiteY295" fmla="*/ 141082 h 3062938"/>
                    <a:gd name="connsiteX296" fmla="*/ 817834 w 2611568"/>
                    <a:gd name="connsiteY296" fmla="*/ 152401 h 3062938"/>
                    <a:gd name="connsiteX297" fmla="*/ 829077 w 2611568"/>
                    <a:gd name="connsiteY297" fmla="*/ 164314 h 3062938"/>
                    <a:gd name="connsiteX298" fmla="*/ 831910 w 2611568"/>
                    <a:gd name="connsiteY298" fmla="*/ 167272 h 3062938"/>
                    <a:gd name="connsiteX299" fmla="*/ 834666 w 2611568"/>
                    <a:gd name="connsiteY299" fmla="*/ 170301 h 3062938"/>
                    <a:gd name="connsiteX300" fmla="*/ 839988 w 2611568"/>
                    <a:gd name="connsiteY300" fmla="*/ 176527 h 3062938"/>
                    <a:gd name="connsiteX301" fmla="*/ 845348 w 2611568"/>
                    <a:gd name="connsiteY301" fmla="*/ 182720 h 3062938"/>
                    <a:gd name="connsiteX302" fmla="*/ 848044 w 2611568"/>
                    <a:gd name="connsiteY302" fmla="*/ 185803 h 3062938"/>
                    <a:gd name="connsiteX303" fmla="*/ 850583 w 2611568"/>
                    <a:gd name="connsiteY303" fmla="*/ 189017 h 3062938"/>
                    <a:gd name="connsiteX304" fmla="*/ 860676 w 2611568"/>
                    <a:gd name="connsiteY304" fmla="*/ 201916 h 3062938"/>
                    <a:gd name="connsiteX305" fmla="*/ 863187 w 2611568"/>
                    <a:gd name="connsiteY305" fmla="*/ 205152 h 3062938"/>
                    <a:gd name="connsiteX306" fmla="*/ 865530 w 2611568"/>
                    <a:gd name="connsiteY306" fmla="*/ 208507 h 3062938"/>
                    <a:gd name="connsiteX307" fmla="*/ 870247 w 2611568"/>
                    <a:gd name="connsiteY307" fmla="*/ 215196 h 3062938"/>
                    <a:gd name="connsiteX308" fmla="*/ 875008 w 2611568"/>
                    <a:gd name="connsiteY308" fmla="*/ 221853 h 3062938"/>
                    <a:gd name="connsiteX309" fmla="*/ 877285 w 2611568"/>
                    <a:gd name="connsiteY309" fmla="*/ 225252 h 3062938"/>
                    <a:gd name="connsiteX310" fmla="*/ 879469 w 2611568"/>
                    <a:gd name="connsiteY310" fmla="*/ 228711 h 3062938"/>
                    <a:gd name="connsiteX311" fmla="*/ 888310 w 2611568"/>
                    <a:gd name="connsiteY311" fmla="*/ 242470 h 3062938"/>
                    <a:gd name="connsiteX312" fmla="*/ 896426 w 2611568"/>
                    <a:gd name="connsiteY312" fmla="*/ 256649 h 3062938"/>
                    <a:gd name="connsiteX313" fmla="*/ 900484 w 2611568"/>
                    <a:gd name="connsiteY313" fmla="*/ 263736 h 3062938"/>
                    <a:gd name="connsiteX314" fmla="*/ 904167 w 2611568"/>
                    <a:gd name="connsiteY314" fmla="*/ 271019 h 3062938"/>
                    <a:gd name="connsiteX315" fmla="*/ 907892 w 2611568"/>
                    <a:gd name="connsiteY315" fmla="*/ 278280 h 3062938"/>
                    <a:gd name="connsiteX316" fmla="*/ 911531 w 2611568"/>
                    <a:gd name="connsiteY316" fmla="*/ 285579 h 3062938"/>
                    <a:gd name="connsiteX317" fmla="*/ 918231 w 2611568"/>
                    <a:gd name="connsiteY317" fmla="*/ 300439 h 3062938"/>
                    <a:gd name="connsiteX318" fmla="*/ 919936 w 2611568"/>
                    <a:gd name="connsiteY318" fmla="*/ 304143 h 3062938"/>
                    <a:gd name="connsiteX319" fmla="*/ 921434 w 2611568"/>
                    <a:gd name="connsiteY319" fmla="*/ 307929 h 3062938"/>
                    <a:gd name="connsiteX320" fmla="*/ 924397 w 2611568"/>
                    <a:gd name="connsiteY320" fmla="*/ 315512 h 3062938"/>
                    <a:gd name="connsiteX321" fmla="*/ 927410 w 2611568"/>
                    <a:gd name="connsiteY321" fmla="*/ 323072 h 3062938"/>
                    <a:gd name="connsiteX322" fmla="*/ 928897 w 2611568"/>
                    <a:gd name="connsiteY322" fmla="*/ 326858 h 3062938"/>
                    <a:gd name="connsiteX323" fmla="*/ 930171 w 2611568"/>
                    <a:gd name="connsiteY323" fmla="*/ 330720 h 3062938"/>
                    <a:gd name="connsiteX324" fmla="*/ 935406 w 2611568"/>
                    <a:gd name="connsiteY324" fmla="*/ 346114 h 3062938"/>
                    <a:gd name="connsiteX325" fmla="*/ 937727 w 2611568"/>
                    <a:gd name="connsiteY325" fmla="*/ 353898 h 3062938"/>
                    <a:gd name="connsiteX326" fmla="*/ 939938 w 2611568"/>
                    <a:gd name="connsiteY326" fmla="*/ 361715 h 3062938"/>
                    <a:gd name="connsiteX327" fmla="*/ 942204 w 2611568"/>
                    <a:gd name="connsiteY327" fmla="*/ 369515 h 3062938"/>
                    <a:gd name="connsiteX328" fmla="*/ 944078 w 2611568"/>
                    <a:gd name="connsiteY328" fmla="*/ 377413 h 3062938"/>
                    <a:gd name="connsiteX329" fmla="*/ 947782 w 2611568"/>
                    <a:gd name="connsiteY329" fmla="*/ 393221 h 3062938"/>
                    <a:gd name="connsiteX330" fmla="*/ 950637 w 2611568"/>
                    <a:gd name="connsiteY330" fmla="*/ 409203 h 3062938"/>
                    <a:gd name="connsiteX331" fmla="*/ 952124 w 2611568"/>
                    <a:gd name="connsiteY331" fmla="*/ 417183 h 3062938"/>
                    <a:gd name="connsiteX332" fmla="*/ 953104 w 2611568"/>
                    <a:gd name="connsiteY332" fmla="*/ 425245 h 3062938"/>
                    <a:gd name="connsiteX333" fmla="*/ 955185 w 2611568"/>
                    <a:gd name="connsiteY333" fmla="*/ 441352 h 3062938"/>
                    <a:gd name="connsiteX334" fmla="*/ 956383 w 2611568"/>
                    <a:gd name="connsiteY334" fmla="*/ 457574 h 3062938"/>
                    <a:gd name="connsiteX335" fmla="*/ 957010 w 2611568"/>
                    <a:gd name="connsiteY335" fmla="*/ 465685 h 3062938"/>
                    <a:gd name="connsiteX336" fmla="*/ 957168 w 2611568"/>
                    <a:gd name="connsiteY336" fmla="*/ 473834 h 3062938"/>
                    <a:gd name="connsiteX337" fmla="*/ 957614 w 2611568"/>
                    <a:gd name="connsiteY337" fmla="*/ 490442 h 3062938"/>
                    <a:gd name="connsiteX338" fmla="*/ 957614 w 2611568"/>
                    <a:gd name="connsiteY338" fmla="*/ 512912 h 3062938"/>
                    <a:gd name="connsiteX339" fmla="*/ 957614 w 2611568"/>
                    <a:gd name="connsiteY339" fmla="*/ 557851 h 3062938"/>
                    <a:gd name="connsiteX340" fmla="*/ 957614 w 2611568"/>
                    <a:gd name="connsiteY340" fmla="*/ 1276923 h 3062938"/>
                    <a:gd name="connsiteX341" fmla="*/ 957614 w 2611568"/>
                    <a:gd name="connsiteY341" fmla="*/ 1995994 h 3062938"/>
                    <a:gd name="connsiteX342" fmla="*/ 957614 w 2611568"/>
                    <a:gd name="connsiteY342" fmla="*/ 2175762 h 3062938"/>
                    <a:gd name="connsiteX343" fmla="*/ 957614 w 2611568"/>
                    <a:gd name="connsiteY343" fmla="*/ 2220707 h 3062938"/>
                    <a:gd name="connsiteX344" fmla="*/ 957614 w 2611568"/>
                    <a:gd name="connsiteY344" fmla="*/ 2223517 h 3062938"/>
                    <a:gd name="connsiteX345" fmla="*/ 957680 w 2611568"/>
                    <a:gd name="connsiteY345" fmla="*/ 2226993 h 3062938"/>
                    <a:gd name="connsiteX346" fmla="*/ 957838 w 2611568"/>
                    <a:gd name="connsiteY346" fmla="*/ 2234150 h 3062938"/>
                    <a:gd name="connsiteX347" fmla="*/ 958186 w 2611568"/>
                    <a:gd name="connsiteY347" fmla="*/ 2248471 h 3062938"/>
                    <a:gd name="connsiteX348" fmla="*/ 959461 w 2611568"/>
                    <a:gd name="connsiteY348" fmla="*/ 2277090 h 3062938"/>
                    <a:gd name="connsiteX349" fmla="*/ 961678 w 2611568"/>
                    <a:gd name="connsiteY349" fmla="*/ 2305682 h 3062938"/>
                    <a:gd name="connsiteX350" fmla="*/ 961972 w 2611568"/>
                    <a:gd name="connsiteY350" fmla="*/ 2309256 h 3062938"/>
                    <a:gd name="connsiteX351" fmla="*/ 962408 w 2611568"/>
                    <a:gd name="connsiteY351" fmla="*/ 2312818 h 3062938"/>
                    <a:gd name="connsiteX352" fmla="*/ 963290 w 2611568"/>
                    <a:gd name="connsiteY352" fmla="*/ 2319938 h 3062938"/>
                    <a:gd name="connsiteX353" fmla="*/ 965099 w 2611568"/>
                    <a:gd name="connsiteY353" fmla="*/ 2334171 h 3062938"/>
                    <a:gd name="connsiteX354" fmla="*/ 966962 w 2611568"/>
                    <a:gd name="connsiteY354" fmla="*/ 2348399 h 3062938"/>
                    <a:gd name="connsiteX355" fmla="*/ 969337 w 2611568"/>
                    <a:gd name="connsiteY355" fmla="*/ 2362551 h 3062938"/>
                    <a:gd name="connsiteX356" fmla="*/ 974446 w 2611568"/>
                    <a:gd name="connsiteY356" fmla="*/ 2390800 h 3062938"/>
                    <a:gd name="connsiteX357" fmla="*/ 1050500 w 2611568"/>
                    <a:gd name="connsiteY357" fmla="*/ 2606438 h 3062938"/>
                    <a:gd name="connsiteX358" fmla="*/ 1078242 w 2611568"/>
                    <a:gd name="connsiteY358" fmla="*/ 2656465 h 3062938"/>
                    <a:gd name="connsiteX359" fmla="*/ 1093538 w 2611568"/>
                    <a:gd name="connsiteY359" fmla="*/ 2680612 h 3062938"/>
                    <a:gd name="connsiteX360" fmla="*/ 1101300 w 2611568"/>
                    <a:gd name="connsiteY360" fmla="*/ 2692612 h 3062938"/>
                    <a:gd name="connsiteX361" fmla="*/ 1109525 w 2611568"/>
                    <a:gd name="connsiteY361" fmla="*/ 2704291 h 3062938"/>
                    <a:gd name="connsiteX362" fmla="*/ 1181074 w 2611568"/>
                    <a:gd name="connsiteY362" fmla="*/ 2793243 h 3062938"/>
                    <a:gd name="connsiteX363" fmla="*/ 1200738 w 2611568"/>
                    <a:gd name="connsiteY363" fmla="*/ 2813953 h 3062938"/>
                    <a:gd name="connsiteX364" fmla="*/ 1205782 w 2611568"/>
                    <a:gd name="connsiteY364" fmla="*/ 2819003 h 3062938"/>
                    <a:gd name="connsiteX365" fmla="*/ 1210919 w 2611568"/>
                    <a:gd name="connsiteY365" fmla="*/ 2823965 h 3062938"/>
                    <a:gd name="connsiteX366" fmla="*/ 1221220 w 2611568"/>
                    <a:gd name="connsiteY366" fmla="*/ 2833857 h 3062938"/>
                    <a:gd name="connsiteX367" fmla="*/ 1231558 w 2611568"/>
                    <a:gd name="connsiteY367" fmla="*/ 2843712 h 3062938"/>
                    <a:gd name="connsiteX368" fmla="*/ 1242284 w 2611568"/>
                    <a:gd name="connsiteY368" fmla="*/ 2853151 h 3062938"/>
                    <a:gd name="connsiteX369" fmla="*/ 1263915 w 2611568"/>
                    <a:gd name="connsiteY369" fmla="*/ 2871830 h 3062938"/>
                    <a:gd name="connsiteX370" fmla="*/ 1309295 w 2611568"/>
                    <a:gd name="connsiteY370" fmla="*/ 2906648 h 3062938"/>
                    <a:gd name="connsiteX371" fmla="*/ 1320941 w 2611568"/>
                    <a:gd name="connsiteY371" fmla="*/ 2914966 h 3062938"/>
                    <a:gd name="connsiteX372" fmla="*/ 1326781 w 2611568"/>
                    <a:gd name="connsiteY372" fmla="*/ 2919100 h 3062938"/>
                    <a:gd name="connsiteX373" fmla="*/ 1332778 w 2611568"/>
                    <a:gd name="connsiteY373" fmla="*/ 2923011 h 3062938"/>
                    <a:gd name="connsiteX374" fmla="*/ 1356844 w 2611568"/>
                    <a:gd name="connsiteY374" fmla="*/ 2938558 h 3062938"/>
                    <a:gd name="connsiteX375" fmla="*/ 1369127 w 2611568"/>
                    <a:gd name="connsiteY375" fmla="*/ 2945944 h 3062938"/>
                    <a:gd name="connsiteX376" fmla="*/ 1381525 w 2611568"/>
                    <a:gd name="connsiteY376" fmla="*/ 2953151 h 3062938"/>
                    <a:gd name="connsiteX377" fmla="*/ 1393950 w 2611568"/>
                    <a:gd name="connsiteY377" fmla="*/ 2960308 h 3062938"/>
                    <a:gd name="connsiteX378" fmla="*/ 1406642 w 2611568"/>
                    <a:gd name="connsiteY378" fmla="*/ 2967003 h 3062938"/>
                    <a:gd name="connsiteX379" fmla="*/ 1432178 w 2611568"/>
                    <a:gd name="connsiteY379" fmla="*/ 2980120 h 3062938"/>
                    <a:gd name="connsiteX380" fmla="*/ 1458308 w 2611568"/>
                    <a:gd name="connsiteY380" fmla="*/ 2992087 h 3062938"/>
                    <a:gd name="connsiteX381" fmla="*/ 1464856 w 2611568"/>
                    <a:gd name="connsiteY381" fmla="*/ 2995050 h 3062938"/>
                    <a:gd name="connsiteX382" fmla="*/ 1471452 w 2611568"/>
                    <a:gd name="connsiteY382" fmla="*/ 2997894 h 3062938"/>
                    <a:gd name="connsiteX383" fmla="*/ 1484803 w 2611568"/>
                    <a:gd name="connsiteY383" fmla="*/ 3003248 h 3062938"/>
                    <a:gd name="connsiteX384" fmla="*/ 1498171 w 2611568"/>
                    <a:gd name="connsiteY384" fmla="*/ 3008554 h 3062938"/>
                    <a:gd name="connsiteX385" fmla="*/ 1511631 w 2611568"/>
                    <a:gd name="connsiteY385" fmla="*/ 3013620 h 3062938"/>
                    <a:gd name="connsiteX386" fmla="*/ 1538878 w 2611568"/>
                    <a:gd name="connsiteY386" fmla="*/ 3022929 h 3062938"/>
                    <a:gd name="connsiteX387" fmla="*/ 1545697 w 2611568"/>
                    <a:gd name="connsiteY387" fmla="*/ 3025222 h 3062938"/>
                    <a:gd name="connsiteX388" fmla="*/ 1552610 w 2611568"/>
                    <a:gd name="connsiteY388" fmla="*/ 3027238 h 3062938"/>
                    <a:gd name="connsiteX389" fmla="*/ 1566451 w 2611568"/>
                    <a:gd name="connsiteY389" fmla="*/ 3031225 h 3062938"/>
                    <a:gd name="connsiteX390" fmla="*/ 1622350 w 2611568"/>
                    <a:gd name="connsiteY390" fmla="*/ 3045203 h 3062938"/>
                    <a:gd name="connsiteX391" fmla="*/ 1636491 w 2611568"/>
                    <a:gd name="connsiteY391" fmla="*/ 3047964 h 3062938"/>
                    <a:gd name="connsiteX392" fmla="*/ 1650675 w 2611568"/>
                    <a:gd name="connsiteY392" fmla="*/ 3050519 h 3062938"/>
                    <a:gd name="connsiteX393" fmla="*/ 1664865 w 2611568"/>
                    <a:gd name="connsiteY393" fmla="*/ 3053019 h 3062938"/>
                    <a:gd name="connsiteX394" fmla="*/ 1679131 w 2611568"/>
                    <a:gd name="connsiteY394" fmla="*/ 3055002 h 3062938"/>
                    <a:gd name="connsiteX395" fmla="*/ 1707718 w 2611568"/>
                    <a:gd name="connsiteY395" fmla="*/ 3058586 h 3062938"/>
                    <a:gd name="connsiteX396" fmla="*/ 1736409 w 2611568"/>
                    <a:gd name="connsiteY396" fmla="*/ 3060869 h 3062938"/>
                    <a:gd name="connsiteX397" fmla="*/ 1750762 w 2611568"/>
                    <a:gd name="connsiteY397" fmla="*/ 3061893 h 3062938"/>
                    <a:gd name="connsiteX398" fmla="*/ 1765126 w 2611568"/>
                    <a:gd name="connsiteY398" fmla="*/ 3062328 h 3062938"/>
                    <a:gd name="connsiteX399" fmla="*/ 1793860 w 2611568"/>
                    <a:gd name="connsiteY399" fmla="*/ 3062939 h 3062938"/>
                    <a:gd name="connsiteX400" fmla="*/ 1908055 w 2611568"/>
                    <a:gd name="connsiteY400" fmla="*/ 3054959 h 3062938"/>
                    <a:gd name="connsiteX401" fmla="*/ 2020397 w 2611568"/>
                    <a:gd name="connsiteY401" fmla="*/ 3031285 h 3062938"/>
                    <a:gd name="connsiteX402" fmla="*/ 2047933 w 2611568"/>
                    <a:gd name="connsiteY402" fmla="*/ 3023044 h 3062938"/>
                    <a:gd name="connsiteX403" fmla="*/ 2075109 w 2611568"/>
                    <a:gd name="connsiteY403" fmla="*/ 3013691 h 3062938"/>
                    <a:gd name="connsiteX404" fmla="*/ 2081891 w 2611568"/>
                    <a:gd name="connsiteY404" fmla="*/ 3011316 h 3062938"/>
                    <a:gd name="connsiteX405" fmla="*/ 2088591 w 2611568"/>
                    <a:gd name="connsiteY405" fmla="*/ 3008728 h 3062938"/>
                    <a:gd name="connsiteX406" fmla="*/ 2101958 w 2611568"/>
                    <a:gd name="connsiteY406" fmla="*/ 3003455 h 3062938"/>
                    <a:gd name="connsiteX407" fmla="*/ 2115304 w 2611568"/>
                    <a:gd name="connsiteY407" fmla="*/ 2998134 h 3062938"/>
                    <a:gd name="connsiteX408" fmla="*/ 2128448 w 2611568"/>
                    <a:gd name="connsiteY408" fmla="*/ 2992343 h 3062938"/>
                    <a:gd name="connsiteX409" fmla="*/ 2141559 w 2611568"/>
                    <a:gd name="connsiteY409" fmla="*/ 2986477 h 3062938"/>
                    <a:gd name="connsiteX410" fmla="*/ 2148107 w 2611568"/>
                    <a:gd name="connsiteY410" fmla="*/ 2983524 h 3062938"/>
                    <a:gd name="connsiteX411" fmla="*/ 2154551 w 2611568"/>
                    <a:gd name="connsiteY411" fmla="*/ 2980365 h 3062938"/>
                    <a:gd name="connsiteX412" fmla="*/ 2180234 w 2611568"/>
                    <a:gd name="connsiteY412" fmla="*/ 2967520 h 3062938"/>
                    <a:gd name="connsiteX413" fmla="*/ 2205367 w 2611568"/>
                    <a:gd name="connsiteY413" fmla="*/ 2953652 h 3062938"/>
                    <a:gd name="connsiteX414" fmla="*/ 2211632 w 2611568"/>
                    <a:gd name="connsiteY414" fmla="*/ 2950149 h 3062938"/>
                    <a:gd name="connsiteX415" fmla="*/ 2217765 w 2611568"/>
                    <a:gd name="connsiteY415" fmla="*/ 2946434 h 3062938"/>
                    <a:gd name="connsiteX416" fmla="*/ 2230016 w 2611568"/>
                    <a:gd name="connsiteY416" fmla="*/ 2938972 h 3062938"/>
                    <a:gd name="connsiteX417" fmla="*/ 2242228 w 2611568"/>
                    <a:gd name="connsiteY417" fmla="*/ 2931449 h 3062938"/>
                    <a:gd name="connsiteX418" fmla="*/ 2254163 w 2611568"/>
                    <a:gd name="connsiteY418" fmla="*/ 2923496 h 3062938"/>
                    <a:gd name="connsiteX419" fmla="*/ 2266065 w 2611568"/>
                    <a:gd name="connsiteY419" fmla="*/ 2915500 h 3062938"/>
                    <a:gd name="connsiteX420" fmla="*/ 2271986 w 2611568"/>
                    <a:gd name="connsiteY420" fmla="*/ 2911458 h 3062938"/>
                    <a:gd name="connsiteX421" fmla="*/ 2277782 w 2611568"/>
                    <a:gd name="connsiteY421" fmla="*/ 2907242 h 3062938"/>
                    <a:gd name="connsiteX422" fmla="*/ 2300851 w 2611568"/>
                    <a:gd name="connsiteY422" fmla="*/ 2890219 h 3062938"/>
                    <a:gd name="connsiteX423" fmla="*/ 2323244 w 2611568"/>
                    <a:gd name="connsiteY423" fmla="*/ 2872325 h 3062938"/>
                    <a:gd name="connsiteX424" fmla="*/ 2406412 w 2611568"/>
                    <a:gd name="connsiteY424" fmla="*/ 2793581 h 3062938"/>
                    <a:gd name="connsiteX425" fmla="*/ 2425482 w 2611568"/>
                    <a:gd name="connsiteY425" fmla="*/ 2772190 h 3062938"/>
                    <a:gd name="connsiteX426" fmla="*/ 2443736 w 2611568"/>
                    <a:gd name="connsiteY426" fmla="*/ 2750096 h 3062938"/>
                    <a:gd name="connsiteX427" fmla="*/ 2461254 w 2611568"/>
                    <a:gd name="connsiteY427" fmla="*/ 2727409 h 3062938"/>
                    <a:gd name="connsiteX428" fmla="*/ 2469839 w 2611568"/>
                    <a:gd name="connsiteY428" fmla="*/ 2715932 h 3062938"/>
                    <a:gd name="connsiteX429" fmla="*/ 2478026 w 2611568"/>
                    <a:gd name="connsiteY429" fmla="*/ 2704160 h 3062938"/>
                    <a:gd name="connsiteX430" fmla="*/ 2486142 w 2611568"/>
                    <a:gd name="connsiteY430" fmla="*/ 2692340 h 3062938"/>
                    <a:gd name="connsiteX431" fmla="*/ 2490184 w 2611568"/>
                    <a:gd name="connsiteY431" fmla="*/ 2686419 h 3062938"/>
                    <a:gd name="connsiteX432" fmla="*/ 2494024 w 2611568"/>
                    <a:gd name="connsiteY432" fmla="*/ 2680361 h 3062938"/>
                    <a:gd name="connsiteX433" fmla="*/ 2509244 w 2611568"/>
                    <a:gd name="connsiteY433" fmla="*/ 2656040 h 3062938"/>
                    <a:gd name="connsiteX434" fmla="*/ 2523466 w 2611568"/>
                    <a:gd name="connsiteY434" fmla="*/ 2631114 h 3062938"/>
                    <a:gd name="connsiteX435" fmla="*/ 2526974 w 2611568"/>
                    <a:gd name="connsiteY435" fmla="*/ 2624854 h 3062938"/>
                    <a:gd name="connsiteX436" fmla="*/ 2530281 w 2611568"/>
                    <a:gd name="connsiteY436" fmla="*/ 2618481 h 3062938"/>
                    <a:gd name="connsiteX437" fmla="*/ 2536855 w 2611568"/>
                    <a:gd name="connsiteY437" fmla="*/ 2605719 h 3062938"/>
                    <a:gd name="connsiteX438" fmla="*/ 2543359 w 2611568"/>
                    <a:gd name="connsiteY438" fmla="*/ 2592918 h 3062938"/>
                    <a:gd name="connsiteX439" fmla="*/ 2549411 w 2611568"/>
                    <a:gd name="connsiteY439" fmla="*/ 2579894 h 3062938"/>
                    <a:gd name="connsiteX440" fmla="*/ 2555414 w 2611568"/>
                    <a:gd name="connsiteY440" fmla="*/ 2566842 h 3062938"/>
                    <a:gd name="connsiteX441" fmla="*/ 2558361 w 2611568"/>
                    <a:gd name="connsiteY441" fmla="*/ 2560295 h 3062938"/>
                    <a:gd name="connsiteX442" fmla="*/ 2561112 w 2611568"/>
                    <a:gd name="connsiteY442" fmla="*/ 2553660 h 3062938"/>
                    <a:gd name="connsiteX443" fmla="*/ 2571941 w 2611568"/>
                    <a:gd name="connsiteY443" fmla="*/ 2527045 h 3062938"/>
                    <a:gd name="connsiteX444" fmla="*/ 2581707 w 2611568"/>
                    <a:gd name="connsiteY444" fmla="*/ 2500016 h 3062938"/>
                    <a:gd name="connsiteX445" fmla="*/ 2611569 w 2611568"/>
                    <a:gd name="connsiteY445" fmla="*/ 2389106 h 3062938"/>
                    <a:gd name="connsiteX446" fmla="*/ 2599563 w 2611568"/>
                    <a:gd name="connsiteY446" fmla="*/ 2386693 h 306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</a:cxnLst>
                  <a:rect l="l" t="t" r="r" b="b"/>
                  <a:pathLst>
                    <a:path w="2611568" h="3062938">
                      <a:moveTo>
                        <a:pt x="2599563" y="2386693"/>
                      </a:moveTo>
                      <a:cubicBezTo>
                        <a:pt x="2592144" y="2423701"/>
                        <a:pt x="2582328" y="2460236"/>
                        <a:pt x="2570138" y="2495969"/>
                      </a:cubicBezTo>
                      <a:lnTo>
                        <a:pt x="2560518" y="2522600"/>
                      </a:lnTo>
                      <a:cubicBezTo>
                        <a:pt x="2557059" y="2531376"/>
                        <a:pt x="2553431" y="2540091"/>
                        <a:pt x="2549847" y="2548823"/>
                      </a:cubicBezTo>
                      <a:lnTo>
                        <a:pt x="2547140" y="2555365"/>
                      </a:lnTo>
                      <a:cubicBezTo>
                        <a:pt x="2546230" y="2557544"/>
                        <a:pt x="2545201" y="2559663"/>
                        <a:pt x="2544236" y="2561814"/>
                      </a:cubicBezTo>
                      <a:lnTo>
                        <a:pt x="2538321" y="2574670"/>
                      </a:lnTo>
                      <a:lnTo>
                        <a:pt x="2532362" y="2587503"/>
                      </a:lnTo>
                      <a:cubicBezTo>
                        <a:pt x="2530281" y="2591730"/>
                        <a:pt x="2528096" y="2595914"/>
                        <a:pt x="2525956" y="2600113"/>
                      </a:cubicBezTo>
                      <a:lnTo>
                        <a:pt x="2519479" y="2612691"/>
                      </a:lnTo>
                      <a:lnTo>
                        <a:pt x="2516222" y="2618972"/>
                      </a:lnTo>
                      <a:lnTo>
                        <a:pt x="2512763" y="2625138"/>
                      </a:lnTo>
                      <a:lnTo>
                        <a:pt x="2498747" y="2649705"/>
                      </a:lnTo>
                      <a:lnTo>
                        <a:pt x="2483751" y="2673672"/>
                      </a:lnTo>
                      <a:lnTo>
                        <a:pt x="2479965" y="2679637"/>
                      </a:lnTo>
                      <a:lnTo>
                        <a:pt x="2475983" y="2685471"/>
                      </a:lnTo>
                      <a:lnTo>
                        <a:pt x="2467987" y="2697122"/>
                      </a:lnTo>
                      <a:cubicBezTo>
                        <a:pt x="2465301" y="2700995"/>
                        <a:pt x="2462659" y="2704890"/>
                        <a:pt x="2459925" y="2708725"/>
                      </a:cubicBezTo>
                      <a:lnTo>
                        <a:pt x="2451465" y="2720033"/>
                      </a:lnTo>
                      <a:cubicBezTo>
                        <a:pt x="2445762" y="2727528"/>
                        <a:pt x="2440266" y="2735182"/>
                        <a:pt x="2434203" y="2742388"/>
                      </a:cubicBezTo>
                      <a:cubicBezTo>
                        <a:pt x="2428228" y="2749661"/>
                        <a:pt x="2422329" y="2757003"/>
                        <a:pt x="2416217" y="2764161"/>
                      </a:cubicBezTo>
                      <a:lnTo>
                        <a:pt x="2397424" y="2785236"/>
                      </a:lnTo>
                      <a:cubicBezTo>
                        <a:pt x="2371839" y="2812859"/>
                        <a:pt x="2344450" y="2838787"/>
                        <a:pt x="2315466" y="2862831"/>
                      </a:cubicBezTo>
                      <a:lnTo>
                        <a:pt x="2293399" y="2880464"/>
                      </a:lnTo>
                      <a:cubicBezTo>
                        <a:pt x="2285898" y="2886150"/>
                        <a:pt x="2278262" y="2891668"/>
                        <a:pt x="2270668" y="2897235"/>
                      </a:cubicBezTo>
                      <a:lnTo>
                        <a:pt x="2264959" y="2901392"/>
                      </a:lnTo>
                      <a:cubicBezTo>
                        <a:pt x="2263053" y="2902770"/>
                        <a:pt x="2261070" y="2904044"/>
                        <a:pt x="2259126" y="2905374"/>
                      </a:cubicBezTo>
                      <a:lnTo>
                        <a:pt x="2247392" y="2913250"/>
                      </a:lnTo>
                      <a:lnTo>
                        <a:pt x="2235632" y="2921088"/>
                      </a:lnTo>
                      <a:lnTo>
                        <a:pt x="2223594" y="2928502"/>
                      </a:lnTo>
                      <a:lnTo>
                        <a:pt x="2211523" y="2935856"/>
                      </a:lnTo>
                      <a:lnTo>
                        <a:pt x="2205476" y="2939517"/>
                      </a:lnTo>
                      <a:lnTo>
                        <a:pt x="2199305" y="2942965"/>
                      </a:lnTo>
                      <a:lnTo>
                        <a:pt x="2174542" y="2956631"/>
                      </a:lnTo>
                      <a:lnTo>
                        <a:pt x="2149234" y="2969285"/>
                      </a:lnTo>
                      <a:cubicBezTo>
                        <a:pt x="2147115" y="2970320"/>
                        <a:pt x="2145018" y="2971399"/>
                        <a:pt x="2142883" y="2972401"/>
                      </a:cubicBezTo>
                      <a:lnTo>
                        <a:pt x="2136433" y="2975310"/>
                      </a:lnTo>
                      <a:lnTo>
                        <a:pt x="2123513" y="2981089"/>
                      </a:lnTo>
                      <a:cubicBezTo>
                        <a:pt x="2119198" y="2982996"/>
                        <a:pt x="2114901" y="2984946"/>
                        <a:pt x="2110565" y="2986798"/>
                      </a:cubicBezTo>
                      <a:lnTo>
                        <a:pt x="2097415" y="2992043"/>
                      </a:lnTo>
                      <a:lnTo>
                        <a:pt x="2084249" y="2997240"/>
                      </a:lnTo>
                      <a:cubicBezTo>
                        <a:pt x="2082049" y="2998090"/>
                        <a:pt x="2079864" y="2998994"/>
                        <a:pt x="2077647" y="2999789"/>
                      </a:cubicBezTo>
                      <a:lnTo>
                        <a:pt x="2070963" y="3002132"/>
                      </a:lnTo>
                      <a:cubicBezTo>
                        <a:pt x="2062047" y="3005231"/>
                        <a:pt x="2053140" y="3008358"/>
                        <a:pt x="2044191" y="3011348"/>
                      </a:cubicBezTo>
                      <a:lnTo>
                        <a:pt x="2017058" y="3019470"/>
                      </a:lnTo>
                      <a:cubicBezTo>
                        <a:pt x="1980704" y="3029645"/>
                        <a:pt x="1943706" y="3037506"/>
                        <a:pt x="1906366" y="3042795"/>
                      </a:cubicBezTo>
                      <a:cubicBezTo>
                        <a:pt x="1868993" y="3047812"/>
                        <a:pt x="1831397" y="3050394"/>
                        <a:pt x="1793833" y="3050655"/>
                      </a:cubicBezTo>
                      <a:lnTo>
                        <a:pt x="1765524" y="3050051"/>
                      </a:lnTo>
                      <a:cubicBezTo>
                        <a:pt x="1760807" y="3049914"/>
                        <a:pt x="1756089" y="3049855"/>
                        <a:pt x="1751372" y="3049626"/>
                      </a:cubicBezTo>
                      <a:lnTo>
                        <a:pt x="1737231" y="3048618"/>
                      </a:lnTo>
                      <a:cubicBezTo>
                        <a:pt x="1727807" y="3047894"/>
                        <a:pt x="1718373" y="3047273"/>
                        <a:pt x="1708966" y="3046374"/>
                      </a:cubicBezTo>
                      <a:lnTo>
                        <a:pt x="1680804" y="3042838"/>
                      </a:lnTo>
                      <a:cubicBezTo>
                        <a:pt x="1676119" y="3042185"/>
                        <a:pt x="1671408" y="3041722"/>
                        <a:pt x="1666750" y="3040889"/>
                      </a:cubicBezTo>
                      <a:lnTo>
                        <a:pt x="1652773" y="3038421"/>
                      </a:lnTo>
                      <a:lnTo>
                        <a:pt x="1638801" y="3035904"/>
                      </a:lnTo>
                      <a:cubicBezTo>
                        <a:pt x="1634154" y="3035005"/>
                        <a:pt x="1629464" y="3034325"/>
                        <a:pt x="1624872" y="3033186"/>
                      </a:cubicBezTo>
                      <a:cubicBezTo>
                        <a:pt x="1606433" y="3028921"/>
                        <a:pt x="1587913" y="3024934"/>
                        <a:pt x="1569807" y="3019410"/>
                      </a:cubicBezTo>
                      <a:lnTo>
                        <a:pt x="1556172" y="3015483"/>
                      </a:lnTo>
                      <a:lnTo>
                        <a:pt x="1549358" y="3013500"/>
                      </a:lnTo>
                      <a:lnTo>
                        <a:pt x="1542636" y="3011240"/>
                      </a:lnTo>
                      <a:lnTo>
                        <a:pt x="1515792" y="3002066"/>
                      </a:lnTo>
                      <a:cubicBezTo>
                        <a:pt x="1511293" y="3000596"/>
                        <a:pt x="1506924" y="2998798"/>
                        <a:pt x="1502528" y="2997071"/>
                      </a:cubicBezTo>
                      <a:lnTo>
                        <a:pt x="1489357" y="2991848"/>
                      </a:lnTo>
                      <a:lnTo>
                        <a:pt x="1476202" y="2986575"/>
                      </a:lnTo>
                      <a:cubicBezTo>
                        <a:pt x="1473996" y="2985725"/>
                        <a:pt x="1471850" y="2984750"/>
                        <a:pt x="1469704" y="2983769"/>
                      </a:cubicBezTo>
                      <a:lnTo>
                        <a:pt x="1463254" y="2980850"/>
                      </a:lnTo>
                      <a:lnTo>
                        <a:pt x="1437511" y="2969062"/>
                      </a:lnTo>
                      <a:cubicBezTo>
                        <a:pt x="1429089" y="2964824"/>
                        <a:pt x="1420723" y="2960472"/>
                        <a:pt x="1412350" y="2956136"/>
                      </a:cubicBezTo>
                      <a:cubicBezTo>
                        <a:pt x="1408183" y="2953935"/>
                        <a:pt x="1403951" y="2951844"/>
                        <a:pt x="1399844" y="2949539"/>
                      </a:cubicBezTo>
                      <a:lnTo>
                        <a:pt x="1387604" y="2942485"/>
                      </a:lnTo>
                      <a:lnTo>
                        <a:pt x="1375386" y="2935387"/>
                      </a:lnTo>
                      <a:cubicBezTo>
                        <a:pt x="1371339" y="2932980"/>
                        <a:pt x="1367199" y="2930719"/>
                        <a:pt x="1363282" y="2928110"/>
                      </a:cubicBezTo>
                      <a:lnTo>
                        <a:pt x="1339571" y="2912793"/>
                      </a:lnTo>
                      <a:lnTo>
                        <a:pt x="1333660" y="2908936"/>
                      </a:lnTo>
                      <a:lnTo>
                        <a:pt x="1327903" y="2904862"/>
                      </a:lnTo>
                      <a:lnTo>
                        <a:pt x="1316426" y="2896664"/>
                      </a:lnTo>
                      <a:cubicBezTo>
                        <a:pt x="1300950" y="2885954"/>
                        <a:pt x="1286428" y="2874019"/>
                        <a:pt x="1271699" y="2862352"/>
                      </a:cubicBezTo>
                      <a:cubicBezTo>
                        <a:pt x="1264481" y="2856343"/>
                        <a:pt x="1257471" y="2850096"/>
                        <a:pt x="1250378" y="2843940"/>
                      </a:cubicBezTo>
                      <a:lnTo>
                        <a:pt x="1239806" y="2834636"/>
                      </a:lnTo>
                      <a:lnTo>
                        <a:pt x="1229619" y="2824919"/>
                      </a:lnTo>
                      <a:lnTo>
                        <a:pt x="1219466" y="2815168"/>
                      </a:lnTo>
                      <a:lnTo>
                        <a:pt x="1214400" y="2810282"/>
                      </a:lnTo>
                      <a:cubicBezTo>
                        <a:pt x="1212700" y="2808659"/>
                        <a:pt x="1211023" y="2807024"/>
                        <a:pt x="1209427" y="2805303"/>
                      </a:cubicBezTo>
                      <a:lnTo>
                        <a:pt x="1190046" y="2784887"/>
                      </a:lnTo>
                      <a:cubicBezTo>
                        <a:pt x="1164798" y="2757150"/>
                        <a:pt x="1140787" y="2728188"/>
                        <a:pt x="1119532" y="2697215"/>
                      </a:cubicBezTo>
                      <a:lnTo>
                        <a:pt x="1111426" y="2685705"/>
                      </a:lnTo>
                      <a:cubicBezTo>
                        <a:pt x="1108834" y="2681794"/>
                        <a:pt x="1106322" y="2677823"/>
                        <a:pt x="1103778" y="2673879"/>
                      </a:cubicBezTo>
                      <a:cubicBezTo>
                        <a:pt x="1098729" y="2665959"/>
                        <a:pt x="1093603" y="2658088"/>
                        <a:pt x="1088701" y="2650081"/>
                      </a:cubicBezTo>
                      <a:cubicBezTo>
                        <a:pt x="1079359" y="2633777"/>
                        <a:pt x="1069652" y="2617675"/>
                        <a:pt x="1061361" y="2600778"/>
                      </a:cubicBezTo>
                      <a:cubicBezTo>
                        <a:pt x="1026657" y="2534028"/>
                        <a:pt x="1001856" y="2462098"/>
                        <a:pt x="986414" y="2388289"/>
                      </a:cubicBezTo>
                      <a:lnTo>
                        <a:pt x="981380" y="2360454"/>
                      </a:lnTo>
                      <a:cubicBezTo>
                        <a:pt x="980601" y="2355808"/>
                        <a:pt x="979643" y="2351183"/>
                        <a:pt x="979038" y="2346509"/>
                      </a:cubicBezTo>
                      <a:lnTo>
                        <a:pt x="977208" y="2332488"/>
                      </a:lnTo>
                      <a:lnTo>
                        <a:pt x="975426" y="2318462"/>
                      </a:lnTo>
                      <a:lnTo>
                        <a:pt x="974555" y="2311446"/>
                      </a:lnTo>
                      <a:lnTo>
                        <a:pt x="974125" y="2307938"/>
                      </a:lnTo>
                      <a:lnTo>
                        <a:pt x="973836" y="2304419"/>
                      </a:lnTo>
                      <a:lnTo>
                        <a:pt x="971652" y="2276246"/>
                      </a:lnTo>
                      <a:cubicBezTo>
                        <a:pt x="970797" y="2266855"/>
                        <a:pt x="970660" y="2257448"/>
                        <a:pt x="970399" y="2248041"/>
                      </a:cubicBezTo>
                      <a:lnTo>
                        <a:pt x="970056" y="2233932"/>
                      </a:lnTo>
                      <a:lnTo>
                        <a:pt x="969903" y="2226878"/>
                      </a:lnTo>
                      <a:lnTo>
                        <a:pt x="969838" y="2223446"/>
                      </a:lnTo>
                      <a:lnTo>
                        <a:pt x="969838" y="2220636"/>
                      </a:lnTo>
                      <a:lnTo>
                        <a:pt x="969838" y="2175691"/>
                      </a:lnTo>
                      <a:lnTo>
                        <a:pt x="969838" y="1995923"/>
                      </a:lnTo>
                      <a:lnTo>
                        <a:pt x="969838" y="1276868"/>
                      </a:lnTo>
                      <a:lnTo>
                        <a:pt x="969838" y="557802"/>
                      </a:lnTo>
                      <a:lnTo>
                        <a:pt x="969838" y="512863"/>
                      </a:lnTo>
                      <a:lnTo>
                        <a:pt x="969838" y="490393"/>
                      </a:lnTo>
                      <a:lnTo>
                        <a:pt x="969386" y="473387"/>
                      </a:lnTo>
                      <a:lnTo>
                        <a:pt x="969217" y="465031"/>
                      </a:lnTo>
                      <a:cubicBezTo>
                        <a:pt x="969092" y="462253"/>
                        <a:pt x="968781" y="459486"/>
                        <a:pt x="968580" y="456713"/>
                      </a:cubicBezTo>
                      <a:lnTo>
                        <a:pt x="967348" y="440078"/>
                      </a:lnTo>
                      <a:lnTo>
                        <a:pt x="965219" y="423551"/>
                      </a:lnTo>
                      <a:lnTo>
                        <a:pt x="964211" y="415282"/>
                      </a:lnTo>
                      <a:lnTo>
                        <a:pt x="962691" y="407095"/>
                      </a:lnTo>
                      <a:lnTo>
                        <a:pt x="959755" y="390704"/>
                      </a:lnTo>
                      <a:lnTo>
                        <a:pt x="955958" y="374488"/>
                      </a:lnTo>
                      <a:cubicBezTo>
                        <a:pt x="955299" y="371792"/>
                        <a:pt x="954831" y="369046"/>
                        <a:pt x="954035" y="366383"/>
                      </a:cubicBezTo>
                      <a:lnTo>
                        <a:pt x="951715" y="358381"/>
                      </a:lnTo>
                      <a:lnTo>
                        <a:pt x="949444" y="350363"/>
                      </a:lnTo>
                      <a:cubicBezTo>
                        <a:pt x="948659" y="347699"/>
                        <a:pt x="948055" y="344981"/>
                        <a:pt x="947063" y="342377"/>
                      </a:cubicBezTo>
                      <a:lnTo>
                        <a:pt x="941698" y="326586"/>
                      </a:lnTo>
                      <a:lnTo>
                        <a:pt x="940385" y="322626"/>
                      </a:lnTo>
                      <a:cubicBezTo>
                        <a:pt x="939933" y="321313"/>
                        <a:pt x="939361" y="320038"/>
                        <a:pt x="938859" y="318742"/>
                      </a:cubicBezTo>
                      <a:lnTo>
                        <a:pt x="935771" y="310985"/>
                      </a:lnTo>
                      <a:lnTo>
                        <a:pt x="932731" y="303212"/>
                      </a:lnTo>
                      <a:cubicBezTo>
                        <a:pt x="932214" y="301921"/>
                        <a:pt x="931762" y="300603"/>
                        <a:pt x="931190" y="299333"/>
                      </a:cubicBezTo>
                      <a:lnTo>
                        <a:pt x="929442" y="295537"/>
                      </a:lnTo>
                      <a:lnTo>
                        <a:pt x="922567" y="280301"/>
                      </a:lnTo>
                      <a:cubicBezTo>
                        <a:pt x="921516" y="277719"/>
                        <a:pt x="920072" y="275317"/>
                        <a:pt x="918836" y="272817"/>
                      </a:cubicBezTo>
                      <a:lnTo>
                        <a:pt x="915017" y="265370"/>
                      </a:lnTo>
                      <a:lnTo>
                        <a:pt x="911243" y="257902"/>
                      </a:lnTo>
                      <a:cubicBezTo>
                        <a:pt x="909935" y="255434"/>
                        <a:pt x="908453" y="253065"/>
                        <a:pt x="907081" y="250636"/>
                      </a:cubicBezTo>
                      <a:lnTo>
                        <a:pt x="898752" y="236097"/>
                      </a:lnTo>
                      <a:lnTo>
                        <a:pt x="889688" y="221989"/>
                      </a:lnTo>
                      <a:lnTo>
                        <a:pt x="887449" y="218443"/>
                      </a:lnTo>
                      <a:cubicBezTo>
                        <a:pt x="886719" y="217250"/>
                        <a:pt x="885957" y="216079"/>
                        <a:pt x="885112" y="214962"/>
                      </a:cubicBezTo>
                      <a:lnTo>
                        <a:pt x="880231" y="208137"/>
                      </a:lnTo>
                      <a:lnTo>
                        <a:pt x="875394" y="201284"/>
                      </a:lnTo>
                      <a:lnTo>
                        <a:pt x="872987" y="197847"/>
                      </a:lnTo>
                      <a:cubicBezTo>
                        <a:pt x="872192" y="196698"/>
                        <a:pt x="871265" y="195641"/>
                        <a:pt x="870416" y="194530"/>
                      </a:cubicBezTo>
                      <a:lnTo>
                        <a:pt x="860066" y="181309"/>
                      </a:lnTo>
                      <a:cubicBezTo>
                        <a:pt x="859194" y="180214"/>
                        <a:pt x="858394" y="179065"/>
                        <a:pt x="857462" y="178014"/>
                      </a:cubicBezTo>
                      <a:lnTo>
                        <a:pt x="854701" y="174849"/>
                      </a:lnTo>
                      <a:lnTo>
                        <a:pt x="849210" y="168498"/>
                      </a:lnTo>
                      <a:lnTo>
                        <a:pt x="843752" y="162119"/>
                      </a:lnTo>
                      <a:cubicBezTo>
                        <a:pt x="842870" y="161029"/>
                        <a:pt x="841911" y="160011"/>
                        <a:pt x="840925" y="159014"/>
                      </a:cubicBezTo>
                      <a:lnTo>
                        <a:pt x="838021" y="155980"/>
                      </a:lnTo>
                      <a:lnTo>
                        <a:pt x="826495" y="143767"/>
                      </a:lnTo>
                      <a:lnTo>
                        <a:pt x="814364" y="132165"/>
                      </a:lnTo>
                      <a:cubicBezTo>
                        <a:pt x="812327" y="130247"/>
                        <a:pt x="810399" y="128210"/>
                        <a:pt x="808291" y="126374"/>
                      </a:cubicBezTo>
                      <a:lnTo>
                        <a:pt x="801945" y="120889"/>
                      </a:lnTo>
                      <a:lnTo>
                        <a:pt x="795632" y="115366"/>
                      </a:lnTo>
                      <a:cubicBezTo>
                        <a:pt x="793523" y="113536"/>
                        <a:pt x="791486" y="111607"/>
                        <a:pt x="789237" y="109946"/>
                      </a:cubicBezTo>
                      <a:lnTo>
                        <a:pt x="776098" y="99547"/>
                      </a:lnTo>
                      <a:lnTo>
                        <a:pt x="772824" y="96932"/>
                      </a:lnTo>
                      <a:lnTo>
                        <a:pt x="769409" y="94519"/>
                      </a:lnTo>
                      <a:lnTo>
                        <a:pt x="762600" y="89661"/>
                      </a:lnTo>
                      <a:cubicBezTo>
                        <a:pt x="758057" y="86425"/>
                        <a:pt x="753628" y="83015"/>
                        <a:pt x="748851" y="80139"/>
                      </a:cubicBezTo>
                      <a:lnTo>
                        <a:pt x="734836" y="71042"/>
                      </a:lnTo>
                      <a:cubicBezTo>
                        <a:pt x="730064" y="68188"/>
                        <a:pt x="725199" y="65491"/>
                        <a:pt x="720411" y="62659"/>
                      </a:cubicBezTo>
                      <a:cubicBezTo>
                        <a:pt x="718004" y="61270"/>
                        <a:pt x="715629" y="59821"/>
                        <a:pt x="713205" y="58459"/>
                      </a:cubicBezTo>
                      <a:lnTo>
                        <a:pt x="705786" y="54673"/>
                      </a:lnTo>
                      <a:lnTo>
                        <a:pt x="698394" y="50844"/>
                      </a:lnTo>
                      <a:lnTo>
                        <a:pt x="694706" y="48910"/>
                      </a:lnTo>
                      <a:cubicBezTo>
                        <a:pt x="693486" y="48246"/>
                        <a:pt x="692250" y="47619"/>
                        <a:pt x="690969" y="47080"/>
                      </a:cubicBezTo>
                      <a:cubicBezTo>
                        <a:pt x="680832" y="42602"/>
                        <a:pt x="670896" y="37629"/>
                        <a:pt x="660498" y="33838"/>
                      </a:cubicBezTo>
                      <a:lnTo>
                        <a:pt x="652795" y="30749"/>
                      </a:lnTo>
                      <a:cubicBezTo>
                        <a:pt x="651510" y="30237"/>
                        <a:pt x="650241" y="29687"/>
                        <a:pt x="648944" y="29208"/>
                      </a:cubicBezTo>
                      <a:lnTo>
                        <a:pt x="645012" y="27895"/>
                      </a:lnTo>
                      <a:lnTo>
                        <a:pt x="629329" y="22529"/>
                      </a:lnTo>
                      <a:cubicBezTo>
                        <a:pt x="626747" y="21538"/>
                        <a:pt x="624051" y="20912"/>
                        <a:pt x="621403" y="20138"/>
                      </a:cubicBezTo>
                      <a:lnTo>
                        <a:pt x="613440" y="17872"/>
                      </a:lnTo>
                      <a:lnTo>
                        <a:pt x="605492" y="15557"/>
                      </a:lnTo>
                      <a:cubicBezTo>
                        <a:pt x="604179" y="15132"/>
                        <a:pt x="602829" y="14843"/>
                        <a:pt x="601483" y="14544"/>
                      </a:cubicBezTo>
                      <a:lnTo>
                        <a:pt x="597447" y="13629"/>
                      </a:lnTo>
                      <a:lnTo>
                        <a:pt x="581334" y="9848"/>
                      </a:lnTo>
                      <a:lnTo>
                        <a:pt x="565047" y="6934"/>
                      </a:lnTo>
                      <a:lnTo>
                        <a:pt x="556909" y="5425"/>
                      </a:lnTo>
                      <a:lnTo>
                        <a:pt x="548689" y="4434"/>
                      </a:lnTo>
                      <a:lnTo>
                        <a:pt x="532260" y="2331"/>
                      </a:lnTo>
                      <a:lnTo>
                        <a:pt x="515717" y="1138"/>
                      </a:lnTo>
                      <a:cubicBezTo>
                        <a:pt x="512961" y="948"/>
                        <a:pt x="510210" y="643"/>
                        <a:pt x="507448" y="523"/>
                      </a:cubicBezTo>
                      <a:lnTo>
                        <a:pt x="499136" y="381"/>
                      </a:lnTo>
                      <a:cubicBezTo>
                        <a:pt x="493591" y="294"/>
                        <a:pt x="488062" y="60"/>
                        <a:pt x="482511" y="0"/>
                      </a:cubicBezTo>
                      <a:lnTo>
                        <a:pt x="465761" y="512"/>
                      </a:lnTo>
                      <a:cubicBezTo>
                        <a:pt x="462972" y="610"/>
                        <a:pt x="460167" y="572"/>
                        <a:pt x="457389" y="763"/>
                      </a:cubicBezTo>
                      <a:lnTo>
                        <a:pt x="449066" y="1460"/>
                      </a:lnTo>
                      <a:cubicBezTo>
                        <a:pt x="443520" y="1950"/>
                        <a:pt x="437948" y="2228"/>
                        <a:pt x="432414" y="2805"/>
                      </a:cubicBezTo>
                      <a:lnTo>
                        <a:pt x="415887" y="4979"/>
                      </a:lnTo>
                      <a:lnTo>
                        <a:pt x="411752" y="5491"/>
                      </a:lnTo>
                      <a:lnTo>
                        <a:pt x="409682" y="5741"/>
                      </a:lnTo>
                      <a:lnTo>
                        <a:pt x="407640" y="6128"/>
                      </a:lnTo>
                      <a:lnTo>
                        <a:pt x="399458" y="7648"/>
                      </a:lnTo>
                      <a:lnTo>
                        <a:pt x="391265" y="9113"/>
                      </a:lnTo>
                      <a:cubicBezTo>
                        <a:pt x="388537" y="9603"/>
                        <a:pt x="385786" y="9996"/>
                        <a:pt x="383106" y="10725"/>
                      </a:cubicBezTo>
                      <a:lnTo>
                        <a:pt x="366911" y="14511"/>
                      </a:lnTo>
                      <a:cubicBezTo>
                        <a:pt x="345498" y="20160"/>
                        <a:pt x="324189" y="26462"/>
                        <a:pt x="303746" y="35096"/>
                      </a:cubicBezTo>
                      <a:lnTo>
                        <a:pt x="296000" y="38119"/>
                      </a:lnTo>
                      <a:cubicBezTo>
                        <a:pt x="293461" y="39231"/>
                        <a:pt x="290961" y="40434"/>
                        <a:pt x="288434" y="41573"/>
                      </a:cubicBezTo>
                      <a:cubicBezTo>
                        <a:pt x="283400" y="43904"/>
                        <a:pt x="278302" y="46094"/>
                        <a:pt x="273290" y="48463"/>
                      </a:cubicBezTo>
                      <a:cubicBezTo>
                        <a:pt x="263496" y="53687"/>
                        <a:pt x="253408" y="58345"/>
                        <a:pt x="243936" y="64184"/>
                      </a:cubicBezTo>
                      <a:cubicBezTo>
                        <a:pt x="166842" y="108333"/>
                        <a:pt x="101862" y="174380"/>
                        <a:pt x="59276" y="252379"/>
                      </a:cubicBezTo>
                      <a:cubicBezTo>
                        <a:pt x="56645" y="257265"/>
                        <a:pt x="54227" y="262265"/>
                        <a:pt x="51650" y="267179"/>
                      </a:cubicBezTo>
                      <a:lnTo>
                        <a:pt x="47826" y="274570"/>
                      </a:lnTo>
                      <a:lnTo>
                        <a:pt x="44427" y="282164"/>
                      </a:lnTo>
                      <a:lnTo>
                        <a:pt x="40985" y="289735"/>
                      </a:lnTo>
                      <a:lnTo>
                        <a:pt x="39247" y="293516"/>
                      </a:lnTo>
                      <a:cubicBezTo>
                        <a:pt x="38648" y="294769"/>
                        <a:pt x="38081" y="296032"/>
                        <a:pt x="37613" y="297340"/>
                      </a:cubicBezTo>
                      <a:lnTo>
                        <a:pt x="31506" y="312810"/>
                      </a:lnTo>
                      <a:cubicBezTo>
                        <a:pt x="23869" y="333602"/>
                        <a:pt x="16935" y="354709"/>
                        <a:pt x="12332" y="376416"/>
                      </a:cubicBezTo>
                      <a:lnTo>
                        <a:pt x="10409" y="384505"/>
                      </a:lnTo>
                      <a:cubicBezTo>
                        <a:pt x="9745" y="387196"/>
                        <a:pt x="9413" y="389964"/>
                        <a:pt x="8884" y="392687"/>
                      </a:cubicBezTo>
                      <a:lnTo>
                        <a:pt x="5883" y="409061"/>
                      </a:lnTo>
                      <a:lnTo>
                        <a:pt x="3748" y="425594"/>
                      </a:lnTo>
                      <a:lnTo>
                        <a:pt x="2626" y="433857"/>
                      </a:lnTo>
                      <a:lnTo>
                        <a:pt x="2015" y="442191"/>
                      </a:lnTo>
                      <a:lnTo>
                        <a:pt x="681" y="458849"/>
                      </a:lnTo>
                      <a:lnTo>
                        <a:pt x="251" y="475604"/>
                      </a:lnTo>
                      <a:cubicBezTo>
                        <a:pt x="180" y="478393"/>
                        <a:pt x="27" y="481193"/>
                        <a:pt x="0" y="483977"/>
                      </a:cubicBezTo>
                      <a:lnTo>
                        <a:pt x="245" y="492289"/>
                      </a:lnTo>
                      <a:lnTo>
                        <a:pt x="583" y="508908"/>
                      </a:lnTo>
                      <a:lnTo>
                        <a:pt x="12784" y="508298"/>
                      </a:lnTo>
                      <a:cubicBezTo>
                        <a:pt x="12714" y="502895"/>
                        <a:pt x="12605" y="497496"/>
                        <a:pt x="12463" y="492098"/>
                      </a:cubicBezTo>
                      <a:lnTo>
                        <a:pt x="12223" y="483998"/>
                      </a:lnTo>
                      <a:cubicBezTo>
                        <a:pt x="12245" y="481286"/>
                        <a:pt x="12403" y="478556"/>
                        <a:pt x="12469" y="475833"/>
                      </a:cubicBezTo>
                      <a:lnTo>
                        <a:pt x="12883" y="459491"/>
                      </a:lnTo>
                      <a:lnTo>
                        <a:pt x="14190" y="443253"/>
                      </a:lnTo>
                      <a:lnTo>
                        <a:pt x="14778" y="435126"/>
                      </a:lnTo>
                      <a:lnTo>
                        <a:pt x="15873" y="427075"/>
                      </a:lnTo>
                      <a:lnTo>
                        <a:pt x="17948" y="410957"/>
                      </a:lnTo>
                      <a:lnTo>
                        <a:pt x="20879" y="395002"/>
                      </a:lnTo>
                      <a:cubicBezTo>
                        <a:pt x="21391" y="392349"/>
                        <a:pt x="21712" y="389653"/>
                        <a:pt x="22361" y="387028"/>
                      </a:cubicBezTo>
                      <a:lnTo>
                        <a:pt x="24240" y="379145"/>
                      </a:lnTo>
                      <a:cubicBezTo>
                        <a:pt x="28718" y="357989"/>
                        <a:pt x="35488" y="337420"/>
                        <a:pt x="42924" y="317157"/>
                      </a:cubicBezTo>
                      <a:lnTo>
                        <a:pt x="48872" y="302084"/>
                      </a:lnTo>
                      <a:cubicBezTo>
                        <a:pt x="49330" y="300810"/>
                        <a:pt x="49880" y="299578"/>
                        <a:pt x="50468" y="298358"/>
                      </a:cubicBezTo>
                      <a:lnTo>
                        <a:pt x="52162" y="294676"/>
                      </a:lnTo>
                      <a:lnTo>
                        <a:pt x="55518" y="287295"/>
                      </a:lnTo>
                      <a:lnTo>
                        <a:pt x="58824" y="279892"/>
                      </a:lnTo>
                      <a:lnTo>
                        <a:pt x="62555" y="272686"/>
                      </a:lnTo>
                      <a:cubicBezTo>
                        <a:pt x="65072" y="267898"/>
                        <a:pt x="67425" y="263028"/>
                        <a:pt x="69985" y="258262"/>
                      </a:cubicBezTo>
                      <a:cubicBezTo>
                        <a:pt x="111493" y="182230"/>
                        <a:pt x="174865" y="117822"/>
                        <a:pt x="250015" y="74790"/>
                      </a:cubicBezTo>
                      <a:cubicBezTo>
                        <a:pt x="259242" y="69092"/>
                        <a:pt x="269085" y="64565"/>
                        <a:pt x="278623" y="59461"/>
                      </a:cubicBezTo>
                      <a:cubicBezTo>
                        <a:pt x="283509" y="57152"/>
                        <a:pt x="288483" y="55027"/>
                        <a:pt x="293385" y="52750"/>
                      </a:cubicBezTo>
                      <a:cubicBezTo>
                        <a:pt x="295847" y="51639"/>
                        <a:pt x="298287" y="50468"/>
                        <a:pt x="300761" y="49384"/>
                      </a:cubicBezTo>
                      <a:lnTo>
                        <a:pt x="308310" y="46443"/>
                      </a:lnTo>
                      <a:cubicBezTo>
                        <a:pt x="328231" y="38021"/>
                        <a:pt x="349001" y="31899"/>
                        <a:pt x="369869" y="26381"/>
                      </a:cubicBezTo>
                      <a:lnTo>
                        <a:pt x="385650" y="22693"/>
                      </a:lnTo>
                      <a:cubicBezTo>
                        <a:pt x="388259" y="21985"/>
                        <a:pt x="390944" y="21603"/>
                        <a:pt x="393602" y="21124"/>
                      </a:cubicBezTo>
                      <a:lnTo>
                        <a:pt x="401588" y="19697"/>
                      </a:lnTo>
                      <a:lnTo>
                        <a:pt x="409563" y="18215"/>
                      </a:lnTo>
                      <a:lnTo>
                        <a:pt x="411556" y="17839"/>
                      </a:lnTo>
                      <a:lnTo>
                        <a:pt x="413572" y="17594"/>
                      </a:lnTo>
                      <a:lnTo>
                        <a:pt x="417603" y="17099"/>
                      </a:lnTo>
                      <a:lnTo>
                        <a:pt x="433715" y="14980"/>
                      </a:lnTo>
                      <a:cubicBezTo>
                        <a:pt x="439108" y="14419"/>
                        <a:pt x="444544" y="14152"/>
                        <a:pt x="449948" y="13672"/>
                      </a:cubicBezTo>
                      <a:lnTo>
                        <a:pt x="458064" y="12986"/>
                      </a:lnTo>
                      <a:cubicBezTo>
                        <a:pt x="460777" y="12795"/>
                        <a:pt x="463511" y="12839"/>
                        <a:pt x="466230" y="12741"/>
                      </a:cubicBezTo>
                      <a:lnTo>
                        <a:pt x="482566" y="12240"/>
                      </a:lnTo>
                      <a:cubicBezTo>
                        <a:pt x="487980" y="12300"/>
                        <a:pt x="493367" y="12534"/>
                        <a:pt x="498771" y="12616"/>
                      </a:cubicBezTo>
                      <a:lnTo>
                        <a:pt x="506871" y="12752"/>
                      </a:lnTo>
                      <a:cubicBezTo>
                        <a:pt x="509567" y="12866"/>
                        <a:pt x="512242" y="13171"/>
                        <a:pt x="514927" y="13356"/>
                      </a:cubicBezTo>
                      <a:cubicBezTo>
                        <a:pt x="520298" y="13781"/>
                        <a:pt x="525669" y="14163"/>
                        <a:pt x="531046" y="14517"/>
                      </a:cubicBezTo>
                      <a:lnTo>
                        <a:pt x="547050" y="16570"/>
                      </a:lnTo>
                      <a:lnTo>
                        <a:pt x="555057" y="17534"/>
                      </a:lnTo>
                      <a:lnTo>
                        <a:pt x="562982" y="19011"/>
                      </a:lnTo>
                      <a:lnTo>
                        <a:pt x="578850" y="21849"/>
                      </a:lnTo>
                      <a:cubicBezTo>
                        <a:pt x="584074" y="23112"/>
                        <a:pt x="589303" y="24343"/>
                        <a:pt x="594543" y="25536"/>
                      </a:cubicBezTo>
                      <a:lnTo>
                        <a:pt x="598476" y="26424"/>
                      </a:lnTo>
                      <a:cubicBezTo>
                        <a:pt x="599789" y="26713"/>
                        <a:pt x="601102" y="26991"/>
                        <a:pt x="602382" y="27410"/>
                      </a:cubicBezTo>
                      <a:lnTo>
                        <a:pt x="610128" y="29671"/>
                      </a:lnTo>
                      <a:lnTo>
                        <a:pt x="617884" y="31877"/>
                      </a:lnTo>
                      <a:cubicBezTo>
                        <a:pt x="620466" y="32629"/>
                        <a:pt x="623092" y="33233"/>
                        <a:pt x="625609" y="34203"/>
                      </a:cubicBezTo>
                      <a:cubicBezTo>
                        <a:pt x="630691" y="35979"/>
                        <a:pt x="635784" y="37722"/>
                        <a:pt x="640888" y="39432"/>
                      </a:cubicBezTo>
                      <a:lnTo>
                        <a:pt x="644717" y="40707"/>
                      </a:lnTo>
                      <a:cubicBezTo>
                        <a:pt x="645981" y="41175"/>
                        <a:pt x="647218" y="41714"/>
                        <a:pt x="648470" y="42216"/>
                      </a:cubicBezTo>
                      <a:lnTo>
                        <a:pt x="655977" y="45228"/>
                      </a:lnTo>
                      <a:cubicBezTo>
                        <a:pt x="666114" y="48910"/>
                        <a:pt x="675788" y="53774"/>
                        <a:pt x="685675" y="58127"/>
                      </a:cubicBezTo>
                      <a:cubicBezTo>
                        <a:pt x="686922" y="58650"/>
                        <a:pt x="688126" y="59260"/>
                        <a:pt x="689314" y="59908"/>
                      </a:cubicBezTo>
                      <a:lnTo>
                        <a:pt x="692909" y="61793"/>
                      </a:lnTo>
                      <a:lnTo>
                        <a:pt x="700115" y="65524"/>
                      </a:lnTo>
                      <a:lnTo>
                        <a:pt x="707349" y="69212"/>
                      </a:lnTo>
                      <a:cubicBezTo>
                        <a:pt x="709708" y="70535"/>
                        <a:pt x="712028" y="71952"/>
                        <a:pt x="714370" y="73308"/>
                      </a:cubicBezTo>
                      <a:cubicBezTo>
                        <a:pt x="719039" y="76070"/>
                        <a:pt x="723783" y="78690"/>
                        <a:pt x="728435" y="81473"/>
                      </a:cubicBezTo>
                      <a:lnTo>
                        <a:pt x="742102" y="90347"/>
                      </a:lnTo>
                      <a:cubicBezTo>
                        <a:pt x="746759" y="93147"/>
                        <a:pt x="751073" y="96480"/>
                        <a:pt x="755508" y="99634"/>
                      </a:cubicBezTo>
                      <a:lnTo>
                        <a:pt x="762153" y="104373"/>
                      </a:lnTo>
                      <a:lnTo>
                        <a:pt x="765487" y="106727"/>
                      </a:lnTo>
                      <a:lnTo>
                        <a:pt x="768679" y="109276"/>
                      </a:lnTo>
                      <a:lnTo>
                        <a:pt x="781496" y="119413"/>
                      </a:lnTo>
                      <a:cubicBezTo>
                        <a:pt x="783691" y="121025"/>
                        <a:pt x="785674" y="122910"/>
                        <a:pt x="787733" y="124697"/>
                      </a:cubicBezTo>
                      <a:lnTo>
                        <a:pt x="793888" y="130084"/>
                      </a:lnTo>
                      <a:lnTo>
                        <a:pt x="800076" y="135433"/>
                      </a:lnTo>
                      <a:cubicBezTo>
                        <a:pt x="802135" y="137220"/>
                        <a:pt x="804015" y="139213"/>
                        <a:pt x="806003" y="141082"/>
                      </a:cubicBezTo>
                      <a:lnTo>
                        <a:pt x="817834" y="152401"/>
                      </a:lnTo>
                      <a:lnTo>
                        <a:pt x="829077" y="164314"/>
                      </a:lnTo>
                      <a:lnTo>
                        <a:pt x="831910" y="167272"/>
                      </a:lnTo>
                      <a:cubicBezTo>
                        <a:pt x="832869" y="168247"/>
                        <a:pt x="833805" y="169238"/>
                        <a:pt x="834666" y="170301"/>
                      </a:cubicBezTo>
                      <a:lnTo>
                        <a:pt x="839988" y="176527"/>
                      </a:lnTo>
                      <a:lnTo>
                        <a:pt x="845348" y="182720"/>
                      </a:lnTo>
                      <a:lnTo>
                        <a:pt x="848044" y="185803"/>
                      </a:lnTo>
                      <a:cubicBezTo>
                        <a:pt x="848954" y="186827"/>
                        <a:pt x="849733" y="187950"/>
                        <a:pt x="850583" y="189017"/>
                      </a:cubicBezTo>
                      <a:lnTo>
                        <a:pt x="860676" y="201916"/>
                      </a:lnTo>
                      <a:cubicBezTo>
                        <a:pt x="861504" y="203000"/>
                        <a:pt x="862414" y="204024"/>
                        <a:pt x="863187" y="205152"/>
                      </a:cubicBezTo>
                      <a:lnTo>
                        <a:pt x="865530" y="208507"/>
                      </a:lnTo>
                      <a:lnTo>
                        <a:pt x="870247" y="215196"/>
                      </a:lnTo>
                      <a:lnTo>
                        <a:pt x="875008" y="221853"/>
                      </a:lnTo>
                      <a:cubicBezTo>
                        <a:pt x="875830" y="222942"/>
                        <a:pt x="876577" y="224086"/>
                        <a:pt x="877285" y="225252"/>
                      </a:cubicBezTo>
                      <a:lnTo>
                        <a:pt x="879469" y="228711"/>
                      </a:lnTo>
                      <a:lnTo>
                        <a:pt x="888310" y="242470"/>
                      </a:lnTo>
                      <a:lnTo>
                        <a:pt x="896426" y="256649"/>
                      </a:lnTo>
                      <a:cubicBezTo>
                        <a:pt x="897766" y="259019"/>
                        <a:pt x="899215" y="261334"/>
                        <a:pt x="900484" y="263736"/>
                      </a:cubicBezTo>
                      <a:lnTo>
                        <a:pt x="904167" y="271019"/>
                      </a:lnTo>
                      <a:lnTo>
                        <a:pt x="907892" y="278280"/>
                      </a:lnTo>
                      <a:cubicBezTo>
                        <a:pt x="909096" y="280715"/>
                        <a:pt x="910507" y="283057"/>
                        <a:pt x="911531" y="285579"/>
                      </a:cubicBezTo>
                      <a:lnTo>
                        <a:pt x="918231" y="300439"/>
                      </a:lnTo>
                      <a:lnTo>
                        <a:pt x="919936" y="304143"/>
                      </a:lnTo>
                      <a:cubicBezTo>
                        <a:pt x="920497" y="305380"/>
                        <a:pt x="920933" y="306671"/>
                        <a:pt x="921434" y="307929"/>
                      </a:cubicBezTo>
                      <a:lnTo>
                        <a:pt x="924397" y="315512"/>
                      </a:lnTo>
                      <a:lnTo>
                        <a:pt x="927410" y="323072"/>
                      </a:lnTo>
                      <a:cubicBezTo>
                        <a:pt x="927900" y="324336"/>
                        <a:pt x="928461" y="325578"/>
                        <a:pt x="928897" y="326858"/>
                      </a:cubicBezTo>
                      <a:lnTo>
                        <a:pt x="930171" y="330720"/>
                      </a:lnTo>
                      <a:lnTo>
                        <a:pt x="935406" y="346114"/>
                      </a:lnTo>
                      <a:cubicBezTo>
                        <a:pt x="936381" y="348652"/>
                        <a:pt x="936964" y="351299"/>
                        <a:pt x="937727" y="353898"/>
                      </a:cubicBezTo>
                      <a:lnTo>
                        <a:pt x="939938" y="361715"/>
                      </a:lnTo>
                      <a:lnTo>
                        <a:pt x="942204" y="369515"/>
                      </a:lnTo>
                      <a:cubicBezTo>
                        <a:pt x="942983" y="372108"/>
                        <a:pt x="943430" y="374788"/>
                        <a:pt x="944078" y="377413"/>
                      </a:cubicBezTo>
                      <a:lnTo>
                        <a:pt x="947782" y="393221"/>
                      </a:lnTo>
                      <a:lnTo>
                        <a:pt x="950637" y="409203"/>
                      </a:lnTo>
                      <a:lnTo>
                        <a:pt x="952124" y="417183"/>
                      </a:lnTo>
                      <a:lnTo>
                        <a:pt x="953104" y="425245"/>
                      </a:lnTo>
                      <a:lnTo>
                        <a:pt x="955185" y="441352"/>
                      </a:lnTo>
                      <a:lnTo>
                        <a:pt x="956383" y="457574"/>
                      </a:lnTo>
                      <a:cubicBezTo>
                        <a:pt x="956574" y="460276"/>
                        <a:pt x="956879" y="462972"/>
                        <a:pt x="957010" y="465685"/>
                      </a:cubicBezTo>
                      <a:lnTo>
                        <a:pt x="957168" y="473834"/>
                      </a:lnTo>
                      <a:lnTo>
                        <a:pt x="957614" y="490442"/>
                      </a:lnTo>
                      <a:lnTo>
                        <a:pt x="957614" y="512912"/>
                      </a:lnTo>
                      <a:lnTo>
                        <a:pt x="957614" y="557851"/>
                      </a:lnTo>
                      <a:lnTo>
                        <a:pt x="957614" y="1276923"/>
                      </a:lnTo>
                      <a:lnTo>
                        <a:pt x="957614" y="1995994"/>
                      </a:lnTo>
                      <a:lnTo>
                        <a:pt x="957614" y="2175762"/>
                      </a:lnTo>
                      <a:lnTo>
                        <a:pt x="957614" y="2220707"/>
                      </a:lnTo>
                      <a:lnTo>
                        <a:pt x="957614" y="2223517"/>
                      </a:lnTo>
                      <a:lnTo>
                        <a:pt x="957680" y="2226993"/>
                      </a:lnTo>
                      <a:lnTo>
                        <a:pt x="957838" y="2234150"/>
                      </a:lnTo>
                      <a:lnTo>
                        <a:pt x="958186" y="2248471"/>
                      </a:lnTo>
                      <a:cubicBezTo>
                        <a:pt x="958453" y="2258014"/>
                        <a:pt x="958595" y="2267563"/>
                        <a:pt x="959461" y="2277090"/>
                      </a:cubicBezTo>
                      <a:lnTo>
                        <a:pt x="961678" y="2305682"/>
                      </a:lnTo>
                      <a:lnTo>
                        <a:pt x="961972" y="2309256"/>
                      </a:lnTo>
                      <a:lnTo>
                        <a:pt x="962408" y="2312818"/>
                      </a:lnTo>
                      <a:lnTo>
                        <a:pt x="963290" y="2319938"/>
                      </a:lnTo>
                      <a:lnTo>
                        <a:pt x="965099" y="2334171"/>
                      </a:lnTo>
                      <a:lnTo>
                        <a:pt x="966962" y="2348399"/>
                      </a:lnTo>
                      <a:cubicBezTo>
                        <a:pt x="967572" y="2353144"/>
                        <a:pt x="968547" y="2357834"/>
                        <a:pt x="969337" y="2362551"/>
                      </a:cubicBezTo>
                      <a:lnTo>
                        <a:pt x="974446" y="2390800"/>
                      </a:lnTo>
                      <a:cubicBezTo>
                        <a:pt x="990112" y="2465710"/>
                        <a:pt x="1015295" y="2538707"/>
                        <a:pt x="1050500" y="2606438"/>
                      </a:cubicBezTo>
                      <a:cubicBezTo>
                        <a:pt x="1058916" y="2623580"/>
                        <a:pt x="1068759" y="2639922"/>
                        <a:pt x="1078242" y="2656465"/>
                      </a:cubicBezTo>
                      <a:cubicBezTo>
                        <a:pt x="1083215" y="2664592"/>
                        <a:pt x="1088418" y="2672577"/>
                        <a:pt x="1093538" y="2680612"/>
                      </a:cubicBezTo>
                      <a:cubicBezTo>
                        <a:pt x="1096120" y="2684616"/>
                        <a:pt x="1098669" y="2688641"/>
                        <a:pt x="1101300" y="2692612"/>
                      </a:cubicBezTo>
                      <a:lnTo>
                        <a:pt x="1109525" y="2704291"/>
                      </a:lnTo>
                      <a:cubicBezTo>
                        <a:pt x="1131096" y="2735710"/>
                        <a:pt x="1155450" y="2765098"/>
                        <a:pt x="1181074" y="2793243"/>
                      </a:cubicBezTo>
                      <a:lnTo>
                        <a:pt x="1200738" y="2813953"/>
                      </a:lnTo>
                      <a:cubicBezTo>
                        <a:pt x="1202356" y="2815697"/>
                        <a:pt x="1204061" y="2817358"/>
                        <a:pt x="1205782" y="2819003"/>
                      </a:cubicBezTo>
                      <a:lnTo>
                        <a:pt x="1210919" y="2823965"/>
                      </a:lnTo>
                      <a:lnTo>
                        <a:pt x="1221220" y="2833857"/>
                      </a:lnTo>
                      <a:lnTo>
                        <a:pt x="1231558" y="2843712"/>
                      </a:lnTo>
                      <a:lnTo>
                        <a:pt x="1242284" y="2853151"/>
                      </a:lnTo>
                      <a:cubicBezTo>
                        <a:pt x="1249480" y="2859399"/>
                        <a:pt x="1256594" y="2865734"/>
                        <a:pt x="1263915" y="2871830"/>
                      </a:cubicBezTo>
                      <a:cubicBezTo>
                        <a:pt x="1278856" y="2883672"/>
                        <a:pt x="1293597" y="2895776"/>
                        <a:pt x="1309295" y="2906648"/>
                      </a:cubicBezTo>
                      <a:lnTo>
                        <a:pt x="1320941" y="2914966"/>
                      </a:lnTo>
                      <a:lnTo>
                        <a:pt x="1326781" y="2919100"/>
                      </a:lnTo>
                      <a:lnTo>
                        <a:pt x="1332778" y="2923011"/>
                      </a:lnTo>
                      <a:lnTo>
                        <a:pt x="1356844" y="2938558"/>
                      </a:lnTo>
                      <a:cubicBezTo>
                        <a:pt x="1360815" y="2941205"/>
                        <a:pt x="1365020" y="2943498"/>
                        <a:pt x="1369127" y="2945944"/>
                      </a:cubicBezTo>
                      <a:lnTo>
                        <a:pt x="1381525" y="2953151"/>
                      </a:lnTo>
                      <a:lnTo>
                        <a:pt x="1393950" y="2960308"/>
                      </a:lnTo>
                      <a:cubicBezTo>
                        <a:pt x="1398122" y="2962645"/>
                        <a:pt x="1402409" y="2964775"/>
                        <a:pt x="1406642" y="2967003"/>
                      </a:cubicBezTo>
                      <a:cubicBezTo>
                        <a:pt x="1415139" y="2971404"/>
                        <a:pt x="1423632" y="2975816"/>
                        <a:pt x="1432178" y="2980120"/>
                      </a:cubicBezTo>
                      <a:lnTo>
                        <a:pt x="1458308" y="2992087"/>
                      </a:lnTo>
                      <a:lnTo>
                        <a:pt x="1464856" y="2995050"/>
                      </a:lnTo>
                      <a:cubicBezTo>
                        <a:pt x="1467035" y="2996042"/>
                        <a:pt x="1469219" y="2997033"/>
                        <a:pt x="1471452" y="2997894"/>
                      </a:cubicBezTo>
                      <a:lnTo>
                        <a:pt x="1484803" y="3003248"/>
                      </a:lnTo>
                      <a:lnTo>
                        <a:pt x="1498171" y="3008554"/>
                      </a:lnTo>
                      <a:cubicBezTo>
                        <a:pt x="1502632" y="3010303"/>
                        <a:pt x="1507066" y="3012127"/>
                        <a:pt x="1511631" y="3013620"/>
                      </a:cubicBezTo>
                      <a:lnTo>
                        <a:pt x="1538878" y="3022929"/>
                      </a:lnTo>
                      <a:lnTo>
                        <a:pt x="1545697" y="3025222"/>
                      </a:lnTo>
                      <a:lnTo>
                        <a:pt x="1552610" y="3027238"/>
                      </a:lnTo>
                      <a:lnTo>
                        <a:pt x="1566451" y="3031225"/>
                      </a:lnTo>
                      <a:cubicBezTo>
                        <a:pt x="1584830" y="3036825"/>
                        <a:pt x="1603628" y="3040883"/>
                        <a:pt x="1622350" y="3045203"/>
                      </a:cubicBezTo>
                      <a:cubicBezTo>
                        <a:pt x="1627013" y="3046357"/>
                        <a:pt x="1631774" y="3047055"/>
                        <a:pt x="1636491" y="3047964"/>
                      </a:cubicBezTo>
                      <a:lnTo>
                        <a:pt x="1650675" y="3050519"/>
                      </a:lnTo>
                      <a:lnTo>
                        <a:pt x="1664865" y="3053019"/>
                      </a:lnTo>
                      <a:cubicBezTo>
                        <a:pt x="1669594" y="3053863"/>
                        <a:pt x="1674376" y="3054338"/>
                        <a:pt x="1679131" y="3055002"/>
                      </a:cubicBezTo>
                      <a:lnTo>
                        <a:pt x="1707718" y="3058586"/>
                      </a:lnTo>
                      <a:cubicBezTo>
                        <a:pt x="1717267" y="3059502"/>
                        <a:pt x="1726843" y="3060133"/>
                        <a:pt x="1736409" y="3060869"/>
                      </a:cubicBezTo>
                      <a:lnTo>
                        <a:pt x="1750762" y="3061893"/>
                      </a:lnTo>
                      <a:cubicBezTo>
                        <a:pt x="1755550" y="3062127"/>
                        <a:pt x="1760338" y="3062187"/>
                        <a:pt x="1765126" y="3062328"/>
                      </a:cubicBezTo>
                      <a:lnTo>
                        <a:pt x="1793860" y="3062939"/>
                      </a:lnTo>
                      <a:cubicBezTo>
                        <a:pt x="1831974" y="3062677"/>
                        <a:pt x="1870126" y="3060052"/>
                        <a:pt x="1908055" y="3054959"/>
                      </a:cubicBezTo>
                      <a:cubicBezTo>
                        <a:pt x="1945951" y="3049588"/>
                        <a:pt x="1983498" y="3041613"/>
                        <a:pt x="2020397" y="3031285"/>
                      </a:cubicBezTo>
                      <a:lnTo>
                        <a:pt x="2047933" y="3023044"/>
                      </a:lnTo>
                      <a:cubicBezTo>
                        <a:pt x="2057019" y="3020009"/>
                        <a:pt x="2066061" y="3016839"/>
                        <a:pt x="2075109" y="3013691"/>
                      </a:cubicBezTo>
                      <a:lnTo>
                        <a:pt x="2081891" y="3011316"/>
                      </a:lnTo>
                      <a:cubicBezTo>
                        <a:pt x="2084146" y="3010504"/>
                        <a:pt x="2086357" y="3009589"/>
                        <a:pt x="2088591" y="3008728"/>
                      </a:cubicBezTo>
                      <a:lnTo>
                        <a:pt x="2101958" y="3003455"/>
                      </a:lnTo>
                      <a:lnTo>
                        <a:pt x="2115304" y="2998134"/>
                      </a:lnTo>
                      <a:cubicBezTo>
                        <a:pt x="2119705" y="2996254"/>
                        <a:pt x="2124068" y="2994277"/>
                        <a:pt x="2128448" y="2992343"/>
                      </a:cubicBezTo>
                      <a:lnTo>
                        <a:pt x="2141559" y="2986477"/>
                      </a:lnTo>
                      <a:lnTo>
                        <a:pt x="2148107" y="2983524"/>
                      </a:lnTo>
                      <a:cubicBezTo>
                        <a:pt x="2150274" y="2982506"/>
                        <a:pt x="2152405" y="2981416"/>
                        <a:pt x="2154551" y="2980365"/>
                      </a:cubicBezTo>
                      <a:lnTo>
                        <a:pt x="2180234" y="2967520"/>
                      </a:lnTo>
                      <a:lnTo>
                        <a:pt x="2205367" y="2953652"/>
                      </a:lnTo>
                      <a:lnTo>
                        <a:pt x="2211632" y="2950149"/>
                      </a:lnTo>
                      <a:lnTo>
                        <a:pt x="2217765" y="2946434"/>
                      </a:lnTo>
                      <a:lnTo>
                        <a:pt x="2230016" y="2938972"/>
                      </a:lnTo>
                      <a:lnTo>
                        <a:pt x="2242228" y="2931449"/>
                      </a:lnTo>
                      <a:lnTo>
                        <a:pt x="2254163" y="2923496"/>
                      </a:lnTo>
                      <a:lnTo>
                        <a:pt x="2266065" y="2915500"/>
                      </a:lnTo>
                      <a:cubicBezTo>
                        <a:pt x="2268037" y="2914149"/>
                        <a:pt x="2270047" y="2912853"/>
                        <a:pt x="2271986" y="2911458"/>
                      </a:cubicBezTo>
                      <a:lnTo>
                        <a:pt x="2277782" y="2907242"/>
                      </a:lnTo>
                      <a:cubicBezTo>
                        <a:pt x="2285490" y="2901593"/>
                        <a:pt x="2293241" y="2895993"/>
                        <a:pt x="2300851" y="2890219"/>
                      </a:cubicBezTo>
                      <a:lnTo>
                        <a:pt x="2323244" y="2872325"/>
                      </a:lnTo>
                      <a:cubicBezTo>
                        <a:pt x="2352654" y="2847928"/>
                        <a:pt x="2380451" y="2821612"/>
                        <a:pt x="2406412" y="2793581"/>
                      </a:cubicBezTo>
                      <a:lnTo>
                        <a:pt x="2425482" y="2772190"/>
                      </a:lnTo>
                      <a:cubicBezTo>
                        <a:pt x="2431681" y="2764929"/>
                        <a:pt x="2437673" y="2757477"/>
                        <a:pt x="2443736" y="2750096"/>
                      </a:cubicBezTo>
                      <a:cubicBezTo>
                        <a:pt x="2449891" y="2742786"/>
                        <a:pt x="2455469" y="2735018"/>
                        <a:pt x="2461254" y="2727409"/>
                      </a:cubicBezTo>
                      <a:lnTo>
                        <a:pt x="2469839" y="2715932"/>
                      </a:lnTo>
                      <a:cubicBezTo>
                        <a:pt x="2472617" y="2712042"/>
                        <a:pt x="2475297" y="2708088"/>
                        <a:pt x="2478026" y="2704160"/>
                      </a:cubicBezTo>
                      <a:lnTo>
                        <a:pt x="2486142" y="2692340"/>
                      </a:lnTo>
                      <a:lnTo>
                        <a:pt x="2490184" y="2686419"/>
                      </a:lnTo>
                      <a:lnTo>
                        <a:pt x="2494024" y="2680361"/>
                      </a:lnTo>
                      <a:lnTo>
                        <a:pt x="2509244" y="2656040"/>
                      </a:lnTo>
                      <a:lnTo>
                        <a:pt x="2523466" y="2631114"/>
                      </a:lnTo>
                      <a:lnTo>
                        <a:pt x="2526974" y="2624854"/>
                      </a:lnTo>
                      <a:lnTo>
                        <a:pt x="2530281" y="2618481"/>
                      </a:lnTo>
                      <a:lnTo>
                        <a:pt x="2536855" y="2605719"/>
                      </a:lnTo>
                      <a:cubicBezTo>
                        <a:pt x="2539029" y="2601454"/>
                        <a:pt x="2541241" y="2597210"/>
                        <a:pt x="2543359" y="2592918"/>
                      </a:cubicBezTo>
                      <a:lnTo>
                        <a:pt x="2549411" y="2579894"/>
                      </a:lnTo>
                      <a:lnTo>
                        <a:pt x="2555414" y="2566842"/>
                      </a:lnTo>
                      <a:cubicBezTo>
                        <a:pt x="2556395" y="2564658"/>
                        <a:pt x="2557440" y="2562506"/>
                        <a:pt x="2558361" y="2560295"/>
                      </a:cubicBezTo>
                      <a:lnTo>
                        <a:pt x="2561112" y="2553660"/>
                      </a:lnTo>
                      <a:cubicBezTo>
                        <a:pt x="2564750" y="2544803"/>
                        <a:pt x="2568433" y="2535956"/>
                        <a:pt x="2571941" y="2527045"/>
                      </a:cubicBezTo>
                      <a:lnTo>
                        <a:pt x="2581707" y="2500016"/>
                      </a:lnTo>
                      <a:cubicBezTo>
                        <a:pt x="2594078" y="2463743"/>
                        <a:pt x="2604041" y="2426664"/>
                        <a:pt x="2611569" y="2389106"/>
                      </a:cubicBezTo>
                      <a:lnTo>
                        <a:pt x="2599563" y="2386693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A84A5EB-5DFE-8718-FEFA-AB30F67CD91D}"/>
                    </a:ext>
                  </a:extLst>
                </p:cNvPr>
                <p:cNvSpPr/>
                <p:nvPr/>
              </p:nvSpPr>
              <p:spPr>
                <a:xfrm>
                  <a:off x="4616627" y="1750222"/>
                  <a:ext cx="2617958" cy="3062856"/>
                </a:xfrm>
                <a:custGeom>
                  <a:avLst/>
                  <a:gdLst>
                    <a:gd name="connsiteX0" fmla="*/ 2605936 w 2617958"/>
                    <a:gd name="connsiteY0" fmla="*/ 2662794 h 3062856"/>
                    <a:gd name="connsiteX1" fmla="*/ 2588772 w 2617958"/>
                    <a:gd name="connsiteY1" fmla="*/ 2726412 h 3062856"/>
                    <a:gd name="connsiteX2" fmla="*/ 2583200 w 2617958"/>
                    <a:gd name="connsiteY2" fmla="*/ 2741925 h 3062856"/>
                    <a:gd name="connsiteX3" fmla="*/ 2576947 w 2617958"/>
                    <a:gd name="connsiteY3" fmla="*/ 2757183 h 3062856"/>
                    <a:gd name="connsiteX4" fmla="*/ 2575405 w 2617958"/>
                    <a:gd name="connsiteY4" fmla="*/ 2761007 h 3062856"/>
                    <a:gd name="connsiteX5" fmla="*/ 2573689 w 2617958"/>
                    <a:gd name="connsiteY5" fmla="*/ 2764754 h 3062856"/>
                    <a:gd name="connsiteX6" fmla="*/ 2570219 w 2617958"/>
                    <a:gd name="connsiteY6" fmla="*/ 2772239 h 3062856"/>
                    <a:gd name="connsiteX7" fmla="*/ 2566793 w 2617958"/>
                    <a:gd name="connsiteY7" fmla="*/ 2779745 h 3062856"/>
                    <a:gd name="connsiteX8" fmla="*/ 2563007 w 2617958"/>
                    <a:gd name="connsiteY8" fmla="*/ 2787082 h 3062856"/>
                    <a:gd name="connsiteX9" fmla="*/ 2559243 w 2617958"/>
                    <a:gd name="connsiteY9" fmla="*/ 2794425 h 3062856"/>
                    <a:gd name="connsiteX10" fmla="*/ 2557375 w 2617958"/>
                    <a:gd name="connsiteY10" fmla="*/ 2798107 h 3062856"/>
                    <a:gd name="connsiteX11" fmla="*/ 2555327 w 2617958"/>
                    <a:gd name="connsiteY11" fmla="*/ 2801692 h 3062856"/>
                    <a:gd name="connsiteX12" fmla="*/ 2547172 w 2617958"/>
                    <a:gd name="connsiteY12" fmla="*/ 2816062 h 3062856"/>
                    <a:gd name="connsiteX13" fmla="*/ 2538375 w 2617958"/>
                    <a:gd name="connsiteY13" fmla="*/ 2830055 h 3062856"/>
                    <a:gd name="connsiteX14" fmla="*/ 2536191 w 2617958"/>
                    <a:gd name="connsiteY14" fmla="*/ 2833563 h 3062856"/>
                    <a:gd name="connsiteX15" fmla="*/ 2533827 w 2617958"/>
                    <a:gd name="connsiteY15" fmla="*/ 2836957 h 3062856"/>
                    <a:gd name="connsiteX16" fmla="*/ 2529131 w 2617958"/>
                    <a:gd name="connsiteY16" fmla="*/ 2843766 h 3062856"/>
                    <a:gd name="connsiteX17" fmla="*/ 2524452 w 2617958"/>
                    <a:gd name="connsiteY17" fmla="*/ 2850586 h 3062856"/>
                    <a:gd name="connsiteX18" fmla="*/ 2519452 w 2617958"/>
                    <a:gd name="connsiteY18" fmla="*/ 2857182 h 3062856"/>
                    <a:gd name="connsiteX19" fmla="*/ 2509347 w 2617958"/>
                    <a:gd name="connsiteY19" fmla="*/ 2870288 h 3062856"/>
                    <a:gd name="connsiteX20" fmla="*/ 2498823 w 2617958"/>
                    <a:gd name="connsiteY20" fmla="*/ 2883073 h 3062856"/>
                    <a:gd name="connsiteX21" fmla="*/ 2487793 w 2617958"/>
                    <a:gd name="connsiteY21" fmla="*/ 2895427 h 3062856"/>
                    <a:gd name="connsiteX22" fmla="*/ 2265531 w 2617958"/>
                    <a:gd name="connsiteY22" fmla="*/ 3032429 h 3062856"/>
                    <a:gd name="connsiteX23" fmla="*/ 2201015 w 2617958"/>
                    <a:gd name="connsiteY23" fmla="*/ 3046052 h 3062856"/>
                    <a:gd name="connsiteX24" fmla="*/ 2134903 w 2617958"/>
                    <a:gd name="connsiteY24" fmla="*/ 3050666 h 3062856"/>
                    <a:gd name="connsiteX25" fmla="*/ 2118425 w 2617958"/>
                    <a:gd name="connsiteY25" fmla="*/ 3050247 h 3062856"/>
                    <a:gd name="connsiteX26" fmla="*/ 2110189 w 2617958"/>
                    <a:gd name="connsiteY26" fmla="*/ 3050067 h 3062856"/>
                    <a:gd name="connsiteX27" fmla="*/ 2101991 w 2617958"/>
                    <a:gd name="connsiteY27" fmla="*/ 3049408 h 3062856"/>
                    <a:gd name="connsiteX28" fmla="*/ 2085595 w 2617958"/>
                    <a:gd name="connsiteY28" fmla="*/ 3048177 h 3062856"/>
                    <a:gd name="connsiteX29" fmla="*/ 2069313 w 2617958"/>
                    <a:gd name="connsiteY29" fmla="*/ 3046074 h 3062856"/>
                    <a:gd name="connsiteX30" fmla="*/ 2061175 w 2617958"/>
                    <a:gd name="connsiteY30" fmla="*/ 3044996 h 3062856"/>
                    <a:gd name="connsiteX31" fmla="*/ 2053108 w 2617958"/>
                    <a:gd name="connsiteY31" fmla="*/ 3043509 h 3062856"/>
                    <a:gd name="connsiteX32" fmla="*/ 2045029 w 2617958"/>
                    <a:gd name="connsiteY32" fmla="*/ 3042076 h 3062856"/>
                    <a:gd name="connsiteX33" fmla="*/ 2036973 w 2617958"/>
                    <a:gd name="connsiteY33" fmla="*/ 3040540 h 3062856"/>
                    <a:gd name="connsiteX34" fmla="*/ 2005156 w 2617958"/>
                    <a:gd name="connsiteY34" fmla="*/ 3032527 h 3062856"/>
                    <a:gd name="connsiteX35" fmla="*/ 1997258 w 2617958"/>
                    <a:gd name="connsiteY35" fmla="*/ 3030288 h 3062856"/>
                    <a:gd name="connsiteX36" fmla="*/ 1993303 w 2617958"/>
                    <a:gd name="connsiteY36" fmla="*/ 3029188 h 3062856"/>
                    <a:gd name="connsiteX37" fmla="*/ 1989425 w 2617958"/>
                    <a:gd name="connsiteY37" fmla="*/ 3027832 h 3062856"/>
                    <a:gd name="connsiteX38" fmla="*/ 1973868 w 2617958"/>
                    <a:gd name="connsiteY38" fmla="*/ 3022531 h 3062856"/>
                    <a:gd name="connsiteX39" fmla="*/ 1966182 w 2617958"/>
                    <a:gd name="connsiteY39" fmla="*/ 3019612 h 3062856"/>
                    <a:gd name="connsiteX40" fmla="*/ 1958539 w 2617958"/>
                    <a:gd name="connsiteY40" fmla="*/ 3016556 h 3062856"/>
                    <a:gd name="connsiteX41" fmla="*/ 1950880 w 2617958"/>
                    <a:gd name="connsiteY41" fmla="*/ 3013549 h 3062856"/>
                    <a:gd name="connsiteX42" fmla="*/ 1947100 w 2617958"/>
                    <a:gd name="connsiteY42" fmla="*/ 3011909 h 3062856"/>
                    <a:gd name="connsiteX43" fmla="*/ 1943358 w 2617958"/>
                    <a:gd name="connsiteY43" fmla="*/ 3010177 h 3062856"/>
                    <a:gd name="connsiteX44" fmla="*/ 1928345 w 2617958"/>
                    <a:gd name="connsiteY44" fmla="*/ 3003368 h 3062856"/>
                    <a:gd name="connsiteX45" fmla="*/ 1913687 w 2617958"/>
                    <a:gd name="connsiteY45" fmla="*/ 2995764 h 3062856"/>
                    <a:gd name="connsiteX46" fmla="*/ 1906355 w 2617958"/>
                    <a:gd name="connsiteY46" fmla="*/ 2991962 h 3062856"/>
                    <a:gd name="connsiteX47" fmla="*/ 1899219 w 2617958"/>
                    <a:gd name="connsiteY47" fmla="*/ 2987778 h 3062856"/>
                    <a:gd name="connsiteX48" fmla="*/ 1892056 w 2617958"/>
                    <a:gd name="connsiteY48" fmla="*/ 2983638 h 3062856"/>
                    <a:gd name="connsiteX49" fmla="*/ 1884948 w 2617958"/>
                    <a:gd name="connsiteY49" fmla="*/ 2979401 h 3062856"/>
                    <a:gd name="connsiteX50" fmla="*/ 1871036 w 2617958"/>
                    <a:gd name="connsiteY50" fmla="*/ 2970391 h 3062856"/>
                    <a:gd name="connsiteX51" fmla="*/ 1867539 w 2617958"/>
                    <a:gd name="connsiteY51" fmla="*/ 2968163 h 3062856"/>
                    <a:gd name="connsiteX52" fmla="*/ 1864178 w 2617958"/>
                    <a:gd name="connsiteY52" fmla="*/ 2965734 h 3062856"/>
                    <a:gd name="connsiteX53" fmla="*/ 1857445 w 2617958"/>
                    <a:gd name="connsiteY53" fmla="*/ 2960880 h 3062856"/>
                    <a:gd name="connsiteX54" fmla="*/ 1831053 w 2617958"/>
                    <a:gd name="connsiteY54" fmla="*/ 2940709 h 3062856"/>
                    <a:gd name="connsiteX55" fmla="*/ 1818498 w 2617958"/>
                    <a:gd name="connsiteY55" fmla="*/ 2929799 h 3062856"/>
                    <a:gd name="connsiteX56" fmla="*/ 1812212 w 2617958"/>
                    <a:gd name="connsiteY56" fmla="*/ 2924351 h 3062856"/>
                    <a:gd name="connsiteX57" fmla="*/ 1806236 w 2617958"/>
                    <a:gd name="connsiteY57" fmla="*/ 2918556 h 3062856"/>
                    <a:gd name="connsiteX58" fmla="*/ 1800228 w 2617958"/>
                    <a:gd name="connsiteY58" fmla="*/ 2912798 h 3062856"/>
                    <a:gd name="connsiteX59" fmla="*/ 1797210 w 2617958"/>
                    <a:gd name="connsiteY59" fmla="*/ 2909933 h 3062856"/>
                    <a:gd name="connsiteX60" fmla="*/ 1794263 w 2617958"/>
                    <a:gd name="connsiteY60" fmla="*/ 2906991 h 3062856"/>
                    <a:gd name="connsiteX61" fmla="*/ 1782818 w 2617958"/>
                    <a:gd name="connsiteY61" fmla="*/ 2894893 h 3062856"/>
                    <a:gd name="connsiteX62" fmla="*/ 1741126 w 2617958"/>
                    <a:gd name="connsiteY62" fmla="*/ 2843025 h 3062856"/>
                    <a:gd name="connsiteX63" fmla="*/ 1736278 w 2617958"/>
                    <a:gd name="connsiteY63" fmla="*/ 2836260 h 3062856"/>
                    <a:gd name="connsiteX64" fmla="*/ 1731817 w 2617958"/>
                    <a:gd name="connsiteY64" fmla="*/ 2829244 h 3062856"/>
                    <a:gd name="connsiteX65" fmla="*/ 1722867 w 2617958"/>
                    <a:gd name="connsiteY65" fmla="*/ 2815228 h 3062856"/>
                    <a:gd name="connsiteX66" fmla="*/ 1706820 w 2617958"/>
                    <a:gd name="connsiteY66" fmla="*/ 2786151 h 3062856"/>
                    <a:gd name="connsiteX67" fmla="*/ 1662839 w 2617958"/>
                    <a:gd name="connsiteY67" fmla="*/ 2661737 h 3062856"/>
                    <a:gd name="connsiteX68" fmla="*/ 1659957 w 2617958"/>
                    <a:gd name="connsiteY68" fmla="*/ 2645478 h 3062856"/>
                    <a:gd name="connsiteX69" fmla="*/ 1658541 w 2617958"/>
                    <a:gd name="connsiteY69" fmla="*/ 2637345 h 3062856"/>
                    <a:gd name="connsiteX70" fmla="*/ 1657533 w 2617958"/>
                    <a:gd name="connsiteY70" fmla="*/ 2629147 h 3062856"/>
                    <a:gd name="connsiteX71" fmla="*/ 1656477 w 2617958"/>
                    <a:gd name="connsiteY71" fmla="*/ 2620954 h 3062856"/>
                    <a:gd name="connsiteX72" fmla="*/ 1655926 w 2617958"/>
                    <a:gd name="connsiteY72" fmla="*/ 2616858 h 3062856"/>
                    <a:gd name="connsiteX73" fmla="*/ 1655649 w 2617958"/>
                    <a:gd name="connsiteY73" fmla="*/ 2614810 h 3062856"/>
                    <a:gd name="connsiteX74" fmla="*/ 1655502 w 2617958"/>
                    <a:gd name="connsiteY74" fmla="*/ 2612745 h 3062856"/>
                    <a:gd name="connsiteX75" fmla="*/ 1654265 w 2617958"/>
                    <a:gd name="connsiteY75" fmla="*/ 2596252 h 3062856"/>
                    <a:gd name="connsiteX76" fmla="*/ 1653552 w 2617958"/>
                    <a:gd name="connsiteY76" fmla="*/ 2579708 h 3062856"/>
                    <a:gd name="connsiteX77" fmla="*/ 1653328 w 2617958"/>
                    <a:gd name="connsiteY77" fmla="*/ 2571423 h 3062856"/>
                    <a:gd name="connsiteX78" fmla="*/ 1653198 w 2617958"/>
                    <a:gd name="connsiteY78" fmla="*/ 2567283 h 3062856"/>
                    <a:gd name="connsiteX79" fmla="*/ 1653138 w 2617958"/>
                    <a:gd name="connsiteY79" fmla="*/ 2565110 h 3062856"/>
                    <a:gd name="connsiteX80" fmla="*/ 1653138 w 2617958"/>
                    <a:gd name="connsiteY80" fmla="*/ 2562299 h 3062856"/>
                    <a:gd name="connsiteX81" fmla="*/ 1653138 w 2617958"/>
                    <a:gd name="connsiteY81" fmla="*/ 2517355 h 3062856"/>
                    <a:gd name="connsiteX82" fmla="*/ 1653138 w 2617958"/>
                    <a:gd name="connsiteY82" fmla="*/ 2337587 h 3062856"/>
                    <a:gd name="connsiteX83" fmla="*/ 1653138 w 2617958"/>
                    <a:gd name="connsiteY83" fmla="*/ 1618515 h 3062856"/>
                    <a:gd name="connsiteX84" fmla="*/ 1653138 w 2617958"/>
                    <a:gd name="connsiteY84" fmla="*/ 899449 h 3062856"/>
                    <a:gd name="connsiteX85" fmla="*/ 1653138 w 2617958"/>
                    <a:gd name="connsiteY85" fmla="*/ 854510 h 3062856"/>
                    <a:gd name="connsiteX86" fmla="*/ 1653138 w 2617958"/>
                    <a:gd name="connsiteY86" fmla="*/ 832040 h 3062856"/>
                    <a:gd name="connsiteX87" fmla="*/ 1653132 w 2617958"/>
                    <a:gd name="connsiteY87" fmla="*/ 830570 h 3062856"/>
                    <a:gd name="connsiteX88" fmla="*/ 1653094 w 2617958"/>
                    <a:gd name="connsiteY88" fmla="*/ 828799 h 3062856"/>
                    <a:gd name="connsiteX89" fmla="*/ 1653018 w 2617958"/>
                    <a:gd name="connsiteY89" fmla="*/ 825253 h 3062856"/>
                    <a:gd name="connsiteX90" fmla="*/ 1652860 w 2617958"/>
                    <a:gd name="connsiteY90" fmla="*/ 818161 h 3062856"/>
                    <a:gd name="connsiteX91" fmla="*/ 1652506 w 2617958"/>
                    <a:gd name="connsiteY91" fmla="*/ 803982 h 3062856"/>
                    <a:gd name="connsiteX92" fmla="*/ 1652097 w 2617958"/>
                    <a:gd name="connsiteY92" fmla="*/ 789803 h 3062856"/>
                    <a:gd name="connsiteX93" fmla="*/ 1651122 w 2617958"/>
                    <a:gd name="connsiteY93" fmla="*/ 775640 h 3062856"/>
                    <a:gd name="connsiteX94" fmla="*/ 1648911 w 2617958"/>
                    <a:gd name="connsiteY94" fmla="*/ 747326 h 3062856"/>
                    <a:gd name="connsiteX95" fmla="*/ 1645397 w 2617958"/>
                    <a:gd name="connsiteY95" fmla="*/ 719126 h 3062856"/>
                    <a:gd name="connsiteX96" fmla="*/ 1643545 w 2617958"/>
                    <a:gd name="connsiteY96" fmla="*/ 705039 h 3062856"/>
                    <a:gd name="connsiteX97" fmla="*/ 1641083 w 2617958"/>
                    <a:gd name="connsiteY97" fmla="*/ 691040 h 3062856"/>
                    <a:gd name="connsiteX98" fmla="*/ 1635963 w 2617958"/>
                    <a:gd name="connsiteY98" fmla="*/ 663080 h 3062856"/>
                    <a:gd name="connsiteX99" fmla="*/ 1629584 w 2617958"/>
                    <a:gd name="connsiteY99" fmla="*/ 635381 h 3062856"/>
                    <a:gd name="connsiteX100" fmla="*/ 1626223 w 2617958"/>
                    <a:gd name="connsiteY100" fmla="*/ 621578 h 3062856"/>
                    <a:gd name="connsiteX101" fmla="*/ 1622366 w 2617958"/>
                    <a:gd name="connsiteY101" fmla="*/ 607905 h 3062856"/>
                    <a:gd name="connsiteX102" fmla="*/ 1618461 w 2617958"/>
                    <a:gd name="connsiteY102" fmla="*/ 594244 h 3062856"/>
                    <a:gd name="connsiteX103" fmla="*/ 1614348 w 2617958"/>
                    <a:gd name="connsiteY103" fmla="*/ 580648 h 3062856"/>
                    <a:gd name="connsiteX104" fmla="*/ 1605240 w 2617958"/>
                    <a:gd name="connsiteY104" fmla="*/ 553744 h 3062856"/>
                    <a:gd name="connsiteX105" fmla="*/ 1602936 w 2617958"/>
                    <a:gd name="connsiteY105" fmla="*/ 547028 h 3062856"/>
                    <a:gd name="connsiteX106" fmla="*/ 1600398 w 2617958"/>
                    <a:gd name="connsiteY106" fmla="*/ 540404 h 3062856"/>
                    <a:gd name="connsiteX107" fmla="*/ 1595212 w 2617958"/>
                    <a:gd name="connsiteY107" fmla="*/ 527194 h 3062856"/>
                    <a:gd name="connsiteX108" fmla="*/ 1589977 w 2617958"/>
                    <a:gd name="connsiteY108" fmla="*/ 514001 h 3062856"/>
                    <a:gd name="connsiteX109" fmla="*/ 1587308 w 2617958"/>
                    <a:gd name="connsiteY109" fmla="*/ 507432 h 3062856"/>
                    <a:gd name="connsiteX110" fmla="*/ 1584411 w 2617958"/>
                    <a:gd name="connsiteY110" fmla="*/ 500961 h 3062856"/>
                    <a:gd name="connsiteX111" fmla="*/ 1572710 w 2617958"/>
                    <a:gd name="connsiteY111" fmla="*/ 475119 h 3062856"/>
                    <a:gd name="connsiteX112" fmla="*/ 1566440 w 2617958"/>
                    <a:gd name="connsiteY112" fmla="*/ 462411 h 3062856"/>
                    <a:gd name="connsiteX113" fmla="*/ 1559991 w 2617958"/>
                    <a:gd name="connsiteY113" fmla="*/ 449790 h 3062856"/>
                    <a:gd name="connsiteX114" fmla="*/ 1553498 w 2617958"/>
                    <a:gd name="connsiteY114" fmla="*/ 437191 h 3062856"/>
                    <a:gd name="connsiteX115" fmla="*/ 1546547 w 2617958"/>
                    <a:gd name="connsiteY115" fmla="*/ 424853 h 3062856"/>
                    <a:gd name="connsiteX116" fmla="*/ 1532379 w 2617958"/>
                    <a:gd name="connsiteY116" fmla="*/ 400324 h 3062856"/>
                    <a:gd name="connsiteX117" fmla="*/ 1517160 w 2617958"/>
                    <a:gd name="connsiteY117" fmla="*/ 376455 h 3062856"/>
                    <a:gd name="connsiteX118" fmla="*/ 1513330 w 2617958"/>
                    <a:gd name="connsiteY118" fmla="*/ 370506 h 3062856"/>
                    <a:gd name="connsiteX119" fmla="*/ 1509386 w 2617958"/>
                    <a:gd name="connsiteY119" fmla="*/ 364634 h 3062856"/>
                    <a:gd name="connsiteX120" fmla="*/ 1501232 w 2617958"/>
                    <a:gd name="connsiteY120" fmla="*/ 353070 h 3062856"/>
                    <a:gd name="connsiteX121" fmla="*/ 1493039 w 2617958"/>
                    <a:gd name="connsiteY121" fmla="*/ 341533 h 3062856"/>
                    <a:gd name="connsiteX122" fmla="*/ 1488927 w 2617958"/>
                    <a:gd name="connsiteY122" fmla="*/ 335775 h 3062856"/>
                    <a:gd name="connsiteX123" fmla="*/ 1484629 w 2617958"/>
                    <a:gd name="connsiteY123" fmla="*/ 330159 h 3062856"/>
                    <a:gd name="connsiteX124" fmla="*/ 1467192 w 2617958"/>
                    <a:gd name="connsiteY124" fmla="*/ 307880 h 3062856"/>
                    <a:gd name="connsiteX125" fmla="*/ 1462775 w 2617958"/>
                    <a:gd name="connsiteY125" fmla="*/ 302362 h 3062856"/>
                    <a:gd name="connsiteX126" fmla="*/ 1458178 w 2617958"/>
                    <a:gd name="connsiteY126" fmla="*/ 296991 h 3062856"/>
                    <a:gd name="connsiteX127" fmla="*/ 1448956 w 2617958"/>
                    <a:gd name="connsiteY127" fmla="*/ 286271 h 3062856"/>
                    <a:gd name="connsiteX128" fmla="*/ 1439695 w 2617958"/>
                    <a:gd name="connsiteY128" fmla="*/ 275584 h 3062856"/>
                    <a:gd name="connsiteX129" fmla="*/ 1434945 w 2617958"/>
                    <a:gd name="connsiteY129" fmla="*/ 270349 h 3062856"/>
                    <a:gd name="connsiteX130" fmla="*/ 1430097 w 2617958"/>
                    <a:gd name="connsiteY130" fmla="*/ 265201 h 3062856"/>
                    <a:gd name="connsiteX131" fmla="*/ 1410613 w 2617958"/>
                    <a:gd name="connsiteY131" fmla="*/ 244698 h 3062856"/>
                    <a:gd name="connsiteX132" fmla="*/ 1390240 w 2617958"/>
                    <a:gd name="connsiteY132" fmla="*/ 225067 h 3062856"/>
                    <a:gd name="connsiteX133" fmla="*/ 1379939 w 2617958"/>
                    <a:gd name="connsiteY133" fmla="*/ 215371 h 3062856"/>
                    <a:gd name="connsiteX134" fmla="*/ 1369296 w 2617958"/>
                    <a:gd name="connsiteY134" fmla="*/ 206040 h 3062856"/>
                    <a:gd name="connsiteX135" fmla="*/ 1358625 w 2617958"/>
                    <a:gd name="connsiteY135" fmla="*/ 196747 h 3062856"/>
                    <a:gd name="connsiteX136" fmla="*/ 1347801 w 2617958"/>
                    <a:gd name="connsiteY136" fmla="*/ 187628 h 3062856"/>
                    <a:gd name="connsiteX137" fmla="*/ 1325599 w 2617958"/>
                    <a:gd name="connsiteY137" fmla="*/ 170039 h 3062856"/>
                    <a:gd name="connsiteX138" fmla="*/ 1320021 w 2617958"/>
                    <a:gd name="connsiteY138" fmla="*/ 165676 h 3062856"/>
                    <a:gd name="connsiteX139" fmla="*/ 1314279 w 2617958"/>
                    <a:gd name="connsiteY139" fmla="*/ 161525 h 3062856"/>
                    <a:gd name="connsiteX140" fmla="*/ 1302775 w 2617958"/>
                    <a:gd name="connsiteY140" fmla="*/ 153251 h 3062856"/>
                    <a:gd name="connsiteX141" fmla="*/ 1279456 w 2617958"/>
                    <a:gd name="connsiteY141" fmla="*/ 137138 h 3062856"/>
                    <a:gd name="connsiteX142" fmla="*/ 1255613 w 2617958"/>
                    <a:gd name="connsiteY142" fmla="*/ 121761 h 3062856"/>
                    <a:gd name="connsiteX143" fmla="*/ 1231112 w 2617958"/>
                    <a:gd name="connsiteY143" fmla="*/ 107413 h 3062856"/>
                    <a:gd name="connsiteX144" fmla="*/ 1218790 w 2617958"/>
                    <a:gd name="connsiteY144" fmla="*/ 100359 h 3062856"/>
                    <a:gd name="connsiteX145" fmla="*/ 1206186 w 2617958"/>
                    <a:gd name="connsiteY145" fmla="*/ 93795 h 3062856"/>
                    <a:gd name="connsiteX146" fmla="*/ 1193553 w 2617958"/>
                    <a:gd name="connsiteY146" fmla="*/ 87275 h 3062856"/>
                    <a:gd name="connsiteX147" fmla="*/ 1187229 w 2617958"/>
                    <a:gd name="connsiteY147" fmla="*/ 84033 h 3062856"/>
                    <a:gd name="connsiteX148" fmla="*/ 1180840 w 2617958"/>
                    <a:gd name="connsiteY148" fmla="*/ 80912 h 3062856"/>
                    <a:gd name="connsiteX149" fmla="*/ 1128678 w 2617958"/>
                    <a:gd name="connsiteY149" fmla="*/ 58138 h 3062856"/>
                    <a:gd name="connsiteX150" fmla="*/ 1115435 w 2617958"/>
                    <a:gd name="connsiteY150" fmla="*/ 52892 h 3062856"/>
                    <a:gd name="connsiteX151" fmla="*/ 1108801 w 2617958"/>
                    <a:gd name="connsiteY151" fmla="*/ 50310 h 3062856"/>
                    <a:gd name="connsiteX152" fmla="*/ 1102068 w 2617958"/>
                    <a:gd name="connsiteY152" fmla="*/ 47979 h 3062856"/>
                    <a:gd name="connsiteX153" fmla="*/ 1075088 w 2617958"/>
                    <a:gd name="connsiteY153" fmla="*/ 38778 h 3062856"/>
                    <a:gd name="connsiteX154" fmla="*/ 1061454 w 2617958"/>
                    <a:gd name="connsiteY154" fmla="*/ 34617 h 3062856"/>
                    <a:gd name="connsiteX155" fmla="*/ 1047743 w 2617958"/>
                    <a:gd name="connsiteY155" fmla="*/ 30678 h 3062856"/>
                    <a:gd name="connsiteX156" fmla="*/ 1034022 w 2617958"/>
                    <a:gd name="connsiteY156" fmla="*/ 26789 h 3062856"/>
                    <a:gd name="connsiteX157" fmla="*/ 1027110 w 2617958"/>
                    <a:gd name="connsiteY157" fmla="*/ 25030 h 3062856"/>
                    <a:gd name="connsiteX158" fmla="*/ 1020164 w 2617958"/>
                    <a:gd name="connsiteY158" fmla="*/ 23390 h 3062856"/>
                    <a:gd name="connsiteX159" fmla="*/ 992362 w 2617958"/>
                    <a:gd name="connsiteY159" fmla="*/ 16968 h 3062856"/>
                    <a:gd name="connsiteX160" fmla="*/ 964298 w 2617958"/>
                    <a:gd name="connsiteY160" fmla="*/ 11826 h 3062856"/>
                    <a:gd name="connsiteX161" fmla="*/ 950244 w 2617958"/>
                    <a:gd name="connsiteY161" fmla="*/ 9358 h 3062856"/>
                    <a:gd name="connsiteX162" fmla="*/ 936103 w 2617958"/>
                    <a:gd name="connsiteY162" fmla="*/ 7512 h 3062856"/>
                    <a:gd name="connsiteX163" fmla="*/ 907800 w 2617958"/>
                    <a:gd name="connsiteY163" fmla="*/ 4015 h 3062856"/>
                    <a:gd name="connsiteX164" fmla="*/ 879382 w 2617958"/>
                    <a:gd name="connsiteY164" fmla="*/ 1847 h 3062856"/>
                    <a:gd name="connsiteX165" fmla="*/ 865170 w 2617958"/>
                    <a:gd name="connsiteY165" fmla="*/ 899 h 3062856"/>
                    <a:gd name="connsiteX166" fmla="*/ 850948 w 2617958"/>
                    <a:gd name="connsiteY166" fmla="*/ 528 h 3062856"/>
                    <a:gd name="connsiteX167" fmla="*/ 822502 w 2617958"/>
                    <a:gd name="connsiteY167" fmla="*/ 0 h 3062856"/>
                    <a:gd name="connsiteX168" fmla="*/ 794193 w 2617958"/>
                    <a:gd name="connsiteY168" fmla="*/ 763 h 3062856"/>
                    <a:gd name="connsiteX169" fmla="*/ 780042 w 2617958"/>
                    <a:gd name="connsiteY169" fmla="*/ 1285 h 3062856"/>
                    <a:gd name="connsiteX170" fmla="*/ 765895 w 2617958"/>
                    <a:gd name="connsiteY170" fmla="*/ 2359 h 3062856"/>
                    <a:gd name="connsiteX171" fmla="*/ 737625 w 2617958"/>
                    <a:gd name="connsiteY171" fmla="*/ 4750 h 3062856"/>
                    <a:gd name="connsiteX172" fmla="*/ 709446 w 2617958"/>
                    <a:gd name="connsiteY172" fmla="*/ 8372 h 3062856"/>
                    <a:gd name="connsiteX173" fmla="*/ 702409 w 2617958"/>
                    <a:gd name="connsiteY173" fmla="*/ 9309 h 3062856"/>
                    <a:gd name="connsiteX174" fmla="*/ 698889 w 2617958"/>
                    <a:gd name="connsiteY174" fmla="*/ 9783 h 3062856"/>
                    <a:gd name="connsiteX175" fmla="*/ 695387 w 2617958"/>
                    <a:gd name="connsiteY175" fmla="*/ 10399 h 3062856"/>
                    <a:gd name="connsiteX176" fmla="*/ 681388 w 2617958"/>
                    <a:gd name="connsiteY176" fmla="*/ 12893 h 3062856"/>
                    <a:gd name="connsiteX177" fmla="*/ 667399 w 2617958"/>
                    <a:gd name="connsiteY177" fmla="*/ 15443 h 3062856"/>
                    <a:gd name="connsiteX178" fmla="*/ 653460 w 2617958"/>
                    <a:gd name="connsiteY178" fmla="*/ 18232 h 3062856"/>
                    <a:gd name="connsiteX179" fmla="*/ 625745 w 2617958"/>
                    <a:gd name="connsiteY179" fmla="*/ 24681 h 3062856"/>
                    <a:gd name="connsiteX180" fmla="*/ 517602 w 2617958"/>
                    <a:gd name="connsiteY180" fmla="*/ 59875 h 3062856"/>
                    <a:gd name="connsiteX181" fmla="*/ 504392 w 2617958"/>
                    <a:gd name="connsiteY181" fmla="*/ 65154 h 3062856"/>
                    <a:gd name="connsiteX182" fmla="*/ 491406 w 2617958"/>
                    <a:gd name="connsiteY182" fmla="*/ 70955 h 3062856"/>
                    <a:gd name="connsiteX183" fmla="*/ 465560 w 2617958"/>
                    <a:gd name="connsiteY183" fmla="*/ 82819 h 3062856"/>
                    <a:gd name="connsiteX184" fmla="*/ 415397 w 2617958"/>
                    <a:gd name="connsiteY184" fmla="*/ 109554 h 3062856"/>
                    <a:gd name="connsiteX185" fmla="*/ 403097 w 2617958"/>
                    <a:gd name="connsiteY185" fmla="*/ 116668 h 3062856"/>
                    <a:gd name="connsiteX186" fmla="*/ 396963 w 2617958"/>
                    <a:gd name="connsiteY186" fmla="*/ 120252 h 3062856"/>
                    <a:gd name="connsiteX187" fmla="*/ 390971 w 2617958"/>
                    <a:gd name="connsiteY187" fmla="*/ 124065 h 3062856"/>
                    <a:gd name="connsiteX188" fmla="*/ 367075 w 2617958"/>
                    <a:gd name="connsiteY188" fmla="*/ 139426 h 3062856"/>
                    <a:gd name="connsiteX189" fmla="*/ 355390 w 2617958"/>
                    <a:gd name="connsiteY189" fmla="*/ 147488 h 3062856"/>
                    <a:gd name="connsiteX190" fmla="*/ 343821 w 2617958"/>
                    <a:gd name="connsiteY190" fmla="*/ 155718 h 3062856"/>
                    <a:gd name="connsiteX191" fmla="*/ 332278 w 2617958"/>
                    <a:gd name="connsiteY191" fmla="*/ 163987 h 3062856"/>
                    <a:gd name="connsiteX192" fmla="*/ 321073 w 2617958"/>
                    <a:gd name="connsiteY192" fmla="*/ 172697 h 3062856"/>
                    <a:gd name="connsiteX193" fmla="*/ 298849 w 2617958"/>
                    <a:gd name="connsiteY193" fmla="*/ 190352 h 3062856"/>
                    <a:gd name="connsiteX194" fmla="*/ 277387 w 2617958"/>
                    <a:gd name="connsiteY194" fmla="*/ 208921 h 3062856"/>
                    <a:gd name="connsiteX195" fmla="*/ 256551 w 2617958"/>
                    <a:gd name="connsiteY195" fmla="*/ 228177 h 3062856"/>
                    <a:gd name="connsiteX196" fmla="*/ 246300 w 2617958"/>
                    <a:gd name="connsiteY196" fmla="*/ 237987 h 3062856"/>
                    <a:gd name="connsiteX197" fmla="*/ 241223 w 2617958"/>
                    <a:gd name="connsiteY197" fmla="*/ 242939 h 3062856"/>
                    <a:gd name="connsiteX198" fmla="*/ 236310 w 2617958"/>
                    <a:gd name="connsiteY198" fmla="*/ 248054 h 3062856"/>
                    <a:gd name="connsiteX199" fmla="*/ 216743 w 2617958"/>
                    <a:gd name="connsiteY199" fmla="*/ 268600 h 3062856"/>
                    <a:gd name="connsiteX200" fmla="*/ 198032 w 2617958"/>
                    <a:gd name="connsiteY200" fmla="*/ 289937 h 3062856"/>
                    <a:gd name="connsiteX201" fmla="*/ 188783 w 2617958"/>
                    <a:gd name="connsiteY201" fmla="*/ 300695 h 3062856"/>
                    <a:gd name="connsiteX202" fmla="*/ 179975 w 2617958"/>
                    <a:gd name="connsiteY202" fmla="*/ 311824 h 3062856"/>
                    <a:gd name="connsiteX203" fmla="*/ 171205 w 2617958"/>
                    <a:gd name="connsiteY203" fmla="*/ 322985 h 3062856"/>
                    <a:gd name="connsiteX204" fmla="*/ 166836 w 2617958"/>
                    <a:gd name="connsiteY204" fmla="*/ 328579 h 3062856"/>
                    <a:gd name="connsiteX205" fmla="*/ 164657 w 2617958"/>
                    <a:gd name="connsiteY205" fmla="*/ 331379 h 3062856"/>
                    <a:gd name="connsiteX206" fmla="*/ 162582 w 2617958"/>
                    <a:gd name="connsiteY206" fmla="*/ 334255 h 3062856"/>
                    <a:gd name="connsiteX207" fmla="*/ 146099 w 2617958"/>
                    <a:gd name="connsiteY207" fmla="*/ 357378 h 3062856"/>
                    <a:gd name="connsiteX208" fmla="*/ 142003 w 2617958"/>
                    <a:gd name="connsiteY208" fmla="*/ 363174 h 3062856"/>
                    <a:gd name="connsiteX209" fmla="*/ 138119 w 2617958"/>
                    <a:gd name="connsiteY209" fmla="*/ 369117 h 3062856"/>
                    <a:gd name="connsiteX210" fmla="*/ 130422 w 2617958"/>
                    <a:gd name="connsiteY210" fmla="*/ 381057 h 3062856"/>
                    <a:gd name="connsiteX211" fmla="*/ 101296 w 2617958"/>
                    <a:gd name="connsiteY211" fmla="*/ 429842 h 3062856"/>
                    <a:gd name="connsiteX212" fmla="*/ 88184 w 2617958"/>
                    <a:gd name="connsiteY212" fmla="*/ 455068 h 3062856"/>
                    <a:gd name="connsiteX213" fmla="*/ 81757 w 2617958"/>
                    <a:gd name="connsiteY213" fmla="*/ 467749 h 3062856"/>
                    <a:gd name="connsiteX214" fmla="*/ 75841 w 2617958"/>
                    <a:gd name="connsiteY214" fmla="*/ 480681 h 3062856"/>
                    <a:gd name="connsiteX215" fmla="*/ 69969 w 2617958"/>
                    <a:gd name="connsiteY215" fmla="*/ 493634 h 3062856"/>
                    <a:gd name="connsiteX216" fmla="*/ 67049 w 2617958"/>
                    <a:gd name="connsiteY216" fmla="*/ 500116 h 3062856"/>
                    <a:gd name="connsiteX217" fmla="*/ 64260 w 2617958"/>
                    <a:gd name="connsiteY217" fmla="*/ 506659 h 3062856"/>
                    <a:gd name="connsiteX218" fmla="*/ 53764 w 2617958"/>
                    <a:gd name="connsiteY218" fmla="*/ 533105 h 3062856"/>
                    <a:gd name="connsiteX219" fmla="*/ 20895 w 2617958"/>
                    <a:gd name="connsiteY219" fmla="*/ 641977 h 3062856"/>
                    <a:gd name="connsiteX220" fmla="*/ 17703 w 2617958"/>
                    <a:gd name="connsiteY220" fmla="*/ 655841 h 3062856"/>
                    <a:gd name="connsiteX221" fmla="*/ 15018 w 2617958"/>
                    <a:gd name="connsiteY221" fmla="*/ 669802 h 3062856"/>
                    <a:gd name="connsiteX222" fmla="*/ 9990 w 2617958"/>
                    <a:gd name="connsiteY222" fmla="*/ 697789 h 3062856"/>
                    <a:gd name="connsiteX223" fmla="*/ 6237 w 2617958"/>
                    <a:gd name="connsiteY223" fmla="*/ 725951 h 3062856"/>
                    <a:gd name="connsiteX224" fmla="*/ 4461 w 2617958"/>
                    <a:gd name="connsiteY224" fmla="*/ 740043 h 3062856"/>
                    <a:gd name="connsiteX225" fmla="*/ 3295 w 2617958"/>
                    <a:gd name="connsiteY225" fmla="*/ 754178 h 3062856"/>
                    <a:gd name="connsiteX226" fmla="*/ 1149 w 2617958"/>
                    <a:gd name="connsiteY226" fmla="*/ 782466 h 3062856"/>
                    <a:gd name="connsiteX227" fmla="*/ 305 w 2617958"/>
                    <a:gd name="connsiteY227" fmla="*/ 810775 h 3062856"/>
                    <a:gd name="connsiteX228" fmla="*/ 0 w 2617958"/>
                    <a:gd name="connsiteY228" fmla="*/ 824937 h 3062856"/>
                    <a:gd name="connsiteX229" fmla="*/ 283 w 2617958"/>
                    <a:gd name="connsiteY229" fmla="*/ 839160 h 3062856"/>
                    <a:gd name="connsiteX230" fmla="*/ 1008 w 2617958"/>
                    <a:gd name="connsiteY230" fmla="*/ 867610 h 3062856"/>
                    <a:gd name="connsiteX231" fmla="*/ 13209 w 2617958"/>
                    <a:gd name="connsiteY231" fmla="*/ 867000 h 3062856"/>
                    <a:gd name="connsiteX232" fmla="*/ 12501 w 2617958"/>
                    <a:gd name="connsiteY232" fmla="*/ 838975 h 3062856"/>
                    <a:gd name="connsiteX233" fmla="*/ 12218 w 2617958"/>
                    <a:gd name="connsiteY233" fmla="*/ 824959 h 3062856"/>
                    <a:gd name="connsiteX234" fmla="*/ 12523 w 2617958"/>
                    <a:gd name="connsiteY234" fmla="*/ 811009 h 3062856"/>
                    <a:gd name="connsiteX235" fmla="*/ 13351 w 2617958"/>
                    <a:gd name="connsiteY235" fmla="*/ 783114 h 3062856"/>
                    <a:gd name="connsiteX236" fmla="*/ 15470 w 2617958"/>
                    <a:gd name="connsiteY236" fmla="*/ 755241 h 3062856"/>
                    <a:gd name="connsiteX237" fmla="*/ 16614 w 2617958"/>
                    <a:gd name="connsiteY237" fmla="*/ 741312 h 3062856"/>
                    <a:gd name="connsiteX238" fmla="*/ 18368 w 2617958"/>
                    <a:gd name="connsiteY238" fmla="*/ 727427 h 3062856"/>
                    <a:gd name="connsiteX239" fmla="*/ 22061 w 2617958"/>
                    <a:gd name="connsiteY239" fmla="*/ 699679 h 3062856"/>
                    <a:gd name="connsiteX240" fmla="*/ 27018 w 2617958"/>
                    <a:gd name="connsiteY240" fmla="*/ 672106 h 3062856"/>
                    <a:gd name="connsiteX241" fmla="*/ 29665 w 2617958"/>
                    <a:gd name="connsiteY241" fmla="*/ 658352 h 3062856"/>
                    <a:gd name="connsiteX242" fmla="*/ 32808 w 2617958"/>
                    <a:gd name="connsiteY242" fmla="*/ 644695 h 3062856"/>
                    <a:gd name="connsiteX243" fmla="*/ 65186 w 2617958"/>
                    <a:gd name="connsiteY243" fmla="*/ 537440 h 3062856"/>
                    <a:gd name="connsiteX244" fmla="*/ 75525 w 2617958"/>
                    <a:gd name="connsiteY244" fmla="*/ 511387 h 3062856"/>
                    <a:gd name="connsiteX245" fmla="*/ 78276 w 2617958"/>
                    <a:gd name="connsiteY245" fmla="*/ 504943 h 3062856"/>
                    <a:gd name="connsiteX246" fmla="*/ 81152 w 2617958"/>
                    <a:gd name="connsiteY246" fmla="*/ 498553 h 3062856"/>
                    <a:gd name="connsiteX247" fmla="*/ 86937 w 2617958"/>
                    <a:gd name="connsiteY247" fmla="*/ 485790 h 3062856"/>
                    <a:gd name="connsiteX248" fmla="*/ 92765 w 2617958"/>
                    <a:gd name="connsiteY248" fmla="*/ 473049 h 3062856"/>
                    <a:gd name="connsiteX249" fmla="*/ 99101 w 2617958"/>
                    <a:gd name="connsiteY249" fmla="*/ 460559 h 3062856"/>
                    <a:gd name="connsiteX250" fmla="*/ 112016 w 2617958"/>
                    <a:gd name="connsiteY250" fmla="*/ 435704 h 3062856"/>
                    <a:gd name="connsiteX251" fmla="*/ 140712 w 2617958"/>
                    <a:gd name="connsiteY251" fmla="*/ 387643 h 3062856"/>
                    <a:gd name="connsiteX252" fmla="*/ 148294 w 2617958"/>
                    <a:gd name="connsiteY252" fmla="*/ 375877 h 3062856"/>
                    <a:gd name="connsiteX253" fmla="*/ 152123 w 2617958"/>
                    <a:gd name="connsiteY253" fmla="*/ 370021 h 3062856"/>
                    <a:gd name="connsiteX254" fmla="*/ 156160 w 2617958"/>
                    <a:gd name="connsiteY254" fmla="*/ 364307 h 3062856"/>
                    <a:gd name="connsiteX255" fmla="*/ 172398 w 2617958"/>
                    <a:gd name="connsiteY255" fmla="*/ 341527 h 3062856"/>
                    <a:gd name="connsiteX256" fmla="*/ 174440 w 2617958"/>
                    <a:gd name="connsiteY256" fmla="*/ 338689 h 3062856"/>
                    <a:gd name="connsiteX257" fmla="*/ 176592 w 2617958"/>
                    <a:gd name="connsiteY257" fmla="*/ 335933 h 3062856"/>
                    <a:gd name="connsiteX258" fmla="*/ 180901 w 2617958"/>
                    <a:gd name="connsiteY258" fmla="*/ 330426 h 3062856"/>
                    <a:gd name="connsiteX259" fmla="*/ 189540 w 2617958"/>
                    <a:gd name="connsiteY259" fmla="*/ 319428 h 3062856"/>
                    <a:gd name="connsiteX260" fmla="*/ 198217 w 2617958"/>
                    <a:gd name="connsiteY260" fmla="*/ 308463 h 3062856"/>
                    <a:gd name="connsiteX261" fmla="*/ 207330 w 2617958"/>
                    <a:gd name="connsiteY261" fmla="*/ 297863 h 3062856"/>
                    <a:gd name="connsiteX262" fmla="*/ 225764 w 2617958"/>
                    <a:gd name="connsiteY262" fmla="*/ 276837 h 3062856"/>
                    <a:gd name="connsiteX263" fmla="*/ 245047 w 2617958"/>
                    <a:gd name="connsiteY263" fmla="*/ 256589 h 3062856"/>
                    <a:gd name="connsiteX264" fmla="*/ 249889 w 2617958"/>
                    <a:gd name="connsiteY264" fmla="*/ 251545 h 3062856"/>
                    <a:gd name="connsiteX265" fmla="*/ 254895 w 2617958"/>
                    <a:gd name="connsiteY265" fmla="*/ 246670 h 3062856"/>
                    <a:gd name="connsiteX266" fmla="*/ 264994 w 2617958"/>
                    <a:gd name="connsiteY266" fmla="*/ 237007 h 3062856"/>
                    <a:gd name="connsiteX267" fmla="*/ 285519 w 2617958"/>
                    <a:gd name="connsiteY267" fmla="*/ 218034 h 3062856"/>
                    <a:gd name="connsiteX268" fmla="*/ 306665 w 2617958"/>
                    <a:gd name="connsiteY268" fmla="*/ 199737 h 3062856"/>
                    <a:gd name="connsiteX269" fmla="*/ 328563 w 2617958"/>
                    <a:gd name="connsiteY269" fmla="*/ 182344 h 3062856"/>
                    <a:gd name="connsiteX270" fmla="*/ 339604 w 2617958"/>
                    <a:gd name="connsiteY270" fmla="*/ 173760 h 3062856"/>
                    <a:gd name="connsiteX271" fmla="*/ 350978 w 2617958"/>
                    <a:gd name="connsiteY271" fmla="*/ 165616 h 3062856"/>
                    <a:gd name="connsiteX272" fmla="*/ 362379 w 2617958"/>
                    <a:gd name="connsiteY272" fmla="*/ 157511 h 3062856"/>
                    <a:gd name="connsiteX273" fmla="*/ 373889 w 2617958"/>
                    <a:gd name="connsiteY273" fmla="*/ 149563 h 3062856"/>
                    <a:gd name="connsiteX274" fmla="*/ 397432 w 2617958"/>
                    <a:gd name="connsiteY274" fmla="*/ 134431 h 3062856"/>
                    <a:gd name="connsiteX275" fmla="*/ 403331 w 2617958"/>
                    <a:gd name="connsiteY275" fmla="*/ 130672 h 3062856"/>
                    <a:gd name="connsiteX276" fmla="*/ 409377 w 2617958"/>
                    <a:gd name="connsiteY276" fmla="*/ 127148 h 3062856"/>
                    <a:gd name="connsiteX277" fmla="*/ 421497 w 2617958"/>
                    <a:gd name="connsiteY277" fmla="*/ 120138 h 3062856"/>
                    <a:gd name="connsiteX278" fmla="*/ 470914 w 2617958"/>
                    <a:gd name="connsiteY278" fmla="*/ 93795 h 3062856"/>
                    <a:gd name="connsiteX279" fmla="*/ 496380 w 2617958"/>
                    <a:gd name="connsiteY279" fmla="*/ 82105 h 3062856"/>
                    <a:gd name="connsiteX280" fmla="*/ 509170 w 2617958"/>
                    <a:gd name="connsiteY280" fmla="*/ 76386 h 3062856"/>
                    <a:gd name="connsiteX281" fmla="*/ 522183 w 2617958"/>
                    <a:gd name="connsiteY281" fmla="*/ 71184 h 3062856"/>
                    <a:gd name="connsiteX282" fmla="*/ 628719 w 2617958"/>
                    <a:gd name="connsiteY282" fmla="*/ 36512 h 3062856"/>
                    <a:gd name="connsiteX283" fmla="*/ 656020 w 2617958"/>
                    <a:gd name="connsiteY283" fmla="*/ 30155 h 3062856"/>
                    <a:gd name="connsiteX284" fmla="*/ 669753 w 2617958"/>
                    <a:gd name="connsiteY284" fmla="*/ 27405 h 3062856"/>
                    <a:gd name="connsiteX285" fmla="*/ 683534 w 2617958"/>
                    <a:gd name="connsiteY285" fmla="*/ 24893 h 3062856"/>
                    <a:gd name="connsiteX286" fmla="*/ 697326 w 2617958"/>
                    <a:gd name="connsiteY286" fmla="*/ 22431 h 3062856"/>
                    <a:gd name="connsiteX287" fmla="*/ 700774 w 2617958"/>
                    <a:gd name="connsiteY287" fmla="*/ 21821 h 3062856"/>
                    <a:gd name="connsiteX288" fmla="*/ 704244 w 2617958"/>
                    <a:gd name="connsiteY288" fmla="*/ 21353 h 3062856"/>
                    <a:gd name="connsiteX289" fmla="*/ 711178 w 2617958"/>
                    <a:gd name="connsiteY289" fmla="*/ 20432 h 3062856"/>
                    <a:gd name="connsiteX290" fmla="*/ 738943 w 2617958"/>
                    <a:gd name="connsiteY290" fmla="*/ 16859 h 3062856"/>
                    <a:gd name="connsiteX291" fmla="*/ 766800 w 2617958"/>
                    <a:gd name="connsiteY291" fmla="*/ 14506 h 3062856"/>
                    <a:gd name="connsiteX292" fmla="*/ 780739 w 2617958"/>
                    <a:gd name="connsiteY292" fmla="*/ 13449 h 3062856"/>
                    <a:gd name="connsiteX293" fmla="*/ 794684 w 2617958"/>
                    <a:gd name="connsiteY293" fmla="*/ 12932 h 3062856"/>
                    <a:gd name="connsiteX294" fmla="*/ 822579 w 2617958"/>
                    <a:gd name="connsiteY294" fmla="*/ 12180 h 3062856"/>
                    <a:gd name="connsiteX295" fmla="*/ 850599 w 2617958"/>
                    <a:gd name="connsiteY295" fmla="*/ 12703 h 3062856"/>
                    <a:gd name="connsiteX296" fmla="*/ 864609 w 2617958"/>
                    <a:gd name="connsiteY296" fmla="*/ 13068 h 3062856"/>
                    <a:gd name="connsiteX297" fmla="*/ 878608 w 2617958"/>
                    <a:gd name="connsiteY297" fmla="*/ 14005 h 3062856"/>
                    <a:gd name="connsiteX298" fmla="*/ 906601 w 2617958"/>
                    <a:gd name="connsiteY298" fmla="*/ 16134 h 3062856"/>
                    <a:gd name="connsiteX299" fmla="*/ 934480 w 2617958"/>
                    <a:gd name="connsiteY299" fmla="*/ 19583 h 3062856"/>
                    <a:gd name="connsiteX300" fmla="*/ 948409 w 2617958"/>
                    <a:gd name="connsiteY300" fmla="*/ 21396 h 3062856"/>
                    <a:gd name="connsiteX301" fmla="*/ 962250 w 2617958"/>
                    <a:gd name="connsiteY301" fmla="*/ 23831 h 3062856"/>
                    <a:gd name="connsiteX302" fmla="*/ 989894 w 2617958"/>
                    <a:gd name="connsiteY302" fmla="*/ 28897 h 3062856"/>
                    <a:gd name="connsiteX303" fmla="*/ 1017277 w 2617958"/>
                    <a:gd name="connsiteY303" fmla="*/ 35221 h 3062856"/>
                    <a:gd name="connsiteX304" fmla="*/ 1024119 w 2617958"/>
                    <a:gd name="connsiteY304" fmla="*/ 36834 h 3062856"/>
                    <a:gd name="connsiteX305" fmla="*/ 1030928 w 2617958"/>
                    <a:gd name="connsiteY305" fmla="*/ 38566 h 3062856"/>
                    <a:gd name="connsiteX306" fmla="*/ 1044442 w 2617958"/>
                    <a:gd name="connsiteY306" fmla="*/ 42395 h 3062856"/>
                    <a:gd name="connsiteX307" fmla="*/ 1057946 w 2617958"/>
                    <a:gd name="connsiteY307" fmla="*/ 46274 h 3062856"/>
                    <a:gd name="connsiteX308" fmla="*/ 1071379 w 2617958"/>
                    <a:gd name="connsiteY308" fmla="*/ 50375 h 3062856"/>
                    <a:gd name="connsiteX309" fmla="*/ 1097955 w 2617958"/>
                    <a:gd name="connsiteY309" fmla="*/ 59440 h 3062856"/>
                    <a:gd name="connsiteX310" fmla="*/ 1104590 w 2617958"/>
                    <a:gd name="connsiteY310" fmla="*/ 61733 h 3062856"/>
                    <a:gd name="connsiteX311" fmla="*/ 1111127 w 2617958"/>
                    <a:gd name="connsiteY311" fmla="*/ 64277 h 3062856"/>
                    <a:gd name="connsiteX312" fmla="*/ 1124173 w 2617958"/>
                    <a:gd name="connsiteY312" fmla="*/ 69441 h 3062856"/>
                    <a:gd name="connsiteX313" fmla="*/ 1175556 w 2617958"/>
                    <a:gd name="connsiteY313" fmla="*/ 91872 h 3062856"/>
                    <a:gd name="connsiteX314" fmla="*/ 1181848 w 2617958"/>
                    <a:gd name="connsiteY314" fmla="*/ 94944 h 3062856"/>
                    <a:gd name="connsiteX315" fmla="*/ 1188079 w 2617958"/>
                    <a:gd name="connsiteY315" fmla="*/ 98142 h 3062856"/>
                    <a:gd name="connsiteX316" fmla="*/ 1200520 w 2617958"/>
                    <a:gd name="connsiteY316" fmla="*/ 104564 h 3062856"/>
                    <a:gd name="connsiteX317" fmla="*/ 1212940 w 2617958"/>
                    <a:gd name="connsiteY317" fmla="*/ 111030 h 3062856"/>
                    <a:gd name="connsiteX318" fmla="*/ 1225076 w 2617958"/>
                    <a:gd name="connsiteY318" fmla="*/ 117980 h 3062856"/>
                    <a:gd name="connsiteX319" fmla="*/ 1249218 w 2617958"/>
                    <a:gd name="connsiteY319" fmla="*/ 132116 h 3062856"/>
                    <a:gd name="connsiteX320" fmla="*/ 1272706 w 2617958"/>
                    <a:gd name="connsiteY320" fmla="*/ 147270 h 3062856"/>
                    <a:gd name="connsiteX321" fmla="*/ 1295688 w 2617958"/>
                    <a:gd name="connsiteY321" fmla="*/ 163148 h 3062856"/>
                    <a:gd name="connsiteX322" fmla="*/ 1307029 w 2617958"/>
                    <a:gd name="connsiteY322" fmla="*/ 171297 h 3062856"/>
                    <a:gd name="connsiteX323" fmla="*/ 1312689 w 2617958"/>
                    <a:gd name="connsiteY323" fmla="*/ 175388 h 3062856"/>
                    <a:gd name="connsiteX324" fmla="*/ 1318185 w 2617958"/>
                    <a:gd name="connsiteY324" fmla="*/ 179686 h 3062856"/>
                    <a:gd name="connsiteX325" fmla="*/ 1340061 w 2617958"/>
                    <a:gd name="connsiteY325" fmla="*/ 197014 h 3062856"/>
                    <a:gd name="connsiteX326" fmla="*/ 1350726 w 2617958"/>
                    <a:gd name="connsiteY326" fmla="*/ 206001 h 3062856"/>
                    <a:gd name="connsiteX327" fmla="*/ 1361245 w 2617958"/>
                    <a:gd name="connsiteY327" fmla="*/ 215158 h 3062856"/>
                    <a:gd name="connsiteX328" fmla="*/ 1371731 w 2617958"/>
                    <a:gd name="connsiteY328" fmla="*/ 224353 h 3062856"/>
                    <a:gd name="connsiteX329" fmla="*/ 1381879 w 2617958"/>
                    <a:gd name="connsiteY329" fmla="*/ 233913 h 3062856"/>
                    <a:gd name="connsiteX330" fmla="*/ 1401957 w 2617958"/>
                    <a:gd name="connsiteY330" fmla="*/ 253256 h 3062856"/>
                    <a:gd name="connsiteX331" fmla="*/ 1421158 w 2617958"/>
                    <a:gd name="connsiteY331" fmla="*/ 273459 h 3062856"/>
                    <a:gd name="connsiteX332" fmla="*/ 1425941 w 2617958"/>
                    <a:gd name="connsiteY332" fmla="*/ 278531 h 3062856"/>
                    <a:gd name="connsiteX333" fmla="*/ 1430626 w 2617958"/>
                    <a:gd name="connsiteY333" fmla="*/ 283689 h 3062856"/>
                    <a:gd name="connsiteX334" fmla="*/ 1439750 w 2617958"/>
                    <a:gd name="connsiteY334" fmla="*/ 294224 h 3062856"/>
                    <a:gd name="connsiteX335" fmla="*/ 1448841 w 2617958"/>
                    <a:gd name="connsiteY335" fmla="*/ 304791 h 3062856"/>
                    <a:gd name="connsiteX336" fmla="*/ 1453373 w 2617958"/>
                    <a:gd name="connsiteY336" fmla="*/ 310086 h 3062856"/>
                    <a:gd name="connsiteX337" fmla="*/ 1457731 w 2617958"/>
                    <a:gd name="connsiteY337" fmla="*/ 315528 h 3062856"/>
                    <a:gd name="connsiteX338" fmla="*/ 1474911 w 2617958"/>
                    <a:gd name="connsiteY338" fmla="*/ 337480 h 3062856"/>
                    <a:gd name="connsiteX339" fmla="*/ 1479144 w 2617958"/>
                    <a:gd name="connsiteY339" fmla="*/ 343014 h 3062856"/>
                    <a:gd name="connsiteX340" fmla="*/ 1483197 w 2617958"/>
                    <a:gd name="connsiteY340" fmla="*/ 348685 h 3062856"/>
                    <a:gd name="connsiteX341" fmla="*/ 1491269 w 2617958"/>
                    <a:gd name="connsiteY341" fmla="*/ 360053 h 3062856"/>
                    <a:gd name="connsiteX342" fmla="*/ 1499304 w 2617958"/>
                    <a:gd name="connsiteY342" fmla="*/ 371449 h 3062856"/>
                    <a:gd name="connsiteX343" fmla="*/ 1503188 w 2617958"/>
                    <a:gd name="connsiteY343" fmla="*/ 377239 h 3062856"/>
                    <a:gd name="connsiteX344" fmla="*/ 1506962 w 2617958"/>
                    <a:gd name="connsiteY344" fmla="*/ 383106 h 3062856"/>
                    <a:gd name="connsiteX345" fmla="*/ 1521964 w 2617958"/>
                    <a:gd name="connsiteY345" fmla="*/ 406627 h 3062856"/>
                    <a:gd name="connsiteX346" fmla="*/ 1535925 w 2617958"/>
                    <a:gd name="connsiteY346" fmla="*/ 430796 h 3062856"/>
                    <a:gd name="connsiteX347" fmla="*/ 1542778 w 2617958"/>
                    <a:gd name="connsiteY347" fmla="*/ 442954 h 3062856"/>
                    <a:gd name="connsiteX348" fmla="*/ 1549173 w 2617958"/>
                    <a:gd name="connsiteY348" fmla="*/ 455368 h 3062856"/>
                    <a:gd name="connsiteX349" fmla="*/ 1555530 w 2617958"/>
                    <a:gd name="connsiteY349" fmla="*/ 467804 h 3062856"/>
                    <a:gd name="connsiteX350" fmla="*/ 1561707 w 2617958"/>
                    <a:gd name="connsiteY350" fmla="*/ 480327 h 3062856"/>
                    <a:gd name="connsiteX351" fmla="*/ 1573233 w 2617958"/>
                    <a:gd name="connsiteY351" fmla="*/ 505787 h 3062856"/>
                    <a:gd name="connsiteX352" fmla="*/ 1576087 w 2617958"/>
                    <a:gd name="connsiteY352" fmla="*/ 512166 h 3062856"/>
                    <a:gd name="connsiteX353" fmla="*/ 1578718 w 2617958"/>
                    <a:gd name="connsiteY353" fmla="*/ 518642 h 3062856"/>
                    <a:gd name="connsiteX354" fmla="*/ 1583877 w 2617958"/>
                    <a:gd name="connsiteY354" fmla="*/ 531639 h 3062856"/>
                    <a:gd name="connsiteX355" fmla="*/ 1588986 w 2617958"/>
                    <a:gd name="connsiteY355" fmla="*/ 544653 h 3062856"/>
                    <a:gd name="connsiteX356" fmla="*/ 1591492 w 2617958"/>
                    <a:gd name="connsiteY356" fmla="*/ 551178 h 3062856"/>
                    <a:gd name="connsiteX357" fmla="*/ 1593763 w 2617958"/>
                    <a:gd name="connsiteY357" fmla="*/ 557797 h 3062856"/>
                    <a:gd name="connsiteX358" fmla="*/ 1602735 w 2617958"/>
                    <a:gd name="connsiteY358" fmla="*/ 584303 h 3062856"/>
                    <a:gd name="connsiteX359" fmla="*/ 1606782 w 2617958"/>
                    <a:gd name="connsiteY359" fmla="*/ 597697 h 3062856"/>
                    <a:gd name="connsiteX360" fmla="*/ 1610628 w 2617958"/>
                    <a:gd name="connsiteY360" fmla="*/ 611157 h 3062856"/>
                    <a:gd name="connsiteX361" fmla="*/ 1614430 w 2617958"/>
                    <a:gd name="connsiteY361" fmla="*/ 624628 h 3062856"/>
                    <a:gd name="connsiteX362" fmla="*/ 1617742 w 2617958"/>
                    <a:gd name="connsiteY362" fmla="*/ 638230 h 3062856"/>
                    <a:gd name="connsiteX363" fmla="*/ 1624028 w 2617958"/>
                    <a:gd name="connsiteY363" fmla="*/ 665520 h 3062856"/>
                    <a:gd name="connsiteX364" fmla="*/ 1629072 w 2617958"/>
                    <a:gd name="connsiteY364" fmla="*/ 693066 h 3062856"/>
                    <a:gd name="connsiteX365" fmla="*/ 1631501 w 2617958"/>
                    <a:gd name="connsiteY365" fmla="*/ 706859 h 3062856"/>
                    <a:gd name="connsiteX366" fmla="*/ 1633321 w 2617958"/>
                    <a:gd name="connsiteY366" fmla="*/ 720738 h 3062856"/>
                    <a:gd name="connsiteX367" fmla="*/ 1636785 w 2617958"/>
                    <a:gd name="connsiteY367" fmla="*/ 748519 h 3062856"/>
                    <a:gd name="connsiteX368" fmla="*/ 1638964 w 2617958"/>
                    <a:gd name="connsiteY368" fmla="*/ 776414 h 3062856"/>
                    <a:gd name="connsiteX369" fmla="*/ 1639928 w 2617958"/>
                    <a:gd name="connsiteY369" fmla="*/ 790369 h 3062856"/>
                    <a:gd name="connsiteX370" fmla="*/ 1640326 w 2617958"/>
                    <a:gd name="connsiteY370" fmla="*/ 804336 h 3062856"/>
                    <a:gd name="connsiteX371" fmla="*/ 1640680 w 2617958"/>
                    <a:gd name="connsiteY371" fmla="*/ 818308 h 3062856"/>
                    <a:gd name="connsiteX372" fmla="*/ 1640838 w 2617958"/>
                    <a:gd name="connsiteY372" fmla="*/ 825291 h 3062856"/>
                    <a:gd name="connsiteX373" fmla="*/ 1640914 w 2617958"/>
                    <a:gd name="connsiteY373" fmla="*/ 828783 h 3062856"/>
                    <a:gd name="connsiteX374" fmla="*/ 1640952 w 2617958"/>
                    <a:gd name="connsiteY374" fmla="*/ 830532 h 3062856"/>
                    <a:gd name="connsiteX375" fmla="*/ 1640958 w 2617958"/>
                    <a:gd name="connsiteY375" fmla="*/ 831997 h 3062856"/>
                    <a:gd name="connsiteX376" fmla="*/ 1640958 w 2617958"/>
                    <a:gd name="connsiteY376" fmla="*/ 854466 h 3062856"/>
                    <a:gd name="connsiteX377" fmla="*/ 1640958 w 2617958"/>
                    <a:gd name="connsiteY377" fmla="*/ 899406 h 3062856"/>
                    <a:gd name="connsiteX378" fmla="*/ 1640958 w 2617958"/>
                    <a:gd name="connsiteY378" fmla="*/ 1618477 h 3062856"/>
                    <a:gd name="connsiteX379" fmla="*/ 1640958 w 2617958"/>
                    <a:gd name="connsiteY379" fmla="*/ 2337548 h 3062856"/>
                    <a:gd name="connsiteX380" fmla="*/ 1640958 w 2617958"/>
                    <a:gd name="connsiteY380" fmla="*/ 2517316 h 3062856"/>
                    <a:gd name="connsiteX381" fmla="*/ 1640958 w 2617958"/>
                    <a:gd name="connsiteY381" fmla="*/ 2562261 h 3062856"/>
                    <a:gd name="connsiteX382" fmla="*/ 1640958 w 2617958"/>
                    <a:gd name="connsiteY382" fmla="*/ 2565072 h 3062856"/>
                    <a:gd name="connsiteX383" fmla="*/ 1641017 w 2617958"/>
                    <a:gd name="connsiteY383" fmla="*/ 2567289 h 3062856"/>
                    <a:gd name="connsiteX384" fmla="*/ 1641148 w 2617958"/>
                    <a:gd name="connsiteY384" fmla="*/ 2571538 h 3062856"/>
                    <a:gd name="connsiteX385" fmla="*/ 1641377 w 2617958"/>
                    <a:gd name="connsiteY385" fmla="*/ 2580030 h 3062856"/>
                    <a:gd name="connsiteX386" fmla="*/ 1642107 w 2617958"/>
                    <a:gd name="connsiteY386" fmla="*/ 2596987 h 3062856"/>
                    <a:gd name="connsiteX387" fmla="*/ 1643382 w 2617958"/>
                    <a:gd name="connsiteY387" fmla="*/ 2613900 h 3062856"/>
                    <a:gd name="connsiteX388" fmla="*/ 1643534 w 2617958"/>
                    <a:gd name="connsiteY388" fmla="*/ 2616014 h 3062856"/>
                    <a:gd name="connsiteX389" fmla="*/ 1643818 w 2617958"/>
                    <a:gd name="connsiteY389" fmla="*/ 2618111 h 3062856"/>
                    <a:gd name="connsiteX390" fmla="*/ 1644378 w 2617958"/>
                    <a:gd name="connsiteY390" fmla="*/ 2622311 h 3062856"/>
                    <a:gd name="connsiteX391" fmla="*/ 1645463 w 2617958"/>
                    <a:gd name="connsiteY391" fmla="*/ 2630710 h 3062856"/>
                    <a:gd name="connsiteX392" fmla="*/ 1646498 w 2617958"/>
                    <a:gd name="connsiteY392" fmla="*/ 2639121 h 3062856"/>
                    <a:gd name="connsiteX393" fmla="*/ 1647946 w 2617958"/>
                    <a:gd name="connsiteY393" fmla="*/ 2647466 h 3062856"/>
                    <a:gd name="connsiteX394" fmla="*/ 1650904 w 2617958"/>
                    <a:gd name="connsiteY394" fmla="*/ 2664140 h 3062856"/>
                    <a:gd name="connsiteX395" fmla="*/ 1695991 w 2617958"/>
                    <a:gd name="connsiteY395" fmla="*/ 2791702 h 3062856"/>
                    <a:gd name="connsiteX396" fmla="*/ 1712441 w 2617958"/>
                    <a:gd name="connsiteY396" fmla="*/ 2821503 h 3062856"/>
                    <a:gd name="connsiteX397" fmla="*/ 1721608 w 2617958"/>
                    <a:gd name="connsiteY397" fmla="*/ 2835873 h 3062856"/>
                    <a:gd name="connsiteX398" fmla="*/ 1726184 w 2617958"/>
                    <a:gd name="connsiteY398" fmla="*/ 2843063 h 3062856"/>
                    <a:gd name="connsiteX399" fmla="*/ 1731147 w 2617958"/>
                    <a:gd name="connsiteY399" fmla="*/ 2849997 h 3062856"/>
                    <a:gd name="connsiteX400" fmla="*/ 1773869 w 2617958"/>
                    <a:gd name="connsiteY400" fmla="*/ 2903146 h 3062856"/>
                    <a:gd name="connsiteX401" fmla="*/ 1785597 w 2617958"/>
                    <a:gd name="connsiteY401" fmla="*/ 2915543 h 3062856"/>
                    <a:gd name="connsiteX402" fmla="*/ 1788614 w 2617958"/>
                    <a:gd name="connsiteY402" fmla="*/ 2918556 h 3062856"/>
                    <a:gd name="connsiteX403" fmla="*/ 1791708 w 2617958"/>
                    <a:gd name="connsiteY403" fmla="*/ 2921492 h 3062856"/>
                    <a:gd name="connsiteX404" fmla="*/ 1797869 w 2617958"/>
                    <a:gd name="connsiteY404" fmla="*/ 2927391 h 3062856"/>
                    <a:gd name="connsiteX405" fmla="*/ 1803997 w 2617958"/>
                    <a:gd name="connsiteY405" fmla="*/ 2933328 h 3062856"/>
                    <a:gd name="connsiteX406" fmla="*/ 1810441 w 2617958"/>
                    <a:gd name="connsiteY406" fmla="*/ 2938912 h 3062856"/>
                    <a:gd name="connsiteX407" fmla="*/ 1823308 w 2617958"/>
                    <a:gd name="connsiteY407" fmla="*/ 2950095 h 3062856"/>
                    <a:gd name="connsiteX408" fmla="*/ 1850353 w 2617958"/>
                    <a:gd name="connsiteY408" fmla="*/ 2970767 h 3062856"/>
                    <a:gd name="connsiteX409" fmla="*/ 1857254 w 2617958"/>
                    <a:gd name="connsiteY409" fmla="*/ 2975740 h 3062856"/>
                    <a:gd name="connsiteX410" fmla="*/ 1860702 w 2617958"/>
                    <a:gd name="connsiteY410" fmla="*/ 2978229 h 3062856"/>
                    <a:gd name="connsiteX411" fmla="*/ 1864281 w 2617958"/>
                    <a:gd name="connsiteY411" fmla="*/ 2980512 h 3062856"/>
                    <a:gd name="connsiteX412" fmla="*/ 1878542 w 2617958"/>
                    <a:gd name="connsiteY412" fmla="*/ 2989745 h 3062856"/>
                    <a:gd name="connsiteX413" fmla="*/ 1885825 w 2617958"/>
                    <a:gd name="connsiteY413" fmla="*/ 2994092 h 3062856"/>
                    <a:gd name="connsiteX414" fmla="*/ 1893168 w 2617958"/>
                    <a:gd name="connsiteY414" fmla="*/ 2998341 h 3062856"/>
                    <a:gd name="connsiteX415" fmla="*/ 1900489 w 2617958"/>
                    <a:gd name="connsiteY415" fmla="*/ 3002627 h 3062856"/>
                    <a:gd name="connsiteX416" fmla="*/ 1908006 w 2617958"/>
                    <a:gd name="connsiteY416" fmla="*/ 3006533 h 3062856"/>
                    <a:gd name="connsiteX417" fmla="*/ 1923040 w 2617958"/>
                    <a:gd name="connsiteY417" fmla="*/ 3014328 h 3062856"/>
                    <a:gd name="connsiteX418" fmla="*/ 1938439 w 2617958"/>
                    <a:gd name="connsiteY418" fmla="*/ 3021317 h 3062856"/>
                    <a:gd name="connsiteX419" fmla="*/ 1942274 w 2617958"/>
                    <a:gd name="connsiteY419" fmla="*/ 3023093 h 3062856"/>
                    <a:gd name="connsiteX420" fmla="*/ 1946147 w 2617958"/>
                    <a:gd name="connsiteY420" fmla="*/ 3024770 h 3062856"/>
                    <a:gd name="connsiteX421" fmla="*/ 1954002 w 2617958"/>
                    <a:gd name="connsiteY421" fmla="*/ 3027859 h 3062856"/>
                    <a:gd name="connsiteX422" fmla="*/ 1961840 w 2617958"/>
                    <a:gd name="connsiteY422" fmla="*/ 3030991 h 3062856"/>
                    <a:gd name="connsiteX423" fmla="*/ 1969728 w 2617958"/>
                    <a:gd name="connsiteY423" fmla="*/ 3033981 h 3062856"/>
                    <a:gd name="connsiteX424" fmla="*/ 1985688 w 2617958"/>
                    <a:gd name="connsiteY424" fmla="*/ 3039423 h 3062856"/>
                    <a:gd name="connsiteX425" fmla="*/ 1989670 w 2617958"/>
                    <a:gd name="connsiteY425" fmla="*/ 3040812 h 3062856"/>
                    <a:gd name="connsiteX426" fmla="*/ 1993728 w 2617958"/>
                    <a:gd name="connsiteY426" fmla="*/ 3041945 h 3062856"/>
                    <a:gd name="connsiteX427" fmla="*/ 2001828 w 2617958"/>
                    <a:gd name="connsiteY427" fmla="*/ 3044244 h 3062856"/>
                    <a:gd name="connsiteX428" fmla="*/ 2034478 w 2617958"/>
                    <a:gd name="connsiteY428" fmla="*/ 3052464 h 3062856"/>
                    <a:gd name="connsiteX429" fmla="*/ 2042747 w 2617958"/>
                    <a:gd name="connsiteY429" fmla="*/ 3054044 h 3062856"/>
                    <a:gd name="connsiteX430" fmla="*/ 2051032 w 2617958"/>
                    <a:gd name="connsiteY430" fmla="*/ 3055520 h 3062856"/>
                    <a:gd name="connsiteX431" fmla="*/ 2059312 w 2617958"/>
                    <a:gd name="connsiteY431" fmla="*/ 3057045 h 3062856"/>
                    <a:gd name="connsiteX432" fmla="*/ 2067657 w 2617958"/>
                    <a:gd name="connsiteY432" fmla="*/ 3058151 h 3062856"/>
                    <a:gd name="connsiteX433" fmla="*/ 2084364 w 2617958"/>
                    <a:gd name="connsiteY433" fmla="*/ 3060302 h 3062856"/>
                    <a:gd name="connsiteX434" fmla="*/ 2101185 w 2617958"/>
                    <a:gd name="connsiteY434" fmla="*/ 3061571 h 3062856"/>
                    <a:gd name="connsiteX435" fmla="*/ 2109595 w 2617958"/>
                    <a:gd name="connsiteY435" fmla="*/ 3062242 h 3062856"/>
                    <a:gd name="connsiteX436" fmla="*/ 2118043 w 2617958"/>
                    <a:gd name="connsiteY436" fmla="*/ 3062432 h 3062856"/>
                    <a:gd name="connsiteX437" fmla="*/ 2134946 w 2617958"/>
                    <a:gd name="connsiteY437" fmla="*/ 3062857 h 3062856"/>
                    <a:gd name="connsiteX438" fmla="*/ 2202720 w 2617958"/>
                    <a:gd name="connsiteY438" fmla="*/ 3058129 h 3062856"/>
                    <a:gd name="connsiteX439" fmla="*/ 2268887 w 2617958"/>
                    <a:gd name="connsiteY439" fmla="*/ 3044162 h 3062856"/>
                    <a:gd name="connsiteX440" fmla="*/ 2496802 w 2617958"/>
                    <a:gd name="connsiteY440" fmla="*/ 2903680 h 3062856"/>
                    <a:gd name="connsiteX441" fmla="*/ 2508111 w 2617958"/>
                    <a:gd name="connsiteY441" fmla="*/ 2891015 h 3062856"/>
                    <a:gd name="connsiteX442" fmla="*/ 2518902 w 2617958"/>
                    <a:gd name="connsiteY442" fmla="*/ 2877909 h 3062856"/>
                    <a:gd name="connsiteX443" fmla="*/ 2529262 w 2617958"/>
                    <a:gd name="connsiteY443" fmla="*/ 2864471 h 3062856"/>
                    <a:gd name="connsiteX444" fmla="*/ 2534382 w 2617958"/>
                    <a:gd name="connsiteY444" fmla="*/ 2857705 h 3062856"/>
                    <a:gd name="connsiteX445" fmla="*/ 2539181 w 2617958"/>
                    <a:gd name="connsiteY445" fmla="*/ 2850711 h 3062856"/>
                    <a:gd name="connsiteX446" fmla="*/ 2543997 w 2617958"/>
                    <a:gd name="connsiteY446" fmla="*/ 2843728 h 3062856"/>
                    <a:gd name="connsiteX447" fmla="*/ 2546415 w 2617958"/>
                    <a:gd name="connsiteY447" fmla="*/ 2840247 h 3062856"/>
                    <a:gd name="connsiteX448" fmla="*/ 2548660 w 2617958"/>
                    <a:gd name="connsiteY448" fmla="*/ 2836652 h 3062856"/>
                    <a:gd name="connsiteX449" fmla="*/ 2557680 w 2617958"/>
                    <a:gd name="connsiteY449" fmla="*/ 2822299 h 3062856"/>
                    <a:gd name="connsiteX450" fmla="*/ 2566047 w 2617958"/>
                    <a:gd name="connsiteY450" fmla="*/ 2807569 h 3062856"/>
                    <a:gd name="connsiteX451" fmla="*/ 2568150 w 2617958"/>
                    <a:gd name="connsiteY451" fmla="*/ 2803892 h 3062856"/>
                    <a:gd name="connsiteX452" fmla="*/ 2570067 w 2617958"/>
                    <a:gd name="connsiteY452" fmla="*/ 2800118 h 3062856"/>
                    <a:gd name="connsiteX453" fmla="*/ 2573929 w 2617958"/>
                    <a:gd name="connsiteY453" fmla="*/ 2792584 h 3062856"/>
                    <a:gd name="connsiteX454" fmla="*/ 2577807 w 2617958"/>
                    <a:gd name="connsiteY454" fmla="*/ 2785062 h 3062856"/>
                    <a:gd name="connsiteX455" fmla="*/ 2581321 w 2617958"/>
                    <a:gd name="connsiteY455" fmla="*/ 2777365 h 3062856"/>
                    <a:gd name="connsiteX456" fmla="*/ 2584878 w 2617958"/>
                    <a:gd name="connsiteY456" fmla="*/ 2769690 h 3062856"/>
                    <a:gd name="connsiteX457" fmla="*/ 2586637 w 2617958"/>
                    <a:gd name="connsiteY457" fmla="*/ 2765844 h 3062856"/>
                    <a:gd name="connsiteX458" fmla="*/ 2588222 w 2617958"/>
                    <a:gd name="connsiteY458" fmla="*/ 2761922 h 3062856"/>
                    <a:gd name="connsiteX459" fmla="*/ 2594634 w 2617958"/>
                    <a:gd name="connsiteY459" fmla="*/ 2746272 h 3062856"/>
                    <a:gd name="connsiteX460" fmla="*/ 2600353 w 2617958"/>
                    <a:gd name="connsiteY460" fmla="*/ 2730361 h 3062856"/>
                    <a:gd name="connsiteX461" fmla="*/ 2617959 w 2617958"/>
                    <a:gd name="connsiteY461" fmla="*/ 2665109 h 3062856"/>
                    <a:gd name="connsiteX462" fmla="*/ 2605936 w 2617958"/>
                    <a:gd name="connsiteY462" fmla="*/ 2662794 h 3062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</a:cxnLst>
                  <a:rect l="l" t="t" r="r" b="b"/>
                  <a:pathLst>
                    <a:path w="2617958" h="3062856">
                      <a:moveTo>
                        <a:pt x="2605936" y="2662794"/>
                      </a:moveTo>
                      <a:cubicBezTo>
                        <a:pt x="2601541" y="2684349"/>
                        <a:pt x="2595821" y="2705598"/>
                        <a:pt x="2588772" y="2726412"/>
                      </a:cubicBezTo>
                      <a:lnTo>
                        <a:pt x="2583200" y="2741925"/>
                      </a:lnTo>
                      <a:lnTo>
                        <a:pt x="2576947" y="2757183"/>
                      </a:lnTo>
                      <a:lnTo>
                        <a:pt x="2575405" y="2761007"/>
                      </a:lnTo>
                      <a:cubicBezTo>
                        <a:pt x="2574888" y="2762282"/>
                        <a:pt x="2574256" y="2763502"/>
                        <a:pt x="2573689" y="2764754"/>
                      </a:cubicBezTo>
                      <a:lnTo>
                        <a:pt x="2570219" y="2772239"/>
                      </a:lnTo>
                      <a:lnTo>
                        <a:pt x="2566793" y="2779745"/>
                      </a:lnTo>
                      <a:cubicBezTo>
                        <a:pt x="2565568" y="2782207"/>
                        <a:pt x="2564260" y="2784631"/>
                        <a:pt x="2563007" y="2787082"/>
                      </a:cubicBezTo>
                      <a:lnTo>
                        <a:pt x="2559243" y="2794425"/>
                      </a:lnTo>
                      <a:lnTo>
                        <a:pt x="2557375" y="2798107"/>
                      </a:lnTo>
                      <a:cubicBezTo>
                        <a:pt x="2556716" y="2799317"/>
                        <a:pt x="2556002" y="2800494"/>
                        <a:pt x="2555327" y="2801692"/>
                      </a:cubicBezTo>
                      <a:lnTo>
                        <a:pt x="2547172" y="2816062"/>
                      </a:lnTo>
                      <a:lnTo>
                        <a:pt x="2538375" y="2830055"/>
                      </a:lnTo>
                      <a:lnTo>
                        <a:pt x="2536191" y="2833563"/>
                      </a:lnTo>
                      <a:lnTo>
                        <a:pt x="2533827" y="2836957"/>
                      </a:lnTo>
                      <a:lnTo>
                        <a:pt x="2529131" y="2843766"/>
                      </a:lnTo>
                      <a:cubicBezTo>
                        <a:pt x="2527562" y="2846032"/>
                        <a:pt x="2526048" y="2848336"/>
                        <a:pt x="2524452" y="2850586"/>
                      </a:cubicBezTo>
                      <a:lnTo>
                        <a:pt x="2519452" y="2857182"/>
                      </a:lnTo>
                      <a:cubicBezTo>
                        <a:pt x="2516085" y="2861551"/>
                        <a:pt x="2512975" y="2866121"/>
                        <a:pt x="2509347" y="2870288"/>
                      </a:cubicBezTo>
                      <a:cubicBezTo>
                        <a:pt x="2505807" y="2874521"/>
                        <a:pt x="2502396" y="2878868"/>
                        <a:pt x="2498823" y="2883073"/>
                      </a:cubicBezTo>
                      <a:lnTo>
                        <a:pt x="2487793" y="2895427"/>
                      </a:lnTo>
                      <a:cubicBezTo>
                        <a:pt x="2427982" y="2960570"/>
                        <a:pt x="2350028" y="3008461"/>
                        <a:pt x="2265531" y="3032429"/>
                      </a:cubicBezTo>
                      <a:cubicBezTo>
                        <a:pt x="2244353" y="3038295"/>
                        <a:pt x="2222826" y="3042915"/>
                        <a:pt x="2201015" y="3046052"/>
                      </a:cubicBezTo>
                      <a:cubicBezTo>
                        <a:pt x="2179161" y="3048912"/>
                        <a:pt x="2157083" y="3050427"/>
                        <a:pt x="2134903" y="3050666"/>
                      </a:cubicBezTo>
                      <a:lnTo>
                        <a:pt x="2118425" y="3050247"/>
                      </a:lnTo>
                      <a:cubicBezTo>
                        <a:pt x="2115680" y="3050171"/>
                        <a:pt x="2112929" y="3050198"/>
                        <a:pt x="2110189" y="3050067"/>
                      </a:cubicBezTo>
                      <a:lnTo>
                        <a:pt x="2101991" y="3049408"/>
                      </a:lnTo>
                      <a:cubicBezTo>
                        <a:pt x="2096527" y="3048956"/>
                        <a:pt x="2091053" y="3048667"/>
                        <a:pt x="2085595" y="3048177"/>
                      </a:cubicBezTo>
                      <a:lnTo>
                        <a:pt x="2069313" y="3046074"/>
                      </a:lnTo>
                      <a:cubicBezTo>
                        <a:pt x="2066606" y="3045693"/>
                        <a:pt x="2063861" y="3045524"/>
                        <a:pt x="2061175" y="3044996"/>
                      </a:cubicBezTo>
                      <a:lnTo>
                        <a:pt x="2053108" y="3043509"/>
                      </a:lnTo>
                      <a:lnTo>
                        <a:pt x="2045029" y="3042076"/>
                      </a:lnTo>
                      <a:cubicBezTo>
                        <a:pt x="2042344" y="3041553"/>
                        <a:pt x="2039615" y="3041270"/>
                        <a:pt x="2036973" y="3040540"/>
                      </a:cubicBezTo>
                      <a:cubicBezTo>
                        <a:pt x="2026351" y="3037925"/>
                        <a:pt x="2015598" y="3035861"/>
                        <a:pt x="2005156" y="3032527"/>
                      </a:cubicBezTo>
                      <a:lnTo>
                        <a:pt x="1997258" y="3030288"/>
                      </a:lnTo>
                      <a:lnTo>
                        <a:pt x="1993303" y="3029188"/>
                      </a:lnTo>
                      <a:lnTo>
                        <a:pt x="1989425" y="3027832"/>
                      </a:lnTo>
                      <a:lnTo>
                        <a:pt x="1973868" y="3022531"/>
                      </a:lnTo>
                      <a:cubicBezTo>
                        <a:pt x="1971242" y="3021742"/>
                        <a:pt x="1968725" y="3020630"/>
                        <a:pt x="1966182" y="3019612"/>
                      </a:cubicBezTo>
                      <a:lnTo>
                        <a:pt x="1958539" y="3016556"/>
                      </a:lnTo>
                      <a:lnTo>
                        <a:pt x="1950880" y="3013549"/>
                      </a:lnTo>
                      <a:cubicBezTo>
                        <a:pt x="1949589" y="3013086"/>
                        <a:pt x="1948347" y="3012498"/>
                        <a:pt x="1947100" y="3011909"/>
                      </a:cubicBezTo>
                      <a:lnTo>
                        <a:pt x="1943358" y="3010177"/>
                      </a:lnTo>
                      <a:lnTo>
                        <a:pt x="1928345" y="3003368"/>
                      </a:lnTo>
                      <a:lnTo>
                        <a:pt x="1913687" y="2995764"/>
                      </a:lnTo>
                      <a:cubicBezTo>
                        <a:pt x="1911252" y="2994484"/>
                        <a:pt x="1908752" y="2993318"/>
                        <a:pt x="1906355" y="2991962"/>
                      </a:cubicBezTo>
                      <a:lnTo>
                        <a:pt x="1899219" y="2987778"/>
                      </a:lnTo>
                      <a:lnTo>
                        <a:pt x="1892056" y="2983638"/>
                      </a:lnTo>
                      <a:cubicBezTo>
                        <a:pt x="1889687" y="2982233"/>
                        <a:pt x="1887219" y="2980991"/>
                        <a:pt x="1884948" y="2979401"/>
                      </a:cubicBezTo>
                      <a:lnTo>
                        <a:pt x="1871036" y="2970391"/>
                      </a:lnTo>
                      <a:lnTo>
                        <a:pt x="1867539" y="2968163"/>
                      </a:lnTo>
                      <a:lnTo>
                        <a:pt x="1864178" y="2965734"/>
                      </a:lnTo>
                      <a:lnTo>
                        <a:pt x="1857445" y="2960880"/>
                      </a:lnTo>
                      <a:cubicBezTo>
                        <a:pt x="1848266" y="2954692"/>
                        <a:pt x="1839840" y="2947464"/>
                        <a:pt x="1831053" y="2940709"/>
                      </a:cubicBezTo>
                      <a:cubicBezTo>
                        <a:pt x="1826804" y="2937152"/>
                        <a:pt x="1822714" y="2933405"/>
                        <a:pt x="1818498" y="2929799"/>
                      </a:cubicBezTo>
                      <a:lnTo>
                        <a:pt x="1812212" y="2924351"/>
                      </a:lnTo>
                      <a:lnTo>
                        <a:pt x="1806236" y="2918556"/>
                      </a:lnTo>
                      <a:lnTo>
                        <a:pt x="1800228" y="2912798"/>
                      </a:lnTo>
                      <a:lnTo>
                        <a:pt x="1797210" y="2909933"/>
                      </a:lnTo>
                      <a:cubicBezTo>
                        <a:pt x="1796191" y="2908990"/>
                        <a:pt x="1795189" y="2908032"/>
                        <a:pt x="1794263" y="2906991"/>
                      </a:cubicBezTo>
                      <a:lnTo>
                        <a:pt x="1782818" y="2894893"/>
                      </a:lnTo>
                      <a:cubicBezTo>
                        <a:pt x="1767959" y="2878416"/>
                        <a:pt x="1753573" y="2861409"/>
                        <a:pt x="1741126" y="2843025"/>
                      </a:cubicBezTo>
                      <a:lnTo>
                        <a:pt x="1736278" y="2836260"/>
                      </a:lnTo>
                      <a:lnTo>
                        <a:pt x="1731817" y="2829244"/>
                      </a:lnTo>
                      <a:cubicBezTo>
                        <a:pt x="1728870" y="2824548"/>
                        <a:pt x="1725787" y="2819940"/>
                        <a:pt x="1722867" y="2815228"/>
                      </a:cubicBezTo>
                      <a:cubicBezTo>
                        <a:pt x="1717518" y="2805532"/>
                        <a:pt x="1711564" y="2796158"/>
                        <a:pt x="1706820" y="2786151"/>
                      </a:cubicBezTo>
                      <a:cubicBezTo>
                        <a:pt x="1686278" y="2746904"/>
                        <a:pt x="1672023" y="2704776"/>
                        <a:pt x="1662839" y="2661737"/>
                      </a:cubicBezTo>
                      <a:lnTo>
                        <a:pt x="1659957" y="2645478"/>
                      </a:lnTo>
                      <a:cubicBezTo>
                        <a:pt x="1659505" y="2642765"/>
                        <a:pt x="1658851" y="2640079"/>
                        <a:pt x="1658541" y="2637345"/>
                      </a:cubicBezTo>
                      <a:lnTo>
                        <a:pt x="1657533" y="2629147"/>
                      </a:lnTo>
                      <a:lnTo>
                        <a:pt x="1656477" y="2620954"/>
                      </a:lnTo>
                      <a:lnTo>
                        <a:pt x="1655926" y="2616858"/>
                      </a:lnTo>
                      <a:lnTo>
                        <a:pt x="1655649" y="2614810"/>
                      </a:lnTo>
                      <a:lnTo>
                        <a:pt x="1655502" y="2612745"/>
                      </a:lnTo>
                      <a:lnTo>
                        <a:pt x="1654265" y="2596252"/>
                      </a:lnTo>
                      <a:cubicBezTo>
                        <a:pt x="1653655" y="2590766"/>
                        <a:pt x="1653699" y="2585232"/>
                        <a:pt x="1653552" y="2579708"/>
                      </a:cubicBezTo>
                      <a:lnTo>
                        <a:pt x="1653328" y="2571423"/>
                      </a:lnTo>
                      <a:lnTo>
                        <a:pt x="1653198" y="2567283"/>
                      </a:lnTo>
                      <a:cubicBezTo>
                        <a:pt x="1653181" y="2566548"/>
                        <a:pt x="1653143" y="2566003"/>
                        <a:pt x="1653138" y="2565110"/>
                      </a:cubicBezTo>
                      <a:lnTo>
                        <a:pt x="1653138" y="2562299"/>
                      </a:lnTo>
                      <a:lnTo>
                        <a:pt x="1653138" y="2517355"/>
                      </a:lnTo>
                      <a:lnTo>
                        <a:pt x="1653138" y="2337587"/>
                      </a:lnTo>
                      <a:lnTo>
                        <a:pt x="1653138" y="1618515"/>
                      </a:lnTo>
                      <a:lnTo>
                        <a:pt x="1653138" y="899449"/>
                      </a:lnTo>
                      <a:lnTo>
                        <a:pt x="1653138" y="854510"/>
                      </a:lnTo>
                      <a:lnTo>
                        <a:pt x="1653138" y="832040"/>
                      </a:lnTo>
                      <a:lnTo>
                        <a:pt x="1653132" y="830570"/>
                      </a:lnTo>
                      <a:lnTo>
                        <a:pt x="1653094" y="828799"/>
                      </a:lnTo>
                      <a:lnTo>
                        <a:pt x="1653018" y="825253"/>
                      </a:lnTo>
                      <a:lnTo>
                        <a:pt x="1652860" y="818161"/>
                      </a:lnTo>
                      <a:lnTo>
                        <a:pt x="1652506" y="803982"/>
                      </a:lnTo>
                      <a:lnTo>
                        <a:pt x="1652097" y="789803"/>
                      </a:lnTo>
                      <a:cubicBezTo>
                        <a:pt x="1651874" y="785080"/>
                        <a:pt x="1651449" y="780363"/>
                        <a:pt x="1651122" y="775640"/>
                      </a:cubicBezTo>
                      <a:lnTo>
                        <a:pt x="1648911" y="747326"/>
                      </a:lnTo>
                      <a:cubicBezTo>
                        <a:pt x="1647832" y="737919"/>
                        <a:pt x="1646595" y="728522"/>
                        <a:pt x="1645397" y="719126"/>
                      </a:cubicBezTo>
                      <a:lnTo>
                        <a:pt x="1643545" y="705039"/>
                      </a:lnTo>
                      <a:lnTo>
                        <a:pt x="1641083" y="691040"/>
                      </a:lnTo>
                      <a:cubicBezTo>
                        <a:pt x="1639405" y="681715"/>
                        <a:pt x="1637777" y="672378"/>
                        <a:pt x="1635963" y="663080"/>
                      </a:cubicBezTo>
                      <a:lnTo>
                        <a:pt x="1629584" y="635381"/>
                      </a:lnTo>
                      <a:cubicBezTo>
                        <a:pt x="1628462" y="630778"/>
                        <a:pt x="1627514" y="626132"/>
                        <a:pt x="1626223" y="621578"/>
                      </a:cubicBezTo>
                      <a:lnTo>
                        <a:pt x="1622366" y="607905"/>
                      </a:lnTo>
                      <a:lnTo>
                        <a:pt x="1618461" y="594244"/>
                      </a:lnTo>
                      <a:cubicBezTo>
                        <a:pt x="1617115" y="589706"/>
                        <a:pt x="1615933" y="585109"/>
                        <a:pt x="1614348" y="580648"/>
                      </a:cubicBezTo>
                      <a:lnTo>
                        <a:pt x="1605240" y="553744"/>
                      </a:lnTo>
                      <a:lnTo>
                        <a:pt x="1602936" y="547028"/>
                      </a:lnTo>
                      <a:cubicBezTo>
                        <a:pt x="1602152" y="544794"/>
                        <a:pt x="1601242" y="542610"/>
                        <a:pt x="1600398" y="540404"/>
                      </a:cubicBezTo>
                      <a:lnTo>
                        <a:pt x="1595212" y="527194"/>
                      </a:lnTo>
                      <a:lnTo>
                        <a:pt x="1589977" y="514001"/>
                      </a:lnTo>
                      <a:cubicBezTo>
                        <a:pt x="1589084" y="511812"/>
                        <a:pt x="1588262" y="509594"/>
                        <a:pt x="1587308" y="507432"/>
                      </a:cubicBezTo>
                      <a:lnTo>
                        <a:pt x="1584411" y="500961"/>
                      </a:lnTo>
                      <a:lnTo>
                        <a:pt x="1572710" y="475119"/>
                      </a:lnTo>
                      <a:cubicBezTo>
                        <a:pt x="1570825" y="470778"/>
                        <a:pt x="1568537" y="466644"/>
                        <a:pt x="1566440" y="462411"/>
                      </a:cubicBezTo>
                      <a:lnTo>
                        <a:pt x="1559991" y="449790"/>
                      </a:lnTo>
                      <a:lnTo>
                        <a:pt x="1553498" y="437191"/>
                      </a:lnTo>
                      <a:cubicBezTo>
                        <a:pt x="1551275" y="433024"/>
                        <a:pt x="1548862" y="428965"/>
                        <a:pt x="1546547" y="424853"/>
                      </a:cubicBezTo>
                      <a:cubicBezTo>
                        <a:pt x="1541851" y="416660"/>
                        <a:pt x="1537173" y="408457"/>
                        <a:pt x="1532379" y="400324"/>
                      </a:cubicBezTo>
                      <a:lnTo>
                        <a:pt x="1517160" y="376455"/>
                      </a:lnTo>
                      <a:lnTo>
                        <a:pt x="1513330" y="370506"/>
                      </a:lnTo>
                      <a:cubicBezTo>
                        <a:pt x="1512067" y="368513"/>
                        <a:pt x="1510770" y="366546"/>
                        <a:pt x="1509386" y="364634"/>
                      </a:cubicBezTo>
                      <a:lnTo>
                        <a:pt x="1501232" y="353070"/>
                      </a:lnTo>
                      <a:lnTo>
                        <a:pt x="1493039" y="341533"/>
                      </a:lnTo>
                      <a:lnTo>
                        <a:pt x="1488927" y="335775"/>
                      </a:lnTo>
                      <a:cubicBezTo>
                        <a:pt x="1487560" y="333852"/>
                        <a:pt x="1486062" y="332033"/>
                        <a:pt x="1484629" y="330159"/>
                      </a:cubicBezTo>
                      <a:lnTo>
                        <a:pt x="1467192" y="307880"/>
                      </a:lnTo>
                      <a:cubicBezTo>
                        <a:pt x="1465716" y="306044"/>
                        <a:pt x="1464311" y="304149"/>
                        <a:pt x="1462775" y="302362"/>
                      </a:cubicBezTo>
                      <a:lnTo>
                        <a:pt x="1458178" y="296991"/>
                      </a:lnTo>
                      <a:lnTo>
                        <a:pt x="1448956" y="286271"/>
                      </a:lnTo>
                      <a:lnTo>
                        <a:pt x="1439695" y="275584"/>
                      </a:lnTo>
                      <a:cubicBezTo>
                        <a:pt x="1438176" y="273781"/>
                        <a:pt x="1436569" y="272054"/>
                        <a:pt x="1434945" y="270349"/>
                      </a:cubicBezTo>
                      <a:lnTo>
                        <a:pt x="1430097" y="265201"/>
                      </a:lnTo>
                      <a:lnTo>
                        <a:pt x="1410613" y="244698"/>
                      </a:lnTo>
                      <a:cubicBezTo>
                        <a:pt x="1403869" y="238107"/>
                        <a:pt x="1397055" y="231587"/>
                        <a:pt x="1390240" y="225067"/>
                      </a:cubicBezTo>
                      <a:cubicBezTo>
                        <a:pt x="1386809" y="221836"/>
                        <a:pt x="1383469" y="218497"/>
                        <a:pt x="1379939" y="215371"/>
                      </a:cubicBezTo>
                      <a:lnTo>
                        <a:pt x="1369296" y="206040"/>
                      </a:lnTo>
                      <a:lnTo>
                        <a:pt x="1358625" y="196747"/>
                      </a:lnTo>
                      <a:cubicBezTo>
                        <a:pt x="1355051" y="193669"/>
                        <a:pt x="1351544" y="190510"/>
                        <a:pt x="1347801" y="187628"/>
                      </a:cubicBezTo>
                      <a:lnTo>
                        <a:pt x="1325599" y="170039"/>
                      </a:lnTo>
                      <a:lnTo>
                        <a:pt x="1320021" y="165676"/>
                      </a:lnTo>
                      <a:lnTo>
                        <a:pt x="1314279" y="161525"/>
                      </a:lnTo>
                      <a:lnTo>
                        <a:pt x="1302775" y="153251"/>
                      </a:lnTo>
                      <a:cubicBezTo>
                        <a:pt x="1295084" y="147766"/>
                        <a:pt x="1287474" y="142166"/>
                        <a:pt x="1279456" y="137138"/>
                      </a:cubicBezTo>
                      <a:lnTo>
                        <a:pt x="1255613" y="121761"/>
                      </a:lnTo>
                      <a:cubicBezTo>
                        <a:pt x="1247519" y="116864"/>
                        <a:pt x="1239294" y="112174"/>
                        <a:pt x="1231112" y="107413"/>
                      </a:cubicBezTo>
                      <a:cubicBezTo>
                        <a:pt x="1227005" y="105060"/>
                        <a:pt x="1222930" y="102657"/>
                        <a:pt x="1218790" y="100359"/>
                      </a:cubicBezTo>
                      <a:lnTo>
                        <a:pt x="1206186" y="93795"/>
                      </a:lnTo>
                      <a:lnTo>
                        <a:pt x="1193553" y="87275"/>
                      </a:lnTo>
                      <a:lnTo>
                        <a:pt x="1187229" y="84033"/>
                      </a:lnTo>
                      <a:cubicBezTo>
                        <a:pt x="1185132" y="82939"/>
                        <a:pt x="1183013" y="81876"/>
                        <a:pt x="1180840" y="80912"/>
                      </a:cubicBezTo>
                      <a:cubicBezTo>
                        <a:pt x="1163594" y="73014"/>
                        <a:pt x="1146452" y="64870"/>
                        <a:pt x="1128678" y="58138"/>
                      </a:cubicBezTo>
                      <a:lnTo>
                        <a:pt x="1115435" y="52892"/>
                      </a:lnTo>
                      <a:cubicBezTo>
                        <a:pt x="1113224" y="52031"/>
                        <a:pt x="1111023" y="51133"/>
                        <a:pt x="1108801" y="50310"/>
                      </a:cubicBezTo>
                      <a:lnTo>
                        <a:pt x="1102068" y="47979"/>
                      </a:lnTo>
                      <a:lnTo>
                        <a:pt x="1075088" y="38778"/>
                      </a:lnTo>
                      <a:cubicBezTo>
                        <a:pt x="1070611" y="37182"/>
                        <a:pt x="1066013" y="35962"/>
                        <a:pt x="1061454" y="34617"/>
                      </a:cubicBezTo>
                      <a:lnTo>
                        <a:pt x="1047743" y="30678"/>
                      </a:lnTo>
                      <a:lnTo>
                        <a:pt x="1034022" y="26789"/>
                      </a:lnTo>
                      <a:cubicBezTo>
                        <a:pt x="1031745" y="26108"/>
                        <a:pt x="1029425" y="25569"/>
                        <a:pt x="1027110" y="25030"/>
                      </a:cubicBezTo>
                      <a:lnTo>
                        <a:pt x="1020164" y="23390"/>
                      </a:lnTo>
                      <a:lnTo>
                        <a:pt x="992362" y="16968"/>
                      </a:lnTo>
                      <a:cubicBezTo>
                        <a:pt x="983031" y="15132"/>
                        <a:pt x="973656" y="13509"/>
                        <a:pt x="964298" y="11826"/>
                      </a:cubicBezTo>
                      <a:lnTo>
                        <a:pt x="950244" y="9358"/>
                      </a:lnTo>
                      <a:lnTo>
                        <a:pt x="936103" y="7512"/>
                      </a:lnTo>
                      <a:cubicBezTo>
                        <a:pt x="926674" y="6313"/>
                        <a:pt x="917240" y="5088"/>
                        <a:pt x="907800" y="4015"/>
                      </a:cubicBezTo>
                      <a:lnTo>
                        <a:pt x="879382" y="1847"/>
                      </a:lnTo>
                      <a:cubicBezTo>
                        <a:pt x="874643" y="1531"/>
                        <a:pt x="869909" y="1111"/>
                        <a:pt x="865170" y="899"/>
                      </a:cubicBezTo>
                      <a:lnTo>
                        <a:pt x="850948" y="528"/>
                      </a:lnTo>
                      <a:cubicBezTo>
                        <a:pt x="841470" y="327"/>
                        <a:pt x="831970" y="44"/>
                        <a:pt x="822502" y="0"/>
                      </a:cubicBezTo>
                      <a:lnTo>
                        <a:pt x="794193" y="763"/>
                      </a:lnTo>
                      <a:cubicBezTo>
                        <a:pt x="789476" y="937"/>
                        <a:pt x="784759" y="986"/>
                        <a:pt x="780042" y="1285"/>
                      </a:cubicBezTo>
                      <a:lnTo>
                        <a:pt x="765895" y="2359"/>
                      </a:lnTo>
                      <a:cubicBezTo>
                        <a:pt x="756472" y="3132"/>
                        <a:pt x="747032" y="3758"/>
                        <a:pt x="737625" y="4750"/>
                      </a:cubicBezTo>
                      <a:lnTo>
                        <a:pt x="709446" y="8372"/>
                      </a:lnTo>
                      <a:lnTo>
                        <a:pt x="702409" y="9309"/>
                      </a:lnTo>
                      <a:lnTo>
                        <a:pt x="698889" y="9783"/>
                      </a:lnTo>
                      <a:lnTo>
                        <a:pt x="695387" y="10399"/>
                      </a:lnTo>
                      <a:lnTo>
                        <a:pt x="681388" y="12893"/>
                      </a:lnTo>
                      <a:lnTo>
                        <a:pt x="667399" y="15443"/>
                      </a:lnTo>
                      <a:cubicBezTo>
                        <a:pt x="662742" y="16309"/>
                        <a:pt x="658063" y="17099"/>
                        <a:pt x="653460" y="18232"/>
                      </a:cubicBezTo>
                      <a:lnTo>
                        <a:pt x="625745" y="24681"/>
                      </a:lnTo>
                      <a:cubicBezTo>
                        <a:pt x="589031" y="34154"/>
                        <a:pt x="552660" y="45348"/>
                        <a:pt x="517602" y="59875"/>
                      </a:cubicBezTo>
                      <a:lnTo>
                        <a:pt x="504392" y="65154"/>
                      </a:lnTo>
                      <a:cubicBezTo>
                        <a:pt x="500040" y="67033"/>
                        <a:pt x="495737" y="69016"/>
                        <a:pt x="491406" y="70955"/>
                      </a:cubicBezTo>
                      <a:cubicBezTo>
                        <a:pt x="482778" y="74888"/>
                        <a:pt x="474106" y="78733"/>
                        <a:pt x="465560" y="82819"/>
                      </a:cubicBezTo>
                      <a:cubicBezTo>
                        <a:pt x="448701" y="91480"/>
                        <a:pt x="431656" y="99819"/>
                        <a:pt x="415397" y="109554"/>
                      </a:cubicBezTo>
                      <a:lnTo>
                        <a:pt x="403097" y="116668"/>
                      </a:lnTo>
                      <a:lnTo>
                        <a:pt x="396963" y="120252"/>
                      </a:lnTo>
                      <a:lnTo>
                        <a:pt x="390971" y="124065"/>
                      </a:lnTo>
                      <a:lnTo>
                        <a:pt x="367075" y="139426"/>
                      </a:lnTo>
                      <a:cubicBezTo>
                        <a:pt x="363055" y="141932"/>
                        <a:pt x="359280" y="144791"/>
                        <a:pt x="355390" y="147488"/>
                      </a:cubicBezTo>
                      <a:lnTo>
                        <a:pt x="343821" y="155718"/>
                      </a:lnTo>
                      <a:lnTo>
                        <a:pt x="332278" y="163987"/>
                      </a:lnTo>
                      <a:cubicBezTo>
                        <a:pt x="328503" y="166836"/>
                        <a:pt x="324804" y="169789"/>
                        <a:pt x="321073" y="172697"/>
                      </a:cubicBezTo>
                      <a:cubicBezTo>
                        <a:pt x="313649" y="178564"/>
                        <a:pt x="306148" y="184338"/>
                        <a:pt x="298849" y="190352"/>
                      </a:cubicBezTo>
                      <a:lnTo>
                        <a:pt x="277387" y="208921"/>
                      </a:lnTo>
                      <a:cubicBezTo>
                        <a:pt x="270147" y="215017"/>
                        <a:pt x="263437" y="221695"/>
                        <a:pt x="256551" y="228177"/>
                      </a:cubicBezTo>
                      <a:lnTo>
                        <a:pt x="246300" y="237987"/>
                      </a:lnTo>
                      <a:cubicBezTo>
                        <a:pt x="244611" y="239638"/>
                        <a:pt x="242857" y="241228"/>
                        <a:pt x="241223" y="242939"/>
                      </a:cubicBezTo>
                      <a:lnTo>
                        <a:pt x="236310" y="248054"/>
                      </a:lnTo>
                      <a:lnTo>
                        <a:pt x="216743" y="268600"/>
                      </a:lnTo>
                      <a:cubicBezTo>
                        <a:pt x="210354" y="275573"/>
                        <a:pt x="204253" y="282812"/>
                        <a:pt x="198032" y="289937"/>
                      </a:cubicBezTo>
                      <a:lnTo>
                        <a:pt x="188783" y="300695"/>
                      </a:lnTo>
                      <a:lnTo>
                        <a:pt x="179975" y="311824"/>
                      </a:lnTo>
                      <a:lnTo>
                        <a:pt x="171205" y="322985"/>
                      </a:lnTo>
                      <a:lnTo>
                        <a:pt x="166836" y="328579"/>
                      </a:lnTo>
                      <a:lnTo>
                        <a:pt x="164657" y="331379"/>
                      </a:lnTo>
                      <a:lnTo>
                        <a:pt x="162582" y="334255"/>
                      </a:lnTo>
                      <a:lnTo>
                        <a:pt x="146099" y="357378"/>
                      </a:lnTo>
                      <a:lnTo>
                        <a:pt x="142003" y="363174"/>
                      </a:lnTo>
                      <a:cubicBezTo>
                        <a:pt x="140668" y="365130"/>
                        <a:pt x="139415" y="367140"/>
                        <a:pt x="138119" y="369117"/>
                      </a:cubicBezTo>
                      <a:lnTo>
                        <a:pt x="130422" y="381057"/>
                      </a:lnTo>
                      <a:cubicBezTo>
                        <a:pt x="119920" y="396827"/>
                        <a:pt x="110741" y="413419"/>
                        <a:pt x="101296" y="429842"/>
                      </a:cubicBezTo>
                      <a:cubicBezTo>
                        <a:pt x="96780" y="438171"/>
                        <a:pt x="92531" y="446647"/>
                        <a:pt x="88184" y="455068"/>
                      </a:cubicBezTo>
                      <a:cubicBezTo>
                        <a:pt x="86038" y="459290"/>
                        <a:pt x="83854" y="463501"/>
                        <a:pt x="81757" y="467749"/>
                      </a:cubicBezTo>
                      <a:lnTo>
                        <a:pt x="75841" y="480681"/>
                      </a:lnTo>
                      <a:lnTo>
                        <a:pt x="69969" y="493634"/>
                      </a:lnTo>
                      <a:lnTo>
                        <a:pt x="67049" y="500116"/>
                      </a:lnTo>
                      <a:cubicBezTo>
                        <a:pt x="66058" y="502273"/>
                        <a:pt x="65110" y="504442"/>
                        <a:pt x="64260" y="506659"/>
                      </a:cubicBezTo>
                      <a:lnTo>
                        <a:pt x="53764" y="533105"/>
                      </a:lnTo>
                      <a:cubicBezTo>
                        <a:pt x="40527" y="568637"/>
                        <a:pt x="29006" y="604909"/>
                        <a:pt x="20895" y="641977"/>
                      </a:cubicBezTo>
                      <a:lnTo>
                        <a:pt x="17703" y="655841"/>
                      </a:lnTo>
                      <a:cubicBezTo>
                        <a:pt x="16636" y="660460"/>
                        <a:pt x="15917" y="665150"/>
                        <a:pt x="15018" y="669802"/>
                      </a:cubicBezTo>
                      <a:lnTo>
                        <a:pt x="9990" y="697789"/>
                      </a:lnTo>
                      <a:cubicBezTo>
                        <a:pt x="8634" y="707158"/>
                        <a:pt x="7463" y="716560"/>
                        <a:pt x="6237" y="725951"/>
                      </a:cubicBezTo>
                      <a:lnTo>
                        <a:pt x="4461" y="740043"/>
                      </a:lnTo>
                      <a:lnTo>
                        <a:pt x="3295" y="754178"/>
                      </a:lnTo>
                      <a:cubicBezTo>
                        <a:pt x="2549" y="763608"/>
                        <a:pt x="1781" y="773037"/>
                        <a:pt x="1149" y="782466"/>
                      </a:cubicBezTo>
                      <a:lnTo>
                        <a:pt x="305" y="810775"/>
                      </a:lnTo>
                      <a:cubicBezTo>
                        <a:pt x="196" y="815497"/>
                        <a:pt x="27" y="820209"/>
                        <a:pt x="0" y="824937"/>
                      </a:cubicBezTo>
                      <a:lnTo>
                        <a:pt x="283" y="839160"/>
                      </a:lnTo>
                      <a:lnTo>
                        <a:pt x="1008" y="867610"/>
                      </a:lnTo>
                      <a:lnTo>
                        <a:pt x="13209" y="867000"/>
                      </a:lnTo>
                      <a:lnTo>
                        <a:pt x="12501" y="838975"/>
                      </a:lnTo>
                      <a:lnTo>
                        <a:pt x="12218" y="824959"/>
                      </a:lnTo>
                      <a:cubicBezTo>
                        <a:pt x="12245" y="820302"/>
                        <a:pt x="12420" y="815661"/>
                        <a:pt x="12523" y="811009"/>
                      </a:cubicBezTo>
                      <a:lnTo>
                        <a:pt x="13351" y="783114"/>
                      </a:lnTo>
                      <a:cubicBezTo>
                        <a:pt x="13977" y="773821"/>
                        <a:pt x="14735" y="764528"/>
                        <a:pt x="15470" y="755241"/>
                      </a:cubicBezTo>
                      <a:lnTo>
                        <a:pt x="16614" y="741312"/>
                      </a:lnTo>
                      <a:lnTo>
                        <a:pt x="18368" y="727427"/>
                      </a:lnTo>
                      <a:cubicBezTo>
                        <a:pt x="19572" y="718178"/>
                        <a:pt x="20726" y="708918"/>
                        <a:pt x="22061" y="699679"/>
                      </a:cubicBezTo>
                      <a:lnTo>
                        <a:pt x="27018" y="672106"/>
                      </a:lnTo>
                      <a:cubicBezTo>
                        <a:pt x="27900" y="667519"/>
                        <a:pt x="28609" y="662905"/>
                        <a:pt x="29665" y="658352"/>
                      </a:cubicBezTo>
                      <a:lnTo>
                        <a:pt x="32808" y="644695"/>
                      </a:lnTo>
                      <a:cubicBezTo>
                        <a:pt x="40794" y="608178"/>
                        <a:pt x="52151" y="572444"/>
                        <a:pt x="65186" y="537440"/>
                      </a:cubicBezTo>
                      <a:lnTo>
                        <a:pt x="75525" y="511387"/>
                      </a:lnTo>
                      <a:cubicBezTo>
                        <a:pt x="76364" y="509208"/>
                        <a:pt x="77296" y="507067"/>
                        <a:pt x="78276" y="504943"/>
                      </a:cubicBezTo>
                      <a:lnTo>
                        <a:pt x="81152" y="498553"/>
                      </a:lnTo>
                      <a:lnTo>
                        <a:pt x="86937" y="485790"/>
                      </a:lnTo>
                      <a:lnTo>
                        <a:pt x="92765" y="473049"/>
                      </a:lnTo>
                      <a:cubicBezTo>
                        <a:pt x="94830" y="468866"/>
                        <a:pt x="96982" y="464721"/>
                        <a:pt x="99101" y="460559"/>
                      </a:cubicBezTo>
                      <a:cubicBezTo>
                        <a:pt x="103382" y="452263"/>
                        <a:pt x="107571" y="443912"/>
                        <a:pt x="112016" y="435704"/>
                      </a:cubicBezTo>
                      <a:cubicBezTo>
                        <a:pt x="121330" y="419531"/>
                        <a:pt x="130362" y="403178"/>
                        <a:pt x="140712" y="387643"/>
                      </a:cubicBezTo>
                      <a:lnTo>
                        <a:pt x="148294" y="375877"/>
                      </a:lnTo>
                      <a:cubicBezTo>
                        <a:pt x="149569" y="373927"/>
                        <a:pt x="150805" y="371944"/>
                        <a:pt x="152123" y="370021"/>
                      </a:cubicBezTo>
                      <a:lnTo>
                        <a:pt x="156160" y="364307"/>
                      </a:lnTo>
                      <a:lnTo>
                        <a:pt x="172398" y="341527"/>
                      </a:lnTo>
                      <a:lnTo>
                        <a:pt x="174440" y="338689"/>
                      </a:lnTo>
                      <a:lnTo>
                        <a:pt x="176592" y="335933"/>
                      </a:lnTo>
                      <a:lnTo>
                        <a:pt x="180901" y="330426"/>
                      </a:lnTo>
                      <a:lnTo>
                        <a:pt x="189540" y="319428"/>
                      </a:lnTo>
                      <a:lnTo>
                        <a:pt x="198217" y="308463"/>
                      </a:lnTo>
                      <a:lnTo>
                        <a:pt x="207330" y="297863"/>
                      </a:lnTo>
                      <a:cubicBezTo>
                        <a:pt x="213459" y="290841"/>
                        <a:pt x="219467" y="283705"/>
                        <a:pt x="225764" y="276837"/>
                      </a:cubicBezTo>
                      <a:lnTo>
                        <a:pt x="245047" y="256589"/>
                      </a:lnTo>
                      <a:lnTo>
                        <a:pt x="249889" y="251545"/>
                      </a:lnTo>
                      <a:cubicBezTo>
                        <a:pt x="251502" y="249862"/>
                        <a:pt x="253229" y="248299"/>
                        <a:pt x="254895" y="246670"/>
                      </a:cubicBezTo>
                      <a:lnTo>
                        <a:pt x="264994" y="237007"/>
                      </a:lnTo>
                      <a:cubicBezTo>
                        <a:pt x="271776" y="230617"/>
                        <a:pt x="278384" y="224032"/>
                        <a:pt x="285519" y="218034"/>
                      </a:cubicBezTo>
                      <a:lnTo>
                        <a:pt x="306665" y="199737"/>
                      </a:lnTo>
                      <a:cubicBezTo>
                        <a:pt x="313856" y="193811"/>
                        <a:pt x="321253" y="188124"/>
                        <a:pt x="328563" y="182344"/>
                      </a:cubicBezTo>
                      <a:cubicBezTo>
                        <a:pt x="332240" y="179479"/>
                        <a:pt x="335884" y="176570"/>
                        <a:pt x="339604" y="173760"/>
                      </a:cubicBezTo>
                      <a:lnTo>
                        <a:pt x="350978" y="165616"/>
                      </a:lnTo>
                      <a:lnTo>
                        <a:pt x="362379" y="157511"/>
                      </a:lnTo>
                      <a:cubicBezTo>
                        <a:pt x="366209" y="154852"/>
                        <a:pt x="369923" y="152031"/>
                        <a:pt x="373889" y="149563"/>
                      </a:cubicBezTo>
                      <a:lnTo>
                        <a:pt x="397432" y="134431"/>
                      </a:lnTo>
                      <a:lnTo>
                        <a:pt x="403331" y="130672"/>
                      </a:lnTo>
                      <a:lnTo>
                        <a:pt x="409377" y="127148"/>
                      </a:lnTo>
                      <a:lnTo>
                        <a:pt x="421497" y="120138"/>
                      </a:lnTo>
                      <a:cubicBezTo>
                        <a:pt x="437512" y="110540"/>
                        <a:pt x="454311" y="102331"/>
                        <a:pt x="470914" y="93795"/>
                      </a:cubicBezTo>
                      <a:cubicBezTo>
                        <a:pt x="479335" y="89769"/>
                        <a:pt x="487882" y="85984"/>
                        <a:pt x="496380" y="82105"/>
                      </a:cubicBezTo>
                      <a:cubicBezTo>
                        <a:pt x="500639" y="80193"/>
                        <a:pt x="504883" y="78238"/>
                        <a:pt x="509170" y="76386"/>
                      </a:cubicBezTo>
                      <a:lnTo>
                        <a:pt x="522183" y="71184"/>
                      </a:lnTo>
                      <a:cubicBezTo>
                        <a:pt x="556718" y="56868"/>
                        <a:pt x="592555" y="45849"/>
                        <a:pt x="628719" y="36512"/>
                      </a:cubicBezTo>
                      <a:lnTo>
                        <a:pt x="656020" y="30155"/>
                      </a:lnTo>
                      <a:cubicBezTo>
                        <a:pt x="660558" y="29033"/>
                        <a:pt x="665166" y="28260"/>
                        <a:pt x="669753" y="27405"/>
                      </a:cubicBezTo>
                      <a:lnTo>
                        <a:pt x="683534" y="24893"/>
                      </a:lnTo>
                      <a:lnTo>
                        <a:pt x="697326" y="22431"/>
                      </a:lnTo>
                      <a:lnTo>
                        <a:pt x="700774" y="21821"/>
                      </a:lnTo>
                      <a:lnTo>
                        <a:pt x="704244" y="21353"/>
                      </a:lnTo>
                      <a:lnTo>
                        <a:pt x="711178" y="20432"/>
                      </a:lnTo>
                      <a:lnTo>
                        <a:pt x="738943" y="16859"/>
                      </a:lnTo>
                      <a:cubicBezTo>
                        <a:pt x="748214" y="15878"/>
                        <a:pt x="757512" y="15268"/>
                        <a:pt x="766800" y="14506"/>
                      </a:cubicBezTo>
                      <a:lnTo>
                        <a:pt x="780739" y="13449"/>
                      </a:lnTo>
                      <a:cubicBezTo>
                        <a:pt x="785385" y="13155"/>
                        <a:pt x="790037" y="13106"/>
                        <a:pt x="794684" y="12932"/>
                      </a:cubicBezTo>
                      <a:lnTo>
                        <a:pt x="822579" y="12180"/>
                      </a:lnTo>
                      <a:cubicBezTo>
                        <a:pt x="831904" y="12223"/>
                        <a:pt x="841257" y="12501"/>
                        <a:pt x="850599" y="12703"/>
                      </a:cubicBezTo>
                      <a:lnTo>
                        <a:pt x="864609" y="13068"/>
                      </a:lnTo>
                      <a:cubicBezTo>
                        <a:pt x="869277" y="13275"/>
                        <a:pt x="873945" y="13689"/>
                        <a:pt x="878608" y="14005"/>
                      </a:cubicBezTo>
                      <a:lnTo>
                        <a:pt x="906601" y="16134"/>
                      </a:lnTo>
                      <a:cubicBezTo>
                        <a:pt x="915900" y="17191"/>
                        <a:pt x="925193" y="18406"/>
                        <a:pt x="934480" y="19583"/>
                      </a:cubicBezTo>
                      <a:lnTo>
                        <a:pt x="948409" y="21396"/>
                      </a:lnTo>
                      <a:lnTo>
                        <a:pt x="962250" y="23831"/>
                      </a:lnTo>
                      <a:cubicBezTo>
                        <a:pt x="971472" y="25493"/>
                        <a:pt x="980705" y="27089"/>
                        <a:pt x="989894" y="28897"/>
                      </a:cubicBezTo>
                      <a:lnTo>
                        <a:pt x="1017277" y="35221"/>
                      </a:lnTo>
                      <a:lnTo>
                        <a:pt x="1024119" y="36834"/>
                      </a:lnTo>
                      <a:cubicBezTo>
                        <a:pt x="1026401" y="37368"/>
                        <a:pt x="1028684" y="37896"/>
                        <a:pt x="1030928" y="38566"/>
                      </a:cubicBezTo>
                      <a:lnTo>
                        <a:pt x="1044442" y="42395"/>
                      </a:lnTo>
                      <a:lnTo>
                        <a:pt x="1057946" y="46274"/>
                      </a:lnTo>
                      <a:cubicBezTo>
                        <a:pt x="1062434" y="47597"/>
                        <a:pt x="1066966" y="48796"/>
                        <a:pt x="1071379" y="50375"/>
                      </a:cubicBezTo>
                      <a:lnTo>
                        <a:pt x="1097955" y="59440"/>
                      </a:lnTo>
                      <a:lnTo>
                        <a:pt x="1104590" y="61733"/>
                      </a:lnTo>
                      <a:cubicBezTo>
                        <a:pt x="1106780" y="62544"/>
                        <a:pt x="1108948" y="63432"/>
                        <a:pt x="1111127" y="64277"/>
                      </a:cubicBezTo>
                      <a:lnTo>
                        <a:pt x="1124173" y="69441"/>
                      </a:lnTo>
                      <a:cubicBezTo>
                        <a:pt x="1141686" y="76064"/>
                        <a:pt x="1158566" y="84094"/>
                        <a:pt x="1175556" y="91872"/>
                      </a:cubicBezTo>
                      <a:cubicBezTo>
                        <a:pt x="1177691" y="92820"/>
                        <a:pt x="1179778" y="93866"/>
                        <a:pt x="1181848" y="94944"/>
                      </a:cubicBezTo>
                      <a:lnTo>
                        <a:pt x="1188079" y="98142"/>
                      </a:lnTo>
                      <a:lnTo>
                        <a:pt x="1200520" y="104564"/>
                      </a:lnTo>
                      <a:lnTo>
                        <a:pt x="1212940" y="111030"/>
                      </a:lnTo>
                      <a:cubicBezTo>
                        <a:pt x="1217014" y="113296"/>
                        <a:pt x="1221034" y="115660"/>
                        <a:pt x="1225076" y="117980"/>
                      </a:cubicBezTo>
                      <a:cubicBezTo>
                        <a:pt x="1233138" y="122670"/>
                        <a:pt x="1241244" y="127290"/>
                        <a:pt x="1249218" y="132116"/>
                      </a:cubicBezTo>
                      <a:lnTo>
                        <a:pt x="1272706" y="147270"/>
                      </a:lnTo>
                      <a:cubicBezTo>
                        <a:pt x="1280610" y="152221"/>
                        <a:pt x="1288106" y="157745"/>
                        <a:pt x="1295688" y="163148"/>
                      </a:cubicBezTo>
                      <a:lnTo>
                        <a:pt x="1307029" y="171297"/>
                      </a:lnTo>
                      <a:lnTo>
                        <a:pt x="1312689" y="175388"/>
                      </a:lnTo>
                      <a:lnTo>
                        <a:pt x="1318185" y="179686"/>
                      </a:lnTo>
                      <a:lnTo>
                        <a:pt x="1340061" y="197014"/>
                      </a:lnTo>
                      <a:cubicBezTo>
                        <a:pt x="1343749" y="199857"/>
                        <a:pt x="1347202" y="202967"/>
                        <a:pt x="1350726" y="206001"/>
                      </a:cubicBezTo>
                      <a:lnTo>
                        <a:pt x="1361245" y="215158"/>
                      </a:lnTo>
                      <a:lnTo>
                        <a:pt x="1371731" y="224353"/>
                      </a:lnTo>
                      <a:cubicBezTo>
                        <a:pt x="1375211" y="227436"/>
                        <a:pt x="1378496" y="230726"/>
                        <a:pt x="1381879" y="233913"/>
                      </a:cubicBezTo>
                      <a:cubicBezTo>
                        <a:pt x="1388590" y="240340"/>
                        <a:pt x="1395306" y="246768"/>
                        <a:pt x="1401957" y="253256"/>
                      </a:cubicBezTo>
                      <a:lnTo>
                        <a:pt x="1421158" y="273459"/>
                      </a:lnTo>
                      <a:lnTo>
                        <a:pt x="1425941" y="278531"/>
                      </a:lnTo>
                      <a:cubicBezTo>
                        <a:pt x="1427542" y="280214"/>
                        <a:pt x="1429128" y="281913"/>
                        <a:pt x="1430626" y="283689"/>
                      </a:cubicBezTo>
                      <a:lnTo>
                        <a:pt x="1439750" y="294224"/>
                      </a:lnTo>
                      <a:lnTo>
                        <a:pt x="1448841" y="304791"/>
                      </a:lnTo>
                      <a:lnTo>
                        <a:pt x="1453373" y="310086"/>
                      </a:lnTo>
                      <a:cubicBezTo>
                        <a:pt x="1454887" y="311846"/>
                        <a:pt x="1456271" y="313714"/>
                        <a:pt x="1457731" y="315528"/>
                      </a:cubicBezTo>
                      <a:lnTo>
                        <a:pt x="1474911" y="337480"/>
                      </a:lnTo>
                      <a:cubicBezTo>
                        <a:pt x="1476322" y="339327"/>
                        <a:pt x="1477798" y="341119"/>
                        <a:pt x="1479144" y="343014"/>
                      </a:cubicBezTo>
                      <a:lnTo>
                        <a:pt x="1483197" y="348685"/>
                      </a:lnTo>
                      <a:lnTo>
                        <a:pt x="1491269" y="360053"/>
                      </a:lnTo>
                      <a:lnTo>
                        <a:pt x="1499304" y="371449"/>
                      </a:lnTo>
                      <a:cubicBezTo>
                        <a:pt x="1500665" y="373333"/>
                        <a:pt x="1501945" y="375272"/>
                        <a:pt x="1503188" y="377239"/>
                      </a:cubicBezTo>
                      <a:lnTo>
                        <a:pt x="1506962" y="383106"/>
                      </a:lnTo>
                      <a:lnTo>
                        <a:pt x="1521964" y="406627"/>
                      </a:lnTo>
                      <a:cubicBezTo>
                        <a:pt x="1526687" y="414639"/>
                        <a:pt x="1531295" y="422728"/>
                        <a:pt x="1535925" y="430796"/>
                      </a:cubicBezTo>
                      <a:cubicBezTo>
                        <a:pt x="1538213" y="434848"/>
                        <a:pt x="1540588" y="438847"/>
                        <a:pt x="1542778" y="442954"/>
                      </a:cubicBezTo>
                      <a:lnTo>
                        <a:pt x="1549173" y="455368"/>
                      </a:lnTo>
                      <a:lnTo>
                        <a:pt x="1555530" y="467804"/>
                      </a:lnTo>
                      <a:cubicBezTo>
                        <a:pt x="1557594" y="471976"/>
                        <a:pt x="1559849" y="476051"/>
                        <a:pt x="1561707" y="480327"/>
                      </a:cubicBezTo>
                      <a:lnTo>
                        <a:pt x="1573233" y="505787"/>
                      </a:lnTo>
                      <a:lnTo>
                        <a:pt x="1576087" y="512166"/>
                      </a:lnTo>
                      <a:cubicBezTo>
                        <a:pt x="1577029" y="514295"/>
                        <a:pt x="1577841" y="516485"/>
                        <a:pt x="1578718" y="518642"/>
                      </a:cubicBezTo>
                      <a:lnTo>
                        <a:pt x="1583877" y="531639"/>
                      </a:lnTo>
                      <a:lnTo>
                        <a:pt x="1588986" y="544653"/>
                      </a:lnTo>
                      <a:cubicBezTo>
                        <a:pt x="1589820" y="546832"/>
                        <a:pt x="1590718" y="548978"/>
                        <a:pt x="1591492" y="551178"/>
                      </a:cubicBezTo>
                      <a:lnTo>
                        <a:pt x="1593763" y="557797"/>
                      </a:lnTo>
                      <a:lnTo>
                        <a:pt x="1602735" y="584303"/>
                      </a:lnTo>
                      <a:cubicBezTo>
                        <a:pt x="1604298" y="588698"/>
                        <a:pt x="1605458" y="593225"/>
                        <a:pt x="1606782" y="597697"/>
                      </a:cubicBezTo>
                      <a:lnTo>
                        <a:pt x="1610628" y="611157"/>
                      </a:lnTo>
                      <a:lnTo>
                        <a:pt x="1614430" y="624628"/>
                      </a:lnTo>
                      <a:cubicBezTo>
                        <a:pt x="1615705" y="629117"/>
                        <a:pt x="1616636" y="633698"/>
                        <a:pt x="1617742" y="638230"/>
                      </a:cubicBezTo>
                      <a:lnTo>
                        <a:pt x="1624028" y="665520"/>
                      </a:lnTo>
                      <a:cubicBezTo>
                        <a:pt x="1625814" y="674677"/>
                        <a:pt x="1627416" y="683877"/>
                        <a:pt x="1629072" y="693066"/>
                      </a:cubicBezTo>
                      <a:lnTo>
                        <a:pt x="1631501" y="706859"/>
                      </a:lnTo>
                      <a:lnTo>
                        <a:pt x="1633321" y="720738"/>
                      </a:lnTo>
                      <a:cubicBezTo>
                        <a:pt x="1634503" y="729993"/>
                        <a:pt x="1635723" y="739253"/>
                        <a:pt x="1636785" y="748519"/>
                      </a:cubicBezTo>
                      <a:lnTo>
                        <a:pt x="1638964" y="776414"/>
                      </a:lnTo>
                      <a:cubicBezTo>
                        <a:pt x="1639285" y="781066"/>
                        <a:pt x="1639705" y="785712"/>
                        <a:pt x="1639928" y="790369"/>
                      </a:cubicBezTo>
                      <a:lnTo>
                        <a:pt x="1640326" y="804336"/>
                      </a:lnTo>
                      <a:lnTo>
                        <a:pt x="1640680" y="818308"/>
                      </a:lnTo>
                      <a:lnTo>
                        <a:pt x="1640838" y="825291"/>
                      </a:lnTo>
                      <a:lnTo>
                        <a:pt x="1640914" y="828783"/>
                      </a:lnTo>
                      <a:lnTo>
                        <a:pt x="1640952" y="830532"/>
                      </a:lnTo>
                      <a:lnTo>
                        <a:pt x="1640958" y="831997"/>
                      </a:lnTo>
                      <a:lnTo>
                        <a:pt x="1640958" y="854466"/>
                      </a:lnTo>
                      <a:lnTo>
                        <a:pt x="1640958" y="899406"/>
                      </a:lnTo>
                      <a:lnTo>
                        <a:pt x="1640958" y="1618477"/>
                      </a:lnTo>
                      <a:lnTo>
                        <a:pt x="1640958" y="2337548"/>
                      </a:lnTo>
                      <a:lnTo>
                        <a:pt x="1640958" y="2517316"/>
                      </a:lnTo>
                      <a:lnTo>
                        <a:pt x="1640958" y="2562261"/>
                      </a:lnTo>
                      <a:lnTo>
                        <a:pt x="1640958" y="2565072"/>
                      </a:lnTo>
                      <a:lnTo>
                        <a:pt x="1641017" y="2567289"/>
                      </a:lnTo>
                      <a:lnTo>
                        <a:pt x="1641148" y="2571538"/>
                      </a:lnTo>
                      <a:lnTo>
                        <a:pt x="1641377" y="2580030"/>
                      </a:lnTo>
                      <a:cubicBezTo>
                        <a:pt x="1641529" y="2585689"/>
                        <a:pt x="1641492" y="2591365"/>
                        <a:pt x="1642107" y="2596987"/>
                      </a:cubicBezTo>
                      <a:lnTo>
                        <a:pt x="1643382" y="2613900"/>
                      </a:lnTo>
                      <a:lnTo>
                        <a:pt x="1643534" y="2616014"/>
                      </a:lnTo>
                      <a:lnTo>
                        <a:pt x="1643818" y="2618111"/>
                      </a:lnTo>
                      <a:lnTo>
                        <a:pt x="1644378" y="2622311"/>
                      </a:lnTo>
                      <a:lnTo>
                        <a:pt x="1645463" y="2630710"/>
                      </a:lnTo>
                      <a:lnTo>
                        <a:pt x="1646498" y="2639121"/>
                      </a:lnTo>
                      <a:cubicBezTo>
                        <a:pt x="1646819" y="2641926"/>
                        <a:pt x="1647483" y="2644682"/>
                        <a:pt x="1647946" y="2647466"/>
                      </a:cubicBezTo>
                      <a:lnTo>
                        <a:pt x="1650904" y="2664140"/>
                      </a:lnTo>
                      <a:cubicBezTo>
                        <a:pt x="1660311" y="2708278"/>
                        <a:pt x="1674943" y="2751469"/>
                        <a:pt x="1695991" y="2791702"/>
                      </a:cubicBezTo>
                      <a:cubicBezTo>
                        <a:pt x="1700860" y="2801953"/>
                        <a:pt x="1706945" y="2811568"/>
                        <a:pt x="1712441" y="2821503"/>
                      </a:cubicBezTo>
                      <a:cubicBezTo>
                        <a:pt x="1715426" y="2826335"/>
                        <a:pt x="1718585" y="2831063"/>
                        <a:pt x="1721608" y="2835873"/>
                      </a:cubicBezTo>
                      <a:lnTo>
                        <a:pt x="1726184" y="2843063"/>
                      </a:lnTo>
                      <a:lnTo>
                        <a:pt x="1731147" y="2849997"/>
                      </a:lnTo>
                      <a:cubicBezTo>
                        <a:pt x="1743909" y="2868834"/>
                        <a:pt x="1758644" y="2886270"/>
                        <a:pt x="1773869" y="2903146"/>
                      </a:cubicBezTo>
                      <a:lnTo>
                        <a:pt x="1785597" y="2915543"/>
                      </a:lnTo>
                      <a:cubicBezTo>
                        <a:pt x="1786544" y="2916606"/>
                        <a:pt x="1787574" y="2917586"/>
                        <a:pt x="1788614" y="2918556"/>
                      </a:cubicBezTo>
                      <a:lnTo>
                        <a:pt x="1791708" y="2921492"/>
                      </a:lnTo>
                      <a:lnTo>
                        <a:pt x="1797869" y="2927391"/>
                      </a:lnTo>
                      <a:lnTo>
                        <a:pt x="1803997" y="2933328"/>
                      </a:lnTo>
                      <a:lnTo>
                        <a:pt x="1810441" y="2938912"/>
                      </a:lnTo>
                      <a:cubicBezTo>
                        <a:pt x="1814755" y="2942610"/>
                        <a:pt x="1818950" y="2946451"/>
                        <a:pt x="1823308" y="2950095"/>
                      </a:cubicBezTo>
                      <a:cubicBezTo>
                        <a:pt x="1832301" y="2957024"/>
                        <a:pt x="1840945" y="2964421"/>
                        <a:pt x="1850353" y="2970767"/>
                      </a:cubicBezTo>
                      <a:lnTo>
                        <a:pt x="1857254" y="2975740"/>
                      </a:lnTo>
                      <a:lnTo>
                        <a:pt x="1860702" y="2978229"/>
                      </a:lnTo>
                      <a:lnTo>
                        <a:pt x="1864281" y="2980512"/>
                      </a:lnTo>
                      <a:lnTo>
                        <a:pt x="1878542" y="2989745"/>
                      </a:lnTo>
                      <a:cubicBezTo>
                        <a:pt x="1880868" y="2991368"/>
                        <a:pt x="1883395" y="2992648"/>
                        <a:pt x="1885825" y="2994092"/>
                      </a:cubicBezTo>
                      <a:lnTo>
                        <a:pt x="1893168" y="2998341"/>
                      </a:lnTo>
                      <a:lnTo>
                        <a:pt x="1900489" y="3002627"/>
                      </a:lnTo>
                      <a:cubicBezTo>
                        <a:pt x="1902945" y="3004022"/>
                        <a:pt x="1905505" y="3005215"/>
                        <a:pt x="1908006" y="3006533"/>
                      </a:cubicBezTo>
                      <a:lnTo>
                        <a:pt x="1923040" y="3014328"/>
                      </a:lnTo>
                      <a:lnTo>
                        <a:pt x="1938439" y="3021317"/>
                      </a:lnTo>
                      <a:lnTo>
                        <a:pt x="1942274" y="3023093"/>
                      </a:lnTo>
                      <a:cubicBezTo>
                        <a:pt x="1943548" y="3023697"/>
                        <a:pt x="1944823" y="3024296"/>
                        <a:pt x="1946147" y="3024770"/>
                      </a:cubicBezTo>
                      <a:lnTo>
                        <a:pt x="1954002" y="3027859"/>
                      </a:lnTo>
                      <a:lnTo>
                        <a:pt x="1961840" y="3030991"/>
                      </a:lnTo>
                      <a:cubicBezTo>
                        <a:pt x="1964455" y="3032037"/>
                        <a:pt x="1967037" y="3033164"/>
                        <a:pt x="1969728" y="3033981"/>
                      </a:cubicBezTo>
                      <a:lnTo>
                        <a:pt x="1985688" y="3039423"/>
                      </a:lnTo>
                      <a:lnTo>
                        <a:pt x="1989670" y="3040812"/>
                      </a:lnTo>
                      <a:lnTo>
                        <a:pt x="1993728" y="3041945"/>
                      </a:lnTo>
                      <a:lnTo>
                        <a:pt x="2001828" y="3044244"/>
                      </a:lnTo>
                      <a:cubicBezTo>
                        <a:pt x="2012543" y="3047659"/>
                        <a:pt x="2023573" y="3049789"/>
                        <a:pt x="2034478" y="3052464"/>
                      </a:cubicBezTo>
                      <a:cubicBezTo>
                        <a:pt x="2037191" y="3053210"/>
                        <a:pt x="2039991" y="3053510"/>
                        <a:pt x="2042747" y="3054044"/>
                      </a:cubicBezTo>
                      <a:lnTo>
                        <a:pt x="2051032" y="3055520"/>
                      </a:lnTo>
                      <a:lnTo>
                        <a:pt x="2059312" y="3057045"/>
                      </a:lnTo>
                      <a:cubicBezTo>
                        <a:pt x="2062068" y="3057579"/>
                        <a:pt x="2064879" y="3057764"/>
                        <a:pt x="2067657" y="3058151"/>
                      </a:cubicBezTo>
                      <a:lnTo>
                        <a:pt x="2084364" y="3060302"/>
                      </a:lnTo>
                      <a:cubicBezTo>
                        <a:pt x="2089958" y="3060809"/>
                        <a:pt x="2095579" y="3061108"/>
                        <a:pt x="2101185" y="3061571"/>
                      </a:cubicBezTo>
                      <a:lnTo>
                        <a:pt x="2109595" y="3062242"/>
                      </a:lnTo>
                      <a:cubicBezTo>
                        <a:pt x="2112406" y="3062378"/>
                        <a:pt x="2115227" y="3062356"/>
                        <a:pt x="2118043" y="3062432"/>
                      </a:cubicBezTo>
                      <a:lnTo>
                        <a:pt x="2134946" y="3062857"/>
                      </a:lnTo>
                      <a:cubicBezTo>
                        <a:pt x="2157677" y="3062623"/>
                        <a:pt x="2180310" y="3061065"/>
                        <a:pt x="2202720" y="3058129"/>
                      </a:cubicBezTo>
                      <a:cubicBezTo>
                        <a:pt x="2225086" y="3054915"/>
                        <a:pt x="2247169" y="3050181"/>
                        <a:pt x="2268887" y="3044162"/>
                      </a:cubicBezTo>
                      <a:cubicBezTo>
                        <a:pt x="2355562" y="3019579"/>
                        <a:pt x="2435489" y="2970462"/>
                        <a:pt x="2496802" y="2903680"/>
                      </a:cubicBezTo>
                      <a:lnTo>
                        <a:pt x="2508111" y="2891015"/>
                      </a:lnTo>
                      <a:cubicBezTo>
                        <a:pt x="2511777" y="2886701"/>
                        <a:pt x="2515274" y="2882250"/>
                        <a:pt x="2518902" y="2877909"/>
                      </a:cubicBezTo>
                      <a:cubicBezTo>
                        <a:pt x="2522617" y="2873633"/>
                        <a:pt x="2525814" y="2868954"/>
                        <a:pt x="2529262" y="2864471"/>
                      </a:cubicBezTo>
                      <a:lnTo>
                        <a:pt x="2534382" y="2857705"/>
                      </a:lnTo>
                      <a:cubicBezTo>
                        <a:pt x="2536016" y="2855401"/>
                        <a:pt x="2537574" y="2853037"/>
                        <a:pt x="2539181" y="2850711"/>
                      </a:cubicBezTo>
                      <a:lnTo>
                        <a:pt x="2543997" y="2843728"/>
                      </a:lnTo>
                      <a:lnTo>
                        <a:pt x="2546415" y="2840247"/>
                      </a:lnTo>
                      <a:lnTo>
                        <a:pt x="2548660" y="2836652"/>
                      </a:lnTo>
                      <a:lnTo>
                        <a:pt x="2557680" y="2822299"/>
                      </a:lnTo>
                      <a:lnTo>
                        <a:pt x="2566047" y="2807569"/>
                      </a:lnTo>
                      <a:cubicBezTo>
                        <a:pt x="2566744" y="2806344"/>
                        <a:pt x="2567474" y="2805129"/>
                        <a:pt x="2568150" y="2803892"/>
                      </a:cubicBezTo>
                      <a:lnTo>
                        <a:pt x="2570067" y="2800118"/>
                      </a:lnTo>
                      <a:lnTo>
                        <a:pt x="2573929" y="2792584"/>
                      </a:lnTo>
                      <a:cubicBezTo>
                        <a:pt x="2575209" y="2790073"/>
                        <a:pt x="2576554" y="2787589"/>
                        <a:pt x="2577807" y="2785062"/>
                      </a:cubicBezTo>
                      <a:lnTo>
                        <a:pt x="2581321" y="2777365"/>
                      </a:lnTo>
                      <a:lnTo>
                        <a:pt x="2584878" y="2769690"/>
                      </a:lnTo>
                      <a:cubicBezTo>
                        <a:pt x="2585461" y="2768404"/>
                        <a:pt x="2586109" y="2767151"/>
                        <a:pt x="2586637" y="2765844"/>
                      </a:cubicBezTo>
                      <a:lnTo>
                        <a:pt x="2588222" y="2761922"/>
                      </a:lnTo>
                      <a:lnTo>
                        <a:pt x="2594634" y="2746272"/>
                      </a:lnTo>
                      <a:lnTo>
                        <a:pt x="2600353" y="2730361"/>
                      </a:lnTo>
                      <a:cubicBezTo>
                        <a:pt x="2607587" y="2709014"/>
                        <a:pt x="2613448" y="2687219"/>
                        <a:pt x="2617959" y="2665109"/>
                      </a:cubicBezTo>
                      <a:lnTo>
                        <a:pt x="2605936" y="26627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41392D10-A002-EC3D-1754-CDCC3FC80527}"/>
                    </a:ext>
                  </a:extLst>
                </p:cNvPr>
                <p:cNvSpPr/>
                <p:nvPr/>
              </p:nvSpPr>
              <p:spPr>
                <a:xfrm>
                  <a:off x="4950114" y="2083726"/>
                  <a:ext cx="2611721" cy="3062851"/>
                </a:xfrm>
                <a:custGeom>
                  <a:avLst/>
                  <a:gdLst>
                    <a:gd name="connsiteX0" fmla="*/ 2599749 w 2611721"/>
                    <a:gd name="connsiteY0" fmla="*/ 2393273 h 3062851"/>
                    <a:gd name="connsiteX1" fmla="*/ 2570617 w 2611721"/>
                    <a:gd name="connsiteY1" fmla="*/ 2501460 h 3062851"/>
                    <a:gd name="connsiteX2" fmla="*/ 2561096 w 2611721"/>
                    <a:gd name="connsiteY2" fmla="*/ 2527829 h 3062851"/>
                    <a:gd name="connsiteX3" fmla="*/ 2550528 w 2611721"/>
                    <a:gd name="connsiteY3" fmla="*/ 2553791 h 3062851"/>
                    <a:gd name="connsiteX4" fmla="*/ 2547848 w 2611721"/>
                    <a:gd name="connsiteY4" fmla="*/ 2560267 h 3062851"/>
                    <a:gd name="connsiteX5" fmla="*/ 2544972 w 2611721"/>
                    <a:gd name="connsiteY5" fmla="*/ 2566652 h 3062851"/>
                    <a:gd name="connsiteX6" fmla="*/ 2539116 w 2611721"/>
                    <a:gd name="connsiteY6" fmla="*/ 2579382 h 3062851"/>
                    <a:gd name="connsiteX7" fmla="*/ 2533217 w 2611721"/>
                    <a:gd name="connsiteY7" fmla="*/ 2592090 h 3062851"/>
                    <a:gd name="connsiteX8" fmla="*/ 2526871 w 2611721"/>
                    <a:gd name="connsiteY8" fmla="*/ 2604575 h 3062851"/>
                    <a:gd name="connsiteX9" fmla="*/ 2520454 w 2611721"/>
                    <a:gd name="connsiteY9" fmla="*/ 2617027 h 3062851"/>
                    <a:gd name="connsiteX10" fmla="*/ 2517229 w 2611721"/>
                    <a:gd name="connsiteY10" fmla="*/ 2623243 h 3062851"/>
                    <a:gd name="connsiteX11" fmla="*/ 2513803 w 2611721"/>
                    <a:gd name="connsiteY11" fmla="*/ 2629349 h 3062851"/>
                    <a:gd name="connsiteX12" fmla="*/ 2499929 w 2611721"/>
                    <a:gd name="connsiteY12" fmla="*/ 2653670 h 3062851"/>
                    <a:gd name="connsiteX13" fmla="*/ 2485080 w 2611721"/>
                    <a:gd name="connsiteY13" fmla="*/ 2677398 h 3062851"/>
                    <a:gd name="connsiteX14" fmla="*/ 2481333 w 2611721"/>
                    <a:gd name="connsiteY14" fmla="*/ 2683308 h 3062851"/>
                    <a:gd name="connsiteX15" fmla="*/ 2477389 w 2611721"/>
                    <a:gd name="connsiteY15" fmla="*/ 2689082 h 3062851"/>
                    <a:gd name="connsiteX16" fmla="*/ 2469468 w 2611721"/>
                    <a:gd name="connsiteY16" fmla="*/ 2700614 h 3062851"/>
                    <a:gd name="connsiteX17" fmla="*/ 2461488 w 2611721"/>
                    <a:gd name="connsiteY17" fmla="*/ 2712102 h 3062851"/>
                    <a:gd name="connsiteX18" fmla="*/ 2453111 w 2611721"/>
                    <a:gd name="connsiteY18" fmla="*/ 2723302 h 3062851"/>
                    <a:gd name="connsiteX19" fmla="*/ 2436017 w 2611721"/>
                    <a:gd name="connsiteY19" fmla="*/ 2745434 h 3062851"/>
                    <a:gd name="connsiteX20" fmla="*/ 2418211 w 2611721"/>
                    <a:gd name="connsiteY20" fmla="*/ 2766993 h 3062851"/>
                    <a:gd name="connsiteX21" fmla="*/ 2399603 w 2611721"/>
                    <a:gd name="connsiteY21" fmla="*/ 2787861 h 3062851"/>
                    <a:gd name="connsiteX22" fmla="*/ 2318456 w 2611721"/>
                    <a:gd name="connsiteY22" fmla="*/ 2864694 h 3062851"/>
                    <a:gd name="connsiteX23" fmla="*/ 2296608 w 2611721"/>
                    <a:gd name="connsiteY23" fmla="*/ 2882152 h 3062851"/>
                    <a:gd name="connsiteX24" fmla="*/ 2274100 w 2611721"/>
                    <a:gd name="connsiteY24" fmla="*/ 2898761 h 3062851"/>
                    <a:gd name="connsiteX25" fmla="*/ 2268446 w 2611721"/>
                    <a:gd name="connsiteY25" fmla="*/ 2902879 h 3062851"/>
                    <a:gd name="connsiteX26" fmla="*/ 2262672 w 2611721"/>
                    <a:gd name="connsiteY26" fmla="*/ 2906823 h 3062851"/>
                    <a:gd name="connsiteX27" fmla="*/ 2251058 w 2611721"/>
                    <a:gd name="connsiteY27" fmla="*/ 2914623 h 3062851"/>
                    <a:gd name="connsiteX28" fmla="*/ 2239418 w 2611721"/>
                    <a:gd name="connsiteY28" fmla="*/ 2922385 h 3062851"/>
                    <a:gd name="connsiteX29" fmla="*/ 2227499 w 2611721"/>
                    <a:gd name="connsiteY29" fmla="*/ 2929723 h 3062851"/>
                    <a:gd name="connsiteX30" fmla="*/ 2215548 w 2611721"/>
                    <a:gd name="connsiteY30" fmla="*/ 2937005 h 3062851"/>
                    <a:gd name="connsiteX31" fmla="*/ 2209562 w 2611721"/>
                    <a:gd name="connsiteY31" fmla="*/ 2940633 h 3062851"/>
                    <a:gd name="connsiteX32" fmla="*/ 2203450 w 2611721"/>
                    <a:gd name="connsiteY32" fmla="*/ 2944043 h 3062851"/>
                    <a:gd name="connsiteX33" fmla="*/ 2178932 w 2611721"/>
                    <a:gd name="connsiteY33" fmla="*/ 2957574 h 3062851"/>
                    <a:gd name="connsiteX34" fmla="*/ 2153875 w 2611721"/>
                    <a:gd name="connsiteY34" fmla="*/ 2970103 h 3062851"/>
                    <a:gd name="connsiteX35" fmla="*/ 2147589 w 2611721"/>
                    <a:gd name="connsiteY35" fmla="*/ 2973186 h 3062851"/>
                    <a:gd name="connsiteX36" fmla="*/ 2141200 w 2611721"/>
                    <a:gd name="connsiteY36" fmla="*/ 2976062 h 3062851"/>
                    <a:gd name="connsiteX37" fmla="*/ 2128410 w 2611721"/>
                    <a:gd name="connsiteY37" fmla="*/ 2981787 h 3062851"/>
                    <a:gd name="connsiteX38" fmla="*/ 2115587 w 2611721"/>
                    <a:gd name="connsiteY38" fmla="*/ 2987441 h 3062851"/>
                    <a:gd name="connsiteX39" fmla="*/ 2102568 w 2611721"/>
                    <a:gd name="connsiteY39" fmla="*/ 2992632 h 3062851"/>
                    <a:gd name="connsiteX40" fmla="*/ 2089533 w 2611721"/>
                    <a:gd name="connsiteY40" fmla="*/ 2997780 h 3062851"/>
                    <a:gd name="connsiteX41" fmla="*/ 2082996 w 2611721"/>
                    <a:gd name="connsiteY41" fmla="*/ 3000307 h 3062851"/>
                    <a:gd name="connsiteX42" fmla="*/ 2076384 w 2611721"/>
                    <a:gd name="connsiteY42" fmla="*/ 3002622 h 3062851"/>
                    <a:gd name="connsiteX43" fmla="*/ 2049878 w 2611721"/>
                    <a:gd name="connsiteY43" fmla="*/ 3011746 h 3062851"/>
                    <a:gd name="connsiteX44" fmla="*/ 2023018 w 2611721"/>
                    <a:gd name="connsiteY44" fmla="*/ 3019786 h 3062851"/>
                    <a:gd name="connsiteX45" fmla="*/ 1913426 w 2611721"/>
                    <a:gd name="connsiteY45" fmla="*/ 3042882 h 3062851"/>
                    <a:gd name="connsiteX46" fmla="*/ 1801998 w 2611721"/>
                    <a:gd name="connsiteY46" fmla="*/ 3050666 h 3062851"/>
                    <a:gd name="connsiteX47" fmla="*/ 1773972 w 2611721"/>
                    <a:gd name="connsiteY47" fmla="*/ 3050067 h 3062851"/>
                    <a:gd name="connsiteX48" fmla="*/ 1759962 w 2611721"/>
                    <a:gd name="connsiteY48" fmla="*/ 3049648 h 3062851"/>
                    <a:gd name="connsiteX49" fmla="*/ 1745963 w 2611721"/>
                    <a:gd name="connsiteY49" fmla="*/ 3048645 h 3062851"/>
                    <a:gd name="connsiteX50" fmla="*/ 1717981 w 2611721"/>
                    <a:gd name="connsiteY50" fmla="*/ 3046428 h 3062851"/>
                    <a:gd name="connsiteX51" fmla="*/ 1690102 w 2611721"/>
                    <a:gd name="connsiteY51" fmla="*/ 3042926 h 3062851"/>
                    <a:gd name="connsiteX52" fmla="*/ 1676190 w 2611721"/>
                    <a:gd name="connsiteY52" fmla="*/ 3040997 h 3062851"/>
                    <a:gd name="connsiteX53" fmla="*/ 1662349 w 2611721"/>
                    <a:gd name="connsiteY53" fmla="*/ 3038557 h 3062851"/>
                    <a:gd name="connsiteX54" fmla="*/ 1648518 w 2611721"/>
                    <a:gd name="connsiteY54" fmla="*/ 3036068 h 3062851"/>
                    <a:gd name="connsiteX55" fmla="*/ 1634731 w 2611721"/>
                    <a:gd name="connsiteY55" fmla="*/ 3033377 h 3062851"/>
                    <a:gd name="connsiteX56" fmla="*/ 1580222 w 2611721"/>
                    <a:gd name="connsiteY56" fmla="*/ 3019743 h 3062851"/>
                    <a:gd name="connsiteX57" fmla="*/ 1566724 w 2611721"/>
                    <a:gd name="connsiteY57" fmla="*/ 3015853 h 3062851"/>
                    <a:gd name="connsiteX58" fmla="*/ 1559980 w 2611721"/>
                    <a:gd name="connsiteY58" fmla="*/ 3013893 h 3062851"/>
                    <a:gd name="connsiteX59" fmla="*/ 1553329 w 2611721"/>
                    <a:gd name="connsiteY59" fmla="*/ 3011654 h 3062851"/>
                    <a:gd name="connsiteX60" fmla="*/ 1526758 w 2611721"/>
                    <a:gd name="connsiteY60" fmla="*/ 3002573 h 3062851"/>
                    <a:gd name="connsiteX61" fmla="*/ 1513630 w 2611721"/>
                    <a:gd name="connsiteY61" fmla="*/ 2997632 h 3062851"/>
                    <a:gd name="connsiteX62" fmla="*/ 1500589 w 2611721"/>
                    <a:gd name="connsiteY62" fmla="*/ 2992458 h 3062851"/>
                    <a:gd name="connsiteX63" fmla="*/ 1487565 w 2611721"/>
                    <a:gd name="connsiteY63" fmla="*/ 2987239 h 3062851"/>
                    <a:gd name="connsiteX64" fmla="*/ 1481127 w 2611721"/>
                    <a:gd name="connsiteY64" fmla="*/ 2984467 h 3062851"/>
                    <a:gd name="connsiteX65" fmla="*/ 1474743 w 2611721"/>
                    <a:gd name="connsiteY65" fmla="*/ 2981574 h 3062851"/>
                    <a:gd name="connsiteX66" fmla="*/ 1449255 w 2611721"/>
                    <a:gd name="connsiteY66" fmla="*/ 2969901 h 3062851"/>
                    <a:gd name="connsiteX67" fmla="*/ 1424345 w 2611721"/>
                    <a:gd name="connsiteY67" fmla="*/ 2957105 h 3062851"/>
                    <a:gd name="connsiteX68" fmla="*/ 1411964 w 2611721"/>
                    <a:gd name="connsiteY68" fmla="*/ 2950574 h 3062851"/>
                    <a:gd name="connsiteX69" fmla="*/ 1399844 w 2611721"/>
                    <a:gd name="connsiteY69" fmla="*/ 2943586 h 3062851"/>
                    <a:gd name="connsiteX70" fmla="*/ 1387746 w 2611721"/>
                    <a:gd name="connsiteY70" fmla="*/ 2936559 h 3062851"/>
                    <a:gd name="connsiteX71" fmla="*/ 1375762 w 2611721"/>
                    <a:gd name="connsiteY71" fmla="*/ 2929357 h 3062851"/>
                    <a:gd name="connsiteX72" fmla="*/ 1352284 w 2611721"/>
                    <a:gd name="connsiteY72" fmla="*/ 2914187 h 3062851"/>
                    <a:gd name="connsiteX73" fmla="*/ 1346429 w 2611721"/>
                    <a:gd name="connsiteY73" fmla="*/ 2910369 h 3062851"/>
                    <a:gd name="connsiteX74" fmla="*/ 1340731 w 2611721"/>
                    <a:gd name="connsiteY74" fmla="*/ 2906332 h 3062851"/>
                    <a:gd name="connsiteX75" fmla="*/ 1329368 w 2611721"/>
                    <a:gd name="connsiteY75" fmla="*/ 2898211 h 3062851"/>
                    <a:gd name="connsiteX76" fmla="*/ 1285077 w 2611721"/>
                    <a:gd name="connsiteY76" fmla="*/ 2864237 h 3062851"/>
                    <a:gd name="connsiteX77" fmla="*/ 1263969 w 2611721"/>
                    <a:gd name="connsiteY77" fmla="*/ 2846005 h 3062851"/>
                    <a:gd name="connsiteX78" fmla="*/ 1253500 w 2611721"/>
                    <a:gd name="connsiteY78" fmla="*/ 2836794 h 3062851"/>
                    <a:gd name="connsiteX79" fmla="*/ 1243412 w 2611721"/>
                    <a:gd name="connsiteY79" fmla="*/ 2827174 h 3062851"/>
                    <a:gd name="connsiteX80" fmla="*/ 1233356 w 2611721"/>
                    <a:gd name="connsiteY80" fmla="*/ 2817516 h 3062851"/>
                    <a:gd name="connsiteX81" fmla="*/ 1228339 w 2611721"/>
                    <a:gd name="connsiteY81" fmla="*/ 2812679 h 3062851"/>
                    <a:gd name="connsiteX82" fmla="*/ 1223415 w 2611721"/>
                    <a:gd name="connsiteY82" fmla="*/ 2807749 h 3062851"/>
                    <a:gd name="connsiteX83" fmla="*/ 1204225 w 2611721"/>
                    <a:gd name="connsiteY83" fmla="*/ 2787529 h 3062851"/>
                    <a:gd name="connsiteX84" fmla="*/ 1134397 w 2611721"/>
                    <a:gd name="connsiteY84" fmla="*/ 2700712 h 3062851"/>
                    <a:gd name="connsiteX85" fmla="*/ 1126368 w 2611721"/>
                    <a:gd name="connsiteY85" fmla="*/ 2689317 h 3062851"/>
                    <a:gd name="connsiteX86" fmla="*/ 1118796 w 2611721"/>
                    <a:gd name="connsiteY86" fmla="*/ 2677605 h 3062851"/>
                    <a:gd name="connsiteX87" fmla="*/ 1103866 w 2611721"/>
                    <a:gd name="connsiteY87" fmla="*/ 2654041 h 3062851"/>
                    <a:gd name="connsiteX88" fmla="*/ 1076799 w 2611721"/>
                    <a:gd name="connsiteY88" fmla="*/ 2605218 h 3062851"/>
                    <a:gd name="connsiteX89" fmla="*/ 1002592 w 2611721"/>
                    <a:gd name="connsiteY89" fmla="*/ 2394831 h 3062851"/>
                    <a:gd name="connsiteX90" fmla="*/ 997613 w 2611721"/>
                    <a:gd name="connsiteY90" fmla="*/ 2367274 h 3062851"/>
                    <a:gd name="connsiteX91" fmla="*/ 995293 w 2611721"/>
                    <a:gd name="connsiteY91" fmla="*/ 2353465 h 3062851"/>
                    <a:gd name="connsiteX92" fmla="*/ 993479 w 2611721"/>
                    <a:gd name="connsiteY92" fmla="*/ 2339586 h 3062851"/>
                    <a:gd name="connsiteX93" fmla="*/ 991714 w 2611721"/>
                    <a:gd name="connsiteY93" fmla="*/ 2325696 h 3062851"/>
                    <a:gd name="connsiteX94" fmla="*/ 990848 w 2611721"/>
                    <a:gd name="connsiteY94" fmla="*/ 2318750 h 3062851"/>
                    <a:gd name="connsiteX95" fmla="*/ 990417 w 2611721"/>
                    <a:gd name="connsiteY95" fmla="*/ 2315275 h 3062851"/>
                    <a:gd name="connsiteX96" fmla="*/ 990129 w 2611721"/>
                    <a:gd name="connsiteY96" fmla="*/ 2311789 h 3062851"/>
                    <a:gd name="connsiteX97" fmla="*/ 987972 w 2611721"/>
                    <a:gd name="connsiteY97" fmla="*/ 2283894 h 3062851"/>
                    <a:gd name="connsiteX98" fmla="*/ 986729 w 2611721"/>
                    <a:gd name="connsiteY98" fmla="*/ 2255966 h 3062851"/>
                    <a:gd name="connsiteX99" fmla="*/ 986386 w 2611721"/>
                    <a:gd name="connsiteY99" fmla="*/ 2241994 h 3062851"/>
                    <a:gd name="connsiteX100" fmla="*/ 986234 w 2611721"/>
                    <a:gd name="connsiteY100" fmla="*/ 2235011 h 3062851"/>
                    <a:gd name="connsiteX101" fmla="*/ 986169 w 2611721"/>
                    <a:gd name="connsiteY101" fmla="*/ 2231612 h 3062851"/>
                    <a:gd name="connsiteX102" fmla="*/ 986169 w 2611721"/>
                    <a:gd name="connsiteY102" fmla="*/ 2228801 h 3062851"/>
                    <a:gd name="connsiteX103" fmla="*/ 986169 w 2611721"/>
                    <a:gd name="connsiteY103" fmla="*/ 2183856 h 3062851"/>
                    <a:gd name="connsiteX104" fmla="*/ 986169 w 2611721"/>
                    <a:gd name="connsiteY104" fmla="*/ 2004088 h 3062851"/>
                    <a:gd name="connsiteX105" fmla="*/ 986169 w 2611721"/>
                    <a:gd name="connsiteY105" fmla="*/ 1285012 h 3062851"/>
                    <a:gd name="connsiteX106" fmla="*/ 986169 w 2611721"/>
                    <a:gd name="connsiteY106" fmla="*/ 565946 h 3062851"/>
                    <a:gd name="connsiteX107" fmla="*/ 986169 w 2611721"/>
                    <a:gd name="connsiteY107" fmla="*/ 521006 h 3062851"/>
                    <a:gd name="connsiteX108" fmla="*/ 986169 w 2611721"/>
                    <a:gd name="connsiteY108" fmla="*/ 498537 h 3062851"/>
                    <a:gd name="connsiteX109" fmla="*/ 985711 w 2611721"/>
                    <a:gd name="connsiteY109" fmla="*/ 481269 h 3062851"/>
                    <a:gd name="connsiteX110" fmla="*/ 985537 w 2611721"/>
                    <a:gd name="connsiteY110" fmla="*/ 472777 h 3062851"/>
                    <a:gd name="connsiteX111" fmla="*/ 984894 w 2611721"/>
                    <a:gd name="connsiteY111" fmla="*/ 464318 h 3062851"/>
                    <a:gd name="connsiteX112" fmla="*/ 983641 w 2611721"/>
                    <a:gd name="connsiteY112" fmla="*/ 447404 h 3062851"/>
                    <a:gd name="connsiteX113" fmla="*/ 981478 w 2611721"/>
                    <a:gd name="connsiteY113" fmla="*/ 430600 h 3062851"/>
                    <a:gd name="connsiteX114" fmla="*/ 980449 w 2611721"/>
                    <a:gd name="connsiteY114" fmla="*/ 422189 h 3062851"/>
                    <a:gd name="connsiteX115" fmla="*/ 978907 w 2611721"/>
                    <a:gd name="connsiteY115" fmla="*/ 413861 h 3062851"/>
                    <a:gd name="connsiteX116" fmla="*/ 975922 w 2611721"/>
                    <a:gd name="connsiteY116" fmla="*/ 397192 h 3062851"/>
                    <a:gd name="connsiteX117" fmla="*/ 972066 w 2611721"/>
                    <a:gd name="connsiteY117" fmla="*/ 380698 h 3062851"/>
                    <a:gd name="connsiteX118" fmla="*/ 970110 w 2611721"/>
                    <a:gd name="connsiteY118" fmla="*/ 372462 h 3062851"/>
                    <a:gd name="connsiteX119" fmla="*/ 967757 w 2611721"/>
                    <a:gd name="connsiteY119" fmla="*/ 364324 h 3062851"/>
                    <a:gd name="connsiteX120" fmla="*/ 965447 w 2611721"/>
                    <a:gd name="connsiteY120" fmla="*/ 356175 h 3062851"/>
                    <a:gd name="connsiteX121" fmla="*/ 963023 w 2611721"/>
                    <a:gd name="connsiteY121" fmla="*/ 348059 h 3062851"/>
                    <a:gd name="connsiteX122" fmla="*/ 957565 w 2611721"/>
                    <a:gd name="connsiteY122" fmla="*/ 332000 h 3062851"/>
                    <a:gd name="connsiteX123" fmla="*/ 956231 w 2611721"/>
                    <a:gd name="connsiteY123" fmla="*/ 327975 h 3062851"/>
                    <a:gd name="connsiteX124" fmla="*/ 954684 w 2611721"/>
                    <a:gd name="connsiteY124" fmla="*/ 324026 h 3062851"/>
                    <a:gd name="connsiteX125" fmla="*/ 951546 w 2611721"/>
                    <a:gd name="connsiteY125" fmla="*/ 316138 h 3062851"/>
                    <a:gd name="connsiteX126" fmla="*/ 948452 w 2611721"/>
                    <a:gd name="connsiteY126" fmla="*/ 308234 h 3062851"/>
                    <a:gd name="connsiteX127" fmla="*/ 946883 w 2611721"/>
                    <a:gd name="connsiteY127" fmla="*/ 304290 h 3062851"/>
                    <a:gd name="connsiteX128" fmla="*/ 945108 w 2611721"/>
                    <a:gd name="connsiteY128" fmla="*/ 300428 h 3062851"/>
                    <a:gd name="connsiteX129" fmla="*/ 938119 w 2611721"/>
                    <a:gd name="connsiteY129" fmla="*/ 284937 h 3062851"/>
                    <a:gd name="connsiteX130" fmla="*/ 934328 w 2611721"/>
                    <a:gd name="connsiteY130" fmla="*/ 277327 h 3062851"/>
                    <a:gd name="connsiteX131" fmla="*/ 930444 w 2611721"/>
                    <a:gd name="connsiteY131" fmla="*/ 269761 h 3062851"/>
                    <a:gd name="connsiteX132" fmla="*/ 926604 w 2611721"/>
                    <a:gd name="connsiteY132" fmla="*/ 262173 h 3062851"/>
                    <a:gd name="connsiteX133" fmla="*/ 922377 w 2611721"/>
                    <a:gd name="connsiteY133" fmla="*/ 254781 h 3062851"/>
                    <a:gd name="connsiteX134" fmla="*/ 913912 w 2611721"/>
                    <a:gd name="connsiteY134" fmla="*/ 240003 h 3062851"/>
                    <a:gd name="connsiteX135" fmla="*/ 904701 w 2611721"/>
                    <a:gd name="connsiteY135" fmla="*/ 225660 h 3062851"/>
                    <a:gd name="connsiteX136" fmla="*/ 902423 w 2611721"/>
                    <a:gd name="connsiteY136" fmla="*/ 222060 h 3062851"/>
                    <a:gd name="connsiteX137" fmla="*/ 900049 w 2611721"/>
                    <a:gd name="connsiteY137" fmla="*/ 218519 h 3062851"/>
                    <a:gd name="connsiteX138" fmla="*/ 895092 w 2611721"/>
                    <a:gd name="connsiteY138" fmla="*/ 211579 h 3062851"/>
                    <a:gd name="connsiteX139" fmla="*/ 890173 w 2611721"/>
                    <a:gd name="connsiteY139" fmla="*/ 204613 h 3062851"/>
                    <a:gd name="connsiteX140" fmla="*/ 887727 w 2611721"/>
                    <a:gd name="connsiteY140" fmla="*/ 201121 h 3062851"/>
                    <a:gd name="connsiteX141" fmla="*/ 885112 w 2611721"/>
                    <a:gd name="connsiteY141" fmla="*/ 197749 h 3062851"/>
                    <a:gd name="connsiteX142" fmla="*/ 874594 w 2611721"/>
                    <a:gd name="connsiteY142" fmla="*/ 184311 h 3062851"/>
                    <a:gd name="connsiteX143" fmla="*/ 871947 w 2611721"/>
                    <a:gd name="connsiteY143" fmla="*/ 180966 h 3062851"/>
                    <a:gd name="connsiteX144" fmla="*/ 869141 w 2611721"/>
                    <a:gd name="connsiteY144" fmla="*/ 177752 h 3062851"/>
                    <a:gd name="connsiteX145" fmla="*/ 863558 w 2611721"/>
                    <a:gd name="connsiteY145" fmla="*/ 171298 h 3062851"/>
                    <a:gd name="connsiteX146" fmla="*/ 858007 w 2611721"/>
                    <a:gd name="connsiteY146" fmla="*/ 164815 h 3062851"/>
                    <a:gd name="connsiteX147" fmla="*/ 855137 w 2611721"/>
                    <a:gd name="connsiteY147" fmla="*/ 161661 h 3062851"/>
                    <a:gd name="connsiteX148" fmla="*/ 852184 w 2611721"/>
                    <a:gd name="connsiteY148" fmla="*/ 158578 h 3062851"/>
                    <a:gd name="connsiteX149" fmla="*/ 840467 w 2611721"/>
                    <a:gd name="connsiteY149" fmla="*/ 146170 h 3062851"/>
                    <a:gd name="connsiteX150" fmla="*/ 828140 w 2611721"/>
                    <a:gd name="connsiteY150" fmla="*/ 134377 h 3062851"/>
                    <a:gd name="connsiteX151" fmla="*/ 821963 w 2611721"/>
                    <a:gd name="connsiteY151" fmla="*/ 128494 h 3062851"/>
                    <a:gd name="connsiteX152" fmla="*/ 815519 w 2611721"/>
                    <a:gd name="connsiteY152" fmla="*/ 122916 h 3062851"/>
                    <a:gd name="connsiteX153" fmla="*/ 809102 w 2611721"/>
                    <a:gd name="connsiteY153" fmla="*/ 117305 h 3062851"/>
                    <a:gd name="connsiteX154" fmla="*/ 802604 w 2611721"/>
                    <a:gd name="connsiteY154" fmla="*/ 111798 h 3062851"/>
                    <a:gd name="connsiteX155" fmla="*/ 789248 w 2611721"/>
                    <a:gd name="connsiteY155" fmla="*/ 101230 h 3062851"/>
                    <a:gd name="connsiteX156" fmla="*/ 785919 w 2611721"/>
                    <a:gd name="connsiteY156" fmla="*/ 98578 h 3062851"/>
                    <a:gd name="connsiteX157" fmla="*/ 782444 w 2611721"/>
                    <a:gd name="connsiteY157" fmla="*/ 96121 h 3062851"/>
                    <a:gd name="connsiteX158" fmla="*/ 775521 w 2611721"/>
                    <a:gd name="connsiteY158" fmla="*/ 91180 h 3062851"/>
                    <a:gd name="connsiteX159" fmla="*/ 761549 w 2611721"/>
                    <a:gd name="connsiteY159" fmla="*/ 81501 h 3062851"/>
                    <a:gd name="connsiteX160" fmla="*/ 747299 w 2611721"/>
                    <a:gd name="connsiteY160" fmla="*/ 72251 h 3062851"/>
                    <a:gd name="connsiteX161" fmla="*/ 732629 w 2611721"/>
                    <a:gd name="connsiteY161" fmla="*/ 63727 h 3062851"/>
                    <a:gd name="connsiteX162" fmla="*/ 725303 w 2611721"/>
                    <a:gd name="connsiteY162" fmla="*/ 59456 h 3062851"/>
                    <a:gd name="connsiteX163" fmla="*/ 717759 w 2611721"/>
                    <a:gd name="connsiteY163" fmla="*/ 55605 h 3062851"/>
                    <a:gd name="connsiteX164" fmla="*/ 710241 w 2611721"/>
                    <a:gd name="connsiteY164" fmla="*/ 51710 h 3062851"/>
                    <a:gd name="connsiteX165" fmla="*/ 706489 w 2611721"/>
                    <a:gd name="connsiteY165" fmla="*/ 49749 h 3062851"/>
                    <a:gd name="connsiteX166" fmla="*/ 702692 w 2611721"/>
                    <a:gd name="connsiteY166" fmla="*/ 47892 h 3062851"/>
                    <a:gd name="connsiteX167" fmla="*/ 671703 w 2611721"/>
                    <a:gd name="connsiteY167" fmla="*/ 34421 h 3062851"/>
                    <a:gd name="connsiteX168" fmla="*/ 663870 w 2611721"/>
                    <a:gd name="connsiteY168" fmla="*/ 31278 h 3062851"/>
                    <a:gd name="connsiteX169" fmla="*/ 659953 w 2611721"/>
                    <a:gd name="connsiteY169" fmla="*/ 29709 h 3062851"/>
                    <a:gd name="connsiteX170" fmla="*/ 655955 w 2611721"/>
                    <a:gd name="connsiteY170" fmla="*/ 28374 h 3062851"/>
                    <a:gd name="connsiteX171" fmla="*/ 640000 w 2611721"/>
                    <a:gd name="connsiteY171" fmla="*/ 22916 h 3062851"/>
                    <a:gd name="connsiteX172" fmla="*/ 631938 w 2611721"/>
                    <a:gd name="connsiteY172" fmla="*/ 20481 h 3062851"/>
                    <a:gd name="connsiteX173" fmla="*/ 623838 w 2611721"/>
                    <a:gd name="connsiteY173" fmla="*/ 18177 h 3062851"/>
                    <a:gd name="connsiteX174" fmla="*/ 615749 w 2611721"/>
                    <a:gd name="connsiteY174" fmla="*/ 15824 h 3062851"/>
                    <a:gd name="connsiteX175" fmla="*/ 611669 w 2611721"/>
                    <a:gd name="connsiteY175" fmla="*/ 14795 h 3062851"/>
                    <a:gd name="connsiteX176" fmla="*/ 607568 w 2611721"/>
                    <a:gd name="connsiteY176" fmla="*/ 13863 h 3062851"/>
                    <a:gd name="connsiteX177" fmla="*/ 591177 w 2611721"/>
                    <a:gd name="connsiteY177" fmla="*/ 10017 h 3062851"/>
                    <a:gd name="connsiteX178" fmla="*/ 574607 w 2611721"/>
                    <a:gd name="connsiteY178" fmla="*/ 7049 h 3062851"/>
                    <a:gd name="connsiteX179" fmla="*/ 566327 w 2611721"/>
                    <a:gd name="connsiteY179" fmla="*/ 5518 h 3062851"/>
                    <a:gd name="connsiteX180" fmla="*/ 557965 w 2611721"/>
                    <a:gd name="connsiteY180" fmla="*/ 4505 h 3062851"/>
                    <a:gd name="connsiteX181" fmla="*/ 541254 w 2611721"/>
                    <a:gd name="connsiteY181" fmla="*/ 2370 h 3062851"/>
                    <a:gd name="connsiteX182" fmla="*/ 524427 w 2611721"/>
                    <a:gd name="connsiteY182" fmla="*/ 1155 h 3062851"/>
                    <a:gd name="connsiteX183" fmla="*/ 516017 w 2611721"/>
                    <a:gd name="connsiteY183" fmla="*/ 528 h 3062851"/>
                    <a:gd name="connsiteX184" fmla="*/ 507563 w 2611721"/>
                    <a:gd name="connsiteY184" fmla="*/ 381 h 3062851"/>
                    <a:gd name="connsiteX185" fmla="*/ 490655 w 2611721"/>
                    <a:gd name="connsiteY185" fmla="*/ 0 h 3062851"/>
                    <a:gd name="connsiteX186" fmla="*/ 473627 w 2611721"/>
                    <a:gd name="connsiteY186" fmla="*/ 517 h 3062851"/>
                    <a:gd name="connsiteX187" fmla="*/ 465118 w 2611721"/>
                    <a:gd name="connsiteY187" fmla="*/ 773 h 3062851"/>
                    <a:gd name="connsiteX188" fmla="*/ 456654 w 2611721"/>
                    <a:gd name="connsiteY188" fmla="*/ 1482 h 3062851"/>
                    <a:gd name="connsiteX189" fmla="*/ 439729 w 2611721"/>
                    <a:gd name="connsiteY189" fmla="*/ 2854 h 3062851"/>
                    <a:gd name="connsiteX190" fmla="*/ 422919 w 2611721"/>
                    <a:gd name="connsiteY190" fmla="*/ 5061 h 3062851"/>
                    <a:gd name="connsiteX191" fmla="*/ 418687 w 2611721"/>
                    <a:gd name="connsiteY191" fmla="*/ 5567 h 3062851"/>
                    <a:gd name="connsiteX192" fmla="*/ 416584 w 2611721"/>
                    <a:gd name="connsiteY192" fmla="*/ 5823 h 3062851"/>
                    <a:gd name="connsiteX193" fmla="*/ 414503 w 2611721"/>
                    <a:gd name="connsiteY193" fmla="*/ 6215 h 3062851"/>
                    <a:gd name="connsiteX194" fmla="*/ 406180 w 2611721"/>
                    <a:gd name="connsiteY194" fmla="*/ 7757 h 3062851"/>
                    <a:gd name="connsiteX195" fmla="*/ 397851 w 2611721"/>
                    <a:gd name="connsiteY195" fmla="*/ 9249 h 3062851"/>
                    <a:gd name="connsiteX196" fmla="*/ 389555 w 2611721"/>
                    <a:gd name="connsiteY196" fmla="*/ 10889 h 3062851"/>
                    <a:gd name="connsiteX197" fmla="*/ 373088 w 2611721"/>
                    <a:gd name="connsiteY197" fmla="*/ 14735 h 3062851"/>
                    <a:gd name="connsiteX198" fmla="*/ 308850 w 2611721"/>
                    <a:gd name="connsiteY198" fmla="*/ 35663 h 3062851"/>
                    <a:gd name="connsiteX199" fmla="*/ 300973 w 2611721"/>
                    <a:gd name="connsiteY199" fmla="*/ 38740 h 3062851"/>
                    <a:gd name="connsiteX200" fmla="*/ 293276 w 2611721"/>
                    <a:gd name="connsiteY200" fmla="*/ 42248 h 3062851"/>
                    <a:gd name="connsiteX201" fmla="*/ 277877 w 2611721"/>
                    <a:gd name="connsiteY201" fmla="*/ 49254 h 3062851"/>
                    <a:gd name="connsiteX202" fmla="*/ 248027 w 2611721"/>
                    <a:gd name="connsiteY202" fmla="*/ 65236 h 3062851"/>
                    <a:gd name="connsiteX203" fmla="*/ 60279 w 2611721"/>
                    <a:gd name="connsiteY203" fmla="*/ 256584 h 3062851"/>
                    <a:gd name="connsiteX204" fmla="*/ 52522 w 2611721"/>
                    <a:gd name="connsiteY204" fmla="*/ 271629 h 3062851"/>
                    <a:gd name="connsiteX205" fmla="*/ 48638 w 2611721"/>
                    <a:gd name="connsiteY205" fmla="*/ 279152 h 3062851"/>
                    <a:gd name="connsiteX206" fmla="*/ 45179 w 2611721"/>
                    <a:gd name="connsiteY206" fmla="*/ 286876 h 3062851"/>
                    <a:gd name="connsiteX207" fmla="*/ 41676 w 2611721"/>
                    <a:gd name="connsiteY207" fmla="*/ 294578 h 3062851"/>
                    <a:gd name="connsiteX208" fmla="*/ 39906 w 2611721"/>
                    <a:gd name="connsiteY208" fmla="*/ 298424 h 3062851"/>
                    <a:gd name="connsiteX209" fmla="*/ 38245 w 2611721"/>
                    <a:gd name="connsiteY209" fmla="*/ 302313 h 3062851"/>
                    <a:gd name="connsiteX210" fmla="*/ 32035 w 2611721"/>
                    <a:gd name="connsiteY210" fmla="*/ 318045 h 3062851"/>
                    <a:gd name="connsiteX211" fmla="*/ 12534 w 2611721"/>
                    <a:gd name="connsiteY211" fmla="*/ 382730 h 3062851"/>
                    <a:gd name="connsiteX212" fmla="*/ 10579 w 2611721"/>
                    <a:gd name="connsiteY212" fmla="*/ 390955 h 3062851"/>
                    <a:gd name="connsiteX213" fmla="*/ 9026 w 2611721"/>
                    <a:gd name="connsiteY213" fmla="*/ 399273 h 3062851"/>
                    <a:gd name="connsiteX214" fmla="*/ 5976 w 2611721"/>
                    <a:gd name="connsiteY214" fmla="*/ 415925 h 3062851"/>
                    <a:gd name="connsiteX215" fmla="*/ 3802 w 2611721"/>
                    <a:gd name="connsiteY215" fmla="*/ 432735 h 3062851"/>
                    <a:gd name="connsiteX216" fmla="*/ 2669 w 2611721"/>
                    <a:gd name="connsiteY216" fmla="*/ 441135 h 3062851"/>
                    <a:gd name="connsiteX217" fmla="*/ 2048 w 2611721"/>
                    <a:gd name="connsiteY217" fmla="*/ 449605 h 3062851"/>
                    <a:gd name="connsiteX218" fmla="*/ 692 w 2611721"/>
                    <a:gd name="connsiteY218" fmla="*/ 466540 h 3062851"/>
                    <a:gd name="connsiteX219" fmla="*/ 251 w 2611721"/>
                    <a:gd name="connsiteY219" fmla="*/ 483568 h 3062851"/>
                    <a:gd name="connsiteX220" fmla="*/ 0 w 2611721"/>
                    <a:gd name="connsiteY220" fmla="*/ 492076 h 3062851"/>
                    <a:gd name="connsiteX221" fmla="*/ 245 w 2611721"/>
                    <a:gd name="connsiteY221" fmla="*/ 500525 h 3062851"/>
                    <a:gd name="connsiteX222" fmla="*/ 588 w 2611721"/>
                    <a:gd name="connsiteY222" fmla="*/ 517428 h 3062851"/>
                    <a:gd name="connsiteX223" fmla="*/ 12790 w 2611721"/>
                    <a:gd name="connsiteY223" fmla="*/ 516818 h 3062851"/>
                    <a:gd name="connsiteX224" fmla="*/ 12458 w 2611721"/>
                    <a:gd name="connsiteY224" fmla="*/ 500335 h 3062851"/>
                    <a:gd name="connsiteX225" fmla="*/ 12213 w 2611721"/>
                    <a:gd name="connsiteY225" fmla="*/ 492093 h 3062851"/>
                    <a:gd name="connsiteX226" fmla="*/ 12458 w 2611721"/>
                    <a:gd name="connsiteY226" fmla="*/ 483791 h 3062851"/>
                    <a:gd name="connsiteX227" fmla="*/ 12883 w 2611721"/>
                    <a:gd name="connsiteY227" fmla="*/ 467178 h 3062851"/>
                    <a:gd name="connsiteX228" fmla="*/ 14206 w 2611721"/>
                    <a:gd name="connsiteY228" fmla="*/ 450662 h 3062851"/>
                    <a:gd name="connsiteX229" fmla="*/ 14811 w 2611721"/>
                    <a:gd name="connsiteY229" fmla="*/ 442398 h 3062851"/>
                    <a:gd name="connsiteX230" fmla="*/ 15922 w 2611721"/>
                    <a:gd name="connsiteY230" fmla="*/ 434206 h 3062851"/>
                    <a:gd name="connsiteX231" fmla="*/ 18036 w 2611721"/>
                    <a:gd name="connsiteY231" fmla="*/ 417810 h 3062851"/>
                    <a:gd name="connsiteX232" fmla="*/ 21015 w 2611721"/>
                    <a:gd name="connsiteY232" fmla="*/ 401577 h 3062851"/>
                    <a:gd name="connsiteX233" fmla="*/ 22524 w 2611721"/>
                    <a:gd name="connsiteY233" fmla="*/ 393466 h 3062851"/>
                    <a:gd name="connsiteX234" fmla="*/ 24436 w 2611721"/>
                    <a:gd name="connsiteY234" fmla="*/ 385448 h 3062851"/>
                    <a:gd name="connsiteX235" fmla="*/ 43447 w 2611721"/>
                    <a:gd name="connsiteY235" fmla="*/ 322381 h 3062851"/>
                    <a:gd name="connsiteX236" fmla="*/ 49499 w 2611721"/>
                    <a:gd name="connsiteY236" fmla="*/ 307047 h 3062851"/>
                    <a:gd name="connsiteX237" fmla="*/ 51122 w 2611721"/>
                    <a:gd name="connsiteY237" fmla="*/ 303255 h 3062851"/>
                    <a:gd name="connsiteX238" fmla="*/ 52849 w 2611721"/>
                    <a:gd name="connsiteY238" fmla="*/ 299508 h 3062851"/>
                    <a:gd name="connsiteX239" fmla="*/ 56264 w 2611721"/>
                    <a:gd name="connsiteY239" fmla="*/ 292002 h 3062851"/>
                    <a:gd name="connsiteX240" fmla="*/ 59630 w 2611721"/>
                    <a:gd name="connsiteY240" fmla="*/ 284468 h 3062851"/>
                    <a:gd name="connsiteX241" fmla="*/ 63422 w 2611721"/>
                    <a:gd name="connsiteY241" fmla="*/ 277136 h 3062851"/>
                    <a:gd name="connsiteX242" fmla="*/ 70982 w 2611721"/>
                    <a:gd name="connsiteY242" fmla="*/ 262462 h 3062851"/>
                    <a:gd name="connsiteX243" fmla="*/ 254100 w 2611721"/>
                    <a:gd name="connsiteY243" fmla="*/ 75836 h 3062851"/>
                    <a:gd name="connsiteX244" fmla="*/ 283204 w 2611721"/>
                    <a:gd name="connsiteY244" fmla="*/ 60246 h 3062851"/>
                    <a:gd name="connsiteX245" fmla="*/ 298222 w 2611721"/>
                    <a:gd name="connsiteY245" fmla="*/ 53415 h 3062851"/>
                    <a:gd name="connsiteX246" fmla="*/ 305728 w 2611721"/>
                    <a:gd name="connsiteY246" fmla="*/ 49989 h 3062851"/>
                    <a:gd name="connsiteX247" fmla="*/ 313409 w 2611721"/>
                    <a:gd name="connsiteY247" fmla="*/ 46993 h 3062851"/>
                    <a:gd name="connsiteX248" fmla="*/ 376041 w 2611721"/>
                    <a:gd name="connsiteY248" fmla="*/ 26582 h 3062851"/>
                    <a:gd name="connsiteX249" fmla="*/ 392099 w 2611721"/>
                    <a:gd name="connsiteY249" fmla="*/ 22829 h 3062851"/>
                    <a:gd name="connsiteX250" fmla="*/ 400188 w 2611721"/>
                    <a:gd name="connsiteY250" fmla="*/ 21233 h 3062851"/>
                    <a:gd name="connsiteX251" fmla="*/ 408310 w 2611721"/>
                    <a:gd name="connsiteY251" fmla="*/ 19779 h 3062851"/>
                    <a:gd name="connsiteX252" fmla="*/ 416426 w 2611721"/>
                    <a:gd name="connsiteY252" fmla="*/ 18275 h 3062851"/>
                    <a:gd name="connsiteX253" fmla="*/ 418452 w 2611721"/>
                    <a:gd name="connsiteY253" fmla="*/ 17889 h 3062851"/>
                    <a:gd name="connsiteX254" fmla="*/ 420506 w 2611721"/>
                    <a:gd name="connsiteY254" fmla="*/ 17638 h 3062851"/>
                    <a:gd name="connsiteX255" fmla="*/ 424608 w 2611721"/>
                    <a:gd name="connsiteY255" fmla="*/ 17131 h 3062851"/>
                    <a:gd name="connsiteX256" fmla="*/ 440998 w 2611721"/>
                    <a:gd name="connsiteY256" fmla="*/ 14974 h 3062851"/>
                    <a:gd name="connsiteX257" fmla="*/ 457509 w 2611721"/>
                    <a:gd name="connsiteY257" fmla="*/ 13640 h 3062851"/>
                    <a:gd name="connsiteX258" fmla="*/ 465767 w 2611721"/>
                    <a:gd name="connsiteY258" fmla="*/ 12948 h 3062851"/>
                    <a:gd name="connsiteX259" fmla="*/ 474068 w 2611721"/>
                    <a:gd name="connsiteY259" fmla="*/ 12698 h 3062851"/>
                    <a:gd name="connsiteX260" fmla="*/ 490682 w 2611721"/>
                    <a:gd name="connsiteY260" fmla="*/ 12191 h 3062851"/>
                    <a:gd name="connsiteX261" fmla="*/ 507171 w 2611721"/>
                    <a:gd name="connsiteY261" fmla="*/ 12567 h 3062851"/>
                    <a:gd name="connsiteX262" fmla="*/ 515412 w 2611721"/>
                    <a:gd name="connsiteY262" fmla="*/ 12708 h 3062851"/>
                    <a:gd name="connsiteX263" fmla="*/ 523610 w 2611721"/>
                    <a:gd name="connsiteY263" fmla="*/ 13318 h 3062851"/>
                    <a:gd name="connsiteX264" fmla="*/ 540012 w 2611721"/>
                    <a:gd name="connsiteY264" fmla="*/ 14500 h 3062851"/>
                    <a:gd name="connsiteX265" fmla="*/ 556299 w 2611721"/>
                    <a:gd name="connsiteY265" fmla="*/ 16587 h 3062851"/>
                    <a:gd name="connsiteX266" fmla="*/ 564448 w 2611721"/>
                    <a:gd name="connsiteY266" fmla="*/ 17573 h 3062851"/>
                    <a:gd name="connsiteX267" fmla="*/ 572515 w 2611721"/>
                    <a:gd name="connsiteY267" fmla="*/ 19071 h 3062851"/>
                    <a:gd name="connsiteX268" fmla="*/ 588666 w 2611721"/>
                    <a:gd name="connsiteY268" fmla="*/ 21958 h 3062851"/>
                    <a:gd name="connsiteX269" fmla="*/ 604637 w 2611721"/>
                    <a:gd name="connsiteY269" fmla="*/ 25705 h 3062851"/>
                    <a:gd name="connsiteX270" fmla="*/ 608635 w 2611721"/>
                    <a:gd name="connsiteY270" fmla="*/ 26610 h 3062851"/>
                    <a:gd name="connsiteX271" fmla="*/ 612612 w 2611721"/>
                    <a:gd name="connsiteY271" fmla="*/ 27612 h 3062851"/>
                    <a:gd name="connsiteX272" fmla="*/ 620494 w 2611721"/>
                    <a:gd name="connsiteY272" fmla="*/ 29910 h 3062851"/>
                    <a:gd name="connsiteX273" fmla="*/ 628387 w 2611721"/>
                    <a:gd name="connsiteY273" fmla="*/ 32155 h 3062851"/>
                    <a:gd name="connsiteX274" fmla="*/ 636247 w 2611721"/>
                    <a:gd name="connsiteY274" fmla="*/ 34524 h 3062851"/>
                    <a:gd name="connsiteX275" fmla="*/ 651799 w 2611721"/>
                    <a:gd name="connsiteY275" fmla="*/ 39846 h 3062851"/>
                    <a:gd name="connsiteX276" fmla="*/ 655699 w 2611721"/>
                    <a:gd name="connsiteY276" fmla="*/ 41143 h 3062851"/>
                    <a:gd name="connsiteX277" fmla="*/ 659517 w 2611721"/>
                    <a:gd name="connsiteY277" fmla="*/ 42673 h 3062851"/>
                    <a:gd name="connsiteX278" fmla="*/ 667154 w 2611721"/>
                    <a:gd name="connsiteY278" fmla="*/ 45740 h 3062851"/>
                    <a:gd name="connsiteX279" fmla="*/ 697370 w 2611721"/>
                    <a:gd name="connsiteY279" fmla="*/ 58868 h 3062851"/>
                    <a:gd name="connsiteX280" fmla="*/ 701074 w 2611721"/>
                    <a:gd name="connsiteY280" fmla="*/ 60682 h 3062851"/>
                    <a:gd name="connsiteX281" fmla="*/ 704729 w 2611721"/>
                    <a:gd name="connsiteY281" fmla="*/ 62599 h 3062851"/>
                    <a:gd name="connsiteX282" fmla="*/ 712061 w 2611721"/>
                    <a:gd name="connsiteY282" fmla="*/ 66396 h 3062851"/>
                    <a:gd name="connsiteX283" fmla="*/ 719415 w 2611721"/>
                    <a:gd name="connsiteY283" fmla="*/ 70149 h 3062851"/>
                    <a:gd name="connsiteX284" fmla="*/ 726561 w 2611721"/>
                    <a:gd name="connsiteY284" fmla="*/ 74316 h 3062851"/>
                    <a:gd name="connsiteX285" fmla="*/ 740866 w 2611721"/>
                    <a:gd name="connsiteY285" fmla="*/ 82628 h 3062851"/>
                    <a:gd name="connsiteX286" fmla="*/ 754767 w 2611721"/>
                    <a:gd name="connsiteY286" fmla="*/ 91654 h 3062851"/>
                    <a:gd name="connsiteX287" fmla="*/ 768401 w 2611721"/>
                    <a:gd name="connsiteY287" fmla="*/ 101094 h 3062851"/>
                    <a:gd name="connsiteX288" fmla="*/ 775155 w 2611721"/>
                    <a:gd name="connsiteY288" fmla="*/ 105915 h 3062851"/>
                    <a:gd name="connsiteX289" fmla="*/ 778544 w 2611721"/>
                    <a:gd name="connsiteY289" fmla="*/ 108312 h 3062851"/>
                    <a:gd name="connsiteX290" fmla="*/ 781790 w 2611721"/>
                    <a:gd name="connsiteY290" fmla="*/ 110905 h 3062851"/>
                    <a:gd name="connsiteX291" fmla="*/ 794825 w 2611721"/>
                    <a:gd name="connsiteY291" fmla="*/ 121216 h 3062851"/>
                    <a:gd name="connsiteX292" fmla="*/ 801166 w 2611721"/>
                    <a:gd name="connsiteY292" fmla="*/ 126593 h 3062851"/>
                    <a:gd name="connsiteX293" fmla="*/ 807425 w 2611721"/>
                    <a:gd name="connsiteY293" fmla="*/ 132067 h 3062851"/>
                    <a:gd name="connsiteX294" fmla="*/ 813716 w 2611721"/>
                    <a:gd name="connsiteY294" fmla="*/ 137509 h 3062851"/>
                    <a:gd name="connsiteX295" fmla="*/ 819741 w 2611721"/>
                    <a:gd name="connsiteY295" fmla="*/ 143250 h 3062851"/>
                    <a:gd name="connsiteX296" fmla="*/ 831768 w 2611721"/>
                    <a:gd name="connsiteY296" fmla="*/ 154760 h 3062851"/>
                    <a:gd name="connsiteX297" fmla="*/ 843202 w 2611721"/>
                    <a:gd name="connsiteY297" fmla="*/ 166869 h 3062851"/>
                    <a:gd name="connsiteX298" fmla="*/ 846083 w 2611721"/>
                    <a:gd name="connsiteY298" fmla="*/ 169876 h 3062851"/>
                    <a:gd name="connsiteX299" fmla="*/ 848883 w 2611721"/>
                    <a:gd name="connsiteY299" fmla="*/ 172953 h 3062851"/>
                    <a:gd name="connsiteX300" fmla="*/ 854298 w 2611721"/>
                    <a:gd name="connsiteY300" fmla="*/ 179283 h 3062851"/>
                    <a:gd name="connsiteX301" fmla="*/ 859745 w 2611721"/>
                    <a:gd name="connsiteY301" fmla="*/ 185580 h 3062851"/>
                    <a:gd name="connsiteX302" fmla="*/ 862485 w 2611721"/>
                    <a:gd name="connsiteY302" fmla="*/ 188718 h 3062851"/>
                    <a:gd name="connsiteX303" fmla="*/ 865067 w 2611721"/>
                    <a:gd name="connsiteY303" fmla="*/ 191986 h 3062851"/>
                    <a:gd name="connsiteX304" fmla="*/ 875329 w 2611721"/>
                    <a:gd name="connsiteY304" fmla="*/ 205103 h 3062851"/>
                    <a:gd name="connsiteX305" fmla="*/ 877879 w 2611721"/>
                    <a:gd name="connsiteY305" fmla="*/ 208393 h 3062851"/>
                    <a:gd name="connsiteX306" fmla="*/ 880264 w 2611721"/>
                    <a:gd name="connsiteY306" fmla="*/ 211803 h 3062851"/>
                    <a:gd name="connsiteX307" fmla="*/ 885063 w 2611721"/>
                    <a:gd name="connsiteY307" fmla="*/ 218601 h 3062851"/>
                    <a:gd name="connsiteX308" fmla="*/ 889900 w 2611721"/>
                    <a:gd name="connsiteY308" fmla="*/ 225372 h 3062851"/>
                    <a:gd name="connsiteX309" fmla="*/ 892216 w 2611721"/>
                    <a:gd name="connsiteY309" fmla="*/ 228825 h 3062851"/>
                    <a:gd name="connsiteX310" fmla="*/ 894438 w 2611721"/>
                    <a:gd name="connsiteY310" fmla="*/ 232339 h 3062851"/>
                    <a:gd name="connsiteX311" fmla="*/ 903426 w 2611721"/>
                    <a:gd name="connsiteY311" fmla="*/ 246332 h 3062851"/>
                    <a:gd name="connsiteX312" fmla="*/ 911684 w 2611721"/>
                    <a:gd name="connsiteY312" fmla="*/ 260751 h 3062851"/>
                    <a:gd name="connsiteX313" fmla="*/ 915813 w 2611721"/>
                    <a:gd name="connsiteY313" fmla="*/ 267958 h 3062851"/>
                    <a:gd name="connsiteX314" fmla="*/ 919560 w 2611721"/>
                    <a:gd name="connsiteY314" fmla="*/ 275366 h 3062851"/>
                    <a:gd name="connsiteX315" fmla="*/ 923351 w 2611721"/>
                    <a:gd name="connsiteY315" fmla="*/ 282747 h 3062851"/>
                    <a:gd name="connsiteX316" fmla="*/ 927050 w 2611721"/>
                    <a:gd name="connsiteY316" fmla="*/ 290171 h 3062851"/>
                    <a:gd name="connsiteX317" fmla="*/ 933865 w 2611721"/>
                    <a:gd name="connsiteY317" fmla="*/ 305282 h 3062851"/>
                    <a:gd name="connsiteX318" fmla="*/ 935597 w 2611721"/>
                    <a:gd name="connsiteY318" fmla="*/ 309046 h 3062851"/>
                    <a:gd name="connsiteX319" fmla="*/ 937128 w 2611721"/>
                    <a:gd name="connsiteY319" fmla="*/ 312892 h 3062851"/>
                    <a:gd name="connsiteX320" fmla="*/ 940145 w 2611721"/>
                    <a:gd name="connsiteY320" fmla="*/ 320599 h 3062851"/>
                    <a:gd name="connsiteX321" fmla="*/ 943207 w 2611721"/>
                    <a:gd name="connsiteY321" fmla="*/ 328291 h 3062851"/>
                    <a:gd name="connsiteX322" fmla="*/ 944721 w 2611721"/>
                    <a:gd name="connsiteY322" fmla="*/ 332142 h 3062851"/>
                    <a:gd name="connsiteX323" fmla="*/ 946023 w 2611721"/>
                    <a:gd name="connsiteY323" fmla="*/ 336069 h 3062851"/>
                    <a:gd name="connsiteX324" fmla="*/ 951345 w 2611721"/>
                    <a:gd name="connsiteY324" fmla="*/ 351730 h 3062851"/>
                    <a:gd name="connsiteX325" fmla="*/ 953709 w 2611721"/>
                    <a:gd name="connsiteY325" fmla="*/ 359650 h 3062851"/>
                    <a:gd name="connsiteX326" fmla="*/ 955958 w 2611721"/>
                    <a:gd name="connsiteY326" fmla="*/ 367598 h 3062851"/>
                    <a:gd name="connsiteX327" fmla="*/ 958257 w 2611721"/>
                    <a:gd name="connsiteY327" fmla="*/ 375534 h 3062851"/>
                    <a:gd name="connsiteX328" fmla="*/ 960164 w 2611721"/>
                    <a:gd name="connsiteY328" fmla="*/ 383569 h 3062851"/>
                    <a:gd name="connsiteX329" fmla="*/ 963928 w 2611721"/>
                    <a:gd name="connsiteY329" fmla="*/ 399649 h 3062851"/>
                    <a:gd name="connsiteX330" fmla="*/ 966836 w 2611721"/>
                    <a:gd name="connsiteY330" fmla="*/ 415903 h 3062851"/>
                    <a:gd name="connsiteX331" fmla="*/ 968345 w 2611721"/>
                    <a:gd name="connsiteY331" fmla="*/ 424025 h 3062851"/>
                    <a:gd name="connsiteX332" fmla="*/ 969342 w 2611721"/>
                    <a:gd name="connsiteY332" fmla="*/ 432228 h 3062851"/>
                    <a:gd name="connsiteX333" fmla="*/ 971456 w 2611721"/>
                    <a:gd name="connsiteY333" fmla="*/ 448614 h 3062851"/>
                    <a:gd name="connsiteX334" fmla="*/ 972676 w 2611721"/>
                    <a:gd name="connsiteY334" fmla="*/ 465113 h 3062851"/>
                    <a:gd name="connsiteX335" fmla="*/ 973308 w 2611721"/>
                    <a:gd name="connsiteY335" fmla="*/ 473360 h 3062851"/>
                    <a:gd name="connsiteX336" fmla="*/ 973471 w 2611721"/>
                    <a:gd name="connsiteY336" fmla="*/ 481645 h 3062851"/>
                    <a:gd name="connsiteX337" fmla="*/ 973923 w 2611721"/>
                    <a:gd name="connsiteY337" fmla="*/ 498521 h 3062851"/>
                    <a:gd name="connsiteX338" fmla="*/ 973923 w 2611721"/>
                    <a:gd name="connsiteY338" fmla="*/ 520990 h 3062851"/>
                    <a:gd name="connsiteX339" fmla="*/ 973923 w 2611721"/>
                    <a:gd name="connsiteY339" fmla="*/ 565929 h 3062851"/>
                    <a:gd name="connsiteX340" fmla="*/ 973923 w 2611721"/>
                    <a:gd name="connsiteY340" fmla="*/ 1285001 h 3062851"/>
                    <a:gd name="connsiteX341" fmla="*/ 973923 w 2611721"/>
                    <a:gd name="connsiteY341" fmla="*/ 2004072 h 3062851"/>
                    <a:gd name="connsiteX342" fmla="*/ 973923 w 2611721"/>
                    <a:gd name="connsiteY342" fmla="*/ 2183840 h 3062851"/>
                    <a:gd name="connsiteX343" fmla="*/ 973923 w 2611721"/>
                    <a:gd name="connsiteY343" fmla="*/ 2228785 h 3062851"/>
                    <a:gd name="connsiteX344" fmla="*/ 973923 w 2611721"/>
                    <a:gd name="connsiteY344" fmla="*/ 2231595 h 3062851"/>
                    <a:gd name="connsiteX345" fmla="*/ 973989 w 2611721"/>
                    <a:gd name="connsiteY345" fmla="*/ 2235038 h 3062851"/>
                    <a:gd name="connsiteX346" fmla="*/ 974141 w 2611721"/>
                    <a:gd name="connsiteY346" fmla="*/ 2242130 h 3062851"/>
                    <a:gd name="connsiteX347" fmla="*/ 974490 w 2611721"/>
                    <a:gd name="connsiteY347" fmla="*/ 2256310 h 3062851"/>
                    <a:gd name="connsiteX348" fmla="*/ 975748 w 2611721"/>
                    <a:gd name="connsiteY348" fmla="*/ 2284651 h 3062851"/>
                    <a:gd name="connsiteX349" fmla="*/ 977943 w 2611721"/>
                    <a:gd name="connsiteY349" fmla="*/ 2312966 h 3062851"/>
                    <a:gd name="connsiteX350" fmla="*/ 978238 w 2611721"/>
                    <a:gd name="connsiteY350" fmla="*/ 2316501 h 3062851"/>
                    <a:gd name="connsiteX351" fmla="*/ 978673 w 2611721"/>
                    <a:gd name="connsiteY351" fmla="*/ 2320025 h 3062851"/>
                    <a:gd name="connsiteX352" fmla="*/ 979550 w 2611721"/>
                    <a:gd name="connsiteY352" fmla="*/ 2327074 h 3062851"/>
                    <a:gd name="connsiteX353" fmla="*/ 981342 w 2611721"/>
                    <a:gd name="connsiteY353" fmla="*/ 2341171 h 3062851"/>
                    <a:gd name="connsiteX354" fmla="*/ 983183 w 2611721"/>
                    <a:gd name="connsiteY354" fmla="*/ 2355263 h 3062851"/>
                    <a:gd name="connsiteX355" fmla="*/ 985537 w 2611721"/>
                    <a:gd name="connsiteY355" fmla="*/ 2369278 h 3062851"/>
                    <a:gd name="connsiteX356" fmla="*/ 990597 w 2611721"/>
                    <a:gd name="connsiteY356" fmla="*/ 2397250 h 3062851"/>
                    <a:gd name="connsiteX357" fmla="*/ 1065910 w 2611721"/>
                    <a:gd name="connsiteY357" fmla="*/ 2610785 h 3062851"/>
                    <a:gd name="connsiteX358" fmla="*/ 1093380 w 2611721"/>
                    <a:gd name="connsiteY358" fmla="*/ 2660327 h 3062851"/>
                    <a:gd name="connsiteX359" fmla="*/ 1108529 w 2611721"/>
                    <a:gd name="connsiteY359" fmla="*/ 2684240 h 3062851"/>
                    <a:gd name="connsiteX360" fmla="*/ 1116214 w 2611721"/>
                    <a:gd name="connsiteY360" fmla="*/ 2696126 h 3062851"/>
                    <a:gd name="connsiteX361" fmla="*/ 1124358 w 2611721"/>
                    <a:gd name="connsiteY361" fmla="*/ 2707695 h 3062851"/>
                    <a:gd name="connsiteX362" fmla="*/ 1195215 w 2611721"/>
                    <a:gd name="connsiteY362" fmla="*/ 2795793 h 3062851"/>
                    <a:gd name="connsiteX363" fmla="*/ 1214689 w 2611721"/>
                    <a:gd name="connsiteY363" fmla="*/ 2816307 h 3062851"/>
                    <a:gd name="connsiteX364" fmla="*/ 1219684 w 2611721"/>
                    <a:gd name="connsiteY364" fmla="*/ 2821307 h 3062851"/>
                    <a:gd name="connsiteX365" fmla="*/ 1224771 w 2611721"/>
                    <a:gd name="connsiteY365" fmla="*/ 2826221 h 3062851"/>
                    <a:gd name="connsiteX366" fmla="*/ 1234974 w 2611721"/>
                    <a:gd name="connsiteY366" fmla="*/ 2836020 h 3062851"/>
                    <a:gd name="connsiteX367" fmla="*/ 1245209 w 2611721"/>
                    <a:gd name="connsiteY367" fmla="*/ 2845782 h 3062851"/>
                    <a:gd name="connsiteX368" fmla="*/ 1255831 w 2611721"/>
                    <a:gd name="connsiteY368" fmla="*/ 2855129 h 3062851"/>
                    <a:gd name="connsiteX369" fmla="*/ 1277255 w 2611721"/>
                    <a:gd name="connsiteY369" fmla="*/ 2873628 h 3062851"/>
                    <a:gd name="connsiteX370" fmla="*/ 1322200 w 2611721"/>
                    <a:gd name="connsiteY370" fmla="*/ 2908108 h 3062851"/>
                    <a:gd name="connsiteX371" fmla="*/ 1333731 w 2611721"/>
                    <a:gd name="connsiteY371" fmla="*/ 2916350 h 3062851"/>
                    <a:gd name="connsiteX372" fmla="*/ 1339516 w 2611721"/>
                    <a:gd name="connsiteY372" fmla="*/ 2920441 h 3062851"/>
                    <a:gd name="connsiteX373" fmla="*/ 1345454 w 2611721"/>
                    <a:gd name="connsiteY373" fmla="*/ 2924314 h 3062851"/>
                    <a:gd name="connsiteX374" fmla="*/ 1369285 w 2611721"/>
                    <a:gd name="connsiteY374" fmla="*/ 2939707 h 3062851"/>
                    <a:gd name="connsiteX375" fmla="*/ 1381449 w 2611721"/>
                    <a:gd name="connsiteY375" fmla="*/ 2947017 h 3062851"/>
                    <a:gd name="connsiteX376" fmla="*/ 1393727 w 2611721"/>
                    <a:gd name="connsiteY376" fmla="*/ 2954153 h 3062851"/>
                    <a:gd name="connsiteX377" fmla="*/ 1406026 w 2611721"/>
                    <a:gd name="connsiteY377" fmla="*/ 2961245 h 3062851"/>
                    <a:gd name="connsiteX378" fmla="*/ 1418593 w 2611721"/>
                    <a:gd name="connsiteY378" fmla="*/ 2967875 h 3062851"/>
                    <a:gd name="connsiteX379" fmla="*/ 1443879 w 2611721"/>
                    <a:gd name="connsiteY379" fmla="*/ 2980861 h 3062851"/>
                    <a:gd name="connsiteX380" fmla="*/ 1469753 w 2611721"/>
                    <a:gd name="connsiteY380" fmla="*/ 2992708 h 3062851"/>
                    <a:gd name="connsiteX381" fmla="*/ 1476235 w 2611721"/>
                    <a:gd name="connsiteY381" fmla="*/ 2995639 h 3062851"/>
                    <a:gd name="connsiteX382" fmla="*/ 1482772 w 2611721"/>
                    <a:gd name="connsiteY382" fmla="*/ 2998455 h 3062851"/>
                    <a:gd name="connsiteX383" fmla="*/ 1495992 w 2611721"/>
                    <a:gd name="connsiteY383" fmla="*/ 3003755 h 3062851"/>
                    <a:gd name="connsiteX384" fmla="*/ 1509229 w 2611721"/>
                    <a:gd name="connsiteY384" fmla="*/ 3009006 h 3062851"/>
                    <a:gd name="connsiteX385" fmla="*/ 1522558 w 2611721"/>
                    <a:gd name="connsiteY385" fmla="*/ 3014023 h 3062851"/>
                    <a:gd name="connsiteX386" fmla="*/ 1549532 w 2611721"/>
                    <a:gd name="connsiteY386" fmla="*/ 3023240 h 3062851"/>
                    <a:gd name="connsiteX387" fmla="*/ 1556287 w 2611721"/>
                    <a:gd name="connsiteY387" fmla="*/ 3025511 h 3062851"/>
                    <a:gd name="connsiteX388" fmla="*/ 1563134 w 2611721"/>
                    <a:gd name="connsiteY388" fmla="*/ 3027505 h 3062851"/>
                    <a:gd name="connsiteX389" fmla="*/ 1576839 w 2611721"/>
                    <a:gd name="connsiteY389" fmla="*/ 3031454 h 3062851"/>
                    <a:gd name="connsiteX390" fmla="*/ 1632182 w 2611721"/>
                    <a:gd name="connsiteY390" fmla="*/ 3045295 h 3062851"/>
                    <a:gd name="connsiteX391" fmla="*/ 1646181 w 2611721"/>
                    <a:gd name="connsiteY391" fmla="*/ 3048030 h 3062851"/>
                    <a:gd name="connsiteX392" fmla="*/ 1660224 w 2611721"/>
                    <a:gd name="connsiteY392" fmla="*/ 3050557 h 3062851"/>
                    <a:gd name="connsiteX393" fmla="*/ 1674273 w 2611721"/>
                    <a:gd name="connsiteY393" fmla="*/ 3053036 h 3062851"/>
                    <a:gd name="connsiteX394" fmla="*/ 1688397 w 2611721"/>
                    <a:gd name="connsiteY394" fmla="*/ 3054997 h 3062851"/>
                    <a:gd name="connsiteX395" fmla="*/ 1716701 w 2611721"/>
                    <a:gd name="connsiteY395" fmla="*/ 3058548 h 3062851"/>
                    <a:gd name="connsiteX396" fmla="*/ 1745108 w 2611721"/>
                    <a:gd name="connsiteY396" fmla="*/ 3060804 h 3062851"/>
                    <a:gd name="connsiteX397" fmla="*/ 1759319 w 2611721"/>
                    <a:gd name="connsiteY397" fmla="*/ 3061817 h 3062851"/>
                    <a:gd name="connsiteX398" fmla="*/ 1773542 w 2611721"/>
                    <a:gd name="connsiteY398" fmla="*/ 3062247 h 3062851"/>
                    <a:gd name="connsiteX399" fmla="*/ 1801993 w 2611721"/>
                    <a:gd name="connsiteY399" fmla="*/ 3062852 h 3062851"/>
                    <a:gd name="connsiteX400" fmla="*/ 1915082 w 2611721"/>
                    <a:gd name="connsiteY400" fmla="*/ 3054953 h 3062851"/>
                    <a:gd name="connsiteX401" fmla="*/ 2026324 w 2611721"/>
                    <a:gd name="connsiteY401" fmla="*/ 3031514 h 3062851"/>
                    <a:gd name="connsiteX402" fmla="*/ 2053587 w 2611721"/>
                    <a:gd name="connsiteY402" fmla="*/ 3023349 h 3062851"/>
                    <a:gd name="connsiteX403" fmla="*/ 2080496 w 2611721"/>
                    <a:gd name="connsiteY403" fmla="*/ 3014088 h 3062851"/>
                    <a:gd name="connsiteX404" fmla="*/ 2087213 w 2611721"/>
                    <a:gd name="connsiteY404" fmla="*/ 3011735 h 3062851"/>
                    <a:gd name="connsiteX405" fmla="*/ 2093847 w 2611721"/>
                    <a:gd name="connsiteY405" fmla="*/ 3009170 h 3062851"/>
                    <a:gd name="connsiteX406" fmla="*/ 2107084 w 2611721"/>
                    <a:gd name="connsiteY406" fmla="*/ 3003946 h 3062851"/>
                    <a:gd name="connsiteX407" fmla="*/ 2120299 w 2611721"/>
                    <a:gd name="connsiteY407" fmla="*/ 2998678 h 3062851"/>
                    <a:gd name="connsiteX408" fmla="*/ 2133312 w 2611721"/>
                    <a:gd name="connsiteY408" fmla="*/ 2992943 h 3062851"/>
                    <a:gd name="connsiteX409" fmla="*/ 2146293 w 2611721"/>
                    <a:gd name="connsiteY409" fmla="*/ 2987136 h 3062851"/>
                    <a:gd name="connsiteX410" fmla="*/ 2152775 w 2611721"/>
                    <a:gd name="connsiteY410" fmla="*/ 2984216 h 3062851"/>
                    <a:gd name="connsiteX411" fmla="*/ 2159159 w 2611721"/>
                    <a:gd name="connsiteY411" fmla="*/ 2981084 h 3062851"/>
                    <a:gd name="connsiteX412" fmla="*/ 2184592 w 2611721"/>
                    <a:gd name="connsiteY412" fmla="*/ 2968365 h 3062851"/>
                    <a:gd name="connsiteX413" fmla="*/ 2209480 w 2611721"/>
                    <a:gd name="connsiteY413" fmla="*/ 2954632 h 3062851"/>
                    <a:gd name="connsiteX414" fmla="*/ 2215684 w 2611721"/>
                    <a:gd name="connsiteY414" fmla="*/ 2951168 h 3062851"/>
                    <a:gd name="connsiteX415" fmla="*/ 2221758 w 2611721"/>
                    <a:gd name="connsiteY415" fmla="*/ 2947486 h 3062851"/>
                    <a:gd name="connsiteX416" fmla="*/ 2233889 w 2611721"/>
                    <a:gd name="connsiteY416" fmla="*/ 2940094 h 3062851"/>
                    <a:gd name="connsiteX417" fmla="*/ 2245987 w 2611721"/>
                    <a:gd name="connsiteY417" fmla="*/ 2932642 h 3062851"/>
                    <a:gd name="connsiteX418" fmla="*/ 2257802 w 2611721"/>
                    <a:gd name="connsiteY418" fmla="*/ 2924766 h 3062851"/>
                    <a:gd name="connsiteX419" fmla="*/ 2269590 w 2611721"/>
                    <a:gd name="connsiteY419" fmla="*/ 2916845 h 3062851"/>
                    <a:gd name="connsiteX420" fmla="*/ 2275451 w 2611721"/>
                    <a:gd name="connsiteY420" fmla="*/ 2912842 h 3062851"/>
                    <a:gd name="connsiteX421" fmla="*/ 2281187 w 2611721"/>
                    <a:gd name="connsiteY421" fmla="*/ 2908664 h 3062851"/>
                    <a:gd name="connsiteX422" fmla="*/ 2304032 w 2611721"/>
                    <a:gd name="connsiteY422" fmla="*/ 2891805 h 3062851"/>
                    <a:gd name="connsiteX423" fmla="*/ 2326208 w 2611721"/>
                    <a:gd name="connsiteY423" fmla="*/ 2874085 h 3062851"/>
                    <a:gd name="connsiteX424" fmla="*/ 2408569 w 2611721"/>
                    <a:gd name="connsiteY424" fmla="*/ 2796109 h 3062851"/>
                    <a:gd name="connsiteX425" fmla="*/ 2427454 w 2611721"/>
                    <a:gd name="connsiteY425" fmla="*/ 2774930 h 3062851"/>
                    <a:gd name="connsiteX426" fmla="*/ 2445528 w 2611721"/>
                    <a:gd name="connsiteY426" fmla="*/ 2753049 h 3062851"/>
                    <a:gd name="connsiteX427" fmla="*/ 2462878 w 2611721"/>
                    <a:gd name="connsiteY427" fmla="*/ 2730585 h 3062851"/>
                    <a:gd name="connsiteX428" fmla="*/ 2471380 w 2611721"/>
                    <a:gd name="connsiteY428" fmla="*/ 2719216 h 3062851"/>
                    <a:gd name="connsiteX429" fmla="*/ 2479486 w 2611721"/>
                    <a:gd name="connsiteY429" fmla="*/ 2707559 h 3062851"/>
                    <a:gd name="connsiteX430" fmla="*/ 2487520 w 2611721"/>
                    <a:gd name="connsiteY430" fmla="*/ 2695853 h 3062851"/>
                    <a:gd name="connsiteX431" fmla="*/ 2491524 w 2611721"/>
                    <a:gd name="connsiteY431" fmla="*/ 2689987 h 3062851"/>
                    <a:gd name="connsiteX432" fmla="*/ 2495332 w 2611721"/>
                    <a:gd name="connsiteY432" fmla="*/ 2683989 h 3062851"/>
                    <a:gd name="connsiteX433" fmla="*/ 2510399 w 2611721"/>
                    <a:gd name="connsiteY433" fmla="*/ 2659907 h 3062851"/>
                    <a:gd name="connsiteX434" fmla="*/ 2524485 w 2611721"/>
                    <a:gd name="connsiteY434" fmla="*/ 2635221 h 3062851"/>
                    <a:gd name="connsiteX435" fmla="*/ 2527960 w 2611721"/>
                    <a:gd name="connsiteY435" fmla="*/ 2629022 h 3062851"/>
                    <a:gd name="connsiteX436" fmla="*/ 2531234 w 2611721"/>
                    <a:gd name="connsiteY436" fmla="*/ 2622714 h 3062851"/>
                    <a:gd name="connsiteX437" fmla="*/ 2537743 w 2611721"/>
                    <a:gd name="connsiteY437" fmla="*/ 2610076 h 3062851"/>
                    <a:gd name="connsiteX438" fmla="*/ 2544182 w 2611721"/>
                    <a:gd name="connsiteY438" fmla="*/ 2597401 h 3062851"/>
                    <a:gd name="connsiteX439" fmla="*/ 2550174 w 2611721"/>
                    <a:gd name="connsiteY439" fmla="*/ 2584502 h 3062851"/>
                    <a:gd name="connsiteX440" fmla="*/ 2556117 w 2611721"/>
                    <a:gd name="connsiteY440" fmla="*/ 2571581 h 3062851"/>
                    <a:gd name="connsiteX441" fmla="*/ 2559036 w 2611721"/>
                    <a:gd name="connsiteY441" fmla="*/ 2565099 h 3062851"/>
                    <a:gd name="connsiteX442" fmla="*/ 2561760 w 2611721"/>
                    <a:gd name="connsiteY442" fmla="*/ 2558530 h 3062851"/>
                    <a:gd name="connsiteX443" fmla="*/ 2572485 w 2611721"/>
                    <a:gd name="connsiteY443" fmla="*/ 2532176 h 3062851"/>
                    <a:gd name="connsiteX444" fmla="*/ 2582154 w 2611721"/>
                    <a:gd name="connsiteY444" fmla="*/ 2505409 h 3062851"/>
                    <a:gd name="connsiteX445" fmla="*/ 2611721 w 2611721"/>
                    <a:gd name="connsiteY445" fmla="*/ 2395588 h 3062851"/>
                    <a:gd name="connsiteX446" fmla="*/ 2599749 w 2611721"/>
                    <a:gd name="connsiteY446" fmla="*/ 2393273 h 3062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</a:cxnLst>
                  <a:rect l="l" t="t" r="r" b="b"/>
                  <a:pathLst>
                    <a:path w="2611721" h="3062851">
                      <a:moveTo>
                        <a:pt x="2599749" y="2393273"/>
                      </a:moveTo>
                      <a:cubicBezTo>
                        <a:pt x="2592400" y="2429911"/>
                        <a:pt x="2582683" y="2466080"/>
                        <a:pt x="2570617" y="2501460"/>
                      </a:cubicBezTo>
                      <a:lnTo>
                        <a:pt x="2561096" y="2527829"/>
                      </a:lnTo>
                      <a:cubicBezTo>
                        <a:pt x="2557669" y="2536518"/>
                        <a:pt x="2554074" y="2545146"/>
                        <a:pt x="2550528" y="2553791"/>
                      </a:cubicBezTo>
                      <a:lnTo>
                        <a:pt x="2547848" y="2560267"/>
                      </a:lnTo>
                      <a:cubicBezTo>
                        <a:pt x="2546949" y="2562425"/>
                        <a:pt x="2545930" y="2564522"/>
                        <a:pt x="2544972" y="2566652"/>
                      </a:cubicBezTo>
                      <a:lnTo>
                        <a:pt x="2539116" y="2579382"/>
                      </a:lnTo>
                      <a:lnTo>
                        <a:pt x="2533217" y="2592090"/>
                      </a:lnTo>
                      <a:cubicBezTo>
                        <a:pt x="2531152" y="2596279"/>
                        <a:pt x="2528990" y="2600413"/>
                        <a:pt x="2526871" y="2604575"/>
                      </a:cubicBezTo>
                      <a:lnTo>
                        <a:pt x="2520454" y="2617027"/>
                      </a:lnTo>
                      <a:lnTo>
                        <a:pt x="2517229" y="2623243"/>
                      </a:lnTo>
                      <a:lnTo>
                        <a:pt x="2513803" y="2629349"/>
                      </a:lnTo>
                      <a:lnTo>
                        <a:pt x="2499929" y="2653670"/>
                      </a:lnTo>
                      <a:lnTo>
                        <a:pt x="2485080" y="2677398"/>
                      </a:lnTo>
                      <a:lnTo>
                        <a:pt x="2481333" y="2683308"/>
                      </a:lnTo>
                      <a:lnTo>
                        <a:pt x="2477389" y="2689082"/>
                      </a:lnTo>
                      <a:lnTo>
                        <a:pt x="2469468" y="2700614"/>
                      </a:lnTo>
                      <a:cubicBezTo>
                        <a:pt x="2466810" y="2704449"/>
                        <a:pt x="2464196" y="2708305"/>
                        <a:pt x="2461488" y="2712102"/>
                      </a:cubicBezTo>
                      <a:lnTo>
                        <a:pt x="2453111" y="2723302"/>
                      </a:lnTo>
                      <a:cubicBezTo>
                        <a:pt x="2447467" y="2730721"/>
                        <a:pt x="2442026" y="2738303"/>
                        <a:pt x="2436017" y="2745434"/>
                      </a:cubicBezTo>
                      <a:cubicBezTo>
                        <a:pt x="2430102" y="2752635"/>
                        <a:pt x="2424257" y="2759907"/>
                        <a:pt x="2418211" y="2766993"/>
                      </a:cubicBezTo>
                      <a:lnTo>
                        <a:pt x="2399603" y="2787861"/>
                      </a:lnTo>
                      <a:cubicBezTo>
                        <a:pt x="2374268" y="2815212"/>
                        <a:pt x="2347152" y="2840884"/>
                        <a:pt x="2318456" y="2864694"/>
                      </a:cubicBezTo>
                      <a:lnTo>
                        <a:pt x="2296608" y="2882152"/>
                      </a:lnTo>
                      <a:cubicBezTo>
                        <a:pt x="2289183" y="2887785"/>
                        <a:pt x="2281617" y="2893243"/>
                        <a:pt x="2274100" y="2898761"/>
                      </a:cubicBezTo>
                      <a:lnTo>
                        <a:pt x="2268446" y="2902879"/>
                      </a:lnTo>
                      <a:cubicBezTo>
                        <a:pt x="2266556" y="2904246"/>
                        <a:pt x="2264595" y="2905504"/>
                        <a:pt x="2262672" y="2906823"/>
                      </a:cubicBezTo>
                      <a:lnTo>
                        <a:pt x="2251058" y="2914623"/>
                      </a:lnTo>
                      <a:lnTo>
                        <a:pt x="2239418" y="2922385"/>
                      </a:lnTo>
                      <a:lnTo>
                        <a:pt x="2227499" y="2929723"/>
                      </a:lnTo>
                      <a:lnTo>
                        <a:pt x="2215548" y="2937005"/>
                      </a:lnTo>
                      <a:lnTo>
                        <a:pt x="2209562" y="2940633"/>
                      </a:lnTo>
                      <a:lnTo>
                        <a:pt x="2203450" y="2944043"/>
                      </a:lnTo>
                      <a:lnTo>
                        <a:pt x="2178932" y="2957574"/>
                      </a:lnTo>
                      <a:lnTo>
                        <a:pt x="2153875" y="2970103"/>
                      </a:lnTo>
                      <a:cubicBezTo>
                        <a:pt x="2151778" y="2971132"/>
                        <a:pt x="2149703" y="2972194"/>
                        <a:pt x="2147589" y="2973186"/>
                      </a:cubicBezTo>
                      <a:lnTo>
                        <a:pt x="2141200" y="2976062"/>
                      </a:lnTo>
                      <a:lnTo>
                        <a:pt x="2128410" y="2981787"/>
                      </a:lnTo>
                      <a:cubicBezTo>
                        <a:pt x="2124139" y="2983677"/>
                        <a:pt x="2119885" y="2985605"/>
                        <a:pt x="2115587" y="2987441"/>
                      </a:cubicBezTo>
                      <a:lnTo>
                        <a:pt x="2102568" y="2992632"/>
                      </a:lnTo>
                      <a:lnTo>
                        <a:pt x="2089533" y="2997780"/>
                      </a:lnTo>
                      <a:cubicBezTo>
                        <a:pt x="2087354" y="2998619"/>
                        <a:pt x="2085197" y="2999517"/>
                        <a:pt x="2082996" y="3000307"/>
                      </a:cubicBezTo>
                      <a:lnTo>
                        <a:pt x="2076384" y="3002622"/>
                      </a:lnTo>
                      <a:cubicBezTo>
                        <a:pt x="2067559" y="3005689"/>
                        <a:pt x="2058734" y="3008783"/>
                        <a:pt x="2049878" y="3011746"/>
                      </a:cubicBezTo>
                      <a:lnTo>
                        <a:pt x="2023018" y="3019786"/>
                      </a:lnTo>
                      <a:cubicBezTo>
                        <a:pt x="1987022" y="3029858"/>
                        <a:pt x="1950396" y="3037642"/>
                        <a:pt x="1913426" y="3042882"/>
                      </a:cubicBezTo>
                      <a:cubicBezTo>
                        <a:pt x="1876423" y="3047845"/>
                        <a:pt x="1839197" y="3050405"/>
                        <a:pt x="1801998" y="3050666"/>
                      </a:cubicBezTo>
                      <a:lnTo>
                        <a:pt x="1773972" y="3050067"/>
                      </a:lnTo>
                      <a:cubicBezTo>
                        <a:pt x="1769304" y="3049931"/>
                        <a:pt x="1764631" y="3049876"/>
                        <a:pt x="1759962" y="3049648"/>
                      </a:cubicBezTo>
                      <a:lnTo>
                        <a:pt x="1745963" y="3048645"/>
                      </a:lnTo>
                      <a:cubicBezTo>
                        <a:pt x="1736632" y="3047932"/>
                        <a:pt x="1727296" y="3047311"/>
                        <a:pt x="1717981" y="3046428"/>
                      </a:cubicBezTo>
                      <a:lnTo>
                        <a:pt x="1690102" y="3042926"/>
                      </a:lnTo>
                      <a:cubicBezTo>
                        <a:pt x="1685467" y="3042278"/>
                        <a:pt x="1680798" y="3041826"/>
                        <a:pt x="1676190" y="3040997"/>
                      </a:cubicBezTo>
                      <a:lnTo>
                        <a:pt x="1662349" y="3038557"/>
                      </a:lnTo>
                      <a:lnTo>
                        <a:pt x="1648518" y="3036068"/>
                      </a:lnTo>
                      <a:cubicBezTo>
                        <a:pt x="1643921" y="3035180"/>
                        <a:pt x="1639275" y="3034510"/>
                        <a:pt x="1634731" y="3033377"/>
                      </a:cubicBezTo>
                      <a:cubicBezTo>
                        <a:pt x="1616478" y="3029156"/>
                        <a:pt x="1598143" y="3025212"/>
                        <a:pt x="1580222" y="3019743"/>
                      </a:cubicBezTo>
                      <a:lnTo>
                        <a:pt x="1566724" y="3015853"/>
                      </a:lnTo>
                      <a:lnTo>
                        <a:pt x="1559980" y="3013893"/>
                      </a:lnTo>
                      <a:lnTo>
                        <a:pt x="1553329" y="3011654"/>
                      </a:lnTo>
                      <a:lnTo>
                        <a:pt x="1526758" y="3002573"/>
                      </a:lnTo>
                      <a:cubicBezTo>
                        <a:pt x="1522307" y="3001119"/>
                        <a:pt x="1517982" y="2999338"/>
                        <a:pt x="1513630" y="2997632"/>
                      </a:cubicBezTo>
                      <a:lnTo>
                        <a:pt x="1500589" y="2992458"/>
                      </a:lnTo>
                      <a:lnTo>
                        <a:pt x="1487565" y="2987239"/>
                      </a:lnTo>
                      <a:cubicBezTo>
                        <a:pt x="1485381" y="2986401"/>
                        <a:pt x="1483256" y="2985436"/>
                        <a:pt x="1481127" y="2984467"/>
                      </a:cubicBezTo>
                      <a:lnTo>
                        <a:pt x="1474743" y="2981574"/>
                      </a:lnTo>
                      <a:lnTo>
                        <a:pt x="1449255" y="2969901"/>
                      </a:lnTo>
                      <a:cubicBezTo>
                        <a:pt x="1440921" y="2965701"/>
                        <a:pt x="1432636" y="2961398"/>
                        <a:pt x="1424345" y="2957105"/>
                      </a:cubicBezTo>
                      <a:cubicBezTo>
                        <a:pt x="1420216" y="2954927"/>
                        <a:pt x="1416033" y="2952851"/>
                        <a:pt x="1411964" y="2950574"/>
                      </a:cubicBezTo>
                      <a:lnTo>
                        <a:pt x="1399844" y="2943586"/>
                      </a:lnTo>
                      <a:lnTo>
                        <a:pt x="1387746" y="2936559"/>
                      </a:lnTo>
                      <a:cubicBezTo>
                        <a:pt x="1383736" y="2934178"/>
                        <a:pt x="1379640" y="2931939"/>
                        <a:pt x="1375762" y="2929357"/>
                      </a:cubicBezTo>
                      <a:lnTo>
                        <a:pt x="1352284" y="2914187"/>
                      </a:lnTo>
                      <a:lnTo>
                        <a:pt x="1346429" y="2910369"/>
                      </a:lnTo>
                      <a:lnTo>
                        <a:pt x="1340731" y="2906332"/>
                      </a:lnTo>
                      <a:lnTo>
                        <a:pt x="1329368" y="2898211"/>
                      </a:lnTo>
                      <a:cubicBezTo>
                        <a:pt x="1314040" y="2887610"/>
                        <a:pt x="1299665" y="2875790"/>
                        <a:pt x="1285077" y="2864237"/>
                      </a:cubicBezTo>
                      <a:cubicBezTo>
                        <a:pt x="1277931" y="2858288"/>
                        <a:pt x="1270991" y="2852095"/>
                        <a:pt x="1263969" y="2846005"/>
                      </a:cubicBezTo>
                      <a:lnTo>
                        <a:pt x="1253500" y="2836794"/>
                      </a:lnTo>
                      <a:lnTo>
                        <a:pt x="1243412" y="2827174"/>
                      </a:lnTo>
                      <a:lnTo>
                        <a:pt x="1233356" y="2817516"/>
                      </a:lnTo>
                      <a:lnTo>
                        <a:pt x="1228339" y="2812679"/>
                      </a:lnTo>
                      <a:cubicBezTo>
                        <a:pt x="1226656" y="2811072"/>
                        <a:pt x="1224995" y="2809454"/>
                        <a:pt x="1223415" y="2807749"/>
                      </a:cubicBezTo>
                      <a:lnTo>
                        <a:pt x="1204225" y="2787529"/>
                      </a:lnTo>
                      <a:cubicBezTo>
                        <a:pt x="1179222" y="2760059"/>
                        <a:pt x="1155440" y="2731385"/>
                        <a:pt x="1134397" y="2700712"/>
                      </a:cubicBezTo>
                      <a:lnTo>
                        <a:pt x="1126368" y="2689317"/>
                      </a:lnTo>
                      <a:cubicBezTo>
                        <a:pt x="1123802" y="2685444"/>
                        <a:pt x="1121313" y="2681511"/>
                        <a:pt x="1118796" y="2677605"/>
                      </a:cubicBezTo>
                      <a:cubicBezTo>
                        <a:pt x="1113801" y="2669761"/>
                        <a:pt x="1108725" y="2661972"/>
                        <a:pt x="1103866" y="2654041"/>
                      </a:cubicBezTo>
                      <a:cubicBezTo>
                        <a:pt x="1094622" y="2637895"/>
                        <a:pt x="1085002" y="2621952"/>
                        <a:pt x="1076799" y="2605218"/>
                      </a:cubicBezTo>
                      <a:cubicBezTo>
                        <a:pt x="1042438" y="2539127"/>
                        <a:pt x="1017882" y="2467905"/>
                        <a:pt x="1002592" y="2394831"/>
                      </a:cubicBezTo>
                      <a:lnTo>
                        <a:pt x="997613" y="2367274"/>
                      </a:lnTo>
                      <a:cubicBezTo>
                        <a:pt x="996845" y="2362671"/>
                        <a:pt x="995892" y="2358095"/>
                        <a:pt x="995293" y="2353465"/>
                      </a:cubicBezTo>
                      <a:lnTo>
                        <a:pt x="993479" y="2339586"/>
                      </a:lnTo>
                      <a:lnTo>
                        <a:pt x="991714" y="2325696"/>
                      </a:lnTo>
                      <a:lnTo>
                        <a:pt x="990848" y="2318750"/>
                      </a:lnTo>
                      <a:lnTo>
                        <a:pt x="990417" y="2315275"/>
                      </a:lnTo>
                      <a:lnTo>
                        <a:pt x="990129" y="2311789"/>
                      </a:lnTo>
                      <a:lnTo>
                        <a:pt x="987972" y="2283894"/>
                      </a:lnTo>
                      <a:cubicBezTo>
                        <a:pt x="987122" y="2274596"/>
                        <a:pt x="986991" y="2265281"/>
                        <a:pt x="986729" y="2255966"/>
                      </a:cubicBezTo>
                      <a:lnTo>
                        <a:pt x="986386" y="2241994"/>
                      </a:lnTo>
                      <a:lnTo>
                        <a:pt x="986234" y="2235011"/>
                      </a:lnTo>
                      <a:lnTo>
                        <a:pt x="986169" y="2231612"/>
                      </a:lnTo>
                      <a:lnTo>
                        <a:pt x="986169" y="2228801"/>
                      </a:lnTo>
                      <a:lnTo>
                        <a:pt x="986169" y="2183856"/>
                      </a:lnTo>
                      <a:lnTo>
                        <a:pt x="986169" y="2004088"/>
                      </a:lnTo>
                      <a:lnTo>
                        <a:pt x="986169" y="1285012"/>
                      </a:lnTo>
                      <a:lnTo>
                        <a:pt x="986169" y="565946"/>
                      </a:lnTo>
                      <a:lnTo>
                        <a:pt x="986169" y="521006"/>
                      </a:lnTo>
                      <a:lnTo>
                        <a:pt x="986169" y="498537"/>
                      </a:lnTo>
                      <a:lnTo>
                        <a:pt x="985711" y="481269"/>
                      </a:lnTo>
                      <a:lnTo>
                        <a:pt x="985537" y="472777"/>
                      </a:lnTo>
                      <a:cubicBezTo>
                        <a:pt x="985406" y="469950"/>
                        <a:pt x="985095" y="467139"/>
                        <a:pt x="984894" y="464318"/>
                      </a:cubicBezTo>
                      <a:lnTo>
                        <a:pt x="983641" y="447404"/>
                      </a:lnTo>
                      <a:lnTo>
                        <a:pt x="981478" y="430600"/>
                      </a:lnTo>
                      <a:lnTo>
                        <a:pt x="980449" y="422189"/>
                      </a:lnTo>
                      <a:lnTo>
                        <a:pt x="978907" y="413861"/>
                      </a:lnTo>
                      <a:lnTo>
                        <a:pt x="975922" y="397192"/>
                      </a:lnTo>
                      <a:lnTo>
                        <a:pt x="972066" y="380698"/>
                      </a:lnTo>
                      <a:cubicBezTo>
                        <a:pt x="971396" y="377958"/>
                        <a:pt x="970917" y="375169"/>
                        <a:pt x="970110" y="372462"/>
                      </a:cubicBezTo>
                      <a:lnTo>
                        <a:pt x="967757" y="364324"/>
                      </a:lnTo>
                      <a:lnTo>
                        <a:pt x="965447" y="356175"/>
                      </a:lnTo>
                      <a:cubicBezTo>
                        <a:pt x="964647" y="353468"/>
                        <a:pt x="964031" y="350700"/>
                        <a:pt x="963023" y="348059"/>
                      </a:cubicBezTo>
                      <a:lnTo>
                        <a:pt x="957565" y="332000"/>
                      </a:lnTo>
                      <a:lnTo>
                        <a:pt x="956231" y="327975"/>
                      </a:lnTo>
                      <a:cubicBezTo>
                        <a:pt x="955773" y="326635"/>
                        <a:pt x="955190" y="325344"/>
                        <a:pt x="954684" y="324026"/>
                      </a:cubicBezTo>
                      <a:lnTo>
                        <a:pt x="951546" y="316138"/>
                      </a:lnTo>
                      <a:lnTo>
                        <a:pt x="948452" y="308234"/>
                      </a:lnTo>
                      <a:cubicBezTo>
                        <a:pt x="947924" y="306921"/>
                        <a:pt x="947466" y="305581"/>
                        <a:pt x="946883" y="304290"/>
                      </a:cubicBezTo>
                      <a:lnTo>
                        <a:pt x="945108" y="300428"/>
                      </a:lnTo>
                      <a:lnTo>
                        <a:pt x="938119" y="284937"/>
                      </a:lnTo>
                      <a:cubicBezTo>
                        <a:pt x="937046" y="282311"/>
                        <a:pt x="935586" y="279865"/>
                        <a:pt x="934328" y="277327"/>
                      </a:cubicBezTo>
                      <a:lnTo>
                        <a:pt x="930444" y="269761"/>
                      </a:lnTo>
                      <a:lnTo>
                        <a:pt x="926604" y="262173"/>
                      </a:lnTo>
                      <a:cubicBezTo>
                        <a:pt x="925274" y="259667"/>
                        <a:pt x="923771" y="257254"/>
                        <a:pt x="922377" y="254781"/>
                      </a:cubicBezTo>
                      <a:lnTo>
                        <a:pt x="913912" y="240003"/>
                      </a:lnTo>
                      <a:lnTo>
                        <a:pt x="904701" y="225660"/>
                      </a:lnTo>
                      <a:lnTo>
                        <a:pt x="902423" y="222060"/>
                      </a:lnTo>
                      <a:cubicBezTo>
                        <a:pt x="901683" y="220845"/>
                        <a:pt x="900909" y="219658"/>
                        <a:pt x="900049" y="218519"/>
                      </a:cubicBezTo>
                      <a:lnTo>
                        <a:pt x="895092" y="211579"/>
                      </a:lnTo>
                      <a:lnTo>
                        <a:pt x="890173" y="204613"/>
                      </a:lnTo>
                      <a:lnTo>
                        <a:pt x="887727" y="201121"/>
                      </a:lnTo>
                      <a:cubicBezTo>
                        <a:pt x="886921" y="199950"/>
                        <a:pt x="885979" y="198877"/>
                        <a:pt x="885112" y="197749"/>
                      </a:cubicBezTo>
                      <a:lnTo>
                        <a:pt x="874594" y="184311"/>
                      </a:lnTo>
                      <a:cubicBezTo>
                        <a:pt x="873706" y="183200"/>
                        <a:pt x="872894" y="182029"/>
                        <a:pt x="871947" y="180966"/>
                      </a:cubicBezTo>
                      <a:lnTo>
                        <a:pt x="869141" y="177752"/>
                      </a:lnTo>
                      <a:lnTo>
                        <a:pt x="863558" y="171298"/>
                      </a:lnTo>
                      <a:lnTo>
                        <a:pt x="858007" y="164815"/>
                      </a:lnTo>
                      <a:cubicBezTo>
                        <a:pt x="857109" y="163710"/>
                        <a:pt x="856133" y="162675"/>
                        <a:pt x="855137" y="161661"/>
                      </a:cubicBezTo>
                      <a:lnTo>
                        <a:pt x="852184" y="158578"/>
                      </a:lnTo>
                      <a:lnTo>
                        <a:pt x="840467" y="146170"/>
                      </a:lnTo>
                      <a:lnTo>
                        <a:pt x="828140" y="134377"/>
                      </a:lnTo>
                      <a:cubicBezTo>
                        <a:pt x="826071" y="132426"/>
                        <a:pt x="824109" y="130362"/>
                        <a:pt x="821963" y="128494"/>
                      </a:cubicBezTo>
                      <a:lnTo>
                        <a:pt x="815519" y="122916"/>
                      </a:lnTo>
                      <a:lnTo>
                        <a:pt x="809102" y="117305"/>
                      </a:lnTo>
                      <a:cubicBezTo>
                        <a:pt x="806956" y="115442"/>
                        <a:pt x="804886" y="113487"/>
                        <a:pt x="802604" y="111798"/>
                      </a:cubicBezTo>
                      <a:lnTo>
                        <a:pt x="789248" y="101230"/>
                      </a:lnTo>
                      <a:lnTo>
                        <a:pt x="785919" y="98578"/>
                      </a:lnTo>
                      <a:lnTo>
                        <a:pt x="782444" y="96121"/>
                      </a:lnTo>
                      <a:lnTo>
                        <a:pt x="775521" y="91180"/>
                      </a:lnTo>
                      <a:cubicBezTo>
                        <a:pt x="770901" y="87890"/>
                        <a:pt x="766397" y="84426"/>
                        <a:pt x="761549" y="81501"/>
                      </a:cubicBezTo>
                      <a:lnTo>
                        <a:pt x="747299" y="72251"/>
                      </a:lnTo>
                      <a:cubicBezTo>
                        <a:pt x="742445" y="69348"/>
                        <a:pt x="737499" y="66603"/>
                        <a:pt x="732629" y="63727"/>
                      </a:cubicBezTo>
                      <a:cubicBezTo>
                        <a:pt x="730184" y="62316"/>
                        <a:pt x="727765" y="60840"/>
                        <a:pt x="725303" y="59456"/>
                      </a:cubicBezTo>
                      <a:lnTo>
                        <a:pt x="717759" y="55605"/>
                      </a:lnTo>
                      <a:lnTo>
                        <a:pt x="710241" y="51710"/>
                      </a:lnTo>
                      <a:lnTo>
                        <a:pt x="706489" y="49749"/>
                      </a:lnTo>
                      <a:cubicBezTo>
                        <a:pt x="705246" y="49074"/>
                        <a:pt x="703988" y="48436"/>
                        <a:pt x="702692" y="47892"/>
                      </a:cubicBezTo>
                      <a:cubicBezTo>
                        <a:pt x="692386" y="43332"/>
                        <a:pt x="682281" y="38283"/>
                        <a:pt x="671703" y="34421"/>
                      </a:cubicBezTo>
                      <a:lnTo>
                        <a:pt x="663870" y="31278"/>
                      </a:lnTo>
                      <a:cubicBezTo>
                        <a:pt x="662562" y="30760"/>
                        <a:pt x="661266" y="30199"/>
                        <a:pt x="659953" y="29709"/>
                      </a:cubicBezTo>
                      <a:lnTo>
                        <a:pt x="655955" y="28374"/>
                      </a:lnTo>
                      <a:lnTo>
                        <a:pt x="640000" y="22916"/>
                      </a:lnTo>
                      <a:cubicBezTo>
                        <a:pt x="637369" y="21909"/>
                        <a:pt x="634629" y="21266"/>
                        <a:pt x="631938" y="20481"/>
                      </a:cubicBezTo>
                      <a:lnTo>
                        <a:pt x="623838" y="18177"/>
                      </a:lnTo>
                      <a:lnTo>
                        <a:pt x="615749" y="15824"/>
                      </a:lnTo>
                      <a:cubicBezTo>
                        <a:pt x="614409" y="15394"/>
                        <a:pt x="613037" y="15100"/>
                        <a:pt x="611669" y="14795"/>
                      </a:cubicBezTo>
                      <a:lnTo>
                        <a:pt x="607568" y="13863"/>
                      </a:lnTo>
                      <a:lnTo>
                        <a:pt x="591177" y="10017"/>
                      </a:lnTo>
                      <a:lnTo>
                        <a:pt x="574607" y="7049"/>
                      </a:lnTo>
                      <a:lnTo>
                        <a:pt x="566327" y="5518"/>
                      </a:lnTo>
                      <a:lnTo>
                        <a:pt x="557965" y="4505"/>
                      </a:lnTo>
                      <a:lnTo>
                        <a:pt x="541254" y="2370"/>
                      </a:lnTo>
                      <a:lnTo>
                        <a:pt x="524427" y="1155"/>
                      </a:lnTo>
                      <a:cubicBezTo>
                        <a:pt x="521622" y="964"/>
                        <a:pt x="518827" y="654"/>
                        <a:pt x="516017" y="528"/>
                      </a:cubicBezTo>
                      <a:lnTo>
                        <a:pt x="507563" y="381"/>
                      </a:lnTo>
                      <a:cubicBezTo>
                        <a:pt x="501925" y="294"/>
                        <a:pt x="496304" y="60"/>
                        <a:pt x="490655" y="0"/>
                      </a:cubicBezTo>
                      <a:lnTo>
                        <a:pt x="473627" y="517"/>
                      </a:lnTo>
                      <a:cubicBezTo>
                        <a:pt x="470789" y="621"/>
                        <a:pt x="467946" y="583"/>
                        <a:pt x="465118" y="773"/>
                      </a:cubicBezTo>
                      <a:lnTo>
                        <a:pt x="456654" y="1482"/>
                      </a:lnTo>
                      <a:cubicBezTo>
                        <a:pt x="451016" y="1983"/>
                        <a:pt x="445351" y="2266"/>
                        <a:pt x="439729" y="2854"/>
                      </a:cubicBezTo>
                      <a:lnTo>
                        <a:pt x="422919" y="5061"/>
                      </a:lnTo>
                      <a:lnTo>
                        <a:pt x="418687" y="5567"/>
                      </a:lnTo>
                      <a:lnTo>
                        <a:pt x="416584" y="5823"/>
                      </a:lnTo>
                      <a:lnTo>
                        <a:pt x="414503" y="6215"/>
                      </a:lnTo>
                      <a:lnTo>
                        <a:pt x="406180" y="7757"/>
                      </a:lnTo>
                      <a:lnTo>
                        <a:pt x="397851" y="9249"/>
                      </a:lnTo>
                      <a:cubicBezTo>
                        <a:pt x="395079" y="9750"/>
                        <a:pt x="392279" y="10154"/>
                        <a:pt x="389555" y="10889"/>
                      </a:cubicBezTo>
                      <a:lnTo>
                        <a:pt x="373088" y="14735"/>
                      </a:lnTo>
                      <a:cubicBezTo>
                        <a:pt x="351311" y="20476"/>
                        <a:pt x="329642" y="26893"/>
                        <a:pt x="308850" y="35663"/>
                      </a:cubicBezTo>
                      <a:lnTo>
                        <a:pt x="300973" y="38740"/>
                      </a:lnTo>
                      <a:cubicBezTo>
                        <a:pt x="298391" y="39868"/>
                        <a:pt x="295847" y="41088"/>
                        <a:pt x="293276" y="42248"/>
                      </a:cubicBezTo>
                      <a:cubicBezTo>
                        <a:pt x="288161" y="44618"/>
                        <a:pt x="282976" y="46846"/>
                        <a:pt x="277877" y="49254"/>
                      </a:cubicBezTo>
                      <a:cubicBezTo>
                        <a:pt x="267914" y="54559"/>
                        <a:pt x="257657" y="59304"/>
                        <a:pt x="248027" y="65236"/>
                      </a:cubicBezTo>
                      <a:cubicBezTo>
                        <a:pt x="169636" y="110131"/>
                        <a:pt x="103584" y="177268"/>
                        <a:pt x="60279" y="256584"/>
                      </a:cubicBezTo>
                      <a:cubicBezTo>
                        <a:pt x="57604" y="261557"/>
                        <a:pt x="55142" y="266634"/>
                        <a:pt x="52522" y="271629"/>
                      </a:cubicBezTo>
                      <a:lnTo>
                        <a:pt x="48638" y="279152"/>
                      </a:lnTo>
                      <a:lnTo>
                        <a:pt x="45179" y="286876"/>
                      </a:lnTo>
                      <a:lnTo>
                        <a:pt x="41676" y="294578"/>
                      </a:lnTo>
                      <a:lnTo>
                        <a:pt x="39906" y="298424"/>
                      </a:lnTo>
                      <a:cubicBezTo>
                        <a:pt x="39296" y="299693"/>
                        <a:pt x="38724" y="300984"/>
                        <a:pt x="38245" y="302313"/>
                      </a:cubicBezTo>
                      <a:lnTo>
                        <a:pt x="32035" y="318045"/>
                      </a:lnTo>
                      <a:cubicBezTo>
                        <a:pt x="24267" y="339185"/>
                        <a:pt x="17224" y="360658"/>
                        <a:pt x="12534" y="382730"/>
                      </a:cubicBezTo>
                      <a:lnTo>
                        <a:pt x="10579" y="390955"/>
                      </a:lnTo>
                      <a:cubicBezTo>
                        <a:pt x="9908" y="393695"/>
                        <a:pt x="9565" y="396506"/>
                        <a:pt x="9026" y="399273"/>
                      </a:cubicBezTo>
                      <a:lnTo>
                        <a:pt x="5976" y="415925"/>
                      </a:lnTo>
                      <a:lnTo>
                        <a:pt x="3802" y="432735"/>
                      </a:lnTo>
                      <a:lnTo>
                        <a:pt x="2669" y="441135"/>
                      </a:lnTo>
                      <a:lnTo>
                        <a:pt x="2048" y="449605"/>
                      </a:lnTo>
                      <a:lnTo>
                        <a:pt x="692" y="466540"/>
                      </a:lnTo>
                      <a:lnTo>
                        <a:pt x="251" y="483568"/>
                      </a:lnTo>
                      <a:cubicBezTo>
                        <a:pt x="180" y="486406"/>
                        <a:pt x="27" y="489249"/>
                        <a:pt x="0" y="492076"/>
                      </a:cubicBezTo>
                      <a:lnTo>
                        <a:pt x="245" y="500525"/>
                      </a:lnTo>
                      <a:lnTo>
                        <a:pt x="588" y="517428"/>
                      </a:lnTo>
                      <a:lnTo>
                        <a:pt x="12790" y="516818"/>
                      </a:lnTo>
                      <a:lnTo>
                        <a:pt x="12458" y="500335"/>
                      </a:lnTo>
                      <a:lnTo>
                        <a:pt x="12213" y="492093"/>
                      </a:lnTo>
                      <a:cubicBezTo>
                        <a:pt x="12240" y="489331"/>
                        <a:pt x="12392" y="486558"/>
                        <a:pt x="12458" y="483791"/>
                      </a:cubicBezTo>
                      <a:lnTo>
                        <a:pt x="12883" y="467178"/>
                      </a:lnTo>
                      <a:lnTo>
                        <a:pt x="14206" y="450662"/>
                      </a:lnTo>
                      <a:lnTo>
                        <a:pt x="14811" y="442398"/>
                      </a:lnTo>
                      <a:lnTo>
                        <a:pt x="15922" y="434206"/>
                      </a:lnTo>
                      <a:lnTo>
                        <a:pt x="18036" y="417810"/>
                      </a:lnTo>
                      <a:lnTo>
                        <a:pt x="21015" y="401577"/>
                      </a:lnTo>
                      <a:cubicBezTo>
                        <a:pt x="21538" y="398881"/>
                        <a:pt x="21871" y="396135"/>
                        <a:pt x="22524" y="393466"/>
                      </a:cubicBezTo>
                      <a:lnTo>
                        <a:pt x="24436" y="385448"/>
                      </a:lnTo>
                      <a:cubicBezTo>
                        <a:pt x="28995" y="363926"/>
                        <a:pt x="35875" y="342998"/>
                        <a:pt x="43447" y="322381"/>
                      </a:cubicBezTo>
                      <a:lnTo>
                        <a:pt x="49499" y="307047"/>
                      </a:lnTo>
                      <a:cubicBezTo>
                        <a:pt x="49967" y="305756"/>
                        <a:pt x="50523" y="304498"/>
                        <a:pt x="51122" y="303255"/>
                      </a:cubicBezTo>
                      <a:lnTo>
                        <a:pt x="52849" y="299508"/>
                      </a:lnTo>
                      <a:lnTo>
                        <a:pt x="56264" y="292002"/>
                      </a:lnTo>
                      <a:lnTo>
                        <a:pt x="59630" y="284468"/>
                      </a:lnTo>
                      <a:lnTo>
                        <a:pt x="63422" y="277136"/>
                      </a:lnTo>
                      <a:cubicBezTo>
                        <a:pt x="65982" y="272266"/>
                        <a:pt x="68379" y="267309"/>
                        <a:pt x="70982" y="262462"/>
                      </a:cubicBezTo>
                      <a:cubicBezTo>
                        <a:pt x="113209" y="185117"/>
                        <a:pt x="177654" y="119615"/>
                        <a:pt x="254100" y="75836"/>
                      </a:cubicBezTo>
                      <a:cubicBezTo>
                        <a:pt x="263491" y="70045"/>
                        <a:pt x="273498" y="65432"/>
                        <a:pt x="283204" y="60246"/>
                      </a:cubicBezTo>
                      <a:cubicBezTo>
                        <a:pt x="288178" y="57898"/>
                        <a:pt x="293233" y="55730"/>
                        <a:pt x="298222" y="53415"/>
                      </a:cubicBezTo>
                      <a:cubicBezTo>
                        <a:pt x="300728" y="52282"/>
                        <a:pt x="303206" y="51095"/>
                        <a:pt x="305728" y="49989"/>
                      </a:cubicBezTo>
                      <a:lnTo>
                        <a:pt x="313409" y="46993"/>
                      </a:lnTo>
                      <a:cubicBezTo>
                        <a:pt x="333678" y="38430"/>
                        <a:pt x="354808" y="32187"/>
                        <a:pt x="376041" y="26582"/>
                      </a:cubicBezTo>
                      <a:lnTo>
                        <a:pt x="392099" y="22829"/>
                      </a:lnTo>
                      <a:cubicBezTo>
                        <a:pt x="394752" y="22110"/>
                        <a:pt x="397486" y="21718"/>
                        <a:pt x="400188" y="21233"/>
                      </a:cubicBezTo>
                      <a:lnTo>
                        <a:pt x="408310" y="19779"/>
                      </a:lnTo>
                      <a:lnTo>
                        <a:pt x="416426" y="18275"/>
                      </a:lnTo>
                      <a:lnTo>
                        <a:pt x="418452" y="17889"/>
                      </a:lnTo>
                      <a:lnTo>
                        <a:pt x="420506" y="17638"/>
                      </a:lnTo>
                      <a:lnTo>
                        <a:pt x="424608" y="17131"/>
                      </a:lnTo>
                      <a:lnTo>
                        <a:pt x="440998" y="14974"/>
                      </a:lnTo>
                      <a:cubicBezTo>
                        <a:pt x="446484" y="14402"/>
                        <a:pt x="452013" y="14130"/>
                        <a:pt x="457509" y="13640"/>
                      </a:cubicBezTo>
                      <a:lnTo>
                        <a:pt x="465767" y="12948"/>
                      </a:lnTo>
                      <a:cubicBezTo>
                        <a:pt x="468523" y="12757"/>
                        <a:pt x="471301" y="12795"/>
                        <a:pt x="474068" y="12698"/>
                      </a:cubicBezTo>
                      <a:lnTo>
                        <a:pt x="490682" y="12191"/>
                      </a:lnTo>
                      <a:cubicBezTo>
                        <a:pt x="496189" y="12251"/>
                        <a:pt x="501669" y="12485"/>
                        <a:pt x="507171" y="12567"/>
                      </a:cubicBezTo>
                      <a:lnTo>
                        <a:pt x="515412" y="12708"/>
                      </a:lnTo>
                      <a:cubicBezTo>
                        <a:pt x="518152" y="12828"/>
                        <a:pt x="520881" y="13133"/>
                        <a:pt x="523610" y="13318"/>
                      </a:cubicBezTo>
                      <a:lnTo>
                        <a:pt x="540012" y="14500"/>
                      </a:lnTo>
                      <a:lnTo>
                        <a:pt x="556299" y="16587"/>
                      </a:lnTo>
                      <a:lnTo>
                        <a:pt x="564448" y="17573"/>
                      </a:lnTo>
                      <a:lnTo>
                        <a:pt x="572515" y="19071"/>
                      </a:lnTo>
                      <a:lnTo>
                        <a:pt x="588666" y="21958"/>
                      </a:lnTo>
                      <a:lnTo>
                        <a:pt x="604637" y="25705"/>
                      </a:lnTo>
                      <a:lnTo>
                        <a:pt x="608635" y="26610"/>
                      </a:lnTo>
                      <a:cubicBezTo>
                        <a:pt x="609970" y="26904"/>
                        <a:pt x="611310" y="27187"/>
                        <a:pt x="612612" y="27612"/>
                      </a:cubicBezTo>
                      <a:lnTo>
                        <a:pt x="620494" y="29910"/>
                      </a:lnTo>
                      <a:lnTo>
                        <a:pt x="628387" y="32155"/>
                      </a:lnTo>
                      <a:cubicBezTo>
                        <a:pt x="631012" y="32917"/>
                        <a:pt x="633681" y="33538"/>
                        <a:pt x="636247" y="34524"/>
                      </a:cubicBezTo>
                      <a:lnTo>
                        <a:pt x="651799" y="39846"/>
                      </a:lnTo>
                      <a:lnTo>
                        <a:pt x="655699" y="41143"/>
                      </a:lnTo>
                      <a:cubicBezTo>
                        <a:pt x="656985" y="41622"/>
                        <a:pt x="658243" y="42167"/>
                        <a:pt x="659517" y="42673"/>
                      </a:cubicBezTo>
                      <a:lnTo>
                        <a:pt x="667154" y="45740"/>
                      </a:lnTo>
                      <a:cubicBezTo>
                        <a:pt x="677471" y="49493"/>
                        <a:pt x="687314" y="54428"/>
                        <a:pt x="697370" y="58868"/>
                      </a:cubicBezTo>
                      <a:cubicBezTo>
                        <a:pt x="698639" y="59396"/>
                        <a:pt x="699865" y="60023"/>
                        <a:pt x="701074" y="60682"/>
                      </a:cubicBezTo>
                      <a:lnTo>
                        <a:pt x="704729" y="62599"/>
                      </a:lnTo>
                      <a:lnTo>
                        <a:pt x="712061" y="66396"/>
                      </a:lnTo>
                      <a:lnTo>
                        <a:pt x="719415" y="70149"/>
                      </a:lnTo>
                      <a:cubicBezTo>
                        <a:pt x="721817" y="71500"/>
                        <a:pt x="724175" y="72938"/>
                        <a:pt x="726561" y="74316"/>
                      </a:cubicBezTo>
                      <a:cubicBezTo>
                        <a:pt x="731311" y="77121"/>
                        <a:pt x="736132" y="79796"/>
                        <a:pt x="740866" y="82628"/>
                      </a:cubicBezTo>
                      <a:lnTo>
                        <a:pt x="754767" y="91654"/>
                      </a:lnTo>
                      <a:cubicBezTo>
                        <a:pt x="759501" y="94503"/>
                        <a:pt x="763896" y="97891"/>
                        <a:pt x="768401" y="101094"/>
                      </a:cubicBezTo>
                      <a:lnTo>
                        <a:pt x="775155" y="105915"/>
                      </a:lnTo>
                      <a:lnTo>
                        <a:pt x="778544" y="108312"/>
                      </a:lnTo>
                      <a:lnTo>
                        <a:pt x="781790" y="110905"/>
                      </a:lnTo>
                      <a:lnTo>
                        <a:pt x="794825" y="121216"/>
                      </a:lnTo>
                      <a:cubicBezTo>
                        <a:pt x="797059" y="122861"/>
                        <a:pt x="799074" y="124773"/>
                        <a:pt x="801166" y="126593"/>
                      </a:cubicBezTo>
                      <a:lnTo>
                        <a:pt x="807425" y="132067"/>
                      </a:lnTo>
                      <a:lnTo>
                        <a:pt x="813716" y="137509"/>
                      </a:lnTo>
                      <a:cubicBezTo>
                        <a:pt x="815808" y="139328"/>
                        <a:pt x="817720" y="141349"/>
                        <a:pt x="819741" y="143250"/>
                      </a:cubicBezTo>
                      <a:lnTo>
                        <a:pt x="831768" y="154760"/>
                      </a:lnTo>
                      <a:lnTo>
                        <a:pt x="843202" y="166869"/>
                      </a:lnTo>
                      <a:lnTo>
                        <a:pt x="846083" y="169876"/>
                      </a:lnTo>
                      <a:cubicBezTo>
                        <a:pt x="847058" y="170867"/>
                        <a:pt x="848012" y="171875"/>
                        <a:pt x="848883" y="172953"/>
                      </a:cubicBezTo>
                      <a:lnTo>
                        <a:pt x="854298" y="179283"/>
                      </a:lnTo>
                      <a:lnTo>
                        <a:pt x="859745" y="185580"/>
                      </a:lnTo>
                      <a:lnTo>
                        <a:pt x="862485" y="188718"/>
                      </a:lnTo>
                      <a:cubicBezTo>
                        <a:pt x="863406" y="189758"/>
                        <a:pt x="864201" y="190902"/>
                        <a:pt x="865067" y="191986"/>
                      </a:cubicBezTo>
                      <a:lnTo>
                        <a:pt x="875329" y="205103"/>
                      </a:lnTo>
                      <a:cubicBezTo>
                        <a:pt x="876174" y="206203"/>
                        <a:pt x="877094" y="207249"/>
                        <a:pt x="877879" y="208393"/>
                      </a:cubicBezTo>
                      <a:lnTo>
                        <a:pt x="880264" y="211803"/>
                      </a:lnTo>
                      <a:lnTo>
                        <a:pt x="885063" y="218601"/>
                      </a:lnTo>
                      <a:lnTo>
                        <a:pt x="889900" y="225372"/>
                      </a:lnTo>
                      <a:cubicBezTo>
                        <a:pt x="890739" y="226477"/>
                        <a:pt x="891497" y="227643"/>
                        <a:pt x="892216" y="228825"/>
                      </a:cubicBezTo>
                      <a:lnTo>
                        <a:pt x="894438" y="232339"/>
                      </a:lnTo>
                      <a:lnTo>
                        <a:pt x="903426" y="246332"/>
                      </a:lnTo>
                      <a:lnTo>
                        <a:pt x="911684" y="260751"/>
                      </a:lnTo>
                      <a:cubicBezTo>
                        <a:pt x="913046" y="263159"/>
                        <a:pt x="914516" y="265512"/>
                        <a:pt x="915813" y="267958"/>
                      </a:cubicBezTo>
                      <a:lnTo>
                        <a:pt x="919560" y="275366"/>
                      </a:lnTo>
                      <a:lnTo>
                        <a:pt x="923351" y="282747"/>
                      </a:lnTo>
                      <a:cubicBezTo>
                        <a:pt x="924577" y="285225"/>
                        <a:pt x="926010" y="287606"/>
                        <a:pt x="927050" y="290171"/>
                      </a:cubicBezTo>
                      <a:lnTo>
                        <a:pt x="933865" y="305282"/>
                      </a:lnTo>
                      <a:lnTo>
                        <a:pt x="935597" y="309046"/>
                      </a:lnTo>
                      <a:cubicBezTo>
                        <a:pt x="936163" y="310304"/>
                        <a:pt x="936610" y="311612"/>
                        <a:pt x="937128" y="312892"/>
                      </a:cubicBezTo>
                      <a:lnTo>
                        <a:pt x="940145" y="320599"/>
                      </a:lnTo>
                      <a:lnTo>
                        <a:pt x="943207" y="328291"/>
                      </a:lnTo>
                      <a:cubicBezTo>
                        <a:pt x="943702" y="329576"/>
                        <a:pt x="944274" y="330840"/>
                        <a:pt x="944721" y="332142"/>
                      </a:cubicBezTo>
                      <a:lnTo>
                        <a:pt x="946023" y="336069"/>
                      </a:lnTo>
                      <a:lnTo>
                        <a:pt x="951345" y="351730"/>
                      </a:lnTo>
                      <a:cubicBezTo>
                        <a:pt x="952330" y="354312"/>
                        <a:pt x="952930" y="357008"/>
                        <a:pt x="953709" y="359650"/>
                      </a:cubicBezTo>
                      <a:lnTo>
                        <a:pt x="955958" y="367598"/>
                      </a:lnTo>
                      <a:lnTo>
                        <a:pt x="958257" y="375534"/>
                      </a:lnTo>
                      <a:cubicBezTo>
                        <a:pt x="959047" y="378176"/>
                        <a:pt x="959510" y="380894"/>
                        <a:pt x="960164" y="383569"/>
                      </a:cubicBezTo>
                      <a:lnTo>
                        <a:pt x="963928" y="399649"/>
                      </a:lnTo>
                      <a:lnTo>
                        <a:pt x="966836" y="415903"/>
                      </a:lnTo>
                      <a:lnTo>
                        <a:pt x="968345" y="424025"/>
                      </a:lnTo>
                      <a:lnTo>
                        <a:pt x="969342" y="432228"/>
                      </a:lnTo>
                      <a:lnTo>
                        <a:pt x="971456" y="448614"/>
                      </a:lnTo>
                      <a:lnTo>
                        <a:pt x="972676" y="465113"/>
                      </a:lnTo>
                      <a:cubicBezTo>
                        <a:pt x="972872" y="467864"/>
                        <a:pt x="973182" y="470604"/>
                        <a:pt x="973308" y="473360"/>
                      </a:cubicBezTo>
                      <a:lnTo>
                        <a:pt x="973471" y="481645"/>
                      </a:lnTo>
                      <a:lnTo>
                        <a:pt x="973923" y="498521"/>
                      </a:lnTo>
                      <a:lnTo>
                        <a:pt x="973923" y="520990"/>
                      </a:lnTo>
                      <a:lnTo>
                        <a:pt x="973923" y="565929"/>
                      </a:lnTo>
                      <a:lnTo>
                        <a:pt x="973923" y="1285001"/>
                      </a:lnTo>
                      <a:lnTo>
                        <a:pt x="973923" y="2004072"/>
                      </a:lnTo>
                      <a:lnTo>
                        <a:pt x="973923" y="2183840"/>
                      </a:lnTo>
                      <a:lnTo>
                        <a:pt x="973923" y="2228785"/>
                      </a:lnTo>
                      <a:lnTo>
                        <a:pt x="973923" y="2231595"/>
                      </a:lnTo>
                      <a:lnTo>
                        <a:pt x="973989" y="2235038"/>
                      </a:lnTo>
                      <a:lnTo>
                        <a:pt x="974141" y="2242130"/>
                      </a:lnTo>
                      <a:lnTo>
                        <a:pt x="974490" y="2256310"/>
                      </a:lnTo>
                      <a:cubicBezTo>
                        <a:pt x="974751" y="2265760"/>
                        <a:pt x="974887" y="2275216"/>
                        <a:pt x="975748" y="2284651"/>
                      </a:cubicBezTo>
                      <a:lnTo>
                        <a:pt x="977943" y="2312966"/>
                      </a:lnTo>
                      <a:lnTo>
                        <a:pt x="978238" y="2316501"/>
                      </a:lnTo>
                      <a:lnTo>
                        <a:pt x="978673" y="2320025"/>
                      </a:lnTo>
                      <a:lnTo>
                        <a:pt x="979550" y="2327074"/>
                      </a:lnTo>
                      <a:lnTo>
                        <a:pt x="981342" y="2341171"/>
                      </a:lnTo>
                      <a:lnTo>
                        <a:pt x="983183" y="2355263"/>
                      </a:lnTo>
                      <a:cubicBezTo>
                        <a:pt x="983788" y="2359958"/>
                        <a:pt x="984752" y="2364605"/>
                        <a:pt x="985537" y="2369278"/>
                      </a:cubicBezTo>
                      <a:lnTo>
                        <a:pt x="990597" y="2397250"/>
                      </a:lnTo>
                      <a:cubicBezTo>
                        <a:pt x="1006111" y="2471424"/>
                        <a:pt x="1031042" y="2543713"/>
                        <a:pt x="1065910" y="2610785"/>
                      </a:cubicBezTo>
                      <a:cubicBezTo>
                        <a:pt x="1074244" y="2627763"/>
                        <a:pt x="1083994" y="2643947"/>
                        <a:pt x="1093380" y="2660327"/>
                      </a:cubicBezTo>
                      <a:cubicBezTo>
                        <a:pt x="1098310" y="2668372"/>
                        <a:pt x="1103457" y="2676282"/>
                        <a:pt x="1108529" y="2684240"/>
                      </a:cubicBezTo>
                      <a:cubicBezTo>
                        <a:pt x="1111089" y="2688205"/>
                        <a:pt x="1113611" y="2692193"/>
                        <a:pt x="1116214" y="2696126"/>
                      </a:cubicBezTo>
                      <a:lnTo>
                        <a:pt x="1124358" y="2707695"/>
                      </a:lnTo>
                      <a:cubicBezTo>
                        <a:pt x="1145716" y="2738815"/>
                        <a:pt x="1169847" y="2767920"/>
                        <a:pt x="1195215" y="2795793"/>
                      </a:cubicBezTo>
                      <a:lnTo>
                        <a:pt x="1214689" y="2816307"/>
                      </a:lnTo>
                      <a:cubicBezTo>
                        <a:pt x="1216296" y="2818033"/>
                        <a:pt x="1217979" y="2819678"/>
                        <a:pt x="1219684" y="2821307"/>
                      </a:cubicBezTo>
                      <a:lnTo>
                        <a:pt x="1224771" y="2826221"/>
                      </a:lnTo>
                      <a:lnTo>
                        <a:pt x="1234974" y="2836020"/>
                      </a:lnTo>
                      <a:lnTo>
                        <a:pt x="1245209" y="2845782"/>
                      </a:lnTo>
                      <a:lnTo>
                        <a:pt x="1255831" y="2855129"/>
                      </a:lnTo>
                      <a:cubicBezTo>
                        <a:pt x="1262956" y="2861311"/>
                        <a:pt x="1269999" y="2867592"/>
                        <a:pt x="1277255" y="2873628"/>
                      </a:cubicBezTo>
                      <a:cubicBezTo>
                        <a:pt x="1292055" y="2885355"/>
                        <a:pt x="1306648" y="2897345"/>
                        <a:pt x="1322200" y="2908108"/>
                      </a:cubicBezTo>
                      <a:lnTo>
                        <a:pt x="1333731" y="2916350"/>
                      </a:lnTo>
                      <a:lnTo>
                        <a:pt x="1339516" y="2920441"/>
                      </a:lnTo>
                      <a:lnTo>
                        <a:pt x="1345454" y="2924314"/>
                      </a:lnTo>
                      <a:lnTo>
                        <a:pt x="1369285" y="2939707"/>
                      </a:lnTo>
                      <a:cubicBezTo>
                        <a:pt x="1373218" y="2942327"/>
                        <a:pt x="1377379" y="2944604"/>
                        <a:pt x="1381449" y="2947017"/>
                      </a:cubicBezTo>
                      <a:lnTo>
                        <a:pt x="1393727" y="2954153"/>
                      </a:lnTo>
                      <a:lnTo>
                        <a:pt x="1406026" y="2961245"/>
                      </a:lnTo>
                      <a:cubicBezTo>
                        <a:pt x="1410155" y="2963560"/>
                        <a:pt x="1414404" y="2965668"/>
                        <a:pt x="1418593" y="2967875"/>
                      </a:cubicBezTo>
                      <a:cubicBezTo>
                        <a:pt x="1427009" y="2972232"/>
                        <a:pt x="1435414" y="2976601"/>
                        <a:pt x="1443879" y="2980861"/>
                      </a:cubicBezTo>
                      <a:lnTo>
                        <a:pt x="1469753" y="2992708"/>
                      </a:lnTo>
                      <a:lnTo>
                        <a:pt x="1476235" y="2995639"/>
                      </a:lnTo>
                      <a:cubicBezTo>
                        <a:pt x="1478392" y="2996625"/>
                        <a:pt x="1480555" y="2997600"/>
                        <a:pt x="1482772" y="2998455"/>
                      </a:cubicBezTo>
                      <a:lnTo>
                        <a:pt x="1495992" y="3003755"/>
                      </a:lnTo>
                      <a:lnTo>
                        <a:pt x="1509229" y="3009006"/>
                      </a:lnTo>
                      <a:cubicBezTo>
                        <a:pt x="1513646" y="3010738"/>
                        <a:pt x="1518037" y="3012547"/>
                        <a:pt x="1522558" y="3014023"/>
                      </a:cubicBezTo>
                      <a:lnTo>
                        <a:pt x="1549532" y="3023240"/>
                      </a:lnTo>
                      <a:lnTo>
                        <a:pt x="1556287" y="3025511"/>
                      </a:lnTo>
                      <a:lnTo>
                        <a:pt x="1563134" y="3027505"/>
                      </a:lnTo>
                      <a:lnTo>
                        <a:pt x="1576839" y="3031454"/>
                      </a:lnTo>
                      <a:cubicBezTo>
                        <a:pt x="1595038" y="3037005"/>
                        <a:pt x="1613651" y="3041014"/>
                        <a:pt x="1632182" y="3045295"/>
                      </a:cubicBezTo>
                      <a:cubicBezTo>
                        <a:pt x="1636801" y="3046439"/>
                        <a:pt x="1641513" y="3047125"/>
                        <a:pt x="1646181" y="3048030"/>
                      </a:cubicBezTo>
                      <a:lnTo>
                        <a:pt x="1660224" y="3050557"/>
                      </a:lnTo>
                      <a:lnTo>
                        <a:pt x="1674273" y="3053036"/>
                      </a:lnTo>
                      <a:cubicBezTo>
                        <a:pt x="1678952" y="3053875"/>
                        <a:pt x="1683691" y="3054338"/>
                        <a:pt x="1688397" y="3054997"/>
                      </a:cubicBezTo>
                      <a:lnTo>
                        <a:pt x="1716701" y="3058548"/>
                      </a:lnTo>
                      <a:cubicBezTo>
                        <a:pt x="1726157" y="3059452"/>
                        <a:pt x="1735635" y="3060079"/>
                        <a:pt x="1745108" y="3060804"/>
                      </a:cubicBezTo>
                      <a:lnTo>
                        <a:pt x="1759319" y="3061817"/>
                      </a:lnTo>
                      <a:cubicBezTo>
                        <a:pt x="1764058" y="3062045"/>
                        <a:pt x="1768797" y="3062105"/>
                        <a:pt x="1773542" y="3062247"/>
                      </a:cubicBezTo>
                      <a:lnTo>
                        <a:pt x="1801993" y="3062852"/>
                      </a:lnTo>
                      <a:cubicBezTo>
                        <a:pt x="1839742" y="3062590"/>
                        <a:pt x="1877523" y="3059992"/>
                        <a:pt x="1915082" y="3054953"/>
                      </a:cubicBezTo>
                      <a:cubicBezTo>
                        <a:pt x="1952607" y="3049637"/>
                        <a:pt x="1989784" y="3041733"/>
                        <a:pt x="2026324" y="3031514"/>
                      </a:cubicBezTo>
                      <a:lnTo>
                        <a:pt x="2053587" y="3023349"/>
                      </a:lnTo>
                      <a:cubicBezTo>
                        <a:pt x="2062581" y="3020342"/>
                        <a:pt x="2071536" y="3017204"/>
                        <a:pt x="2080496" y="3014088"/>
                      </a:cubicBezTo>
                      <a:lnTo>
                        <a:pt x="2087213" y="3011735"/>
                      </a:lnTo>
                      <a:cubicBezTo>
                        <a:pt x="2089446" y="3010935"/>
                        <a:pt x="2091636" y="3010025"/>
                        <a:pt x="2093847" y="3009170"/>
                      </a:cubicBezTo>
                      <a:lnTo>
                        <a:pt x="2107084" y="3003946"/>
                      </a:lnTo>
                      <a:lnTo>
                        <a:pt x="2120299" y="2998678"/>
                      </a:lnTo>
                      <a:cubicBezTo>
                        <a:pt x="2124657" y="2996821"/>
                        <a:pt x="2128976" y="2994860"/>
                        <a:pt x="2133312" y="2992943"/>
                      </a:cubicBezTo>
                      <a:lnTo>
                        <a:pt x="2146293" y="2987136"/>
                      </a:lnTo>
                      <a:lnTo>
                        <a:pt x="2152775" y="2984216"/>
                      </a:lnTo>
                      <a:cubicBezTo>
                        <a:pt x="2154921" y="2983208"/>
                        <a:pt x="2157029" y="2982130"/>
                        <a:pt x="2159159" y="2981084"/>
                      </a:cubicBezTo>
                      <a:lnTo>
                        <a:pt x="2184592" y="2968365"/>
                      </a:lnTo>
                      <a:lnTo>
                        <a:pt x="2209480" y="2954632"/>
                      </a:lnTo>
                      <a:lnTo>
                        <a:pt x="2215684" y="2951168"/>
                      </a:lnTo>
                      <a:lnTo>
                        <a:pt x="2221758" y="2947486"/>
                      </a:lnTo>
                      <a:lnTo>
                        <a:pt x="2233889" y="2940094"/>
                      </a:lnTo>
                      <a:lnTo>
                        <a:pt x="2245987" y="2932642"/>
                      </a:lnTo>
                      <a:lnTo>
                        <a:pt x="2257802" y="2924766"/>
                      </a:lnTo>
                      <a:lnTo>
                        <a:pt x="2269590" y="2916845"/>
                      </a:lnTo>
                      <a:cubicBezTo>
                        <a:pt x="2271545" y="2915511"/>
                        <a:pt x="2273533" y="2914225"/>
                        <a:pt x="2275451" y="2912842"/>
                      </a:cubicBezTo>
                      <a:lnTo>
                        <a:pt x="2281187" y="2908664"/>
                      </a:lnTo>
                      <a:cubicBezTo>
                        <a:pt x="2288818" y="2903064"/>
                        <a:pt x="2296493" y="2897524"/>
                        <a:pt x="2304032" y="2891805"/>
                      </a:cubicBezTo>
                      <a:lnTo>
                        <a:pt x="2326208" y="2874085"/>
                      </a:lnTo>
                      <a:cubicBezTo>
                        <a:pt x="2355334" y="2849921"/>
                        <a:pt x="2382858" y="2823862"/>
                        <a:pt x="2408569" y="2796109"/>
                      </a:cubicBezTo>
                      <a:lnTo>
                        <a:pt x="2427454" y="2774930"/>
                      </a:lnTo>
                      <a:cubicBezTo>
                        <a:pt x="2433593" y="2767740"/>
                        <a:pt x="2439525" y="2760359"/>
                        <a:pt x="2445528" y="2753049"/>
                      </a:cubicBezTo>
                      <a:cubicBezTo>
                        <a:pt x="2451623" y="2745809"/>
                        <a:pt x="2457147" y="2738118"/>
                        <a:pt x="2462878" y="2730585"/>
                      </a:cubicBezTo>
                      <a:lnTo>
                        <a:pt x="2471380" y="2719216"/>
                      </a:lnTo>
                      <a:cubicBezTo>
                        <a:pt x="2474131" y="2715365"/>
                        <a:pt x="2476784" y="2711449"/>
                        <a:pt x="2479486" y="2707559"/>
                      </a:cubicBezTo>
                      <a:lnTo>
                        <a:pt x="2487520" y="2695853"/>
                      </a:lnTo>
                      <a:lnTo>
                        <a:pt x="2491524" y="2689987"/>
                      </a:lnTo>
                      <a:lnTo>
                        <a:pt x="2495332" y="2683989"/>
                      </a:lnTo>
                      <a:lnTo>
                        <a:pt x="2510399" y="2659907"/>
                      </a:lnTo>
                      <a:lnTo>
                        <a:pt x="2524485" y="2635221"/>
                      </a:lnTo>
                      <a:lnTo>
                        <a:pt x="2527960" y="2629022"/>
                      </a:lnTo>
                      <a:lnTo>
                        <a:pt x="2531234" y="2622714"/>
                      </a:lnTo>
                      <a:lnTo>
                        <a:pt x="2537743" y="2610076"/>
                      </a:lnTo>
                      <a:cubicBezTo>
                        <a:pt x="2539895" y="2605855"/>
                        <a:pt x="2542090" y="2601655"/>
                        <a:pt x="2544182" y="2597401"/>
                      </a:cubicBezTo>
                      <a:lnTo>
                        <a:pt x="2550174" y="2584502"/>
                      </a:lnTo>
                      <a:lnTo>
                        <a:pt x="2556117" y="2571581"/>
                      </a:lnTo>
                      <a:cubicBezTo>
                        <a:pt x="2557086" y="2569419"/>
                        <a:pt x="2558121" y="2567284"/>
                        <a:pt x="2559036" y="2565099"/>
                      </a:cubicBezTo>
                      <a:lnTo>
                        <a:pt x="2561760" y="2558530"/>
                      </a:lnTo>
                      <a:cubicBezTo>
                        <a:pt x="2565361" y="2549760"/>
                        <a:pt x="2569010" y="2541001"/>
                        <a:pt x="2572485" y="2532176"/>
                      </a:cubicBezTo>
                      <a:lnTo>
                        <a:pt x="2582154" y="2505409"/>
                      </a:lnTo>
                      <a:cubicBezTo>
                        <a:pt x="2594405" y="2469496"/>
                        <a:pt x="2604270" y="2432782"/>
                        <a:pt x="2611721" y="2395588"/>
                      </a:cubicBezTo>
                      <a:lnTo>
                        <a:pt x="2599749" y="23932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4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B31ACB-3BDF-C434-9477-213E53DECF77}"/>
              </a:ext>
            </a:extLst>
          </p:cNvPr>
          <p:cNvSpPr/>
          <p:nvPr/>
        </p:nvSpPr>
        <p:spPr>
          <a:xfrm>
            <a:off x="8029965" y="2269489"/>
            <a:ext cx="699878" cy="699878"/>
          </a:xfrm>
          <a:custGeom>
            <a:avLst/>
            <a:gdLst>
              <a:gd name="connsiteX0" fmla="*/ 1202766 w 1202765"/>
              <a:gd name="connsiteY0" fmla="*/ 601383 h 1202765"/>
              <a:gd name="connsiteX1" fmla="*/ 601383 w 1202765"/>
              <a:gd name="connsiteY1" fmla="*/ 1202766 h 1202765"/>
              <a:gd name="connsiteX2" fmla="*/ 0 w 1202765"/>
              <a:gd name="connsiteY2" fmla="*/ 601383 h 1202765"/>
              <a:gd name="connsiteX3" fmla="*/ 601383 w 1202765"/>
              <a:gd name="connsiteY3" fmla="*/ 0 h 1202765"/>
              <a:gd name="connsiteX4" fmla="*/ 1202766 w 1202765"/>
              <a:gd name="connsiteY4" fmla="*/ 601383 h 120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765" h="1202765">
                <a:moveTo>
                  <a:pt x="1202766" y="601383"/>
                </a:moveTo>
                <a:cubicBezTo>
                  <a:pt x="1202766" y="933517"/>
                  <a:pt x="933517" y="1202766"/>
                  <a:pt x="601383" y="1202766"/>
                </a:cubicBezTo>
                <a:cubicBezTo>
                  <a:pt x="269248" y="1202766"/>
                  <a:pt x="0" y="933517"/>
                  <a:pt x="0" y="601383"/>
                </a:cubicBezTo>
                <a:cubicBezTo>
                  <a:pt x="0" y="269248"/>
                  <a:pt x="269248" y="0"/>
                  <a:pt x="601383" y="0"/>
                </a:cubicBezTo>
                <a:cubicBezTo>
                  <a:pt x="933518" y="0"/>
                  <a:pt x="1202766" y="269248"/>
                  <a:pt x="1202766" y="601383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l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D6DCEC-B9B2-1977-67C1-50A180A15D0B}"/>
              </a:ext>
            </a:extLst>
          </p:cNvPr>
          <p:cNvSpPr txBox="1"/>
          <p:nvPr/>
        </p:nvSpPr>
        <p:spPr>
          <a:xfrm>
            <a:off x="8083188" y="2461283"/>
            <a:ext cx="593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80%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D173E1-5152-787A-DE7E-F70D8D90C33B}"/>
              </a:ext>
            </a:extLst>
          </p:cNvPr>
          <p:cNvGrpSpPr/>
          <p:nvPr/>
        </p:nvGrpSpPr>
        <p:grpSpPr>
          <a:xfrm>
            <a:off x="4970524" y="3179598"/>
            <a:ext cx="487136" cy="487136"/>
            <a:chOff x="6035039" y="3518434"/>
            <a:chExt cx="592556" cy="592556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9F44586-58A6-C066-8364-878CA22A75E6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405752-4FBE-856F-20B1-81F655613574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D9B9285-9DD4-F370-68B5-87BD1546CAE4}"/>
              </a:ext>
            </a:extLst>
          </p:cNvPr>
          <p:cNvGrpSpPr/>
          <p:nvPr/>
        </p:nvGrpSpPr>
        <p:grpSpPr>
          <a:xfrm>
            <a:off x="4970524" y="4390191"/>
            <a:ext cx="487136" cy="487136"/>
            <a:chOff x="6035039" y="3518434"/>
            <a:chExt cx="592556" cy="59255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143943B-78F8-A7E6-8CE7-9CE3B2B1239C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6344E2-BE7F-FB01-DEC0-4D57FA0196F0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87716A-1C36-584E-E07C-EB9F154821A1}"/>
              </a:ext>
            </a:extLst>
          </p:cNvPr>
          <p:cNvGrpSpPr/>
          <p:nvPr/>
        </p:nvGrpSpPr>
        <p:grpSpPr>
          <a:xfrm>
            <a:off x="4970524" y="5600784"/>
            <a:ext cx="487136" cy="487136"/>
            <a:chOff x="6035039" y="3518434"/>
            <a:chExt cx="592556" cy="592556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C31AAE0-B11C-6BB6-510E-45E89D9C93E2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0ABF8F0-3C62-34F7-80F8-B519E64355D2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E827FC1-2833-5CE7-B30E-72EAA0E25570}"/>
              </a:ext>
            </a:extLst>
          </p:cNvPr>
          <p:cNvSpPr txBox="1"/>
          <p:nvPr/>
        </p:nvSpPr>
        <p:spPr>
          <a:xfrm>
            <a:off x="1514103" y="3098812"/>
            <a:ext cx="73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A4B98C-4A43-20B7-99AB-FE0AF4CEFF88}"/>
              </a:ext>
            </a:extLst>
          </p:cNvPr>
          <p:cNvSpPr txBox="1"/>
          <p:nvPr/>
        </p:nvSpPr>
        <p:spPr>
          <a:xfrm>
            <a:off x="1462807" y="4310593"/>
            <a:ext cx="83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3EF4FCB-65CC-B300-7A05-D051EDEBD42D}"/>
              </a:ext>
            </a:extLst>
          </p:cNvPr>
          <p:cNvSpPr txBox="1"/>
          <p:nvPr/>
        </p:nvSpPr>
        <p:spPr>
          <a:xfrm>
            <a:off x="1464411" y="5527871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1803318-3261-1160-D75D-D01073920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123341" y="3332415"/>
            <a:ext cx="181502" cy="18150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F5946B3-8F23-8863-4A94-5EB43B681B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123341" y="4543008"/>
            <a:ext cx="181502" cy="181502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B03A3663-A367-2796-E60A-E6C9F28C76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123341" y="5753601"/>
            <a:ext cx="181502" cy="1815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74ED6B-B183-5528-FEB9-691771C7F0C7}"/>
              </a:ext>
            </a:extLst>
          </p:cNvPr>
          <p:cNvSpPr txBox="1"/>
          <p:nvPr/>
        </p:nvSpPr>
        <p:spPr>
          <a:xfrm>
            <a:off x="2213284" y="2856189"/>
            <a:ext cx="278097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023049-CE51-56E0-321A-4C895F20E5F7}"/>
              </a:ext>
            </a:extLst>
          </p:cNvPr>
          <p:cNvSpPr txBox="1"/>
          <p:nvPr/>
        </p:nvSpPr>
        <p:spPr>
          <a:xfrm>
            <a:off x="2213284" y="4093225"/>
            <a:ext cx="278097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A9405B3-276B-5550-A16B-1BEBE27ABFCB}"/>
              </a:ext>
            </a:extLst>
          </p:cNvPr>
          <p:cNvSpPr txBox="1"/>
          <p:nvPr/>
        </p:nvSpPr>
        <p:spPr>
          <a:xfrm>
            <a:off x="2213284" y="5231482"/>
            <a:ext cx="278097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951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2">
            <a:extLst>
              <a:ext uri="{FF2B5EF4-FFF2-40B4-BE49-F238E27FC236}">
                <a16:creationId xmlns:a16="http://schemas.microsoft.com/office/drawing/2014/main" id="{3AF2A777-056B-4239-35AF-CCEA41A61AC0}"/>
              </a:ext>
            </a:extLst>
          </p:cNvPr>
          <p:cNvGrpSpPr/>
          <p:nvPr/>
        </p:nvGrpSpPr>
        <p:grpSpPr>
          <a:xfrm>
            <a:off x="-127" y="2198711"/>
            <a:ext cx="12194354" cy="3235695"/>
            <a:chOff x="-127" y="1812631"/>
            <a:chExt cx="12194354" cy="323569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53FE844-9452-2E7B-25B2-058B5557D7B5}"/>
                </a:ext>
              </a:extLst>
            </p:cNvPr>
            <p:cNvSpPr/>
            <p:nvPr/>
          </p:nvSpPr>
          <p:spPr>
            <a:xfrm>
              <a:off x="-127" y="1812843"/>
              <a:ext cx="12194101" cy="3234795"/>
            </a:xfrm>
            <a:custGeom>
              <a:avLst/>
              <a:gdLst>
                <a:gd name="connsiteX0" fmla="*/ 9151894 w 12194101"/>
                <a:gd name="connsiteY0" fmla="*/ 2768062 h 3234795"/>
                <a:gd name="connsiteX1" fmla="*/ 9148966 w 12194101"/>
                <a:gd name="connsiteY1" fmla="*/ 2768062 h 3234795"/>
                <a:gd name="connsiteX2" fmla="*/ 9147247 w 12194101"/>
                <a:gd name="connsiteY2" fmla="*/ 2768062 h 3234795"/>
                <a:gd name="connsiteX3" fmla="*/ 9140435 w 12194101"/>
                <a:gd name="connsiteY3" fmla="*/ 2767934 h 3234795"/>
                <a:gd name="connsiteX4" fmla="*/ 9088165 w 12194101"/>
                <a:gd name="connsiteY4" fmla="*/ 2761250 h 3234795"/>
                <a:gd name="connsiteX5" fmla="*/ 8995849 w 12194101"/>
                <a:gd name="connsiteY5" fmla="*/ 2718848 h 3234795"/>
                <a:gd name="connsiteX6" fmla="*/ 8925945 w 12194101"/>
                <a:gd name="connsiteY6" fmla="*/ 2641558 h 3234795"/>
                <a:gd name="connsiteX7" fmla="*/ 8913466 w 12194101"/>
                <a:gd name="connsiteY7" fmla="*/ 2618256 h 3234795"/>
                <a:gd name="connsiteX8" fmla="*/ 8903344 w 12194101"/>
                <a:gd name="connsiteY8" fmla="*/ 2593872 h 3234795"/>
                <a:gd name="connsiteX9" fmla="*/ 8890801 w 12194101"/>
                <a:gd name="connsiteY9" fmla="*/ 2543322 h 3234795"/>
                <a:gd name="connsiteX10" fmla="*/ 8896913 w 12194101"/>
                <a:gd name="connsiteY10" fmla="*/ 2441902 h 3234795"/>
                <a:gd name="connsiteX11" fmla="*/ 8904935 w 12194101"/>
                <a:gd name="connsiteY11" fmla="*/ 2417263 h 3234795"/>
                <a:gd name="connsiteX12" fmla="*/ 8906081 w 12194101"/>
                <a:gd name="connsiteY12" fmla="*/ 2414207 h 3234795"/>
                <a:gd name="connsiteX13" fmla="*/ 8907355 w 12194101"/>
                <a:gd name="connsiteY13" fmla="*/ 2411151 h 3234795"/>
                <a:gd name="connsiteX14" fmla="*/ 8909901 w 12194101"/>
                <a:gd name="connsiteY14" fmla="*/ 2405039 h 3234795"/>
                <a:gd name="connsiteX15" fmla="*/ 8915631 w 12194101"/>
                <a:gd name="connsiteY15" fmla="*/ 2392943 h 3234795"/>
                <a:gd name="connsiteX16" fmla="*/ 8921934 w 12194101"/>
                <a:gd name="connsiteY16" fmla="*/ 2380910 h 3234795"/>
                <a:gd name="connsiteX17" fmla="*/ 8933712 w 12194101"/>
                <a:gd name="connsiteY17" fmla="*/ 2359964 h 3234795"/>
                <a:gd name="connsiteX18" fmla="*/ 8957905 w 12194101"/>
                <a:gd name="connsiteY18" fmla="*/ 2316926 h 3234795"/>
                <a:gd name="connsiteX19" fmla="*/ 9054740 w 12194101"/>
                <a:gd name="connsiteY19" fmla="*/ 2144837 h 3234795"/>
                <a:gd name="connsiteX20" fmla="*/ 9200026 w 12194101"/>
                <a:gd name="connsiteY20" fmla="*/ 1886672 h 3234795"/>
                <a:gd name="connsiteX21" fmla="*/ 9212313 w 12194101"/>
                <a:gd name="connsiteY21" fmla="*/ 1864835 h 3234795"/>
                <a:gd name="connsiteX22" fmla="*/ 9226829 w 12194101"/>
                <a:gd name="connsiteY22" fmla="*/ 1838287 h 3234795"/>
                <a:gd name="connsiteX23" fmla="*/ 9240645 w 12194101"/>
                <a:gd name="connsiteY23" fmla="*/ 1811356 h 3234795"/>
                <a:gd name="connsiteX24" fmla="*/ 9253823 w 12194101"/>
                <a:gd name="connsiteY24" fmla="*/ 1784107 h 3234795"/>
                <a:gd name="connsiteX25" fmla="*/ 9335188 w 12194101"/>
                <a:gd name="connsiteY25" fmla="*/ 1555738 h 3234795"/>
                <a:gd name="connsiteX26" fmla="*/ 9370841 w 12194101"/>
                <a:gd name="connsiteY26" fmla="*/ 1315718 h 3234795"/>
                <a:gd name="connsiteX27" fmla="*/ 9301891 w 12194101"/>
                <a:gd name="connsiteY27" fmla="*/ 838542 h 3234795"/>
                <a:gd name="connsiteX28" fmla="*/ 9057924 w 12194101"/>
                <a:gd name="connsiteY28" fmla="*/ 422295 h 3234795"/>
                <a:gd name="connsiteX29" fmla="*/ 8880169 w 12194101"/>
                <a:gd name="connsiteY29" fmla="*/ 257210 h 3234795"/>
                <a:gd name="connsiteX30" fmla="*/ 8674656 w 12194101"/>
                <a:gd name="connsiteY30" fmla="*/ 129687 h 3234795"/>
                <a:gd name="connsiteX31" fmla="*/ 8448069 w 12194101"/>
                <a:gd name="connsiteY31" fmla="*/ 43675 h 3234795"/>
                <a:gd name="connsiteX32" fmla="*/ 8208813 w 12194101"/>
                <a:gd name="connsiteY32" fmla="*/ 3120 h 3234795"/>
                <a:gd name="connsiteX33" fmla="*/ 7730302 w 12194101"/>
                <a:gd name="connsiteY33" fmla="*/ 62456 h 3234795"/>
                <a:gd name="connsiteX34" fmla="*/ 7309216 w 12194101"/>
                <a:gd name="connsiteY34" fmla="*/ 297892 h 3234795"/>
                <a:gd name="connsiteX35" fmla="*/ 7140502 w 12194101"/>
                <a:gd name="connsiteY35" fmla="*/ 472273 h 3234795"/>
                <a:gd name="connsiteX36" fmla="*/ 7069769 w 12194101"/>
                <a:gd name="connsiteY36" fmla="*/ 570764 h 3234795"/>
                <a:gd name="connsiteX37" fmla="*/ 7061556 w 12194101"/>
                <a:gd name="connsiteY37" fmla="*/ 583497 h 3234795"/>
                <a:gd name="connsiteX38" fmla="*/ 7053598 w 12194101"/>
                <a:gd name="connsiteY38" fmla="*/ 596358 h 3234795"/>
                <a:gd name="connsiteX39" fmla="*/ 7045703 w 12194101"/>
                <a:gd name="connsiteY39" fmla="*/ 609282 h 3234795"/>
                <a:gd name="connsiteX40" fmla="*/ 7038063 w 12194101"/>
                <a:gd name="connsiteY40" fmla="*/ 622333 h 3234795"/>
                <a:gd name="connsiteX41" fmla="*/ 7030487 w 12194101"/>
                <a:gd name="connsiteY41" fmla="*/ 635448 h 3234795"/>
                <a:gd name="connsiteX42" fmla="*/ 7027112 w 12194101"/>
                <a:gd name="connsiteY42" fmla="*/ 641306 h 3234795"/>
                <a:gd name="connsiteX43" fmla="*/ 7024057 w 12194101"/>
                <a:gd name="connsiteY43" fmla="*/ 646654 h 3234795"/>
                <a:gd name="connsiteX44" fmla="*/ 7011960 w 12194101"/>
                <a:gd name="connsiteY44" fmla="*/ 668173 h 3234795"/>
                <a:gd name="connsiteX45" fmla="*/ 6624554 w 12194101"/>
                <a:gd name="connsiteY45" fmla="*/ 1356527 h 3234795"/>
                <a:gd name="connsiteX46" fmla="*/ 6430819 w 12194101"/>
                <a:gd name="connsiteY46" fmla="*/ 1700705 h 3234795"/>
                <a:gd name="connsiteX47" fmla="*/ 6406626 w 12194101"/>
                <a:gd name="connsiteY47" fmla="*/ 1743743 h 3234795"/>
                <a:gd name="connsiteX48" fmla="*/ 6405098 w 12194101"/>
                <a:gd name="connsiteY48" fmla="*/ 1746417 h 3234795"/>
                <a:gd name="connsiteX49" fmla="*/ 6404079 w 12194101"/>
                <a:gd name="connsiteY49" fmla="*/ 1748263 h 3234795"/>
                <a:gd name="connsiteX50" fmla="*/ 6403633 w 12194101"/>
                <a:gd name="connsiteY50" fmla="*/ 1749027 h 3234795"/>
                <a:gd name="connsiteX51" fmla="*/ 6399432 w 12194101"/>
                <a:gd name="connsiteY51" fmla="*/ 1756539 h 3234795"/>
                <a:gd name="connsiteX52" fmla="*/ 6365625 w 12194101"/>
                <a:gd name="connsiteY52" fmla="*/ 1816640 h 3234795"/>
                <a:gd name="connsiteX53" fmla="*/ 6230335 w 12194101"/>
                <a:gd name="connsiteY53" fmla="*/ 2057042 h 3234795"/>
                <a:gd name="connsiteX54" fmla="*/ 5959692 w 12194101"/>
                <a:gd name="connsiteY54" fmla="*/ 2537910 h 3234795"/>
                <a:gd name="connsiteX55" fmla="*/ 5899973 w 12194101"/>
                <a:gd name="connsiteY55" fmla="*/ 2644041 h 3234795"/>
                <a:gd name="connsiteX56" fmla="*/ 5899846 w 12194101"/>
                <a:gd name="connsiteY56" fmla="*/ 2644232 h 3234795"/>
                <a:gd name="connsiteX57" fmla="*/ 5899846 w 12194101"/>
                <a:gd name="connsiteY57" fmla="*/ 2644232 h 3234795"/>
                <a:gd name="connsiteX58" fmla="*/ 5899782 w 12194101"/>
                <a:gd name="connsiteY58" fmla="*/ 2644359 h 3234795"/>
                <a:gd name="connsiteX59" fmla="*/ 5899655 w 12194101"/>
                <a:gd name="connsiteY59" fmla="*/ 2644550 h 3234795"/>
                <a:gd name="connsiteX60" fmla="*/ 5899464 w 12194101"/>
                <a:gd name="connsiteY60" fmla="*/ 2644932 h 3234795"/>
                <a:gd name="connsiteX61" fmla="*/ 5899018 w 12194101"/>
                <a:gd name="connsiteY61" fmla="*/ 2645569 h 3234795"/>
                <a:gd name="connsiteX62" fmla="*/ 5898827 w 12194101"/>
                <a:gd name="connsiteY62" fmla="*/ 2645887 h 3234795"/>
                <a:gd name="connsiteX63" fmla="*/ 5898572 w 12194101"/>
                <a:gd name="connsiteY63" fmla="*/ 2646078 h 3234795"/>
                <a:gd name="connsiteX64" fmla="*/ 5898190 w 12194101"/>
                <a:gd name="connsiteY64" fmla="*/ 2646587 h 3234795"/>
                <a:gd name="connsiteX65" fmla="*/ 5896281 w 12194101"/>
                <a:gd name="connsiteY65" fmla="*/ 2648179 h 3234795"/>
                <a:gd name="connsiteX66" fmla="*/ 5893543 w 12194101"/>
                <a:gd name="connsiteY66" fmla="*/ 2649389 h 3234795"/>
                <a:gd name="connsiteX67" fmla="*/ 5890487 w 12194101"/>
                <a:gd name="connsiteY67" fmla="*/ 2649962 h 3234795"/>
                <a:gd name="connsiteX68" fmla="*/ 5890105 w 12194101"/>
                <a:gd name="connsiteY68" fmla="*/ 2650026 h 3234795"/>
                <a:gd name="connsiteX69" fmla="*/ 5889787 w 12194101"/>
                <a:gd name="connsiteY69" fmla="*/ 2650026 h 3234795"/>
                <a:gd name="connsiteX70" fmla="*/ 5889086 w 12194101"/>
                <a:gd name="connsiteY70" fmla="*/ 2650026 h 3234795"/>
                <a:gd name="connsiteX71" fmla="*/ 5887877 w 12194101"/>
                <a:gd name="connsiteY71" fmla="*/ 2649834 h 3234795"/>
                <a:gd name="connsiteX72" fmla="*/ 5886667 w 12194101"/>
                <a:gd name="connsiteY72" fmla="*/ 2649580 h 3234795"/>
                <a:gd name="connsiteX73" fmla="*/ 5885394 w 12194101"/>
                <a:gd name="connsiteY73" fmla="*/ 2649007 h 3234795"/>
                <a:gd name="connsiteX74" fmla="*/ 5885012 w 12194101"/>
                <a:gd name="connsiteY74" fmla="*/ 2648880 h 3234795"/>
                <a:gd name="connsiteX75" fmla="*/ 5884630 w 12194101"/>
                <a:gd name="connsiteY75" fmla="*/ 2648625 h 3234795"/>
                <a:gd name="connsiteX76" fmla="*/ 5883802 w 12194101"/>
                <a:gd name="connsiteY76" fmla="*/ 2648179 h 3234795"/>
                <a:gd name="connsiteX77" fmla="*/ 5883484 w 12194101"/>
                <a:gd name="connsiteY77" fmla="*/ 2647924 h 3234795"/>
                <a:gd name="connsiteX78" fmla="*/ 5883102 w 12194101"/>
                <a:gd name="connsiteY78" fmla="*/ 2647734 h 3234795"/>
                <a:gd name="connsiteX79" fmla="*/ 5882847 w 12194101"/>
                <a:gd name="connsiteY79" fmla="*/ 2647479 h 3234795"/>
                <a:gd name="connsiteX80" fmla="*/ 5882656 w 12194101"/>
                <a:gd name="connsiteY80" fmla="*/ 2647479 h 3234795"/>
                <a:gd name="connsiteX81" fmla="*/ 5882593 w 12194101"/>
                <a:gd name="connsiteY81" fmla="*/ 2647351 h 3234795"/>
                <a:gd name="connsiteX82" fmla="*/ 5880874 w 12194101"/>
                <a:gd name="connsiteY82" fmla="*/ 2645569 h 3234795"/>
                <a:gd name="connsiteX83" fmla="*/ 5880619 w 12194101"/>
                <a:gd name="connsiteY83" fmla="*/ 2645378 h 3234795"/>
                <a:gd name="connsiteX84" fmla="*/ 5880492 w 12194101"/>
                <a:gd name="connsiteY84" fmla="*/ 2645059 h 3234795"/>
                <a:gd name="connsiteX85" fmla="*/ 5880110 w 12194101"/>
                <a:gd name="connsiteY85" fmla="*/ 2644487 h 3234795"/>
                <a:gd name="connsiteX86" fmla="*/ 5879473 w 12194101"/>
                <a:gd name="connsiteY86" fmla="*/ 2643150 h 3234795"/>
                <a:gd name="connsiteX87" fmla="*/ 5878900 w 12194101"/>
                <a:gd name="connsiteY87" fmla="*/ 2641685 h 3234795"/>
                <a:gd name="connsiteX88" fmla="*/ 5878772 w 12194101"/>
                <a:gd name="connsiteY88" fmla="*/ 2640921 h 3234795"/>
                <a:gd name="connsiteX89" fmla="*/ 5878645 w 12194101"/>
                <a:gd name="connsiteY89" fmla="*/ 2640539 h 3234795"/>
                <a:gd name="connsiteX90" fmla="*/ 5878645 w 12194101"/>
                <a:gd name="connsiteY90" fmla="*/ 2640157 h 3234795"/>
                <a:gd name="connsiteX91" fmla="*/ 5878582 w 12194101"/>
                <a:gd name="connsiteY91" fmla="*/ 2639966 h 3234795"/>
                <a:gd name="connsiteX92" fmla="*/ 5878582 w 12194101"/>
                <a:gd name="connsiteY92" fmla="*/ 2639775 h 3234795"/>
                <a:gd name="connsiteX93" fmla="*/ 5878518 w 12194101"/>
                <a:gd name="connsiteY93" fmla="*/ 2639393 h 3234795"/>
                <a:gd name="connsiteX94" fmla="*/ 5878518 w 12194101"/>
                <a:gd name="connsiteY94" fmla="*/ 2639011 h 3234795"/>
                <a:gd name="connsiteX95" fmla="*/ 5878518 w 12194101"/>
                <a:gd name="connsiteY95" fmla="*/ 2638629 h 3234795"/>
                <a:gd name="connsiteX96" fmla="*/ 5878518 w 12194101"/>
                <a:gd name="connsiteY96" fmla="*/ 2638311 h 3234795"/>
                <a:gd name="connsiteX97" fmla="*/ 5878518 w 12194101"/>
                <a:gd name="connsiteY97" fmla="*/ 2637993 h 3234795"/>
                <a:gd name="connsiteX98" fmla="*/ 5878518 w 12194101"/>
                <a:gd name="connsiteY98" fmla="*/ 2637356 h 3234795"/>
                <a:gd name="connsiteX99" fmla="*/ 5879091 w 12194101"/>
                <a:gd name="connsiteY99" fmla="*/ 2634937 h 3234795"/>
                <a:gd name="connsiteX100" fmla="*/ 5879282 w 12194101"/>
                <a:gd name="connsiteY100" fmla="*/ 2634618 h 3234795"/>
                <a:gd name="connsiteX101" fmla="*/ 5879409 w 12194101"/>
                <a:gd name="connsiteY101" fmla="*/ 2634236 h 3234795"/>
                <a:gd name="connsiteX102" fmla="*/ 5879600 w 12194101"/>
                <a:gd name="connsiteY102" fmla="*/ 2633854 h 3234795"/>
                <a:gd name="connsiteX103" fmla="*/ 5879600 w 12194101"/>
                <a:gd name="connsiteY103" fmla="*/ 2633663 h 3234795"/>
                <a:gd name="connsiteX104" fmla="*/ 5879791 w 12194101"/>
                <a:gd name="connsiteY104" fmla="*/ 2633472 h 3234795"/>
                <a:gd name="connsiteX105" fmla="*/ 5879982 w 12194101"/>
                <a:gd name="connsiteY105" fmla="*/ 2633027 h 3234795"/>
                <a:gd name="connsiteX106" fmla="*/ 5879982 w 12194101"/>
                <a:gd name="connsiteY106" fmla="*/ 2632963 h 3234795"/>
                <a:gd name="connsiteX107" fmla="*/ 5880428 w 12194101"/>
                <a:gd name="connsiteY107" fmla="*/ 2632135 h 3234795"/>
                <a:gd name="connsiteX108" fmla="*/ 5881383 w 12194101"/>
                <a:gd name="connsiteY108" fmla="*/ 2630480 h 3234795"/>
                <a:gd name="connsiteX109" fmla="*/ 5883229 w 12194101"/>
                <a:gd name="connsiteY109" fmla="*/ 2627169 h 3234795"/>
                <a:gd name="connsiteX110" fmla="*/ 5890678 w 12194101"/>
                <a:gd name="connsiteY110" fmla="*/ 2613927 h 3234795"/>
                <a:gd name="connsiteX111" fmla="*/ 5920537 w 12194101"/>
                <a:gd name="connsiteY111" fmla="*/ 2560893 h 3234795"/>
                <a:gd name="connsiteX112" fmla="*/ 6398349 w 12194101"/>
                <a:gd name="connsiteY112" fmla="*/ 1711846 h 3234795"/>
                <a:gd name="connsiteX113" fmla="*/ 6876161 w 12194101"/>
                <a:gd name="connsiteY113" fmla="*/ 862799 h 3234795"/>
                <a:gd name="connsiteX114" fmla="*/ 6883609 w 12194101"/>
                <a:gd name="connsiteY114" fmla="*/ 849556 h 3234795"/>
                <a:gd name="connsiteX115" fmla="*/ 6886793 w 12194101"/>
                <a:gd name="connsiteY115" fmla="*/ 843763 h 3234795"/>
                <a:gd name="connsiteX116" fmla="*/ 6890231 w 12194101"/>
                <a:gd name="connsiteY116" fmla="*/ 837396 h 3234795"/>
                <a:gd name="connsiteX117" fmla="*/ 6896852 w 12194101"/>
                <a:gd name="connsiteY117" fmla="*/ 824536 h 3234795"/>
                <a:gd name="connsiteX118" fmla="*/ 6919327 w 12194101"/>
                <a:gd name="connsiteY118" fmla="*/ 770802 h 3234795"/>
                <a:gd name="connsiteX119" fmla="*/ 6944474 w 12194101"/>
                <a:gd name="connsiteY119" fmla="*/ 656713 h 3234795"/>
                <a:gd name="connsiteX120" fmla="*/ 6911750 w 12194101"/>
                <a:gd name="connsiteY120" fmla="*/ 428153 h 3234795"/>
                <a:gd name="connsiteX121" fmla="*/ 6855915 w 12194101"/>
                <a:gd name="connsiteY121" fmla="*/ 325969 h 3234795"/>
                <a:gd name="connsiteX122" fmla="*/ 6777160 w 12194101"/>
                <a:gd name="connsiteY122" fmla="*/ 239702 h 3234795"/>
                <a:gd name="connsiteX123" fmla="*/ 6680834 w 12194101"/>
                <a:gd name="connsiteY123" fmla="*/ 175017 h 3234795"/>
                <a:gd name="connsiteX124" fmla="*/ 6571584 w 12194101"/>
                <a:gd name="connsiteY124" fmla="*/ 134717 h 3234795"/>
                <a:gd name="connsiteX125" fmla="*/ 6513966 w 12194101"/>
                <a:gd name="connsiteY125" fmla="*/ 124530 h 3234795"/>
                <a:gd name="connsiteX126" fmla="*/ 6455648 w 12194101"/>
                <a:gd name="connsiteY126" fmla="*/ 121474 h 3234795"/>
                <a:gd name="connsiteX127" fmla="*/ 6441069 w 12194101"/>
                <a:gd name="connsiteY127" fmla="*/ 121729 h 3234795"/>
                <a:gd name="connsiteX128" fmla="*/ 6426489 w 12194101"/>
                <a:gd name="connsiteY128" fmla="*/ 122557 h 3234795"/>
                <a:gd name="connsiteX129" fmla="*/ 6419231 w 12194101"/>
                <a:gd name="connsiteY129" fmla="*/ 123002 h 3234795"/>
                <a:gd name="connsiteX130" fmla="*/ 6411974 w 12194101"/>
                <a:gd name="connsiteY130" fmla="*/ 123703 h 3234795"/>
                <a:gd name="connsiteX131" fmla="*/ 6397522 w 12194101"/>
                <a:gd name="connsiteY131" fmla="*/ 125294 h 3234795"/>
                <a:gd name="connsiteX132" fmla="*/ 6383133 w 12194101"/>
                <a:gd name="connsiteY132" fmla="*/ 127395 h 3234795"/>
                <a:gd name="connsiteX133" fmla="*/ 6368808 w 12194101"/>
                <a:gd name="connsiteY133" fmla="*/ 129815 h 3234795"/>
                <a:gd name="connsiteX134" fmla="*/ 6340413 w 12194101"/>
                <a:gd name="connsiteY134" fmla="*/ 136054 h 3234795"/>
                <a:gd name="connsiteX135" fmla="*/ 6326343 w 12194101"/>
                <a:gd name="connsiteY135" fmla="*/ 139747 h 3234795"/>
                <a:gd name="connsiteX136" fmla="*/ 6312400 w 12194101"/>
                <a:gd name="connsiteY136" fmla="*/ 143948 h 3234795"/>
                <a:gd name="connsiteX137" fmla="*/ 6305461 w 12194101"/>
                <a:gd name="connsiteY137" fmla="*/ 146113 h 3234795"/>
                <a:gd name="connsiteX138" fmla="*/ 6298585 w 12194101"/>
                <a:gd name="connsiteY138" fmla="*/ 148469 h 3234795"/>
                <a:gd name="connsiteX139" fmla="*/ 6284897 w 12194101"/>
                <a:gd name="connsiteY139" fmla="*/ 153435 h 3234795"/>
                <a:gd name="connsiteX140" fmla="*/ 6271400 w 12194101"/>
                <a:gd name="connsiteY140" fmla="*/ 158846 h 3234795"/>
                <a:gd name="connsiteX141" fmla="*/ 6258030 w 12194101"/>
                <a:gd name="connsiteY141" fmla="*/ 164576 h 3234795"/>
                <a:gd name="connsiteX142" fmla="*/ 6231863 w 12194101"/>
                <a:gd name="connsiteY142" fmla="*/ 177373 h 3234795"/>
                <a:gd name="connsiteX143" fmla="*/ 6135791 w 12194101"/>
                <a:gd name="connsiteY143" fmla="*/ 243522 h 3234795"/>
                <a:gd name="connsiteX144" fmla="*/ 6058183 w 12194101"/>
                <a:gd name="connsiteY144" fmla="*/ 330616 h 3234795"/>
                <a:gd name="connsiteX145" fmla="*/ 6050097 w 12194101"/>
                <a:gd name="connsiteY145" fmla="*/ 342713 h 3234795"/>
                <a:gd name="connsiteX146" fmla="*/ 6046086 w 12194101"/>
                <a:gd name="connsiteY146" fmla="*/ 348825 h 3234795"/>
                <a:gd name="connsiteX147" fmla="*/ 6042330 w 12194101"/>
                <a:gd name="connsiteY147" fmla="*/ 355001 h 3234795"/>
                <a:gd name="connsiteX148" fmla="*/ 6034945 w 12194101"/>
                <a:gd name="connsiteY148" fmla="*/ 367479 h 3234795"/>
                <a:gd name="connsiteX149" fmla="*/ 6033226 w 12194101"/>
                <a:gd name="connsiteY149" fmla="*/ 370408 h 3234795"/>
                <a:gd name="connsiteX150" fmla="*/ 6032271 w 12194101"/>
                <a:gd name="connsiteY150" fmla="*/ 372063 h 3234795"/>
                <a:gd name="connsiteX151" fmla="*/ 6030424 w 12194101"/>
                <a:gd name="connsiteY151" fmla="*/ 375374 h 3234795"/>
                <a:gd name="connsiteX152" fmla="*/ 6015463 w 12194101"/>
                <a:gd name="connsiteY152" fmla="*/ 401922 h 3234795"/>
                <a:gd name="connsiteX153" fmla="*/ 5955745 w 12194101"/>
                <a:gd name="connsiteY153" fmla="*/ 508053 h 3234795"/>
                <a:gd name="connsiteX154" fmla="*/ 5947913 w 12194101"/>
                <a:gd name="connsiteY154" fmla="*/ 521996 h 3234795"/>
                <a:gd name="connsiteX155" fmla="*/ 5941292 w 12194101"/>
                <a:gd name="connsiteY155" fmla="*/ 509645 h 3234795"/>
                <a:gd name="connsiteX156" fmla="*/ 5933398 w 12194101"/>
                <a:gd name="connsiteY156" fmla="*/ 496148 h 3234795"/>
                <a:gd name="connsiteX157" fmla="*/ 5917418 w 12194101"/>
                <a:gd name="connsiteY157" fmla="*/ 469344 h 3234795"/>
                <a:gd name="connsiteX158" fmla="*/ 5900355 w 12194101"/>
                <a:gd name="connsiteY158" fmla="*/ 443178 h 3234795"/>
                <a:gd name="connsiteX159" fmla="*/ 5864129 w 12194101"/>
                <a:gd name="connsiteY159" fmla="*/ 392309 h 3234795"/>
                <a:gd name="connsiteX160" fmla="*/ 5854516 w 12194101"/>
                <a:gd name="connsiteY160" fmla="*/ 380021 h 3234795"/>
                <a:gd name="connsiteX161" fmla="*/ 5844711 w 12194101"/>
                <a:gd name="connsiteY161" fmla="*/ 367861 h 3234795"/>
                <a:gd name="connsiteX162" fmla="*/ 5834843 w 12194101"/>
                <a:gd name="connsiteY162" fmla="*/ 355765 h 3234795"/>
                <a:gd name="connsiteX163" fmla="*/ 5829877 w 12194101"/>
                <a:gd name="connsiteY163" fmla="*/ 349716 h 3234795"/>
                <a:gd name="connsiteX164" fmla="*/ 5824720 w 12194101"/>
                <a:gd name="connsiteY164" fmla="*/ 343859 h 3234795"/>
                <a:gd name="connsiteX165" fmla="*/ 5782192 w 12194101"/>
                <a:gd name="connsiteY165" fmla="*/ 298083 h 3234795"/>
                <a:gd name="connsiteX166" fmla="*/ 5760036 w 12194101"/>
                <a:gd name="connsiteY166" fmla="*/ 276055 h 3234795"/>
                <a:gd name="connsiteX167" fmla="*/ 5736989 w 12194101"/>
                <a:gd name="connsiteY167" fmla="*/ 254982 h 3234795"/>
                <a:gd name="connsiteX168" fmla="*/ 5725402 w 12194101"/>
                <a:gd name="connsiteY168" fmla="*/ 244477 h 3234795"/>
                <a:gd name="connsiteX169" fmla="*/ 5713369 w 12194101"/>
                <a:gd name="connsiteY169" fmla="*/ 234481 h 3234795"/>
                <a:gd name="connsiteX170" fmla="*/ 5689240 w 12194101"/>
                <a:gd name="connsiteY170" fmla="*/ 214681 h 3234795"/>
                <a:gd name="connsiteX171" fmla="*/ 5664346 w 12194101"/>
                <a:gd name="connsiteY171" fmla="*/ 195900 h 3234795"/>
                <a:gd name="connsiteX172" fmla="*/ 5651804 w 12194101"/>
                <a:gd name="connsiteY172" fmla="*/ 186604 h 3234795"/>
                <a:gd name="connsiteX173" fmla="*/ 5645501 w 12194101"/>
                <a:gd name="connsiteY173" fmla="*/ 182021 h 3234795"/>
                <a:gd name="connsiteX174" fmla="*/ 5639071 w 12194101"/>
                <a:gd name="connsiteY174" fmla="*/ 177691 h 3234795"/>
                <a:gd name="connsiteX175" fmla="*/ 5586737 w 12194101"/>
                <a:gd name="connsiteY175" fmla="*/ 144012 h 3234795"/>
                <a:gd name="connsiteX176" fmla="*/ 5559998 w 12194101"/>
                <a:gd name="connsiteY176" fmla="*/ 128159 h 3234795"/>
                <a:gd name="connsiteX177" fmla="*/ 5532558 w 12194101"/>
                <a:gd name="connsiteY177" fmla="*/ 113516 h 3234795"/>
                <a:gd name="connsiteX178" fmla="*/ 5518806 w 12194101"/>
                <a:gd name="connsiteY178" fmla="*/ 106258 h 3234795"/>
                <a:gd name="connsiteX179" fmla="*/ 5515368 w 12194101"/>
                <a:gd name="connsiteY179" fmla="*/ 104476 h 3234795"/>
                <a:gd name="connsiteX180" fmla="*/ 5511866 w 12194101"/>
                <a:gd name="connsiteY180" fmla="*/ 102820 h 3234795"/>
                <a:gd name="connsiteX181" fmla="*/ 5504800 w 12194101"/>
                <a:gd name="connsiteY181" fmla="*/ 99510 h 3234795"/>
                <a:gd name="connsiteX182" fmla="*/ 5476596 w 12194101"/>
                <a:gd name="connsiteY182" fmla="*/ 86331 h 3234795"/>
                <a:gd name="connsiteX183" fmla="*/ 5469529 w 12194101"/>
                <a:gd name="connsiteY183" fmla="*/ 83084 h 3234795"/>
                <a:gd name="connsiteX184" fmla="*/ 5462335 w 12194101"/>
                <a:gd name="connsiteY184" fmla="*/ 80092 h 3234795"/>
                <a:gd name="connsiteX185" fmla="*/ 5447882 w 12194101"/>
                <a:gd name="connsiteY185" fmla="*/ 74171 h 3234795"/>
                <a:gd name="connsiteX186" fmla="*/ 5433430 w 12194101"/>
                <a:gd name="connsiteY186" fmla="*/ 68313 h 3234795"/>
                <a:gd name="connsiteX187" fmla="*/ 5426173 w 12194101"/>
                <a:gd name="connsiteY187" fmla="*/ 65385 h 3234795"/>
                <a:gd name="connsiteX188" fmla="*/ 5422544 w 12194101"/>
                <a:gd name="connsiteY188" fmla="*/ 63921 h 3234795"/>
                <a:gd name="connsiteX189" fmla="*/ 5418851 w 12194101"/>
                <a:gd name="connsiteY189" fmla="*/ 62584 h 3234795"/>
                <a:gd name="connsiteX190" fmla="*/ 5389374 w 12194101"/>
                <a:gd name="connsiteY190" fmla="*/ 52270 h 3234795"/>
                <a:gd name="connsiteX191" fmla="*/ 5374603 w 12194101"/>
                <a:gd name="connsiteY191" fmla="*/ 47240 h 3234795"/>
                <a:gd name="connsiteX192" fmla="*/ 5359642 w 12194101"/>
                <a:gd name="connsiteY192" fmla="*/ 42783 h 3234795"/>
                <a:gd name="connsiteX193" fmla="*/ 5329655 w 12194101"/>
                <a:gd name="connsiteY193" fmla="*/ 33998 h 3234795"/>
                <a:gd name="connsiteX194" fmla="*/ 5299287 w 12194101"/>
                <a:gd name="connsiteY194" fmla="*/ 26549 h 3234795"/>
                <a:gd name="connsiteX195" fmla="*/ 5238040 w 12194101"/>
                <a:gd name="connsiteY195" fmla="*/ 14070 h 3234795"/>
                <a:gd name="connsiteX196" fmla="*/ 5230336 w 12194101"/>
                <a:gd name="connsiteY196" fmla="*/ 12733 h 3234795"/>
                <a:gd name="connsiteX197" fmla="*/ 5222633 w 12194101"/>
                <a:gd name="connsiteY197" fmla="*/ 11651 h 3234795"/>
                <a:gd name="connsiteX198" fmla="*/ 5207162 w 12194101"/>
                <a:gd name="connsiteY198" fmla="*/ 9486 h 3234795"/>
                <a:gd name="connsiteX199" fmla="*/ 5191691 w 12194101"/>
                <a:gd name="connsiteY199" fmla="*/ 7385 h 3234795"/>
                <a:gd name="connsiteX200" fmla="*/ 5183924 w 12194101"/>
                <a:gd name="connsiteY200" fmla="*/ 6367 h 3234795"/>
                <a:gd name="connsiteX201" fmla="*/ 5176157 w 12194101"/>
                <a:gd name="connsiteY201" fmla="*/ 5603 h 3234795"/>
                <a:gd name="connsiteX202" fmla="*/ 5113891 w 12194101"/>
                <a:gd name="connsiteY202" fmla="*/ 1082 h 3234795"/>
                <a:gd name="connsiteX203" fmla="*/ 5098294 w 12194101"/>
                <a:gd name="connsiteY203" fmla="*/ 509 h 3234795"/>
                <a:gd name="connsiteX204" fmla="*/ 5082695 w 12194101"/>
                <a:gd name="connsiteY204" fmla="*/ 127 h 3234795"/>
                <a:gd name="connsiteX205" fmla="*/ 5051499 w 12194101"/>
                <a:gd name="connsiteY205" fmla="*/ 382 h 3234795"/>
                <a:gd name="connsiteX206" fmla="*/ 5035901 w 12194101"/>
                <a:gd name="connsiteY206" fmla="*/ 700 h 3234795"/>
                <a:gd name="connsiteX207" fmla="*/ 5020303 w 12194101"/>
                <a:gd name="connsiteY207" fmla="*/ 1528 h 3234795"/>
                <a:gd name="connsiteX208" fmla="*/ 4989170 w 12194101"/>
                <a:gd name="connsiteY208" fmla="*/ 3438 h 3234795"/>
                <a:gd name="connsiteX209" fmla="*/ 4958165 w 12194101"/>
                <a:gd name="connsiteY209" fmla="*/ 6685 h 3234795"/>
                <a:gd name="connsiteX210" fmla="*/ 4942694 w 12194101"/>
                <a:gd name="connsiteY210" fmla="*/ 8404 h 3234795"/>
                <a:gd name="connsiteX211" fmla="*/ 4927287 w 12194101"/>
                <a:gd name="connsiteY211" fmla="*/ 10760 h 3234795"/>
                <a:gd name="connsiteX212" fmla="*/ 4896473 w 12194101"/>
                <a:gd name="connsiteY212" fmla="*/ 15598 h 3234795"/>
                <a:gd name="connsiteX213" fmla="*/ 4865914 w 12194101"/>
                <a:gd name="connsiteY213" fmla="*/ 21710 h 3234795"/>
                <a:gd name="connsiteX214" fmla="*/ 4850634 w 12194101"/>
                <a:gd name="connsiteY214" fmla="*/ 24893 h 3234795"/>
                <a:gd name="connsiteX215" fmla="*/ 4835481 w 12194101"/>
                <a:gd name="connsiteY215" fmla="*/ 28586 h 3234795"/>
                <a:gd name="connsiteX216" fmla="*/ 4805304 w 12194101"/>
                <a:gd name="connsiteY216" fmla="*/ 36290 h 3234795"/>
                <a:gd name="connsiteX217" fmla="*/ 4687649 w 12194101"/>
                <a:gd name="connsiteY217" fmla="*/ 77036 h 3234795"/>
                <a:gd name="connsiteX218" fmla="*/ 4673261 w 12194101"/>
                <a:gd name="connsiteY218" fmla="*/ 83020 h 3234795"/>
                <a:gd name="connsiteX219" fmla="*/ 4666066 w 12194101"/>
                <a:gd name="connsiteY219" fmla="*/ 86076 h 3234795"/>
                <a:gd name="connsiteX220" fmla="*/ 4659000 w 12194101"/>
                <a:gd name="connsiteY220" fmla="*/ 89387 h 3234795"/>
                <a:gd name="connsiteX221" fmla="*/ 4630796 w 12194101"/>
                <a:gd name="connsiteY221" fmla="*/ 102693 h 3234795"/>
                <a:gd name="connsiteX222" fmla="*/ 4623792 w 12194101"/>
                <a:gd name="connsiteY222" fmla="*/ 106067 h 3234795"/>
                <a:gd name="connsiteX223" fmla="*/ 4616916 w 12194101"/>
                <a:gd name="connsiteY223" fmla="*/ 109696 h 3234795"/>
                <a:gd name="connsiteX224" fmla="*/ 4603101 w 12194101"/>
                <a:gd name="connsiteY224" fmla="*/ 116954 h 3234795"/>
                <a:gd name="connsiteX225" fmla="*/ 4589349 w 12194101"/>
                <a:gd name="connsiteY225" fmla="*/ 124276 h 3234795"/>
                <a:gd name="connsiteX226" fmla="*/ 4582473 w 12194101"/>
                <a:gd name="connsiteY226" fmla="*/ 127968 h 3234795"/>
                <a:gd name="connsiteX227" fmla="*/ 4575725 w 12194101"/>
                <a:gd name="connsiteY227" fmla="*/ 131916 h 3234795"/>
                <a:gd name="connsiteX228" fmla="*/ 4522564 w 12194101"/>
                <a:gd name="connsiteY228" fmla="*/ 164640 h 3234795"/>
                <a:gd name="connsiteX229" fmla="*/ 4509576 w 12194101"/>
                <a:gd name="connsiteY229" fmla="*/ 173298 h 3234795"/>
                <a:gd name="connsiteX230" fmla="*/ 4503082 w 12194101"/>
                <a:gd name="connsiteY230" fmla="*/ 177628 h 3234795"/>
                <a:gd name="connsiteX231" fmla="*/ 4499835 w 12194101"/>
                <a:gd name="connsiteY231" fmla="*/ 179792 h 3234795"/>
                <a:gd name="connsiteX232" fmla="*/ 4496652 w 12194101"/>
                <a:gd name="connsiteY232" fmla="*/ 182084 h 3234795"/>
                <a:gd name="connsiteX233" fmla="*/ 4471440 w 12194101"/>
                <a:gd name="connsiteY233" fmla="*/ 200547 h 3234795"/>
                <a:gd name="connsiteX234" fmla="*/ 4458961 w 12194101"/>
                <a:gd name="connsiteY234" fmla="*/ 209906 h 3234795"/>
                <a:gd name="connsiteX235" fmla="*/ 4446801 w 12194101"/>
                <a:gd name="connsiteY235" fmla="*/ 219711 h 3234795"/>
                <a:gd name="connsiteX236" fmla="*/ 4422609 w 12194101"/>
                <a:gd name="connsiteY236" fmla="*/ 239447 h 3234795"/>
                <a:gd name="connsiteX237" fmla="*/ 4399307 w 12194101"/>
                <a:gd name="connsiteY237" fmla="*/ 260266 h 3234795"/>
                <a:gd name="connsiteX238" fmla="*/ 4387719 w 12194101"/>
                <a:gd name="connsiteY238" fmla="*/ 270771 h 3234795"/>
                <a:gd name="connsiteX239" fmla="*/ 4376515 w 12194101"/>
                <a:gd name="connsiteY239" fmla="*/ 281658 h 3234795"/>
                <a:gd name="connsiteX240" fmla="*/ 4354359 w 12194101"/>
                <a:gd name="connsiteY240" fmla="*/ 303686 h 3234795"/>
                <a:gd name="connsiteX241" fmla="*/ 4343663 w 12194101"/>
                <a:gd name="connsiteY241" fmla="*/ 315082 h 3234795"/>
                <a:gd name="connsiteX242" fmla="*/ 4333094 w 12194101"/>
                <a:gd name="connsiteY242" fmla="*/ 326606 h 3234795"/>
                <a:gd name="connsiteX243" fmla="*/ 4322589 w 12194101"/>
                <a:gd name="connsiteY243" fmla="*/ 338193 h 3234795"/>
                <a:gd name="connsiteX244" fmla="*/ 4317369 w 12194101"/>
                <a:gd name="connsiteY244" fmla="*/ 343986 h 3234795"/>
                <a:gd name="connsiteX245" fmla="*/ 4312403 w 12194101"/>
                <a:gd name="connsiteY245" fmla="*/ 349971 h 3234795"/>
                <a:gd name="connsiteX246" fmla="*/ 4292539 w 12194101"/>
                <a:gd name="connsiteY246" fmla="*/ 374037 h 3234795"/>
                <a:gd name="connsiteX247" fmla="*/ 4273503 w 12194101"/>
                <a:gd name="connsiteY247" fmla="*/ 398739 h 3234795"/>
                <a:gd name="connsiteX248" fmla="*/ 4255040 w 12194101"/>
                <a:gd name="connsiteY248" fmla="*/ 423887 h 3234795"/>
                <a:gd name="connsiteX249" fmla="*/ 4237723 w 12194101"/>
                <a:gd name="connsiteY249" fmla="*/ 449735 h 3234795"/>
                <a:gd name="connsiteX250" fmla="*/ 4229128 w 12194101"/>
                <a:gd name="connsiteY250" fmla="*/ 462723 h 3234795"/>
                <a:gd name="connsiteX251" fmla="*/ 4221042 w 12194101"/>
                <a:gd name="connsiteY251" fmla="*/ 475966 h 3234795"/>
                <a:gd name="connsiteX252" fmla="*/ 4205126 w 12194101"/>
                <a:gd name="connsiteY252" fmla="*/ 502642 h 3234795"/>
                <a:gd name="connsiteX253" fmla="*/ 4201242 w 12194101"/>
                <a:gd name="connsiteY253" fmla="*/ 509326 h 3234795"/>
                <a:gd name="connsiteX254" fmla="*/ 4197550 w 12194101"/>
                <a:gd name="connsiteY254" fmla="*/ 516139 h 3234795"/>
                <a:gd name="connsiteX255" fmla="*/ 4190228 w 12194101"/>
                <a:gd name="connsiteY255" fmla="*/ 529827 h 3234795"/>
                <a:gd name="connsiteX256" fmla="*/ 4182970 w 12194101"/>
                <a:gd name="connsiteY256" fmla="*/ 543579 h 3234795"/>
                <a:gd name="connsiteX257" fmla="*/ 4179405 w 12194101"/>
                <a:gd name="connsiteY257" fmla="*/ 550454 h 3234795"/>
                <a:gd name="connsiteX258" fmla="*/ 4176031 w 12194101"/>
                <a:gd name="connsiteY258" fmla="*/ 557458 h 3234795"/>
                <a:gd name="connsiteX259" fmla="*/ 4162661 w 12194101"/>
                <a:gd name="connsiteY259" fmla="*/ 585598 h 3234795"/>
                <a:gd name="connsiteX260" fmla="*/ 4156358 w 12194101"/>
                <a:gd name="connsiteY260" fmla="*/ 599859 h 3234795"/>
                <a:gd name="connsiteX261" fmla="*/ 4150310 w 12194101"/>
                <a:gd name="connsiteY261" fmla="*/ 614248 h 3234795"/>
                <a:gd name="connsiteX262" fmla="*/ 4138722 w 12194101"/>
                <a:gd name="connsiteY262" fmla="*/ 643216 h 3234795"/>
                <a:gd name="connsiteX263" fmla="*/ 4127963 w 12194101"/>
                <a:gd name="connsiteY263" fmla="*/ 672502 h 3234795"/>
                <a:gd name="connsiteX264" fmla="*/ 4118349 w 12194101"/>
                <a:gd name="connsiteY264" fmla="*/ 702234 h 3234795"/>
                <a:gd name="connsiteX265" fmla="*/ 4113702 w 12194101"/>
                <a:gd name="connsiteY265" fmla="*/ 717132 h 3234795"/>
                <a:gd name="connsiteX266" fmla="*/ 4109563 w 12194101"/>
                <a:gd name="connsiteY266" fmla="*/ 732220 h 3234795"/>
                <a:gd name="connsiteX267" fmla="*/ 4101542 w 12194101"/>
                <a:gd name="connsiteY267" fmla="*/ 762398 h 3234795"/>
                <a:gd name="connsiteX268" fmla="*/ 4094793 w 12194101"/>
                <a:gd name="connsiteY268" fmla="*/ 792894 h 3234795"/>
                <a:gd name="connsiteX269" fmla="*/ 4091610 w 12194101"/>
                <a:gd name="connsiteY269" fmla="*/ 808174 h 3234795"/>
                <a:gd name="connsiteX270" fmla="*/ 4088872 w 12194101"/>
                <a:gd name="connsiteY270" fmla="*/ 823581 h 3234795"/>
                <a:gd name="connsiteX271" fmla="*/ 4086198 w 12194101"/>
                <a:gd name="connsiteY271" fmla="*/ 838988 h 3234795"/>
                <a:gd name="connsiteX272" fmla="*/ 4083779 w 12194101"/>
                <a:gd name="connsiteY272" fmla="*/ 854395 h 3234795"/>
                <a:gd name="connsiteX273" fmla="*/ 4079832 w 12194101"/>
                <a:gd name="connsiteY273" fmla="*/ 885400 h 3234795"/>
                <a:gd name="connsiteX274" fmla="*/ 4078877 w 12194101"/>
                <a:gd name="connsiteY274" fmla="*/ 893168 h 3234795"/>
                <a:gd name="connsiteX275" fmla="*/ 4078176 w 12194101"/>
                <a:gd name="connsiteY275" fmla="*/ 900935 h 3234795"/>
                <a:gd name="connsiteX276" fmla="*/ 4076840 w 12194101"/>
                <a:gd name="connsiteY276" fmla="*/ 916469 h 3234795"/>
                <a:gd name="connsiteX277" fmla="*/ 4074738 w 12194101"/>
                <a:gd name="connsiteY277" fmla="*/ 947602 h 3234795"/>
                <a:gd name="connsiteX278" fmla="*/ 4073529 w 12194101"/>
                <a:gd name="connsiteY278" fmla="*/ 978798 h 3234795"/>
                <a:gd name="connsiteX279" fmla="*/ 4073529 w 12194101"/>
                <a:gd name="connsiteY279" fmla="*/ 1009994 h 3234795"/>
                <a:gd name="connsiteX280" fmla="*/ 4073720 w 12194101"/>
                <a:gd name="connsiteY280" fmla="*/ 1025592 h 3234795"/>
                <a:gd name="connsiteX281" fmla="*/ 4074420 w 12194101"/>
                <a:gd name="connsiteY281" fmla="*/ 1041191 h 3234795"/>
                <a:gd name="connsiteX282" fmla="*/ 4075184 w 12194101"/>
                <a:gd name="connsiteY282" fmla="*/ 1056789 h 3234795"/>
                <a:gd name="connsiteX283" fmla="*/ 4076203 w 12194101"/>
                <a:gd name="connsiteY283" fmla="*/ 1072323 h 3234795"/>
                <a:gd name="connsiteX284" fmla="*/ 4079068 w 12194101"/>
                <a:gd name="connsiteY284" fmla="*/ 1103392 h 3234795"/>
                <a:gd name="connsiteX285" fmla="*/ 4079832 w 12194101"/>
                <a:gd name="connsiteY285" fmla="*/ 1111159 h 3234795"/>
                <a:gd name="connsiteX286" fmla="*/ 4080850 w 12194101"/>
                <a:gd name="connsiteY286" fmla="*/ 1118863 h 3234795"/>
                <a:gd name="connsiteX287" fmla="*/ 4082951 w 12194101"/>
                <a:gd name="connsiteY287" fmla="*/ 1134334 h 3234795"/>
                <a:gd name="connsiteX288" fmla="*/ 4085116 w 12194101"/>
                <a:gd name="connsiteY288" fmla="*/ 1149741 h 3234795"/>
                <a:gd name="connsiteX289" fmla="*/ 4087726 w 12194101"/>
                <a:gd name="connsiteY289" fmla="*/ 1165084 h 3234795"/>
                <a:gd name="connsiteX290" fmla="*/ 4093329 w 12194101"/>
                <a:gd name="connsiteY290" fmla="*/ 1195707 h 3234795"/>
                <a:gd name="connsiteX291" fmla="*/ 4273248 w 12194101"/>
                <a:gd name="connsiteY291" fmla="*/ 1596675 h 3234795"/>
                <a:gd name="connsiteX292" fmla="*/ 4608513 w 12194101"/>
                <a:gd name="connsiteY292" fmla="*/ 1881133 h 3234795"/>
                <a:gd name="connsiteX293" fmla="*/ 4814471 w 12194101"/>
                <a:gd name="connsiteY293" fmla="*/ 1961735 h 3234795"/>
                <a:gd name="connsiteX294" fmla="*/ 5033609 w 12194101"/>
                <a:gd name="connsiteY294" fmla="*/ 1994331 h 3234795"/>
                <a:gd name="connsiteX295" fmla="*/ 5047488 w 12194101"/>
                <a:gd name="connsiteY295" fmla="*/ 1994841 h 3234795"/>
                <a:gd name="connsiteX296" fmla="*/ 5054428 w 12194101"/>
                <a:gd name="connsiteY296" fmla="*/ 1995095 h 3234795"/>
                <a:gd name="connsiteX297" fmla="*/ 5061367 w 12194101"/>
                <a:gd name="connsiteY297" fmla="*/ 1995095 h 3234795"/>
                <a:gd name="connsiteX298" fmla="*/ 5089062 w 12194101"/>
                <a:gd name="connsiteY298" fmla="*/ 1994841 h 3234795"/>
                <a:gd name="connsiteX299" fmla="*/ 5102941 w 12194101"/>
                <a:gd name="connsiteY299" fmla="*/ 1994650 h 3234795"/>
                <a:gd name="connsiteX300" fmla="*/ 5116757 w 12194101"/>
                <a:gd name="connsiteY300" fmla="*/ 1993949 h 3234795"/>
                <a:gd name="connsiteX301" fmla="*/ 5119303 w 12194101"/>
                <a:gd name="connsiteY301" fmla="*/ 1993822 h 3234795"/>
                <a:gd name="connsiteX302" fmla="*/ 5102877 w 12194101"/>
                <a:gd name="connsiteY302" fmla="*/ 2023044 h 3234795"/>
                <a:gd name="connsiteX303" fmla="*/ 4915382 w 12194101"/>
                <a:gd name="connsiteY303" fmla="*/ 2356208 h 3234795"/>
                <a:gd name="connsiteX304" fmla="*/ 4909524 w 12194101"/>
                <a:gd name="connsiteY304" fmla="*/ 2366649 h 3234795"/>
                <a:gd name="connsiteX305" fmla="*/ 4904750 w 12194101"/>
                <a:gd name="connsiteY305" fmla="*/ 2374862 h 3234795"/>
                <a:gd name="connsiteX306" fmla="*/ 4895327 w 12194101"/>
                <a:gd name="connsiteY306" fmla="*/ 2390778 h 3234795"/>
                <a:gd name="connsiteX307" fmla="*/ 4875463 w 12194101"/>
                <a:gd name="connsiteY307" fmla="*/ 2421911 h 3234795"/>
                <a:gd name="connsiteX308" fmla="*/ 4831534 w 12194101"/>
                <a:gd name="connsiteY308" fmla="*/ 2481056 h 3234795"/>
                <a:gd name="connsiteX309" fmla="*/ 4728204 w 12194101"/>
                <a:gd name="connsiteY309" fmla="*/ 2585341 h 3234795"/>
                <a:gd name="connsiteX310" fmla="*/ 4472204 w 12194101"/>
                <a:gd name="connsiteY310" fmla="*/ 2727761 h 3234795"/>
                <a:gd name="connsiteX311" fmla="*/ 4181570 w 12194101"/>
                <a:gd name="connsiteY311" fmla="*/ 2766788 h 3234795"/>
                <a:gd name="connsiteX312" fmla="*/ 3897620 w 12194101"/>
                <a:gd name="connsiteY312" fmla="*/ 2696502 h 3234795"/>
                <a:gd name="connsiteX313" fmla="*/ 3769716 w 12194101"/>
                <a:gd name="connsiteY313" fmla="*/ 2622713 h 3234795"/>
                <a:gd name="connsiteX314" fmla="*/ 3658364 w 12194101"/>
                <a:gd name="connsiteY314" fmla="*/ 2526896 h 3234795"/>
                <a:gd name="connsiteX315" fmla="*/ 3498563 w 12194101"/>
                <a:gd name="connsiteY315" fmla="*/ 2281655 h 3234795"/>
                <a:gd name="connsiteX316" fmla="*/ 3439354 w 12194101"/>
                <a:gd name="connsiteY316" fmla="*/ 1994331 h 3234795"/>
                <a:gd name="connsiteX317" fmla="*/ 3489459 w 12194101"/>
                <a:gd name="connsiteY317" fmla="*/ 1706180 h 3234795"/>
                <a:gd name="connsiteX318" fmla="*/ 3518745 w 12194101"/>
                <a:gd name="connsiteY318" fmla="*/ 1638503 h 3234795"/>
                <a:gd name="connsiteX319" fmla="*/ 3527085 w 12194101"/>
                <a:gd name="connsiteY319" fmla="*/ 1622014 h 3234795"/>
                <a:gd name="connsiteX320" fmla="*/ 3531351 w 12194101"/>
                <a:gd name="connsiteY320" fmla="*/ 1613801 h 3234795"/>
                <a:gd name="connsiteX321" fmla="*/ 3535807 w 12194101"/>
                <a:gd name="connsiteY321" fmla="*/ 1605652 h 3234795"/>
                <a:gd name="connsiteX322" fmla="*/ 3540200 w 12194101"/>
                <a:gd name="connsiteY322" fmla="*/ 1597502 h 3234795"/>
                <a:gd name="connsiteX323" fmla="*/ 3545994 w 12194101"/>
                <a:gd name="connsiteY323" fmla="*/ 1587125 h 3234795"/>
                <a:gd name="connsiteX324" fmla="*/ 3557708 w 12194101"/>
                <a:gd name="connsiteY324" fmla="*/ 1566306 h 3234795"/>
                <a:gd name="connsiteX325" fmla="*/ 3651488 w 12194101"/>
                <a:gd name="connsiteY325" fmla="*/ 1399756 h 3234795"/>
                <a:gd name="connsiteX326" fmla="*/ 3745268 w 12194101"/>
                <a:gd name="connsiteY326" fmla="*/ 1233207 h 3234795"/>
                <a:gd name="connsiteX327" fmla="*/ 3827270 w 12194101"/>
                <a:gd name="connsiteY327" fmla="*/ 1087476 h 3234795"/>
                <a:gd name="connsiteX328" fmla="*/ 3830517 w 12194101"/>
                <a:gd name="connsiteY328" fmla="*/ 1081618 h 3234795"/>
                <a:gd name="connsiteX329" fmla="*/ 3834655 w 12194101"/>
                <a:gd name="connsiteY329" fmla="*/ 1074042 h 3234795"/>
                <a:gd name="connsiteX330" fmla="*/ 3842804 w 12194101"/>
                <a:gd name="connsiteY330" fmla="*/ 1058762 h 3234795"/>
                <a:gd name="connsiteX331" fmla="*/ 3857956 w 12194101"/>
                <a:gd name="connsiteY331" fmla="*/ 1027439 h 3234795"/>
                <a:gd name="connsiteX332" fmla="*/ 3871772 w 12194101"/>
                <a:gd name="connsiteY332" fmla="*/ 995351 h 3234795"/>
                <a:gd name="connsiteX333" fmla="*/ 3878075 w 12194101"/>
                <a:gd name="connsiteY333" fmla="*/ 978989 h 3234795"/>
                <a:gd name="connsiteX334" fmla="*/ 3883996 w 12194101"/>
                <a:gd name="connsiteY334" fmla="*/ 962436 h 3234795"/>
                <a:gd name="connsiteX335" fmla="*/ 3889598 w 12194101"/>
                <a:gd name="connsiteY335" fmla="*/ 945756 h 3234795"/>
                <a:gd name="connsiteX336" fmla="*/ 3894691 w 12194101"/>
                <a:gd name="connsiteY336" fmla="*/ 928884 h 3234795"/>
                <a:gd name="connsiteX337" fmla="*/ 3911181 w 12194101"/>
                <a:gd name="connsiteY337" fmla="*/ 860125 h 3234795"/>
                <a:gd name="connsiteX338" fmla="*/ 3920795 w 12194101"/>
                <a:gd name="connsiteY338" fmla="*/ 789902 h 3234795"/>
                <a:gd name="connsiteX339" fmla="*/ 3890108 w 12194101"/>
                <a:gd name="connsiteY339" fmla="*/ 510918 h 3234795"/>
                <a:gd name="connsiteX340" fmla="*/ 3757937 w 12194101"/>
                <a:gd name="connsiteY340" fmla="*/ 265932 h 3234795"/>
                <a:gd name="connsiteX341" fmla="*/ 3542238 w 12194101"/>
                <a:gd name="connsiteY341" fmla="*/ 87159 h 3234795"/>
                <a:gd name="connsiteX342" fmla="*/ 3411723 w 12194101"/>
                <a:gd name="connsiteY342" fmla="*/ 32279 h 3234795"/>
                <a:gd name="connsiteX343" fmla="*/ 3343282 w 12194101"/>
                <a:gd name="connsiteY343" fmla="*/ 14771 h 3234795"/>
                <a:gd name="connsiteX344" fmla="*/ 3273887 w 12194101"/>
                <a:gd name="connsiteY344" fmla="*/ 4075 h 3234795"/>
                <a:gd name="connsiteX345" fmla="*/ 3256506 w 12194101"/>
                <a:gd name="connsiteY345" fmla="*/ 2483 h 3234795"/>
                <a:gd name="connsiteX346" fmla="*/ 3239125 w 12194101"/>
                <a:gd name="connsiteY346" fmla="*/ 1273 h 3234795"/>
                <a:gd name="connsiteX347" fmla="*/ 3221808 w 12194101"/>
                <a:gd name="connsiteY347" fmla="*/ 446 h 3234795"/>
                <a:gd name="connsiteX348" fmla="*/ 3204491 w 12194101"/>
                <a:gd name="connsiteY348" fmla="*/ 127 h 3234795"/>
                <a:gd name="connsiteX349" fmla="*/ 3195832 w 12194101"/>
                <a:gd name="connsiteY349" fmla="*/ 0 h 3234795"/>
                <a:gd name="connsiteX350" fmla="*/ 3189784 w 12194101"/>
                <a:gd name="connsiteY350" fmla="*/ 0 h 3234795"/>
                <a:gd name="connsiteX351" fmla="*/ 0 w 12194101"/>
                <a:gd name="connsiteY351" fmla="*/ 0 h 3234795"/>
                <a:gd name="connsiteX352" fmla="*/ 0 w 12194101"/>
                <a:gd name="connsiteY352" fmla="*/ 466861 h 3234795"/>
                <a:gd name="connsiteX353" fmla="*/ 3195705 w 12194101"/>
                <a:gd name="connsiteY353" fmla="*/ 466861 h 3234795"/>
                <a:gd name="connsiteX354" fmla="*/ 3199015 w 12194101"/>
                <a:gd name="connsiteY354" fmla="*/ 466925 h 3234795"/>
                <a:gd name="connsiteX355" fmla="*/ 3205637 w 12194101"/>
                <a:gd name="connsiteY355" fmla="*/ 466925 h 3234795"/>
                <a:gd name="connsiteX356" fmla="*/ 3212131 w 12194101"/>
                <a:gd name="connsiteY356" fmla="*/ 467371 h 3234795"/>
                <a:gd name="connsiteX357" fmla="*/ 3218624 w 12194101"/>
                <a:gd name="connsiteY357" fmla="*/ 467816 h 3234795"/>
                <a:gd name="connsiteX358" fmla="*/ 3225055 w 12194101"/>
                <a:gd name="connsiteY358" fmla="*/ 468389 h 3234795"/>
                <a:gd name="connsiteX359" fmla="*/ 3319662 w 12194101"/>
                <a:gd name="connsiteY359" fmla="*/ 497485 h 3234795"/>
                <a:gd name="connsiteX360" fmla="*/ 3396379 w 12194101"/>
                <a:gd name="connsiteY360" fmla="*/ 561214 h 3234795"/>
                <a:gd name="connsiteX361" fmla="*/ 3444638 w 12194101"/>
                <a:gd name="connsiteY361" fmla="*/ 650665 h 3234795"/>
                <a:gd name="connsiteX362" fmla="*/ 3455589 w 12194101"/>
                <a:gd name="connsiteY362" fmla="*/ 749219 h 3234795"/>
                <a:gd name="connsiteX363" fmla="*/ 3427512 w 12194101"/>
                <a:gd name="connsiteY363" fmla="*/ 845100 h 3234795"/>
                <a:gd name="connsiteX364" fmla="*/ 3424392 w 12194101"/>
                <a:gd name="connsiteY364" fmla="*/ 850893 h 3234795"/>
                <a:gd name="connsiteX365" fmla="*/ 3422864 w 12194101"/>
                <a:gd name="connsiteY365" fmla="*/ 853822 h 3234795"/>
                <a:gd name="connsiteX366" fmla="*/ 3421782 w 12194101"/>
                <a:gd name="connsiteY366" fmla="*/ 855796 h 3234795"/>
                <a:gd name="connsiteX367" fmla="*/ 3420318 w 12194101"/>
                <a:gd name="connsiteY367" fmla="*/ 858406 h 3234795"/>
                <a:gd name="connsiteX368" fmla="*/ 3338316 w 12194101"/>
                <a:gd name="connsiteY368" fmla="*/ 1004137 h 3234795"/>
                <a:gd name="connsiteX369" fmla="*/ 3244536 w 12194101"/>
                <a:gd name="connsiteY369" fmla="*/ 1170687 h 3234795"/>
                <a:gd name="connsiteX370" fmla="*/ 3139042 w 12194101"/>
                <a:gd name="connsiteY370" fmla="*/ 1358119 h 3234795"/>
                <a:gd name="connsiteX371" fmla="*/ 3133185 w 12194101"/>
                <a:gd name="connsiteY371" fmla="*/ 1368560 h 3234795"/>
                <a:gd name="connsiteX372" fmla="*/ 3126182 w 12194101"/>
                <a:gd name="connsiteY372" fmla="*/ 1381421 h 3234795"/>
                <a:gd name="connsiteX373" fmla="*/ 3119179 w 12194101"/>
                <a:gd name="connsiteY373" fmla="*/ 1394281 h 3234795"/>
                <a:gd name="connsiteX374" fmla="*/ 3112430 w 12194101"/>
                <a:gd name="connsiteY374" fmla="*/ 1407269 h 3234795"/>
                <a:gd name="connsiteX375" fmla="*/ 3099251 w 12194101"/>
                <a:gd name="connsiteY375" fmla="*/ 1433436 h 3234795"/>
                <a:gd name="connsiteX376" fmla="*/ 3052648 w 12194101"/>
                <a:gd name="connsiteY376" fmla="*/ 1541158 h 3234795"/>
                <a:gd name="connsiteX377" fmla="*/ 2990828 w 12194101"/>
                <a:gd name="connsiteY377" fmla="*/ 1767745 h 3234795"/>
                <a:gd name="connsiteX378" fmla="*/ 2972556 w 12194101"/>
                <a:gd name="connsiteY378" fmla="*/ 2001844 h 3234795"/>
                <a:gd name="connsiteX379" fmla="*/ 3066718 w 12194101"/>
                <a:gd name="connsiteY379" fmla="*/ 2459028 h 3234795"/>
                <a:gd name="connsiteX380" fmla="*/ 3321954 w 12194101"/>
                <a:gd name="connsiteY380" fmla="*/ 2850509 h 3234795"/>
                <a:gd name="connsiteX381" fmla="*/ 3499900 w 12194101"/>
                <a:gd name="connsiteY381" fmla="*/ 3003625 h 3234795"/>
                <a:gd name="connsiteX382" fmla="*/ 3702612 w 12194101"/>
                <a:gd name="connsiteY382" fmla="*/ 3120643 h 3234795"/>
                <a:gd name="connsiteX383" fmla="*/ 4156422 w 12194101"/>
                <a:gd name="connsiteY383" fmla="*/ 3232950 h 3234795"/>
                <a:gd name="connsiteX384" fmla="*/ 4619209 w 12194101"/>
                <a:gd name="connsiteY384" fmla="*/ 3170875 h 3234795"/>
                <a:gd name="connsiteX385" fmla="*/ 5027434 w 12194101"/>
                <a:gd name="connsiteY385" fmla="*/ 2943716 h 3234795"/>
                <a:gd name="connsiteX386" fmla="*/ 5192774 w 12194101"/>
                <a:gd name="connsiteY386" fmla="*/ 2776848 h 3234795"/>
                <a:gd name="connsiteX387" fmla="*/ 5262806 w 12194101"/>
                <a:gd name="connsiteY387" fmla="*/ 2682622 h 3234795"/>
                <a:gd name="connsiteX388" fmla="*/ 5294384 w 12194101"/>
                <a:gd name="connsiteY388" fmla="*/ 2633218 h 3234795"/>
                <a:gd name="connsiteX389" fmla="*/ 5309282 w 12194101"/>
                <a:gd name="connsiteY389" fmla="*/ 2608006 h 3234795"/>
                <a:gd name="connsiteX390" fmla="*/ 5316476 w 12194101"/>
                <a:gd name="connsiteY390" fmla="*/ 2595528 h 3234795"/>
                <a:gd name="connsiteX391" fmla="*/ 5322334 w 12194101"/>
                <a:gd name="connsiteY391" fmla="*/ 2585086 h 3234795"/>
                <a:gd name="connsiteX392" fmla="*/ 5509829 w 12194101"/>
                <a:gd name="connsiteY392" fmla="*/ 2251923 h 3234795"/>
                <a:gd name="connsiteX393" fmla="*/ 5884821 w 12194101"/>
                <a:gd name="connsiteY393" fmla="*/ 1585597 h 3234795"/>
                <a:gd name="connsiteX394" fmla="*/ 5931679 w 12194101"/>
                <a:gd name="connsiteY394" fmla="*/ 1502322 h 3234795"/>
                <a:gd name="connsiteX395" fmla="*/ 5937536 w 12194101"/>
                <a:gd name="connsiteY395" fmla="*/ 1491881 h 3234795"/>
                <a:gd name="connsiteX396" fmla="*/ 5940465 w 12194101"/>
                <a:gd name="connsiteY396" fmla="*/ 1486660 h 3234795"/>
                <a:gd name="connsiteX397" fmla="*/ 5940656 w 12194101"/>
                <a:gd name="connsiteY397" fmla="*/ 1486278 h 3234795"/>
                <a:gd name="connsiteX398" fmla="*/ 5940910 w 12194101"/>
                <a:gd name="connsiteY398" fmla="*/ 1485833 h 3234795"/>
                <a:gd name="connsiteX399" fmla="*/ 5946131 w 12194101"/>
                <a:gd name="connsiteY399" fmla="*/ 1476601 h 3234795"/>
                <a:gd name="connsiteX400" fmla="*/ 6029406 w 12194101"/>
                <a:gd name="connsiteY400" fmla="*/ 1328642 h 3234795"/>
                <a:gd name="connsiteX401" fmla="*/ 6362505 w 12194101"/>
                <a:gd name="connsiteY401" fmla="*/ 736741 h 3234795"/>
                <a:gd name="connsiteX402" fmla="*/ 6422224 w 12194101"/>
                <a:gd name="connsiteY402" fmla="*/ 630610 h 3234795"/>
                <a:gd name="connsiteX403" fmla="*/ 6437185 w 12194101"/>
                <a:gd name="connsiteY403" fmla="*/ 604061 h 3234795"/>
                <a:gd name="connsiteX404" fmla="*/ 6439031 w 12194101"/>
                <a:gd name="connsiteY404" fmla="*/ 600751 h 3234795"/>
                <a:gd name="connsiteX405" fmla="*/ 6439987 w 12194101"/>
                <a:gd name="connsiteY405" fmla="*/ 599095 h 3234795"/>
                <a:gd name="connsiteX406" fmla="*/ 6440177 w 12194101"/>
                <a:gd name="connsiteY406" fmla="*/ 598777 h 3234795"/>
                <a:gd name="connsiteX407" fmla="*/ 6440177 w 12194101"/>
                <a:gd name="connsiteY407" fmla="*/ 598777 h 3234795"/>
                <a:gd name="connsiteX408" fmla="*/ 6440559 w 12194101"/>
                <a:gd name="connsiteY408" fmla="*/ 598077 h 3234795"/>
                <a:gd name="connsiteX409" fmla="*/ 6440687 w 12194101"/>
                <a:gd name="connsiteY409" fmla="*/ 597695 h 3234795"/>
                <a:gd name="connsiteX410" fmla="*/ 6440941 w 12194101"/>
                <a:gd name="connsiteY410" fmla="*/ 597440 h 3234795"/>
                <a:gd name="connsiteX411" fmla="*/ 6441323 w 12194101"/>
                <a:gd name="connsiteY411" fmla="*/ 596867 h 3234795"/>
                <a:gd name="connsiteX412" fmla="*/ 6444507 w 12194101"/>
                <a:gd name="connsiteY412" fmla="*/ 593302 h 3234795"/>
                <a:gd name="connsiteX413" fmla="*/ 6448518 w 12194101"/>
                <a:gd name="connsiteY413" fmla="*/ 590564 h 3234795"/>
                <a:gd name="connsiteX414" fmla="*/ 6449664 w 12194101"/>
                <a:gd name="connsiteY414" fmla="*/ 589991 h 3234795"/>
                <a:gd name="connsiteX415" fmla="*/ 6450300 w 12194101"/>
                <a:gd name="connsiteY415" fmla="*/ 589736 h 3234795"/>
                <a:gd name="connsiteX416" fmla="*/ 6450873 w 12194101"/>
                <a:gd name="connsiteY416" fmla="*/ 589418 h 3234795"/>
                <a:gd name="connsiteX417" fmla="*/ 6451510 w 12194101"/>
                <a:gd name="connsiteY417" fmla="*/ 589227 h 3234795"/>
                <a:gd name="connsiteX418" fmla="*/ 6451828 w 12194101"/>
                <a:gd name="connsiteY418" fmla="*/ 589100 h 3234795"/>
                <a:gd name="connsiteX419" fmla="*/ 6452147 w 12194101"/>
                <a:gd name="connsiteY419" fmla="*/ 589100 h 3234795"/>
                <a:gd name="connsiteX420" fmla="*/ 6452783 w 12194101"/>
                <a:gd name="connsiteY420" fmla="*/ 588845 h 3234795"/>
                <a:gd name="connsiteX421" fmla="*/ 6453484 w 12194101"/>
                <a:gd name="connsiteY421" fmla="*/ 588718 h 3234795"/>
                <a:gd name="connsiteX422" fmla="*/ 6454821 w 12194101"/>
                <a:gd name="connsiteY422" fmla="*/ 588399 h 3234795"/>
                <a:gd name="connsiteX423" fmla="*/ 6455457 w 12194101"/>
                <a:gd name="connsiteY423" fmla="*/ 588336 h 3234795"/>
                <a:gd name="connsiteX424" fmla="*/ 6456094 w 12194101"/>
                <a:gd name="connsiteY424" fmla="*/ 588208 h 3234795"/>
                <a:gd name="connsiteX425" fmla="*/ 6456731 w 12194101"/>
                <a:gd name="connsiteY425" fmla="*/ 588208 h 3234795"/>
                <a:gd name="connsiteX426" fmla="*/ 6457049 w 12194101"/>
                <a:gd name="connsiteY426" fmla="*/ 588145 h 3234795"/>
                <a:gd name="connsiteX427" fmla="*/ 6457367 w 12194101"/>
                <a:gd name="connsiteY427" fmla="*/ 588145 h 3234795"/>
                <a:gd name="connsiteX428" fmla="*/ 6458004 w 12194101"/>
                <a:gd name="connsiteY428" fmla="*/ 588081 h 3234795"/>
                <a:gd name="connsiteX429" fmla="*/ 6458641 w 12194101"/>
                <a:gd name="connsiteY429" fmla="*/ 588081 h 3234795"/>
                <a:gd name="connsiteX430" fmla="*/ 6461060 w 12194101"/>
                <a:gd name="connsiteY430" fmla="*/ 588081 h 3234795"/>
                <a:gd name="connsiteX431" fmla="*/ 6463352 w 12194101"/>
                <a:gd name="connsiteY431" fmla="*/ 588527 h 3234795"/>
                <a:gd name="connsiteX432" fmla="*/ 6468063 w 12194101"/>
                <a:gd name="connsiteY432" fmla="*/ 590246 h 3234795"/>
                <a:gd name="connsiteX433" fmla="*/ 6472647 w 12194101"/>
                <a:gd name="connsiteY433" fmla="*/ 593238 h 3234795"/>
                <a:gd name="connsiteX434" fmla="*/ 6475767 w 12194101"/>
                <a:gd name="connsiteY434" fmla="*/ 596740 h 3234795"/>
                <a:gd name="connsiteX435" fmla="*/ 6476085 w 12194101"/>
                <a:gd name="connsiteY435" fmla="*/ 597249 h 3234795"/>
                <a:gd name="connsiteX436" fmla="*/ 6476467 w 12194101"/>
                <a:gd name="connsiteY436" fmla="*/ 597695 h 3234795"/>
                <a:gd name="connsiteX437" fmla="*/ 6476722 w 12194101"/>
                <a:gd name="connsiteY437" fmla="*/ 598268 h 3234795"/>
                <a:gd name="connsiteX438" fmla="*/ 6477040 w 12194101"/>
                <a:gd name="connsiteY438" fmla="*/ 598841 h 3234795"/>
                <a:gd name="connsiteX439" fmla="*/ 6477358 w 12194101"/>
                <a:gd name="connsiteY439" fmla="*/ 599414 h 3234795"/>
                <a:gd name="connsiteX440" fmla="*/ 6477613 w 12194101"/>
                <a:gd name="connsiteY440" fmla="*/ 599987 h 3234795"/>
                <a:gd name="connsiteX441" fmla="*/ 6477931 w 12194101"/>
                <a:gd name="connsiteY441" fmla="*/ 600560 h 3234795"/>
                <a:gd name="connsiteX442" fmla="*/ 6478186 w 12194101"/>
                <a:gd name="connsiteY442" fmla="*/ 601196 h 3234795"/>
                <a:gd name="connsiteX443" fmla="*/ 6479714 w 12194101"/>
                <a:gd name="connsiteY443" fmla="*/ 611383 h 3234795"/>
                <a:gd name="connsiteX444" fmla="*/ 6478696 w 12194101"/>
                <a:gd name="connsiteY444" fmla="*/ 615967 h 3234795"/>
                <a:gd name="connsiteX445" fmla="*/ 6477740 w 12194101"/>
                <a:gd name="connsiteY445" fmla="*/ 618386 h 3234795"/>
                <a:gd name="connsiteX446" fmla="*/ 6477358 w 12194101"/>
                <a:gd name="connsiteY446" fmla="*/ 619023 h 3234795"/>
                <a:gd name="connsiteX447" fmla="*/ 6477231 w 12194101"/>
                <a:gd name="connsiteY447" fmla="*/ 619341 h 3234795"/>
                <a:gd name="connsiteX448" fmla="*/ 6477231 w 12194101"/>
                <a:gd name="connsiteY448" fmla="*/ 619532 h 3234795"/>
                <a:gd name="connsiteX449" fmla="*/ 6477167 w 12194101"/>
                <a:gd name="connsiteY449" fmla="*/ 619596 h 3234795"/>
                <a:gd name="connsiteX450" fmla="*/ 6476849 w 12194101"/>
                <a:gd name="connsiteY450" fmla="*/ 620232 h 3234795"/>
                <a:gd name="connsiteX451" fmla="*/ 6469400 w 12194101"/>
                <a:gd name="connsiteY451" fmla="*/ 633475 h 3234795"/>
                <a:gd name="connsiteX452" fmla="*/ 5991588 w 12194101"/>
                <a:gd name="connsiteY452" fmla="*/ 1482522 h 3234795"/>
                <a:gd name="connsiteX453" fmla="*/ 5513777 w 12194101"/>
                <a:gd name="connsiteY453" fmla="*/ 2331569 h 3234795"/>
                <a:gd name="connsiteX454" fmla="*/ 5483917 w 12194101"/>
                <a:gd name="connsiteY454" fmla="*/ 2384667 h 3234795"/>
                <a:gd name="connsiteX455" fmla="*/ 5476468 w 12194101"/>
                <a:gd name="connsiteY455" fmla="*/ 2397909 h 3234795"/>
                <a:gd name="connsiteX456" fmla="*/ 5472330 w 12194101"/>
                <a:gd name="connsiteY456" fmla="*/ 2405294 h 3234795"/>
                <a:gd name="connsiteX457" fmla="*/ 5465390 w 12194101"/>
                <a:gd name="connsiteY457" fmla="*/ 2418282 h 3234795"/>
                <a:gd name="connsiteX458" fmla="*/ 5462016 w 12194101"/>
                <a:gd name="connsiteY458" fmla="*/ 2424840 h 3234795"/>
                <a:gd name="connsiteX459" fmla="*/ 5458833 w 12194101"/>
                <a:gd name="connsiteY459" fmla="*/ 2431524 h 3234795"/>
                <a:gd name="connsiteX460" fmla="*/ 5452594 w 12194101"/>
                <a:gd name="connsiteY460" fmla="*/ 2444958 h 3234795"/>
                <a:gd name="connsiteX461" fmla="*/ 5446864 w 12194101"/>
                <a:gd name="connsiteY461" fmla="*/ 2458646 h 3234795"/>
                <a:gd name="connsiteX462" fmla="*/ 5441452 w 12194101"/>
                <a:gd name="connsiteY462" fmla="*/ 2472462 h 3234795"/>
                <a:gd name="connsiteX463" fmla="*/ 5414394 w 12194101"/>
                <a:gd name="connsiteY463" fmla="*/ 2588333 h 3234795"/>
                <a:gd name="connsiteX464" fmla="*/ 5416813 w 12194101"/>
                <a:gd name="connsiteY464" fmla="*/ 2706943 h 3234795"/>
                <a:gd name="connsiteX465" fmla="*/ 5419105 w 12194101"/>
                <a:gd name="connsiteY465" fmla="*/ 2721586 h 3234795"/>
                <a:gd name="connsiteX466" fmla="*/ 5421970 w 12194101"/>
                <a:gd name="connsiteY466" fmla="*/ 2736101 h 3234795"/>
                <a:gd name="connsiteX467" fmla="*/ 5428910 w 12194101"/>
                <a:gd name="connsiteY467" fmla="*/ 2764942 h 3234795"/>
                <a:gd name="connsiteX468" fmla="*/ 5448137 w 12194101"/>
                <a:gd name="connsiteY468" fmla="*/ 2820968 h 3234795"/>
                <a:gd name="connsiteX469" fmla="*/ 5474113 w 12194101"/>
                <a:gd name="connsiteY469" fmla="*/ 2874320 h 3234795"/>
                <a:gd name="connsiteX470" fmla="*/ 5489647 w 12194101"/>
                <a:gd name="connsiteY470" fmla="*/ 2899723 h 3234795"/>
                <a:gd name="connsiteX471" fmla="*/ 5497924 w 12194101"/>
                <a:gd name="connsiteY471" fmla="*/ 2912074 h 3234795"/>
                <a:gd name="connsiteX472" fmla="*/ 5506710 w 12194101"/>
                <a:gd name="connsiteY472" fmla="*/ 2924107 h 3234795"/>
                <a:gd name="connsiteX473" fmla="*/ 5589157 w 12194101"/>
                <a:gd name="connsiteY473" fmla="*/ 3009928 h 3234795"/>
                <a:gd name="connsiteX474" fmla="*/ 5594951 w 12194101"/>
                <a:gd name="connsiteY474" fmla="*/ 3014639 h 3234795"/>
                <a:gd name="connsiteX475" fmla="*/ 5600871 w 12194101"/>
                <a:gd name="connsiteY475" fmla="*/ 3019096 h 3234795"/>
                <a:gd name="connsiteX476" fmla="*/ 5612841 w 12194101"/>
                <a:gd name="connsiteY476" fmla="*/ 3027946 h 3234795"/>
                <a:gd name="connsiteX477" fmla="*/ 5625064 w 12194101"/>
                <a:gd name="connsiteY477" fmla="*/ 3036286 h 3234795"/>
                <a:gd name="connsiteX478" fmla="*/ 5637479 w 12194101"/>
                <a:gd name="connsiteY478" fmla="*/ 3044308 h 3234795"/>
                <a:gd name="connsiteX479" fmla="*/ 5663009 w 12194101"/>
                <a:gd name="connsiteY479" fmla="*/ 3059078 h 3234795"/>
                <a:gd name="connsiteX480" fmla="*/ 5676061 w 12194101"/>
                <a:gd name="connsiteY480" fmla="*/ 3065954 h 3234795"/>
                <a:gd name="connsiteX481" fmla="*/ 5689430 w 12194101"/>
                <a:gd name="connsiteY481" fmla="*/ 3072321 h 3234795"/>
                <a:gd name="connsiteX482" fmla="*/ 5744756 w 12194101"/>
                <a:gd name="connsiteY482" fmla="*/ 3093967 h 3234795"/>
                <a:gd name="connsiteX483" fmla="*/ 5802628 w 12194101"/>
                <a:gd name="connsiteY483" fmla="*/ 3108483 h 3234795"/>
                <a:gd name="connsiteX484" fmla="*/ 5861774 w 12194101"/>
                <a:gd name="connsiteY484" fmla="*/ 3115741 h 3234795"/>
                <a:gd name="connsiteX485" fmla="*/ 5891506 w 12194101"/>
                <a:gd name="connsiteY485" fmla="*/ 3116505 h 3234795"/>
                <a:gd name="connsiteX486" fmla="*/ 5906404 w 12194101"/>
                <a:gd name="connsiteY486" fmla="*/ 3116314 h 3234795"/>
                <a:gd name="connsiteX487" fmla="*/ 5921238 w 12194101"/>
                <a:gd name="connsiteY487" fmla="*/ 3115486 h 3234795"/>
                <a:gd name="connsiteX488" fmla="*/ 6037491 w 12194101"/>
                <a:gd name="connsiteY488" fmla="*/ 3093267 h 3234795"/>
                <a:gd name="connsiteX489" fmla="*/ 6144832 w 12194101"/>
                <a:gd name="connsiteY489" fmla="*/ 3043162 h 3234795"/>
                <a:gd name="connsiteX490" fmla="*/ 6236893 w 12194101"/>
                <a:gd name="connsiteY490" fmla="*/ 2967781 h 3234795"/>
                <a:gd name="connsiteX491" fmla="*/ 6256693 w 12194101"/>
                <a:gd name="connsiteY491" fmla="*/ 2945498 h 3234795"/>
                <a:gd name="connsiteX492" fmla="*/ 6266115 w 12194101"/>
                <a:gd name="connsiteY492" fmla="*/ 2933975 h 3234795"/>
                <a:gd name="connsiteX493" fmla="*/ 6275092 w 12194101"/>
                <a:gd name="connsiteY493" fmla="*/ 2922133 h 3234795"/>
                <a:gd name="connsiteX494" fmla="*/ 6291964 w 12194101"/>
                <a:gd name="connsiteY494" fmla="*/ 2897749 h 3234795"/>
                <a:gd name="connsiteX495" fmla="*/ 6299731 w 12194101"/>
                <a:gd name="connsiteY495" fmla="*/ 2885207 h 3234795"/>
                <a:gd name="connsiteX496" fmla="*/ 6303487 w 12194101"/>
                <a:gd name="connsiteY496" fmla="*/ 2878840 h 3234795"/>
                <a:gd name="connsiteX497" fmla="*/ 6307116 w 12194101"/>
                <a:gd name="connsiteY497" fmla="*/ 2872665 h 3234795"/>
                <a:gd name="connsiteX498" fmla="*/ 6366835 w 12194101"/>
                <a:gd name="connsiteY498" fmla="*/ 2766534 h 3234795"/>
                <a:gd name="connsiteX499" fmla="*/ 6397203 w 12194101"/>
                <a:gd name="connsiteY499" fmla="*/ 2712545 h 3234795"/>
                <a:gd name="connsiteX500" fmla="*/ 6405480 w 12194101"/>
                <a:gd name="connsiteY500" fmla="*/ 2727825 h 3234795"/>
                <a:gd name="connsiteX501" fmla="*/ 6421905 w 12194101"/>
                <a:gd name="connsiteY501" fmla="*/ 2755583 h 3234795"/>
                <a:gd name="connsiteX502" fmla="*/ 6430246 w 12194101"/>
                <a:gd name="connsiteY502" fmla="*/ 2769335 h 3234795"/>
                <a:gd name="connsiteX503" fmla="*/ 6439095 w 12194101"/>
                <a:gd name="connsiteY503" fmla="*/ 2782832 h 3234795"/>
                <a:gd name="connsiteX504" fmla="*/ 6457049 w 12194101"/>
                <a:gd name="connsiteY504" fmla="*/ 2809636 h 3234795"/>
                <a:gd name="connsiteX505" fmla="*/ 6476085 w 12194101"/>
                <a:gd name="connsiteY505" fmla="*/ 2835675 h 3234795"/>
                <a:gd name="connsiteX506" fmla="*/ 6485762 w 12194101"/>
                <a:gd name="connsiteY506" fmla="*/ 2848599 h 3234795"/>
                <a:gd name="connsiteX507" fmla="*/ 6495885 w 12194101"/>
                <a:gd name="connsiteY507" fmla="*/ 2861141 h 3234795"/>
                <a:gd name="connsiteX508" fmla="*/ 6516322 w 12194101"/>
                <a:gd name="connsiteY508" fmla="*/ 2886098 h 3234795"/>
                <a:gd name="connsiteX509" fmla="*/ 6537841 w 12194101"/>
                <a:gd name="connsiteY509" fmla="*/ 2910164 h 3234795"/>
                <a:gd name="connsiteX510" fmla="*/ 6548728 w 12194101"/>
                <a:gd name="connsiteY510" fmla="*/ 2922133 h 3234795"/>
                <a:gd name="connsiteX511" fmla="*/ 6560060 w 12194101"/>
                <a:gd name="connsiteY511" fmla="*/ 2933657 h 3234795"/>
                <a:gd name="connsiteX512" fmla="*/ 6582852 w 12194101"/>
                <a:gd name="connsiteY512" fmla="*/ 2956513 h 3234795"/>
                <a:gd name="connsiteX513" fmla="*/ 6606663 w 12194101"/>
                <a:gd name="connsiteY513" fmla="*/ 2978286 h 3234795"/>
                <a:gd name="connsiteX514" fmla="*/ 6618632 w 12194101"/>
                <a:gd name="connsiteY514" fmla="*/ 2989110 h 3234795"/>
                <a:gd name="connsiteX515" fmla="*/ 6630984 w 12194101"/>
                <a:gd name="connsiteY515" fmla="*/ 2999487 h 3234795"/>
                <a:gd name="connsiteX516" fmla="*/ 6655878 w 12194101"/>
                <a:gd name="connsiteY516" fmla="*/ 3019987 h 3234795"/>
                <a:gd name="connsiteX517" fmla="*/ 6681598 w 12194101"/>
                <a:gd name="connsiteY517" fmla="*/ 3039342 h 3234795"/>
                <a:gd name="connsiteX518" fmla="*/ 6707765 w 12194101"/>
                <a:gd name="connsiteY518" fmla="*/ 3058059 h 3234795"/>
                <a:gd name="connsiteX519" fmla="*/ 6734505 w 12194101"/>
                <a:gd name="connsiteY519" fmla="*/ 3075886 h 3234795"/>
                <a:gd name="connsiteX520" fmla="*/ 6741253 w 12194101"/>
                <a:gd name="connsiteY520" fmla="*/ 3080279 h 3234795"/>
                <a:gd name="connsiteX521" fmla="*/ 6748129 w 12194101"/>
                <a:gd name="connsiteY521" fmla="*/ 3084417 h 3234795"/>
                <a:gd name="connsiteX522" fmla="*/ 6761880 w 12194101"/>
                <a:gd name="connsiteY522" fmla="*/ 3092694 h 3234795"/>
                <a:gd name="connsiteX523" fmla="*/ 6775696 w 12194101"/>
                <a:gd name="connsiteY523" fmla="*/ 3100907 h 3234795"/>
                <a:gd name="connsiteX524" fmla="*/ 6789639 w 12194101"/>
                <a:gd name="connsiteY524" fmla="*/ 3108865 h 3234795"/>
                <a:gd name="connsiteX525" fmla="*/ 6817970 w 12194101"/>
                <a:gd name="connsiteY525" fmla="*/ 3123954 h 3234795"/>
                <a:gd name="connsiteX526" fmla="*/ 6832231 w 12194101"/>
                <a:gd name="connsiteY526" fmla="*/ 3131339 h 3234795"/>
                <a:gd name="connsiteX527" fmla="*/ 6846811 w 12194101"/>
                <a:gd name="connsiteY527" fmla="*/ 3138215 h 3234795"/>
                <a:gd name="connsiteX528" fmla="*/ 6875970 w 12194101"/>
                <a:gd name="connsiteY528" fmla="*/ 3151776 h 3234795"/>
                <a:gd name="connsiteX529" fmla="*/ 6905766 w 12194101"/>
                <a:gd name="connsiteY529" fmla="*/ 3163999 h 3234795"/>
                <a:gd name="connsiteX530" fmla="*/ 6920727 w 12194101"/>
                <a:gd name="connsiteY530" fmla="*/ 3169984 h 3234795"/>
                <a:gd name="connsiteX531" fmla="*/ 6935880 w 12194101"/>
                <a:gd name="connsiteY531" fmla="*/ 3175395 h 3234795"/>
                <a:gd name="connsiteX532" fmla="*/ 6966375 w 12194101"/>
                <a:gd name="connsiteY532" fmla="*/ 3185964 h 3234795"/>
                <a:gd name="connsiteX533" fmla="*/ 6997254 w 12194101"/>
                <a:gd name="connsiteY533" fmla="*/ 3195260 h 3234795"/>
                <a:gd name="connsiteX534" fmla="*/ 7059773 w 12194101"/>
                <a:gd name="connsiteY534" fmla="*/ 3211303 h 3234795"/>
                <a:gd name="connsiteX535" fmla="*/ 7187359 w 12194101"/>
                <a:gd name="connsiteY535" fmla="*/ 3230594 h 3234795"/>
                <a:gd name="connsiteX536" fmla="*/ 7444187 w 12194101"/>
                <a:gd name="connsiteY536" fmla="*/ 3219643 h 3234795"/>
                <a:gd name="connsiteX537" fmla="*/ 7569227 w 12194101"/>
                <a:gd name="connsiteY537" fmla="*/ 3189402 h 3234795"/>
                <a:gd name="connsiteX538" fmla="*/ 7584570 w 12194101"/>
                <a:gd name="connsiteY538" fmla="*/ 3184627 h 3234795"/>
                <a:gd name="connsiteX539" fmla="*/ 7592210 w 12194101"/>
                <a:gd name="connsiteY539" fmla="*/ 3182081 h 3234795"/>
                <a:gd name="connsiteX540" fmla="*/ 7599787 w 12194101"/>
                <a:gd name="connsiteY540" fmla="*/ 3179406 h 3234795"/>
                <a:gd name="connsiteX541" fmla="*/ 7630091 w 12194101"/>
                <a:gd name="connsiteY541" fmla="*/ 3168520 h 3234795"/>
                <a:gd name="connsiteX542" fmla="*/ 7659887 w 12194101"/>
                <a:gd name="connsiteY542" fmla="*/ 3156423 h 3234795"/>
                <a:gd name="connsiteX543" fmla="*/ 7674721 w 12194101"/>
                <a:gd name="connsiteY543" fmla="*/ 3150248 h 3234795"/>
                <a:gd name="connsiteX544" fmla="*/ 7689364 w 12194101"/>
                <a:gd name="connsiteY544" fmla="*/ 3143563 h 3234795"/>
                <a:gd name="connsiteX545" fmla="*/ 7718459 w 12194101"/>
                <a:gd name="connsiteY545" fmla="*/ 3129811 h 3234795"/>
                <a:gd name="connsiteX546" fmla="*/ 7746982 w 12194101"/>
                <a:gd name="connsiteY546" fmla="*/ 3114850 h 3234795"/>
                <a:gd name="connsiteX547" fmla="*/ 7761179 w 12194101"/>
                <a:gd name="connsiteY547" fmla="*/ 3107273 h 3234795"/>
                <a:gd name="connsiteX548" fmla="*/ 7775122 w 12194101"/>
                <a:gd name="connsiteY548" fmla="*/ 3099188 h 3234795"/>
                <a:gd name="connsiteX549" fmla="*/ 7802816 w 12194101"/>
                <a:gd name="connsiteY549" fmla="*/ 3082698 h 3234795"/>
                <a:gd name="connsiteX550" fmla="*/ 7829811 w 12194101"/>
                <a:gd name="connsiteY550" fmla="*/ 3064999 h 3234795"/>
                <a:gd name="connsiteX551" fmla="*/ 7843245 w 12194101"/>
                <a:gd name="connsiteY551" fmla="*/ 3056022 h 3234795"/>
                <a:gd name="connsiteX552" fmla="*/ 7856359 w 12194101"/>
                <a:gd name="connsiteY552" fmla="*/ 3046600 h 3234795"/>
                <a:gd name="connsiteX553" fmla="*/ 7882336 w 12194101"/>
                <a:gd name="connsiteY553" fmla="*/ 3027436 h 3234795"/>
                <a:gd name="connsiteX554" fmla="*/ 7907483 w 12194101"/>
                <a:gd name="connsiteY554" fmla="*/ 3007191 h 3234795"/>
                <a:gd name="connsiteX555" fmla="*/ 7919961 w 12194101"/>
                <a:gd name="connsiteY555" fmla="*/ 2996940 h 3234795"/>
                <a:gd name="connsiteX556" fmla="*/ 7932058 w 12194101"/>
                <a:gd name="connsiteY556" fmla="*/ 2986308 h 3234795"/>
                <a:gd name="connsiteX557" fmla="*/ 7956060 w 12194101"/>
                <a:gd name="connsiteY557" fmla="*/ 2964726 h 3234795"/>
                <a:gd name="connsiteX558" fmla="*/ 7979107 w 12194101"/>
                <a:gd name="connsiteY558" fmla="*/ 2942124 h 3234795"/>
                <a:gd name="connsiteX559" fmla="*/ 7990504 w 12194101"/>
                <a:gd name="connsiteY559" fmla="*/ 2930728 h 3234795"/>
                <a:gd name="connsiteX560" fmla="*/ 7993368 w 12194101"/>
                <a:gd name="connsiteY560" fmla="*/ 2927863 h 3234795"/>
                <a:gd name="connsiteX561" fmla="*/ 7996106 w 12194101"/>
                <a:gd name="connsiteY561" fmla="*/ 2924871 h 3234795"/>
                <a:gd name="connsiteX562" fmla="*/ 8001581 w 12194101"/>
                <a:gd name="connsiteY562" fmla="*/ 2918950 h 3234795"/>
                <a:gd name="connsiteX563" fmla="*/ 8023291 w 12194101"/>
                <a:gd name="connsiteY563" fmla="*/ 2895075 h 3234795"/>
                <a:gd name="connsiteX564" fmla="*/ 8033796 w 12194101"/>
                <a:gd name="connsiteY564" fmla="*/ 2882788 h 3234795"/>
                <a:gd name="connsiteX565" fmla="*/ 8044046 w 12194101"/>
                <a:gd name="connsiteY565" fmla="*/ 2870373 h 3234795"/>
                <a:gd name="connsiteX566" fmla="*/ 8054296 w 12194101"/>
                <a:gd name="connsiteY566" fmla="*/ 2857894 h 3234795"/>
                <a:gd name="connsiteX567" fmla="*/ 8059326 w 12194101"/>
                <a:gd name="connsiteY567" fmla="*/ 2851591 h 3234795"/>
                <a:gd name="connsiteX568" fmla="*/ 8064165 w 12194101"/>
                <a:gd name="connsiteY568" fmla="*/ 2845161 h 3234795"/>
                <a:gd name="connsiteX569" fmla="*/ 8083392 w 12194101"/>
                <a:gd name="connsiteY569" fmla="*/ 2819313 h 3234795"/>
                <a:gd name="connsiteX570" fmla="*/ 8088167 w 12194101"/>
                <a:gd name="connsiteY570" fmla="*/ 2812819 h 3234795"/>
                <a:gd name="connsiteX571" fmla="*/ 8092687 w 12194101"/>
                <a:gd name="connsiteY571" fmla="*/ 2806198 h 3234795"/>
                <a:gd name="connsiteX572" fmla="*/ 8101664 w 12194101"/>
                <a:gd name="connsiteY572" fmla="*/ 2792828 h 3234795"/>
                <a:gd name="connsiteX573" fmla="*/ 8110577 w 12194101"/>
                <a:gd name="connsiteY573" fmla="*/ 2779458 h 3234795"/>
                <a:gd name="connsiteX574" fmla="*/ 8119299 w 12194101"/>
                <a:gd name="connsiteY574" fmla="*/ 2765961 h 3234795"/>
                <a:gd name="connsiteX575" fmla="*/ 8135789 w 12194101"/>
                <a:gd name="connsiteY575" fmla="*/ 2738394 h 3234795"/>
                <a:gd name="connsiteX576" fmla="*/ 8143874 w 12194101"/>
                <a:gd name="connsiteY576" fmla="*/ 2724515 h 3234795"/>
                <a:gd name="connsiteX577" fmla="*/ 8151450 w 12194101"/>
                <a:gd name="connsiteY577" fmla="*/ 2710381 h 3234795"/>
                <a:gd name="connsiteX578" fmla="*/ 8166412 w 12194101"/>
                <a:gd name="connsiteY578" fmla="*/ 2681986 h 3234795"/>
                <a:gd name="connsiteX579" fmla="*/ 8180227 w 12194101"/>
                <a:gd name="connsiteY579" fmla="*/ 2652954 h 3234795"/>
                <a:gd name="connsiteX580" fmla="*/ 8193152 w 12194101"/>
                <a:gd name="connsiteY580" fmla="*/ 2623477 h 3234795"/>
                <a:gd name="connsiteX581" fmla="*/ 8199327 w 12194101"/>
                <a:gd name="connsiteY581" fmla="*/ 2608643 h 3234795"/>
                <a:gd name="connsiteX582" fmla="*/ 8205248 w 12194101"/>
                <a:gd name="connsiteY582" fmla="*/ 2593681 h 3234795"/>
                <a:gd name="connsiteX583" fmla="*/ 8216326 w 12194101"/>
                <a:gd name="connsiteY583" fmla="*/ 2563376 h 3234795"/>
                <a:gd name="connsiteX584" fmla="*/ 8219000 w 12194101"/>
                <a:gd name="connsiteY584" fmla="*/ 2555800 h 3234795"/>
                <a:gd name="connsiteX585" fmla="*/ 8221419 w 12194101"/>
                <a:gd name="connsiteY585" fmla="*/ 2548097 h 3234795"/>
                <a:gd name="connsiteX586" fmla="*/ 8226258 w 12194101"/>
                <a:gd name="connsiteY586" fmla="*/ 2532690 h 3234795"/>
                <a:gd name="connsiteX587" fmla="*/ 8243575 w 12194101"/>
                <a:gd name="connsiteY587" fmla="*/ 2470488 h 3234795"/>
                <a:gd name="connsiteX588" fmla="*/ 8250515 w 12194101"/>
                <a:gd name="connsiteY588" fmla="*/ 2438973 h 3234795"/>
                <a:gd name="connsiteX589" fmla="*/ 8253825 w 12194101"/>
                <a:gd name="connsiteY589" fmla="*/ 2423184 h 3234795"/>
                <a:gd name="connsiteX590" fmla="*/ 8256562 w 12194101"/>
                <a:gd name="connsiteY590" fmla="*/ 2407268 h 3234795"/>
                <a:gd name="connsiteX591" fmla="*/ 8259237 w 12194101"/>
                <a:gd name="connsiteY591" fmla="*/ 2391351 h 3234795"/>
                <a:gd name="connsiteX592" fmla="*/ 8261656 w 12194101"/>
                <a:gd name="connsiteY592" fmla="*/ 2375371 h 3234795"/>
                <a:gd name="connsiteX593" fmla="*/ 8265603 w 12194101"/>
                <a:gd name="connsiteY593" fmla="*/ 2343347 h 3234795"/>
                <a:gd name="connsiteX594" fmla="*/ 8259618 w 12194101"/>
                <a:gd name="connsiteY594" fmla="*/ 2086328 h 3234795"/>
                <a:gd name="connsiteX595" fmla="*/ 8257199 w 12194101"/>
                <a:gd name="connsiteY595" fmla="*/ 2070412 h 3234795"/>
                <a:gd name="connsiteX596" fmla="*/ 8254207 w 12194101"/>
                <a:gd name="connsiteY596" fmla="*/ 2054623 h 3234795"/>
                <a:gd name="connsiteX597" fmla="*/ 8251151 w 12194101"/>
                <a:gd name="connsiteY597" fmla="*/ 2038834 h 3234795"/>
                <a:gd name="connsiteX598" fmla="*/ 8247904 w 12194101"/>
                <a:gd name="connsiteY598" fmla="*/ 2023108 h 3234795"/>
                <a:gd name="connsiteX599" fmla="*/ 8240456 w 12194101"/>
                <a:gd name="connsiteY599" fmla="*/ 1991785 h 3234795"/>
                <a:gd name="connsiteX600" fmla="*/ 8238545 w 12194101"/>
                <a:gd name="connsiteY600" fmla="*/ 1983954 h 3234795"/>
                <a:gd name="connsiteX601" fmla="*/ 8236381 w 12194101"/>
                <a:gd name="connsiteY601" fmla="*/ 1976186 h 3234795"/>
                <a:gd name="connsiteX602" fmla="*/ 8231988 w 12194101"/>
                <a:gd name="connsiteY602" fmla="*/ 1960716 h 3234795"/>
                <a:gd name="connsiteX603" fmla="*/ 8227531 w 12194101"/>
                <a:gd name="connsiteY603" fmla="*/ 1945245 h 3234795"/>
                <a:gd name="connsiteX604" fmla="*/ 8222565 w 12194101"/>
                <a:gd name="connsiteY604" fmla="*/ 1929965 h 3234795"/>
                <a:gd name="connsiteX605" fmla="*/ 8212315 w 12194101"/>
                <a:gd name="connsiteY605" fmla="*/ 1899469 h 3234795"/>
                <a:gd name="connsiteX606" fmla="*/ 8188440 w 12194101"/>
                <a:gd name="connsiteY606" fmla="*/ 1839687 h 3234795"/>
                <a:gd name="connsiteX607" fmla="*/ 8161064 w 12194101"/>
                <a:gd name="connsiteY607" fmla="*/ 1781369 h 3234795"/>
                <a:gd name="connsiteX608" fmla="*/ 8145784 w 12194101"/>
                <a:gd name="connsiteY608" fmla="*/ 1752974 h 3234795"/>
                <a:gd name="connsiteX609" fmla="*/ 8137953 w 12194101"/>
                <a:gd name="connsiteY609" fmla="*/ 1738904 h 3234795"/>
                <a:gd name="connsiteX610" fmla="*/ 8129677 w 12194101"/>
                <a:gd name="connsiteY610" fmla="*/ 1725089 h 3234795"/>
                <a:gd name="connsiteX611" fmla="*/ 8121336 w 12194101"/>
                <a:gd name="connsiteY611" fmla="*/ 1711273 h 3234795"/>
                <a:gd name="connsiteX612" fmla="*/ 8112742 w 12194101"/>
                <a:gd name="connsiteY612" fmla="*/ 1697649 h 3234795"/>
                <a:gd name="connsiteX613" fmla="*/ 8094915 w 12194101"/>
                <a:gd name="connsiteY613" fmla="*/ 1670782 h 3234795"/>
                <a:gd name="connsiteX614" fmla="*/ 8085620 w 12194101"/>
                <a:gd name="connsiteY614" fmla="*/ 1657603 h 3234795"/>
                <a:gd name="connsiteX615" fmla="*/ 8076134 w 12194101"/>
                <a:gd name="connsiteY615" fmla="*/ 1644551 h 3234795"/>
                <a:gd name="connsiteX616" fmla="*/ 8066584 w 12194101"/>
                <a:gd name="connsiteY616" fmla="*/ 1631564 h 3234795"/>
                <a:gd name="connsiteX617" fmla="*/ 8056589 w 12194101"/>
                <a:gd name="connsiteY617" fmla="*/ 1618894 h 3234795"/>
                <a:gd name="connsiteX618" fmla="*/ 8036279 w 12194101"/>
                <a:gd name="connsiteY618" fmla="*/ 1593810 h 3234795"/>
                <a:gd name="connsiteX619" fmla="*/ 8014951 w 12194101"/>
                <a:gd name="connsiteY619" fmla="*/ 1569553 h 3234795"/>
                <a:gd name="connsiteX620" fmla="*/ 7992923 w 12194101"/>
                <a:gd name="connsiteY620" fmla="*/ 1545933 h 3234795"/>
                <a:gd name="connsiteX621" fmla="*/ 7981718 w 12194101"/>
                <a:gd name="connsiteY621" fmla="*/ 1534346 h 3234795"/>
                <a:gd name="connsiteX622" fmla="*/ 7976115 w 12194101"/>
                <a:gd name="connsiteY622" fmla="*/ 1528552 h 3234795"/>
                <a:gd name="connsiteX623" fmla="*/ 7970258 w 12194101"/>
                <a:gd name="connsiteY623" fmla="*/ 1522950 h 3234795"/>
                <a:gd name="connsiteX624" fmla="*/ 7946828 w 12194101"/>
                <a:gd name="connsiteY624" fmla="*/ 1500794 h 3234795"/>
                <a:gd name="connsiteX625" fmla="*/ 7934796 w 12194101"/>
                <a:gd name="connsiteY625" fmla="*/ 1490098 h 3234795"/>
                <a:gd name="connsiteX626" fmla="*/ 7922572 w 12194101"/>
                <a:gd name="connsiteY626" fmla="*/ 1479530 h 3234795"/>
                <a:gd name="connsiteX627" fmla="*/ 7910348 w 12194101"/>
                <a:gd name="connsiteY627" fmla="*/ 1469025 h 3234795"/>
                <a:gd name="connsiteX628" fmla="*/ 7897742 w 12194101"/>
                <a:gd name="connsiteY628" fmla="*/ 1458966 h 3234795"/>
                <a:gd name="connsiteX629" fmla="*/ 7872340 w 12194101"/>
                <a:gd name="connsiteY629" fmla="*/ 1439102 h 3234795"/>
                <a:gd name="connsiteX630" fmla="*/ 7798041 w 12194101"/>
                <a:gd name="connsiteY630" fmla="*/ 1388487 h 3234795"/>
                <a:gd name="connsiteX631" fmla="*/ 7759333 w 12194101"/>
                <a:gd name="connsiteY631" fmla="*/ 1365822 h 3234795"/>
                <a:gd name="connsiteX632" fmla="*/ 7719669 w 12194101"/>
                <a:gd name="connsiteY632" fmla="*/ 1344813 h 3234795"/>
                <a:gd name="connsiteX633" fmla="*/ 7552228 w 12194101"/>
                <a:gd name="connsiteY633" fmla="*/ 1279237 h 3234795"/>
                <a:gd name="connsiteX634" fmla="*/ 7225495 w 12194101"/>
                <a:gd name="connsiteY634" fmla="*/ 1240592 h 3234795"/>
                <a:gd name="connsiteX635" fmla="*/ 7418912 w 12194101"/>
                <a:gd name="connsiteY635" fmla="*/ 896924 h 3234795"/>
                <a:gd name="connsiteX636" fmla="*/ 7431009 w 12194101"/>
                <a:gd name="connsiteY636" fmla="*/ 875405 h 3234795"/>
                <a:gd name="connsiteX637" fmla="*/ 7434064 w 12194101"/>
                <a:gd name="connsiteY637" fmla="*/ 870057 h 3234795"/>
                <a:gd name="connsiteX638" fmla="*/ 7435592 w 12194101"/>
                <a:gd name="connsiteY638" fmla="*/ 867383 h 3234795"/>
                <a:gd name="connsiteX639" fmla="*/ 7436865 w 12194101"/>
                <a:gd name="connsiteY639" fmla="*/ 865218 h 3234795"/>
                <a:gd name="connsiteX640" fmla="*/ 7441704 w 12194101"/>
                <a:gd name="connsiteY640" fmla="*/ 856942 h 3234795"/>
                <a:gd name="connsiteX641" fmla="*/ 7446479 w 12194101"/>
                <a:gd name="connsiteY641" fmla="*/ 848665 h 3234795"/>
                <a:gd name="connsiteX642" fmla="*/ 7451509 w 12194101"/>
                <a:gd name="connsiteY642" fmla="*/ 840516 h 3234795"/>
                <a:gd name="connsiteX643" fmla="*/ 7456475 w 12194101"/>
                <a:gd name="connsiteY643" fmla="*/ 832367 h 3234795"/>
                <a:gd name="connsiteX644" fmla="*/ 7461695 w 12194101"/>
                <a:gd name="connsiteY644" fmla="*/ 824345 h 3234795"/>
                <a:gd name="connsiteX645" fmla="*/ 7506134 w 12194101"/>
                <a:gd name="connsiteY645" fmla="*/ 762525 h 3234795"/>
                <a:gd name="connsiteX646" fmla="*/ 7611565 w 12194101"/>
                <a:gd name="connsiteY646" fmla="*/ 653529 h 3234795"/>
                <a:gd name="connsiteX647" fmla="*/ 7875650 w 12194101"/>
                <a:gd name="connsiteY647" fmla="*/ 505952 h 3234795"/>
                <a:gd name="connsiteX648" fmla="*/ 8176089 w 12194101"/>
                <a:gd name="connsiteY648" fmla="*/ 468644 h 3234795"/>
                <a:gd name="connsiteX649" fmla="*/ 8467678 w 12194101"/>
                <a:gd name="connsiteY649" fmla="*/ 547908 h 3234795"/>
                <a:gd name="connsiteX650" fmla="*/ 8597238 w 12194101"/>
                <a:gd name="connsiteY650" fmla="*/ 628318 h 3234795"/>
                <a:gd name="connsiteX651" fmla="*/ 8708399 w 12194101"/>
                <a:gd name="connsiteY651" fmla="*/ 731584 h 3234795"/>
                <a:gd name="connsiteX652" fmla="*/ 8861260 w 12194101"/>
                <a:gd name="connsiteY652" fmla="*/ 992550 h 3234795"/>
                <a:gd name="connsiteX653" fmla="*/ 8904617 w 12194101"/>
                <a:gd name="connsiteY653" fmla="*/ 1292225 h 3234795"/>
                <a:gd name="connsiteX654" fmla="*/ 8831337 w 12194101"/>
                <a:gd name="connsiteY654" fmla="*/ 1585342 h 3234795"/>
                <a:gd name="connsiteX655" fmla="*/ 8822997 w 12194101"/>
                <a:gd name="connsiteY655" fmla="*/ 1602532 h 3234795"/>
                <a:gd name="connsiteX656" fmla="*/ 8814274 w 12194101"/>
                <a:gd name="connsiteY656" fmla="*/ 1619531 h 3234795"/>
                <a:gd name="connsiteX657" fmla="*/ 8805107 w 12194101"/>
                <a:gd name="connsiteY657" fmla="*/ 1636339 h 3234795"/>
                <a:gd name="connsiteX658" fmla="*/ 8793201 w 12194101"/>
                <a:gd name="connsiteY658" fmla="*/ 1657539 h 3234795"/>
                <a:gd name="connsiteX659" fmla="*/ 8744752 w 12194101"/>
                <a:gd name="connsiteY659" fmla="*/ 1743616 h 3234795"/>
                <a:gd name="connsiteX660" fmla="*/ 8647916 w 12194101"/>
                <a:gd name="connsiteY660" fmla="*/ 1915704 h 3234795"/>
                <a:gd name="connsiteX661" fmla="*/ 8551080 w 12194101"/>
                <a:gd name="connsiteY661" fmla="*/ 2087793 h 3234795"/>
                <a:gd name="connsiteX662" fmla="*/ 8526888 w 12194101"/>
                <a:gd name="connsiteY662" fmla="*/ 2130831 h 3234795"/>
                <a:gd name="connsiteX663" fmla="*/ 8514472 w 12194101"/>
                <a:gd name="connsiteY663" fmla="*/ 2152923 h 3234795"/>
                <a:gd name="connsiteX664" fmla="*/ 8497792 w 12194101"/>
                <a:gd name="connsiteY664" fmla="*/ 2184565 h 3234795"/>
                <a:gd name="connsiteX665" fmla="*/ 8482448 w 12194101"/>
                <a:gd name="connsiteY665" fmla="*/ 2217098 h 3234795"/>
                <a:gd name="connsiteX666" fmla="*/ 8475445 w 12194101"/>
                <a:gd name="connsiteY666" fmla="*/ 2233779 h 3234795"/>
                <a:gd name="connsiteX667" fmla="*/ 8472008 w 12194101"/>
                <a:gd name="connsiteY667" fmla="*/ 2242119 h 3234795"/>
                <a:gd name="connsiteX668" fmla="*/ 8468761 w 12194101"/>
                <a:gd name="connsiteY668" fmla="*/ 2250586 h 3234795"/>
                <a:gd name="connsiteX669" fmla="*/ 8446223 w 12194101"/>
                <a:gd name="connsiteY669" fmla="*/ 2319791 h 3234795"/>
                <a:gd name="connsiteX670" fmla="*/ 8430752 w 12194101"/>
                <a:gd name="connsiteY670" fmla="*/ 2391224 h 3234795"/>
                <a:gd name="connsiteX671" fmla="*/ 8422603 w 12194101"/>
                <a:gd name="connsiteY671" fmla="*/ 2463994 h 3234795"/>
                <a:gd name="connsiteX672" fmla="*/ 8421712 w 12194101"/>
                <a:gd name="connsiteY672" fmla="*/ 2482266 h 3234795"/>
                <a:gd name="connsiteX673" fmla="*/ 8421266 w 12194101"/>
                <a:gd name="connsiteY673" fmla="*/ 2500602 h 3234795"/>
                <a:gd name="connsiteX674" fmla="*/ 8421903 w 12194101"/>
                <a:gd name="connsiteY674" fmla="*/ 2537146 h 3234795"/>
                <a:gd name="connsiteX675" fmla="*/ 8428651 w 12194101"/>
                <a:gd name="connsiteY675" fmla="*/ 2609852 h 3234795"/>
                <a:gd name="connsiteX676" fmla="*/ 8463540 w 12194101"/>
                <a:gd name="connsiteY676" fmla="*/ 2750681 h 3234795"/>
                <a:gd name="connsiteX677" fmla="*/ 8491171 w 12194101"/>
                <a:gd name="connsiteY677" fmla="*/ 2817530 h 3234795"/>
                <a:gd name="connsiteX678" fmla="*/ 8525232 w 12194101"/>
                <a:gd name="connsiteY678" fmla="*/ 2881260 h 3234795"/>
                <a:gd name="connsiteX679" fmla="*/ 8718840 w 12194101"/>
                <a:gd name="connsiteY679" fmla="*/ 3094667 h 3234795"/>
                <a:gd name="connsiteX680" fmla="*/ 8779768 w 12194101"/>
                <a:gd name="connsiteY680" fmla="*/ 3134904 h 3234795"/>
                <a:gd name="connsiteX681" fmla="*/ 8844643 w 12194101"/>
                <a:gd name="connsiteY681" fmla="*/ 3168838 h 3234795"/>
                <a:gd name="connsiteX682" fmla="*/ 8982926 w 12194101"/>
                <a:gd name="connsiteY682" fmla="*/ 3216014 h 3234795"/>
                <a:gd name="connsiteX683" fmla="*/ 9126174 w 12194101"/>
                <a:gd name="connsiteY683" fmla="*/ 3234478 h 3234795"/>
                <a:gd name="connsiteX684" fmla="*/ 9144064 w 12194101"/>
                <a:gd name="connsiteY684" fmla="*/ 3234796 h 3234795"/>
                <a:gd name="connsiteX685" fmla="*/ 9148520 w 12194101"/>
                <a:gd name="connsiteY685" fmla="*/ 3234796 h 3234795"/>
                <a:gd name="connsiteX686" fmla="*/ 9151767 w 12194101"/>
                <a:gd name="connsiteY686" fmla="*/ 3234796 h 3234795"/>
                <a:gd name="connsiteX687" fmla="*/ 12194101 w 12194101"/>
                <a:gd name="connsiteY687" fmla="*/ 3234796 h 3234795"/>
                <a:gd name="connsiteX688" fmla="*/ 12194101 w 12194101"/>
                <a:gd name="connsiteY688" fmla="*/ 2767934 h 3234795"/>
                <a:gd name="connsiteX689" fmla="*/ 9151767 w 12194101"/>
                <a:gd name="connsiteY689" fmla="*/ 2767934 h 3234795"/>
                <a:gd name="connsiteX690" fmla="*/ 5601381 w 12194101"/>
                <a:gd name="connsiteY690" fmla="*/ 1016870 h 3234795"/>
                <a:gd name="connsiteX691" fmla="*/ 5600744 w 12194101"/>
                <a:gd name="connsiteY691" fmla="*/ 1033423 h 3234795"/>
                <a:gd name="connsiteX692" fmla="*/ 5599216 w 12194101"/>
                <a:gd name="connsiteY692" fmla="*/ 1049913 h 3234795"/>
                <a:gd name="connsiteX693" fmla="*/ 5598516 w 12194101"/>
                <a:gd name="connsiteY693" fmla="*/ 1058189 h 3234795"/>
                <a:gd name="connsiteX694" fmla="*/ 5597306 w 12194101"/>
                <a:gd name="connsiteY694" fmla="*/ 1066402 h 3234795"/>
                <a:gd name="connsiteX695" fmla="*/ 5595078 w 12194101"/>
                <a:gd name="connsiteY695" fmla="*/ 1082828 h 3234795"/>
                <a:gd name="connsiteX696" fmla="*/ 5557706 w 12194101"/>
                <a:gd name="connsiteY696" fmla="*/ 1209523 h 3234795"/>
                <a:gd name="connsiteX697" fmla="*/ 5550575 w 12194101"/>
                <a:gd name="connsiteY697" fmla="*/ 1224548 h 3234795"/>
                <a:gd name="connsiteX698" fmla="*/ 5547074 w 12194101"/>
                <a:gd name="connsiteY698" fmla="*/ 1232124 h 3234795"/>
                <a:gd name="connsiteX699" fmla="*/ 5543190 w 12194101"/>
                <a:gd name="connsiteY699" fmla="*/ 1239510 h 3234795"/>
                <a:gd name="connsiteX700" fmla="*/ 5535359 w 12194101"/>
                <a:gd name="connsiteY700" fmla="*/ 1254280 h 3234795"/>
                <a:gd name="connsiteX701" fmla="*/ 5533449 w 12194101"/>
                <a:gd name="connsiteY701" fmla="*/ 1257909 h 3234795"/>
                <a:gd name="connsiteX702" fmla="*/ 5532813 w 12194101"/>
                <a:gd name="connsiteY702" fmla="*/ 1258991 h 3234795"/>
                <a:gd name="connsiteX703" fmla="*/ 5531858 w 12194101"/>
                <a:gd name="connsiteY703" fmla="*/ 1260583 h 3234795"/>
                <a:gd name="connsiteX704" fmla="*/ 5529948 w 12194101"/>
                <a:gd name="connsiteY704" fmla="*/ 1263766 h 3234795"/>
                <a:gd name="connsiteX705" fmla="*/ 5522371 w 12194101"/>
                <a:gd name="connsiteY705" fmla="*/ 1276499 h 3234795"/>
                <a:gd name="connsiteX706" fmla="*/ 5518552 w 12194101"/>
                <a:gd name="connsiteY706" fmla="*/ 1282866 h 3234795"/>
                <a:gd name="connsiteX707" fmla="*/ 5514413 w 12194101"/>
                <a:gd name="connsiteY707" fmla="*/ 1288978 h 3234795"/>
                <a:gd name="connsiteX708" fmla="*/ 5506264 w 12194101"/>
                <a:gd name="connsiteY708" fmla="*/ 1301265 h 3234795"/>
                <a:gd name="connsiteX709" fmla="*/ 5504227 w 12194101"/>
                <a:gd name="connsiteY709" fmla="*/ 1304321 h 3234795"/>
                <a:gd name="connsiteX710" fmla="*/ 5501998 w 12194101"/>
                <a:gd name="connsiteY710" fmla="*/ 1307250 h 3234795"/>
                <a:gd name="connsiteX711" fmla="*/ 5497605 w 12194101"/>
                <a:gd name="connsiteY711" fmla="*/ 1313171 h 3234795"/>
                <a:gd name="connsiteX712" fmla="*/ 5488883 w 12194101"/>
                <a:gd name="connsiteY712" fmla="*/ 1325013 h 3234795"/>
                <a:gd name="connsiteX713" fmla="*/ 5479524 w 12194101"/>
                <a:gd name="connsiteY713" fmla="*/ 1336345 h 3234795"/>
                <a:gd name="connsiteX714" fmla="*/ 5474877 w 12194101"/>
                <a:gd name="connsiteY714" fmla="*/ 1342012 h 3234795"/>
                <a:gd name="connsiteX715" fmla="*/ 5470165 w 12194101"/>
                <a:gd name="connsiteY715" fmla="*/ 1347614 h 3234795"/>
                <a:gd name="connsiteX716" fmla="*/ 5383453 w 12194101"/>
                <a:gd name="connsiteY716" fmla="*/ 1426623 h 3234795"/>
                <a:gd name="connsiteX717" fmla="*/ 5281205 w 12194101"/>
                <a:gd name="connsiteY717" fmla="*/ 1484814 h 3234795"/>
                <a:gd name="connsiteX718" fmla="*/ 5168390 w 12194101"/>
                <a:gd name="connsiteY718" fmla="*/ 1519193 h 3234795"/>
                <a:gd name="connsiteX719" fmla="*/ 5164761 w 12194101"/>
                <a:gd name="connsiteY719" fmla="*/ 1519958 h 3234795"/>
                <a:gd name="connsiteX720" fmla="*/ 5161132 w 12194101"/>
                <a:gd name="connsiteY720" fmla="*/ 1520530 h 3234795"/>
                <a:gd name="connsiteX721" fmla="*/ 5153810 w 12194101"/>
                <a:gd name="connsiteY721" fmla="*/ 1521613 h 3234795"/>
                <a:gd name="connsiteX722" fmla="*/ 5139231 w 12194101"/>
                <a:gd name="connsiteY722" fmla="*/ 1523905 h 3234795"/>
                <a:gd name="connsiteX723" fmla="*/ 5124524 w 12194101"/>
                <a:gd name="connsiteY723" fmla="*/ 1525369 h 3234795"/>
                <a:gd name="connsiteX724" fmla="*/ 5117202 w 12194101"/>
                <a:gd name="connsiteY724" fmla="*/ 1526197 h 3234795"/>
                <a:gd name="connsiteX725" fmla="*/ 5113510 w 12194101"/>
                <a:gd name="connsiteY725" fmla="*/ 1526579 h 3234795"/>
                <a:gd name="connsiteX726" fmla="*/ 5109817 w 12194101"/>
                <a:gd name="connsiteY726" fmla="*/ 1526770 h 3234795"/>
                <a:gd name="connsiteX727" fmla="*/ 5095110 w 12194101"/>
                <a:gd name="connsiteY727" fmla="*/ 1527597 h 3234795"/>
                <a:gd name="connsiteX728" fmla="*/ 5087725 w 12194101"/>
                <a:gd name="connsiteY728" fmla="*/ 1528043 h 3234795"/>
                <a:gd name="connsiteX729" fmla="*/ 5080340 w 12194101"/>
                <a:gd name="connsiteY729" fmla="*/ 1528043 h 3234795"/>
                <a:gd name="connsiteX730" fmla="*/ 5065633 w 12194101"/>
                <a:gd name="connsiteY730" fmla="*/ 1528234 h 3234795"/>
                <a:gd name="connsiteX731" fmla="*/ 5061940 w 12194101"/>
                <a:gd name="connsiteY731" fmla="*/ 1528234 h 3234795"/>
                <a:gd name="connsiteX732" fmla="*/ 5058248 w 12194101"/>
                <a:gd name="connsiteY732" fmla="*/ 1528043 h 3234795"/>
                <a:gd name="connsiteX733" fmla="*/ 5050926 w 12194101"/>
                <a:gd name="connsiteY733" fmla="*/ 1527725 h 3234795"/>
                <a:gd name="connsiteX734" fmla="*/ 4934863 w 12194101"/>
                <a:gd name="connsiteY734" fmla="*/ 1510535 h 3234795"/>
                <a:gd name="connsiteX735" fmla="*/ 4825295 w 12194101"/>
                <a:gd name="connsiteY735" fmla="*/ 1467497 h 3234795"/>
                <a:gd name="connsiteX736" fmla="*/ 4812180 w 12194101"/>
                <a:gd name="connsiteY736" fmla="*/ 1460621 h 3234795"/>
                <a:gd name="connsiteX737" fmla="*/ 4799319 w 12194101"/>
                <a:gd name="connsiteY737" fmla="*/ 1453236 h 3234795"/>
                <a:gd name="connsiteX738" fmla="*/ 4786713 w 12194101"/>
                <a:gd name="connsiteY738" fmla="*/ 1445468 h 3234795"/>
                <a:gd name="connsiteX739" fmla="*/ 4774298 w 12194101"/>
                <a:gd name="connsiteY739" fmla="*/ 1437383 h 3234795"/>
                <a:gd name="connsiteX740" fmla="*/ 4727313 w 12194101"/>
                <a:gd name="connsiteY740" fmla="*/ 1401857 h 3234795"/>
                <a:gd name="connsiteX741" fmla="*/ 4646903 w 12194101"/>
                <a:gd name="connsiteY741" fmla="*/ 1316481 h 3234795"/>
                <a:gd name="connsiteX742" fmla="*/ 4551086 w 12194101"/>
                <a:gd name="connsiteY742" fmla="*/ 1102819 h 3234795"/>
                <a:gd name="connsiteX743" fmla="*/ 4548157 w 12194101"/>
                <a:gd name="connsiteY743" fmla="*/ 1086457 h 3234795"/>
                <a:gd name="connsiteX744" fmla="*/ 4546757 w 12194101"/>
                <a:gd name="connsiteY744" fmla="*/ 1078244 h 3234795"/>
                <a:gd name="connsiteX745" fmla="*/ 4545674 w 12194101"/>
                <a:gd name="connsiteY745" fmla="*/ 1070031 h 3234795"/>
                <a:gd name="connsiteX746" fmla="*/ 4544528 w 12194101"/>
                <a:gd name="connsiteY746" fmla="*/ 1061818 h 3234795"/>
                <a:gd name="connsiteX747" fmla="*/ 4543956 w 12194101"/>
                <a:gd name="connsiteY747" fmla="*/ 1057680 h 3234795"/>
                <a:gd name="connsiteX748" fmla="*/ 4543574 w 12194101"/>
                <a:gd name="connsiteY748" fmla="*/ 1053542 h 3234795"/>
                <a:gd name="connsiteX749" fmla="*/ 4542046 w 12194101"/>
                <a:gd name="connsiteY749" fmla="*/ 1036989 h 3234795"/>
                <a:gd name="connsiteX750" fmla="*/ 4541536 w 12194101"/>
                <a:gd name="connsiteY750" fmla="*/ 1028712 h 3234795"/>
                <a:gd name="connsiteX751" fmla="*/ 4541154 w 12194101"/>
                <a:gd name="connsiteY751" fmla="*/ 1020435 h 3234795"/>
                <a:gd name="connsiteX752" fmla="*/ 4540709 w 12194101"/>
                <a:gd name="connsiteY752" fmla="*/ 1012159 h 3234795"/>
                <a:gd name="connsiteX753" fmla="*/ 4540709 w 12194101"/>
                <a:gd name="connsiteY753" fmla="*/ 1003882 h 3234795"/>
                <a:gd name="connsiteX754" fmla="*/ 4540581 w 12194101"/>
                <a:gd name="connsiteY754" fmla="*/ 987329 h 3234795"/>
                <a:gd name="connsiteX755" fmla="*/ 4541282 w 12194101"/>
                <a:gd name="connsiteY755" fmla="*/ 970776 h 3234795"/>
                <a:gd name="connsiteX756" fmla="*/ 4542428 w 12194101"/>
                <a:gd name="connsiteY756" fmla="*/ 954287 h 3234795"/>
                <a:gd name="connsiteX757" fmla="*/ 4543064 w 12194101"/>
                <a:gd name="connsiteY757" fmla="*/ 946010 h 3234795"/>
                <a:gd name="connsiteX758" fmla="*/ 4543382 w 12194101"/>
                <a:gd name="connsiteY758" fmla="*/ 941872 h 3234795"/>
                <a:gd name="connsiteX759" fmla="*/ 4543892 w 12194101"/>
                <a:gd name="connsiteY759" fmla="*/ 937797 h 3234795"/>
                <a:gd name="connsiteX760" fmla="*/ 4545993 w 12194101"/>
                <a:gd name="connsiteY760" fmla="*/ 921372 h 3234795"/>
                <a:gd name="connsiteX761" fmla="*/ 4547266 w 12194101"/>
                <a:gd name="connsiteY761" fmla="*/ 913222 h 3234795"/>
                <a:gd name="connsiteX762" fmla="*/ 4548730 w 12194101"/>
                <a:gd name="connsiteY762" fmla="*/ 905073 h 3234795"/>
                <a:gd name="connsiteX763" fmla="*/ 4550131 w 12194101"/>
                <a:gd name="connsiteY763" fmla="*/ 896924 h 3234795"/>
                <a:gd name="connsiteX764" fmla="*/ 4551850 w 12194101"/>
                <a:gd name="connsiteY764" fmla="*/ 888838 h 3234795"/>
                <a:gd name="connsiteX765" fmla="*/ 4555352 w 12194101"/>
                <a:gd name="connsiteY765" fmla="*/ 872667 h 3234795"/>
                <a:gd name="connsiteX766" fmla="*/ 4559681 w 12194101"/>
                <a:gd name="connsiteY766" fmla="*/ 856687 h 3234795"/>
                <a:gd name="connsiteX767" fmla="*/ 4561782 w 12194101"/>
                <a:gd name="connsiteY767" fmla="*/ 848665 h 3234795"/>
                <a:gd name="connsiteX768" fmla="*/ 4564329 w 12194101"/>
                <a:gd name="connsiteY768" fmla="*/ 840771 h 3234795"/>
                <a:gd name="connsiteX769" fmla="*/ 4569358 w 12194101"/>
                <a:gd name="connsiteY769" fmla="*/ 824982 h 3234795"/>
                <a:gd name="connsiteX770" fmla="*/ 4575088 w 12194101"/>
                <a:gd name="connsiteY770" fmla="*/ 809447 h 3234795"/>
                <a:gd name="connsiteX771" fmla="*/ 4581264 w 12194101"/>
                <a:gd name="connsiteY771" fmla="*/ 794040 h 3234795"/>
                <a:gd name="connsiteX772" fmla="*/ 4584447 w 12194101"/>
                <a:gd name="connsiteY772" fmla="*/ 786400 h 3234795"/>
                <a:gd name="connsiteX773" fmla="*/ 4587758 w 12194101"/>
                <a:gd name="connsiteY773" fmla="*/ 778760 h 3234795"/>
                <a:gd name="connsiteX774" fmla="*/ 4594952 w 12194101"/>
                <a:gd name="connsiteY774" fmla="*/ 763735 h 3234795"/>
                <a:gd name="connsiteX775" fmla="*/ 4596734 w 12194101"/>
                <a:gd name="connsiteY775" fmla="*/ 759979 h 3234795"/>
                <a:gd name="connsiteX776" fmla="*/ 4598708 w 12194101"/>
                <a:gd name="connsiteY776" fmla="*/ 756286 h 3234795"/>
                <a:gd name="connsiteX777" fmla="*/ 4602655 w 12194101"/>
                <a:gd name="connsiteY777" fmla="*/ 748901 h 3234795"/>
                <a:gd name="connsiteX778" fmla="*/ 4606539 w 12194101"/>
                <a:gd name="connsiteY778" fmla="*/ 741516 h 3234795"/>
                <a:gd name="connsiteX779" fmla="*/ 4608449 w 12194101"/>
                <a:gd name="connsiteY779" fmla="*/ 737823 h 3234795"/>
                <a:gd name="connsiteX780" fmla="*/ 4610613 w 12194101"/>
                <a:gd name="connsiteY780" fmla="*/ 734258 h 3234795"/>
                <a:gd name="connsiteX781" fmla="*/ 4619209 w 12194101"/>
                <a:gd name="connsiteY781" fmla="*/ 719933 h 3234795"/>
                <a:gd name="connsiteX782" fmla="*/ 4623474 w 12194101"/>
                <a:gd name="connsiteY782" fmla="*/ 712739 h 3234795"/>
                <a:gd name="connsiteX783" fmla="*/ 4628122 w 12194101"/>
                <a:gd name="connsiteY783" fmla="*/ 705863 h 3234795"/>
                <a:gd name="connsiteX784" fmla="*/ 4637289 w 12194101"/>
                <a:gd name="connsiteY784" fmla="*/ 691984 h 3234795"/>
                <a:gd name="connsiteX785" fmla="*/ 4647221 w 12194101"/>
                <a:gd name="connsiteY785" fmla="*/ 678678 h 3234795"/>
                <a:gd name="connsiteX786" fmla="*/ 4657281 w 12194101"/>
                <a:gd name="connsiteY786" fmla="*/ 665499 h 3234795"/>
                <a:gd name="connsiteX787" fmla="*/ 4667786 w 12194101"/>
                <a:gd name="connsiteY787" fmla="*/ 652702 h 3234795"/>
                <a:gd name="connsiteX788" fmla="*/ 4670396 w 12194101"/>
                <a:gd name="connsiteY788" fmla="*/ 649455 h 3234795"/>
                <a:gd name="connsiteX789" fmla="*/ 4673197 w 12194101"/>
                <a:gd name="connsiteY789" fmla="*/ 646399 h 3234795"/>
                <a:gd name="connsiteX790" fmla="*/ 4678800 w 12194101"/>
                <a:gd name="connsiteY790" fmla="*/ 640287 h 3234795"/>
                <a:gd name="connsiteX791" fmla="*/ 4684339 w 12194101"/>
                <a:gd name="connsiteY791" fmla="*/ 634175 h 3234795"/>
                <a:gd name="connsiteX792" fmla="*/ 4690005 w 12194101"/>
                <a:gd name="connsiteY792" fmla="*/ 628127 h 3234795"/>
                <a:gd name="connsiteX793" fmla="*/ 4701783 w 12194101"/>
                <a:gd name="connsiteY793" fmla="*/ 616476 h 3234795"/>
                <a:gd name="connsiteX794" fmla="*/ 4707640 w 12194101"/>
                <a:gd name="connsiteY794" fmla="*/ 610682 h 3234795"/>
                <a:gd name="connsiteX795" fmla="*/ 4713816 w 12194101"/>
                <a:gd name="connsiteY795" fmla="*/ 605207 h 3234795"/>
                <a:gd name="connsiteX796" fmla="*/ 4726103 w 12194101"/>
                <a:gd name="connsiteY796" fmla="*/ 594129 h 3234795"/>
                <a:gd name="connsiteX797" fmla="*/ 4738964 w 12194101"/>
                <a:gd name="connsiteY797" fmla="*/ 583752 h 3234795"/>
                <a:gd name="connsiteX798" fmla="*/ 4745330 w 12194101"/>
                <a:gd name="connsiteY798" fmla="*/ 578468 h 3234795"/>
                <a:gd name="connsiteX799" fmla="*/ 4752015 w 12194101"/>
                <a:gd name="connsiteY799" fmla="*/ 573565 h 3234795"/>
                <a:gd name="connsiteX800" fmla="*/ 4765321 w 12194101"/>
                <a:gd name="connsiteY800" fmla="*/ 563761 h 3234795"/>
                <a:gd name="connsiteX801" fmla="*/ 4766977 w 12194101"/>
                <a:gd name="connsiteY801" fmla="*/ 562551 h 3234795"/>
                <a:gd name="connsiteX802" fmla="*/ 4768696 w 12194101"/>
                <a:gd name="connsiteY802" fmla="*/ 561405 h 3234795"/>
                <a:gd name="connsiteX803" fmla="*/ 4772197 w 12194101"/>
                <a:gd name="connsiteY803" fmla="*/ 559113 h 3234795"/>
                <a:gd name="connsiteX804" fmla="*/ 4779137 w 12194101"/>
                <a:gd name="connsiteY804" fmla="*/ 554529 h 3234795"/>
                <a:gd name="connsiteX805" fmla="*/ 4807341 w 12194101"/>
                <a:gd name="connsiteY805" fmla="*/ 537085 h 3234795"/>
                <a:gd name="connsiteX806" fmla="*/ 4810906 w 12194101"/>
                <a:gd name="connsiteY806" fmla="*/ 534984 h 3234795"/>
                <a:gd name="connsiteX807" fmla="*/ 4814599 w 12194101"/>
                <a:gd name="connsiteY807" fmla="*/ 533074 h 3234795"/>
                <a:gd name="connsiteX808" fmla="*/ 4821920 w 12194101"/>
                <a:gd name="connsiteY808" fmla="*/ 529190 h 3234795"/>
                <a:gd name="connsiteX809" fmla="*/ 4829242 w 12194101"/>
                <a:gd name="connsiteY809" fmla="*/ 525243 h 3234795"/>
                <a:gd name="connsiteX810" fmla="*/ 4832871 w 12194101"/>
                <a:gd name="connsiteY810" fmla="*/ 523269 h 3234795"/>
                <a:gd name="connsiteX811" fmla="*/ 4836627 w 12194101"/>
                <a:gd name="connsiteY811" fmla="*/ 521550 h 3234795"/>
                <a:gd name="connsiteX812" fmla="*/ 4851652 w 12194101"/>
                <a:gd name="connsiteY812" fmla="*/ 514483 h 3234795"/>
                <a:gd name="connsiteX813" fmla="*/ 4855409 w 12194101"/>
                <a:gd name="connsiteY813" fmla="*/ 512701 h 3234795"/>
                <a:gd name="connsiteX814" fmla="*/ 4859228 w 12194101"/>
                <a:gd name="connsiteY814" fmla="*/ 511109 h 3234795"/>
                <a:gd name="connsiteX815" fmla="*/ 4866932 w 12194101"/>
                <a:gd name="connsiteY815" fmla="*/ 507989 h 3234795"/>
                <a:gd name="connsiteX816" fmla="*/ 4929706 w 12194101"/>
                <a:gd name="connsiteY816" fmla="*/ 486152 h 3234795"/>
                <a:gd name="connsiteX817" fmla="*/ 5192264 w 12194101"/>
                <a:gd name="connsiteY817" fmla="*/ 480995 h 3234795"/>
                <a:gd name="connsiteX818" fmla="*/ 5208372 w 12194101"/>
                <a:gd name="connsiteY818" fmla="*/ 484879 h 3234795"/>
                <a:gd name="connsiteX819" fmla="*/ 5224224 w 12194101"/>
                <a:gd name="connsiteY819" fmla="*/ 489590 h 3234795"/>
                <a:gd name="connsiteX820" fmla="*/ 5232183 w 12194101"/>
                <a:gd name="connsiteY820" fmla="*/ 491882 h 3234795"/>
                <a:gd name="connsiteX821" fmla="*/ 5240014 w 12194101"/>
                <a:gd name="connsiteY821" fmla="*/ 494620 h 3234795"/>
                <a:gd name="connsiteX822" fmla="*/ 5255675 w 12194101"/>
                <a:gd name="connsiteY822" fmla="*/ 500031 h 3234795"/>
                <a:gd name="connsiteX823" fmla="*/ 5257649 w 12194101"/>
                <a:gd name="connsiteY823" fmla="*/ 500668 h 3234795"/>
                <a:gd name="connsiteX824" fmla="*/ 5259559 w 12194101"/>
                <a:gd name="connsiteY824" fmla="*/ 501496 h 3234795"/>
                <a:gd name="connsiteX825" fmla="*/ 5263379 w 12194101"/>
                <a:gd name="connsiteY825" fmla="*/ 503087 h 3234795"/>
                <a:gd name="connsiteX826" fmla="*/ 5271082 w 12194101"/>
                <a:gd name="connsiteY826" fmla="*/ 506207 h 3234795"/>
                <a:gd name="connsiteX827" fmla="*/ 5278786 w 12194101"/>
                <a:gd name="connsiteY827" fmla="*/ 509326 h 3234795"/>
                <a:gd name="connsiteX828" fmla="*/ 5282670 w 12194101"/>
                <a:gd name="connsiteY828" fmla="*/ 510855 h 3234795"/>
                <a:gd name="connsiteX829" fmla="*/ 5286426 w 12194101"/>
                <a:gd name="connsiteY829" fmla="*/ 512637 h 3234795"/>
                <a:gd name="connsiteX830" fmla="*/ 5301515 w 12194101"/>
                <a:gd name="connsiteY830" fmla="*/ 519704 h 3234795"/>
                <a:gd name="connsiteX831" fmla="*/ 5305271 w 12194101"/>
                <a:gd name="connsiteY831" fmla="*/ 521423 h 3234795"/>
                <a:gd name="connsiteX832" fmla="*/ 5307181 w 12194101"/>
                <a:gd name="connsiteY832" fmla="*/ 522314 h 3234795"/>
                <a:gd name="connsiteX833" fmla="*/ 5309027 w 12194101"/>
                <a:gd name="connsiteY833" fmla="*/ 523333 h 3234795"/>
                <a:gd name="connsiteX834" fmla="*/ 5316413 w 12194101"/>
                <a:gd name="connsiteY834" fmla="*/ 527280 h 3234795"/>
                <a:gd name="connsiteX835" fmla="*/ 5425599 w 12194101"/>
                <a:gd name="connsiteY835" fmla="*/ 602724 h 3234795"/>
                <a:gd name="connsiteX836" fmla="*/ 5437887 w 12194101"/>
                <a:gd name="connsiteY836" fmla="*/ 613866 h 3234795"/>
                <a:gd name="connsiteX837" fmla="*/ 5449538 w 12194101"/>
                <a:gd name="connsiteY837" fmla="*/ 625580 h 3234795"/>
                <a:gd name="connsiteX838" fmla="*/ 5472075 w 12194101"/>
                <a:gd name="connsiteY838" fmla="*/ 649773 h 3234795"/>
                <a:gd name="connsiteX839" fmla="*/ 5474877 w 12194101"/>
                <a:gd name="connsiteY839" fmla="*/ 652829 h 3234795"/>
                <a:gd name="connsiteX840" fmla="*/ 5477487 w 12194101"/>
                <a:gd name="connsiteY840" fmla="*/ 656076 h 3234795"/>
                <a:gd name="connsiteX841" fmla="*/ 5482708 w 12194101"/>
                <a:gd name="connsiteY841" fmla="*/ 662506 h 3234795"/>
                <a:gd name="connsiteX842" fmla="*/ 5487928 w 12194101"/>
                <a:gd name="connsiteY842" fmla="*/ 668937 h 3234795"/>
                <a:gd name="connsiteX843" fmla="*/ 5493022 w 12194101"/>
                <a:gd name="connsiteY843" fmla="*/ 675430 h 3234795"/>
                <a:gd name="connsiteX844" fmla="*/ 5512185 w 12194101"/>
                <a:gd name="connsiteY844" fmla="*/ 702425 h 3234795"/>
                <a:gd name="connsiteX845" fmla="*/ 5521289 w 12194101"/>
                <a:gd name="connsiteY845" fmla="*/ 716240 h 3234795"/>
                <a:gd name="connsiteX846" fmla="*/ 5529757 w 12194101"/>
                <a:gd name="connsiteY846" fmla="*/ 730502 h 3234795"/>
                <a:gd name="connsiteX847" fmla="*/ 5534022 w 12194101"/>
                <a:gd name="connsiteY847" fmla="*/ 737632 h 3234795"/>
                <a:gd name="connsiteX848" fmla="*/ 5537842 w 12194101"/>
                <a:gd name="connsiteY848" fmla="*/ 745017 h 3234795"/>
                <a:gd name="connsiteX849" fmla="*/ 5545673 w 12194101"/>
                <a:gd name="connsiteY849" fmla="*/ 759660 h 3234795"/>
                <a:gd name="connsiteX850" fmla="*/ 5552676 w 12194101"/>
                <a:gd name="connsiteY850" fmla="*/ 774685 h 3234795"/>
                <a:gd name="connsiteX851" fmla="*/ 5556242 w 12194101"/>
                <a:gd name="connsiteY851" fmla="*/ 782198 h 3234795"/>
                <a:gd name="connsiteX852" fmla="*/ 5559361 w 12194101"/>
                <a:gd name="connsiteY852" fmla="*/ 789902 h 3234795"/>
                <a:gd name="connsiteX853" fmla="*/ 5565728 w 12194101"/>
                <a:gd name="connsiteY853" fmla="*/ 805245 h 3234795"/>
                <a:gd name="connsiteX854" fmla="*/ 5571330 w 12194101"/>
                <a:gd name="connsiteY854" fmla="*/ 820907 h 3234795"/>
                <a:gd name="connsiteX855" fmla="*/ 5599662 w 12194101"/>
                <a:gd name="connsiteY855" fmla="*/ 950531 h 3234795"/>
                <a:gd name="connsiteX856" fmla="*/ 5600108 w 12194101"/>
                <a:gd name="connsiteY856" fmla="*/ 954669 h 3234795"/>
                <a:gd name="connsiteX857" fmla="*/ 5600362 w 12194101"/>
                <a:gd name="connsiteY857" fmla="*/ 958807 h 3234795"/>
                <a:gd name="connsiteX858" fmla="*/ 5600808 w 12194101"/>
                <a:gd name="connsiteY858" fmla="*/ 967084 h 3234795"/>
                <a:gd name="connsiteX859" fmla="*/ 5601317 w 12194101"/>
                <a:gd name="connsiteY859" fmla="*/ 975360 h 3234795"/>
                <a:gd name="connsiteX860" fmla="*/ 5601635 w 12194101"/>
                <a:gd name="connsiteY860" fmla="*/ 983637 h 3234795"/>
                <a:gd name="connsiteX861" fmla="*/ 5601381 w 12194101"/>
                <a:gd name="connsiteY861" fmla="*/ 1016806 h 3234795"/>
                <a:gd name="connsiteX862" fmla="*/ 7232435 w 12194101"/>
                <a:gd name="connsiteY862" fmla="*/ 1708217 h 3234795"/>
                <a:gd name="connsiteX863" fmla="*/ 7421585 w 12194101"/>
                <a:gd name="connsiteY863" fmla="*/ 1727763 h 3234795"/>
                <a:gd name="connsiteX864" fmla="*/ 7510718 w 12194101"/>
                <a:gd name="connsiteY864" fmla="*/ 1762588 h 3234795"/>
                <a:gd name="connsiteX865" fmla="*/ 7532046 w 12194101"/>
                <a:gd name="connsiteY865" fmla="*/ 1773921 h 3234795"/>
                <a:gd name="connsiteX866" fmla="*/ 7552865 w 12194101"/>
                <a:gd name="connsiteY866" fmla="*/ 1786080 h 3234795"/>
                <a:gd name="connsiteX867" fmla="*/ 7592529 w 12194101"/>
                <a:gd name="connsiteY867" fmla="*/ 1813075 h 3234795"/>
                <a:gd name="connsiteX868" fmla="*/ 7605962 w 12194101"/>
                <a:gd name="connsiteY868" fmla="*/ 1823707 h 3234795"/>
                <a:gd name="connsiteX869" fmla="*/ 7612710 w 12194101"/>
                <a:gd name="connsiteY869" fmla="*/ 1828991 h 3234795"/>
                <a:gd name="connsiteX870" fmla="*/ 7619141 w 12194101"/>
                <a:gd name="connsiteY870" fmla="*/ 1834594 h 3234795"/>
                <a:gd name="connsiteX871" fmla="*/ 7625635 w 12194101"/>
                <a:gd name="connsiteY871" fmla="*/ 1840196 h 3234795"/>
                <a:gd name="connsiteX872" fmla="*/ 7632065 w 12194101"/>
                <a:gd name="connsiteY872" fmla="*/ 1845863 h 3234795"/>
                <a:gd name="connsiteX873" fmla="*/ 7644479 w 12194101"/>
                <a:gd name="connsiteY873" fmla="*/ 1857641 h 3234795"/>
                <a:gd name="connsiteX874" fmla="*/ 7647599 w 12194101"/>
                <a:gd name="connsiteY874" fmla="*/ 1860570 h 3234795"/>
                <a:gd name="connsiteX875" fmla="*/ 7650528 w 12194101"/>
                <a:gd name="connsiteY875" fmla="*/ 1863689 h 3234795"/>
                <a:gd name="connsiteX876" fmla="*/ 7656449 w 12194101"/>
                <a:gd name="connsiteY876" fmla="*/ 1869865 h 3234795"/>
                <a:gd name="connsiteX877" fmla="*/ 7668100 w 12194101"/>
                <a:gd name="connsiteY877" fmla="*/ 1882343 h 3234795"/>
                <a:gd name="connsiteX878" fmla="*/ 7679432 w 12194101"/>
                <a:gd name="connsiteY878" fmla="*/ 1895140 h 3234795"/>
                <a:gd name="connsiteX879" fmla="*/ 7690128 w 12194101"/>
                <a:gd name="connsiteY879" fmla="*/ 1908446 h 3234795"/>
                <a:gd name="connsiteX880" fmla="*/ 7695476 w 12194101"/>
                <a:gd name="connsiteY880" fmla="*/ 1915131 h 3234795"/>
                <a:gd name="connsiteX881" fmla="*/ 7700506 w 12194101"/>
                <a:gd name="connsiteY881" fmla="*/ 1922071 h 3234795"/>
                <a:gd name="connsiteX882" fmla="*/ 7705535 w 12194101"/>
                <a:gd name="connsiteY882" fmla="*/ 1928947 h 3234795"/>
                <a:gd name="connsiteX883" fmla="*/ 7710501 w 12194101"/>
                <a:gd name="connsiteY883" fmla="*/ 1935950 h 3234795"/>
                <a:gd name="connsiteX884" fmla="*/ 7719988 w 12194101"/>
                <a:gd name="connsiteY884" fmla="*/ 1950211 h 3234795"/>
                <a:gd name="connsiteX885" fmla="*/ 7724508 w 12194101"/>
                <a:gd name="connsiteY885" fmla="*/ 1957469 h 3234795"/>
                <a:gd name="connsiteX886" fmla="*/ 7728900 w 12194101"/>
                <a:gd name="connsiteY886" fmla="*/ 1964790 h 3234795"/>
                <a:gd name="connsiteX887" fmla="*/ 7733357 w 12194101"/>
                <a:gd name="connsiteY887" fmla="*/ 1972112 h 3234795"/>
                <a:gd name="connsiteX888" fmla="*/ 7737496 w 12194101"/>
                <a:gd name="connsiteY888" fmla="*/ 1979625 h 3234795"/>
                <a:gd name="connsiteX889" fmla="*/ 7745708 w 12194101"/>
                <a:gd name="connsiteY889" fmla="*/ 1994713 h 3234795"/>
                <a:gd name="connsiteX890" fmla="*/ 7760224 w 12194101"/>
                <a:gd name="connsiteY890" fmla="*/ 2025782 h 3234795"/>
                <a:gd name="connsiteX891" fmla="*/ 7773021 w 12194101"/>
                <a:gd name="connsiteY891" fmla="*/ 2057679 h 3234795"/>
                <a:gd name="connsiteX892" fmla="*/ 7778433 w 12194101"/>
                <a:gd name="connsiteY892" fmla="*/ 2073977 h 3234795"/>
                <a:gd name="connsiteX893" fmla="*/ 7781107 w 12194101"/>
                <a:gd name="connsiteY893" fmla="*/ 2082126 h 3234795"/>
                <a:gd name="connsiteX894" fmla="*/ 7783399 w 12194101"/>
                <a:gd name="connsiteY894" fmla="*/ 2090403 h 3234795"/>
                <a:gd name="connsiteX895" fmla="*/ 7785754 w 12194101"/>
                <a:gd name="connsiteY895" fmla="*/ 2098679 h 3234795"/>
                <a:gd name="connsiteX896" fmla="*/ 7786964 w 12194101"/>
                <a:gd name="connsiteY896" fmla="*/ 2102818 h 3234795"/>
                <a:gd name="connsiteX897" fmla="*/ 7787982 w 12194101"/>
                <a:gd name="connsiteY897" fmla="*/ 2107020 h 3234795"/>
                <a:gd name="connsiteX898" fmla="*/ 7791993 w 12194101"/>
                <a:gd name="connsiteY898" fmla="*/ 2123764 h 3234795"/>
                <a:gd name="connsiteX899" fmla="*/ 7793712 w 12194101"/>
                <a:gd name="connsiteY899" fmla="*/ 2132168 h 3234795"/>
                <a:gd name="connsiteX900" fmla="*/ 7795304 w 12194101"/>
                <a:gd name="connsiteY900" fmla="*/ 2140635 h 3234795"/>
                <a:gd name="connsiteX901" fmla="*/ 7796959 w 12194101"/>
                <a:gd name="connsiteY901" fmla="*/ 2149039 h 3234795"/>
                <a:gd name="connsiteX902" fmla="*/ 7798169 w 12194101"/>
                <a:gd name="connsiteY902" fmla="*/ 2157570 h 3234795"/>
                <a:gd name="connsiteX903" fmla="*/ 7801416 w 12194101"/>
                <a:gd name="connsiteY903" fmla="*/ 2294261 h 3234795"/>
                <a:gd name="connsiteX904" fmla="*/ 7799379 w 12194101"/>
                <a:gd name="connsiteY904" fmla="*/ 2311260 h 3234795"/>
                <a:gd name="connsiteX905" fmla="*/ 7798041 w 12194101"/>
                <a:gd name="connsiteY905" fmla="*/ 2319727 h 3234795"/>
                <a:gd name="connsiteX906" fmla="*/ 7796641 w 12194101"/>
                <a:gd name="connsiteY906" fmla="*/ 2328131 h 3234795"/>
                <a:gd name="connsiteX907" fmla="*/ 7795304 w 12194101"/>
                <a:gd name="connsiteY907" fmla="*/ 2336535 h 3234795"/>
                <a:gd name="connsiteX908" fmla="*/ 7793521 w 12194101"/>
                <a:gd name="connsiteY908" fmla="*/ 2344875 h 3234795"/>
                <a:gd name="connsiteX909" fmla="*/ 7789956 w 12194101"/>
                <a:gd name="connsiteY909" fmla="*/ 2361556 h 3234795"/>
                <a:gd name="connsiteX910" fmla="*/ 7780724 w 12194101"/>
                <a:gd name="connsiteY910" fmla="*/ 2394471 h 3234795"/>
                <a:gd name="connsiteX911" fmla="*/ 7778178 w 12194101"/>
                <a:gd name="connsiteY911" fmla="*/ 2402620 h 3234795"/>
                <a:gd name="connsiteX912" fmla="*/ 7776905 w 12194101"/>
                <a:gd name="connsiteY912" fmla="*/ 2406695 h 3234795"/>
                <a:gd name="connsiteX913" fmla="*/ 7775440 w 12194101"/>
                <a:gd name="connsiteY913" fmla="*/ 2410706 h 3234795"/>
                <a:gd name="connsiteX914" fmla="*/ 7769583 w 12194101"/>
                <a:gd name="connsiteY914" fmla="*/ 2426813 h 3234795"/>
                <a:gd name="connsiteX915" fmla="*/ 7766400 w 12194101"/>
                <a:gd name="connsiteY915" fmla="*/ 2434772 h 3234795"/>
                <a:gd name="connsiteX916" fmla="*/ 7763089 w 12194101"/>
                <a:gd name="connsiteY916" fmla="*/ 2442666 h 3234795"/>
                <a:gd name="connsiteX917" fmla="*/ 7756213 w 12194101"/>
                <a:gd name="connsiteY917" fmla="*/ 2458391 h 3234795"/>
                <a:gd name="connsiteX918" fmla="*/ 7748891 w 12194101"/>
                <a:gd name="connsiteY918" fmla="*/ 2473926 h 3234795"/>
                <a:gd name="connsiteX919" fmla="*/ 7740806 w 12194101"/>
                <a:gd name="connsiteY919" fmla="*/ 2489142 h 3234795"/>
                <a:gd name="connsiteX920" fmla="*/ 7736795 w 12194101"/>
                <a:gd name="connsiteY920" fmla="*/ 2496782 h 3234795"/>
                <a:gd name="connsiteX921" fmla="*/ 7732402 w 12194101"/>
                <a:gd name="connsiteY921" fmla="*/ 2504167 h 3234795"/>
                <a:gd name="connsiteX922" fmla="*/ 7723616 w 12194101"/>
                <a:gd name="connsiteY922" fmla="*/ 2519001 h 3234795"/>
                <a:gd name="connsiteX923" fmla="*/ 7718905 w 12194101"/>
                <a:gd name="connsiteY923" fmla="*/ 2526195 h 3234795"/>
                <a:gd name="connsiteX924" fmla="*/ 7714130 w 12194101"/>
                <a:gd name="connsiteY924" fmla="*/ 2533326 h 3234795"/>
                <a:gd name="connsiteX925" fmla="*/ 7709419 w 12194101"/>
                <a:gd name="connsiteY925" fmla="*/ 2540520 h 3234795"/>
                <a:gd name="connsiteX926" fmla="*/ 7707063 w 12194101"/>
                <a:gd name="connsiteY926" fmla="*/ 2544086 h 3234795"/>
                <a:gd name="connsiteX927" fmla="*/ 7704453 w 12194101"/>
                <a:gd name="connsiteY927" fmla="*/ 2547523 h 3234795"/>
                <a:gd name="connsiteX928" fmla="*/ 7694203 w 12194101"/>
                <a:gd name="connsiteY928" fmla="*/ 2561275 h 3234795"/>
                <a:gd name="connsiteX929" fmla="*/ 7691656 w 12194101"/>
                <a:gd name="connsiteY929" fmla="*/ 2564713 h 3234795"/>
                <a:gd name="connsiteX930" fmla="*/ 7688919 w 12194101"/>
                <a:gd name="connsiteY930" fmla="*/ 2568024 h 3234795"/>
                <a:gd name="connsiteX931" fmla="*/ 7683443 w 12194101"/>
                <a:gd name="connsiteY931" fmla="*/ 2574581 h 3234795"/>
                <a:gd name="connsiteX932" fmla="*/ 7678031 w 12194101"/>
                <a:gd name="connsiteY932" fmla="*/ 2581203 h 3234795"/>
                <a:gd name="connsiteX933" fmla="*/ 7672493 w 12194101"/>
                <a:gd name="connsiteY933" fmla="*/ 2587696 h 3234795"/>
                <a:gd name="connsiteX934" fmla="*/ 7660969 w 12194101"/>
                <a:gd name="connsiteY934" fmla="*/ 2600303 h 3234795"/>
                <a:gd name="connsiteX935" fmla="*/ 7658104 w 12194101"/>
                <a:gd name="connsiteY935" fmla="*/ 2603486 h 3234795"/>
                <a:gd name="connsiteX936" fmla="*/ 7656704 w 12194101"/>
                <a:gd name="connsiteY936" fmla="*/ 2605078 h 3234795"/>
                <a:gd name="connsiteX937" fmla="*/ 7655176 w 12194101"/>
                <a:gd name="connsiteY937" fmla="*/ 2606542 h 3234795"/>
                <a:gd name="connsiteX938" fmla="*/ 7649064 w 12194101"/>
                <a:gd name="connsiteY938" fmla="*/ 2612526 h 3234795"/>
                <a:gd name="connsiteX939" fmla="*/ 7636904 w 12194101"/>
                <a:gd name="connsiteY939" fmla="*/ 2624559 h 3234795"/>
                <a:gd name="connsiteX940" fmla="*/ 7624170 w 12194101"/>
                <a:gd name="connsiteY940" fmla="*/ 2635955 h 3234795"/>
                <a:gd name="connsiteX941" fmla="*/ 7617804 w 12194101"/>
                <a:gd name="connsiteY941" fmla="*/ 2641622 h 3234795"/>
                <a:gd name="connsiteX942" fmla="*/ 7611119 w 12194101"/>
                <a:gd name="connsiteY942" fmla="*/ 2646969 h 3234795"/>
                <a:gd name="connsiteX943" fmla="*/ 7597876 w 12194101"/>
                <a:gd name="connsiteY943" fmla="*/ 2657729 h 3234795"/>
                <a:gd name="connsiteX944" fmla="*/ 7584061 w 12194101"/>
                <a:gd name="connsiteY944" fmla="*/ 2667788 h 3234795"/>
                <a:gd name="connsiteX945" fmla="*/ 7577185 w 12194101"/>
                <a:gd name="connsiteY945" fmla="*/ 2672818 h 3234795"/>
                <a:gd name="connsiteX946" fmla="*/ 7569991 w 12194101"/>
                <a:gd name="connsiteY946" fmla="*/ 2677529 h 3234795"/>
                <a:gd name="connsiteX947" fmla="*/ 7555730 w 12194101"/>
                <a:gd name="connsiteY947" fmla="*/ 2686952 h 3234795"/>
                <a:gd name="connsiteX948" fmla="*/ 7540959 w 12194101"/>
                <a:gd name="connsiteY948" fmla="*/ 2695674 h 3234795"/>
                <a:gd name="connsiteX949" fmla="*/ 7533574 w 12194101"/>
                <a:gd name="connsiteY949" fmla="*/ 2700067 h 3234795"/>
                <a:gd name="connsiteX950" fmla="*/ 7525997 w 12194101"/>
                <a:gd name="connsiteY950" fmla="*/ 2704014 h 3234795"/>
                <a:gd name="connsiteX951" fmla="*/ 7510845 w 12194101"/>
                <a:gd name="connsiteY951" fmla="*/ 2712036 h 3234795"/>
                <a:gd name="connsiteX952" fmla="*/ 7495311 w 12194101"/>
                <a:gd name="connsiteY952" fmla="*/ 2719294 h 3234795"/>
                <a:gd name="connsiteX953" fmla="*/ 7487544 w 12194101"/>
                <a:gd name="connsiteY953" fmla="*/ 2722923 h 3234795"/>
                <a:gd name="connsiteX954" fmla="*/ 7479586 w 12194101"/>
                <a:gd name="connsiteY954" fmla="*/ 2726170 h 3234795"/>
                <a:gd name="connsiteX955" fmla="*/ 7463733 w 12194101"/>
                <a:gd name="connsiteY955" fmla="*/ 2732727 h 3234795"/>
                <a:gd name="connsiteX956" fmla="*/ 7447562 w 12194101"/>
                <a:gd name="connsiteY956" fmla="*/ 2738521 h 3234795"/>
                <a:gd name="connsiteX957" fmla="*/ 7443551 w 12194101"/>
                <a:gd name="connsiteY957" fmla="*/ 2739985 h 3234795"/>
                <a:gd name="connsiteX958" fmla="*/ 7439476 w 12194101"/>
                <a:gd name="connsiteY958" fmla="*/ 2741322 h 3234795"/>
                <a:gd name="connsiteX959" fmla="*/ 7431263 w 12194101"/>
                <a:gd name="connsiteY959" fmla="*/ 2743805 h 3234795"/>
                <a:gd name="connsiteX960" fmla="*/ 7364541 w 12194101"/>
                <a:gd name="connsiteY960" fmla="*/ 2760040 h 3234795"/>
                <a:gd name="connsiteX961" fmla="*/ 7227915 w 12194101"/>
                <a:gd name="connsiteY961" fmla="*/ 2765834 h 3234795"/>
                <a:gd name="connsiteX962" fmla="*/ 7160365 w 12194101"/>
                <a:gd name="connsiteY962" fmla="*/ 2755647 h 3234795"/>
                <a:gd name="connsiteX963" fmla="*/ 7127322 w 12194101"/>
                <a:gd name="connsiteY963" fmla="*/ 2747116 h 3234795"/>
                <a:gd name="connsiteX964" fmla="*/ 7110961 w 12194101"/>
                <a:gd name="connsiteY964" fmla="*/ 2742277 h 3234795"/>
                <a:gd name="connsiteX965" fmla="*/ 7094789 w 12194101"/>
                <a:gd name="connsiteY965" fmla="*/ 2736611 h 3234795"/>
                <a:gd name="connsiteX966" fmla="*/ 7086703 w 12194101"/>
                <a:gd name="connsiteY966" fmla="*/ 2733810 h 3234795"/>
                <a:gd name="connsiteX967" fmla="*/ 7078809 w 12194101"/>
                <a:gd name="connsiteY967" fmla="*/ 2730499 h 3234795"/>
                <a:gd name="connsiteX968" fmla="*/ 7062893 w 12194101"/>
                <a:gd name="connsiteY968" fmla="*/ 2724069 h 3234795"/>
                <a:gd name="connsiteX969" fmla="*/ 7047358 w 12194101"/>
                <a:gd name="connsiteY969" fmla="*/ 2716747 h 3234795"/>
                <a:gd name="connsiteX970" fmla="*/ 7039528 w 12194101"/>
                <a:gd name="connsiteY970" fmla="*/ 2713182 h 3234795"/>
                <a:gd name="connsiteX971" fmla="*/ 7031887 w 12194101"/>
                <a:gd name="connsiteY971" fmla="*/ 2709171 h 3234795"/>
                <a:gd name="connsiteX972" fmla="*/ 7016607 w 12194101"/>
                <a:gd name="connsiteY972" fmla="*/ 2701085 h 3234795"/>
                <a:gd name="connsiteX973" fmla="*/ 7009095 w 12194101"/>
                <a:gd name="connsiteY973" fmla="*/ 2696756 h 3234795"/>
                <a:gd name="connsiteX974" fmla="*/ 7001710 w 12194101"/>
                <a:gd name="connsiteY974" fmla="*/ 2692300 h 3234795"/>
                <a:gd name="connsiteX975" fmla="*/ 6994261 w 12194101"/>
                <a:gd name="connsiteY975" fmla="*/ 2687907 h 3234795"/>
                <a:gd name="connsiteX976" fmla="*/ 6990505 w 12194101"/>
                <a:gd name="connsiteY976" fmla="*/ 2685742 h 3234795"/>
                <a:gd name="connsiteX977" fmla="*/ 6986940 w 12194101"/>
                <a:gd name="connsiteY977" fmla="*/ 2683323 h 3234795"/>
                <a:gd name="connsiteX978" fmla="*/ 6972615 w 12194101"/>
                <a:gd name="connsiteY978" fmla="*/ 2673773 h 3234795"/>
                <a:gd name="connsiteX979" fmla="*/ 6958672 w 12194101"/>
                <a:gd name="connsiteY979" fmla="*/ 2663777 h 3234795"/>
                <a:gd name="connsiteX980" fmla="*/ 6944920 w 12194101"/>
                <a:gd name="connsiteY980" fmla="*/ 2653527 h 3234795"/>
                <a:gd name="connsiteX981" fmla="*/ 6931741 w 12194101"/>
                <a:gd name="connsiteY981" fmla="*/ 2642576 h 3234795"/>
                <a:gd name="connsiteX982" fmla="*/ 6925120 w 12194101"/>
                <a:gd name="connsiteY982" fmla="*/ 2637165 h 3234795"/>
                <a:gd name="connsiteX983" fmla="*/ 6918817 w 12194101"/>
                <a:gd name="connsiteY983" fmla="*/ 2631372 h 3234795"/>
                <a:gd name="connsiteX984" fmla="*/ 6906147 w 12194101"/>
                <a:gd name="connsiteY984" fmla="*/ 2619911 h 3234795"/>
                <a:gd name="connsiteX985" fmla="*/ 6894178 w 12194101"/>
                <a:gd name="connsiteY985" fmla="*/ 2607751 h 3234795"/>
                <a:gd name="connsiteX986" fmla="*/ 6888130 w 12194101"/>
                <a:gd name="connsiteY986" fmla="*/ 2601703 h 3234795"/>
                <a:gd name="connsiteX987" fmla="*/ 6882464 w 12194101"/>
                <a:gd name="connsiteY987" fmla="*/ 2595336 h 3234795"/>
                <a:gd name="connsiteX988" fmla="*/ 6871004 w 12194101"/>
                <a:gd name="connsiteY988" fmla="*/ 2582667 h 3234795"/>
                <a:gd name="connsiteX989" fmla="*/ 6860245 w 12194101"/>
                <a:gd name="connsiteY989" fmla="*/ 2569424 h 3234795"/>
                <a:gd name="connsiteX990" fmla="*/ 6854833 w 12194101"/>
                <a:gd name="connsiteY990" fmla="*/ 2562803 h 3234795"/>
                <a:gd name="connsiteX991" fmla="*/ 6849803 w 12194101"/>
                <a:gd name="connsiteY991" fmla="*/ 2555927 h 3234795"/>
                <a:gd name="connsiteX992" fmla="*/ 6839617 w 12194101"/>
                <a:gd name="connsiteY992" fmla="*/ 2542176 h 3234795"/>
                <a:gd name="connsiteX993" fmla="*/ 6830195 w 12194101"/>
                <a:gd name="connsiteY993" fmla="*/ 2527915 h 3234795"/>
                <a:gd name="connsiteX994" fmla="*/ 6825420 w 12194101"/>
                <a:gd name="connsiteY994" fmla="*/ 2520784 h 3234795"/>
                <a:gd name="connsiteX995" fmla="*/ 6821026 w 12194101"/>
                <a:gd name="connsiteY995" fmla="*/ 2513399 h 3234795"/>
                <a:gd name="connsiteX996" fmla="*/ 6812240 w 12194101"/>
                <a:gd name="connsiteY996" fmla="*/ 2498692 h 3234795"/>
                <a:gd name="connsiteX997" fmla="*/ 6804218 w 12194101"/>
                <a:gd name="connsiteY997" fmla="*/ 2483539 h 3234795"/>
                <a:gd name="connsiteX998" fmla="*/ 6800144 w 12194101"/>
                <a:gd name="connsiteY998" fmla="*/ 2475963 h 3234795"/>
                <a:gd name="connsiteX999" fmla="*/ 6796515 w 12194101"/>
                <a:gd name="connsiteY999" fmla="*/ 2468196 h 3234795"/>
                <a:gd name="connsiteX1000" fmla="*/ 6789130 w 12194101"/>
                <a:gd name="connsiteY1000" fmla="*/ 2452662 h 3234795"/>
                <a:gd name="connsiteX1001" fmla="*/ 6782572 w 12194101"/>
                <a:gd name="connsiteY1001" fmla="*/ 2436809 h 3234795"/>
                <a:gd name="connsiteX1002" fmla="*/ 6779262 w 12194101"/>
                <a:gd name="connsiteY1002" fmla="*/ 2428914 h 3234795"/>
                <a:gd name="connsiteX1003" fmla="*/ 6776396 w 12194101"/>
                <a:gd name="connsiteY1003" fmla="*/ 2420829 h 3234795"/>
                <a:gd name="connsiteX1004" fmla="*/ 6770540 w 12194101"/>
                <a:gd name="connsiteY1004" fmla="*/ 2404657 h 3234795"/>
                <a:gd name="connsiteX1005" fmla="*/ 6765574 w 12194101"/>
                <a:gd name="connsiteY1005" fmla="*/ 2388232 h 3234795"/>
                <a:gd name="connsiteX1006" fmla="*/ 6763027 w 12194101"/>
                <a:gd name="connsiteY1006" fmla="*/ 2380019 h 3234795"/>
                <a:gd name="connsiteX1007" fmla="*/ 6760990 w 12194101"/>
                <a:gd name="connsiteY1007" fmla="*/ 2371678 h 3234795"/>
                <a:gd name="connsiteX1008" fmla="*/ 6756724 w 12194101"/>
                <a:gd name="connsiteY1008" fmla="*/ 2355062 h 3234795"/>
                <a:gd name="connsiteX1009" fmla="*/ 6753349 w 12194101"/>
                <a:gd name="connsiteY1009" fmla="*/ 2338190 h 3234795"/>
                <a:gd name="connsiteX1010" fmla="*/ 6751630 w 12194101"/>
                <a:gd name="connsiteY1010" fmla="*/ 2329787 h 3234795"/>
                <a:gd name="connsiteX1011" fmla="*/ 6750357 w 12194101"/>
                <a:gd name="connsiteY1011" fmla="*/ 2321319 h 3234795"/>
                <a:gd name="connsiteX1012" fmla="*/ 6747747 w 12194101"/>
                <a:gd name="connsiteY1012" fmla="*/ 2304320 h 3234795"/>
                <a:gd name="connsiteX1013" fmla="*/ 6745964 w 12194101"/>
                <a:gd name="connsiteY1013" fmla="*/ 2287258 h 3234795"/>
                <a:gd name="connsiteX1014" fmla="*/ 6745073 w 12194101"/>
                <a:gd name="connsiteY1014" fmla="*/ 2278727 h 3234795"/>
                <a:gd name="connsiteX1015" fmla="*/ 6744627 w 12194101"/>
                <a:gd name="connsiteY1015" fmla="*/ 2270131 h 3234795"/>
                <a:gd name="connsiteX1016" fmla="*/ 6743672 w 12194101"/>
                <a:gd name="connsiteY1016" fmla="*/ 2253006 h 3234795"/>
                <a:gd name="connsiteX1017" fmla="*/ 6743545 w 12194101"/>
                <a:gd name="connsiteY1017" fmla="*/ 2235880 h 3234795"/>
                <a:gd name="connsiteX1018" fmla="*/ 6743545 w 12194101"/>
                <a:gd name="connsiteY1018" fmla="*/ 2227284 h 3234795"/>
                <a:gd name="connsiteX1019" fmla="*/ 6743927 w 12194101"/>
                <a:gd name="connsiteY1019" fmla="*/ 2218753 h 3234795"/>
                <a:gd name="connsiteX1020" fmla="*/ 6744627 w 12194101"/>
                <a:gd name="connsiteY1020" fmla="*/ 2201627 h 3234795"/>
                <a:gd name="connsiteX1021" fmla="*/ 6746155 w 12194101"/>
                <a:gd name="connsiteY1021" fmla="*/ 2184565 h 3234795"/>
                <a:gd name="connsiteX1022" fmla="*/ 6746919 w 12194101"/>
                <a:gd name="connsiteY1022" fmla="*/ 2176034 h 3234795"/>
                <a:gd name="connsiteX1023" fmla="*/ 6748129 w 12194101"/>
                <a:gd name="connsiteY1023" fmla="*/ 2167566 h 3234795"/>
                <a:gd name="connsiteX1024" fmla="*/ 6750485 w 12194101"/>
                <a:gd name="connsiteY1024" fmla="*/ 2150631 h 3234795"/>
                <a:gd name="connsiteX1025" fmla="*/ 6753668 w 12194101"/>
                <a:gd name="connsiteY1025" fmla="*/ 2133823 h 3234795"/>
                <a:gd name="connsiteX1026" fmla="*/ 6755260 w 12194101"/>
                <a:gd name="connsiteY1026" fmla="*/ 2125419 h 3234795"/>
                <a:gd name="connsiteX1027" fmla="*/ 6757297 w 12194101"/>
                <a:gd name="connsiteY1027" fmla="*/ 2117143 h 3234795"/>
                <a:gd name="connsiteX1028" fmla="*/ 6761244 w 12194101"/>
                <a:gd name="connsiteY1028" fmla="*/ 2100526 h 3234795"/>
                <a:gd name="connsiteX1029" fmla="*/ 6766146 w 12194101"/>
                <a:gd name="connsiteY1029" fmla="*/ 2084164 h 3234795"/>
                <a:gd name="connsiteX1030" fmla="*/ 6768502 w 12194101"/>
                <a:gd name="connsiteY1030" fmla="*/ 2075951 h 3234795"/>
                <a:gd name="connsiteX1031" fmla="*/ 6771367 w 12194101"/>
                <a:gd name="connsiteY1031" fmla="*/ 2067865 h 3234795"/>
                <a:gd name="connsiteX1032" fmla="*/ 6776969 w 12194101"/>
                <a:gd name="connsiteY1032" fmla="*/ 2051694 h 3234795"/>
                <a:gd name="connsiteX1033" fmla="*/ 6783400 w 12194101"/>
                <a:gd name="connsiteY1033" fmla="*/ 2035841 h 3234795"/>
                <a:gd name="connsiteX1034" fmla="*/ 6797406 w 12194101"/>
                <a:gd name="connsiteY1034" fmla="*/ 2004454 h 3234795"/>
                <a:gd name="connsiteX1035" fmla="*/ 6799252 w 12194101"/>
                <a:gd name="connsiteY1035" fmla="*/ 2000571 h 3234795"/>
                <a:gd name="connsiteX1036" fmla="*/ 6801290 w 12194101"/>
                <a:gd name="connsiteY1036" fmla="*/ 1996751 h 3234795"/>
                <a:gd name="connsiteX1037" fmla="*/ 6805365 w 12194101"/>
                <a:gd name="connsiteY1037" fmla="*/ 1989111 h 3234795"/>
                <a:gd name="connsiteX1038" fmla="*/ 6809376 w 12194101"/>
                <a:gd name="connsiteY1038" fmla="*/ 1981471 h 3234795"/>
                <a:gd name="connsiteX1039" fmla="*/ 6811349 w 12194101"/>
                <a:gd name="connsiteY1039" fmla="*/ 1977651 h 3234795"/>
                <a:gd name="connsiteX1040" fmla="*/ 6811795 w 12194101"/>
                <a:gd name="connsiteY1040" fmla="*/ 1976823 h 3234795"/>
                <a:gd name="connsiteX1041" fmla="*/ 6812113 w 12194101"/>
                <a:gd name="connsiteY1041" fmla="*/ 1976314 h 3234795"/>
                <a:gd name="connsiteX1042" fmla="*/ 6812877 w 12194101"/>
                <a:gd name="connsiteY1042" fmla="*/ 1975041 h 3234795"/>
                <a:gd name="connsiteX1043" fmla="*/ 6814468 w 12194101"/>
                <a:gd name="connsiteY1043" fmla="*/ 1972494 h 3234795"/>
                <a:gd name="connsiteX1044" fmla="*/ 6820645 w 12194101"/>
                <a:gd name="connsiteY1044" fmla="*/ 1962180 h 3234795"/>
                <a:gd name="connsiteX1045" fmla="*/ 6826820 w 12194101"/>
                <a:gd name="connsiteY1045" fmla="*/ 1951866 h 3234795"/>
                <a:gd name="connsiteX1046" fmla="*/ 6833504 w 12194101"/>
                <a:gd name="connsiteY1046" fmla="*/ 1941934 h 3234795"/>
                <a:gd name="connsiteX1047" fmla="*/ 6893414 w 12194101"/>
                <a:gd name="connsiteY1047" fmla="*/ 1867445 h 3234795"/>
                <a:gd name="connsiteX1048" fmla="*/ 6965802 w 12194101"/>
                <a:gd name="connsiteY1048" fmla="*/ 1805308 h 3234795"/>
                <a:gd name="connsiteX1049" fmla="*/ 7048377 w 12194101"/>
                <a:gd name="connsiteY1049" fmla="*/ 1757176 h 3234795"/>
                <a:gd name="connsiteX1050" fmla="*/ 7232944 w 12194101"/>
                <a:gd name="connsiteY1050" fmla="*/ 1708154 h 3234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</a:cxnLst>
              <a:rect l="l" t="t" r="r" b="b"/>
              <a:pathLst>
                <a:path w="12194101" h="3234795">
                  <a:moveTo>
                    <a:pt x="9151894" y="2768062"/>
                  </a:moveTo>
                  <a:lnTo>
                    <a:pt x="9148966" y="2768062"/>
                  </a:lnTo>
                  <a:cubicBezTo>
                    <a:pt x="9148966" y="2768062"/>
                    <a:pt x="9147247" y="2768062"/>
                    <a:pt x="9147247" y="2768062"/>
                  </a:cubicBezTo>
                  <a:lnTo>
                    <a:pt x="9140435" y="2767934"/>
                  </a:lnTo>
                  <a:cubicBezTo>
                    <a:pt x="9122353" y="2767298"/>
                    <a:pt x="9104909" y="2765133"/>
                    <a:pt x="9088165" y="2761250"/>
                  </a:cubicBezTo>
                  <a:cubicBezTo>
                    <a:pt x="9054677" y="2753546"/>
                    <a:pt x="9023608" y="2739221"/>
                    <a:pt x="8995849" y="2718848"/>
                  </a:cubicBezTo>
                  <a:cubicBezTo>
                    <a:pt x="8968219" y="2698475"/>
                    <a:pt x="8944089" y="2671927"/>
                    <a:pt x="8925945" y="2641558"/>
                  </a:cubicBezTo>
                  <a:cubicBezTo>
                    <a:pt x="8921488" y="2633982"/>
                    <a:pt x="8917159" y="2626215"/>
                    <a:pt x="8913466" y="2618256"/>
                  </a:cubicBezTo>
                  <a:cubicBezTo>
                    <a:pt x="8909773" y="2610298"/>
                    <a:pt x="8906399" y="2602149"/>
                    <a:pt x="8903344" y="2593872"/>
                  </a:cubicBezTo>
                  <a:cubicBezTo>
                    <a:pt x="8897550" y="2577319"/>
                    <a:pt x="8893220" y="2560384"/>
                    <a:pt x="8890801" y="2543322"/>
                  </a:cubicBezTo>
                  <a:cubicBezTo>
                    <a:pt x="8885898" y="2509197"/>
                    <a:pt x="8887936" y="2475008"/>
                    <a:pt x="8896913" y="2441902"/>
                  </a:cubicBezTo>
                  <a:cubicBezTo>
                    <a:pt x="8899205" y="2433626"/>
                    <a:pt x="8901752" y="2425349"/>
                    <a:pt x="8904935" y="2417263"/>
                  </a:cubicBezTo>
                  <a:lnTo>
                    <a:pt x="8906081" y="2414207"/>
                  </a:lnTo>
                  <a:lnTo>
                    <a:pt x="8907355" y="2411151"/>
                  </a:lnTo>
                  <a:cubicBezTo>
                    <a:pt x="8908245" y="2409114"/>
                    <a:pt x="8909009" y="2407077"/>
                    <a:pt x="8909901" y="2405039"/>
                  </a:cubicBezTo>
                  <a:cubicBezTo>
                    <a:pt x="8911811" y="2401029"/>
                    <a:pt x="8913530" y="2396954"/>
                    <a:pt x="8915631" y="2392943"/>
                  </a:cubicBezTo>
                  <a:cubicBezTo>
                    <a:pt x="8917541" y="2388868"/>
                    <a:pt x="8919833" y="2384921"/>
                    <a:pt x="8921934" y="2380910"/>
                  </a:cubicBezTo>
                  <a:lnTo>
                    <a:pt x="8933712" y="2359964"/>
                  </a:lnTo>
                  <a:lnTo>
                    <a:pt x="8957905" y="2316926"/>
                  </a:lnTo>
                  <a:lnTo>
                    <a:pt x="9054740" y="2144837"/>
                  </a:lnTo>
                  <a:lnTo>
                    <a:pt x="9200026" y="1886672"/>
                  </a:lnTo>
                  <a:lnTo>
                    <a:pt x="9212313" y="1864835"/>
                  </a:lnTo>
                  <a:lnTo>
                    <a:pt x="9226829" y="1838287"/>
                  </a:lnTo>
                  <a:lnTo>
                    <a:pt x="9240645" y="1811356"/>
                  </a:lnTo>
                  <a:cubicBezTo>
                    <a:pt x="9245101" y="1802315"/>
                    <a:pt x="9249431" y="1793211"/>
                    <a:pt x="9253823" y="1784107"/>
                  </a:cubicBezTo>
                  <a:cubicBezTo>
                    <a:pt x="9288203" y="1710955"/>
                    <a:pt x="9315580" y="1634365"/>
                    <a:pt x="9335188" y="1555738"/>
                  </a:cubicBezTo>
                  <a:cubicBezTo>
                    <a:pt x="9354861" y="1477110"/>
                    <a:pt x="9366830" y="1396573"/>
                    <a:pt x="9370841" y="1315718"/>
                  </a:cubicBezTo>
                  <a:cubicBezTo>
                    <a:pt x="9378991" y="1153943"/>
                    <a:pt x="9355307" y="991086"/>
                    <a:pt x="9301891" y="838542"/>
                  </a:cubicBezTo>
                  <a:cubicBezTo>
                    <a:pt x="9248603" y="685936"/>
                    <a:pt x="9165455" y="543579"/>
                    <a:pt x="9057924" y="422295"/>
                  </a:cubicBezTo>
                  <a:cubicBezTo>
                    <a:pt x="9004254" y="361622"/>
                    <a:pt x="8944535" y="306233"/>
                    <a:pt x="8880169" y="257210"/>
                  </a:cubicBezTo>
                  <a:cubicBezTo>
                    <a:pt x="8815739" y="208124"/>
                    <a:pt x="8746916" y="165531"/>
                    <a:pt x="8674656" y="129687"/>
                  </a:cubicBezTo>
                  <a:cubicBezTo>
                    <a:pt x="8602332" y="93780"/>
                    <a:pt x="8526250" y="64939"/>
                    <a:pt x="8448069" y="43675"/>
                  </a:cubicBezTo>
                  <a:cubicBezTo>
                    <a:pt x="8369888" y="22410"/>
                    <a:pt x="8289605" y="8850"/>
                    <a:pt x="8208813" y="3120"/>
                  </a:cubicBezTo>
                  <a:cubicBezTo>
                    <a:pt x="8047229" y="-8340"/>
                    <a:pt x="7883863" y="12097"/>
                    <a:pt x="7730302" y="62456"/>
                  </a:cubicBezTo>
                  <a:cubicBezTo>
                    <a:pt x="7576676" y="112689"/>
                    <a:pt x="7432727" y="192908"/>
                    <a:pt x="7309216" y="297892"/>
                  </a:cubicBezTo>
                  <a:cubicBezTo>
                    <a:pt x="7247460" y="350353"/>
                    <a:pt x="7190861" y="408862"/>
                    <a:pt x="7140502" y="472273"/>
                  </a:cubicBezTo>
                  <a:cubicBezTo>
                    <a:pt x="7115353" y="503979"/>
                    <a:pt x="7091733" y="536830"/>
                    <a:pt x="7069769" y="570764"/>
                  </a:cubicBezTo>
                  <a:lnTo>
                    <a:pt x="7061556" y="583497"/>
                  </a:lnTo>
                  <a:lnTo>
                    <a:pt x="7053598" y="596358"/>
                  </a:lnTo>
                  <a:lnTo>
                    <a:pt x="7045703" y="609282"/>
                  </a:lnTo>
                  <a:lnTo>
                    <a:pt x="7038063" y="622333"/>
                  </a:lnTo>
                  <a:lnTo>
                    <a:pt x="7030487" y="635448"/>
                  </a:lnTo>
                  <a:lnTo>
                    <a:pt x="7027112" y="641306"/>
                  </a:lnTo>
                  <a:lnTo>
                    <a:pt x="7024057" y="646654"/>
                  </a:lnTo>
                  <a:lnTo>
                    <a:pt x="7011960" y="668173"/>
                  </a:lnTo>
                  <a:lnTo>
                    <a:pt x="6624554" y="1356527"/>
                  </a:lnTo>
                  <a:lnTo>
                    <a:pt x="6430819" y="1700705"/>
                  </a:lnTo>
                  <a:lnTo>
                    <a:pt x="6406626" y="1743743"/>
                  </a:lnTo>
                  <a:lnTo>
                    <a:pt x="6405098" y="1746417"/>
                  </a:lnTo>
                  <a:cubicBezTo>
                    <a:pt x="6404779" y="1746990"/>
                    <a:pt x="6404461" y="1747563"/>
                    <a:pt x="6404079" y="1748263"/>
                  </a:cubicBezTo>
                  <a:lnTo>
                    <a:pt x="6403633" y="1749027"/>
                  </a:lnTo>
                  <a:lnTo>
                    <a:pt x="6399432" y="1756539"/>
                  </a:lnTo>
                  <a:lnTo>
                    <a:pt x="6365625" y="1816640"/>
                  </a:lnTo>
                  <a:lnTo>
                    <a:pt x="6230335" y="2057042"/>
                  </a:lnTo>
                  <a:lnTo>
                    <a:pt x="5959692" y="2537910"/>
                  </a:lnTo>
                  <a:lnTo>
                    <a:pt x="5899973" y="2644041"/>
                  </a:lnTo>
                  <a:cubicBezTo>
                    <a:pt x="5899782" y="2644423"/>
                    <a:pt x="5899910" y="2644168"/>
                    <a:pt x="5899846" y="2644232"/>
                  </a:cubicBezTo>
                  <a:lnTo>
                    <a:pt x="5899846" y="2644232"/>
                  </a:lnTo>
                  <a:cubicBezTo>
                    <a:pt x="5899846" y="2644232"/>
                    <a:pt x="5899782" y="2644359"/>
                    <a:pt x="5899782" y="2644359"/>
                  </a:cubicBezTo>
                  <a:cubicBezTo>
                    <a:pt x="5899782" y="2644359"/>
                    <a:pt x="5899719" y="2644487"/>
                    <a:pt x="5899655" y="2644550"/>
                  </a:cubicBezTo>
                  <a:cubicBezTo>
                    <a:pt x="5899591" y="2644677"/>
                    <a:pt x="5899591" y="2644869"/>
                    <a:pt x="5899464" y="2644932"/>
                  </a:cubicBezTo>
                  <a:cubicBezTo>
                    <a:pt x="5899209" y="2645123"/>
                    <a:pt x="5899273" y="2645441"/>
                    <a:pt x="5899018" y="2645569"/>
                  </a:cubicBezTo>
                  <a:cubicBezTo>
                    <a:pt x="5898955" y="2645633"/>
                    <a:pt x="5898891" y="2645760"/>
                    <a:pt x="5898827" y="2645887"/>
                  </a:cubicBezTo>
                  <a:cubicBezTo>
                    <a:pt x="5898700" y="2645887"/>
                    <a:pt x="5898636" y="2646015"/>
                    <a:pt x="5898572" y="2646078"/>
                  </a:cubicBezTo>
                  <a:cubicBezTo>
                    <a:pt x="5898572" y="2646333"/>
                    <a:pt x="5898190" y="2646333"/>
                    <a:pt x="5898190" y="2646587"/>
                  </a:cubicBezTo>
                  <a:cubicBezTo>
                    <a:pt x="5897618" y="2647161"/>
                    <a:pt x="5896981" y="2647606"/>
                    <a:pt x="5896281" y="2648179"/>
                  </a:cubicBezTo>
                  <a:cubicBezTo>
                    <a:pt x="5895453" y="2648561"/>
                    <a:pt x="5894562" y="2649134"/>
                    <a:pt x="5893543" y="2649389"/>
                  </a:cubicBezTo>
                  <a:cubicBezTo>
                    <a:pt x="5892524" y="2649580"/>
                    <a:pt x="5891442" y="2650026"/>
                    <a:pt x="5890487" y="2649962"/>
                  </a:cubicBezTo>
                  <a:cubicBezTo>
                    <a:pt x="5890360" y="2649962"/>
                    <a:pt x="5890232" y="2649962"/>
                    <a:pt x="5890105" y="2650026"/>
                  </a:cubicBezTo>
                  <a:cubicBezTo>
                    <a:pt x="5889978" y="2650026"/>
                    <a:pt x="5889850" y="2649962"/>
                    <a:pt x="5889787" y="2650026"/>
                  </a:cubicBezTo>
                  <a:cubicBezTo>
                    <a:pt x="5889532" y="2650153"/>
                    <a:pt x="5889341" y="2649898"/>
                    <a:pt x="5889086" y="2650026"/>
                  </a:cubicBezTo>
                  <a:cubicBezTo>
                    <a:pt x="5888641" y="2649898"/>
                    <a:pt x="5888259" y="2650026"/>
                    <a:pt x="5887877" y="2649834"/>
                  </a:cubicBezTo>
                  <a:cubicBezTo>
                    <a:pt x="5887431" y="2649898"/>
                    <a:pt x="5887113" y="2649580"/>
                    <a:pt x="5886667" y="2649580"/>
                  </a:cubicBezTo>
                  <a:cubicBezTo>
                    <a:pt x="5886285" y="2649325"/>
                    <a:pt x="5885839" y="2649325"/>
                    <a:pt x="5885394" y="2649007"/>
                  </a:cubicBezTo>
                  <a:cubicBezTo>
                    <a:pt x="5885266" y="2648943"/>
                    <a:pt x="5885139" y="2648943"/>
                    <a:pt x="5885012" y="2648880"/>
                  </a:cubicBezTo>
                  <a:cubicBezTo>
                    <a:pt x="5884885" y="2648752"/>
                    <a:pt x="5884757" y="2648688"/>
                    <a:pt x="5884630" y="2648625"/>
                  </a:cubicBezTo>
                  <a:cubicBezTo>
                    <a:pt x="5884248" y="2648625"/>
                    <a:pt x="5884121" y="2648243"/>
                    <a:pt x="5883802" y="2648179"/>
                  </a:cubicBezTo>
                  <a:cubicBezTo>
                    <a:pt x="5883611" y="2648179"/>
                    <a:pt x="5883611" y="2647988"/>
                    <a:pt x="5883484" y="2647924"/>
                  </a:cubicBezTo>
                  <a:cubicBezTo>
                    <a:pt x="5883357" y="2647861"/>
                    <a:pt x="5883229" y="2647861"/>
                    <a:pt x="5883102" y="2647734"/>
                  </a:cubicBezTo>
                  <a:cubicBezTo>
                    <a:pt x="5883038" y="2647606"/>
                    <a:pt x="5882975" y="2647542"/>
                    <a:pt x="5882847" y="2647479"/>
                  </a:cubicBezTo>
                  <a:cubicBezTo>
                    <a:pt x="5882847" y="2647479"/>
                    <a:pt x="5882720" y="2647479"/>
                    <a:pt x="5882656" y="2647479"/>
                  </a:cubicBezTo>
                  <a:cubicBezTo>
                    <a:pt x="5882656" y="2647479"/>
                    <a:pt x="5882656" y="2647351"/>
                    <a:pt x="5882593" y="2647351"/>
                  </a:cubicBezTo>
                  <a:cubicBezTo>
                    <a:pt x="5881956" y="2646779"/>
                    <a:pt x="5881319" y="2646333"/>
                    <a:pt x="5880874" y="2645569"/>
                  </a:cubicBezTo>
                  <a:cubicBezTo>
                    <a:pt x="5880874" y="2645505"/>
                    <a:pt x="5880746" y="2645378"/>
                    <a:pt x="5880619" y="2645378"/>
                  </a:cubicBezTo>
                  <a:cubicBezTo>
                    <a:pt x="5880619" y="2645251"/>
                    <a:pt x="5880619" y="2645123"/>
                    <a:pt x="5880492" y="2645059"/>
                  </a:cubicBezTo>
                  <a:cubicBezTo>
                    <a:pt x="5880237" y="2644932"/>
                    <a:pt x="5880364" y="2644614"/>
                    <a:pt x="5880110" y="2644487"/>
                  </a:cubicBezTo>
                  <a:cubicBezTo>
                    <a:pt x="5879982" y="2644041"/>
                    <a:pt x="5879600" y="2643659"/>
                    <a:pt x="5879473" y="2643150"/>
                  </a:cubicBezTo>
                  <a:cubicBezTo>
                    <a:pt x="5879154" y="2642704"/>
                    <a:pt x="5879154" y="2642131"/>
                    <a:pt x="5878900" y="2641685"/>
                  </a:cubicBezTo>
                  <a:cubicBezTo>
                    <a:pt x="5878964" y="2641367"/>
                    <a:pt x="5878645" y="2641176"/>
                    <a:pt x="5878772" y="2640921"/>
                  </a:cubicBezTo>
                  <a:cubicBezTo>
                    <a:pt x="5878772" y="2640794"/>
                    <a:pt x="5878709" y="2640666"/>
                    <a:pt x="5878645" y="2640539"/>
                  </a:cubicBezTo>
                  <a:cubicBezTo>
                    <a:pt x="5878645" y="2640412"/>
                    <a:pt x="5878645" y="2640285"/>
                    <a:pt x="5878645" y="2640157"/>
                  </a:cubicBezTo>
                  <a:cubicBezTo>
                    <a:pt x="5878645" y="2640157"/>
                    <a:pt x="5878645" y="2640030"/>
                    <a:pt x="5878582" y="2639966"/>
                  </a:cubicBezTo>
                  <a:cubicBezTo>
                    <a:pt x="5878582" y="2639903"/>
                    <a:pt x="5878582" y="2639839"/>
                    <a:pt x="5878582" y="2639775"/>
                  </a:cubicBezTo>
                  <a:cubicBezTo>
                    <a:pt x="5878582" y="2639648"/>
                    <a:pt x="5878582" y="2639521"/>
                    <a:pt x="5878518" y="2639393"/>
                  </a:cubicBezTo>
                  <a:cubicBezTo>
                    <a:pt x="5878518" y="2639266"/>
                    <a:pt x="5878518" y="2639139"/>
                    <a:pt x="5878518" y="2639011"/>
                  </a:cubicBezTo>
                  <a:cubicBezTo>
                    <a:pt x="5878518" y="2638884"/>
                    <a:pt x="5878390" y="2638757"/>
                    <a:pt x="5878518" y="2638629"/>
                  </a:cubicBezTo>
                  <a:cubicBezTo>
                    <a:pt x="5878518" y="2638502"/>
                    <a:pt x="5878518" y="2638375"/>
                    <a:pt x="5878518" y="2638311"/>
                  </a:cubicBezTo>
                  <a:cubicBezTo>
                    <a:pt x="5878518" y="2638184"/>
                    <a:pt x="5878582" y="2638120"/>
                    <a:pt x="5878518" y="2637993"/>
                  </a:cubicBezTo>
                  <a:cubicBezTo>
                    <a:pt x="5878390" y="2637738"/>
                    <a:pt x="5878582" y="2637547"/>
                    <a:pt x="5878518" y="2637356"/>
                  </a:cubicBezTo>
                  <a:cubicBezTo>
                    <a:pt x="5878518" y="2636528"/>
                    <a:pt x="5878900" y="2635828"/>
                    <a:pt x="5879091" y="2634937"/>
                  </a:cubicBezTo>
                  <a:cubicBezTo>
                    <a:pt x="5879091" y="2634809"/>
                    <a:pt x="5879218" y="2634746"/>
                    <a:pt x="5879282" y="2634618"/>
                  </a:cubicBezTo>
                  <a:cubicBezTo>
                    <a:pt x="5879346" y="2634491"/>
                    <a:pt x="5879282" y="2634364"/>
                    <a:pt x="5879409" y="2634236"/>
                  </a:cubicBezTo>
                  <a:cubicBezTo>
                    <a:pt x="5879536" y="2634109"/>
                    <a:pt x="5879600" y="2634045"/>
                    <a:pt x="5879600" y="2633854"/>
                  </a:cubicBezTo>
                  <a:cubicBezTo>
                    <a:pt x="5879600" y="2633791"/>
                    <a:pt x="5879600" y="2633727"/>
                    <a:pt x="5879600" y="2633663"/>
                  </a:cubicBezTo>
                  <a:cubicBezTo>
                    <a:pt x="5879600" y="2633663"/>
                    <a:pt x="5879728" y="2633536"/>
                    <a:pt x="5879791" y="2633472"/>
                  </a:cubicBezTo>
                  <a:cubicBezTo>
                    <a:pt x="5879855" y="2633345"/>
                    <a:pt x="5879918" y="2633218"/>
                    <a:pt x="5879982" y="2633027"/>
                  </a:cubicBezTo>
                  <a:cubicBezTo>
                    <a:pt x="5879982" y="2633027"/>
                    <a:pt x="5879982" y="2633027"/>
                    <a:pt x="5879982" y="2632963"/>
                  </a:cubicBezTo>
                  <a:lnTo>
                    <a:pt x="5880428" y="2632135"/>
                  </a:lnTo>
                  <a:lnTo>
                    <a:pt x="5881383" y="2630480"/>
                  </a:lnTo>
                  <a:lnTo>
                    <a:pt x="5883229" y="2627169"/>
                  </a:lnTo>
                  <a:lnTo>
                    <a:pt x="5890678" y="2613927"/>
                  </a:lnTo>
                  <a:lnTo>
                    <a:pt x="5920537" y="2560893"/>
                  </a:lnTo>
                  <a:lnTo>
                    <a:pt x="6398349" y="1711846"/>
                  </a:lnTo>
                  <a:lnTo>
                    <a:pt x="6876161" y="862799"/>
                  </a:lnTo>
                  <a:lnTo>
                    <a:pt x="6883609" y="849556"/>
                  </a:lnTo>
                  <a:lnTo>
                    <a:pt x="6886793" y="843763"/>
                  </a:lnTo>
                  <a:lnTo>
                    <a:pt x="6890231" y="837396"/>
                  </a:lnTo>
                  <a:cubicBezTo>
                    <a:pt x="6892459" y="833131"/>
                    <a:pt x="6894751" y="828865"/>
                    <a:pt x="6896852" y="824536"/>
                  </a:cubicBezTo>
                  <a:cubicBezTo>
                    <a:pt x="6905256" y="807092"/>
                    <a:pt x="6912960" y="789201"/>
                    <a:pt x="6919327" y="770802"/>
                  </a:cubicBezTo>
                  <a:cubicBezTo>
                    <a:pt x="6932250" y="734003"/>
                    <a:pt x="6940846" y="695549"/>
                    <a:pt x="6944474" y="656713"/>
                  </a:cubicBezTo>
                  <a:cubicBezTo>
                    <a:pt x="6952050" y="578977"/>
                    <a:pt x="6940591" y="500159"/>
                    <a:pt x="6911750" y="428153"/>
                  </a:cubicBezTo>
                  <a:cubicBezTo>
                    <a:pt x="6897234" y="392181"/>
                    <a:pt x="6878708" y="357674"/>
                    <a:pt x="6855915" y="325969"/>
                  </a:cubicBezTo>
                  <a:cubicBezTo>
                    <a:pt x="6833250" y="294263"/>
                    <a:pt x="6806765" y="265105"/>
                    <a:pt x="6777160" y="239702"/>
                  </a:cubicBezTo>
                  <a:cubicBezTo>
                    <a:pt x="6747493" y="214299"/>
                    <a:pt x="6715086" y="192653"/>
                    <a:pt x="6680834" y="175017"/>
                  </a:cubicBezTo>
                  <a:cubicBezTo>
                    <a:pt x="6646518" y="157318"/>
                    <a:pt x="6609529" y="143757"/>
                    <a:pt x="6571584" y="134717"/>
                  </a:cubicBezTo>
                  <a:cubicBezTo>
                    <a:pt x="6552611" y="130069"/>
                    <a:pt x="6533321" y="126886"/>
                    <a:pt x="6513966" y="124530"/>
                  </a:cubicBezTo>
                  <a:cubicBezTo>
                    <a:pt x="6494548" y="122493"/>
                    <a:pt x="6475067" y="121220"/>
                    <a:pt x="6455648" y="121474"/>
                  </a:cubicBezTo>
                  <a:cubicBezTo>
                    <a:pt x="6450810" y="121474"/>
                    <a:pt x="6445907" y="121538"/>
                    <a:pt x="6441069" y="121729"/>
                  </a:cubicBezTo>
                  <a:lnTo>
                    <a:pt x="6426489" y="122557"/>
                  </a:lnTo>
                  <a:lnTo>
                    <a:pt x="6419231" y="123002"/>
                  </a:lnTo>
                  <a:lnTo>
                    <a:pt x="6411974" y="123703"/>
                  </a:lnTo>
                  <a:lnTo>
                    <a:pt x="6397522" y="125294"/>
                  </a:lnTo>
                  <a:cubicBezTo>
                    <a:pt x="6392683" y="125867"/>
                    <a:pt x="6387908" y="126695"/>
                    <a:pt x="6383133" y="127395"/>
                  </a:cubicBezTo>
                  <a:cubicBezTo>
                    <a:pt x="6378358" y="128159"/>
                    <a:pt x="6373520" y="128860"/>
                    <a:pt x="6368808" y="129815"/>
                  </a:cubicBezTo>
                  <a:cubicBezTo>
                    <a:pt x="6359322" y="131725"/>
                    <a:pt x="6349772" y="133571"/>
                    <a:pt x="6340413" y="136054"/>
                  </a:cubicBezTo>
                  <a:cubicBezTo>
                    <a:pt x="6335702" y="137263"/>
                    <a:pt x="6330991" y="138410"/>
                    <a:pt x="6326343" y="139747"/>
                  </a:cubicBezTo>
                  <a:lnTo>
                    <a:pt x="6312400" y="143948"/>
                  </a:lnTo>
                  <a:lnTo>
                    <a:pt x="6305461" y="146113"/>
                  </a:lnTo>
                  <a:lnTo>
                    <a:pt x="6298585" y="148469"/>
                  </a:lnTo>
                  <a:lnTo>
                    <a:pt x="6284897" y="153435"/>
                  </a:lnTo>
                  <a:cubicBezTo>
                    <a:pt x="6280376" y="155154"/>
                    <a:pt x="6275856" y="157000"/>
                    <a:pt x="6271400" y="158846"/>
                  </a:cubicBezTo>
                  <a:cubicBezTo>
                    <a:pt x="6266943" y="160756"/>
                    <a:pt x="6262423" y="162539"/>
                    <a:pt x="6258030" y="164576"/>
                  </a:cubicBezTo>
                  <a:cubicBezTo>
                    <a:pt x="6249244" y="168651"/>
                    <a:pt x="6240394" y="172725"/>
                    <a:pt x="6231863" y="177373"/>
                  </a:cubicBezTo>
                  <a:cubicBezTo>
                    <a:pt x="6197420" y="195454"/>
                    <a:pt x="6165014" y="217546"/>
                    <a:pt x="6135791" y="243522"/>
                  </a:cubicBezTo>
                  <a:cubicBezTo>
                    <a:pt x="6106569" y="269370"/>
                    <a:pt x="6080275" y="298720"/>
                    <a:pt x="6058183" y="330616"/>
                  </a:cubicBezTo>
                  <a:lnTo>
                    <a:pt x="6050097" y="342713"/>
                  </a:lnTo>
                  <a:lnTo>
                    <a:pt x="6046086" y="348825"/>
                  </a:lnTo>
                  <a:lnTo>
                    <a:pt x="6042330" y="355001"/>
                  </a:lnTo>
                  <a:lnTo>
                    <a:pt x="6034945" y="367479"/>
                  </a:lnTo>
                  <a:lnTo>
                    <a:pt x="6033226" y="370408"/>
                  </a:lnTo>
                  <a:lnTo>
                    <a:pt x="6032271" y="372063"/>
                  </a:lnTo>
                  <a:lnTo>
                    <a:pt x="6030424" y="375374"/>
                  </a:lnTo>
                  <a:lnTo>
                    <a:pt x="6015463" y="401922"/>
                  </a:lnTo>
                  <a:lnTo>
                    <a:pt x="5955745" y="508053"/>
                  </a:lnTo>
                  <a:lnTo>
                    <a:pt x="5947913" y="521996"/>
                  </a:lnTo>
                  <a:lnTo>
                    <a:pt x="5941292" y="509645"/>
                  </a:lnTo>
                  <a:cubicBezTo>
                    <a:pt x="5938746" y="505124"/>
                    <a:pt x="5936072" y="500668"/>
                    <a:pt x="5933398" y="496148"/>
                  </a:cubicBezTo>
                  <a:lnTo>
                    <a:pt x="5917418" y="469344"/>
                  </a:lnTo>
                  <a:cubicBezTo>
                    <a:pt x="5911942" y="460495"/>
                    <a:pt x="5906085" y="451900"/>
                    <a:pt x="5900355" y="443178"/>
                  </a:cubicBezTo>
                  <a:cubicBezTo>
                    <a:pt x="5889150" y="425670"/>
                    <a:pt x="5876481" y="409117"/>
                    <a:pt x="5864129" y="392309"/>
                  </a:cubicBezTo>
                  <a:cubicBezTo>
                    <a:pt x="5861074" y="388107"/>
                    <a:pt x="5857827" y="384032"/>
                    <a:pt x="5854516" y="380021"/>
                  </a:cubicBezTo>
                  <a:lnTo>
                    <a:pt x="5844711" y="367861"/>
                  </a:lnTo>
                  <a:lnTo>
                    <a:pt x="5834843" y="355765"/>
                  </a:lnTo>
                  <a:lnTo>
                    <a:pt x="5829877" y="349716"/>
                  </a:lnTo>
                  <a:lnTo>
                    <a:pt x="5824720" y="343859"/>
                  </a:lnTo>
                  <a:cubicBezTo>
                    <a:pt x="5810777" y="328388"/>
                    <a:pt x="5797153" y="312599"/>
                    <a:pt x="5782192" y="298083"/>
                  </a:cubicBezTo>
                  <a:cubicBezTo>
                    <a:pt x="5774806" y="290698"/>
                    <a:pt x="5767548" y="283249"/>
                    <a:pt x="5760036" y="276055"/>
                  </a:cubicBezTo>
                  <a:lnTo>
                    <a:pt x="5736989" y="254982"/>
                  </a:lnTo>
                  <a:lnTo>
                    <a:pt x="5725402" y="244477"/>
                  </a:lnTo>
                  <a:lnTo>
                    <a:pt x="5713369" y="234481"/>
                  </a:lnTo>
                  <a:lnTo>
                    <a:pt x="5689240" y="214681"/>
                  </a:lnTo>
                  <a:cubicBezTo>
                    <a:pt x="5681090" y="208251"/>
                    <a:pt x="5672623" y="202139"/>
                    <a:pt x="5664346" y="195900"/>
                  </a:cubicBezTo>
                  <a:lnTo>
                    <a:pt x="5651804" y="186604"/>
                  </a:lnTo>
                  <a:cubicBezTo>
                    <a:pt x="5649703" y="185077"/>
                    <a:pt x="5647666" y="183485"/>
                    <a:pt x="5645501" y="182021"/>
                  </a:cubicBezTo>
                  <a:lnTo>
                    <a:pt x="5639071" y="177691"/>
                  </a:lnTo>
                  <a:cubicBezTo>
                    <a:pt x="5621817" y="166168"/>
                    <a:pt x="5604691" y="154326"/>
                    <a:pt x="5586737" y="144012"/>
                  </a:cubicBezTo>
                  <a:cubicBezTo>
                    <a:pt x="5577825" y="138728"/>
                    <a:pt x="5568975" y="133380"/>
                    <a:pt x="5559998" y="128159"/>
                  </a:cubicBezTo>
                  <a:lnTo>
                    <a:pt x="5532558" y="113516"/>
                  </a:lnTo>
                  <a:lnTo>
                    <a:pt x="5518806" y="106258"/>
                  </a:lnTo>
                  <a:lnTo>
                    <a:pt x="5515368" y="104476"/>
                  </a:lnTo>
                  <a:lnTo>
                    <a:pt x="5511866" y="102820"/>
                  </a:lnTo>
                  <a:lnTo>
                    <a:pt x="5504800" y="99510"/>
                  </a:lnTo>
                  <a:lnTo>
                    <a:pt x="5476596" y="86331"/>
                  </a:lnTo>
                  <a:lnTo>
                    <a:pt x="5469529" y="83084"/>
                  </a:lnTo>
                  <a:lnTo>
                    <a:pt x="5462335" y="80092"/>
                  </a:lnTo>
                  <a:lnTo>
                    <a:pt x="5447882" y="74171"/>
                  </a:lnTo>
                  <a:lnTo>
                    <a:pt x="5433430" y="68313"/>
                  </a:lnTo>
                  <a:lnTo>
                    <a:pt x="5426173" y="65385"/>
                  </a:lnTo>
                  <a:lnTo>
                    <a:pt x="5422544" y="63921"/>
                  </a:lnTo>
                  <a:lnTo>
                    <a:pt x="5418851" y="62584"/>
                  </a:lnTo>
                  <a:lnTo>
                    <a:pt x="5389374" y="52270"/>
                  </a:lnTo>
                  <a:cubicBezTo>
                    <a:pt x="5384471" y="50551"/>
                    <a:pt x="5379569" y="48832"/>
                    <a:pt x="5374603" y="47240"/>
                  </a:cubicBezTo>
                  <a:lnTo>
                    <a:pt x="5359642" y="42783"/>
                  </a:lnTo>
                  <a:lnTo>
                    <a:pt x="5329655" y="33998"/>
                  </a:lnTo>
                  <a:cubicBezTo>
                    <a:pt x="5319596" y="31387"/>
                    <a:pt x="5309409" y="29032"/>
                    <a:pt x="5299287" y="26549"/>
                  </a:cubicBezTo>
                  <a:cubicBezTo>
                    <a:pt x="5279104" y="21328"/>
                    <a:pt x="5258540" y="17954"/>
                    <a:pt x="5238040" y="14070"/>
                  </a:cubicBezTo>
                  <a:cubicBezTo>
                    <a:pt x="5235493" y="13624"/>
                    <a:pt x="5232947" y="13052"/>
                    <a:pt x="5230336" y="12733"/>
                  </a:cubicBezTo>
                  <a:lnTo>
                    <a:pt x="5222633" y="11651"/>
                  </a:lnTo>
                  <a:lnTo>
                    <a:pt x="5207162" y="9486"/>
                  </a:lnTo>
                  <a:lnTo>
                    <a:pt x="5191691" y="7385"/>
                  </a:lnTo>
                  <a:lnTo>
                    <a:pt x="5183924" y="6367"/>
                  </a:lnTo>
                  <a:lnTo>
                    <a:pt x="5176157" y="5603"/>
                  </a:lnTo>
                  <a:cubicBezTo>
                    <a:pt x="5155402" y="3756"/>
                    <a:pt x="5134710" y="1592"/>
                    <a:pt x="5113891" y="1082"/>
                  </a:cubicBezTo>
                  <a:lnTo>
                    <a:pt x="5098294" y="509"/>
                  </a:lnTo>
                  <a:cubicBezTo>
                    <a:pt x="5093073" y="382"/>
                    <a:pt x="5087916" y="0"/>
                    <a:pt x="5082695" y="127"/>
                  </a:cubicBezTo>
                  <a:lnTo>
                    <a:pt x="5051499" y="382"/>
                  </a:lnTo>
                  <a:cubicBezTo>
                    <a:pt x="5046278" y="509"/>
                    <a:pt x="5041122" y="382"/>
                    <a:pt x="5035901" y="700"/>
                  </a:cubicBezTo>
                  <a:lnTo>
                    <a:pt x="5020303" y="1528"/>
                  </a:lnTo>
                  <a:cubicBezTo>
                    <a:pt x="5009926" y="2165"/>
                    <a:pt x="4999548" y="2674"/>
                    <a:pt x="4989170" y="3438"/>
                  </a:cubicBezTo>
                  <a:lnTo>
                    <a:pt x="4958165" y="6685"/>
                  </a:lnTo>
                  <a:lnTo>
                    <a:pt x="4942694" y="8404"/>
                  </a:lnTo>
                  <a:lnTo>
                    <a:pt x="4927287" y="10760"/>
                  </a:lnTo>
                  <a:lnTo>
                    <a:pt x="4896473" y="15598"/>
                  </a:lnTo>
                  <a:cubicBezTo>
                    <a:pt x="4886286" y="17572"/>
                    <a:pt x="4876100" y="19673"/>
                    <a:pt x="4865914" y="21710"/>
                  </a:cubicBezTo>
                  <a:lnTo>
                    <a:pt x="4850634" y="24893"/>
                  </a:lnTo>
                  <a:cubicBezTo>
                    <a:pt x="4845540" y="25976"/>
                    <a:pt x="4840574" y="27376"/>
                    <a:pt x="4835481" y="28586"/>
                  </a:cubicBezTo>
                  <a:lnTo>
                    <a:pt x="4805304" y="36290"/>
                  </a:lnTo>
                  <a:cubicBezTo>
                    <a:pt x="4765385" y="47813"/>
                    <a:pt x="4725849" y="60674"/>
                    <a:pt x="4687649" y="77036"/>
                  </a:cubicBezTo>
                  <a:lnTo>
                    <a:pt x="4673261" y="83020"/>
                  </a:lnTo>
                  <a:cubicBezTo>
                    <a:pt x="4670905" y="84039"/>
                    <a:pt x="4668422" y="84994"/>
                    <a:pt x="4666066" y="86076"/>
                  </a:cubicBezTo>
                  <a:lnTo>
                    <a:pt x="4659000" y="89387"/>
                  </a:lnTo>
                  <a:lnTo>
                    <a:pt x="4630796" y="102693"/>
                  </a:lnTo>
                  <a:lnTo>
                    <a:pt x="4623792" y="106067"/>
                  </a:lnTo>
                  <a:lnTo>
                    <a:pt x="4616916" y="109696"/>
                  </a:lnTo>
                  <a:lnTo>
                    <a:pt x="4603101" y="116954"/>
                  </a:lnTo>
                  <a:lnTo>
                    <a:pt x="4589349" y="124276"/>
                  </a:lnTo>
                  <a:lnTo>
                    <a:pt x="4582473" y="127968"/>
                  </a:lnTo>
                  <a:cubicBezTo>
                    <a:pt x="4580181" y="129242"/>
                    <a:pt x="4577953" y="130579"/>
                    <a:pt x="4575725" y="131916"/>
                  </a:cubicBezTo>
                  <a:cubicBezTo>
                    <a:pt x="4557835" y="142548"/>
                    <a:pt x="4539753" y="152862"/>
                    <a:pt x="4522564" y="164640"/>
                  </a:cubicBezTo>
                  <a:lnTo>
                    <a:pt x="4509576" y="173298"/>
                  </a:lnTo>
                  <a:lnTo>
                    <a:pt x="4503082" y="177628"/>
                  </a:lnTo>
                  <a:lnTo>
                    <a:pt x="4499835" y="179792"/>
                  </a:lnTo>
                  <a:lnTo>
                    <a:pt x="4496652" y="182084"/>
                  </a:lnTo>
                  <a:lnTo>
                    <a:pt x="4471440" y="200547"/>
                  </a:lnTo>
                  <a:cubicBezTo>
                    <a:pt x="4467302" y="203667"/>
                    <a:pt x="4463036" y="206659"/>
                    <a:pt x="4458961" y="209906"/>
                  </a:cubicBezTo>
                  <a:lnTo>
                    <a:pt x="4446801" y="219711"/>
                  </a:lnTo>
                  <a:lnTo>
                    <a:pt x="4422609" y="239447"/>
                  </a:lnTo>
                  <a:lnTo>
                    <a:pt x="4399307" y="260266"/>
                  </a:lnTo>
                  <a:lnTo>
                    <a:pt x="4387719" y="270771"/>
                  </a:lnTo>
                  <a:cubicBezTo>
                    <a:pt x="4383900" y="274336"/>
                    <a:pt x="4380271" y="278029"/>
                    <a:pt x="4376515" y="281658"/>
                  </a:cubicBezTo>
                  <a:lnTo>
                    <a:pt x="4354359" y="303686"/>
                  </a:lnTo>
                  <a:cubicBezTo>
                    <a:pt x="4350603" y="307315"/>
                    <a:pt x="4347228" y="311262"/>
                    <a:pt x="4343663" y="315082"/>
                  </a:cubicBezTo>
                  <a:lnTo>
                    <a:pt x="4333094" y="326606"/>
                  </a:lnTo>
                  <a:lnTo>
                    <a:pt x="4322589" y="338193"/>
                  </a:lnTo>
                  <a:cubicBezTo>
                    <a:pt x="4320870" y="340103"/>
                    <a:pt x="4319088" y="342013"/>
                    <a:pt x="4317369" y="343986"/>
                  </a:cubicBezTo>
                  <a:lnTo>
                    <a:pt x="4312403" y="349971"/>
                  </a:lnTo>
                  <a:lnTo>
                    <a:pt x="4292539" y="374037"/>
                  </a:lnTo>
                  <a:cubicBezTo>
                    <a:pt x="4285791" y="381995"/>
                    <a:pt x="4279742" y="390462"/>
                    <a:pt x="4273503" y="398739"/>
                  </a:cubicBezTo>
                  <a:cubicBezTo>
                    <a:pt x="4267328" y="407079"/>
                    <a:pt x="4261025" y="415419"/>
                    <a:pt x="4255040" y="423887"/>
                  </a:cubicBezTo>
                  <a:lnTo>
                    <a:pt x="4237723" y="449735"/>
                  </a:lnTo>
                  <a:lnTo>
                    <a:pt x="4229128" y="462723"/>
                  </a:lnTo>
                  <a:cubicBezTo>
                    <a:pt x="4226327" y="467052"/>
                    <a:pt x="4223717" y="471573"/>
                    <a:pt x="4221042" y="475966"/>
                  </a:cubicBezTo>
                  <a:lnTo>
                    <a:pt x="4205126" y="502642"/>
                  </a:lnTo>
                  <a:cubicBezTo>
                    <a:pt x="4203853" y="504870"/>
                    <a:pt x="4202452" y="507098"/>
                    <a:pt x="4201242" y="509326"/>
                  </a:cubicBezTo>
                  <a:lnTo>
                    <a:pt x="4197550" y="516139"/>
                  </a:lnTo>
                  <a:lnTo>
                    <a:pt x="4190228" y="529827"/>
                  </a:lnTo>
                  <a:lnTo>
                    <a:pt x="4182970" y="543579"/>
                  </a:lnTo>
                  <a:cubicBezTo>
                    <a:pt x="4181761" y="545871"/>
                    <a:pt x="4180487" y="548163"/>
                    <a:pt x="4179405" y="550454"/>
                  </a:cubicBezTo>
                  <a:lnTo>
                    <a:pt x="4176031" y="557458"/>
                  </a:lnTo>
                  <a:lnTo>
                    <a:pt x="4162661" y="585598"/>
                  </a:lnTo>
                  <a:cubicBezTo>
                    <a:pt x="4160369" y="590246"/>
                    <a:pt x="4158395" y="595084"/>
                    <a:pt x="4156358" y="599859"/>
                  </a:cubicBezTo>
                  <a:lnTo>
                    <a:pt x="4150310" y="614248"/>
                  </a:lnTo>
                  <a:cubicBezTo>
                    <a:pt x="4146299" y="623861"/>
                    <a:pt x="4142161" y="633347"/>
                    <a:pt x="4138722" y="643216"/>
                  </a:cubicBezTo>
                  <a:lnTo>
                    <a:pt x="4127963" y="672502"/>
                  </a:lnTo>
                  <a:cubicBezTo>
                    <a:pt x="4124589" y="682307"/>
                    <a:pt x="4121533" y="692302"/>
                    <a:pt x="4118349" y="702234"/>
                  </a:cubicBezTo>
                  <a:lnTo>
                    <a:pt x="4113702" y="717132"/>
                  </a:lnTo>
                  <a:cubicBezTo>
                    <a:pt x="4112238" y="722098"/>
                    <a:pt x="4110964" y="727191"/>
                    <a:pt x="4109563" y="732220"/>
                  </a:cubicBezTo>
                  <a:cubicBezTo>
                    <a:pt x="4106890" y="742280"/>
                    <a:pt x="4104152" y="752339"/>
                    <a:pt x="4101542" y="762398"/>
                  </a:cubicBezTo>
                  <a:lnTo>
                    <a:pt x="4094793" y="792894"/>
                  </a:lnTo>
                  <a:cubicBezTo>
                    <a:pt x="4093711" y="797987"/>
                    <a:pt x="4092501" y="803081"/>
                    <a:pt x="4091610" y="808174"/>
                  </a:cubicBezTo>
                  <a:lnTo>
                    <a:pt x="4088872" y="823581"/>
                  </a:lnTo>
                  <a:lnTo>
                    <a:pt x="4086198" y="838988"/>
                  </a:lnTo>
                  <a:cubicBezTo>
                    <a:pt x="4085307" y="844145"/>
                    <a:pt x="4084416" y="849238"/>
                    <a:pt x="4083779" y="854395"/>
                  </a:cubicBezTo>
                  <a:lnTo>
                    <a:pt x="4079832" y="885400"/>
                  </a:lnTo>
                  <a:cubicBezTo>
                    <a:pt x="4079513" y="888011"/>
                    <a:pt x="4079195" y="890557"/>
                    <a:pt x="4078877" y="893168"/>
                  </a:cubicBezTo>
                  <a:lnTo>
                    <a:pt x="4078176" y="900935"/>
                  </a:lnTo>
                  <a:lnTo>
                    <a:pt x="4076840" y="916469"/>
                  </a:lnTo>
                  <a:cubicBezTo>
                    <a:pt x="4076012" y="926847"/>
                    <a:pt x="4075057" y="937224"/>
                    <a:pt x="4074738" y="947602"/>
                  </a:cubicBezTo>
                  <a:lnTo>
                    <a:pt x="4073529" y="978798"/>
                  </a:lnTo>
                  <a:cubicBezTo>
                    <a:pt x="4073465" y="989176"/>
                    <a:pt x="4073529" y="999617"/>
                    <a:pt x="4073529" y="1009994"/>
                  </a:cubicBezTo>
                  <a:cubicBezTo>
                    <a:pt x="4073592" y="1015215"/>
                    <a:pt x="4073529" y="1020372"/>
                    <a:pt x="4073720" y="1025592"/>
                  </a:cubicBezTo>
                  <a:lnTo>
                    <a:pt x="4074420" y="1041191"/>
                  </a:lnTo>
                  <a:lnTo>
                    <a:pt x="4075184" y="1056789"/>
                  </a:lnTo>
                  <a:cubicBezTo>
                    <a:pt x="4075439" y="1062009"/>
                    <a:pt x="4075630" y="1067166"/>
                    <a:pt x="4076203" y="1072323"/>
                  </a:cubicBezTo>
                  <a:lnTo>
                    <a:pt x="4079068" y="1103392"/>
                  </a:lnTo>
                  <a:cubicBezTo>
                    <a:pt x="4079322" y="1106002"/>
                    <a:pt x="4079513" y="1108549"/>
                    <a:pt x="4079832" y="1111159"/>
                  </a:cubicBezTo>
                  <a:lnTo>
                    <a:pt x="4080850" y="1118863"/>
                  </a:lnTo>
                  <a:lnTo>
                    <a:pt x="4082951" y="1134334"/>
                  </a:lnTo>
                  <a:lnTo>
                    <a:pt x="4085116" y="1149741"/>
                  </a:lnTo>
                  <a:cubicBezTo>
                    <a:pt x="4085752" y="1154898"/>
                    <a:pt x="4086835" y="1159991"/>
                    <a:pt x="4087726" y="1165084"/>
                  </a:cubicBezTo>
                  <a:lnTo>
                    <a:pt x="4093329" y="1195707"/>
                  </a:lnTo>
                  <a:cubicBezTo>
                    <a:pt x="4122679" y="1340356"/>
                    <a:pt x="4184371" y="1478320"/>
                    <a:pt x="4273248" y="1596675"/>
                  </a:cubicBezTo>
                  <a:cubicBezTo>
                    <a:pt x="4361871" y="1715157"/>
                    <a:pt x="4477998" y="1813393"/>
                    <a:pt x="4608513" y="1881133"/>
                  </a:cubicBezTo>
                  <a:cubicBezTo>
                    <a:pt x="4673706" y="1915322"/>
                    <a:pt x="4742975" y="1942507"/>
                    <a:pt x="4814471" y="1961735"/>
                  </a:cubicBezTo>
                  <a:cubicBezTo>
                    <a:pt x="4886032" y="1980643"/>
                    <a:pt x="4959693" y="1991594"/>
                    <a:pt x="5033609" y="1994331"/>
                  </a:cubicBezTo>
                  <a:lnTo>
                    <a:pt x="5047488" y="1994841"/>
                  </a:lnTo>
                  <a:lnTo>
                    <a:pt x="5054428" y="1995095"/>
                  </a:lnTo>
                  <a:cubicBezTo>
                    <a:pt x="5056720" y="1995159"/>
                    <a:pt x="5059075" y="1995095"/>
                    <a:pt x="5061367" y="1995095"/>
                  </a:cubicBezTo>
                  <a:lnTo>
                    <a:pt x="5089062" y="1994841"/>
                  </a:lnTo>
                  <a:lnTo>
                    <a:pt x="5102941" y="1994650"/>
                  </a:lnTo>
                  <a:cubicBezTo>
                    <a:pt x="5107525" y="1994459"/>
                    <a:pt x="5112173" y="1994204"/>
                    <a:pt x="5116757" y="1993949"/>
                  </a:cubicBezTo>
                  <a:lnTo>
                    <a:pt x="5119303" y="1993822"/>
                  </a:lnTo>
                  <a:lnTo>
                    <a:pt x="5102877" y="2023044"/>
                  </a:lnTo>
                  <a:lnTo>
                    <a:pt x="4915382" y="2356208"/>
                  </a:lnTo>
                  <a:lnTo>
                    <a:pt x="4909524" y="2366649"/>
                  </a:lnTo>
                  <a:lnTo>
                    <a:pt x="4904750" y="2374862"/>
                  </a:lnTo>
                  <a:cubicBezTo>
                    <a:pt x="4901630" y="2380210"/>
                    <a:pt x="4898637" y="2385621"/>
                    <a:pt x="4895327" y="2390778"/>
                  </a:cubicBezTo>
                  <a:cubicBezTo>
                    <a:pt x="4888961" y="2401347"/>
                    <a:pt x="4882276" y="2411661"/>
                    <a:pt x="4875463" y="2421911"/>
                  </a:cubicBezTo>
                  <a:cubicBezTo>
                    <a:pt x="4861775" y="2442348"/>
                    <a:pt x="4847068" y="2462084"/>
                    <a:pt x="4831534" y="2481056"/>
                  </a:cubicBezTo>
                  <a:cubicBezTo>
                    <a:pt x="4800401" y="2519001"/>
                    <a:pt x="4765831" y="2553954"/>
                    <a:pt x="4728204" y="2585341"/>
                  </a:cubicBezTo>
                  <a:cubicBezTo>
                    <a:pt x="4653015" y="2648179"/>
                    <a:pt x="4565602" y="2696756"/>
                    <a:pt x="4472204" y="2727761"/>
                  </a:cubicBezTo>
                  <a:cubicBezTo>
                    <a:pt x="4378806" y="2758766"/>
                    <a:pt x="4279551" y="2772137"/>
                    <a:pt x="4181570" y="2766788"/>
                  </a:cubicBezTo>
                  <a:cubicBezTo>
                    <a:pt x="4083588" y="2761504"/>
                    <a:pt x="3986943" y="2737757"/>
                    <a:pt x="3897620" y="2696502"/>
                  </a:cubicBezTo>
                  <a:cubicBezTo>
                    <a:pt x="3852927" y="2675938"/>
                    <a:pt x="3809825" y="2651044"/>
                    <a:pt x="3769716" y="2622713"/>
                  </a:cubicBezTo>
                  <a:cubicBezTo>
                    <a:pt x="3729543" y="2594318"/>
                    <a:pt x="3692298" y="2562167"/>
                    <a:pt x="3658364" y="2526896"/>
                  </a:cubicBezTo>
                  <a:cubicBezTo>
                    <a:pt x="3590433" y="2456291"/>
                    <a:pt x="3535935" y="2372697"/>
                    <a:pt x="3498563" y="2281655"/>
                  </a:cubicBezTo>
                  <a:cubicBezTo>
                    <a:pt x="3461064" y="2190677"/>
                    <a:pt x="3440945" y="2092504"/>
                    <a:pt x="3439354" y="1994331"/>
                  </a:cubicBezTo>
                  <a:cubicBezTo>
                    <a:pt x="3437698" y="1896095"/>
                    <a:pt x="3454825" y="1798050"/>
                    <a:pt x="3489459" y="1706180"/>
                  </a:cubicBezTo>
                  <a:cubicBezTo>
                    <a:pt x="3498181" y="1683197"/>
                    <a:pt x="3507922" y="1660659"/>
                    <a:pt x="3518745" y="1638503"/>
                  </a:cubicBezTo>
                  <a:cubicBezTo>
                    <a:pt x="3521355" y="1632901"/>
                    <a:pt x="3524284" y="1627489"/>
                    <a:pt x="3527085" y="1622014"/>
                  </a:cubicBezTo>
                  <a:cubicBezTo>
                    <a:pt x="3528486" y="1619276"/>
                    <a:pt x="3529823" y="1616475"/>
                    <a:pt x="3531351" y="1613801"/>
                  </a:cubicBezTo>
                  <a:lnTo>
                    <a:pt x="3535807" y="1605652"/>
                  </a:lnTo>
                  <a:lnTo>
                    <a:pt x="3540200" y="1597502"/>
                  </a:lnTo>
                  <a:lnTo>
                    <a:pt x="3545994" y="1587125"/>
                  </a:lnTo>
                  <a:lnTo>
                    <a:pt x="3557708" y="1566306"/>
                  </a:lnTo>
                  <a:lnTo>
                    <a:pt x="3651488" y="1399756"/>
                  </a:lnTo>
                  <a:lnTo>
                    <a:pt x="3745268" y="1233207"/>
                  </a:lnTo>
                  <a:lnTo>
                    <a:pt x="3827270" y="1087476"/>
                  </a:lnTo>
                  <a:lnTo>
                    <a:pt x="3830517" y="1081618"/>
                  </a:lnTo>
                  <a:lnTo>
                    <a:pt x="3834655" y="1074042"/>
                  </a:lnTo>
                  <a:cubicBezTo>
                    <a:pt x="3837392" y="1068949"/>
                    <a:pt x="3840193" y="1063919"/>
                    <a:pt x="3842804" y="1058762"/>
                  </a:cubicBezTo>
                  <a:cubicBezTo>
                    <a:pt x="3848025" y="1048385"/>
                    <a:pt x="3853245" y="1038071"/>
                    <a:pt x="3857956" y="1027439"/>
                  </a:cubicBezTo>
                  <a:cubicBezTo>
                    <a:pt x="3862858" y="1016934"/>
                    <a:pt x="3867315" y="1006111"/>
                    <a:pt x="3871772" y="995351"/>
                  </a:cubicBezTo>
                  <a:cubicBezTo>
                    <a:pt x="3874000" y="989940"/>
                    <a:pt x="3875974" y="984464"/>
                    <a:pt x="3878075" y="978989"/>
                  </a:cubicBezTo>
                  <a:cubicBezTo>
                    <a:pt x="3880176" y="973514"/>
                    <a:pt x="3882213" y="968039"/>
                    <a:pt x="3883996" y="962436"/>
                  </a:cubicBezTo>
                  <a:lnTo>
                    <a:pt x="3889598" y="945756"/>
                  </a:lnTo>
                  <a:lnTo>
                    <a:pt x="3894691" y="928884"/>
                  </a:lnTo>
                  <a:cubicBezTo>
                    <a:pt x="3901249" y="906283"/>
                    <a:pt x="3906915" y="883363"/>
                    <a:pt x="3911181" y="860125"/>
                  </a:cubicBezTo>
                  <a:cubicBezTo>
                    <a:pt x="3915510" y="836887"/>
                    <a:pt x="3918885" y="813458"/>
                    <a:pt x="3920795" y="789902"/>
                  </a:cubicBezTo>
                  <a:cubicBezTo>
                    <a:pt x="3929071" y="695613"/>
                    <a:pt x="3918184" y="600114"/>
                    <a:pt x="3890108" y="510918"/>
                  </a:cubicBezTo>
                  <a:cubicBezTo>
                    <a:pt x="3862031" y="421595"/>
                    <a:pt x="3817083" y="338256"/>
                    <a:pt x="3757937" y="265932"/>
                  </a:cubicBezTo>
                  <a:cubicBezTo>
                    <a:pt x="3698856" y="193608"/>
                    <a:pt x="3625385" y="132234"/>
                    <a:pt x="3542238" y="87159"/>
                  </a:cubicBezTo>
                  <a:cubicBezTo>
                    <a:pt x="3500728" y="64621"/>
                    <a:pt x="3456862" y="46221"/>
                    <a:pt x="3411723" y="32279"/>
                  </a:cubicBezTo>
                  <a:cubicBezTo>
                    <a:pt x="3389185" y="25275"/>
                    <a:pt x="3366265" y="19609"/>
                    <a:pt x="3343282" y="14771"/>
                  </a:cubicBezTo>
                  <a:cubicBezTo>
                    <a:pt x="3320235" y="10123"/>
                    <a:pt x="3297061" y="6558"/>
                    <a:pt x="3273887" y="4075"/>
                  </a:cubicBezTo>
                  <a:cubicBezTo>
                    <a:pt x="3268093" y="3438"/>
                    <a:pt x="3262299" y="2992"/>
                    <a:pt x="3256506" y="2483"/>
                  </a:cubicBezTo>
                  <a:cubicBezTo>
                    <a:pt x="3250712" y="1974"/>
                    <a:pt x="3244918" y="1528"/>
                    <a:pt x="3239125" y="1273"/>
                  </a:cubicBezTo>
                  <a:lnTo>
                    <a:pt x="3221808" y="446"/>
                  </a:lnTo>
                  <a:lnTo>
                    <a:pt x="3204491" y="127"/>
                  </a:lnTo>
                  <a:lnTo>
                    <a:pt x="3195832" y="0"/>
                  </a:lnTo>
                  <a:lnTo>
                    <a:pt x="3189784" y="0"/>
                  </a:lnTo>
                  <a:cubicBezTo>
                    <a:pt x="3189784" y="0"/>
                    <a:pt x="0" y="0"/>
                    <a:pt x="0" y="0"/>
                  </a:cubicBezTo>
                  <a:lnTo>
                    <a:pt x="0" y="466861"/>
                  </a:lnTo>
                  <a:lnTo>
                    <a:pt x="3195705" y="466861"/>
                  </a:lnTo>
                  <a:cubicBezTo>
                    <a:pt x="3195705" y="466861"/>
                    <a:pt x="3199015" y="466925"/>
                    <a:pt x="3199015" y="466925"/>
                  </a:cubicBezTo>
                  <a:lnTo>
                    <a:pt x="3205637" y="466925"/>
                  </a:lnTo>
                  <a:cubicBezTo>
                    <a:pt x="3205637" y="466925"/>
                    <a:pt x="3212131" y="467371"/>
                    <a:pt x="3212131" y="467371"/>
                  </a:cubicBezTo>
                  <a:cubicBezTo>
                    <a:pt x="3214295" y="467371"/>
                    <a:pt x="3216460" y="467625"/>
                    <a:pt x="3218624" y="467816"/>
                  </a:cubicBezTo>
                  <a:cubicBezTo>
                    <a:pt x="3220789" y="468007"/>
                    <a:pt x="3222954" y="468135"/>
                    <a:pt x="3225055" y="468389"/>
                  </a:cubicBezTo>
                  <a:cubicBezTo>
                    <a:pt x="3259052" y="471955"/>
                    <a:pt x="3290631" y="481823"/>
                    <a:pt x="3319662" y="497485"/>
                  </a:cubicBezTo>
                  <a:cubicBezTo>
                    <a:pt x="3348566" y="513146"/>
                    <a:pt x="3374860" y="534856"/>
                    <a:pt x="3396379" y="561214"/>
                  </a:cubicBezTo>
                  <a:cubicBezTo>
                    <a:pt x="3417962" y="587508"/>
                    <a:pt x="3434515" y="618386"/>
                    <a:pt x="3444638" y="650665"/>
                  </a:cubicBezTo>
                  <a:cubicBezTo>
                    <a:pt x="3454761" y="683007"/>
                    <a:pt x="3458454" y="716559"/>
                    <a:pt x="3455589" y="749219"/>
                  </a:cubicBezTo>
                  <a:cubicBezTo>
                    <a:pt x="3452724" y="781943"/>
                    <a:pt x="3443492" y="813967"/>
                    <a:pt x="3427512" y="845100"/>
                  </a:cubicBezTo>
                  <a:cubicBezTo>
                    <a:pt x="3426557" y="847074"/>
                    <a:pt x="3425411" y="848984"/>
                    <a:pt x="3424392" y="850893"/>
                  </a:cubicBezTo>
                  <a:lnTo>
                    <a:pt x="3422864" y="853822"/>
                  </a:lnTo>
                  <a:cubicBezTo>
                    <a:pt x="3422673" y="854204"/>
                    <a:pt x="3422355" y="854777"/>
                    <a:pt x="3421782" y="855796"/>
                  </a:cubicBezTo>
                  <a:lnTo>
                    <a:pt x="3420318" y="858406"/>
                  </a:lnTo>
                  <a:lnTo>
                    <a:pt x="3338316" y="1004137"/>
                  </a:lnTo>
                  <a:lnTo>
                    <a:pt x="3244536" y="1170687"/>
                  </a:lnTo>
                  <a:lnTo>
                    <a:pt x="3139042" y="1358119"/>
                  </a:lnTo>
                  <a:lnTo>
                    <a:pt x="3133185" y="1368560"/>
                  </a:lnTo>
                  <a:lnTo>
                    <a:pt x="3126182" y="1381421"/>
                  </a:lnTo>
                  <a:lnTo>
                    <a:pt x="3119179" y="1394281"/>
                  </a:lnTo>
                  <a:cubicBezTo>
                    <a:pt x="3116823" y="1398547"/>
                    <a:pt x="3114658" y="1402940"/>
                    <a:pt x="3112430" y="1407269"/>
                  </a:cubicBezTo>
                  <a:cubicBezTo>
                    <a:pt x="3107973" y="1415991"/>
                    <a:pt x="3103453" y="1424586"/>
                    <a:pt x="3099251" y="1433436"/>
                  </a:cubicBezTo>
                  <a:cubicBezTo>
                    <a:pt x="3082061" y="1468515"/>
                    <a:pt x="3066463" y="1504487"/>
                    <a:pt x="3052648" y="1541158"/>
                  </a:cubicBezTo>
                  <a:cubicBezTo>
                    <a:pt x="3025017" y="1614438"/>
                    <a:pt x="3004262" y="1690454"/>
                    <a:pt x="2990828" y="1767745"/>
                  </a:cubicBezTo>
                  <a:cubicBezTo>
                    <a:pt x="2977395" y="1845035"/>
                    <a:pt x="2971283" y="1923535"/>
                    <a:pt x="2972556" y="2001844"/>
                  </a:cubicBezTo>
                  <a:cubicBezTo>
                    <a:pt x="2975039" y="2158462"/>
                    <a:pt x="3007127" y="2314316"/>
                    <a:pt x="3066718" y="2459028"/>
                  </a:cubicBezTo>
                  <a:cubicBezTo>
                    <a:pt x="3126118" y="2603804"/>
                    <a:pt x="3213086" y="2737502"/>
                    <a:pt x="3321954" y="2850509"/>
                  </a:cubicBezTo>
                  <a:cubicBezTo>
                    <a:pt x="3376325" y="2907044"/>
                    <a:pt x="3436043" y="2958423"/>
                    <a:pt x="3499900" y="3003625"/>
                  </a:cubicBezTo>
                  <a:cubicBezTo>
                    <a:pt x="3563884" y="3048828"/>
                    <a:pt x="3631561" y="3087855"/>
                    <a:pt x="3702612" y="3120643"/>
                  </a:cubicBezTo>
                  <a:cubicBezTo>
                    <a:pt x="3844714" y="3186219"/>
                    <a:pt x="3999931" y="3224546"/>
                    <a:pt x="4156422" y="3232950"/>
                  </a:cubicBezTo>
                  <a:cubicBezTo>
                    <a:pt x="4312976" y="3241481"/>
                    <a:pt x="4470676" y="3220153"/>
                    <a:pt x="4619209" y="3170875"/>
                  </a:cubicBezTo>
                  <a:cubicBezTo>
                    <a:pt x="4767677" y="3121662"/>
                    <a:pt x="4907041" y="3044372"/>
                    <a:pt x="5027434" y="2943716"/>
                  </a:cubicBezTo>
                  <a:cubicBezTo>
                    <a:pt x="5087661" y="2893484"/>
                    <a:pt x="5143114" y="2837458"/>
                    <a:pt x="5192774" y="2776848"/>
                  </a:cubicBezTo>
                  <a:cubicBezTo>
                    <a:pt x="5217603" y="2746543"/>
                    <a:pt x="5241032" y="2715092"/>
                    <a:pt x="5262806" y="2682622"/>
                  </a:cubicBezTo>
                  <a:cubicBezTo>
                    <a:pt x="5273693" y="2666388"/>
                    <a:pt x="5284261" y="2649962"/>
                    <a:pt x="5294384" y="2633218"/>
                  </a:cubicBezTo>
                  <a:cubicBezTo>
                    <a:pt x="5299541" y="2624941"/>
                    <a:pt x="5304380" y="2616474"/>
                    <a:pt x="5309282" y="2608006"/>
                  </a:cubicBezTo>
                  <a:lnTo>
                    <a:pt x="5316476" y="2595528"/>
                  </a:lnTo>
                  <a:lnTo>
                    <a:pt x="5322334" y="2585086"/>
                  </a:lnTo>
                  <a:lnTo>
                    <a:pt x="5509829" y="2251923"/>
                  </a:lnTo>
                  <a:lnTo>
                    <a:pt x="5884821" y="1585597"/>
                  </a:lnTo>
                  <a:lnTo>
                    <a:pt x="5931679" y="1502322"/>
                  </a:lnTo>
                  <a:lnTo>
                    <a:pt x="5937536" y="1491881"/>
                  </a:lnTo>
                  <a:lnTo>
                    <a:pt x="5940465" y="1486660"/>
                  </a:lnTo>
                  <a:lnTo>
                    <a:pt x="5940656" y="1486278"/>
                  </a:lnTo>
                  <a:lnTo>
                    <a:pt x="5940910" y="1485833"/>
                  </a:lnTo>
                  <a:lnTo>
                    <a:pt x="5946131" y="1476601"/>
                  </a:lnTo>
                  <a:lnTo>
                    <a:pt x="6029406" y="1328642"/>
                  </a:lnTo>
                  <a:lnTo>
                    <a:pt x="6362505" y="736741"/>
                  </a:lnTo>
                  <a:lnTo>
                    <a:pt x="6422224" y="630610"/>
                  </a:lnTo>
                  <a:lnTo>
                    <a:pt x="6437185" y="604061"/>
                  </a:lnTo>
                  <a:lnTo>
                    <a:pt x="6439031" y="600751"/>
                  </a:lnTo>
                  <a:lnTo>
                    <a:pt x="6439987" y="599095"/>
                  </a:lnTo>
                  <a:cubicBezTo>
                    <a:pt x="6440177" y="598713"/>
                    <a:pt x="6440114" y="598904"/>
                    <a:pt x="6440177" y="598777"/>
                  </a:cubicBezTo>
                  <a:lnTo>
                    <a:pt x="6440177" y="598777"/>
                  </a:lnTo>
                  <a:cubicBezTo>
                    <a:pt x="6440177" y="598777"/>
                    <a:pt x="6440496" y="598331"/>
                    <a:pt x="6440559" y="598077"/>
                  </a:cubicBezTo>
                  <a:cubicBezTo>
                    <a:pt x="6440559" y="597949"/>
                    <a:pt x="6440687" y="597822"/>
                    <a:pt x="6440687" y="597695"/>
                  </a:cubicBezTo>
                  <a:cubicBezTo>
                    <a:pt x="6440751" y="597631"/>
                    <a:pt x="6440878" y="597504"/>
                    <a:pt x="6440941" y="597440"/>
                  </a:cubicBezTo>
                  <a:cubicBezTo>
                    <a:pt x="6441069" y="597249"/>
                    <a:pt x="6441196" y="597058"/>
                    <a:pt x="6441323" y="596867"/>
                  </a:cubicBezTo>
                  <a:cubicBezTo>
                    <a:pt x="6442278" y="595339"/>
                    <a:pt x="6443424" y="594384"/>
                    <a:pt x="6444507" y="593302"/>
                  </a:cubicBezTo>
                  <a:cubicBezTo>
                    <a:pt x="6445589" y="592219"/>
                    <a:pt x="6446990" y="591392"/>
                    <a:pt x="6448518" y="590564"/>
                  </a:cubicBezTo>
                  <a:cubicBezTo>
                    <a:pt x="6448836" y="590246"/>
                    <a:pt x="6449345" y="590246"/>
                    <a:pt x="6449664" y="589991"/>
                  </a:cubicBezTo>
                  <a:cubicBezTo>
                    <a:pt x="6449791" y="589800"/>
                    <a:pt x="6450109" y="589864"/>
                    <a:pt x="6450300" y="589736"/>
                  </a:cubicBezTo>
                  <a:cubicBezTo>
                    <a:pt x="6450491" y="589736"/>
                    <a:pt x="6450682" y="589482"/>
                    <a:pt x="6450873" y="589418"/>
                  </a:cubicBezTo>
                  <a:cubicBezTo>
                    <a:pt x="6451128" y="589418"/>
                    <a:pt x="6451319" y="589291"/>
                    <a:pt x="6451510" y="589227"/>
                  </a:cubicBezTo>
                  <a:cubicBezTo>
                    <a:pt x="6451638" y="589227"/>
                    <a:pt x="6451701" y="589100"/>
                    <a:pt x="6451828" y="589100"/>
                  </a:cubicBezTo>
                  <a:cubicBezTo>
                    <a:pt x="6451956" y="589100"/>
                    <a:pt x="6452083" y="589100"/>
                    <a:pt x="6452147" y="589100"/>
                  </a:cubicBezTo>
                  <a:cubicBezTo>
                    <a:pt x="6452338" y="589100"/>
                    <a:pt x="6452592" y="588972"/>
                    <a:pt x="6452783" y="588845"/>
                  </a:cubicBezTo>
                  <a:cubicBezTo>
                    <a:pt x="6452974" y="588845"/>
                    <a:pt x="6453229" y="588845"/>
                    <a:pt x="6453484" y="588718"/>
                  </a:cubicBezTo>
                  <a:cubicBezTo>
                    <a:pt x="6453866" y="588463"/>
                    <a:pt x="6454375" y="588590"/>
                    <a:pt x="6454821" y="588399"/>
                  </a:cubicBezTo>
                  <a:cubicBezTo>
                    <a:pt x="6455012" y="588272"/>
                    <a:pt x="6455266" y="588399"/>
                    <a:pt x="6455457" y="588336"/>
                  </a:cubicBezTo>
                  <a:cubicBezTo>
                    <a:pt x="6455648" y="588336"/>
                    <a:pt x="6455903" y="588208"/>
                    <a:pt x="6456094" y="588208"/>
                  </a:cubicBezTo>
                  <a:cubicBezTo>
                    <a:pt x="6456285" y="588208"/>
                    <a:pt x="6456540" y="588208"/>
                    <a:pt x="6456731" y="588208"/>
                  </a:cubicBezTo>
                  <a:cubicBezTo>
                    <a:pt x="6456858" y="588208"/>
                    <a:pt x="6456922" y="588208"/>
                    <a:pt x="6457049" y="588145"/>
                  </a:cubicBezTo>
                  <a:cubicBezTo>
                    <a:pt x="6457176" y="588145"/>
                    <a:pt x="6457240" y="588145"/>
                    <a:pt x="6457367" y="588145"/>
                  </a:cubicBezTo>
                  <a:cubicBezTo>
                    <a:pt x="6457558" y="588145"/>
                    <a:pt x="6457813" y="588145"/>
                    <a:pt x="6458004" y="588081"/>
                  </a:cubicBezTo>
                  <a:cubicBezTo>
                    <a:pt x="6458195" y="588081"/>
                    <a:pt x="6458449" y="588145"/>
                    <a:pt x="6458641" y="588081"/>
                  </a:cubicBezTo>
                  <a:cubicBezTo>
                    <a:pt x="6459468" y="587954"/>
                    <a:pt x="6460296" y="588208"/>
                    <a:pt x="6461060" y="588081"/>
                  </a:cubicBezTo>
                  <a:cubicBezTo>
                    <a:pt x="6461824" y="588336"/>
                    <a:pt x="6462588" y="588272"/>
                    <a:pt x="6463352" y="588527"/>
                  </a:cubicBezTo>
                  <a:cubicBezTo>
                    <a:pt x="6464816" y="588909"/>
                    <a:pt x="6466344" y="589291"/>
                    <a:pt x="6468063" y="590246"/>
                  </a:cubicBezTo>
                  <a:cubicBezTo>
                    <a:pt x="6469846" y="591201"/>
                    <a:pt x="6471438" y="592283"/>
                    <a:pt x="6472647" y="593238"/>
                  </a:cubicBezTo>
                  <a:cubicBezTo>
                    <a:pt x="6473857" y="594257"/>
                    <a:pt x="6474812" y="595466"/>
                    <a:pt x="6475767" y="596740"/>
                  </a:cubicBezTo>
                  <a:cubicBezTo>
                    <a:pt x="6475958" y="596867"/>
                    <a:pt x="6475958" y="597058"/>
                    <a:pt x="6476085" y="597249"/>
                  </a:cubicBezTo>
                  <a:cubicBezTo>
                    <a:pt x="6476212" y="597440"/>
                    <a:pt x="6476340" y="597567"/>
                    <a:pt x="6476467" y="597695"/>
                  </a:cubicBezTo>
                  <a:cubicBezTo>
                    <a:pt x="6476467" y="597886"/>
                    <a:pt x="6476594" y="598077"/>
                    <a:pt x="6476722" y="598268"/>
                  </a:cubicBezTo>
                  <a:cubicBezTo>
                    <a:pt x="6476849" y="598459"/>
                    <a:pt x="6477040" y="598586"/>
                    <a:pt x="6477040" y="598841"/>
                  </a:cubicBezTo>
                  <a:cubicBezTo>
                    <a:pt x="6477104" y="599032"/>
                    <a:pt x="6477231" y="599223"/>
                    <a:pt x="6477358" y="599414"/>
                  </a:cubicBezTo>
                  <a:cubicBezTo>
                    <a:pt x="6477486" y="599541"/>
                    <a:pt x="6477486" y="599859"/>
                    <a:pt x="6477613" y="599987"/>
                  </a:cubicBezTo>
                  <a:cubicBezTo>
                    <a:pt x="6477677" y="600178"/>
                    <a:pt x="6477868" y="600305"/>
                    <a:pt x="6477931" y="600560"/>
                  </a:cubicBezTo>
                  <a:cubicBezTo>
                    <a:pt x="6477931" y="600751"/>
                    <a:pt x="6478059" y="601005"/>
                    <a:pt x="6478186" y="601196"/>
                  </a:cubicBezTo>
                  <a:cubicBezTo>
                    <a:pt x="6479523" y="604507"/>
                    <a:pt x="6480032" y="608263"/>
                    <a:pt x="6479714" y="611383"/>
                  </a:cubicBezTo>
                  <a:cubicBezTo>
                    <a:pt x="6479714" y="612974"/>
                    <a:pt x="6479205" y="614439"/>
                    <a:pt x="6478696" y="615967"/>
                  </a:cubicBezTo>
                  <a:cubicBezTo>
                    <a:pt x="6478568" y="616794"/>
                    <a:pt x="6478059" y="617495"/>
                    <a:pt x="6477740" y="618386"/>
                  </a:cubicBezTo>
                  <a:cubicBezTo>
                    <a:pt x="6477740" y="618641"/>
                    <a:pt x="6477422" y="618768"/>
                    <a:pt x="6477358" y="619023"/>
                  </a:cubicBezTo>
                  <a:cubicBezTo>
                    <a:pt x="6477358" y="619150"/>
                    <a:pt x="6477231" y="619214"/>
                    <a:pt x="6477231" y="619341"/>
                  </a:cubicBezTo>
                  <a:lnTo>
                    <a:pt x="6477231" y="619532"/>
                  </a:lnTo>
                  <a:cubicBezTo>
                    <a:pt x="6477231" y="619532"/>
                    <a:pt x="6477167" y="619596"/>
                    <a:pt x="6477167" y="619596"/>
                  </a:cubicBezTo>
                  <a:cubicBezTo>
                    <a:pt x="6477167" y="619532"/>
                    <a:pt x="6476913" y="619978"/>
                    <a:pt x="6476849" y="620232"/>
                  </a:cubicBezTo>
                  <a:lnTo>
                    <a:pt x="6469400" y="633475"/>
                  </a:lnTo>
                  <a:lnTo>
                    <a:pt x="5991588" y="1482522"/>
                  </a:lnTo>
                  <a:lnTo>
                    <a:pt x="5513777" y="2331569"/>
                  </a:lnTo>
                  <a:lnTo>
                    <a:pt x="5483917" y="2384667"/>
                  </a:lnTo>
                  <a:lnTo>
                    <a:pt x="5476468" y="2397909"/>
                  </a:lnTo>
                  <a:lnTo>
                    <a:pt x="5472330" y="2405294"/>
                  </a:lnTo>
                  <a:lnTo>
                    <a:pt x="5465390" y="2418282"/>
                  </a:lnTo>
                  <a:lnTo>
                    <a:pt x="5462016" y="2424840"/>
                  </a:lnTo>
                  <a:lnTo>
                    <a:pt x="5458833" y="2431524"/>
                  </a:lnTo>
                  <a:lnTo>
                    <a:pt x="5452594" y="2444958"/>
                  </a:lnTo>
                  <a:cubicBezTo>
                    <a:pt x="5450556" y="2449478"/>
                    <a:pt x="5448710" y="2454062"/>
                    <a:pt x="5446864" y="2458646"/>
                  </a:cubicBezTo>
                  <a:cubicBezTo>
                    <a:pt x="5445017" y="2463230"/>
                    <a:pt x="5443107" y="2467814"/>
                    <a:pt x="5441452" y="2472462"/>
                  </a:cubicBezTo>
                  <a:cubicBezTo>
                    <a:pt x="5427764" y="2509706"/>
                    <a:pt x="5418469" y="2548797"/>
                    <a:pt x="5414394" y="2588333"/>
                  </a:cubicBezTo>
                  <a:cubicBezTo>
                    <a:pt x="5410383" y="2627870"/>
                    <a:pt x="5410956" y="2667852"/>
                    <a:pt x="5416813" y="2706943"/>
                  </a:cubicBezTo>
                  <a:lnTo>
                    <a:pt x="5419105" y="2721586"/>
                  </a:lnTo>
                  <a:cubicBezTo>
                    <a:pt x="5419997" y="2726425"/>
                    <a:pt x="5421016" y="2731263"/>
                    <a:pt x="5421970" y="2736101"/>
                  </a:cubicBezTo>
                  <a:cubicBezTo>
                    <a:pt x="5423880" y="2745779"/>
                    <a:pt x="5426427" y="2755329"/>
                    <a:pt x="5428910" y="2764942"/>
                  </a:cubicBezTo>
                  <a:cubicBezTo>
                    <a:pt x="5434258" y="2783978"/>
                    <a:pt x="5440497" y="2802760"/>
                    <a:pt x="5448137" y="2820968"/>
                  </a:cubicBezTo>
                  <a:cubicBezTo>
                    <a:pt x="5455586" y="2839304"/>
                    <a:pt x="5464436" y="2857066"/>
                    <a:pt x="5474113" y="2874320"/>
                  </a:cubicBezTo>
                  <a:cubicBezTo>
                    <a:pt x="5479143" y="2882851"/>
                    <a:pt x="5484045" y="2891446"/>
                    <a:pt x="5489647" y="2899723"/>
                  </a:cubicBezTo>
                  <a:cubicBezTo>
                    <a:pt x="5492385" y="2903861"/>
                    <a:pt x="5495122" y="2907999"/>
                    <a:pt x="5497924" y="2912074"/>
                  </a:cubicBezTo>
                  <a:cubicBezTo>
                    <a:pt x="5500789" y="2916085"/>
                    <a:pt x="5503717" y="2920160"/>
                    <a:pt x="5506710" y="2924107"/>
                  </a:cubicBezTo>
                  <a:cubicBezTo>
                    <a:pt x="5530330" y="2956067"/>
                    <a:pt x="5558343" y="2984908"/>
                    <a:pt x="5589157" y="3009928"/>
                  </a:cubicBezTo>
                  <a:lnTo>
                    <a:pt x="5594951" y="3014639"/>
                  </a:lnTo>
                  <a:lnTo>
                    <a:pt x="5600871" y="3019096"/>
                  </a:lnTo>
                  <a:cubicBezTo>
                    <a:pt x="5604819" y="3022089"/>
                    <a:pt x="5608830" y="3025017"/>
                    <a:pt x="5612841" y="3027946"/>
                  </a:cubicBezTo>
                  <a:cubicBezTo>
                    <a:pt x="5616851" y="3030811"/>
                    <a:pt x="5620990" y="3033548"/>
                    <a:pt x="5625064" y="3036286"/>
                  </a:cubicBezTo>
                  <a:cubicBezTo>
                    <a:pt x="5629202" y="3038960"/>
                    <a:pt x="5633277" y="3041825"/>
                    <a:pt x="5637479" y="3044308"/>
                  </a:cubicBezTo>
                  <a:cubicBezTo>
                    <a:pt x="5645883" y="3049337"/>
                    <a:pt x="5654287" y="3054558"/>
                    <a:pt x="5663009" y="3059078"/>
                  </a:cubicBezTo>
                  <a:lnTo>
                    <a:pt x="5676061" y="3065954"/>
                  </a:lnTo>
                  <a:cubicBezTo>
                    <a:pt x="5680454" y="3068182"/>
                    <a:pt x="5684974" y="3070220"/>
                    <a:pt x="5689430" y="3072321"/>
                  </a:cubicBezTo>
                  <a:cubicBezTo>
                    <a:pt x="5707321" y="3080724"/>
                    <a:pt x="5725911" y="3087792"/>
                    <a:pt x="5744756" y="3093967"/>
                  </a:cubicBezTo>
                  <a:cubicBezTo>
                    <a:pt x="5763728" y="3099824"/>
                    <a:pt x="5783019" y="3104981"/>
                    <a:pt x="5802628" y="3108483"/>
                  </a:cubicBezTo>
                  <a:cubicBezTo>
                    <a:pt x="5822173" y="3112239"/>
                    <a:pt x="5841974" y="3114468"/>
                    <a:pt x="5861774" y="3115741"/>
                  </a:cubicBezTo>
                  <a:cubicBezTo>
                    <a:pt x="5871706" y="3116186"/>
                    <a:pt x="5881637" y="3116696"/>
                    <a:pt x="5891506" y="3116505"/>
                  </a:cubicBezTo>
                  <a:cubicBezTo>
                    <a:pt x="5896472" y="3116505"/>
                    <a:pt x="5901437" y="3116441"/>
                    <a:pt x="5906404" y="3116314"/>
                  </a:cubicBezTo>
                  <a:cubicBezTo>
                    <a:pt x="5911369" y="3116059"/>
                    <a:pt x="5916272" y="3115804"/>
                    <a:pt x="5921238" y="3115486"/>
                  </a:cubicBezTo>
                  <a:cubicBezTo>
                    <a:pt x="5960774" y="3113003"/>
                    <a:pt x="5999865" y="3105300"/>
                    <a:pt x="6037491" y="3093267"/>
                  </a:cubicBezTo>
                  <a:cubicBezTo>
                    <a:pt x="6075118" y="3081106"/>
                    <a:pt x="6111216" y="3064172"/>
                    <a:pt x="6144832" y="3043162"/>
                  </a:cubicBezTo>
                  <a:cubicBezTo>
                    <a:pt x="6178384" y="3021961"/>
                    <a:pt x="6209516" y="2996622"/>
                    <a:pt x="6236893" y="2967781"/>
                  </a:cubicBezTo>
                  <a:cubicBezTo>
                    <a:pt x="6243641" y="2960460"/>
                    <a:pt x="6250453" y="2953202"/>
                    <a:pt x="6256693" y="2945498"/>
                  </a:cubicBezTo>
                  <a:cubicBezTo>
                    <a:pt x="6259876" y="2941679"/>
                    <a:pt x="6262996" y="2937858"/>
                    <a:pt x="6266115" y="2933975"/>
                  </a:cubicBezTo>
                  <a:cubicBezTo>
                    <a:pt x="6269171" y="2930091"/>
                    <a:pt x="6272100" y="2926080"/>
                    <a:pt x="6275092" y="2922133"/>
                  </a:cubicBezTo>
                  <a:cubicBezTo>
                    <a:pt x="6281077" y="2914239"/>
                    <a:pt x="6286488" y="2905962"/>
                    <a:pt x="6291964" y="2897749"/>
                  </a:cubicBezTo>
                  <a:cubicBezTo>
                    <a:pt x="6294701" y="2893674"/>
                    <a:pt x="6297184" y="2889409"/>
                    <a:pt x="6299731" y="2885207"/>
                  </a:cubicBezTo>
                  <a:lnTo>
                    <a:pt x="6303487" y="2878840"/>
                  </a:lnTo>
                  <a:lnTo>
                    <a:pt x="6307116" y="2872665"/>
                  </a:lnTo>
                  <a:lnTo>
                    <a:pt x="6366835" y="2766534"/>
                  </a:lnTo>
                  <a:lnTo>
                    <a:pt x="6397203" y="2712545"/>
                  </a:lnTo>
                  <a:cubicBezTo>
                    <a:pt x="6399941" y="2717639"/>
                    <a:pt x="6402679" y="2722732"/>
                    <a:pt x="6405480" y="2727825"/>
                  </a:cubicBezTo>
                  <a:lnTo>
                    <a:pt x="6421905" y="2755583"/>
                  </a:lnTo>
                  <a:cubicBezTo>
                    <a:pt x="6424707" y="2760167"/>
                    <a:pt x="6427381" y="2764815"/>
                    <a:pt x="6430246" y="2769335"/>
                  </a:cubicBezTo>
                  <a:lnTo>
                    <a:pt x="6439095" y="2782832"/>
                  </a:lnTo>
                  <a:cubicBezTo>
                    <a:pt x="6445016" y="2791809"/>
                    <a:pt x="6450937" y="2800786"/>
                    <a:pt x="6457049" y="2809636"/>
                  </a:cubicBezTo>
                  <a:lnTo>
                    <a:pt x="6476085" y="2835675"/>
                  </a:lnTo>
                  <a:cubicBezTo>
                    <a:pt x="6479332" y="2840004"/>
                    <a:pt x="6482452" y="2844333"/>
                    <a:pt x="6485762" y="2848599"/>
                  </a:cubicBezTo>
                  <a:lnTo>
                    <a:pt x="6495885" y="2861141"/>
                  </a:lnTo>
                  <a:cubicBezTo>
                    <a:pt x="6502697" y="2869481"/>
                    <a:pt x="6509446" y="2877885"/>
                    <a:pt x="6516322" y="2886098"/>
                  </a:cubicBezTo>
                  <a:lnTo>
                    <a:pt x="6537841" y="2910164"/>
                  </a:lnTo>
                  <a:cubicBezTo>
                    <a:pt x="6541470" y="2914175"/>
                    <a:pt x="6545035" y="2918186"/>
                    <a:pt x="6548728" y="2922133"/>
                  </a:cubicBezTo>
                  <a:lnTo>
                    <a:pt x="6560060" y="2933657"/>
                  </a:lnTo>
                  <a:lnTo>
                    <a:pt x="6582852" y="2956513"/>
                  </a:lnTo>
                  <a:lnTo>
                    <a:pt x="6606663" y="2978286"/>
                  </a:lnTo>
                  <a:lnTo>
                    <a:pt x="6618632" y="2989110"/>
                  </a:lnTo>
                  <a:cubicBezTo>
                    <a:pt x="6622707" y="2992611"/>
                    <a:pt x="6626846" y="2995985"/>
                    <a:pt x="6630984" y="2999487"/>
                  </a:cubicBezTo>
                  <a:lnTo>
                    <a:pt x="6655878" y="3019987"/>
                  </a:lnTo>
                  <a:cubicBezTo>
                    <a:pt x="6664345" y="3026609"/>
                    <a:pt x="6673003" y="3032912"/>
                    <a:pt x="6681598" y="3039342"/>
                  </a:cubicBezTo>
                  <a:cubicBezTo>
                    <a:pt x="6690256" y="3045708"/>
                    <a:pt x="6698788" y="3052266"/>
                    <a:pt x="6707765" y="3058059"/>
                  </a:cubicBezTo>
                  <a:lnTo>
                    <a:pt x="6734505" y="3075886"/>
                  </a:lnTo>
                  <a:cubicBezTo>
                    <a:pt x="6736733" y="3077350"/>
                    <a:pt x="6738961" y="3078878"/>
                    <a:pt x="6741253" y="3080279"/>
                  </a:cubicBezTo>
                  <a:lnTo>
                    <a:pt x="6748129" y="3084417"/>
                  </a:lnTo>
                  <a:lnTo>
                    <a:pt x="6761880" y="3092694"/>
                  </a:lnTo>
                  <a:lnTo>
                    <a:pt x="6775696" y="3100907"/>
                  </a:lnTo>
                  <a:cubicBezTo>
                    <a:pt x="6780280" y="3103644"/>
                    <a:pt x="6784865" y="3106382"/>
                    <a:pt x="6789639" y="3108865"/>
                  </a:cubicBezTo>
                  <a:lnTo>
                    <a:pt x="6817970" y="3123954"/>
                  </a:lnTo>
                  <a:cubicBezTo>
                    <a:pt x="6822745" y="3126373"/>
                    <a:pt x="6827393" y="3129047"/>
                    <a:pt x="6832231" y="3131339"/>
                  </a:cubicBezTo>
                  <a:lnTo>
                    <a:pt x="6846811" y="3138215"/>
                  </a:lnTo>
                  <a:lnTo>
                    <a:pt x="6875970" y="3151776"/>
                  </a:lnTo>
                  <a:lnTo>
                    <a:pt x="6905766" y="3163999"/>
                  </a:lnTo>
                  <a:lnTo>
                    <a:pt x="6920727" y="3169984"/>
                  </a:lnTo>
                  <a:cubicBezTo>
                    <a:pt x="6925757" y="3171894"/>
                    <a:pt x="6930850" y="3173613"/>
                    <a:pt x="6935880" y="3175395"/>
                  </a:cubicBezTo>
                  <a:lnTo>
                    <a:pt x="6966375" y="3185964"/>
                  </a:lnTo>
                  <a:cubicBezTo>
                    <a:pt x="6976626" y="3189275"/>
                    <a:pt x="6986940" y="3192203"/>
                    <a:pt x="6997254" y="3195260"/>
                  </a:cubicBezTo>
                  <a:cubicBezTo>
                    <a:pt x="7017817" y="3201689"/>
                    <a:pt x="7038890" y="3206274"/>
                    <a:pt x="7059773" y="3211303"/>
                  </a:cubicBezTo>
                  <a:cubicBezTo>
                    <a:pt x="7101856" y="3220153"/>
                    <a:pt x="7144449" y="3227283"/>
                    <a:pt x="7187359" y="3230594"/>
                  </a:cubicBezTo>
                  <a:cubicBezTo>
                    <a:pt x="7273117" y="3238425"/>
                    <a:pt x="7359575" y="3233968"/>
                    <a:pt x="7444187" y="3219643"/>
                  </a:cubicBezTo>
                  <a:cubicBezTo>
                    <a:pt x="7486398" y="3211876"/>
                    <a:pt x="7528353" y="3202517"/>
                    <a:pt x="7569227" y="3189402"/>
                  </a:cubicBezTo>
                  <a:lnTo>
                    <a:pt x="7584570" y="3184627"/>
                  </a:lnTo>
                  <a:cubicBezTo>
                    <a:pt x="7587116" y="3183863"/>
                    <a:pt x="7589663" y="3182972"/>
                    <a:pt x="7592210" y="3182081"/>
                  </a:cubicBezTo>
                  <a:lnTo>
                    <a:pt x="7599787" y="3179406"/>
                  </a:lnTo>
                  <a:lnTo>
                    <a:pt x="7630091" y="3168520"/>
                  </a:lnTo>
                  <a:cubicBezTo>
                    <a:pt x="7640087" y="3164700"/>
                    <a:pt x="7649955" y="3160498"/>
                    <a:pt x="7659887" y="3156423"/>
                  </a:cubicBezTo>
                  <a:lnTo>
                    <a:pt x="7674721" y="3150248"/>
                  </a:lnTo>
                  <a:cubicBezTo>
                    <a:pt x="7679687" y="3148210"/>
                    <a:pt x="7684462" y="3145791"/>
                    <a:pt x="7689364" y="3143563"/>
                  </a:cubicBezTo>
                  <a:lnTo>
                    <a:pt x="7718459" y="3129811"/>
                  </a:lnTo>
                  <a:cubicBezTo>
                    <a:pt x="7728073" y="3124972"/>
                    <a:pt x="7737496" y="3119879"/>
                    <a:pt x="7746982" y="3114850"/>
                  </a:cubicBezTo>
                  <a:lnTo>
                    <a:pt x="7761179" y="3107273"/>
                  </a:lnTo>
                  <a:cubicBezTo>
                    <a:pt x="7765891" y="3104727"/>
                    <a:pt x="7770474" y="3101862"/>
                    <a:pt x="7775122" y="3099188"/>
                  </a:cubicBezTo>
                  <a:lnTo>
                    <a:pt x="7802816" y="3082698"/>
                  </a:lnTo>
                  <a:cubicBezTo>
                    <a:pt x="7811921" y="3076968"/>
                    <a:pt x="7820834" y="3070920"/>
                    <a:pt x="7829811" y="3064999"/>
                  </a:cubicBezTo>
                  <a:lnTo>
                    <a:pt x="7843245" y="3056022"/>
                  </a:lnTo>
                  <a:cubicBezTo>
                    <a:pt x="7847701" y="3052966"/>
                    <a:pt x="7851967" y="3049719"/>
                    <a:pt x="7856359" y="3046600"/>
                  </a:cubicBezTo>
                  <a:lnTo>
                    <a:pt x="7882336" y="3027436"/>
                  </a:lnTo>
                  <a:cubicBezTo>
                    <a:pt x="7890803" y="3020815"/>
                    <a:pt x="7899143" y="3014003"/>
                    <a:pt x="7907483" y="3007191"/>
                  </a:cubicBezTo>
                  <a:lnTo>
                    <a:pt x="7919961" y="2996940"/>
                  </a:lnTo>
                  <a:cubicBezTo>
                    <a:pt x="7924100" y="2993503"/>
                    <a:pt x="7928047" y="2989810"/>
                    <a:pt x="7932058" y="2986308"/>
                  </a:cubicBezTo>
                  <a:lnTo>
                    <a:pt x="7956060" y="2964726"/>
                  </a:lnTo>
                  <a:cubicBezTo>
                    <a:pt x="7963891" y="2957404"/>
                    <a:pt x="7971468" y="2949701"/>
                    <a:pt x="7979107" y="2942124"/>
                  </a:cubicBezTo>
                  <a:lnTo>
                    <a:pt x="7990504" y="2930728"/>
                  </a:lnTo>
                  <a:lnTo>
                    <a:pt x="7993368" y="2927863"/>
                  </a:lnTo>
                  <a:lnTo>
                    <a:pt x="7996106" y="2924871"/>
                  </a:lnTo>
                  <a:lnTo>
                    <a:pt x="8001581" y="2918950"/>
                  </a:lnTo>
                  <a:lnTo>
                    <a:pt x="8023291" y="2895075"/>
                  </a:lnTo>
                  <a:cubicBezTo>
                    <a:pt x="8026984" y="2891128"/>
                    <a:pt x="8030295" y="2886926"/>
                    <a:pt x="8033796" y="2882788"/>
                  </a:cubicBezTo>
                  <a:lnTo>
                    <a:pt x="8044046" y="2870373"/>
                  </a:lnTo>
                  <a:lnTo>
                    <a:pt x="8054296" y="2857894"/>
                  </a:lnTo>
                  <a:cubicBezTo>
                    <a:pt x="8055952" y="2855793"/>
                    <a:pt x="8057734" y="2853756"/>
                    <a:pt x="8059326" y="2851591"/>
                  </a:cubicBezTo>
                  <a:lnTo>
                    <a:pt x="8064165" y="2845161"/>
                  </a:lnTo>
                  <a:lnTo>
                    <a:pt x="8083392" y="2819313"/>
                  </a:lnTo>
                  <a:lnTo>
                    <a:pt x="8088167" y="2812819"/>
                  </a:lnTo>
                  <a:cubicBezTo>
                    <a:pt x="8089695" y="2810654"/>
                    <a:pt x="8091159" y="2808362"/>
                    <a:pt x="8092687" y="2806198"/>
                  </a:cubicBezTo>
                  <a:lnTo>
                    <a:pt x="8101664" y="2792828"/>
                  </a:lnTo>
                  <a:lnTo>
                    <a:pt x="8110577" y="2779458"/>
                  </a:lnTo>
                  <a:cubicBezTo>
                    <a:pt x="8113506" y="2774938"/>
                    <a:pt x="8116625" y="2770545"/>
                    <a:pt x="8119299" y="2765961"/>
                  </a:cubicBezTo>
                  <a:lnTo>
                    <a:pt x="8135789" y="2738394"/>
                  </a:lnTo>
                  <a:cubicBezTo>
                    <a:pt x="8138463" y="2733746"/>
                    <a:pt x="8141328" y="2729226"/>
                    <a:pt x="8143874" y="2724515"/>
                  </a:cubicBezTo>
                  <a:lnTo>
                    <a:pt x="8151450" y="2710381"/>
                  </a:lnTo>
                  <a:cubicBezTo>
                    <a:pt x="8156480" y="2700894"/>
                    <a:pt x="8161574" y="2691535"/>
                    <a:pt x="8166412" y="2681986"/>
                  </a:cubicBezTo>
                  <a:lnTo>
                    <a:pt x="8180227" y="2652954"/>
                  </a:lnTo>
                  <a:cubicBezTo>
                    <a:pt x="8184938" y="2643341"/>
                    <a:pt x="8189013" y="2633345"/>
                    <a:pt x="8193152" y="2623477"/>
                  </a:cubicBezTo>
                  <a:lnTo>
                    <a:pt x="8199327" y="2608643"/>
                  </a:lnTo>
                  <a:cubicBezTo>
                    <a:pt x="8201428" y="2603677"/>
                    <a:pt x="8203465" y="2598711"/>
                    <a:pt x="8205248" y="2593681"/>
                  </a:cubicBezTo>
                  <a:lnTo>
                    <a:pt x="8216326" y="2563376"/>
                  </a:lnTo>
                  <a:cubicBezTo>
                    <a:pt x="8217217" y="2560830"/>
                    <a:pt x="8218173" y="2558347"/>
                    <a:pt x="8219000" y="2555800"/>
                  </a:cubicBezTo>
                  <a:lnTo>
                    <a:pt x="8221419" y="2548097"/>
                  </a:lnTo>
                  <a:lnTo>
                    <a:pt x="8226258" y="2532690"/>
                  </a:lnTo>
                  <a:cubicBezTo>
                    <a:pt x="8233006" y="2512253"/>
                    <a:pt x="8238099" y="2491307"/>
                    <a:pt x="8243575" y="2470488"/>
                  </a:cubicBezTo>
                  <a:cubicBezTo>
                    <a:pt x="8245995" y="2459983"/>
                    <a:pt x="8248223" y="2449478"/>
                    <a:pt x="8250515" y="2438973"/>
                  </a:cubicBezTo>
                  <a:cubicBezTo>
                    <a:pt x="8251597" y="2433689"/>
                    <a:pt x="8252806" y="2428469"/>
                    <a:pt x="8253825" y="2423184"/>
                  </a:cubicBezTo>
                  <a:lnTo>
                    <a:pt x="8256562" y="2407268"/>
                  </a:lnTo>
                  <a:lnTo>
                    <a:pt x="8259237" y="2391351"/>
                  </a:lnTo>
                  <a:cubicBezTo>
                    <a:pt x="8260064" y="2386067"/>
                    <a:pt x="8261083" y="2380719"/>
                    <a:pt x="8261656" y="2375371"/>
                  </a:cubicBezTo>
                  <a:lnTo>
                    <a:pt x="8265603" y="2343347"/>
                  </a:lnTo>
                  <a:cubicBezTo>
                    <a:pt x="8274644" y="2257781"/>
                    <a:pt x="8272798" y="2171131"/>
                    <a:pt x="8259618" y="2086328"/>
                  </a:cubicBezTo>
                  <a:lnTo>
                    <a:pt x="8257199" y="2070412"/>
                  </a:lnTo>
                  <a:lnTo>
                    <a:pt x="8254207" y="2054623"/>
                  </a:lnTo>
                  <a:lnTo>
                    <a:pt x="8251151" y="2038834"/>
                  </a:lnTo>
                  <a:cubicBezTo>
                    <a:pt x="8250068" y="2033549"/>
                    <a:pt x="8249178" y="2028265"/>
                    <a:pt x="8247904" y="2023108"/>
                  </a:cubicBezTo>
                  <a:lnTo>
                    <a:pt x="8240456" y="1991785"/>
                  </a:lnTo>
                  <a:cubicBezTo>
                    <a:pt x="8239818" y="1989175"/>
                    <a:pt x="8239246" y="1986564"/>
                    <a:pt x="8238545" y="1983954"/>
                  </a:cubicBezTo>
                  <a:lnTo>
                    <a:pt x="8236381" y="1976186"/>
                  </a:lnTo>
                  <a:lnTo>
                    <a:pt x="8231988" y="1960716"/>
                  </a:lnTo>
                  <a:lnTo>
                    <a:pt x="8227531" y="1945245"/>
                  </a:lnTo>
                  <a:cubicBezTo>
                    <a:pt x="8226003" y="1940088"/>
                    <a:pt x="8224221" y="1935059"/>
                    <a:pt x="8222565" y="1929965"/>
                  </a:cubicBezTo>
                  <a:cubicBezTo>
                    <a:pt x="8219191" y="1919779"/>
                    <a:pt x="8215880" y="1909592"/>
                    <a:pt x="8212315" y="1899469"/>
                  </a:cubicBezTo>
                  <a:cubicBezTo>
                    <a:pt x="8204675" y="1879414"/>
                    <a:pt x="8197290" y="1859232"/>
                    <a:pt x="8188440" y="1839687"/>
                  </a:cubicBezTo>
                  <a:cubicBezTo>
                    <a:pt x="8180227" y="1819887"/>
                    <a:pt x="8170486" y="1800660"/>
                    <a:pt x="8161064" y="1781369"/>
                  </a:cubicBezTo>
                  <a:cubicBezTo>
                    <a:pt x="8156098" y="1771883"/>
                    <a:pt x="8150941" y="1762460"/>
                    <a:pt x="8145784" y="1752974"/>
                  </a:cubicBezTo>
                  <a:cubicBezTo>
                    <a:pt x="8143174" y="1748263"/>
                    <a:pt x="8140691" y="1743488"/>
                    <a:pt x="8137953" y="1738904"/>
                  </a:cubicBezTo>
                  <a:lnTo>
                    <a:pt x="8129677" y="1725089"/>
                  </a:lnTo>
                  <a:lnTo>
                    <a:pt x="8121336" y="1711273"/>
                  </a:lnTo>
                  <a:cubicBezTo>
                    <a:pt x="8118599" y="1706689"/>
                    <a:pt x="8115798" y="1702105"/>
                    <a:pt x="8112742" y="1697649"/>
                  </a:cubicBezTo>
                  <a:lnTo>
                    <a:pt x="8094915" y="1670782"/>
                  </a:lnTo>
                  <a:cubicBezTo>
                    <a:pt x="8091987" y="1666261"/>
                    <a:pt x="8088740" y="1661932"/>
                    <a:pt x="8085620" y="1657603"/>
                  </a:cubicBezTo>
                  <a:lnTo>
                    <a:pt x="8076134" y="1644551"/>
                  </a:lnTo>
                  <a:lnTo>
                    <a:pt x="8066584" y="1631564"/>
                  </a:lnTo>
                  <a:cubicBezTo>
                    <a:pt x="8063337" y="1627298"/>
                    <a:pt x="8059899" y="1623096"/>
                    <a:pt x="8056589" y="1618894"/>
                  </a:cubicBezTo>
                  <a:cubicBezTo>
                    <a:pt x="8049840" y="1610490"/>
                    <a:pt x="8043155" y="1602086"/>
                    <a:pt x="8036279" y="1593810"/>
                  </a:cubicBezTo>
                  <a:lnTo>
                    <a:pt x="8014951" y="1569553"/>
                  </a:lnTo>
                  <a:cubicBezTo>
                    <a:pt x="8007948" y="1561404"/>
                    <a:pt x="8000371" y="1553700"/>
                    <a:pt x="7992923" y="1545933"/>
                  </a:cubicBezTo>
                  <a:lnTo>
                    <a:pt x="7981718" y="1534346"/>
                  </a:lnTo>
                  <a:lnTo>
                    <a:pt x="7976115" y="1528552"/>
                  </a:lnTo>
                  <a:lnTo>
                    <a:pt x="7970258" y="1522950"/>
                  </a:lnTo>
                  <a:lnTo>
                    <a:pt x="7946828" y="1500794"/>
                  </a:lnTo>
                  <a:cubicBezTo>
                    <a:pt x="7942945" y="1497038"/>
                    <a:pt x="7938807" y="1493600"/>
                    <a:pt x="7934796" y="1490098"/>
                  </a:cubicBezTo>
                  <a:lnTo>
                    <a:pt x="7922572" y="1479530"/>
                  </a:lnTo>
                  <a:lnTo>
                    <a:pt x="7910348" y="1469025"/>
                  </a:lnTo>
                  <a:cubicBezTo>
                    <a:pt x="7906273" y="1465523"/>
                    <a:pt x="7901944" y="1462340"/>
                    <a:pt x="7897742" y="1458966"/>
                  </a:cubicBezTo>
                  <a:lnTo>
                    <a:pt x="7872340" y="1439102"/>
                  </a:lnTo>
                  <a:cubicBezTo>
                    <a:pt x="7848337" y="1421148"/>
                    <a:pt x="7823508" y="1404213"/>
                    <a:pt x="7798041" y="1388487"/>
                  </a:cubicBezTo>
                  <a:cubicBezTo>
                    <a:pt x="7785308" y="1380657"/>
                    <a:pt x="7772448" y="1373017"/>
                    <a:pt x="7759333" y="1365822"/>
                  </a:cubicBezTo>
                  <a:cubicBezTo>
                    <a:pt x="7746154" y="1358756"/>
                    <a:pt x="7732911" y="1351752"/>
                    <a:pt x="7719669" y="1344813"/>
                  </a:cubicBezTo>
                  <a:cubicBezTo>
                    <a:pt x="7666062" y="1318137"/>
                    <a:pt x="7609909" y="1296045"/>
                    <a:pt x="7552228" y="1279237"/>
                  </a:cubicBezTo>
                  <a:cubicBezTo>
                    <a:pt x="7446415" y="1248359"/>
                    <a:pt x="7335382" y="1235180"/>
                    <a:pt x="7225495" y="1240592"/>
                  </a:cubicBezTo>
                  <a:lnTo>
                    <a:pt x="7418912" y="896924"/>
                  </a:lnTo>
                  <a:lnTo>
                    <a:pt x="7431009" y="875405"/>
                  </a:lnTo>
                  <a:lnTo>
                    <a:pt x="7434064" y="870057"/>
                  </a:lnTo>
                  <a:lnTo>
                    <a:pt x="7435592" y="867383"/>
                  </a:lnTo>
                  <a:lnTo>
                    <a:pt x="7436865" y="865218"/>
                  </a:lnTo>
                  <a:lnTo>
                    <a:pt x="7441704" y="856942"/>
                  </a:lnTo>
                  <a:lnTo>
                    <a:pt x="7446479" y="848665"/>
                  </a:lnTo>
                  <a:lnTo>
                    <a:pt x="7451509" y="840516"/>
                  </a:lnTo>
                  <a:lnTo>
                    <a:pt x="7456475" y="832367"/>
                  </a:lnTo>
                  <a:lnTo>
                    <a:pt x="7461695" y="824345"/>
                  </a:lnTo>
                  <a:cubicBezTo>
                    <a:pt x="7475511" y="803017"/>
                    <a:pt x="7490345" y="782325"/>
                    <a:pt x="7506134" y="762525"/>
                  </a:cubicBezTo>
                  <a:cubicBezTo>
                    <a:pt x="7537649" y="722798"/>
                    <a:pt x="7572983" y="686254"/>
                    <a:pt x="7611565" y="653529"/>
                  </a:cubicBezTo>
                  <a:cubicBezTo>
                    <a:pt x="7688664" y="587954"/>
                    <a:pt x="7779005" y="537530"/>
                    <a:pt x="7875650" y="505952"/>
                  </a:cubicBezTo>
                  <a:cubicBezTo>
                    <a:pt x="7972295" y="474310"/>
                    <a:pt x="8075051" y="461514"/>
                    <a:pt x="8176089" y="468644"/>
                  </a:cubicBezTo>
                  <a:cubicBezTo>
                    <a:pt x="8277190" y="475711"/>
                    <a:pt x="8376509" y="502642"/>
                    <a:pt x="8467678" y="547908"/>
                  </a:cubicBezTo>
                  <a:cubicBezTo>
                    <a:pt x="8513327" y="570573"/>
                    <a:pt x="8556938" y="597567"/>
                    <a:pt x="8597238" y="628318"/>
                  </a:cubicBezTo>
                  <a:cubicBezTo>
                    <a:pt x="8637602" y="659069"/>
                    <a:pt x="8674847" y="693639"/>
                    <a:pt x="8708399" y="731584"/>
                  </a:cubicBezTo>
                  <a:cubicBezTo>
                    <a:pt x="8775566" y="807346"/>
                    <a:pt x="8827772" y="896542"/>
                    <a:pt x="8861260" y="992550"/>
                  </a:cubicBezTo>
                  <a:cubicBezTo>
                    <a:pt x="8894876" y="1088494"/>
                    <a:pt x="8909710" y="1190996"/>
                    <a:pt x="8904617" y="1292225"/>
                  </a:cubicBezTo>
                  <a:cubicBezTo>
                    <a:pt x="8899587" y="1393517"/>
                    <a:pt x="8874630" y="1493282"/>
                    <a:pt x="8831337" y="1585342"/>
                  </a:cubicBezTo>
                  <a:lnTo>
                    <a:pt x="8822997" y="1602532"/>
                  </a:lnTo>
                  <a:lnTo>
                    <a:pt x="8814274" y="1619531"/>
                  </a:lnTo>
                  <a:lnTo>
                    <a:pt x="8805107" y="1636339"/>
                  </a:lnTo>
                  <a:lnTo>
                    <a:pt x="8793201" y="1657539"/>
                  </a:lnTo>
                  <a:lnTo>
                    <a:pt x="8744752" y="1743616"/>
                  </a:lnTo>
                  <a:lnTo>
                    <a:pt x="8647916" y="1915704"/>
                  </a:lnTo>
                  <a:lnTo>
                    <a:pt x="8551080" y="2087793"/>
                  </a:lnTo>
                  <a:lnTo>
                    <a:pt x="8526888" y="2130831"/>
                  </a:lnTo>
                  <a:lnTo>
                    <a:pt x="8514472" y="2152923"/>
                  </a:lnTo>
                  <a:cubicBezTo>
                    <a:pt x="8508806" y="2163364"/>
                    <a:pt x="8503013" y="2173805"/>
                    <a:pt x="8497792" y="2184565"/>
                  </a:cubicBezTo>
                  <a:cubicBezTo>
                    <a:pt x="8492381" y="2195197"/>
                    <a:pt x="8487414" y="2206147"/>
                    <a:pt x="8482448" y="2217098"/>
                  </a:cubicBezTo>
                  <a:cubicBezTo>
                    <a:pt x="8480029" y="2222573"/>
                    <a:pt x="8477737" y="2228176"/>
                    <a:pt x="8475445" y="2233779"/>
                  </a:cubicBezTo>
                  <a:lnTo>
                    <a:pt x="8472008" y="2242119"/>
                  </a:lnTo>
                  <a:lnTo>
                    <a:pt x="8468761" y="2250586"/>
                  </a:lnTo>
                  <a:cubicBezTo>
                    <a:pt x="8460039" y="2273124"/>
                    <a:pt x="8452653" y="2296298"/>
                    <a:pt x="8446223" y="2319791"/>
                  </a:cubicBezTo>
                  <a:cubicBezTo>
                    <a:pt x="8439729" y="2343220"/>
                    <a:pt x="8434763" y="2367158"/>
                    <a:pt x="8430752" y="2391224"/>
                  </a:cubicBezTo>
                  <a:cubicBezTo>
                    <a:pt x="8426678" y="2415290"/>
                    <a:pt x="8424131" y="2439610"/>
                    <a:pt x="8422603" y="2463994"/>
                  </a:cubicBezTo>
                  <a:cubicBezTo>
                    <a:pt x="8422285" y="2470106"/>
                    <a:pt x="8421839" y="2476154"/>
                    <a:pt x="8421712" y="2482266"/>
                  </a:cubicBezTo>
                  <a:lnTo>
                    <a:pt x="8421266" y="2500602"/>
                  </a:lnTo>
                  <a:cubicBezTo>
                    <a:pt x="8421266" y="2512826"/>
                    <a:pt x="8421266" y="2524986"/>
                    <a:pt x="8421903" y="2537146"/>
                  </a:cubicBezTo>
                  <a:cubicBezTo>
                    <a:pt x="8422921" y="2561530"/>
                    <a:pt x="8425086" y="2585787"/>
                    <a:pt x="8428651" y="2609852"/>
                  </a:cubicBezTo>
                  <a:cubicBezTo>
                    <a:pt x="8435527" y="2657984"/>
                    <a:pt x="8447432" y="2705160"/>
                    <a:pt x="8463540" y="2750681"/>
                  </a:cubicBezTo>
                  <a:cubicBezTo>
                    <a:pt x="8471689" y="2773410"/>
                    <a:pt x="8480920" y="2795693"/>
                    <a:pt x="8491171" y="2817530"/>
                  </a:cubicBezTo>
                  <a:cubicBezTo>
                    <a:pt x="8501421" y="2839368"/>
                    <a:pt x="8512881" y="2860568"/>
                    <a:pt x="8525232" y="2881260"/>
                  </a:cubicBezTo>
                  <a:cubicBezTo>
                    <a:pt x="8574701" y="2963898"/>
                    <a:pt x="8640531" y="3036986"/>
                    <a:pt x="8718840" y="3094667"/>
                  </a:cubicBezTo>
                  <a:cubicBezTo>
                    <a:pt x="8738449" y="3109056"/>
                    <a:pt x="8758822" y="3122489"/>
                    <a:pt x="8779768" y="3134904"/>
                  </a:cubicBezTo>
                  <a:cubicBezTo>
                    <a:pt x="8800714" y="3147383"/>
                    <a:pt x="8822488" y="3158588"/>
                    <a:pt x="8844643" y="3168838"/>
                  </a:cubicBezTo>
                  <a:cubicBezTo>
                    <a:pt x="8889019" y="3189211"/>
                    <a:pt x="8935558" y="3205128"/>
                    <a:pt x="8982926" y="3216014"/>
                  </a:cubicBezTo>
                  <a:cubicBezTo>
                    <a:pt x="9030293" y="3227029"/>
                    <a:pt x="9078488" y="3232950"/>
                    <a:pt x="9126174" y="3234478"/>
                  </a:cubicBezTo>
                  <a:lnTo>
                    <a:pt x="9144064" y="3234796"/>
                  </a:lnTo>
                  <a:lnTo>
                    <a:pt x="9148520" y="3234796"/>
                  </a:lnTo>
                  <a:cubicBezTo>
                    <a:pt x="9148520" y="3234796"/>
                    <a:pt x="9151767" y="3234796"/>
                    <a:pt x="9151767" y="3234796"/>
                  </a:cubicBezTo>
                  <a:lnTo>
                    <a:pt x="12194101" y="3234796"/>
                  </a:lnTo>
                  <a:lnTo>
                    <a:pt x="12194101" y="2767934"/>
                  </a:lnTo>
                  <a:lnTo>
                    <a:pt x="9151767" y="2767934"/>
                  </a:lnTo>
                  <a:close/>
                  <a:moveTo>
                    <a:pt x="5601381" y="1016870"/>
                  </a:moveTo>
                  <a:cubicBezTo>
                    <a:pt x="5601126" y="1022409"/>
                    <a:pt x="5601062" y="1027884"/>
                    <a:pt x="5600744" y="1033423"/>
                  </a:cubicBezTo>
                  <a:lnTo>
                    <a:pt x="5599216" y="1049913"/>
                  </a:lnTo>
                  <a:cubicBezTo>
                    <a:pt x="5598961" y="1052650"/>
                    <a:pt x="5598770" y="1055388"/>
                    <a:pt x="5598516" y="1058189"/>
                  </a:cubicBezTo>
                  <a:lnTo>
                    <a:pt x="5597306" y="1066402"/>
                  </a:lnTo>
                  <a:lnTo>
                    <a:pt x="5595078" y="1082828"/>
                  </a:lnTo>
                  <a:cubicBezTo>
                    <a:pt x="5587756" y="1126312"/>
                    <a:pt x="5575214" y="1168840"/>
                    <a:pt x="5557706" y="1209523"/>
                  </a:cubicBezTo>
                  <a:lnTo>
                    <a:pt x="5550575" y="1224548"/>
                  </a:lnTo>
                  <a:lnTo>
                    <a:pt x="5547074" y="1232124"/>
                  </a:lnTo>
                  <a:cubicBezTo>
                    <a:pt x="5545992" y="1234671"/>
                    <a:pt x="5544463" y="1237027"/>
                    <a:pt x="5543190" y="1239510"/>
                  </a:cubicBezTo>
                  <a:lnTo>
                    <a:pt x="5535359" y="1254280"/>
                  </a:lnTo>
                  <a:lnTo>
                    <a:pt x="5533449" y="1257909"/>
                  </a:lnTo>
                  <a:cubicBezTo>
                    <a:pt x="5533195" y="1258355"/>
                    <a:pt x="5533004" y="1258673"/>
                    <a:pt x="5532813" y="1258991"/>
                  </a:cubicBezTo>
                  <a:lnTo>
                    <a:pt x="5531858" y="1260583"/>
                  </a:lnTo>
                  <a:lnTo>
                    <a:pt x="5529948" y="1263766"/>
                  </a:lnTo>
                  <a:lnTo>
                    <a:pt x="5522371" y="1276499"/>
                  </a:lnTo>
                  <a:cubicBezTo>
                    <a:pt x="5521098" y="1278600"/>
                    <a:pt x="5519952" y="1280829"/>
                    <a:pt x="5518552" y="1282866"/>
                  </a:cubicBezTo>
                  <a:lnTo>
                    <a:pt x="5514413" y="1288978"/>
                  </a:lnTo>
                  <a:lnTo>
                    <a:pt x="5506264" y="1301265"/>
                  </a:lnTo>
                  <a:cubicBezTo>
                    <a:pt x="5505564" y="1302284"/>
                    <a:pt x="5504927" y="1303366"/>
                    <a:pt x="5504227" y="1304321"/>
                  </a:cubicBezTo>
                  <a:lnTo>
                    <a:pt x="5501998" y="1307250"/>
                  </a:lnTo>
                  <a:lnTo>
                    <a:pt x="5497605" y="1313171"/>
                  </a:lnTo>
                  <a:lnTo>
                    <a:pt x="5488883" y="1325013"/>
                  </a:lnTo>
                  <a:lnTo>
                    <a:pt x="5479524" y="1336345"/>
                  </a:lnTo>
                  <a:lnTo>
                    <a:pt x="5474877" y="1342012"/>
                  </a:lnTo>
                  <a:cubicBezTo>
                    <a:pt x="5473285" y="1343921"/>
                    <a:pt x="5471885" y="1345895"/>
                    <a:pt x="5470165" y="1347614"/>
                  </a:cubicBezTo>
                  <a:cubicBezTo>
                    <a:pt x="5444253" y="1377028"/>
                    <a:pt x="5415158" y="1403513"/>
                    <a:pt x="5383453" y="1426623"/>
                  </a:cubicBezTo>
                  <a:cubicBezTo>
                    <a:pt x="5351747" y="1449670"/>
                    <a:pt x="5317495" y="1469470"/>
                    <a:pt x="5281205" y="1484814"/>
                  </a:cubicBezTo>
                  <a:cubicBezTo>
                    <a:pt x="5244980" y="1500285"/>
                    <a:pt x="5207098" y="1511808"/>
                    <a:pt x="5168390" y="1519193"/>
                  </a:cubicBezTo>
                  <a:lnTo>
                    <a:pt x="5164761" y="1519958"/>
                  </a:lnTo>
                  <a:cubicBezTo>
                    <a:pt x="5163551" y="1520212"/>
                    <a:pt x="5162341" y="1520340"/>
                    <a:pt x="5161132" y="1520530"/>
                  </a:cubicBezTo>
                  <a:lnTo>
                    <a:pt x="5153810" y="1521613"/>
                  </a:lnTo>
                  <a:lnTo>
                    <a:pt x="5139231" y="1523905"/>
                  </a:lnTo>
                  <a:lnTo>
                    <a:pt x="5124524" y="1525369"/>
                  </a:lnTo>
                  <a:lnTo>
                    <a:pt x="5117202" y="1526197"/>
                  </a:lnTo>
                  <a:lnTo>
                    <a:pt x="5113510" y="1526579"/>
                  </a:lnTo>
                  <a:lnTo>
                    <a:pt x="5109817" y="1526770"/>
                  </a:lnTo>
                  <a:lnTo>
                    <a:pt x="5095110" y="1527597"/>
                  </a:lnTo>
                  <a:lnTo>
                    <a:pt x="5087725" y="1528043"/>
                  </a:lnTo>
                  <a:lnTo>
                    <a:pt x="5080340" y="1528043"/>
                  </a:lnTo>
                  <a:cubicBezTo>
                    <a:pt x="5080340" y="1528043"/>
                    <a:pt x="5065633" y="1528234"/>
                    <a:pt x="5065633" y="1528234"/>
                  </a:cubicBezTo>
                  <a:cubicBezTo>
                    <a:pt x="5064423" y="1528234"/>
                    <a:pt x="5063150" y="1528298"/>
                    <a:pt x="5061940" y="1528234"/>
                  </a:cubicBezTo>
                  <a:lnTo>
                    <a:pt x="5058248" y="1528043"/>
                  </a:lnTo>
                  <a:lnTo>
                    <a:pt x="5050926" y="1527725"/>
                  </a:lnTo>
                  <a:cubicBezTo>
                    <a:pt x="5011708" y="1526260"/>
                    <a:pt x="4972745" y="1520530"/>
                    <a:pt x="4934863" y="1510535"/>
                  </a:cubicBezTo>
                  <a:cubicBezTo>
                    <a:pt x="4897046" y="1500285"/>
                    <a:pt x="4860311" y="1485896"/>
                    <a:pt x="4825295" y="1467497"/>
                  </a:cubicBezTo>
                  <a:lnTo>
                    <a:pt x="4812180" y="1460621"/>
                  </a:lnTo>
                  <a:cubicBezTo>
                    <a:pt x="4807850" y="1458265"/>
                    <a:pt x="4803584" y="1455655"/>
                    <a:pt x="4799319" y="1453236"/>
                  </a:cubicBezTo>
                  <a:cubicBezTo>
                    <a:pt x="4795053" y="1450689"/>
                    <a:pt x="4790915" y="1448015"/>
                    <a:pt x="4786713" y="1445468"/>
                  </a:cubicBezTo>
                  <a:cubicBezTo>
                    <a:pt x="4782511" y="1442858"/>
                    <a:pt x="4778500" y="1440057"/>
                    <a:pt x="4774298" y="1437383"/>
                  </a:cubicBezTo>
                  <a:cubicBezTo>
                    <a:pt x="4757936" y="1426369"/>
                    <a:pt x="4742274" y="1414527"/>
                    <a:pt x="4727313" y="1401857"/>
                  </a:cubicBezTo>
                  <a:cubicBezTo>
                    <a:pt x="4697390" y="1376518"/>
                    <a:pt x="4670396" y="1347869"/>
                    <a:pt x="4646903" y="1316481"/>
                  </a:cubicBezTo>
                  <a:cubicBezTo>
                    <a:pt x="4599854" y="1253771"/>
                    <a:pt x="4566811" y="1180109"/>
                    <a:pt x="4551086" y="1102819"/>
                  </a:cubicBezTo>
                  <a:lnTo>
                    <a:pt x="4548157" y="1086457"/>
                  </a:lnTo>
                  <a:cubicBezTo>
                    <a:pt x="4547712" y="1083719"/>
                    <a:pt x="4547011" y="1081045"/>
                    <a:pt x="4546757" y="1078244"/>
                  </a:cubicBezTo>
                  <a:lnTo>
                    <a:pt x="4545674" y="1070031"/>
                  </a:lnTo>
                  <a:lnTo>
                    <a:pt x="4544528" y="1061818"/>
                  </a:lnTo>
                  <a:lnTo>
                    <a:pt x="4543956" y="1057680"/>
                  </a:lnTo>
                  <a:cubicBezTo>
                    <a:pt x="4543764" y="1056279"/>
                    <a:pt x="4543701" y="1054942"/>
                    <a:pt x="4543574" y="1053542"/>
                  </a:cubicBezTo>
                  <a:lnTo>
                    <a:pt x="4542046" y="1036989"/>
                  </a:lnTo>
                  <a:cubicBezTo>
                    <a:pt x="4541727" y="1034251"/>
                    <a:pt x="4541664" y="1031450"/>
                    <a:pt x="4541536" y="1028712"/>
                  </a:cubicBezTo>
                  <a:lnTo>
                    <a:pt x="4541154" y="1020435"/>
                  </a:lnTo>
                  <a:lnTo>
                    <a:pt x="4540709" y="1012159"/>
                  </a:lnTo>
                  <a:cubicBezTo>
                    <a:pt x="4540581" y="1009421"/>
                    <a:pt x="4540709" y="1006620"/>
                    <a:pt x="4540709" y="1003882"/>
                  </a:cubicBezTo>
                  <a:lnTo>
                    <a:pt x="4540581" y="987329"/>
                  </a:lnTo>
                  <a:lnTo>
                    <a:pt x="4541282" y="970776"/>
                  </a:lnTo>
                  <a:cubicBezTo>
                    <a:pt x="4541282" y="965237"/>
                    <a:pt x="4541918" y="959762"/>
                    <a:pt x="4542428" y="954287"/>
                  </a:cubicBezTo>
                  <a:lnTo>
                    <a:pt x="4543064" y="946010"/>
                  </a:lnTo>
                  <a:lnTo>
                    <a:pt x="4543382" y="941872"/>
                  </a:lnTo>
                  <a:cubicBezTo>
                    <a:pt x="4543510" y="940471"/>
                    <a:pt x="4543764" y="939134"/>
                    <a:pt x="4543892" y="937797"/>
                  </a:cubicBezTo>
                  <a:lnTo>
                    <a:pt x="4545993" y="921372"/>
                  </a:lnTo>
                  <a:cubicBezTo>
                    <a:pt x="4546247" y="918634"/>
                    <a:pt x="4546821" y="915896"/>
                    <a:pt x="4547266" y="913222"/>
                  </a:cubicBezTo>
                  <a:lnTo>
                    <a:pt x="4548730" y="905073"/>
                  </a:lnTo>
                  <a:lnTo>
                    <a:pt x="4550131" y="896924"/>
                  </a:lnTo>
                  <a:cubicBezTo>
                    <a:pt x="4550513" y="894186"/>
                    <a:pt x="4551341" y="891512"/>
                    <a:pt x="4551850" y="888838"/>
                  </a:cubicBezTo>
                  <a:lnTo>
                    <a:pt x="4555352" y="872667"/>
                  </a:lnTo>
                  <a:lnTo>
                    <a:pt x="4559681" y="856687"/>
                  </a:lnTo>
                  <a:cubicBezTo>
                    <a:pt x="4560381" y="854013"/>
                    <a:pt x="4561018" y="851339"/>
                    <a:pt x="4561782" y="848665"/>
                  </a:cubicBezTo>
                  <a:lnTo>
                    <a:pt x="4564329" y="840771"/>
                  </a:lnTo>
                  <a:cubicBezTo>
                    <a:pt x="4566047" y="835550"/>
                    <a:pt x="4567575" y="830202"/>
                    <a:pt x="4569358" y="824982"/>
                  </a:cubicBezTo>
                  <a:lnTo>
                    <a:pt x="4575088" y="809447"/>
                  </a:lnTo>
                  <a:cubicBezTo>
                    <a:pt x="4576807" y="804226"/>
                    <a:pt x="4579163" y="799133"/>
                    <a:pt x="4581264" y="794040"/>
                  </a:cubicBezTo>
                  <a:lnTo>
                    <a:pt x="4584447" y="786400"/>
                  </a:lnTo>
                  <a:cubicBezTo>
                    <a:pt x="4585529" y="783853"/>
                    <a:pt x="4586484" y="781243"/>
                    <a:pt x="4587758" y="778760"/>
                  </a:cubicBezTo>
                  <a:lnTo>
                    <a:pt x="4594952" y="763735"/>
                  </a:lnTo>
                  <a:lnTo>
                    <a:pt x="4596734" y="759979"/>
                  </a:lnTo>
                  <a:cubicBezTo>
                    <a:pt x="4597308" y="758705"/>
                    <a:pt x="4598071" y="757496"/>
                    <a:pt x="4598708" y="756286"/>
                  </a:cubicBezTo>
                  <a:lnTo>
                    <a:pt x="4602655" y="748901"/>
                  </a:lnTo>
                  <a:lnTo>
                    <a:pt x="4606539" y="741516"/>
                  </a:lnTo>
                  <a:lnTo>
                    <a:pt x="4608449" y="737823"/>
                  </a:lnTo>
                  <a:cubicBezTo>
                    <a:pt x="4609086" y="736613"/>
                    <a:pt x="4609913" y="735404"/>
                    <a:pt x="4610613" y="734258"/>
                  </a:cubicBezTo>
                  <a:lnTo>
                    <a:pt x="4619209" y="719933"/>
                  </a:lnTo>
                  <a:cubicBezTo>
                    <a:pt x="4620673" y="717577"/>
                    <a:pt x="4621946" y="715094"/>
                    <a:pt x="4623474" y="712739"/>
                  </a:cubicBezTo>
                  <a:lnTo>
                    <a:pt x="4628122" y="705863"/>
                  </a:lnTo>
                  <a:lnTo>
                    <a:pt x="4637289" y="691984"/>
                  </a:lnTo>
                  <a:cubicBezTo>
                    <a:pt x="4640536" y="687463"/>
                    <a:pt x="4643911" y="683134"/>
                    <a:pt x="4647221" y="678678"/>
                  </a:cubicBezTo>
                  <a:cubicBezTo>
                    <a:pt x="4650532" y="674285"/>
                    <a:pt x="4653652" y="669637"/>
                    <a:pt x="4657281" y="665499"/>
                  </a:cubicBezTo>
                  <a:lnTo>
                    <a:pt x="4667786" y="652702"/>
                  </a:lnTo>
                  <a:lnTo>
                    <a:pt x="4670396" y="649455"/>
                  </a:lnTo>
                  <a:cubicBezTo>
                    <a:pt x="4671287" y="648436"/>
                    <a:pt x="4672242" y="647418"/>
                    <a:pt x="4673197" y="646399"/>
                  </a:cubicBezTo>
                  <a:lnTo>
                    <a:pt x="4678800" y="640287"/>
                  </a:lnTo>
                  <a:lnTo>
                    <a:pt x="4684339" y="634175"/>
                  </a:lnTo>
                  <a:cubicBezTo>
                    <a:pt x="4686248" y="632138"/>
                    <a:pt x="4687904" y="629973"/>
                    <a:pt x="4690005" y="628127"/>
                  </a:cubicBezTo>
                  <a:lnTo>
                    <a:pt x="4701783" y="616476"/>
                  </a:lnTo>
                  <a:cubicBezTo>
                    <a:pt x="4703757" y="614566"/>
                    <a:pt x="4705603" y="612529"/>
                    <a:pt x="4707640" y="610682"/>
                  </a:cubicBezTo>
                  <a:lnTo>
                    <a:pt x="4713816" y="605207"/>
                  </a:lnTo>
                  <a:lnTo>
                    <a:pt x="4726103" y="594129"/>
                  </a:lnTo>
                  <a:lnTo>
                    <a:pt x="4738964" y="583752"/>
                  </a:lnTo>
                  <a:lnTo>
                    <a:pt x="4745330" y="578468"/>
                  </a:lnTo>
                  <a:cubicBezTo>
                    <a:pt x="4747495" y="576748"/>
                    <a:pt x="4749787" y="575221"/>
                    <a:pt x="4752015" y="573565"/>
                  </a:cubicBezTo>
                  <a:lnTo>
                    <a:pt x="4765321" y="563761"/>
                  </a:lnTo>
                  <a:lnTo>
                    <a:pt x="4766977" y="562551"/>
                  </a:lnTo>
                  <a:lnTo>
                    <a:pt x="4768696" y="561405"/>
                  </a:lnTo>
                  <a:lnTo>
                    <a:pt x="4772197" y="559113"/>
                  </a:lnTo>
                  <a:lnTo>
                    <a:pt x="4779137" y="554529"/>
                  </a:lnTo>
                  <a:cubicBezTo>
                    <a:pt x="4788177" y="548163"/>
                    <a:pt x="4797918" y="542878"/>
                    <a:pt x="4807341" y="537085"/>
                  </a:cubicBezTo>
                  <a:cubicBezTo>
                    <a:pt x="4808551" y="536384"/>
                    <a:pt x="4809697" y="535620"/>
                    <a:pt x="4810906" y="534984"/>
                  </a:cubicBezTo>
                  <a:lnTo>
                    <a:pt x="4814599" y="533074"/>
                  </a:lnTo>
                  <a:lnTo>
                    <a:pt x="4821920" y="529190"/>
                  </a:lnTo>
                  <a:lnTo>
                    <a:pt x="4829242" y="525243"/>
                  </a:lnTo>
                  <a:lnTo>
                    <a:pt x="4832871" y="523269"/>
                  </a:lnTo>
                  <a:lnTo>
                    <a:pt x="4836627" y="521550"/>
                  </a:lnTo>
                  <a:lnTo>
                    <a:pt x="4851652" y="514483"/>
                  </a:lnTo>
                  <a:lnTo>
                    <a:pt x="4855409" y="512701"/>
                  </a:lnTo>
                  <a:cubicBezTo>
                    <a:pt x="4856682" y="512064"/>
                    <a:pt x="4857955" y="511618"/>
                    <a:pt x="4859228" y="511109"/>
                  </a:cubicBezTo>
                  <a:lnTo>
                    <a:pt x="4866932" y="507989"/>
                  </a:lnTo>
                  <a:cubicBezTo>
                    <a:pt x="4887241" y="499076"/>
                    <a:pt x="4908506" y="492519"/>
                    <a:pt x="4929706" y="486152"/>
                  </a:cubicBezTo>
                  <a:cubicBezTo>
                    <a:pt x="5015337" y="462787"/>
                    <a:pt x="5106506" y="460367"/>
                    <a:pt x="5192264" y="480995"/>
                  </a:cubicBezTo>
                  <a:cubicBezTo>
                    <a:pt x="5197612" y="482332"/>
                    <a:pt x="5203024" y="483478"/>
                    <a:pt x="5208372" y="484879"/>
                  </a:cubicBezTo>
                  <a:lnTo>
                    <a:pt x="5224224" y="489590"/>
                  </a:lnTo>
                  <a:lnTo>
                    <a:pt x="5232183" y="491882"/>
                  </a:lnTo>
                  <a:cubicBezTo>
                    <a:pt x="5234793" y="492773"/>
                    <a:pt x="5237403" y="493728"/>
                    <a:pt x="5240014" y="494620"/>
                  </a:cubicBezTo>
                  <a:lnTo>
                    <a:pt x="5255675" y="500031"/>
                  </a:lnTo>
                  <a:lnTo>
                    <a:pt x="5257649" y="500668"/>
                  </a:lnTo>
                  <a:lnTo>
                    <a:pt x="5259559" y="501496"/>
                  </a:lnTo>
                  <a:lnTo>
                    <a:pt x="5263379" y="503087"/>
                  </a:lnTo>
                  <a:lnTo>
                    <a:pt x="5271082" y="506207"/>
                  </a:lnTo>
                  <a:lnTo>
                    <a:pt x="5278786" y="509326"/>
                  </a:lnTo>
                  <a:lnTo>
                    <a:pt x="5282670" y="510855"/>
                  </a:lnTo>
                  <a:lnTo>
                    <a:pt x="5286426" y="512637"/>
                  </a:lnTo>
                  <a:lnTo>
                    <a:pt x="5301515" y="519704"/>
                  </a:lnTo>
                  <a:lnTo>
                    <a:pt x="5305271" y="521423"/>
                  </a:lnTo>
                  <a:lnTo>
                    <a:pt x="5307181" y="522314"/>
                  </a:lnTo>
                  <a:lnTo>
                    <a:pt x="5309027" y="523333"/>
                  </a:lnTo>
                  <a:lnTo>
                    <a:pt x="5316413" y="527280"/>
                  </a:lnTo>
                  <a:cubicBezTo>
                    <a:pt x="5355885" y="548099"/>
                    <a:pt x="5393003" y="572992"/>
                    <a:pt x="5425599" y="602724"/>
                  </a:cubicBezTo>
                  <a:lnTo>
                    <a:pt x="5437887" y="613866"/>
                  </a:lnTo>
                  <a:cubicBezTo>
                    <a:pt x="5441898" y="617686"/>
                    <a:pt x="5445654" y="621697"/>
                    <a:pt x="5449538" y="625580"/>
                  </a:cubicBezTo>
                  <a:cubicBezTo>
                    <a:pt x="5457560" y="633156"/>
                    <a:pt x="5464563" y="641688"/>
                    <a:pt x="5472075" y="649773"/>
                  </a:cubicBezTo>
                  <a:lnTo>
                    <a:pt x="5474877" y="652829"/>
                  </a:lnTo>
                  <a:lnTo>
                    <a:pt x="5477487" y="656076"/>
                  </a:lnTo>
                  <a:lnTo>
                    <a:pt x="5482708" y="662506"/>
                  </a:lnTo>
                  <a:lnTo>
                    <a:pt x="5487928" y="668937"/>
                  </a:lnTo>
                  <a:cubicBezTo>
                    <a:pt x="5489711" y="671038"/>
                    <a:pt x="5491494" y="673139"/>
                    <a:pt x="5493022" y="675430"/>
                  </a:cubicBezTo>
                  <a:cubicBezTo>
                    <a:pt x="5499388" y="684471"/>
                    <a:pt x="5506391" y="693002"/>
                    <a:pt x="5512185" y="702425"/>
                  </a:cubicBezTo>
                  <a:cubicBezTo>
                    <a:pt x="5515177" y="707072"/>
                    <a:pt x="5518360" y="711593"/>
                    <a:pt x="5521289" y="716240"/>
                  </a:cubicBezTo>
                  <a:lnTo>
                    <a:pt x="5529757" y="730502"/>
                  </a:lnTo>
                  <a:cubicBezTo>
                    <a:pt x="5531157" y="732857"/>
                    <a:pt x="5532685" y="735213"/>
                    <a:pt x="5534022" y="737632"/>
                  </a:cubicBezTo>
                  <a:lnTo>
                    <a:pt x="5537842" y="745017"/>
                  </a:lnTo>
                  <a:lnTo>
                    <a:pt x="5545673" y="759660"/>
                  </a:lnTo>
                  <a:lnTo>
                    <a:pt x="5552676" y="774685"/>
                  </a:lnTo>
                  <a:lnTo>
                    <a:pt x="5556242" y="782198"/>
                  </a:lnTo>
                  <a:cubicBezTo>
                    <a:pt x="5557324" y="784745"/>
                    <a:pt x="5558343" y="787355"/>
                    <a:pt x="5559361" y="789902"/>
                  </a:cubicBezTo>
                  <a:lnTo>
                    <a:pt x="5565728" y="805245"/>
                  </a:lnTo>
                  <a:cubicBezTo>
                    <a:pt x="5567701" y="810402"/>
                    <a:pt x="5569421" y="815686"/>
                    <a:pt x="5571330" y="820907"/>
                  </a:cubicBezTo>
                  <a:cubicBezTo>
                    <a:pt x="5586483" y="862608"/>
                    <a:pt x="5595396" y="906474"/>
                    <a:pt x="5599662" y="950531"/>
                  </a:cubicBezTo>
                  <a:lnTo>
                    <a:pt x="5600108" y="954669"/>
                  </a:lnTo>
                  <a:cubicBezTo>
                    <a:pt x="5600235" y="956069"/>
                    <a:pt x="5600235" y="957406"/>
                    <a:pt x="5600362" y="958807"/>
                  </a:cubicBezTo>
                  <a:lnTo>
                    <a:pt x="5600808" y="967084"/>
                  </a:lnTo>
                  <a:lnTo>
                    <a:pt x="5601317" y="975360"/>
                  </a:lnTo>
                  <a:cubicBezTo>
                    <a:pt x="5601508" y="978098"/>
                    <a:pt x="5601763" y="980899"/>
                    <a:pt x="5601635" y="983637"/>
                  </a:cubicBezTo>
                  <a:cubicBezTo>
                    <a:pt x="5601508" y="994715"/>
                    <a:pt x="5602208" y="1005729"/>
                    <a:pt x="5601381" y="1016806"/>
                  </a:cubicBezTo>
                  <a:close/>
                  <a:moveTo>
                    <a:pt x="7232435" y="1708217"/>
                  </a:moveTo>
                  <a:cubicBezTo>
                    <a:pt x="7296164" y="1703124"/>
                    <a:pt x="7360466" y="1709936"/>
                    <a:pt x="7421585" y="1727763"/>
                  </a:cubicBezTo>
                  <a:cubicBezTo>
                    <a:pt x="7452145" y="1736676"/>
                    <a:pt x="7481941" y="1748327"/>
                    <a:pt x="7510718" y="1762588"/>
                  </a:cubicBezTo>
                  <a:cubicBezTo>
                    <a:pt x="7517785" y="1766408"/>
                    <a:pt x="7524916" y="1770164"/>
                    <a:pt x="7532046" y="1773921"/>
                  </a:cubicBezTo>
                  <a:cubicBezTo>
                    <a:pt x="7539177" y="1777740"/>
                    <a:pt x="7546052" y="1781879"/>
                    <a:pt x="7552865" y="1786080"/>
                  </a:cubicBezTo>
                  <a:cubicBezTo>
                    <a:pt x="7566553" y="1794548"/>
                    <a:pt x="7579796" y="1803525"/>
                    <a:pt x="7592529" y="1813075"/>
                  </a:cubicBezTo>
                  <a:cubicBezTo>
                    <a:pt x="7596985" y="1816640"/>
                    <a:pt x="7601441" y="1820205"/>
                    <a:pt x="7605962" y="1823707"/>
                  </a:cubicBezTo>
                  <a:cubicBezTo>
                    <a:pt x="7608190" y="1825490"/>
                    <a:pt x="7610546" y="1827145"/>
                    <a:pt x="7612710" y="1828991"/>
                  </a:cubicBezTo>
                  <a:lnTo>
                    <a:pt x="7619141" y="1834594"/>
                  </a:lnTo>
                  <a:lnTo>
                    <a:pt x="7625635" y="1840196"/>
                  </a:lnTo>
                  <a:cubicBezTo>
                    <a:pt x="7627799" y="1842043"/>
                    <a:pt x="7630028" y="1843825"/>
                    <a:pt x="7632065" y="1845863"/>
                  </a:cubicBezTo>
                  <a:cubicBezTo>
                    <a:pt x="7636140" y="1849810"/>
                    <a:pt x="7640278" y="1853757"/>
                    <a:pt x="7644479" y="1857641"/>
                  </a:cubicBezTo>
                  <a:lnTo>
                    <a:pt x="7647599" y="1860570"/>
                  </a:lnTo>
                  <a:lnTo>
                    <a:pt x="7650528" y="1863689"/>
                  </a:lnTo>
                  <a:lnTo>
                    <a:pt x="7656449" y="1869865"/>
                  </a:lnTo>
                  <a:cubicBezTo>
                    <a:pt x="7660396" y="1874003"/>
                    <a:pt x="7664471" y="1877950"/>
                    <a:pt x="7668100" y="1882343"/>
                  </a:cubicBezTo>
                  <a:cubicBezTo>
                    <a:pt x="7671856" y="1886609"/>
                    <a:pt x="7675612" y="1890875"/>
                    <a:pt x="7679432" y="1895140"/>
                  </a:cubicBezTo>
                  <a:lnTo>
                    <a:pt x="7690128" y="1908446"/>
                  </a:lnTo>
                  <a:cubicBezTo>
                    <a:pt x="7691911" y="1910675"/>
                    <a:pt x="7693757" y="1912839"/>
                    <a:pt x="7695476" y="1915131"/>
                  </a:cubicBezTo>
                  <a:lnTo>
                    <a:pt x="7700506" y="1922071"/>
                  </a:lnTo>
                  <a:lnTo>
                    <a:pt x="7705535" y="1928947"/>
                  </a:lnTo>
                  <a:cubicBezTo>
                    <a:pt x="7707191" y="1931238"/>
                    <a:pt x="7708973" y="1933467"/>
                    <a:pt x="7710501" y="1935950"/>
                  </a:cubicBezTo>
                  <a:cubicBezTo>
                    <a:pt x="7713621" y="1940725"/>
                    <a:pt x="7716804" y="1945500"/>
                    <a:pt x="7719988" y="1950211"/>
                  </a:cubicBezTo>
                  <a:cubicBezTo>
                    <a:pt x="7721642" y="1952567"/>
                    <a:pt x="7723107" y="1954986"/>
                    <a:pt x="7724508" y="1957469"/>
                  </a:cubicBezTo>
                  <a:lnTo>
                    <a:pt x="7728900" y="1964790"/>
                  </a:lnTo>
                  <a:lnTo>
                    <a:pt x="7733357" y="1972112"/>
                  </a:lnTo>
                  <a:cubicBezTo>
                    <a:pt x="7734822" y="1974531"/>
                    <a:pt x="7736095" y="1977142"/>
                    <a:pt x="7737496" y="1979625"/>
                  </a:cubicBezTo>
                  <a:lnTo>
                    <a:pt x="7745708" y="1994713"/>
                  </a:lnTo>
                  <a:cubicBezTo>
                    <a:pt x="7750547" y="2005091"/>
                    <a:pt x="7755958" y="2015150"/>
                    <a:pt x="7760224" y="2025782"/>
                  </a:cubicBezTo>
                  <a:cubicBezTo>
                    <a:pt x="7765063" y="2036160"/>
                    <a:pt x="7768755" y="2047047"/>
                    <a:pt x="7773021" y="2057679"/>
                  </a:cubicBezTo>
                  <a:lnTo>
                    <a:pt x="7778433" y="2073977"/>
                  </a:lnTo>
                  <a:cubicBezTo>
                    <a:pt x="7779324" y="2076715"/>
                    <a:pt x="7780343" y="2079389"/>
                    <a:pt x="7781107" y="2082126"/>
                  </a:cubicBezTo>
                  <a:lnTo>
                    <a:pt x="7783399" y="2090403"/>
                  </a:lnTo>
                  <a:lnTo>
                    <a:pt x="7785754" y="2098679"/>
                  </a:lnTo>
                  <a:lnTo>
                    <a:pt x="7786964" y="2102818"/>
                  </a:lnTo>
                  <a:cubicBezTo>
                    <a:pt x="7787346" y="2104218"/>
                    <a:pt x="7787601" y="2105619"/>
                    <a:pt x="7787982" y="2107020"/>
                  </a:cubicBezTo>
                  <a:lnTo>
                    <a:pt x="7791993" y="2123764"/>
                  </a:lnTo>
                  <a:cubicBezTo>
                    <a:pt x="7792757" y="2126501"/>
                    <a:pt x="7793140" y="2129366"/>
                    <a:pt x="7793712" y="2132168"/>
                  </a:cubicBezTo>
                  <a:lnTo>
                    <a:pt x="7795304" y="2140635"/>
                  </a:lnTo>
                  <a:lnTo>
                    <a:pt x="7796959" y="2149039"/>
                  </a:lnTo>
                  <a:lnTo>
                    <a:pt x="7798169" y="2157570"/>
                  </a:lnTo>
                  <a:cubicBezTo>
                    <a:pt x="7805236" y="2202837"/>
                    <a:pt x="7806127" y="2248931"/>
                    <a:pt x="7801416" y="2294261"/>
                  </a:cubicBezTo>
                  <a:cubicBezTo>
                    <a:pt x="7800716" y="2299927"/>
                    <a:pt x="7800015" y="2305593"/>
                    <a:pt x="7799379" y="2311260"/>
                  </a:cubicBezTo>
                  <a:cubicBezTo>
                    <a:pt x="7799124" y="2314125"/>
                    <a:pt x="7798487" y="2316862"/>
                    <a:pt x="7798041" y="2319727"/>
                  </a:cubicBezTo>
                  <a:lnTo>
                    <a:pt x="7796641" y="2328131"/>
                  </a:lnTo>
                  <a:lnTo>
                    <a:pt x="7795304" y="2336535"/>
                  </a:lnTo>
                  <a:cubicBezTo>
                    <a:pt x="7794795" y="2339337"/>
                    <a:pt x="7794094" y="2342074"/>
                    <a:pt x="7793521" y="2344875"/>
                  </a:cubicBezTo>
                  <a:lnTo>
                    <a:pt x="7789956" y="2361556"/>
                  </a:lnTo>
                  <a:cubicBezTo>
                    <a:pt x="7786837" y="2372506"/>
                    <a:pt x="7784480" y="2383648"/>
                    <a:pt x="7780724" y="2394471"/>
                  </a:cubicBezTo>
                  <a:lnTo>
                    <a:pt x="7778178" y="2402620"/>
                  </a:lnTo>
                  <a:lnTo>
                    <a:pt x="7776905" y="2406695"/>
                  </a:lnTo>
                  <a:cubicBezTo>
                    <a:pt x="7776459" y="2408032"/>
                    <a:pt x="7775886" y="2409369"/>
                    <a:pt x="7775440" y="2410706"/>
                  </a:cubicBezTo>
                  <a:cubicBezTo>
                    <a:pt x="7773466" y="2416054"/>
                    <a:pt x="7771493" y="2421401"/>
                    <a:pt x="7769583" y="2426813"/>
                  </a:cubicBezTo>
                  <a:cubicBezTo>
                    <a:pt x="7768691" y="2429551"/>
                    <a:pt x="7767546" y="2432161"/>
                    <a:pt x="7766400" y="2434772"/>
                  </a:cubicBezTo>
                  <a:lnTo>
                    <a:pt x="7763089" y="2442666"/>
                  </a:lnTo>
                  <a:cubicBezTo>
                    <a:pt x="7760861" y="2447950"/>
                    <a:pt x="7758824" y="2453298"/>
                    <a:pt x="7756213" y="2458391"/>
                  </a:cubicBezTo>
                  <a:lnTo>
                    <a:pt x="7748891" y="2473926"/>
                  </a:lnTo>
                  <a:cubicBezTo>
                    <a:pt x="7746345" y="2479083"/>
                    <a:pt x="7743480" y="2484049"/>
                    <a:pt x="7740806" y="2489142"/>
                  </a:cubicBezTo>
                  <a:lnTo>
                    <a:pt x="7736795" y="2496782"/>
                  </a:lnTo>
                  <a:cubicBezTo>
                    <a:pt x="7735394" y="2499328"/>
                    <a:pt x="7733803" y="2501684"/>
                    <a:pt x="7732402" y="2504167"/>
                  </a:cubicBezTo>
                  <a:lnTo>
                    <a:pt x="7723616" y="2519001"/>
                  </a:lnTo>
                  <a:cubicBezTo>
                    <a:pt x="7722216" y="2521548"/>
                    <a:pt x="7720497" y="2523840"/>
                    <a:pt x="7718905" y="2526195"/>
                  </a:cubicBezTo>
                  <a:lnTo>
                    <a:pt x="7714130" y="2533326"/>
                  </a:lnTo>
                  <a:lnTo>
                    <a:pt x="7709419" y="2540520"/>
                  </a:lnTo>
                  <a:cubicBezTo>
                    <a:pt x="7708591" y="2541730"/>
                    <a:pt x="7707891" y="2542940"/>
                    <a:pt x="7707063" y="2544086"/>
                  </a:cubicBezTo>
                  <a:lnTo>
                    <a:pt x="7704453" y="2547523"/>
                  </a:lnTo>
                  <a:cubicBezTo>
                    <a:pt x="7701015" y="2552108"/>
                    <a:pt x="7697577" y="2556691"/>
                    <a:pt x="7694203" y="2561275"/>
                  </a:cubicBezTo>
                  <a:lnTo>
                    <a:pt x="7691656" y="2564713"/>
                  </a:lnTo>
                  <a:cubicBezTo>
                    <a:pt x="7690828" y="2565859"/>
                    <a:pt x="7689809" y="2566942"/>
                    <a:pt x="7688919" y="2568024"/>
                  </a:cubicBezTo>
                  <a:lnTo>
                    <a:pt x="7683443" y="2574581"/>
                  </a:lnTo>
                  <a:lnTo>
                    <a:pt x="7678031" y="2581203"/>
                  </a:lnTo>
                  <a:cubicBezTo>
                    <a:pt x="7676186" y="2583367"/>
                    <a:pt x="7674530" y="2585723"/>
                    <a:pt x="7672493" y="2587696"/>
                  </a:cubicBezTo>
                  <a:cubicBezTo>
                    <a:pt x="7668609" y="2591899"/>
                    <a:pt x="7664789" y="2596100"/>
                    <a:pt x="7660969" y="2600303"/>
                  </a:cubicBezTo>
                  <a:lnTo>
                    <a:pt x="7658104" y="2603486"/>
                  </a:lnTo>
                  <a:lnTo>
                    <a:pt x="7656704" y="2605078"/>
                  </a:lnTo>
                  <a:lnTo>
                    <a:pt x="7655176" y="2606542"/>
                  </a:lnTo>
                  <a:lnTo>
                    <a:pt x="7649064" y="2612526"/>
                  </a:lnTo>
                  <a:cubicBezTo>
                    <a:pt x="7644989" y="2616474"/>
                    <a:pt x="7641106" y="2620676"/>
                    <a:pt x="7636904" y="2624559"/>
                  </a:cubicBezTo>
                  <a:cubicBezTo>
                    <a:pt x="7632638" y="2628315"/>
                    <a:pt x="7628373" y="2632135"/>
                    <a:pt x="7624170" y="2635955"/>
                  </a:cubicBezTo>
                  <a:cubicBezTo>
                    <a:pt x="7622006" y="2637865"/>
                    <a:pt x="7620032" y="2639839"/>
                    <a:pt x="7617804" y="2641622"/>
                  </a:cubicBezTo>
                  <a:lnTo>
                    <a:pt x="7611119" y="2646969"/>
                  </a:lnTo>
                  <a:cubicBezTo>
                    <a:pt x="7606662" y="2650535"/>
                    <a:pt x="7602333" y="2654227"/>
                    <a:pt x="7597876" y="2657729"/>
                  </a:cubicBezTo>
                  <a:cubicBezTo>
                    <a:pt x="7593229" y="2661040"/>
                    <a:pt x="7588645" y="2664414"/>
                    <a:pt x="7584061" y="2667788"/>
                  </a:cubicBezTo>
                  <a:cubicBezTo>
                    <a:pt x="7581769" y="2669444"/>
                    <a:pt x="7579541" y="2671226"/>
                    <a:pt x="7577185" y="2672818"/>
                  </a:cubicBezTo>
                  <a:lnTo>
                    <a:pt x="7569991" y="2677529"/>
                  </a:lnTo>
                  <a:cubicBezTo>
                    <a:pt x="7565216" y="2680649"/>
                    <a:pt x="7560505" y="2683896"/>
                    <a:pt x="7555730" y="2686952"/>
                  </a:cubicBezTo>
                  <a:cubicBezTo>
                    <a:pt x="7550764" y="2689817"/>
                    <a:pt x="7545861" y="2692745"/>
                    <a:pt x="7540959" y="2695674"/>
                  </a:cubicBezTo>
                  <a:cubicBezTo>
                    <a:pt x="7538477" y="2697138"/>
                    <a:pt x="7536121" y="2698666"/>
                    <a:pt x="7533574" y="2700067"/>
                  </a:cubicBezTo>
                  <a:lnTo>
                    <a:pt x="7525997" y="2704014"/>
                  </a:lnTo>
                  <a:cubicBezTo>
                    <a:pt x="7520905" y="2706625"/>
                    <a:pt x="7515939" y="2709489"/>
                    <a:pt x="7510845" y="2712036"/>
                  </a:cubicBezTo>
                  <a:cubicBezTo>
                    <a:pt x="7505625" y="2714455"/>
                    <a:pt x="7500467" y="2716875"/>
                    <a:pt x="7495311" y="2719294"/>
                  </a:cubicBezTo>
                  <a:cubicBezTo>
                    <a:pt x="7492700" y="2720504"/>
                    <a:pt x="7490217" y="2721840"/>
                    <a:pt x="7487544" y="2722923"/>
                  </a:cubicBezTo>
                  <a:lnTo>
                    <a:pt x="7479586" y="2726170"/>
                  </a:lnTo>
                  <a:cubicBezTo>
                    <a:pt x="7474301" y="2728271"/>
                    <a:pt x="7469081" y="2730690"/>
                    <a:pt x="7463733" y="2732727"/>
                  </a:cubicBezTo>
                  <a:lnTo>
                    <a:pt x="7447562" y="2738521"/>
                  </a:lnTo>
                  <a:lnTo>
                    <a:pt x="7443551" y="2739985"/>
                  </a:lnTo>
                  <a:cubicBezTo>
                    <a:pt x="7442214" y="2740494"/>
                    <a:pt x="7440876" y="2741004"/>
                    <a:pt x="7439476" y="2741322"/>
                  </a:cubicBezTo>
                  <a:lnTo>
                    <a:pt x="7431263" y="2743805"/>
                  </a:lnTo>
                  <a:cubicBezTo>
                    <a:pt x="7409490" y="2750999"/>
                    <a:pt x="7387015" y="2755711"/>
                    <a:pt x="7364541" y="2760040"/>
                  </a:cubicBezTo>
                  <a:cubicBezTo>
                    <a:pt x="7319402" y="2767552"/>
                    <a:pt x="7273372" y="2770163"/>
                    <a:pt x="7227915" y="2765834"/>
                  </a:cubicBezTo>
                  <a:cubicBezTo>
                    <a:pt x="7205122" y="2764242"/>
                    <a:pt x="7182712" y="2760167"/>
                    <a:pt x="7160365" y="2755647"/>
                  </a:cubicBezTo>
                  <a:cubicBezTo>
                    <a:pt x="7149351" y="2752782"/>
                    <a:pt x="7138146" y="2750681"/>
                    <a:pt x="7127322" y="2747116"/>
                  </a:cubicBezTo>
                  <a:cubicBezTo>
                    <a:pt x="7121847" y="2745461"/>
                    <a:pt x="7116372" y="2744060"/>
                    <a:pt x="7110961" y="2742277"/>
                  </a:cubicBezTo>
                  <a:cubicBezTo>
                    <a:pt x="7105613" y="2740367"/>
                    <a:pt x="7100201" y="2738457"/>
                    <a:pt x="7094789" y="2736611"/>
                  </a:cubicBezTo>
                  <a:cubicBezTo>
                    <a:pt x="7092115" y="2735656"/>
                    <a:pt x="7089378" y="2734828"/>
                    <a:pt x="7086703" y="2733810"/>
                  </a:cubicBezTo>
                  <a:lnTo>
                    <a:pt x="7078809" y="2730499"/>
                  </a:lnTo>
                  <a:cubicBezTo>
                    <a:pt x="7073525" y="2728334"/>
                    <a:pt x="7068240" y="2726170"/>
                    <a:pt x="7062893" y="2724069"/>
                  </a:cubicBezTo>
                  <a:lnTo>
                    <a:pt x="7047358" y="2716747"/>
                  </a:lnTo>
                  <a:lnTo>
                    <a:pt x="7039528" y="2713182"/>
                  </a:lnTo>
                  <a:cubicBezTo>
                    <a:pt x="7036917" y="2711972"/>
                    <a:pt x="7034434" y="2710508"/>
                    <a:pt x="7031887" y="2709171"/>
                  </a:cubicBezTo>
                  <a:lnTo>
                    <a:pt x="7016607" y="2701085"/>
                  </a:lnTo>
                  <a:cubicBezTo>
                    <a:pt x="7013998" y="2699812"/>
                    <a:pt x="7011578" y="2698284"/>
                    <a:pt x="7009095" y="2696756"/>
                  </a:cubicBezTo>
                  <a:lnTo>
                    <a:pt x="7001710" y="2692300"/>
                  </a:lnTo>
                  <a:lnTo>
                    <a:pt x="6994261" y="2687907"/>
                  </a:lnTo>
                  <a:lnTo>
                    <a:pt x="6990505" y="2685742"/>
                  </a:lnTo>
                  <a:cubicBezTo>
                    <a:pt x="6989295" y="2684978"/>
                    <a:pt x="6988149" y="2684150"/>
                    <a:pt x="6986940" y="2683323"/>
                  </a:cubicBezTo>
                  <a:lnTo>
                    <a:pt x="6972615" y="2673773"/>
                  </a:lnTo>
                  <a:cubicBezTo>
                    <a:pt x="6967712" y="2670781"/>
                    <a:pt x="6963255" y="2667152"/>
                    <a:pt x="6958672" y="2663777"/>
                  </a:cubicBezTo>
                  <a:cubicBezTo>
                    <a:pt x="6954152" y="2660339"/>
                    <a:pt x="6949440" y="2657029"/>
                    <a:pt x="6944920" y="2653527"/>
                  </a:cubicBezTo>
                  <a:cubicBezTo>
                    <a:pt x="6940527" y="2649834"/>
                    <a:pt x="6936134" y="2646205"/>
                    <a:pt x="6931741" y="2642576"/>
                  </a:cubicBezTo>
                  <a:cubicBezTo>
                    <a:pt x="6929577" y="2640730"/>
                    <a:pt x="6927285" y="2639011"/>
                    <a:pt x="6925120" y="2637165"/>
                  </a:cubicBezTo>
                  <a:lnTo>
                    <a:pt x="6918817" y="2631372"/>
                  </a:lnTo>
                  <a:lnTo>
                    <a:pt x="6906147" y="2619911"/>
                  </a:lnTo>
                  <a:cubicBezTo>
                    <a:pt x="6902200" y="2615837"/>
                    <a:pt x="6898189" y="2611762"/>
                    <a:pt x="6894178" y="2607751"/>
                  </a:cubicBezTo>
                  <a:lnTo>
                    <a:pt x="6888130" y="2601703"/>
                  </a:lnTo>
                  <a:lnTo>
                    <a:pt x="6882464" y="2595336"/>
                  </a:lnTo>
                  <a:cubicBezTo>
                    <a:pt x="6878708" y="2591071"/>
                    <a:pt x="6874887" y="2586869"/>
                    <a:pt x="6871004" y="2582667"/>
                  </a:cubicBezTo>
                  <a:lnTo>
                    <a:pt x="6860245" y="2569424"/>
                  </a:lnTo>
                  <a:lnTo>
                    <a:pt x="6854833" y="2562803"/>
                  </a:lnTo>
                  <a:cubicBezTo>
                    <a:pt x="6853050" y="2560575"/>
                    <a:pt x="6851459" y="2558219"/>
                    <a:pt x="6849803" y="2555927"/>
                  </a:cubicBezTo>
                  <a:cubicBezTo>
                    <a:pt x="6846429" y="2551344"/>
                    <a:pt x="6843054" y="2546759"/>
                    <a:pt x="6839617" y="2542176"/>
                  </a:cubicBezTo>
                  <a:cubicBezTo>
                    <a:pt x="6836434" y="2537464"/>
                    <a:pt x="6833378" y="2532626"/>
                    <a:pt x="6830195" y="2527915"/>
                  </a:cubicBezTo>
                  <a:lnTo>
                    <a:pt x="6825420" y="2520784"/>
                  </a:lnTo>
                  <a:cubicBezTo>
                    <a:pt x="6823892" y="2518365"/>
                    <a:pt x="6822490" y="2515882"/>
                    <a:pt x="6821026" y="2513399"/>
                  </a:cubicBezTo>
                  <a:cubicBezTo>
                    <a:pt x="6818162" y="2508496"/>
                    <a:pt x="6815169" y="2503594"/>
                    <a:pt x="6812240" y="2498692"/>
                  </a:cubicBezTo>
                  <a:lnTo>
                    <a:pt x="6804218" y="2483539"/>
                  </a:lnTo>
                  <a:lnTo>
                    <a:pt x="6800144" y="2475963"/>
                  </a:lnTo>
                  <a:cubicBezTo>
                    <a:pt x="6798871" y="2473417"/>
                    <a:pt x="6797724" y="2470806"/>
                    <a:pt x="6796515" y="2468196"/>
                  </a:cubicBezTo>
                  <a:cubicBezTo>
                    <a:pt x="6794096" y="2463039"/>
                    <a:pt x="6791676" y="2457818"/>
                    <a:pt x="6789130" y="2452662"/>
                  </a:cubicBezTo>
                  <a:lnTo>
                    <a:pt x="6782572" y="2436809"/>
                  </a:lnTo>
                  <a:lnTo>
                    <a:pt x="6779262" y="2428914"/>
                  </a:lnTo>
                  <a:lnTo>
                    <a:pt x="6776396" y="2420829"/>
                  </a:lnTo>
                  <a:lnTo>
                    <a:pt x="6770540" y="2404657"/>
                  </a:lnTo>
                  <a:lnTo>
                    <a:pt x="6765574" y="2388232"/>
                  </a:lnTo>
                  <a:lnTo>
                    <a:pt x="6763027" y="2380019"/>
                  </a:lnTo>
                  <a:lnTo>
                    <a:pt x="6760990" y="2371678"/>
                  </a:lnTo>
                  <a:lnTo>
                    <a:pt x="6756724" y="2355062"/>
                  </a:lnTo>
                  <a:lnTo>
                    <a:pt x="6753349" y="2338190"/>
                  </a:lnTo>
                  <a:cubicBezTo>
                    <a:pt x="6752777" y="2335389"/>
                    <a:pt x="6752140" y="2332588"/>
                    <a:pt x="6751630" y="2329787"/>
                  </a:cubicBezTo>
                  <a:lnTo>
                    <a:pt x="6750357" y="2321319"/>
                  </a:lnTo>
                  <a:lnTo>
                    <a:pt x="6747747" y="2304320"/>
                  </a:lnTo>
                  <a:cubicBezTo>
                    <a:pt x="6747174" y="2298654"/>
                    <a:pt x="6746601" y="2292924"/>
                    <a:pt x="6745964" y="2287258"/>
                  </a:cubicBezTo>
                  <a:cubicBezTo>
                    <a:pt x="6745710" y="2284393"/>
                    <a:pt x="6745264" y="2281592"/>
                    <a:pt x="6745073" y="2278727"/>
                  </a:cubicBezTo>
                  <a:lnTo>
                    <a:pt x="6744627" y="2270131"/>
                  </a:lnTo>
                  <a:cubicBezTo>
                    <a:pt x="6744372" y="2264402"/>
                    <a:pt x="6743863" y="2258735"/>
                    <a:pt x="6743672" y="2253006"/>
                  </a:cubicBezTo>
                  <a:cubicBezTo>
                    <a:pt x="6743672" y="2247276"/>
                    <a:pt x="6743672" y="2241609"/>
                    <a:pt x="6743545" y="2235880"/>
                  </a:cubicBezTo>
                  <a:cubicBezTo>
                    <a:pt x="6743545" y="2233015"/>
                    <a:pt x="6743354" y="2230150"/>
                    <a:pt x="6743545" y="2227284"/>
                  </a:cubicBezTo>
                  <a:lnTo>
                    <a:pt x="6743927" y="2218753"/>
                  </a:lnTo>
                  <a:cubicBezTo>
                    <a:pt x="6744182" y="2213087"/>
                    <a:pt x="6744246" y="2207357"/>
                    <a:pt x="6744627" y="2201627"/>
                  </a:cubicBezTo>
                  <a:cubicBezTo>
                    <a:pt x="6745200" y="2195961"/>
                    <a:pt x="6745710" y="2190295"/>
                    <a:pt x="6746155" y="2184565"/>
                  </a:cubicBezTo>
                  <a:cubicBezTo>
                    <a:pt x="6746410" y="2181700"/>
                    <a:pt x="6746538" y="2178899"/>
                    <a:pt x="6746919" y="2176034"/>
                  </a:cubicBezTo>
                  <a:lnTo>
                    <a:pt x="6748129" y="2167566"/>
                  </a:lnTo>
                  <a:cubicBezTo>
                    <a:pt x="6748957" y="2161900"/>
                    <a:pt x="6749593" y="2156297"/>
                    <a:pt x="6750485" y="2150631"/>
                  </a:cubicBezTo>
                  <a:cubicBezTo>
                    <a:pt x="6751567" y="2145028"/>
                    <a:pt x="6752649" y="2139426"/>
                    <a:pt x="6753668" y="2133823"/>
                  </a:cubicBezTo>
                  <a:cubicBezTo>
                    <a:pt x="6754177" y="2131022"/>
                    <a:pt x="6754623" y="2128221"/>
                    <a:pt x="6755260" y="2125419"/>
                  </a:cubicBezTo>
                  <a:lnTo>
                    <a:pt x="6757297" y="2117143"/>
                  </a:lnTo>
                  <a:lnTo>
                    <a:pt x="6761244" y="2100526"/>
                  </a:lnTo>
                  <a:cubicBezTo>
                    <a:pt x="6762899" y="2095050"/>
                    <a:pt x="6764555" y="2089639"/>
                    <a:pt x="6766146" y="2084164"/>
                  </a:cubicBezTo>
                  <a:lnTo>
                    <a:pt x="6768502" y="2075951"/>
                  </a:lnTo>
                  <a:lnTo>
                    <a:pt x="6771367" y="2067865"/>
                  </a:lnTo>
                  <a:cubicBezTo>
                    <a:pt x="6773277" y="2062517"/>
                    <a:pt x="6775123" y="2057106"/>
                    <a:pt x="6776969" y="2051694"/>
                  </a:cubicBezTo>
                  <a:cubicBezTo>
                    <a:pt x="6779007" y="2046346"/>
                    <a:pt x="6781299" y="2041126"/>
                    <a:pt x="6783400" y="2035841"/>
                  </a:cubicBezTo>
                  <a:cubicBezTo>
                    <a:pt x="6787347" y="2025082"/>
                    <a:pt x="6792759" y="2014959"/>
                    <a:pt x="6797406" y="2004454"/>
                  </a:cubicBezTo>
                  <a:cubicBezTo>
                    <a:pt x="6798043" y="2003181"/>
                    <a:pt x="6798552" y="2001844"/>
                    <a:pt x="6799252" y="2000571"/>
                  </a:cubicBezTo>
                  <a:lnTo>
                    <a:pt x="6801290" y="1996751"/>
                  </a:lnTo>
                  <a:lnTo>
                    <a:pt x="6805365" y="1989111"/>
                  </a:lnTo>
                  <a:lnTo>
                    <a:pt x="6809376" y="1981471"/>
                  </a:lnTo>
                  <a:lnTo>
                    <a:pt x="6811349" y="1977651"/>
                  </a:lnTo>
                  <a:cubicBezTo>
                    <a:pt x="6811349" y="1977651"/>
                    <a:pt x="6811604" y="1977142"/>
                    <a:pt x="6811795" y="1976823"/>
                  </a:cubicBezTo>
                  <a:lnTo>
                    <a:pt x="6812113" y="1976314"/>
                  </a:lnTo>
                  <a:lnTo>
                    <a:pt x="6812877" y="1975041"/>
                  </a:lnTo>
                  <a:lnTo>
                    <a:pt x="6814468" y="1972494"/>
                  </a:lnTo>
                  <a:lnTo>
                    <a:pt x="6820645" y="1962180"/>
                  </a:lnTo>
                  <a:cubicBezTo>
                    <a:pt x="6822745" y="1958742"/>
                    <a:pt x="6824592" y="1955177"/>
                    <a:pt x="6826820" y="1951866"/>
                  </a:cubicBezTo>
                  <a:lnTo>
                    <a:pt x="6833504" y="1941934"/>
                  </a:lnTo>
                  <a:cubicBezTo>
                    <a:pt x="6851267" y="1915322"/>
                    <a:pt x="6871322" y="1890365"/>
                    <a:pt x="6893414" y="1867445"/>
                  </a:cubicBezTo>
                  <a:cubicBezTo>
                    <a:pt x="6915442" y="1844462"/>
                    <a:pt x="6939827" y="1823771"/>
                    <a:pt x="6965802" y="1805308"/>
                  </a:cubicBezTo>
                  <a:cubicBezTo>
                    <a:pt x="6991778" y="1786844"/>
                    <a:pt x="7019473" y="1770737"/>
                    <a:pt x="7048377" y="1757176"/>
                  </a:cubicBezTo>
                  <a:cubicBezTo>
                    <a:pt x="7106249" y="1729991"/>
                    <a:pt x="7169215" y="1713311"/>
                    <a:pt x="7232944" y="1708154"/>
                  </a:cubicBezTo>
                  <a:close/>
                </a:path>
              </a:pathLst>
            </a:custGeom>
            <a:solidFill>
              <a:srgbClr val="383E4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" name="Graphic 2">
              <a:extLst>
                <a:ext uri="{FF2B5EF4-FFF2-40B4-BE49-F238E27FC236}">
                  <a16:creationId xmlns:a16="http://schemas.microsoft.com/office/drawing/2014/main" id="{1C1EBCBF-9B3A-3BC0-5C61-3ADB06999644}"/>
                </a:ext>
              </a:extLst>
            </p:cNvPr>
            <p:cNvGrpSpPr/>
            <p:nvPr/>
          </p:nvGrpSpPr>
          <p:grpSpPr>
            <a:xfrm>
              <a:off x="0" y="1812631"/>
              <a:ext cx="12194227" cy="3235695"/>
              <a:chOff x="0" y="1812631"/>
              <a:chExt cx="12194227" cy="3235695"/>
            </a:xfrm>
          </p:grpSpPr>
          <p:grpSp>
            <p:nvGrpSpPr>
              <p:cNvPr id="9" name="Graphic 2">
                <a:extLst>
                  <a:ext uri="{FF2B5EF4-FFF2-40B4-BE49-F238E27FC236}">
                    <a16:creationId xmlns:a16="http://schemas.microsoft.com/office/drawing/2014/main" id="{13B9FECA-40B1-DC58-3159-90D5A2E3BFDF}"/>
                  </a:ext>
                </a:extLst>
              </p:cNvPr>
              <p:cNvGrpSpPr/>
              <p:nvPr/>
            </p:nvGrpSpPr>
            <p:grpSpPr>
              <a:xfrm>
                <a:off x="5411499" y="1934476"/>
                <a:ext cx="1534764" cy="2995418"/>
                <a:chOff x="5411499" y="1934476"/>
                <a:chExt cx="1534764" cy="2995418"/>
              </a:xfrm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7FE084FC-D69C-80BA-5F78-D0410B1E7ABC}"/>
                    </a:ext>
                  </a:extLst>
                </p:cNvPr>
                <p:cNvSpPr/>
                <p:nvPr/>
              </p:nvSpPr>
              <p:spPr>
                <a:xfrm>
                  <a:off x="5411499" y="1934476"/>
                  <a:ext cx="1534764" cy="2995418"/>
                </a:xfrm>
                <a:custGeom>
                  <a:avLst/>
                  <a:gdLst>
                    <a:gd name="connsiteX0" fmla="*/ 955017 w 1534764"/>
                    <a:gd name="connsiteY0" fmla="*/ 2645410 h 2995418"/>
                    <a:gd name="connsiteX1" fmla="*/ 895298 w 1534764"/>
                    <a:gd name="connsiteY1" fmla="*/ 2751541 h 2995418"/>
                    <a:gd name="connsiteX2" fmla="*/ 891669 w 1534764"/>
                    <a:gd name="connsiteY2" fmla="*/ 2757716 h 2995418"/>
                    <a:gd name="connsiteX3" fmla="*/ 887913 w 1534764"/>
                    <a:gd name="connsiteY3" fmla="*/ 2764083 h 2995418"/>
                    <a:gd name="connsiteX4" fmla="*/ 880146 w 1534764"/>
                    <a:gd name="connsiteY4" fmla="*/ 2776625 h 2995418"/>
                    <a:gd name="connsiteX5" fmla="*/ 863274 w 1534764"/>
                    <a:gd name="connsiteY5" fmla="*/ 2801009 h 2995418"/>
                    <a:gd name="connsiteX6" fmla="*/ 854297 w 1534764"/>
                    <a:gd name="connsiteY6" fmla="*/ 2812851 h 2995418"/>
                    <a:gd name="connsiteX7" fmla="*/ 844875 w 1534764"/>
                    <a:gd name="connsiteY7" fmla="*/ 2824375 h 2995418"/>
                    <a:gd name="connsiteX8" fmla="*/ 825075 w 1534764"/>
                    <a:gd name="connsiteY8" fmla="*/ 2846658 h 2995418"/>
                    <a:gd name="connsiteX9" fmla="*/ 733014 w 1534764"/>
                    <a:gd name="connsiteY9" fmla="*/ 2922038 h 2995418"/>
                    <a:gd name="connsiteX10" fmla="*/ 625674 w 1534764"/>
                    <a:gd name="connsiteY10" fmla="*/ 2972143 h 2995418"/>
                    <a:gd name="connsiteX11" fmla="*/ 509420 w 1534764"/>
                    <a:gd name="connsiteY11" fmla="*/ 2994362 h 2995418"/>
                    <a:gd name="connsiteX12" fmla="*/ 494585 w 1534764"/>
                    <a:gd name="connsiteY12" fmla="*/ 2995190 h 2995418"/>
                    <a:gd name="connsiteX13" fmla="*/ 479688 w 1534764"/>
                    <a:gd name="connsiteY13" fmla="*/ 2995381 h 2995418"/>
                    <a:gd name="connsiteX14" fmla="*/ 449956 w 1534764"/>
                    <a:gd name="connsiteY14" fmla="*/ 2994617 h 2995418"/>
                    <a:gd name="connsiteX15" fmla="*/ 390810 w 1534764"/>
                    <a:gd name="connsiteY15" fmla="*/ 2987359 h 2995418"/>
                    <a:gd name="connsiteX16" fmla="*/ 332938 w 1534764"/>
                    <a:gd name="connsiteY16" fmla="*/ 2972843 h 2995418"/>
                    <a:gd name="connsiteX17" fmla="*/ 277613 w 1534764"/>
                    <a:gd name="connsiteY17" fmla="*/ 2951197 h 2995418"/>
                    <a:gd name="connsiteX18" fmla="*/ 264243 w 1534764"/>
                    <a:gd name="connsiteY18" fmla="*/ 2944830 h 2995418"/>
                    <a:gd name="connsiteX19" fmla="*/ 251191 w 1534764"/>
                    <a:gd name="connsiteY19" fmla="*/ 2937954 h 2995418"/>
                    <a:gd name="connsiteX20" fmla="*/ 225661 w 1534764"/>
                    <a:gd name="connsiteY20" fmla="*/ 2923184 h 2995418"/>
                    <a:gd name="connsiteX21" fmla="*/ 213246 w 1534764"/>
                    <a:gd name="connsiteY21" fmla="*/ 2915162 h 2995418"/>
                    <a:gd name="connsiteX22" fmla="*/ 201023 w 1534764"/>
                    <a:gd name="connsiteY22" fmla="*/ 2906822 h 2995418"/>
                    <a:gd name="connsiteX23" fmla="*/ 189053 w 1534764"/>
                    <a:gd name="connsiteY23" fmla="*/ 2897972 h 2995418"/>
                    <a:gd name="connsiteX24" fmla="*/ 183132 w 1534764"/>
                    <a:gd name="connsiteY24" fmla="*/ 2893516 h 2995418"/>
                    <a:gd name="connsiteX25" fmla="*/ 177339 w 1534764"/>
                    <a:gd name="connsiteY25" fmla="*/ 2888804 h 2995418"/>
                    <a:gd name="connsiteX26" fmla="*/ 94892 w 1534764"/>
                    <a:gd name="connsiteY26" fmla="*/ 2802983 h 2995418"/>
                    <a:gd name="connsiteX27" fmla="*/ 86106 w 1534764"/>
                    <a:gd name="connsiteY27" fmla="*/ 2790950 h 2995418"/>
                    <a:gd name="connsiteX28" fmla="*/ 77829 w 1534764"/>
                    <a:gd name="connsiteY28" fmla="*/ 2778599 h 2995418"/>
                    <a:gd name="connsiteX29" fmla="*/ 62295 w 1534764"/>
                    <a:gd name="connsiteY29" fmla="*/ 2753196 h 2995418"/>
                    <a:gd name="connsiteX30" fmla="*/ 36319 w 1534764"/>
                    <a:gd name="connsiteY30" fmla="*/ 2699844 h 2995418"/>
                    <a:gd name="connsiteX31" fmla="*/ 17092 w 1534764"/>
                    <a:gd name="connsiteY31" fmla="*/ 2643819 h 2995418"/>
                    <a:gd name="connsiteX32" fmla="*/ 10153 w 1534764"/>
                    <a:gd name="connsiteY32" fmla="*/ 2614978 h 2995418"/>
                    <a:gd name="connsiteX33" fmla="*/ 7288 w 1534764"/>
                    <a:gd name="connsiteY33" fmla="*/ 2600462 h 2995418"/>
                    <a:gd name="connsiteX34" fmla="*/ 4996 w 1534764"/>
                    <a:gd name="connsiteY34" fmla="*/ 2585819 h 2995418"/>
                    <a:gd name="connsiteX35" fmla="*/ 2576 w 1534764"/>
                    <a:gd name="connsiteY35" fmla="*/ 2467210 h 2995418"/>
                    <a:gd name="connsiteX36" fmla="*/ 29634 w 1534764"/>
                    <a:gd name="connsiteY36" fmla="*/ 2351338 h 2995418"/>
                    <a:gd name="connsiteX37" fmla="*/ 35046 w 1534764"/>
                    <a:gd name="connsiteY37" fmla="*/ 2337522 h 2995418"/>
                    <a:gd name="connsiteX38" fmla="*/ 40776 w 1534764"/>
                    <a:gd name="connsiteY38" fmla="*/ 2323834 h 2995418"/>
                    <a:gd name="connsiteX39" fmla="*/ 47015 w 1534764"/>
                    <a:gd name="connsiteY39" fmla="*/ 2310401 h 2995418"/>
                    <a:gd name="connsiteX40" fmla="*/ 50198 w 1534764"/>
                    <a:gd name="connsiteY40" fmla="*/ 2303716 h 2995418"/>
                    <a:gd name="connsiteX41" fmla="*/ 53573 w 1534764"/>
                    <a:gd name="connsiteY41" fmla="*/ 2297158 h 2995418"/>
                    <a:gd name="connsiteX42" fmla="*/ 60512 w 1534764"/>
                    <a:gd name="connsiteY42" fmla="*/ 2284170 h 2995418"/>
                    <a:gd name="connsiteX43" fmla="*/ 64651 w 1534764"/>
                    <a:gd name="connsiteY43" fmla="*/ 2276785 h 2995418"/>
                    <a:gd name="connsiteX44" fmla="*/ 72099 w 1534764"/>
                    <a:gd name="connsiteY44" fmla="*/ 2263542 h 2995418"/>
                    <a:gd name="connsiteX45" fmla="*/ 101959 w 1534764"/>
                    <a:gd name="connsiteY45" fmla="*/ 2210445 h 2995418"/>
                    <a:gd name="connsiteX46" fmla="*/ 579770 w 1534764"/>
                    <a:gd name="connsiteY46" fmla="*/ 1361398 h 2995418"/>
                    <a:gd name="connsiteX47" fmla="*/ 1057582 w 1534764"/>
                    <a:gd name="connsiteY47" fmla="*/ 512351 h 2995418"/>
                    <a:gd name="connsiteX48" fmla="*/ 1065031 w 1534764"/>
                    <a:gd name="connsiteY48" fmla="*/ 499108 h 2995418"/>
                    <a:gd name="connsiteX49" fmla="*/ 1065350 w 1534764"/>
                    <a:gd name="connsiteY49" fmla="*/ 498472 h 2995418"/>
                    <a:gd name="connsiteX50" fmla="*/ 1065350 w 1534764"/>
                    <a:gd name="connsiteY50" fmla="*/ 498472 h 2995418"/>
                    <a:gd name="connsiteX51" fmla="*/ 1065350 w 1534764"/>
                    <a:gd name="connsiteY51" fmla="*/ 498217 h 2995418"/>
                    <a:gd name="connsiteX52" fmla="*/ 1065477 w 1534764"/>
                    <a:gd name="connsiteY52" fmla="*/ 497899 h 2995418"/>
                    <a:gd name="connsiteX53" fmla="*/ 1065859 w 1534764"/>
                    <a:gd name="connsiteY53" fmla="*/ 497262 h 2995418"/>
                    <a:gd name="connsiteX54" fmla="*/ 1066814 w 1534764"/>
                    <a:gd name="connsiteY54" fmla="*/ 494843 h 2995418"/>
                    <a:gd name="connsiteX55" fmla="*/ 1067833 w 1534764"/>
                    <a:gd name="connsiteY55" fmla="*/ 490259 h 2995418"/>
                    <a:gd name="connsiteX56" fmla="*/ 1066304 w 1534764"/>
                    <a:gd name="connsiteY56" fmla="*/ 480072 h 2995418"/>
                    <a:gd name="connsiteX57" fmla="*/ 1066050 w 1534764"/>
                    <a:gd name="connsiteY57" fmla="*/ 479436 h 2995418"/>
                    <a:gd name="connsiteX58" fmla="*/ 1065732 w 1534764"/>
                    <a:gd name="connsiteY58" fmla="*/ 478863 h 2995418"/>
                    <a:gd name="connsiteX59" fmla="*/ 1065477 w 1534764"/>
                    <a:gd name="connsiteY59" fmla="*/ 478290 h 2995418"/>
                    <a:gd name="connsiteX60" fmla="*/ 1065158 w 1534764"/>
                    <a:gd name="connsiteY60" fmla="*/ 477717 h 2995418"/>
                    <a:gd name="connsiteX61" fmla="*/ 1064840 w 1534764"/>
                    <a:gd name="connsiteY61" fmla="*/ 477144 h 2995418"/>
                    <a:gd name="connsiteX62" fmla="*/ 1064586 w 1534764"/>
                    <a:gd name="connsiteY62" fmla="*/ 476571 h 2995418"/>
                    <a:gd name="connsiteX63" fmla="*/ 1064204 w 1534764"/>
                    <a:gd name="connsiteY63" fmla="*/ 476125 h 2995418"/>
                    <a:gd name="connsiteX64" fmla="*/ 1063885 w 1534764"/>
                    <a:gd name="connsiteY64" fmla="*/ 475616 h 2995418"/>
                    <a:gd name="connsiteX65" fmla="*/ 1060765 w 1534764"/>
                    <a:gd name="connsiteY65" fmla="*/ 472114 h 2995418"/>
                    <a:gd name="connsiteX66" fmla="*/ 1056182 w 1534764"/>
                    <a:gd name="connsiteY66" fmla="*/ 469122 h 2995418"/>
                    <a:gd name="connsiteX67" fmla="*/ 1051470 w 1534764"/>
                    <a:gd name="connsiteY67" fmla="*/ 467403 h 2995418"/>
                    <a:gd name="connsiteX68" fmla="*/ 1049179 w 1534764"/>
                    <a:gd name="connsiteY68" fmla="*/ 466957 h 2995418"/>
                    <a:gd name="connsiteX69" fmla="*/ 1046759 w 1534764"/>
                    <a:gd name="connsiteY69" fmla="*/ 466957 h 2995418"/>
                    <a:gd name="connsiteX70" fmla="*/ 1046122 w 1534764"/>
                    <a:gd name="connsiteY70" fmla="*/ 466957 h 2995418"/>
                    <a:gd name="connsiteX71" fmla="*/ 1045486 w 1534764"/>
                    <a:gd name="connsiteY71" fmla="*/ 467021 h 2995418"/>
                    <a:gd name="connsiteX72" fmla="*/ 1045168 w 1534764"/>
                    <a:gd name="connsiteY72" fmla="*/ 467021 h 2995418"/>
                    <a:gd name="connsiteX73" fmla="*/ 1044849 w 1534764"/>
                    <a:gd name="connsiteY73" fmla="*/ 467085 h 2995418"/>
                    <a:gd name="connsiteX74" fmla="*/ 1044212 w 1534764"/>
                    <a:gd name="connsiteY74" fmla="*/ 467085 h 2995418"/>
                    <a:gd name="connsiteX75" fmla="*/ 1043576 w 1534764"/>
                    <a:gd name="connsiteY75" fmla="*/ 467212 h 2995418"/>
                    <a:gd name="connsiteX76" fmla="*/ 1042939 w 1534764"/>
                    <a:gd name="connsiteY76" fmla="*/ 467276 h 2995418"/>
                    <a:gd name="connsiteX77" fmla="*/ 1041602 w 1534764"/>
                    <a:gd name="connsiteY77" fmla="*/ 467594 h 2995418"/>
                    <a:gd name="connsiteX78" fmla="*/ 1040902 w 1534764"/>
                    <a:gd name="connsiteY78" fmla="*/ 467721 h 2995418"/>
                    <a:gd name="connsiteX79" fmla="*/ 1040265 w 1534764"/>
                    <a:gd name="connsiteY79" fmla="*/ 467976 h 2995418"/>
                    <a:gd name="connsiteX80" fmla="*/ 1039947 w 1534764"/>
                    <a:gd name="connsiteY80" fmla="*/ 467976 h 2995418"/>
                    <a:gd name="connsiteX81" fmla="*/ 1039629 w 1534764"/>
                    <a:gd name="connsiteY81" fmla="*/ 468103 h 2995418"/>
                    <a:gd name="connsiteX82" fmla="*/ 1038992 w 1534764"/>
                    <a:gd name="connsiteY82" fmla="*/ 468294 h 2995418"/>
                    <a:gd name="connsiteX83" fmla="*/ 1038419 w 1534764"/>
                    <a:gd name="connsiteY83" fmla="*/ 468612 h 2995418"/>
                    <a:gd name="connsiteX84" fmla="*/ 1037782 w 1534764"/>
                    <a:gd name="connsiteY84" fmla="*/ 468867 h 2995418"/>
                    <a:gd name="connsiteX85" fmla="*/ 1036636 w 1534764"/>
                    <a:gd name="connsiteY85" fmla="*/ 469440 h 2995418"/>
                    <a:gd name="connsiteX86" fmla="*/ 1032625 w 1534764"/>
                    <a:gd name="connsiteY86" fmla="*/ 472178 h 2995418"/>
                    <a:gd name="connsiteX87" fmla="*/ 1029442 w 1534764"/>
                    <a:gd name="connsiteY87" fmla="*/ 475743 h 2995418"/>
                    <a:gd name="connsiteX88" fmla="*/ 1029060 w 1534764"/>
                    <a:gd name="connsiteY88" fmla="*/ 476316 h 2995418"/>
                    <a:gd name="connsiteX89" fmla="*/ 1028805 w 1534764"/>
                    <a:gd name="connsiteY89" fmla="*/ 476571 h 2995418"/>
                    <a:gd name="connsiteX90" fmla="*/ 1028678 w 1534764"/>
                    <a:gd name="connsiteY90" fmla="*/ 476953 h 2995418"/>
                    <a:gd name="connsiteX91" fmla="*/ 1028296 w 1534764"/>
                    <a:gd name="connsiteY91" fmla="*/ 477589 h 2995418"/>
                    <a:gd name="connsiteX92" fmla="*/ 1028296 w 1534764"/>
                    <a:gd name="connsiteY92" fmla="*/ 477589 h 2995418"/>
                    <a:gd name="connsiteX93" fmla="*/ 1028105 w 1534764"/>
                    <a:gd name="connsiteY93" fmla="*/ 477971 h 2995418"/>
                    <a:gd name="connsiteX94" fmla="*/ 1027150 w 1534764"/>
                    <a:gd name="connsiteY94" fmla="*/ 479627 h 2995418"/>
                    <a:gd name="connsiteX95" fmla="*/ 1025304 w 1534764"/>
                    <a:gd name="connsiteY95" fmla="*/ 482937 h 2995418"/>
                    <a:gd name="connsiteX96" fmla="*/ 1010342 w 1534764"/>
                    <a:gd name="connsiteY96" fmla="*/ 509486 h 2995418"/>
                    <a:gd name="connsiteX97" fmla="*/ 950624 w 1534764"/>
                    <a:gd name="connsiteY97" fmla="*/ 615617 h 2995418"/>
                    <a:gd name="connsiteX98" fmla="*/ 543736 w 1534764"/>
                    <a:gd name="connsiteY98" fmla="*/ 386611 h 2995418"/>
                    <a:gd name="connsiteX99" fmla="*/ 603454 w 1534764"/>
                    <a:gd name="connsiteY99" fmla="*/ 280480 h 2995418"/>
                    <a:gd name="connsiteX100" fmla="*/ 618416 w 1534764"/>
                    <a:gd name="connsiteY100" fmla="*/ 253932 h 2995418"/>
                    <a:gd name="connsiteX101" fmla="*/ 620262 w 1534764"/>
                    <a:gd name="connsiteY101" fmla="*/ 250621 h 2995418"/>
                    <a:gd name="connsiteX102" fmla="*/ 621217 w 1534764"/>
                    <a:gd name="connsiteY102" fmla="*/ 248965 h 2995418"/>
                    <a:gd name="connsiteX103" fmla="*/ 622936 w 1534764"/>
                    <a:gd name="connsiteY103" fmla="*/ 246037 h 2995418"/>
                    <a:gd name="connsiteX104" fmla="*/ 630321 w 1534764"/>
                    <a:gd name="connsiteY104" fmla="*/ 233558 h 2995418"/>
                    <a:gd name="connsiteX105" fmla="*/ 634077 w 1534764"/>
                    <a:gd name="connsiteY105" fmla="*/ 227383 h 2995418"/>
                    <a:gd name="connsiteX106" fmla="*/ 638088 w 1534764"/>
                    <a:gd name="connsiteY106" fmla="*/ 221271 h 2995418"/>
                    <a:gd name="connsiteX107" fmla="*/ 646174 w 1534764"/>
                    <a:gd name="connsiteY107" fmla="*/ 209174 h 2995418"/>
                    <a:gd name="connsiteX108" fmla="*/ 723782 w 1534764"/>
                    <a:gd name="connsiteY108" fmla="*/ 122080 h 2995418"/>
                    <a:gd name="connsiteX109" fmla="*/ 819854 w 1534764"/>
                    <a:gd name="connsiteY109" fmla="*/ 55931 h 2995418"/>
                    <a:gd name="connsiteX110" fmla="*/ 846021 w 1534764"/>
                    <a:gd name="connsiteY110" fmla="*/ 43134 h 2995418"/>
                    <a:gd name="connsiteX111" fmla="*/ 859390 w 1534764"/>
                    <a:gd name="connsiteY111" fmla="*/ 37404 h 2995418"/>
                    <a:gd name="connsiteX112" fmla="*/ 872888 w 1534764"/>
                    <a:gd name="connsiteY112" fmla="*/ 31992 h 2995418"/>
                    <a:gd name="connsiteX113" fmla="*/ 886576 w 1534764"/>
                    <a:gd name="connsiteY113" fmla="*/ 27027 h 2995418"/>
                    <a:gd name="connsiteX114" fmla="*/ 893452 w 1534764"/>
                    <a:gd name="connsiteY114" fmla="*/ 24671 h 2995418"/>
                    <a:gd name="connsiteX115" fmla="*/ 900391 w 1534764"/>
                    <a:gd name="connsiteY115" fmla="*/ 22506 h 2995418"/>
                    <a:gd name="connsiteX116" fmla="*/ 914334 w 1534764"/>
                    <a:gd name="connsiteY116" fmla="*/ 18304 h 2995418"/>
                    <a:gd name="connsiteX117" fmla="*/ 928404 w 1534764"/>
                    <a:gd name="connsiteY117" fmla="*/ 14612 h 2995418"/>
                    <a:gd name="connsiteX118" fmla="*/ 956799 w 1534764"/>
                    <a:gd name="connsiteY118" fmla="*/ 8373 h 2995418"/>
                    <a:gd name="connsiteX119" fmla="*/ 971124 w 1534764"/>
                    <a:gd name="connsiteY119" fmla="*/ 5953 h 2995418"/>
                    <a:gd name="connsiteX120" fmla="*/ 985513 w 1534764"/>
                    <a:gd name="connsiteY120" fmla="*/ 3852 h 2995418"/>
                    <a:gd name="connsiteX121" fmla="*/ 999965 w 1534764"/>
                    <a:gd name="connsiteY121" fmla="*/ 2260 h 2995418"/>
                    <a:gd name="connsiteX122" fmla="*/ 1007223 w 1534764"/>
                    <a:gd name="connsiteY122" fmla="*/ 1560 h 2995418"/>
                    <a:gd name="connsiteX123" fmla="*/ 1014481 w 1534764"/>
                    <a:gd name="connsiteY123" fmla="*/ 1115 h 2995418"/>
                    <a:gd name="connsiteX124" fmla="*/ 1029060 w 1534764"/>
                    <a:gd name="connsiteY124" fmla="*/ 287 h 2995418"/>
                    <a:gd name="connsiteX125" fmla="*/ 1043639 w 1534764"/>
                    <a:gd name="connsiteY125" fmla="*/ 32 h 2995418"/>
                    <a:gd name="connsiteX126" fmla="*/ 1101957 w 1534764"/>
                    <a:gd name="connsiteY126" fmla="*/ 3088 h 2995418"/>
                    <a:gd name="connsiteX127" fmla="*/ 1159575 w 1534764"/>
                    <a:gd name="connsiteY127" fmla="*/ 13275 h 2995418"/>
                    <a:gd name="connsiteX128" fmla="*/ 1268826 w 1534764"/>
                    <a:gd name="connsiteY128" fmla="*/ 53575 h 2995418"/>
                    <a:gd name="connsiteX129" fmla="*/ 1365152 w 1534764"/>
                    <a:gd name="connsiteY129" fmla="*/ 118260 h 2995418"/>
                    <a:gd name="connsiteX130" fmla="*/ 1443907 w 1534764"/>
                    <a:gd name="connsiteY130" fmla="*/ 204527 h 2995418"/>
                    <a:gd name="connsiteX131" fmla="*/ 1499742 w 1534764"/>
                    <a:gd name="connsiteY131" fmla="*/ 306710 h 2995418"/>
                    <a:gd name="connsiteX132" fmla="*/ 1532465 w 1534764"/>
                    <a:gd name="connsiteY132" fmla="*/ 535271 h 2995418"/>
                    <a:gd name="connsiteX133" fmla="*/ 1507317 w 1534764"/>
                    <a:gd name="connsiteY133" fmla="*/ 649360 h 2995418"/>
                    <a:gd name="connsiteX134" fmla="*/ 1484843 w 1534764"/>
                    <a:gd name="connsiteY134" fmla="*/ 703094 h 2995418"/>
                    <a:gd name="connsiteX135" fmla="*/ 1478222 w 1534764"/>
                    <a:gd name="connsiteY135" fmla="*/ 715954 h 2995418"/>
                    <a:gd name="connsiteX136" fmla="*/ 1474784 w 1534764"/>
                    <a:gd name="connsiteY136" fmla="*/ 722321 h 2995418"/>
                    <a:gd name="connsiteX137" fmla="*/ 1471601 w 1534764"/>
                    <a:gd name="connsiteY137" fmla="*/ 728114 h 2995418"/>
                    <a:gd name="connsiteX138" fmla="*/ 1464152 w 1534764"/>
                    <a:gd name="connsiteY138" fmla="*/ 741357 h 2995418"/>
                    <a:gd name="connsiteX139" fmla="*/ 986340 w 1534764"/>
                    <a:gd name="connsiteY139" fmla="*/ 1590404 h 2995418"/>
                    <a:gd name="connsiteX140" fmla="*/ 508528 w 1534764"/>
                    <a:gd name="connsiteY140" fmla="*/ 2439451 h 2995418"/>
                    <a:gd name="connsiteX141" fmla="*/ 478669 w 1534764"/>
                    <a:gd name="connsiteY141" fmla="*/ 2492485 h 2995418"/>
                    <a:gd name="connsiteX142" fmla="*/ 471220 w 1534764"/>
                    <a:gd name="connsiteY142" fmla="*/ 2505727 h 2995418"/>
                    <a:gd name="connsiteX143" fmla="*/ 469374 w 1534764"/>
                    <a:gd name="connsiteY143" fmla="*/ 2509038 h 2995418"/>
                    <a:gd name="connsiteX144" fmla="*/ 468419 w 1534764"/>
                    <a:gd name="connsiteY144" fmla="*/ 2510693 h 2995418"/>
                    <a:gd name="connsiteX145" fmla="*/ 467973 w 1534764"/>
                    <a:gd name="connsiteY145" fmla="*/ 2511521 h 2995418"/>
                    <a:gd name="connsiteX146" fmla="*/ 467973 w 1534764"/>
                    <a:gd name="connsiteY146" fmla="*/ 2511585 h 2995418"/>
                    <a:gd name="connsiteX147" fmla="*/ 467782 w 1534764"/>
                    <a:gd name="connsiteY147" fmla="*/ 2512030 h 2995418"/>
                    <a:gd name="connsiteX148" fmla="*/ 467591 w 1534764"/>
                    <a:gd name="connsiteY148" fmla="*/ 2512221 h 2995418"/>
                    <a:gd name="connsiteX149" fmla="*/ 467591 w 1534764"/>
                    <a:gd name="connsiteY149" fmla="*/ 2512412 h 2995418"/>
                    <a:gd name="connsiteX150" fmla="*/ 467400 w 1534764"/>
                    <a:gd name="connsiteY150" fmla="*/ 2512794 h 2995418"/>
                    <a:gd name="connsiteX151" fmla="*/ 467273 w 1534764"/>
                    <a:gd name="connsiteY151" fmla="*/ 2513176 h 2995418"/>
                    <a:gd name="connsiteX152" fmla="*/ 467082 w 1534764"/>
                    <a:gd name="connsiteY152" fmla="*/ 2513494 h 2995418"/>
                    <a:gd name="connsiteX153" fmla="*/ 466509 w 1534764"/>
                    <a:gd name="connsiteY153" fmla="*/ 2515914 h 2995418"/>
                    <a:gd name="connsiteX154" fmla="*/ 466509 w 1534764"/>
                    <a:gd name="connsiteY154" fmla="*/ 2516551 h 2995418"/>
                    <a:gd name="connsiteX155" fmla="*/ 466509 w 1534764"/>
                    <a:gd name="connsiteY155" fmla="*/ 2516869 h 2995418"/>
                    <a:gd name="connsiteX156" fmla="*/ 466509 w 1534764"/>
                    <a:gd name="connsiteY156" fmla="*/ 2517187 h 2995418"/>
                    <a:gd name="connsiteX157" fmla="*/ 466509 w 1534764"/>
                    <a:gd name="connsiteY157" fmla="*/ 2517569 h 2995418"/>
                    <a:gd name="connsiteX158" fmla="*/ 466509 w 1534764"/>
                    <a:gd name="connsiteY158" fmla="*/ 2517951 h 2995418"/>
                    <a:gd name="connsiteX159" fmla="*/ 466573 w 1534764"/>
                    <a:gd name="connsiteY159" fmla="*/ 2518333 h 2995418"/>
                    <a:gd name="connsiteX160" fmla="*/ 466573 w 1534764"/>
                    <a:gd name="connsiteY160" fmla="*/ 2518524 h 2995418"/>
                    <a:gd name="connsiteX161" fmla="*/ 466636 w 1534764"/>
                    <a:gd name="connsiteY161" fmla="*/ 2518715 h 2995418"/>
                    <a:gd name="connsiteX162" fmla="*/ 466636 w 1534764"/>
                    <a:gd name="connsiteY162" fmla="*/ 2519097 h 2995418"/>
                    <a:gd name="connsiteX163" fmla="*/ 466764 w 1534764"/>
                    <a:gd name="connsiteY163" fmla="*/ 2519479 h 2995418"/>
                    <a:gd name="connsiteX164" fmla="*/ 466891 w 1534764"/>
                    <a:gd name="connsiteY164" fmla="*/ 2520243 h 2995418"/>
                    <a:gd name="connsiteX165" fmla="*/ 467464 w 1534764"/>
                    <a:gd name="connsiteY165" fmla="*/ 2521708 h 2995418"/>
                    <a:gd name="connsiteX166" fmla="*/ 468101 w 1534764"/>
                    <a:gd name="connsiteY166" fmla="*/ 2523044 h 2995418"/>
                    <a:gd name="connsiteX167" fmla="*/ 468483 w 1534764"/>
                    <a:gd name="connsiteY167" fmla="*/ 2523617 h 2995418"/>
                    <a:gd name="connsiteX168" fmla="*/ 468610 w 1534764"/>
                    <a:gd name="connsiteY168" fmla="*/ 2523936 h 2995418"/>
                    <a:gd name="connsiteX169" fmla="*/ 468865 w 1534764"/>
                    <a:gd name="connsiteY169" fmla="*/ 2524127 h 2995418"/>
                    <a:gd name="connsiteX170" fmla="*/ 470584 w 1534764"/>
                    <a:gd name="connsiteY170" fmla="*/ 2525909 h 2995418"/>
                    <a:gd name="connsiteX171" fmla="*/ 470647 w 1534764"/>
                    <a:gd name="connsiteY171" fmla="*/ 2526037 h 2995418"/>
                    <a:gd name="connsiteX172" fmla="*/ 470838 w 1534764"/>
                    <a:gd name="connsiteY172" fmla="*/ 2526037 h 2995418"/>
                    <a:gd name="connsiteX173" fmla="*/ 471093 w 1534764"/>
                    <a:gd name="connsiteY173" fmla="*/ 2526291 h 2995418"/>
                    <a:gd name="connsiteX174" fmla="*/ 471475 w 1534764"/>
                    <a:gd name="connsiteY174" fmla="*/ 2526483 h 2995418"/>
                    <a:gd name="connsiteX175" fmla="*/ 471793 w 1534764"/>
                    <a:gd name="connsiteY175" fmla="*/ 2526737 h 2995418"/>
                    <a:gd name="connsiteX176" fmla="*/ 472621 w 1534764"/>
                    <a:gd name="connsiteY176" fmla="*/ 2527183 h 2995418"/>
                    <a:gd name="connsiteX177" fmla="*/ 473003 w 1534764"/>
                    <a:gd name="connsiteY177" fmla="*/ 2527437 h 2995418"/>
                    <a:gd name="connsiteX178" fmla="*/ 473385 w 1534764"/>
                    <a:gd name="connsiteY178" fmla="*/ 2527565 h 2995418"/>
                    <a:gd name="connsiteX179" fmla="*/ 474658 w 1534764"/>
                    <a:gd name="connsiteY179" fmla="*/ 2528137 h 2995418"/>
                    <a:gd name="connsiteX180" fmla="*/ 475868 w 1534764"/>
                    <a:gd name="connsiteY180" fmla="*/ 2528392 h 2995418"/>
                    <a:gd name="connsiteX181" fmla="*/ 477077 w 1534764"/>
                    <a:gd name="connsiteY181" fmla="*/ 2528583 h 2995418"/>
                    <a:gd name="connsiteX182" fmla="*/ 477778 w 1534764"/>
                    <a:gd name="connsiteY182" fmla="*/ 2528583 h 2995418"/>
                    <a:gd name="connsiteX183" fmla="*/ 478096 w 1534764"/>
                    <a:gd name="connsiteY183" fmla="*/ 2528583 h 2995418"/>
                    <a:gd name="connsiteX184" fmla="*/ 478478 w 1534764"/>
                    <a:gd name="connsiteY184" fmla="*/ 2528519 h 2995418"/>
                    <a:gd name="connsiteX185" fmla="*/ 481534 w 1534764"/>
                    <a:gd name="connsiteY185" fmla="*/ 2527947 h 2995418"/>
                    <a:gd name="connsiteX186" fmla="*/ 484272 w 1534764"/>
                    <a:gd name="connsiteY186" fmla="*/ 2526737 h 2995418"/>
                    <a:gd name="connsiteX187" fmla="*/ 486182 w 1534764"/>
                    <a:gd name="connsiteY187" fmla="*/ 2525145 h 2995418"/>
                    <a:gd name="connsiteX188" fmla="*/ 486564 w 1534764"/>
                    <a:gd name="connsiteY188" fmla="*/ 2524636 h 2995418"/>
                    <a:gd name="connsiteX189" fmla="*/ 486818 w 1534764"/>
                    <a:gd name="connsiteY189" fmla="*/ 2524445 h 2995418"/>
                    <a:gd name="connsiteX190" fmla="*/ 487009 w 1534764"/>
                    <a:gd name="connsiteY190" fmla="*/ 2524127 h 2995418"/>
                    <a:gd name="connsiteX191" fmla="*/ 487455 w 1534764"/>
                    <a:gd name="connsiteY191" fmla="*/ 2523490 h 2995418"/>
                    <a:gd name="connsiteX192" fmla="*/ 487646 w 1534764"/>
                    <a:gd name="connsiteY192" fmla="*/ 2523108 h 2995418"/>
                    <a:gd name="connsiteX193" fmla="*/ 487773 w 1534764"/>
                    <a:gd name="connsiteY193" fmla="*/ 2522917 h 2995418"/>
                    <a:gd name="connsiteX194" fmla="*/ 487837 w 1534764"/>
                    <a:gd name="connsiteY194" fmla="*/ 2522917 h 2995418"/>
                    <a:gd name="connsiteX195" fmla="*/ 487837 w 1534764"/>
                    <a:gd name="connsiteY195" fmla="*/ 2522790 h 2995418"/>
                    <a:gd name="connsiteX196" fmla="*/ 487964 w 1534764"/>
                    <a:gd name="connsiteY196" fmla="*/ 2522599 h 2995418"/>
                    <a:gd name="connsiteX197" fmla="*/ 547683 w 1534764"/>
                    <a:gd name="connsiteY197" fmla="*/ 2416468 h 2995418"/>
                    <a:gd name="connsiteX198" fmla="*/ 954571 w 1534764"/>
                    <a:gd name="connsiteY198" fmla="*/ 2645474 h 299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</a:cxnLst>
                  <a:rect l="l" t="t" r="r" b="b"/>
                  <a:pathLst>
                    <a:path w="1534764" h="2995418">
                      <a:moveTo>
                        <a:pt x="955017" y="2645410"/>
                      </a:moveTo>
                      <a:lnTo>
                        <a:pt x="895298" y="2751541"/>
                      </a:lnTo>
                      <a:lnTo>
                        <a:pt x="891669" y="2757716"/>
                      </a:lnTo>
                      <a:lnTo>
                        <a:pt x="887913" y="2764083"/>
                      </a:lnTo>
                      <a:cubicBezTo>
                        <a:pt x="885366" y="2768285"/>
                        <a:pt x="882883" y="2772551"/>
                        <a:pt x="880146" y="2776625"/>
                      </a:cubicBezTo>
                      <a:cubicBezTo>
                        <a:pt x="874734" y="2784902"/>
                        <a:pt x="869259" y="2793115"/>
                        <a:pt x="863274" y="2801009"/>
                      </a:cubicBezTo>
                      <a:cubicBezTo>
                        <a:pt x="860346" y="2804957"/>
                        <a:pt x="857353" y="2808968"/>
                        <a:pt x="854297" y="2812851"/>
                      </a:cubicBezTo>
                      <a:cubicBezTo>
                        <a:pt x="851178" y="2816735"/>
                        <a:pt x="848058" y="2820555"/>
                        <a:pt x="844875" y="2824375"/>
                      </a:cubicBezTo>
                      <a:cubicBezTo>
                        <a:pt x="838636" y="2832078"/>
                        <a:pt x="831760" y="2839336"/>
                        <a:pt x="825075" y="2846658"/>
                      </a:cubicBezTo>
                      <a:cubicBezTo>
                        <a:pt x="797699" y="2875498"/>
                        <a:pt x="766566" y="2900837"/>
                        <a:pt x="733014" y="2922038"/>
                      </a:cubicBezTo>
                      <a:cubicBezTo>
                        <a:pt x="699335" y="2943048"/>
                        <a:pt x="663236" y="2959983"/>
                        <a:pt x="625674" y="2972143"/>
                      </a:cubicBezTo>
                      <a:cubicBezTo>
                        <a:pt x="588047" y="2984176"/>
                        <a:pt x="549020" y="2991943"/>
                        <a:pt x="509420" y="2994362"/>
                      </a:cubicBezTo>
                      <a:cubicBezTo>
                        <a:pt x="504454" y="2994681"/>
                        <a:pt x="499552" y="2994935"/>
                        <a:pt x="494585" y="2995190"/>
                      </a:cubicBezTo>
                      <a:cubicBezTo>
                        <a:pt x="489620" y="2995317"/>
                        <a:pt x="484654" y="2995381"/>
                        <a:pt x="479688" y="2995381"/>
                      </a:cubicBezTo>
                      <a:cubicBezTo>
                        <a:pt x="469756" y="2995572"/>
                        <a:pt x="459824" y="2994999"/>
                        <a:pt x="449956" y="2994617"/>
                      </a:cubicBezTo>
                      <a:cubicBezTo>
                        <a:pt x="430156" y="2993344"/>
                        <a:pt x="410356" y="2991115"/>
                        <a:pt x="390810" y="2987359"/>
                      </a:cubicBezTo>
                      <a:cubicBezTo>
                        <a:pt x="371201" y="2983857"/>
                        <a:pt x="351974" y="2978764"/>
                        <a:pt x="332938" y="2972843"/>
                      </a:cubicBezTo>
                      <a:cubicBezTo>
                        <a:pt x="314093" y="2966668"/>
                        <a:pt x="295439" y="2959601"/>
                        <a:pt x="277613" y="2951197"/>
                      </a:cubicBezTo>
                      <a:cubicBezTo>
                        <a:pt x="273156" y="2949096"/>
                        <a:pt x="268636" y="2946995"/>
                        <a:pt x="264243" y="2944830"/>
                      </a:cubicBezTo>
                      <a:lnTo>
                        <a:pt x="251191" y="2937954"/>
                      </a:lnTo>
                      <a:cubicBezTo>
                        <a:pt x="242469" y="2933434"/>
                        <a:pt x="234065" y="2928277"/>
                        <a:pt x="225661" y="2923184"/>
                      </a:cubicBezTo>
                      <a:cubicBezTo>
                        <a:pt x="221459" y="2920701"/>
                        <a:pt x="217385" y="2917836"/>
                        <a:pt x="213246" y="2915162"/>
                      </a:cubicBezTo>
                      <a:cubicBezTo>
                        <a:pt x="209172" y="2912425"/>
                        <a:pt x="205034" y="2909687"/>
                        <a:pt x="201023" y="2906822"/>
                      </a:cubicBezTo>
                      <a:cubicBezTo>
                        <a:pt x="197012" y="2903893"/>
                        <a:pt x="193001" y="2900964"/>
                        <a:pt x="189053" y="2897972"/>
                      </a:cubicBezTo>
                      <a:lnTo>
                        <a:pt x="183132" y="2893516"/>
                      </a:lnTo>
                      <a:lnTo>
                        <a:pt x="177339" y="2888804"/>
                      </a:lnTo>
                      <a:cubicBezTo>
                        <a:pt x="146525" y="2863784"/>
                        <a:pt x="118512" y="2834943"/>
                        <a:pt x="94892" y="2802983"/>
                      </a:cubicBezTo>
                      <a:cubicBezTo>
                        <a:pt x="91963" y="2798972"/>
                        <a:pt x="89034" y="2794961"/>
                        <a:pt x="86106" y="2790950"/>
                      </a:cubicBezTo>
                      <a:cubicBezTo>
                        <a:pt x="83305" y="2786875"/>
                        <a:pt x="80567" y="2782737"/>
                        <a:pt x="77829" y="2778599"/>
                      </a:cubicBezTo>
                      <a:cubicBezTo>
                        <a:pt x="72291" y="2770386"/>
                        <a:pt x="67324" y="2761727"/>
                        <a:pt x="62295" y="2753196"/>
                      </a:cubicBezTo>
                      <a:cubicBezTo>
                        <a:pt x="52618" y="2735879"/>
                        <a:pt x="43768" y="2718116"/>
                        <a:pt x="36319" y="2699844"/>
                      </a:cubicBezTo>
                      <a:cubicBezTo>
                        <a:pt x="28679" y="2681572"/>
                        <a:pt x="22440" y="2662791"/>
                        <a:pt x="17092" y="2643819"/>
                      </a:cubicBezTo>
                      <a:cubicBezTo>
                        <a:pt x="14609" y="2634269"/>
                        <a:pt x="12063" y="2624719"/>
                        <a:pt x="10153" y="2614978"/>
                      </a:cubicBezTo>
                      <a:cubicBezTo>
                        <a:pt x="9134" y="2610139"/>
                        <a:pt x="8179" y="2605300"/>
                        <a:pt x="7288" y="2600462"/>
                      </a:cubicBezTo>
                      <a:lnTo>
                        <a:pt x="4996" y="2585819"/>
                      </a:lnTo>
                      <a:cubicBezTo>
                        <a:pt x="-862" y="2546664"/>
                        <a:pt x="-1435" y="2506746"/>
                        <a:pt x="2576" y="2467210"/>
                      </a:cubicBezTo>
                      <a:cubicBezTo>
                        <a:pt x="6651" y="2427673"/>
                        <a:pt x="15946" y="2388582"/>
                        <a:pt x="29634" y="2351338"/>
                      </a:cubicBezTo>
                      <a:cubicBezTo>
                        <a:pt x="31290" y="2346627"/>
                        <a:pt x="33200" y="2342106"/>
                        <a:pt x="35046" y="2337522"/>
                      </a:cubicBezTo>
                      <a:cubicBezTo>
                        <a:pt x="36956" y="2332938"/>
                        <a:pt x="38739" y="2328354"/>
                        <a:pt x="40776" y="2323834"/>
                      </a:cubicBezTo>
                      <a:lnTo>
                        <a:pt x="47015" y="2310401"/>
                      </a:lnTo>
                      <a:lnTo>
                        <a:pt x="50198" y="2303716"/>
                      </a:lnTo>
                      <a:lnTo>
                        <a:pt x="53573" y="2297158"/>
                      </a:lnTo>
                      <a:lnTo>
                        <a:pt x="60512" y="2284170"/>
                      </a:lnTo>
                      <a:lnTo>
                        <a:pt x="64651" y="2276785"/>
                      </a:lnTo>
                      <a:lnTo>
                        <a:pt x="72099" y="2263542"/>
                      </a:lnTo>
                      <a:lnTo>
                        <a:pt x="101959" y="2210445"/>
                      </a:lnTo>
                      <a:lnTo>
                        <a:pt x="579770" y="1361398"/>
                      </a:lnTo>
                      <a:lnTo>
                        <a:pt x="1057582" y="512351"/>
                      </a:lnTo>
                      <a:lnTo>
                        <a:pt x="1065031" y="499108"/>
                      </a:lnTo>
                      <a:cubicBezTo>
                        <a:pt x="1065031" y="499108"/>
                        <a:pt x="1065413" y="498408"/>
                        <a:pt x="1065350" y="498472"/>
                      </a:cubicBezTo>
                      <a:lnTo>
                        <a:pt x="1065350" y="498472"/>
                      </a:lnTo>
                      <a:cubicBezTo>
                        <a:pt x="1065350" y="498472"/>
                        <a:pt x="1065350" y="498217"/>
                        <a:pt x="1065350" y="498217"/>
                      </a:cubicBezTo>
                      <a:cubicBezTo>
                        <a:pt x="1065350" y="498090"/>
                        <a:pt x="1065477" y="497962"/>
                        <a:pt x="1065477" y="497899"/>
                      </a:cubicBezTo>
                      <a:cubicBezTo>
                        <a:pt x="1065540" y="497644"/>
                        <a:pt x="1065795" y="497517"/>
                        <a:pt x="1065859" y="497262"/>
                      </a:cubicBezTo>
                      <a:cubicBezTo>
                        <a:pt x="1066177" y="496371"/>
                        <a:pt x="1066687" y="495670"/>
                        <a:pt x="1066814" y="494843"/>
                      </a:cubicBezTo>
                      <a:cubicBezTo>
                        <a:pt x="1067323" y="493315"/>
                        <a:pt x="1067769" y="491851"/>
                        <a:pt x="1067833" y="490259"/>
                      </a:cubicBezTo>
                      <a:cubicBezTo>
                        <a:pt x="1068215" y="487139"/>
                        <a:pt x="1067641" y="483383"/>
                        <a:pt x="1066304" y="480072"/>
                      </a:cubicBezTo>
                      <a:cubicBezTo>
                        <a:pt x="1066177" y="479881"/>
                        <a:pt x="1066113" y="479690"/>
                        <a:pt x="1066050" y="479436"/>
                      </a:cubicBezTo>
                      <a:cubicBezTo>
                        <a:pt x="1066050" y="479181"/>
                        <a:pt x="1065795" y="479054"/>
                        <a:pt x="1065732" y="478863"/>
                      </a:cubicBezTo>
                      <a:cubicBezTo>
                        <a:pt x="1065604" y="478672"/>
                        <a:pt x="1065668" y="478417"/>
                        <a:pt x="1065477" y="478290"/>
                      </a:cubicBezTo>
                      <a:cubicBezTo>
                        <a:pt x="1065350" y="478099"/>
                        <a:pt x="1065222" y="477908"/>
                        <a:pt x="1065158" y="477717"/>
                      </a:cubicBezTo>
                      <a:cubicBezTo>
                        <a:pt x="1065158" y="477462"/>
                        <a:pt x="1064968" y="477335"/>
                        <a:pt x="1064840" y="477144"/>
                      </a:cubicBezTo>
                      <a:cubicBezTo>
                        <a:pt x="1064713" y="476953"/>
                        <a:pt x="1064649" y="476762"/>
                        <a:pt x="1064586" y="476571"/>
                      </a:cubicBezTo>
                      <a:cubicBezTo>
                        <a:pt x="1064458" y="476443"/>
                        <a:pt x="1064267" y="476252"/>
                        <a:pt x="1064204" y="476125"/>
                      </a:cubicBezTo>
                      <a:cubicBezTo>
                        <a:pt x="1064076" y="475934"/>
                        <a:pt x="1064076" y="475743"/>
                        <a:pt x="1063885" y="475616"/>
                      </a:cubicBezTo>
                      <a:cubicBezTo>
                        <a:pt x="1062866" y="474343"/>
                        <a:pt x="1061975" y="473196"/>
                        <a:pt x="1060765" y="472114"/>
                      </a:cubicBezTo>
                      <a:cubicBezTo>
                        <a:pt x="1059556" y="471159"/>
                        <a:pt x="1058028" y="470077"/>
                        <a:pt x="1056182" y="469122"/>
                      </a:cubicBezTo>
                      <a:cubicBezTo>
                        <a:pt x="1054463" y="468103"/>
                        <a:pt x="1052935" y="467785"/>
                        <a:pt x="1051470" y="467403"/>
                      </a:cubicBezTo>
                      <a:cubicBezTo>
                        <a:pt x="1050770" y="467085"/>
                        <a:pt x="1049943" y="467212"/>
                        <a:pt x="1049179" y="466957"/>
                      </a:cubicBezTo>
                      <a:cubicBezTo>
                        <a:pt x="1048351" y="467021"/>
                        <a:pt x="1047587" y="466766"/>
                        <a:pt x="1046759" y="466957"/>
                      </a:cubicBezTo>
                      <a:cubicBezTo>
                        <a:pt x="1046568" y="466957"/>
                        <a:pt x="1046313" y="466957"/>
                        <a:pt x="1046122" y="466957"/>
                      </a:cubicBezTo>
                      <a:cubicBezTo>
                        <a:pt x="1045932" y="466957"/>
                        <a:pt x="1045677" y="467021"/>
                        <a:pt x="1045486" y="467021"/>
                      </a:cubicBezTo>
                      <a:cubicBezTo>
                        <a:pt x="1045358" y="467021"/>
                        <a:pt x="1045295" y="467021"/>
                        <a:pt x="1045168" y="467021"/>
                      </a:cubicBezTo>
                      <a:cubicBezTo>
                        <a:pt x="1045040" y="467021"/>
                        <a:pt x="1044976" y="467085"/>
                        <a:pt x="1044849" y="467085"/>
                      </a:cubicBezTo>
                      <a:cubicBezTo>
                        <a:pt x="1044658" y="467085"/>
                        <a:pt x="1044404" y="467085"/>
                        <a:pt x="1044212" y="467085"/>
                      </a:cubicBezTo>
                      <a:cubicBezTo>
                        <a:pt x="1044021" y="467085"/>
                        <a:pt x="1043767" y="467212"/>
                        <a:pt x="1043576" y="467212"/>
                      </a:cubicBezTo>
                      <a:cubicBezTo>
                        <a:pt x="1043385" y="467212"/>
                        <a:pt x="1043130" y="467212"/>
                        <a:pt x="1042939" y="467276"/>
                      </a:cubicBezTo>
                      <a:cubicBezTo>
                        <a:pt x="1042493" y="467467"/>
                        <a:pt x="1042048" y="467339"/>
                        <a:pt x="1041602" y="467594"/>
                      </a:cubicBezTo>
                      <a:cubicBezTo>
                        <a:pt x="1041411" y="467658"/>
                        <a:pt x="1041157" y="467658"/>
                        <a:pt x="1040902" y="467721"/>
                      </a:cubicBezTo>
                      <a:cubicBezTo>
                        <a:pt x="1040711" y="467848"/>
                        <a:pt x="1040520" y="467912"/>
                        <a:pt x="1040265" y="467976"/>
                      </a:cubicBezTo>
                      <a:cubicBezTo>
                        <a:pt x="1040138" y="467976"/>
                        <a:pt x="1040011" y="467976"/>
                        <a:pt x="1039947" y="467976"/>
                      </a:cubicBezTo>
                      <a:cubicBezTo>
                        <a:pt x="1039819" y="467976"/>
                        <a:pt x="1039756" y="468103"/>
                        <a:pt x="1039629" y="468103"/>
                      </a:cubicBezTo>
                      <a:cubicBezTo>
                        <a:pt x="1039437" y="468230"/>
                        <a:pt x="1039183" y="468294"/>
                        <a:pt x="1038992" y="468294"/>
                      </a:cubicBezTo>
                      <a:cubicBezTo>
                        <a:pt x="1038801" y="468294"/>
                        <a:pt x="1038610" y="468549"/>
                        <a:pt x="1038419" y="468612"/>
                      </a:cubicBezTo>
                      <a:cubicBezTo>
                        <a:pt x="1038228" y="468740"/>
                        <a:pt x="1037973" y="468612"/>
                        <a:pt x="1037782" y="468867"/>
                      </a:cubicBezTo>
                      <a:cubicBezTo>
                        <a:pt x="1037464" y="469186"/>
                        <a:pt x="1036954" y="469122"/>
                        <a:pt x="1036636" y="469440"/>
                      </a:cubicBezTo>
                      <a:cubicBezTo>
                        <a:pt x="1035108" y="470268"/>
                        <a:pt x="1033707" y="471096"/>
                        <a:pt x="1032625" y="472178"/>
                      </a:cubicBezTo>
                      <a:cubicBezTo>
                        <a:pt x="1031543" y="473260"/>
                        <a:pt x="1030397" y="474279"/>
                        <a:pt x="1029442" y="475743"/>
                      </a:cubicBezTo>
                      <a:cubicBezTo>
                        <a:pt x="1029378" y="475934"/>
                        <a:pt x="1029251" y="476125"/>
                        <a:pt x="1029060" y="476316"/>
                      </a:cubicBezTo>
                      <a:cubicBezTo>
                        <a:pt x="1028996" y="476380"/>
                        <a:pt x="1028932" y="476507"/>
                        <a:pt x="1028805" y="476571"/>
                      </a:cubicBezTo>
                      <a:cubicBezTo>
                        <a:pt x="1028805" y="476698"/>
                        <a:pt x="1028742" y="476825"/>
                        <a:pt x="1028678" y="476953"/>
                      </a:cubicBezTo>
                      <a:cubicBezTo>
                        <a:pt x="1028550" y="477207"/>
                        <a:pt x="1028423" y="477398"/>
                        <a:pt x="1028296" y="477589"/>
                      </a:cubicBezTo>
                      <a:lnTo>
                        <a:pt x="1028296" y="477589"/>
                      </a:lnTo>
                      <a:cubicBezTo>
                        <a:pt x="1028296" y="477589"/>
                        <a:pt x="1028296" y="477589"/>
                        <a:pt x="1028105" y="477971"/>
                      </a:cubicBezTo>
                      <a:lnTo>
                        <a:pt x="1027150" y="479627"/>
                      </a:lnTo>
                      <a:lnTo>
                        <a:pt x="1025304" y="482937"/>
                      </a:lnTo>
                      <a:lnTo>
                        <a:pt x="1010342" y="509486"/>
                      </a:lnTo>
                      <a:lnTo>
                        <a:pt x="950624" y="615617"/>
                      </a:lnTo>
                      <a:lnTo>
                        <a:pt x="543736" y="386611"/>
                      </a:lnTo>
                      <a:lnTo>
                        <a:pt x="603454" y="280480"/>
                      </a:lnTo>
                      <a:lnTo>
                        <a:pt x="618416" y="253932"/>
                      </a:lnTo>
                      <a:lnTo>
                        <a:pt x="620262" y="250621"/>
                      </a:lnTo>
                      <a:lnTo>
                        <a:pt x="621217" y="248965"/>
                      </a:lnTo>
                      <a:lnTo>
                        <a:pt x="622936" y="246037"/>
                      </a:lnTo>
                      <a:lnTo>
                        <a:pt x="630321" y="233558"/>
                      </a:lnTo>
                      <a:lnTo>
                        <a:pt x="634077" y="227383"/>
                      </a:lnTo>
                      <a:lnTo>
                        <a:pt x="638088" y="221271"/>
                      </a:lnTo>
                      <a:lnTo>
                        <a:pt x="646174" y="209174"/>
                      </a:lnTo>
                      <a:cubicBezTo>
                        <a:pt x="668266" y="177278"/>
                        <a:pt x="694560" y="147928"/>
                        <a:pt x="723782" y="122080"/>
                      </a:cubicBezTo>
                      <a:cubicBezTo>
                        <a:pt x="753005" y="96168"/>
                        <a:pt x="785411" y="74012"/>
                        <a:pt x="819854" y="55931"/>
                      </a:cubicBezTo>
                      <a:cubicBezTo>
                        <a:pt x="828385" y="51283"/>
                        <a:pt x="837235" y="47272"/>
                        <a:pt x="846021" y="43134"/>
                      </a:cubicBezTo>
                      <a:cubicBezTo>
                        <a:pt x="850414" y="41033"/>
                        <a:pt x="854934" y="39250"/>
                        <a:pt x="859390" y="37404"/>
                      </a:cubicBezTo>
                      <a:cubicBezTo>
                        <a:pt x="863911" y="35558"/>
                        <a:pt x="868368" y="33648"/>
                        <a:pt x="872888" y="31992"/>
                      </a:cubicBezTo>
                      <a:lnTo>
                        <a:pt x="886576" y="27027"/>
                      </a:lnTo>
                      <a:lnTo>
                        <a:pt x="893452" y="24671"/>
                      </a:lnTo>
                      <a:lnTo>
                        <a:pt x="900391" y="22506"/>
                      </a:lnTo>
                      <a:lnTo>
                        <a:pt x="914334" y="18304"/>
                      </a:lnTo>
                      <a:cubicBezTo>
                        <a:pt x="918982" y="17031"/>
                        <a:pt x="923693" y="15821"/>
                        <a:pt x="928404" y="14612"/>
                      </a:cubicBezTo>
                      <a:cubicBezTo>
                        <a:pt x="937763" y="12129"/>
                        <a:pt x="947313" y="10282"/>
                        <a:pt x="956799" y="8373"/>
                      </a:cubicBezTo>
                      <a:cubicBezTo>
                        <a:pt x="961574" y="7354"/>
                        <a:pt x="966349" y="6717"/>
                        <a:pt x="971124" y="5953"/>
                      </a:cubicBezTo>
                      <a:cubicBezTo>
                        <a:pt x="975899" y="5253"/>
                        <a:pt x="980738" y="4425"/>
                        <a:pt x="985513" y="3852"/>
                      </a:cubicBezTo>
                      <a:lnTo>
                        <a:pt x="999965" y="2260"/>
                      </a:lnTo>
                      <a:lnTo>
                        <a:pt x="1007223" y="1560"/>
                      </a:lnTo>
                      <a:lnTo>
                        <a:pt x="1014481" y="1115"/>
                      </a:lnTo>
                      <a:lnTo>
                        <a:pt x="1029060" y="287"/>
                      </a:lnTo>
                      <a:cubicBezTo>
                        <a:pt x="1033899" y="96"/>
                        <a:pt x="1038801" y="96"/>
                        <a:pt x="1043639" y="32"/>
                      </a:cubicBezTo>
                      <a:cubicBezTo>
                        <a:pt x="1063121" y="-222"/>
                        <a:pt x="1082603" y="1051"/>
                        <a:pt x="1101957" y="3088"/>
                      </a:cubicBezTo>
                      <a:cubicBezTo>
                        <a:pt x="1121312" y="5444"/>
                        <a:pt x="1140603" y="8627"/>
                        <a:pt x="1159575" y="13275"/>
                      </a:cubicBezTo>
                      <a:cubicBezTo>
                        <a:pt x="1197519" y="22315"/>
                        <a:pt x="1234510" y="35876"/>
                        <a:pt x="1268826" y="53575"/>
                      </a:cubicBezTo>
                      <a:cubicBezTo>
                        <a:pt x="1303142" y="71147"/>
                        <a:pt x="1335547" y="92857"/>
                        <a:pt x="1365152" y="118260"/>
                      </a:cubicBezTo>
                      <a:cubicBezTo>
                        <a:pt x="1394757" y="143662"/>
                        <a:pt x="1421177" y="172821"/>
                        <a:pt x="1443907" y="204527"/>
                      </a:cubicBezTo>
                      <a:cubicBezTo>
                        <a:pt x="1466635" y="236232"/>
                        <a:pt x="1485226" y="270676"/>
                        <a:pt x="1499742" y="306710"/>
                      </a:cubicBezTo>
                      <a:cubicBezTo>
                        <a:pt x="1528582" y="378716"/>
                        <a:pt x="1540105" y="457598"/>
                        <a:pt x="1532465" y="535271"/>
                      </a:cubicBezTo>
                      <a:cubicBezTo>
                        <a:pt x="1528836" y="574107"/>
                        <a:pt x="1520242" y="612561"/>
                        <a:pt x="1507317" y="649360"/>
                      </a:cubicBezTo>
                      <a:cubicBezTo>
                        <a:pt x="1500951" y="667823"/>
                        <a:pt x="1493247" y="685649"/>
                        <a:pt x="1484843" y="703094"/>
                      </a:cubicBezTo>
                      <a:cubicBezTo>
                        <a:pt x="1482742" y="707487"/>
                        <a:pt x="1480451" y="711689"/>
                        <a:pt x="1478222" y="715954"/>
                      </a:cubicBezTo>
                      <a:lnTo>
                        <a:pt x="1474784" y="722321"/>
                      </a:lnTo>
                      <a:lnTo>
                        <a:pt x="1471601" y="728114"/>
                      </a:lnTo>
                      <a:lnTo>
                        <a:pt x="1464152" y="741357"/>
                      </a:lnTo>
                      <a:lnTo>
                        <a:pt x="986340" y="1590404"/>
                      </a:lnTo>
                      <a:lnTo>
                        <a:pt x="508528" y="2439451"/>
                      </a:lnTo>
                      <a:lnTo>
                        <a:pt x="478669" y="2492485"/>
                      </a:lnTo>
                      <a:lnTo>
                        <a:pt x="471220" y="2505727"/>
                      </a:lnTo>
                      <a:lnTo>
                        <a:pt x="469374" y="2509038"/>
                      </a:lnTo>
                      <a:lnTo>
                        <a:pt x="468419" y="2510693"/>
                      </a:lnTo>
                      <a:lnTo>
                        <a:pt x="467973" y="2511521"/>
                      </a:lnTo>
                      <a:cubicBezTo>
                        <a:pt x="467973" y="2511521"/>
                        <a:pt x="467973" y="2511521"/>
                        <a:pt x="467973" y="2511585"/>
                      </a:cubicBezTo>
                      <a:cubicBezTo>
                        <a:pt x="467973" y="2511776"/>
                        <a:pt x="467909" y="2511903"/>
                        <a:pt x="467782" y="2512030"/>
                      </a:cubicBezTo>
                      <a:cubicBezTo>
                        <a:pt x="467782" y="2512094"/>
                        <a:pt x="467655" y="2512158"/>
                        <a:pt x="467591" y="2512221"/>
                      </a:cubicBezTo>
                      <a:cubicBezTo>
                        <a:pt x="467591" y="2512285"/>
                        <a:pt x="467591" y="2512349"/>
                        <a:pt x="467591" y="2512412"/>
                      </a:cubicBezTo>
                      <a:cubicBezTo>
                        <a:pt x="467591" y="2512540"/>
                        <a:pt x="467464" y="2512667"/>
                        <a:pt x="467400" y="2512794"/>
                      </a:cubicBezTo>
                      <a:cubicBezTo>
                        <a:pt x="467273" y="2512922"/>
                        <a:pt x="467400" y="2513049"/>
                        <a:pt x="467273" y="2513176"/>
                      </a:cubicBezTo>
                      <a:cubicBezTo>
                        <a:pt x="467273" y="2513304"/>
                        <a:pt x="467082" y="2513367"/>
                        <a:pt x="467082" y="2513494"/>
                      </a:cubicBezTo>
                      <a:cubicBezTo>
                        <a:pt x="466891" y="2514386"/>
                        <a:pt x="466573" y="2515022"/>
                        <a:pt x="466509" y="2515914"/>
                      </a:cubicBezTo>
                      <a:cubicBezTo>
                        <a:pt x="466573" y="2516105"/>
                        <a:pt x="466382" y="2516296"/>
                        <a:pt x="466509" y="2516551"/>
                      </a:cubicBezTo>
                      <a:cubicBezTo>
                        <a:pt x="466509" y="2516678"/>
                        <a:pt x="466445" y="2516741"/>
                        <a:pt x="466509" y="2516869"/>
                      </a:cubicBezTo>
                      <a:cubicBezTo>
                        <a:pt x="466509" y="2516996"/>
                        <a:pt x="466509" y="2517123"/>
                        <a:pt x="466509" y="2517187"/>
                      </a:cubicBezTo>
                      <a:cubicBezTo>
                        <a:pt x="466445" y="2517315"/>
                        <a:pt x="466509" y="2517442"/>
                        <a:pt x="466509" y="2517569"/>
                      </a:cubicBezTo>
                      <a:cubicBezTo>
                        <a:pt x="466509" y="2517697"/>
                        <a:pt x="466509" y="2517824"/>
                        <a:pt x="466509" y="2517951"/>
                      </a:cubicBezTo>
                      <a:cubicBezTo>
                        <a:pt x="466573" y="2518079"/>
                        <a:pt x="466636" y="2518206"/>
                        <a:pt x="466573" y="2518333"/>
                      </a:cubicBezTo>
                      <a:cubicBezTo>
                        <a:pt x="466573" y="2518397"/>
                        <a:pt x="466573" y="2518461"/>
                        <a:pt x="466573" y="2518524"/>
                      </a:cubicBezTo>
                      <a:cubicBezTo>
                        <a:pt x="466573" y="2518524"/>
                        <a:pt x="466636" y="2518651"/>
                        <a:pt x="466636" y="2518715"/>
                      </a:cubicBezTo>
                      <a:cubicBezTo>
                        <a:pt x="466636" y="2518843"/>
                        <a:pt x="466636" y="2518970"/>
                        <a:pt x="466636" y="2519097"/>
                      </a:cubicBezTo>
                      <a:cubicBezTo>
                        <a:pt x="466636" y="2519225"/>
                        <a:pt x="466764" y="2519352"/>
                        <a:pt x="466764" y="2519479"/>
                      </a:cubicBezTo>
                      <a:cubicBezTo>
                        <a:pt x="466700" y="2519797"/>
                        <a:pt x="466955" y="2519988"/>
                        <a:pt x="466891" y="2520243"/>
                      </a:cubicBezTo>
                      <a:cubicBezTo>
                        <a:pt x="467146" y="2520752"/>
                        <a:pt x="467146" y="2521262"/>
                        <a:pt x="467464" y="2521708"/>
                      </a:cubicBezTo>
                      <a:cubicBezTo>
                        <a:pt x="467528" y="2522217"/>
                        <a:pt x="467973" y="2522599"/>
                        <a:pt x="468101" y="2523044"/>
                      </a:cubicBezTo>
                      <a:cubicBezTo>
                        <a:pt x="468355" y="2523172"/>
                        <a:pt x="468228" y="2523490"/>
                        <a:pt x="468483" y="2523617"/>
                      </a:cubicBezTo>
                      <a:cubicBezTo>
                        <a:pt x="468546" y="2523681"/>
                        <a:pt x="468610" y="2523808"/>
                        <a:pt x="468610" y="2523936"/>
                      </a:cubicBezTo>
                      <a:cubicBezTo>
                        <a:pt x="468737" y="2523936"/>
                        <a:pt x="468801" y="2524063"/>
                        <a:pt x="468865" y="2524127"/>
                      </a:cubicBezTo>
                      <a:cubicBezTo>
                        <a:pt x="469310" y="2524891"/>
                        <a:pt x="469947" y="2525273"/>
                        <a:pt x="470584" y="2525909"/>
                      </a:cubicBezTo>
                      <a:cubicBezTo>
                        <a:pt x="470584" y="2525909"/>
                        <a:pt x="470647" y="2525973"/>
                        <a:pt x="470647" y="2526037"/>
                      </a:cubicBezTo>
                      <a:cubicBezTo>
                        <a:pt x="470711" y="2526037"/>
                        <a:pt x="470775" y="2526037"/>
                        <a:pt x="470838" y="2526037"/>
                      </a:cubicBezTo>
                      <a:cubicBezTo>
                        <a:pt x="470966" y="2526037"/>
                        <a:pt x="471029" y="2526164"/>
                        <a:pt x="471093" y="2526291"/>
                      </a:cubicBezTo>
                      <a:cubicBezTo>
                        <a:pt x="471157" y="2526355"/>
                        <a:pt x="471348" y="2526355"/>
                        <a:pt x="471475" y="2526483"/>
                      </a:cubicBezTo>
                      <a:cubicBezTo>
                        <a:pt x="471602" y="2526483"/>
                        <a:pt x="471602" y="2526737"/>
                        <a:pt x="471793" y="2526737"/>
                      </a:cubicBezTo>
                      <a:cubicBezTo>
                        <a:pt x="472112" y="2526737"/>
                        <a:pt x="472302" y="2527183"/>
                        <a:pt x="472621" y="2527183"/>
                      </a:cubicBezTo>
                      <a:cubicBezTo>
                        <a:pt x="472748" y="2527183"/>
                        <a:pt x="472876" y="2527310"/>
                        <a:pt x="473003" y="2527437"/>
                      </a:cubicBezTo>
                      <a:cubicBezTo>
                        <a:pt x="473130" y="2527437"/>
                        <a:pt x="473258" y="2527437"/>
                        <a:pt x="473385" y="2527565"/>
                      </a:cubicBezTo>
                      <a:cubicBezTo>
                        <a:pt x="473830" y="2527883"/>
                        <a:pt x="474340" y="2527883"/>
                        <a:pt x="474658" y="2528137"/>
                      </a:cubicBezTo>
                      <a:cubicBezTo>
                        <a:pt x="475104" y="2528137"/>
                        <a:pt x="475422" y="2528456"/>
                        <a:pt x="475868" y="2528392"/>
                      </a:cubicBezTo>
                      <a:cubicBezTo>
                        <a:pt x="476250" y="2528583"/>
                        <a:pt x="476695" y="2528392"/>
                        <a:pt x="477077" y="2528583"/>
                      </a:cubicBezTo>
                      <a:cubicBezTo>
                        <a:pt x="477332" y="2528456"/>
                        <a:pt x="477523" y="2528711"/>
                        <a:pt x="477778" y="2528583"/>
                      </a:cubicBezTo>
                      <a:cubicBezTo>
                        <a:pt x="477905" y="2528583"/>
                        <a:pt x="478033" y="2528583"/>
                        <a:pt x="478096" y="2528583"/>
                      </a:cubicBezTo>
                      <a:cubicBezTo>
                        <a:pt x="478223" y="2528583"/>
                        <a:pt x="478351" y="2528519"/>
                        <a:pt x="478478" y="2528519"/>
                      </a:cubicBezTo>
                      <a:cubicBezTo>
                        <a:pt x="479433" y="2528583"/>
                        <a:pt x="480516" y="2528137"/>
                        <a:pt x="481534" y="2527947"/>
                      </a:cubicBezTo>
                      <a:cubicBezTo>
                        <a:pt x="482553" y="2527628"/>
                        <a:pt x="483444" y="2527055"/>
                        <a:pt x="484272" y="2526737"/>
                      </a:cubicBezTo>
                      <a:cubicBezTo>
                        <a:pt x="484972" y="2526164"/>
                        <a:pt x="485609" y="2525718"/>
                        <a:pt x="486182" y="2525145"/>
                      </a:cubicBezTo>
                      <a:cubicBezTo>
                        <a:pt x="486182" y="2524891"/>
                        <a:pt x="486564" y="2524954"/>
                        <a:pt x="486564" y="2524636"/>
                      </a:cubicBezTo>
                      <a:cubicBezTo>
                        <a:pt x="486564" y="2524509"/>
                        <a:pt x="486691" y="2524445"/>
                        <a:pt x="486818" y="2524445"/>
                      </a:cubicBezTo>
                      <a:cubicBezTo>
                        <a:pt x="486818" y="2524318"/>
                        <a:pt x="486882" y="2524190"/>
                        <a:pt x="487009" y="2524127"/>
                      </a:cubicBezTo>
                      <a:cubicBezTo>
                        <a:pt x="487264" y="2523999"/>
                        <a:pt x="487264" y="2523681"/>
                        <a:pt x="487455" y="2523490"/>
                      </a:cubicBezTo>
                      <a:cubicBezTo>
                        <a:pt x="487582" y="2523490"/>
                        <a:pt x="487582" y="2523235"/>
                        <a:pt x="487646" y="2523108"/>
                      </a:cubicBezTo>
                      <a:cubicBezTo>
                        <a:pt x="487646" y="2523044"/>
                        <a:pt x="487710" y="2522981"/>
                        <a:pt x="487773" y="2522917"/>
                      </a:cubicBezTo>
                      <a:lnTo>
                        <a:pt x="487837" y="2522917"/>
                      </a:lnTo>
                      <a:cubicBezTo>
                        <a:pt x="487837" y="2522917"/>
                        <a:pt x="487837" y="2522790"/>
                        <a:pt x="487837" y="2522790"/>
                      </a:cubicBezTo>
                      <a:cubicBezTo>
                        <a:pt x="487837" y="2522726"/>
                        <a:pt x="487837" y="2522917"/>
                        <a:pt x="487964" y="2522599"/>
                      </a:cubicBezTo>
                      <a:lnTo>
                        <a:pt x="547683" y="2416468"/>
                      </a:lnTo>
                      <a:lnTo>
                        <a:pt x="954571" y="2645474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3C46ABC6-DD62-48F9-8758-C7AA481D935B}"/>
                    </a:ext>
                  </a:extLst>
                </p:cNvPr>
                <p:cNvSpPr/>
                <p:nvPr/>
              </p:nvSpPr>
              <p:spPr>
                <a:xfrm>
                  <a:off x="5638433" y="2157466"/>
                  <a:ext cx="1085501" cy="2547268"/>
                </a:xfrm>
                <a:custGeom>
                  <a:avLst/>
                  <a:gdLst>
                    <a:gd name="connsiteX0" fmla="*/ 285159 w 1085501"/>
                    <a:gd name="connsiteY0" fmla="*/ 2547269 h 2547268"/>
                    <a:gd name="connsiteX1" fmla="*/ 282358 w 1085501"/>
                    <a:gd name="connsiteY1" fmla="*/ 2526450 h 2547268"/>
                    <a:gd name="connsiteX2" fmla="*/ 323677 w 1085501"/>
                    <a:gd name="connsiteY2" fmla="*/ 2517028 h 2547268"/>
                    <a:gd name="connsiteX3" fmla="*/ 366651 w 1085501"/>
                    <a:gd name="connsiteY3" fmla="*/ 2498182 h 2547268"/>
                    <a:gd name="connsiteX4" fmla="*/ 376902 w 1085501"/>
                    <a:gd name="connsiteY4" fmla="*/ 2516518 h 2547268"/>
                    <a:gd name="connsiteX5" fmla="*/ 330043 w 1085501"/>
                    <a:gd name="connsiteY5" fmla="*/ 2537082 h 2547268"/>
                    <a:gd name="connsiteX6" fmla="*/ 285159 w 1085501"/>
                    <a:gd name="connsiteY6" fmla="*/ 2547269 h 2547268"/>
                    <a:gd name="connsiteX7" fmla="*/ 188451 w 1085501"/>
                    <a:gd name="connsiteY7" fmla="*/ 2541666 h 2547268"/>
                    <a:gd name="connsiteX8" fmla="*/ 173999 w 1085501"/>
                    <a:gd name="connsiteY8" fmla="*/ 2537592 h 2547268"/>
                    <a:gd name="connsiteX9" fmla="*/ 173680 w 1085501"/>
                    <a:gd name="connsiteY9" fmla="*/ 2537464 h 2547268"/>
                    <a:gd name="connsiteX10" fmla="*/ 144203 w 1085501"/>
                    <a:gd name="connsiteY10" fmla="*/ 2525877 h 2547268"/>
                    <a:gd name="connsiteX11" fmla="*/ 100910 w 1085501"/>
                    <a:gd name="connsiteY11" fmla="*/ 2500475 h 2547268"/>
                    <a:gd name="connsiteX12" fmla="*/ 113261 w 1085501"/>
                    <a:gd name="connsiteY12" fmla="*/ 2483476 h 2547268"/>
                    <a:gd name="connsiteX13" fmla="*/ 153116 w 1085501"/>
                    <a:gd name="connsiteY13" fmla="*/ 2506841 h 2547268"/>
                    <a:gd name="connsiteX14" fmla="*/ 180238 w 1085501"/>
                    <a:gd name="connsiteY14" fmla="*/ 2517473 h 2547268"/>
                    <a:gd name="connsiteX15" fmla="*/ 193735 w 1085501"/>
                    <a:gd name="connsiteY15" fmla="*/ 2521293 h 2547268"/>
                    <a:gd name="connsiteX16" fmla="*/ 188451 w 1085501"/>
                    <a:gd name="connsiteY16" fmla="*/ 2541603 h 2547268"/>
                    <a:gd name="connsiteX17" fmla="*/ 450690 w 1085501"/>
                    <a:gd name="connsiteY17" fmla="*/ 2453808 h 2547268"/>
                    <a:gd name="connsiteX18" fmla="*/ 434265 w 1085501"/>
                    <a:gd name="connsiteY18" fmla="*/ 2440692 h 2547268"/>
                    <a:gd name="connsiteX19" fmla="*/ 455783 w 1085501"/>
                    <a:gd name="connsiteY19" fmla="*/ 2408859 h 2547268"/>
                    <a:gd name="connsiteX20" fmla="*/ 481886 w 1085501"/>
                    <a:gd name="connsiteY20" fmla="*/ 2362511 h 2547268"/>
                    <a:gd name="connsiteX21" fmla="*/ 500222 w 1085501"/>
                    <a:gd name="connsiteY21" fmla="*/ 2372824 h 2547268"/>
                    <a:gd name="connsiteX22" fmla="*/ 474119 w 1085501"/>
                    <a:gd name="connsiteY22" fmla="*/ 2419237 h 2547268"/>
                    <a:gd name="connsiteX23" fmla="*/ 450690 w 1085501"/>
                    <a:gd name="connsiteY23" fmla="*/ 2453871 h 2547268"/>
                    <a:gd name="connsiteX24" fmla="*/ 34889 w 1085501"/>
                    <a:gd name="connsiteY24" fmla="*/ 2429678 h 2547268"/>
                    <a:gd name="connsiteX25" fmla="*/ 31897 w 1085501"/>
                    <a:gd name="connsiteY25" fmla="*/ 2424712 h 2547268"/>
                    <a:gd name="connsiteX26" fmla="*/ 29477 w 1085501"/>
                    <a:gd name="connsiteY26" fmla="*/ 2420637 h 2547268"/>
                    <a:gd name="connsiteX27" fmla="*/ 29222 w 1085501"/>
                    <a:gd name="connsiteY27" fmla="*/ 2420192 h 2547268"/>
                    <a:gd name="connsiteX28" fmla="*/ 15407 w 1085501"/>
                    <a:gd name="connsiteY28" fmla="*/ 2391797 h 2547268"/>
                    <a:gd name="connsiteX29" fmla="*/ 5093 w 1085501"/>
                    <a:gd name="connsiteY29" fmla="*/ 2361938 h 2547268"/>
                    <a:gd name="connsiteX30" fmla="*/ 4966 w 1085501"/>
                    <a:gd name="connsiteY30" fmla="*/ 2361556 h 2547268"/>
                    <a:gd name="connsiteX31" fmla="*/ 3884 w 1085501"/>
                    <a:gd name="connsiteY31" fmla="*/ 2357290 h 2547268"/>
                    <a:gd name="connsiteX32" fmla="*/ 1273 w 1085501"/>
                    <a:gd name="connsiteY32" fmla="*/ 2346148 h 2547268"/>
                    <a:gd name="connsiteX33" fmla="*/ 0 w 1085501"/>
                    <a:gd name="connsiteY33" fmla="*/ 2339719 h 2547268"/>
                    <a:gd name="connsiteX34" fmla="*/ 20628 w 1085501"/>
                    <a:gd name="connsiteY34" fmla="*/ 2335580 h 2547268"/>
                    <a:gd name="connsiteX35" fmla="*/ 21965 w 1085501"/>
                    <a:gd name="connsiteY35" fmla="*/ 2342201 h 2547268"/>
                    <a:gd name="connsiteX36" fmla="*/ 24257 w 1085501"/>
                    <a:gd name="connsiteY36" fmla="*/ 2352069 h 2547268"/>
                    <a:gd name="connsiteX37" fmla="*/ 25339 w 1085501"/>
                    <a:gd name="connsiteY37" fmla="*/ 2356399 h 2547268"/>
                    <a:gd name="connsiteX38" fmla="*/ 34762 w 1085501"/>
                    <a:gd name="connsiteY38" fmla="*/ 2383775 h 2547268"/>
                    <a:gd name="connsiteX39" fmla="*/ 34762 w 1085501"/>
                    <a:gd name="connsiteY39" fmla="*/ 2383966 h 2547268"/>
                    <a:gd name="connsiteX40" fmla="*/ 47495 w 1085501"/>
                    <a:gd name="connsiteY40" fmla="*/ 2409942 h 2547268"/>
                    <a:gd name="connsiteX41" fmla="*/ 49977 w 1085501"/>
                    <a:gd name="connsiteY41" fmla="*/ 2414143 h 2547268"/>
                    <a:gd name="connsiteX42" fmla="*/ 52715 w 1085501"/>
                    <a:gd name="connsiteY42" fmla="*/ 2418728 h 2547268"/>
                    <a:gd name="connsiteX43" fmla="*/ 34825 w 1085501"/>
                    <a:gd name="connsiteY43" fmla="*/ 2429742 h 2547268"/>
                    <a:gd name="connsiteX44" fmla="*/ 21774 w 1085501"/>
                    <a:gd name="connsiteY44" fmla="*/ 2246894 h 2547268"/>
                    <a:gd name="connsiteX45" fmla="*/ 1210 w 1085501"/>
                    <a:gd name="connsiteY45" fmla="*/ 2242628 h 2547268"/>
                    <a:gd name="connsiteX46" fmla="*/ 11714 w 1085501"/>
                    <a:gd name="connsiteY46" fmla="*/ 2205893 h 2547268"/>
                    <a:gd name="connsiteX47" fmla="*/ 13688 w 1085501"/>
                    <a:gd name="connsiteY47" fmla="*/ 2200800 h 2547268"/>
                    <a:gd name="connsiteX48" fmla="*/ 14643 w 1085501"/>
                    <a:gd name="connsiteY48" fmla="*/ 2198507 h 2547268"/>
                    <a:gd name="connsiteX49" fmla="*/ 14771 w 1085501"/>
                    <a:gd name="connsiteY49" fmla="*/ 2198253 h 2547268"/>
                    <a:gd name="connsiteX50" fmla="*/ 15725 w 1085501"/>
                    <a:gd name="connsiteY50" fmla="*/ 2195897 h 2547268"/>
                    <a:gd name="connsiteX51" fmla="*/ 17890 w 1085501"/>
                    <a:gd name="connsiteY51" fmla="*/ 2190804 h 2547268"/>
                    <a:gd name="connsiteX52" fmla="*/ 22983 w 1085501"/>
                    <a:gd name="connsiteY52" fmla="*/ 2179981 h 2547268"/>
                    <a:gd name="connsiteX53" fmla="*/ 24766 w 1085501"/>
                    <a:gd name="connsiteY53" fmla="*/ 2176606 h 2547268"/>
                    <a:gd name="connsiteX54" fmla="*/ 34825 w 1085501"/>
                    <a:gd name="connsiteY54" fmla="*/ 2158334 h 2547268"/>
                    <a:gd name="connsiteX55" fmla="*/ 37499 w 1085501"/>
                    <a:gd name="connsiteY55" fmla="*/ 2153559 h 2547268"/>
                    <a:gd name="connsiteX56" fmla="*/ 55835 w 1085501"/>
                    <a:gd name="connsiteY56" fmla="*/ 2163873 h 2547268"/>
                    <a:gd name="connsiteX57" fmla="*/ 53097 w 1085501"/>
                    <a:gd name="connsiteY57" fmla="*/ 2168712 h 2547268"/>
                    <a:gd name="connsiteX58" fmla="*/ 43420 w 1085501"/>
                    <a:gd name="connsiteY58" fmla="*/ 2186347 h 2547268"/>
                    <a:gd name="connsiteX59" fmla="*/ 41701 w 1085501"/>
                    <a:gd name="connsiteY59" fmla="*/ 2189594 h 2547268"/>
                    <a:gd name="connsiteX60" fmla="*/ 36990 w 1085501"/>
                    <a:gd name="connsiteY60" fmla="*/ 2199654 h 2547268"/>
                    <a:gd name="connsiteX61" fmla="*/ 35334 w 1085501"/>
                    <a:gd name="connsiteY61" fmla="*/ 2203601 h 2547268"/>
                    <a:gd name="connsiteX62" fmla="*/ 34316 w 1085501"/>
                    <a:gd name="connsiteY62" fmla="*/ 2206147 h 2547268"/>
                    <a:gd name="connsiteX63" fmla="*/ 33297 w 1085501"/>
                    <a:gd name="connsiteY63" fmla="*/ 2208694 h 2547268"/>
                    <a:gd name="connsiteX64" fmla="*/ 31769 w 1085501"/>
                    <a:gd name="connsiteY64" fmla="*/ 2212578 h 2547268"/>
                    <a:gd name="connsiteX65" fmla="*/ 31769 w 1085501"/>
                    <a:gd name="connsiteY65" fmla="*/ 2212832 h 2547268"/>
                    <a:gd name="connsiteX66" fmla="*/ 21965 w 1085501"/>
                    <a:gd name="connsiteY66" fmla="*/ 2246766 h 2547268"/>
                    <a:gd name="connsiteX67" fmla="*/ 101483 w 1085501"/>
                    <a:gd name="connsiteY67" fmla="*/ 2082508 h 2547268"/>
                    <a:gd name="connsiteX68" fmla="*/ 83148 w 1085501"/>
                    <a:gd name="connsiteY68" fmla="*/ 2072195 h 2547268"/>
                    <a:gd name="connsiteX69" fmla="*/ 128923 w 1085501"/>
                    <a:gd name="connsiteY69" fmla="*/ 1990830 h 2547268"/>
                    <a:gd name="connsiteX70" fmla="*/ 147259 w 1085501"/>
                    <a:gd name="connsiteY70" fmla="*/ 2001143 h 2547268"/>
                    <a:gd name="connsiteX71" fmla="*/ 101483 w 1085501"/>
                    <a:gd name="connsiteY71" fmla="*/ 2082508 h 2547268"/>
                    <a:gd name="connsiteX72" fmla="*/ 193098 w 1085501"/>
                    <a:gd name="connsiteY72" fmla="*/ 1919779 h 2547268"/>
                    <a:gd name="connsiteX73" fmla="*/ 174763 w 1085501"/>
                    <a:gd name="connsiteY73" fmla="*/ 1909465 h 2547268"/>
                    <a:gd name="connsiteX74" fmla="*/ 220538 w 1085501"/>
                    <a:gd name="connsiteY74" fmla="*/ 1828100 h 2547268"/>
                    <a:gd name="connsiteX75" fmla="*/ 238874 w 1085501"/>
                    <a:gd name="connsiteY75" fmla="*/ 1838414 h 2547268"/>
                    <a:gd name="connsiteX76" fmla="*/ 193098 w 1085501"/>
                    <a:gd name="connsiteY76" fmla="*/ 1919779 h 2547268"/>
                    <a:gd name="connsiteX77" fmla="*/ 284713 w 1085501"/>
                    <a:gd name="connsiteY77" fmla="*/ 1757049 h 2547268"/>
                    <a:gd name="connsiteX78" fmla="*/ 266377 w 1085501"/>
                    <a:gd name="connsiteY78" fmla="*/ 1746735 h 2547268"/>
                    <a:gd name="connsiteX79" fmla="*/ 312153 w 1085501"/>
                    <a:gd name="connsiteY79" fmla="*/ 1665370 h 2547268"/>
                    <a:gd name="connsiteX80" fmla="*/ 330489 w 1085501"/>
                    <a:gd name="connsiteY80" fmla="*/ 1675684 h 2547268"/>
                    <a:gd name="connsiteX81" fmla="*/ 284713 w 1085501"/>
                    <a:gd name="connsiteY81" fmla="*/ 1757049 h 2547268"/>
                    <a:gd name="connsiteX82" fmla="*/ 376328 w 1085501"/>
                    <a:gd name="connsiteY82" fmla="*/ 1594319 h 2547268"/>
                    <a:gd name="connsiteX83" fmla="*/ 357993 w 1085501"/>
                    <a:gd name="connsiteY83" fmla="*/ 1584005 h 2547268"/>
                    <a:gd name="connsiteX84" fmla="*/ 403768 w 1085501"/>
                    <a:gd name="connsiteY84" fmla="*/ 1502640 h 2547268"/>
                    <a:gd name="connsiteX85" fmla="*/ 422104 w 1085501"/>
                    <a:gd name="connsiteY85" fmla="*/ 1512954 h 2547268"/>
                    <a:gd name="connsiteX86" fmla="*/ 376328 w 1085501"/>
                    <a:gd name="connsiteY86" fmla="*/ 1594319 h 2547268"/>
                    <a:gd name="connsiteX87" fmla="*/ 467944 w 1085501"/>
                    <a:gd name="connsiteY87" fmla="*/ 1431589 h 2547268"/>
                    <a:gd name="connsiteX88" fmla="*/ 449608 w 1085501"/>
                    <a:gd name="connsiteY88" fmla="*/ 1421276 h 2547268"/>
                    <a:gd name="connsiteX89" fmla="*/ 495384 w 1085501"/>
                    <a:gd name="connsiteY89" fmla="*/ 1339910 h 2547268"/>
                    <a:gd name="connsiteX90" fmla="*/ 513719 w 1085501"/>
                    <a:gd name="connsiteY90" fmla="*/ 1350224 h 2547268"/>
                    <a:gd name="connsiteX91" fmla="*/ 467944 w 1085501"/>
                    <a:gd name="connsiteY91" fmla="*/ 1431589 h 2547268"/>
                    <a:gd name="connsiteX92" fmla="*/ 559559 w 1085501"/>
                    <a:gd name="connsiteY92" fmla="*/ 1268859 h 2547268"/>
                    <a:gd name="connsiteX93" fmla="*/ 541223 w 1085501"/>
                    <a:gd name="connsiteY93" fmla="*/ 1258546 h 2547268"/>
                    <a:gd name="connsiteX94" fmla="*/ 586999 w 1085501"/>
                    <a:gd name="connsiteY94" fmla="*/ 1177181 h 2547268"/>
                    <a:gd name="connsiteX95" fmla="*/ 605335 w 1085501"/>
                    <a:gd name="connsiteY95" fmla="*/ 1187495 h 2547268"/>
                    <a:gd name="connsiteX96" fmla="*/ 559559 w 1085501"/>
                    <a:gd name="connsiteY96" fmla="*/ 1268859 h 2547268"/>
                    <a:gd name="connsiteX97" fmla="*/ 651174 w 1085501"/>
                    <a:gd name="connsiteY97" fmla="*/ 1106130 h 2547268"/>
                    <a:gd name="connsiteX98" fmla="*/ 632838 w 1085501"/>
                    <a:gd name="connsiteY98" fmla="*/ 1095816 h 2547268"/>
                    <a:gd name="connsiteX99" fmla="*/ 678614 w 1085501"/>
                    <a:gd name="connsiteY99" fmla="*/ 1014451 h 2547268"/>
                    <a:gd name="connsiteX100" fmla="*/ 696949 w 1085501"/>
                    <a:gd name="connsiteY100" fmla="*/ 1024765 h 2547268"/>
                    <a:gd name="connsiteX101" fmla="*/ 651174 w 1085501"/>
                    <a:gd name="connsiteY101" fmla="*/ 1106130 h 2547268"/>
                    <a:gd name="connsiteX102" fmla="*/ 742789 w 1085501"/>
                    <a:gd name="connsiteY102" fmla="*/ 943400 h 2547268"/>
                    <a:gd name="connsiteX103" fmla="*/ 724453 w 1085501"/>
                    <a:gd name="connsiteY103" fmla="*/ 933086 h 2547268"/>
                    <a:gd name="connsiteX104" fmla="*/ 770229 w 1085501"/>
                    <a:gd name="connsiteY104" fmla="*/ 851721 h 2547268"/>
                    <a:gd name="connsiteX105" fmla="*/ 788564 w 1085501"/>
                    <a:gd name="connsiteY105" fmla="*/ 862035 h 2547268"/>
                    <a:gd name="connsiteX106" fmla="*/ 742789 w 1085501"/>
                    <a:gd name="connsiteY106" fmla="*/ 943400 h 2547268"/>
                    <a:gd name="connsiteX107" fmla="*/ 834404 w 1085501"/>
                    <a:gd name="connsiteY107" fmla="*/ 780670 h 2547268"/>
                    <a:gd name="connsiteX108" fmla="*/ 816068 w 1085501"/>
                    <a:gd name="connsiteY108" fmla="*/ 770356 h 2547268"/>
                    <a:gd name="connsiteX109" fmla="*/ 861844 w 1085501"/>
                    <a:gd name="connsiteY109" fmla="*/ 688991 h 2547268"/>
                    <a:gd name="connsiteX110" fmla="*/ 880180 w 1085501"/>
                    <a:gd name="connsiteY110" fmla="*/ 699305 h 2547268"/>
                    <a:gd name="connsiteX111" fmla="*/ 834404 w 1085501"/>
                    <a:gd name="connsiteY111" fmla="*/ 780670 h 2547268"/>
                    <a:gd name="connsiteX112" fmla="*/ 926019 w 1085501"/>
                    <a:gd name="connsiteY112" fmla="*/ 617940 h 2547268"/>
                    <a:gd name="connsiteX113" fmla="*/ 907683 w 1085501"/>
                    <a:gd name="connsiteY113" fmla="*/ 607626 h 2547268"/>
                    <a:gd name="connsiteX114" fmla="*/ 953459 w 1085501"/>
                    <a:gd name="connsiteY114" fmla="*/ 526262 h 2547268"/>
                    <a:gd name="connsiteX115" fmla="*/ 971795 w 1085501"/>
                    <a:gd name="connsiteY115" fmla="*/ 536575 h 2547268"/>
                    <a:gd name="connsiteX116" fmla="*/ 926019 w 1085501"/>
                    <a:gd name="connsiteY116" fmla="*/ 617940 h 2547268"/>
                    <a:gd name="connsiteX117" fmla="*/ 1017634 w 1085501"/>
                    <a:gd name="connsiteY117" fmla="*/ 455210 h 2547268"/>
                    <a:gd name="connsiteX118" fmla="*/ 999298 w 1085501"/>
                    <a:gd name="connsiteY118" fmla="*/ 444897 h 2547268"/>
                    <a:gd name="connsiteX119" fmla="*/ 1032659 w 1085501"/>
                    <a:gd name="connsiteY119" fmla="*/ 385624 h 2547268"/>
                    <a:gd name="connsiteX120" fmla="*/ 1034505 w 1085501"/>
                    <a:gd name="connsiteY120" fmla="*/ 382186 h 2547268"/>
                    <a:gd name="connsiteX121" fmla="*/ 1039535 w 1085501"/>
                    <a:gd name="connsiteY121" fmla="*/ 372572 h 2547268"/>
                    <a:gd name="connsiteX122" fmla="*/ 1043546 w 1085501"/>
                    <a:gd name="connsiteY122" fmla="*/ 363914 h 2547268"/>
                    <a:gd name="connsiteX123" fmla="*/ 1062710 w 1085501"/>
                    <a:gd name="connsiteY123" fmla="*/ 372445 h 2547268"/>
                    <a:gd name="connsiteX124" fmla="*/ 1058380 w 1085501"/>
                    <a:gd name="connsiteY124" fmla="*/ 381740 h 2547268"/>
                    <a:gd name="connsiteX125" fmla="*/ 1052969 w 1085501"/>
                    <a:gd name="connsiteY125" fmla="*/ 392118 h 2547268"/>
                    <a:gd name="connsiteX126" fmla="*/ 1050995 w 1085501"/>
                    <a:gd name="connsiteY126" fmla="*/ 395874 h 2547268"/>
                    <a:gd name="connsiteX127" fmla="*/ 1017570 w 1085501"/>
                    <a:gd name="connsiteY127" fmla="*/ 455274 h 2547268"/>
                    <a:gd name="connsiteX128" fmla="*/ 529890 w 1085501"/>
                    <a:gd name="connsiteY128" fmla="*/ 283249 h 2547268"/>
                    <a:gd name="connsiteX129" fmla="*/ 511555 w 1085501"/>
                    <a:gd name="connsiteY129" fmla="*/ 272935 h 2547268"/>
                    <a:gd name="connsiteX130" fmla="*/ 557330 w 1085501"/>
                    <a:gd name="connsiteY130" fmla="*/ 191570 h 2547268"/>
                    <a:gd name="connsiteX131" fmla="*/ 575666 w 1085501"/>
                    <a:gd name="connsiteY131" fmla="*/ 201884 h 2547268"/>
                    <a:gd name="connsiteX132" fmla="*/ 529890 w 1085501"/>
                    <a:gd name="connsiteY132" fmla="*/ 283249 h 2547268"/>
                    <a:gd name="connsiteX133" fmla="*/ 1085183 w 1085501"/>
                    <a:gd name="connsiteY133" fmla="*/ 278283 h 2547268"/>
                    <a:gd name="connsiteX134" fmla="*/ 1064174 w 1085501"/>
                    <a:gd name="connsiteY134" fmla="*/ 277265 h 2547268"/>
                    <a:gd name="connsiteX135" fmla="*/ 1064492 w 1085501"/>
                    <a:gd name="connsiteY135" fmla="*/ 265359 h 2547268"/>
                    <a:gd name="connsiteX136" fmla="*/ 1052269 w 1085501"/>
                    <a:gd name="connsiteY136" fmla="*/ 189024 h 2547268"/>
                    <a:gd name="connsiteX137" fmla="*/ 1072260 w 1085501"/>
                    <a:gd name="connsiteY137" fmla="*/ 182466 h 2547268"/>
                    <a:gd name="connsiteX138" fmla="*/ 1085502 w 1085501"/>
                    <a:gd name="connsiteY138" fmla="*/ 265359 h 2547268"/>
                    <a:gd name="connsiteX139" fmla="*/ 1085183 w 1085501"/>
                    <a:gd name="connsiteY139" fmla="*/ 278283 h 2547268"/>
                    <a:gd name="connsiteX140" fmla="*/ 622269 w 1085501"/>
                    <a:gd name="connsiteY140" fmla="*/ 122302 h 2547268"/>
                    <a:gd name="connsiteX141" fmla="*/ 605207 w 1085501"/>
                    <a:gd name="connsiteY141" fmla="*/ 110078 h 2547268"/>
                    <a:gd name="connsiteX142" fmla="*/ 644807 w 1085501"/>
                    <a:gd name="connsiteY142" fmla="*/ 66340 h 2547268"/>
                    <a:gd name="connsiteX143" fmla="*/ 675112 w 1085501"/>
                    <a:gd name="connsiteY143" fmla="*/ 43229 h 2547268"/>
                    <a:gd name="connsiteX144" fmla="*/ 686572 w 1085501"/>
                    <a:gd name="connsiteY144" fmla="*/ 60864 h 2547268"/>
                    <a:gd name="connsiteX145" fmla="*/ 658814 w 1085501"/>
                    <a:gd name="connsiteY145" fmla="*/ 82065 h 2547268"/>
                    <a:gd name="connsiteX146" fmla="*/ 622269 w 1085501"/>
                    <a:gd name="connsiteY146" fmla="*/ 122366 h 2547268"/>
                    <a:gd name="connsiteX147" fmla="*/ 1009612 w 1085501"/>
                    <a:gd name="connsiteY147" fmla="*/ 110906 h 2547268"/>
                    <a:gd name="connsiteX148" fmla="*/ 979753 w 1085501"/>
                    <a:gd name="connsiteY148" fmla="*/ 80155 h 2547268"/>
                    <a:gd name="connsiteX149" fmla="*/ 941681 w 1085501"/>
                    <a:gd name="connsiteY149" fmla="*/ 53352 h 2547268"/>
                    <a:gd name="connsiteX150" fmla="*/ 952122 w 1085501"/>
                    <a:gd name="connsiteY150" fmla="*/ 35143 h 2547268"/>
                    <a:gd name="connsiteX151" fmla="*/ 993378 w 1085501"/>
                    <a:gd name="connsiteY151" fmla="*/ 64239 h 2547268"/>
                    <a:gd name="connsiteX152" fmla="*/ 1025847 w 1085501"/>
                    <a:gd name="connsiteY152" fmla="*/ 97663 h 2547268"/>
                    <a:gd name="connsiteX153" fmla="*/ 1009548 w 1085501"/>
                    <a:gd name="connsiteY153" fmla="*/ 110906 h 2547268"/>
                    <a:gd name="connsiteX154" fmla="*/ 768701 w 1085501"/>
                    <a:gd name="connsiteY154" fmla="*/ 26549 h 2547268"/>
                    <a:gd name="connsiteX155" fmla="*/ 764435 w 1085501"/>
                    <a:gd name="connsiteY155" fmla="*/ 5985 h 2547268"/>
                    <a:gd name="connsiteX156" fmla="*/ 767809 w 1085501"/>
                    <a:gd name="connsiteY156" fmla="*/ 5284 h 2547268"/>
                    <a:gd name="connsiteX157" fmla="*/ 771311 w 1085501"/>
                    <a:gd name="connsiteY157" fmla="*/ 4584 h 2547268"/>
                    <a:gd name="connsiteX158" fmla="*/ 776977 w 1085501"/>
                    <a:gd name="connsiteY158" fmla="*/ 3565 h 2547268"/>
                    <a:gd name="connsiteX159" fmla="*/ 779206 w 1085501"/>
                    <a:gd name="connsiteY159" fmla="*/ 3247 h 2547268"/>
                    <a:gd name="connsiteX160" fmla="*/ 781943 w 1085501"/>
                    <a:gd name="connsiteY160" fmla="*/ 2801 h 2547268"/>
                    <a:gd name="connsiteX161" fmla="*/ 787228 w 1085501"/>
                    <a:gd name="connsiteY161" fmla="*/ 2037 h 2547268"/>
                    <a:gd name="connsiteX162" fmla="*/ 799260 w 1085501"/>
                    <a:gd name="connsiteY162" fmla="*/ 764 h 2547268"/>
                    <a:gd name="connsiteX163" fmla="*/ 810657 w 1085501"/>
                    <a:gd name="connsiteY163" fmla="*/ 127 h 2547268"/>
                    <a:gd name="connsiteX164" fmla="*/ 816132 w 1085501"/>
                    <a:gd name="connsiteY164" fmla="*/ 0 h 2547268"/>
                    <a:gd name="connsiteX165" fmla="*/ 818742 w 1085501"/>
                    <a:gd name="connsiteY165" fmla="*/ 0 h 2547268"/>
                    <a:gd name="connsiteX166" fmla="*/ 822053 w 1085501"/>
                    <a:gd name="connsiteY166" fmla="*/ 0 h 2547268"/>
                    <a:gd name="connsiteX167" fmla="*/ 850320 w 1085501"/>
                    <a:gd name="connsiteY167" fmla="*/ 1655 h 2547268"/>
                    <a:gd name="connsiteX168" fmla="*/ 850639 w 1085501"/>
                    <a:gd name="connsiteY168" fmla="*/ 1655 h 2547268"/>
                    <a:gd name="connsiteX169" fmla="*/ 861016 w 1085501"/>
                    <a:gd name="connsiteY169" fmla="*/ 3183 h 2547268"/>
                    <a:gd name="connsiteX170" fmla="*/ 857833 w 1085501"/>
                    <a:gd name="connsiteY170" fmla="*/ 23938 h 2547268"/>
                    <a:gd name="connsiteX171" fmla="*/ 848156 w 1085501"/>
                    <a:gd name="connsiteY171" fmla="*/ 22601 h 2547268"/>
                    <a:gd name="connsiteX172" fmla="*/ 819124 w 1085501"/>
                    <a:gd name="connsiteY172" fmla="*/ 21137 h 2547268"/>
                    <a:gd name="connsiteX173" fmla="*/ 816259 w 1085501"/>
                    <a:gd name="connsiteY173" fmla="*/ 21137 h 2547268"/>
                    <a:gd name="connsiteX174" fmla="*/ 811739 w 1085501"/>
                    <a:gd name="connsiteY174" fmla="*/ 21201 h 2547268"/>
                    <a:gd name="connsiteX175" fmla="*/ 800788 w 1085501"/>
                    <a:gd name="connsiteY175" fmla="*/ 21837 h 2547268"/>
                    <a:gd name="connsiteX176" fmla="*/ 789710 w 1085501"/>
                    <a:gd name="connsiteY176" fmla="*/ 22983 h 2547268"/>
                    <a:gd name="connsiteX177" fmla="*/ 785317 w 1085501"/>
                    <a:gd name="connsiteY177" fmla="*/ 23620 h 2547268"/>
                    <a:gd name="connsiteX178" fmla="*/ 782580 w 1085501"/>
                    <a:gd name="connsiteY178" fmla="*/ 24066 h 2547268"/>
                    <a:gd name="connsiteX179" fmla="*/ 780161 w 1085501"/>
                    <a:gd name="connsiteY179" fmla="*/ 24448 h 2547268"/>
                    <a:gd name="connsiteX180" fmla="*/ 775895 w 1085501"/>
                    <a:gd name="connsiteY180" fmla="*/ 25212 h 2547268"/>
                    <a:gd name="connsiteX181" fmla="*/ 772075 w 1085501"/>
                    <a:gd name="connsiteY181" fmla="*/ 25976 h 2547268"/>
                    <a:gd name="connsiteX182" fmla="*/ 768828 w 1085501"/>
                    <a:gd name="connsiteY182" fmla="*/ 26612 h 2547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</a:cxnLst>
                  <a:rect l="l" t="t" r="r" b="b"/>
                  <a:pathLst>
                    <a:path w="1085501" h="2547268">
                      <a:moveTo>
                        <a:pt x="285159" y="2547269"/>
                      </a:moveTo>
                      <a:lnTo>
                        <a:pt x="282358" y="2526450"/>
                      </a:lnTo>
                      <a:cubicBezTo>
                        <a:pt x="295791" y="2524668"/>
                        <a:pt x="309671" y="2521484"/>
                        <a:pt x="323677" y="2517028"/>
                      </a:cubicBezTo>
                      <a:cubicBezTo>
                        <a:pt x="338193" y="2512380"/>
                        <a:pt x="352645" y="2506014"/>
                        <a:pt x="366651" y="2498182"/>
                      </a:cubicBezTo>
                      <a:lnTo>
                        <a:pt x="376902" y="2516518"/>
                      </a:lnTo>
                      <a:cubicBezTo>
                        <a:pt x="361685" y="2525050"/>
                        <a:pt x="345960" y="2531925"/>
                        <a:pt x="330043" y="2537082"/>
                      </a:cubicBezTo>
                      <a:cubicBezTo>
                        <a:pt x="314891" y="2541857"/>
                        <a:pt x="299802" y="2545295"/>
                        <a:pt x="285159" y="2547269"/>
                      </a:cubicBezTo>
                      <a:close/>
                      <a:moveTo>
                        <a:pt x="188451" y="2541666"/>
                      </a:moveTo>
                      <a:cubicBezTo>
                        <a:pt x="184185" y="2540584"/>
                        <a:pt x="179728" y="2539311"/>
                        <a:pt x="173999" y="2537592"/>
                      </a:cubicBezTo>
                      <a:lnTo>
                        <a:pt x="173680" y="2537464"/>
                      </a:lnTo>
                      <a:cubicBezTo>
                        <a:pt x="165404" y="2534663"/>
                        <a:pt x="154644" y="2530843"/>
                        <a:pt x="144203" y="2525877"/>
                      </a:cubicBezTo>
                      <a:cubicBezTo>
                        <a:pt x="129114" y="2518938"/>
                        <a:pt x="114535" y="2510407"/>
                        <a:pt x="100910" y="2500475"/>
                      </a:cubicBezTo>
                      <a:lnTo>
                        <a:pt x="113261" y="2483476"/>
                      </a:lnTo>
                      <a:cubicBezTo>
                        <a:pt x="125740" y="2492580"/>
                        <a:pt x="139173" y="2500411"/>
                        <a:pt x="153116" y="2506841"/>
                      </a:cubicBezTo>
                      <a:cubicBezTo>
                        <a:pt x="162602" y="2511361"/>
                        <a:pt x="172598" y="2514927"/>
                        <a:pt x="180238" y="2517473"/>
                      </a:cubicBezTo>
                      <a:cubicBezTo>
                        <a:pt x="185586" y="2519065"/>
                        <a:pt x="189788" y="2520275"/>
                        <a:pt x="193735" y="2521293"/>
                      </a:cubicBezTo>
                      <a:lnTo>
                        <a:pt x="188451" y="2541603"/>
                      </a:lnTo>
                      <a:close/>
                      <a:moveTo>
                        <a:pt x="450690" y="2453808"/>
                      </a:moveTo>
                      <a:lnTo>
                        <a:pt x="434265" y="2440692"/>
                      </a:lnTo>
                      <a:cubicBezTo>
                        <a:pt x="442286" y="2430697"/>
                        <a:pt x="449480" y="2419937"/>
                        <a:pt x="455783" y="2408859"/>
                      </a:cubicBezTo>
                      <a:lnTo>
                        <a:pt x="481886" y="2362511"/>
                      </a:lnTo>
                      <a:lnTo>
                        <a:pt x="500222" y="2372824"/>
                      </a:lnTo>
                      <a:lnTo>
                        <a:pt x="474119" y="2419237"/>
                      </a:lnTo>
                      <a:cubicBezTo>
                        <a:pt x="467243" y="2431333"/>
                        <a:pt x="459412" y="2442984"/>
                        <a:pt x="450690" y="2453871"/>
                      </a:cubicBezTo>
                      <a:close/>
                      <a:moveTo>
                        <a:pt x="34889" y="2429678"/>
                      </a:moveTo>
                      <a:cubicBezTo>
                        <a:pt x="33870" y="2428023"/>
                        <a:pt x="32915" y="2426368"/>
                        <a:pt x="31897" y="2424712"/>
                      </a:cubicBezTo>
                      <a:cubicBezTo>
                        <a:pt x="31069" y="2423311"/>
                        <a:pt x="30305" y="2421975"/>
                        <a:pt x="29477" y="2420637"/>
                      </a:cubicBezTo>
                      <a:lnTo>
                        <a:pt x="29222" y="2420192"/>
                      </a:lnTo>
                      <a:cubicBezTo>
                        <a:pt x="25084" y="2412679"/>
                        <a:pt x="19800" y="2402620"/>
                        <a:pt x="15407" y="2391797"/>
                      </a:cubicBezTo>
                      <a:cubicBezTo>
                        <a:pt x="11842" y="2383329"/>
                        <a:pt x="8531" y="2373843"/>
                        <a:pt x="5093" y="2361938"/>
                      </a:cubicBezTo>
                      <a:lnTo>
                        <a:pt x="4966" y="2361556"/>
                      </a:lnTo>
                      <a:cubicBezTo>
                        <a:pt x="4647" y="2360155"/>
                        <a:pt x="4265" y="2358691"/>
                        <a:pt x="3884" y="2357290"/>
                      </a:cubicBezTo>
                      <a:cubicBezTo>
                        <a:pt x="2929" y="2353725"/>
                        <a:pt x="1974" y="2350032"/>
                        <a:pt x="1273" y="2346148"/>
                      </a:cubicBezTo>
                      <a:lnTo>
                        <a:pt x="0" y="2339719"/>
                      </a:lnTo>
                      <a:lnTo>
                        <a:pt x="20628" y="2335580"/>
                      </a:lnTo>
                      <a:lnTo>
                        <a:pt x="21965" y="2342201"/>
                      </a:lnTo>
                      <a:cubicBezTo>
                        <a:pt x="22538" y="2345512"/>
                        <a:pt x="23365" y="2348695"/>
                        <a:pt x="24257" y="2352069"/>
                      </a:cubicBezTo>
                      <a:cubicBezTo>
                        <a:pt x="24639" y="2353534"/>
                        <a:pt x="25021" y="2354934"/>
                        <a:pt x="25339" y="2356399"/>
                      </a:cubicBezTo>
                      <a:cubicBezTo>
                        <a:pt x="28586" y="2367604"/>
                        <a:pt x="31451" y="2376071"/>
                        <a:pt x="34762" y="2383775"/>
                      </a:cubicBezTo>
                      <a:lnTo>
                        <a:pt x="34762" y="2383966"/>
                      </a:lnTo>
                      <a:cubicBezTo>
                        <a:pt x="38772" y="2393707"/>
                        <a:pt x="43611" y="2402939"/>
                        <a:pt x="47495" y="2409942"/>
                      </a:cubicBezTo>
                      <a:cubicBezTo>
                        <a:pt x="48322" y="2411343"/>
                        <a:pt x="49150" y="2412743"/>
                        <a:pt x="49977" y="2414143"/>
                      </a:cubicBezTo>
                      <a:cubicBezTo>
                        <a:pt x="50869" y="2415672"/>
                        <a:pt x="51760" y="2417200"/>
                        <a:pt x="52715" y="2418728"/>
                      </a:cubicBezTo>
                      <a:lnTo>
                        <a:pt x="34825" y="2429742"/>
                      </a:lnTo>
                      <a:close/>
                      <a:moveTo>
                        <a:pt x="21774" y="2246894"/>
                      </a:moveTo>
                      <a:lnTo>
                        <a:pt x="1210" y="2242628"/>
                      </a:lnTo>
                      <a:cubicBezTo>
                        <a:pt x="3756" y="2230404"/>
                        <a:pt x="7258" y="2218053"/>
                        <a:pt x="11714" y="2205893"/>
                      </a:cubicBezTo>
                      <a:cubicBezTo>
                        <a:pt x="12351" y="2204046"/>
                        <a:pt x="13051" y="2202391"/>
                        <a:pt x="13688" y="2200800"/>
                      </a:cubicBezTo>
                      <a:cubicBezTo>
                        <a:pt x="14007" y="2200036"/>
                        <a:pt x="14325" y="2199271"/>
                        <a:pt x="14643" y="2198507"/>
                      </a:cubicBezTo>
                      <a:lnTo>
                        <a:pt x="14771" y="2198253"/>
                      </a:lnTo>
                      <a:cubicBezTo>
                        <a:pt x="15089" y="2197489"/>
                        <a:pt x="15407" y="2196725"/>
                        <a:pt x="15725" y="2195897"/>
                      </a:cubicBezTo>
                      <a:cubicBezTo>
                        <a:pt x="16362" y="2194242"/>
                        <a:pt x="17062" y="2192587"/>
                        <a:pt x="17890" y="2190804"/>
                      </a:cubicBezTo>
                      <a:lnTo>
                        <a:pt x="22983" y="2179981"/>
                      </a:lnTo>
                      <a:lnTo>
                        <a:pt x="24766" y="2176606"/>
                      </a:lnTo>
                      <a:cubicBezTo>
                        <a:pt x="27949" y="2170431"/>
                        <a:pt x="31451" y="2164255"/>
                        <a:pt x="34825" y="2158334"/>
                      </a:cubicBezTo>
                      <a:lnTo>
                        <a:pt x="37499" y="2153559"/>
                      </a:lnTo>
                      <a:lnTo>
                        <a:pt x="55835" y="2163873"/>
                      </a:lnTo>
                      <a:lnTo>
                        <a:pt x="53097" y="2168712"/>
                      </a:lnTo>
                      <a:cubicBezTo>
                        <a:pt x="49850" y="2174506"/>
                        <a:pt x="46412" y="2180427"/>
                        <a:pt x="43420" y="2186347"/>
                      </a:cubicBezTo>
                      <a:lnTo>
                        <a:pt x="41701" y="2189594"/>
                      </a:lnTo>
                      <a:lnTo>
                        <a:pt x="36990" y="2199654"/>
                      </a:lnTo>
                      <a:cubicBezTo>
                        <a:pt x="36417" y="2200863"/>
                        <a:pt x="35908" y="2202200"/>
                        <a:pt x="35334" y="2203601"/>
                      </a:cubicBezTo>
                      <a:cubicBezTo>
                        <a:pt x="35016" y="2204429"/>
                        <a:pt x="34634" y="2205320"/>
                        <a:pt x="34316" y="2206147"/>
                      </a:cubicBezTo>
                      <a:cubicBezTo>
                        <a:pt x="33997" y="2207039"/>
                        <a:pt x="33615" y="2207866"/>
                        <a:pt x="33297" y="2208694"/>
                      </a:cubicBezTo>
                      <a:cubicBezTo>
                        <a:pt x="32724" y="2210095"/>
                        <a:pt x="32151" y="2211368"/>
                        <a:pt x="31769" y="2212578"/>
                      </a:cubicBezTo>
                      <a:lnTo>
                        <a:pt x="31769" y="2212832"/>
                      </a:lnTo>
                      <a:cubicBezTo>
                        <a:pt x="27567" y="2224101"/>
                        <a:pt x="24320" y="2235497"/>
                        <a:pt x="21965" y="2246766"/>
                      </a:cubicBezTo>
                      <a:close/>
                      <a:moveTo>
                        <a:pt x="101483" y="2082508"/>
                      </a:moveTo>
                      <a:lnTo>
                        <a:pt x="83148" y="2072195"/>
                      </a:lnTo>
                      <a:lnTo>
                        <a:pt x="128923" y="1990830"/>
                      </a:lnTo>
                      <a:lnTo>
                        <a:pt x="147259" y="2001143"/>
                      </a:lnTo>
                      <a:lnTo>
                        <a:pt x="101483" y="2082508"/>
                      </a:lnTo>
                      <a:close/>
                      <a:moveTo>
                        <a:pt x="193098" y="1919779"/>
                      </a:moveTo>
                      <a:lnTo>
                        <a:pt x="174763" y="1909465"/>
                      </a:lnTo>
                      <a:lnTo>
                        <a:pt x="220538" y="1828100"/>
                      </a:lnTo>
                      <a:lnTo>
                        <a:pt x="238874" y="1838414"/>
                      </a:lnTo>
                      <a:lnTo>
                        <a:pt x="193098" y="1919779"/>
                      </a:lnTo>
                      <a:close/>
                      <a:moveTo>
                        <a:pt x="284713" y="1757049"/>
                      </a:moveTo>
                      <a:lnTo>
                        <a:pt x="266377" y="1746735"/>
                      </a:lnTo>
                      <a:lnTo>
                        <a:pt x="312153" y="1665370"/>
                      </a:lnTo>
                      <a:lnTo>
                        <a:pt x="330489" y="1675684"/>
                      </a:lnTo>
                      <a:lnTo>
                        <a:pt x="284713" y="1757049"/>
                      </a:lnTo>
                      <a:close/>
                      <a:moveTo>
                        <a:pt x="376328" y="1594319"/>
                      </a:moveTo>
                      <a:lnTo>
                        <a:pt x="357993" y="1584005"/>
                      </a:lnTo>
                      <a:lnTo>
                        <a:pt x="403768" y="1502640"/>
                      </a:lnTo>
                      <a:lnTo>
                        <a:pt x="422104" y="1512954"/>
                      </a:lnTo>
                      <a:lnTo>
                        <a:pt x="376328" y="1594319"/>
                      </a:lnTo>
                      <a:close/>
                      <a:moveTo>
                        <a:pt x="467944" y="1431589"/>
                      </a:moveTo>
                      <a:lnTo>
                        <a:pt x="449608" y="1421276"/>
                      </a:lnTo>
                      <a:lnTo>
                        <a:pt x="495384" y="1339910"/>
                      </a:lnTo>
                      <a:lnTo>
                        <a:pt x="513719" y="1350224"/>
                      </a:lnTo>
                      <a:lnTo>
                        <a:pt x="467944" y="1431589"/>
                      </a:lnTo>
                      <a:close/>
                      <a:moveTo>
                        <a:pt x="559559" y="1268859"/>
                      </a:moveTo>
                      <a:lnTo>
                        <a:pt x="541223" y="1258546"/>
                      </a:lnTo>
                      <a:lnTo>
                        <a:pt x="586999" y="1177181"/>
                      </a:lnTo>
                      <a:lnTo>
                        <a:pt x="605335" y="1187495"/>
                      </a:lnTo>
                      <a:lnTo>
                        <a:pt x="559559" y="1268859"/>
                      </a:lnTo>
                      <a:close/>
                      <a:moveTo>
                        <a:pt x="651174" y="1106130"/>
                      </a:moveTo>
                      <a:lnTo>
                        <a:pt x="632838" y="1095816"/>
                      </a:lnTo>
                      <a:lnTo>
                        <a:pt x="678614" y="1014451"/>
                      </a:lnTo>
                      <a:lnTo>
                        <a:pt x="696949" y="1024765"/>
                      </a:lnTo>
                      <a:lnTo>
                        <a:pt x="651174" y="1106130"/>
                      </a:lnTo>
                      <a:close/>
                      <a:moveTo>
                        <a:pt x="742789" y="943400"/>
                      </a:moveTo>
                      <a:lnTo>
                        <a:pt x="724453" y="933086"/>
                      </a:lnTo>
                      <a:lnTo>
                        <a:pt x="770229" y="851721"/>
                      </a:lnTo>
                      <a:lnTo>
                        <a:pt x="788564" y="862035"/>
                      </a:lnTo>
                      <a:lnTo>
                        <a:pt x="742789" y="943400"/>
                      </a:lnTo>
                      <a:close/>
                      <a:moveTo>
                        <a:pt x="834404" y="780670"/>
                      </a:moveTo>
                      <a:lnTo>
                        <a:pt x="816068" y="770356"/>
                      </a:lnTo>
                      <a:lnTo>
                        <a:pt x="861844" y="688991"/>
                      </a:lnTo>
                      <a:lnTo>
                        <a:pt x="880180" y="699305"/>
                      </a:lnTo>
                      <a:lnTo>
                        <a:pt x="834404" y="780670"/>
                      </a:lnTo>
                      <a:close/>
                      <a:moveTo>
                        <a:pt x="926019" y="617940"/>
                      </a:moveTo>
                      <a:lnTo>
                        <a:pt x="907683" y="607626"/>
                      </a:lnTo>
                      <a:lnTo>
                        <a:pt x="953459" y="526262"/>
                      </a:lnTo>
                      <a:lnTo>
                        <a:pt x="971795" y="536575"/>
                      </a:lnTo>
                      <a:lnTo>
                        <a:pt x="926019" y="617940"/>
                      </a:lnTo>
                      <a:close/>
                      <a:moveTo>
                        <a:pt x="1017634" y="455210"/>
                      </a:moveTo>
                      <a:lnTo>
                        <a:pt x="999298" y="444897"/>
                      </a:lnTo>
                      <a:lnTo>
                        <a:pt x="1032659" y="385624"/>
                      </a:lnTo>
                      <a:lnTo>
                        <a:pt x="1034505" y="382186"/>
                      </a:lnTo>
                      <a:cubicBezTo>
                        <a:pt x="1036288" y="378875"/>
                        <a:pt x="1037944" y="375756"/>
                        <a:pt x="1039535" y="372572"/>
                      </a:cubicBezTo>
                      <a:cubicBezTo>
                        <a:pt x="1040872" y="369771"/>
                        <a:pt x="1042209" y="366842"/>
                        <a:pt x="1043546" y="363914"/>
                      </a:cubicBezTo>
                      <a:lnTo>
                        <a:pt x="1062710" y="372445"/>
                      </a:lnTo>
                      <a:cubicBezTo>
                        <a:pt x="1061309" y="375565"/>
                        <a:pt x="1059844" y="378684"/>
                        <a:pt x="1058380" y="381740"/>
                      </a:cubicBezTo>
                      <a:cubicBezTo>
                        <a:pt x="1056597" y="385369"/>
                        <a:pt x="1054752" y="388807"/>
                        <a:pt x="1052969" y="392118"/>
                      </a:cubicBezTo>
                      <a:lnTo>
                        <a:pt x="1050995" y="395874"/>
                      </a:lnTo>
                      <a:lnTo>
                        <a:pt x="1017570" y="455274"/>
                      </a:lnTo>
                      <a:close/>
                      <a:moveTo>
                        <a:pt x="529890" y="283249"/>
                      </a:moveTo>
                      <a:lnTo>
                        <a:pt x="511555" y="272935"/>
                      </a:lnTo>
                      <a:lnTo>
                        <a:pt x="557330" y="191570"/>
                      </a:lnTo>
                      <a:lnTo>
                        <a:pt x="575666" y="201884"/>
                      </a:lnTo>
                      <a:lnTo>
                        <a:pt x="529890" y="283249"/>
                      </a:lnTo>
                      <a:close/>
                      <a:moveTo>
                        <a:pt x="1085183" y="278283"/>
                      </a:moveTo>
                      <a:lnTo>
                        <a:pt x="1064174" y="277265"/>
                      </a:lnTo>
                      <a:cubicBezTo>
                        <a:pt x="1064365" y="273317"/>
                        <a:pt x="1064492" y="269306"/>
                        <a:pt x="1064492" y="265359"/>
                      </a:cubicBezTo>
                      <a:cubicBezTo>
                        <a:pt x="1064492" y="239447"/>
                        <a:pt x="1060354" y="213726"/>
                        <a:pt x="1052269" y="189024"/>
                      </a:cubicBezTo>
                      <a:lnTo>
                        <a:pt x="1072260" y="182466"/>
                      </a:lnTo>
                      <a:cubicBezTo>
                        <a:pt x="1081046" y="209333"/>
                        <a:pt x="1085502" y="237219"/>
                        <a:pt x="1085502" y="265359"/>
                      </a:cubicBezTo>
                      <a:cubicBezTo>
                        <a:pt x="1085502" y="269688"/>
                        <a:pt x="1085374" y="274018"/>
                        <a:pt x="1085183" y="278283"/>
                      </a:cubicBezTo>
                      <a:close/>
                      <a:moveTo>
                        <a:pt x="622269" y="122302"/>
                      </a:moveTo>
                      <a:lnTo>
                        <a:pt x="605207" y="110078"/>
                      </a:lnTo>
                      <a:cubicBezTo>
                        <a:pt x="616349" y="94480"/>
                        <a:pt x="629718" y="79773"/>
                        <a:pt x="644807" y="66340"/>
                      </a:cubicBezTo>
                      <a:cubicBezTo>
                        <a:pt x="654102" y="58063"/>
                        <a:pt x="664289" y="50296"/>
                        <a:pt x="675112" y="43229"/>
                      </a:cubicBezTo>
                      <a:lnTo>
                        <a:pt x="686572" y="60864"/>
                      </a:lnTo>
                      <a:cubicBezTo>
                        <a:pt x="676640" y="67295"/>
                        <a:pt x="667281" y="74425"/>
                        <a:pt x="658814" y="82065"/>
                      </a:cubicBezTo>
                      <a:cubicBezTo>
                        <a:pt x="644807" y="94480"/>
                        <a:pt x="632583" y="108041"/>
                        <a:pt x="622269" y="122366"/>
                      </a:cubicBezTo>
                      <a:close/>
                      <a:moveTo>
                        <a:pt x="1009612" y="110906"/>
                      </a:moveTo>
                      <a:cubicBezTo>
                        <a:pt x="1000444" y="99637"/>
                        <a:pt x="990448" y="89323"/>
                        <a:pt x="979753" y="80155"/>
                      </a:cubicBezTo>
                      <a:cubicBezTo>
                        <a:pt x="967975" y="70096"/>
                        <a:pt x="955114" y="61055"/>
                        <a:pt x="941681" y="53352"/>
                      </a:cubicBezTo>
                      <a:lnTo>
                        <a:pt x="952122" y="35143"/>
                      </a:lnTo>
                      <a:cubicBezTo>
                        <a:pt x="966701" y="43484"/>
                        <a:pt x="980581" y="53288"/>
                        <a:pt x="993378" y="64239"/>
                      </a:cubicBezTo>
                      <a:cubicBezTo>
                        <a:pt x="1004964" y="74234"/>
                        <a:pt x="1015915" y="85440"/>
                        <a:pt x="1025847" y="97663"/>
                      </a:cubicBezTo>
                      <a:lnTo>
                        <a:pt x="1009548" y="110906"/>
                      </a:lnTo>
                      <a:close/>
                      <a:moveTo>
                        <a:pt x="768701" y="26549"/>
                      </a:moveTo>
                      <a:lnTo>
                        <a:pt x="764435" y="5985"/>
                      </a:lnTo>
                      <a:lnTo>
                        <a:pt x="767809" y="5284"/>
                      </a:lnTo>
                      <a:cubicBezTo>
                        <a:pt x="768955" y="5030"/>
                        <a:pt x="770165" y="4839"/>
                        <a:pt x="771311" y="4584"/>
                      </a:cubicBezTo>
                      <a:cubicBezTo>
                        <a:pt x="773221" y="4138"/>
                        <a:pt x="775131" y="3884"/>
                        <a:pt x="776977" y="3565"/>
                      </a:cubicBezTo>
                      <a:cubicBezTo>
                        <a:pt x="777741" y="3438"/>
                        <a:pt x="778505" y="3311"/>
                        <a:pt x="779206" y="3247"/>
                      </a:cubicBezTo>
                      <a:cubicBezTo>
                        <a:pt x="780224" y="3120"/>
                        <a:pt x="781052" y="2929"/>
                        <a:pt x="781943" y="2801"/>
                      </a:cubicBezTo>
                      <a:cubicBezTo>
                        <a:pt x="783726" y="2547"/>
                        <a:pt x="785445" y="2228"/>
                        <a:pt x="787228" y="2037"/>
                      </a:cubicBezTo>
                      <a:lnTo>
                        <a:pt x="799260" y="764"/>
                      </a:lnTo>
                      <a:lnTo>
                        <a:pt x="810657" y="127"/>
                      </a:lnTo>
                      <a:cubicBezTo>
                        <a:pt x="812567" y="64"/>
                        <a:pt x="814349" y="64"/>
                        <a:pt x="816132" y="0"/>
                      </a:cubicBezTo>
                      <a:cubicBezTo>
                        <a:pt x="817023" y="0"/>
                        <a:pt x="817851" y="0"/>
                        <a:pt x="818742" y="0"/>
                      </a:cubicBezTo>
                      <a:cubicBezTo>
                        <a:pt x="819825" y="0"/>
                        <a:pt x="820907" y="0"/>
                        <a:pt x="822053" y="0"/>
                      </a:cubicBezTo>
                      <a:cubicBezTo>
                        <a:pt x="832367" y="0"/>
                        <a:pt x="842617" y="891"/>
                        <a:pt x="850320" y="1655"/>
                      </a:cubicBezTo>
                      <a:lnTo>
                        <a:pt x="850639" y="1655"/>
                      </a:lnTo>
                      <a:cubicBezTo>
                        <a:pt x="854077" y="2165"/>
                        <a:pt x="857515" y="2610"/>
                        <a:pt x="861016" y="3183"/>
                      </a:cubicBezTo>
                      <a:lnTo>
                        <a:pt x="857833" y="23938"/>
                      </a:lnTo>
                      <a:cubicBezTo>
                        <a:pt x="854586" y="23429"/>
                        <a:pt x="851403" y="22983"/>
                        <a:pt x="848156" y="22601"/>
                      </a:cubicBezTo>
                      <a:cubicBezTo>
                        <a:pt x="839625" y="21774"/>
                        <a:pt x="829374" y="20946"/>
                        <a:pt x="819124" y="21137"/>
                      </a:cubicBezTo>
                      <a:cubicBezTo>
                        <a:pt x="818169" y="21137"/>
                        <a:pt x="817214" y="21137"/>
                        <a:pt x="816259" y="21137"/>
                      </a:cubicBezTo>
                      <a:cubicBezTo>
                        <a:pt x="814731" y="21137"/>
                        <a:pt x="813267" y="21137"/>
                        <a:pt x="811739" y="21201"/>
                      </a:cubicBezTo>
                      <a:lnTo>
                        <a:pt x="800788" y="21837"/>
                      </a:lnTo>
                      <a:lnTo>
                        <a:pt x="789710" y="22983"/>
                      </a:lnTo>
                      <a:cubicBezTo>
                        <a:pt x="788374" y="23174"/>
                        <a:pt x="786845" y="23365"/>
                        <a:pt x="785317" y="23620"/>
                      </a:cubicBezTo>
                      <a:cubicBezTo>
                        <a:pt x="784426" y="23747"/>
                        <a:pt x="783471" y="23938"/>
                        <a:pt x="782580" y="24066"/>
                      </a:cubicBezTo>
                      <a:cubicBezTo>
                        <a:pt x="781880" y="24193"/>
                        <a:pt x="781052" y="24320"/>
                        <a:pt x="780161" y="24448"/>
                      </a:cubicBezTo>
                      <a:cubicBezTo>
                        <a:pt x="778633" y="24702"/>
                        <a:pt x="777168" y="24893"/>
                        <a:pt x="775895" y="25212"/>
                      </a:cubicBezTo>
                      <a:cubicBezTo>
                        <a:pt x="774495" y="25530"/>
                        <a:pt x="773285" y="25721"/>
                        <a:pt x="772075" y="25976"/>
                      </a:cubicBezTo>
                      <a:lnTo>
                        <a:pt x="768828" y="266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ACD76F79-614F-776A-B121-0CADD05082D7}"/>
                    </a:ext>
                  </a:extLst>
                </p:cNvPr>
                <p:cNvSpPr/>
                <p:nvPr/>
              </p:nvSpPr>
              <p:spPr>
                <a:xfrm>
                  <a:off x="5823255" y="1975361"/>
                  <a:ext cx="1082236" cy="2542741"/>
                </a:xfrm>
                <a:custGeom>
                  <a:avLst/>
                  <a:gdLst>
                    <a:gd name="connsiteX0" fmla="*/ 172089 w 1082236"/>
                    <a:gd name="connsiteY0" fmla="*/ 2395574 h 2542741"/>
                    <a:gd name="connsiteX1" fmla="*/ 112370 w 1082236"/>
                    <a:gd name="connsiteY1" fmla="*/ 2501705 h 2542741"/>
                    <a:gd name="connsiteX2" fmla="*/ 112179 w 1082236"/>
                    <a:gd name="connsiteY2" fmla="*/ 2502023 h 2542741"/>
                    <a:gd name="connsiteX3" fmla="*/ 112052 w 1082236"/>
                    <a:gd name="connsiteY3" fmla="*/ 2502214 h 2542741"/>
                    <a:gd name="connsiteX4" fmla="*/ 111797 w 1082236"/>
                    <a:gd name="connsiteY4" fmla="*/ 2502596 h 2542741"/>
                    <a:gd name="connsiteX5" fmla="*/ 111352 w 1082236"/>
                    <a:gd name="connsiteY5" fmla="*/ 2503360 h 2542741"/>
                    <a:gd name="connsiteX6" fmla="*/ 110460 w 1082236"/>
                    <a:gd name="connsiteY6" fmla="*/ 2504824 h 2542741"/>
                    <a:gd name="connsiteX7" fmla="*/ 108550 w 1082236"/>
                    <a:gd name="connsiteY7" fmla="*/ 2507562 h 2542741"/>
                    <a:gd name="connsiteX8" fmla="*/ 107595 w 1082236"/>
                    <a:gd name="connsiteY8" fmla="*/ 2508899 h 2542741"/>
                    <a:gd name="connsiteX9" fmla="*/ 106513 w 1082236"/>
                    <a:gd name="connsiteY9" fmla="*/ 2510109 h 2542741"/>
                    <a:gd name="connsiteX10" fmla="*/ 104412 w 1082236"/>
                    <a:gd name="connsiteY10" fmla="*/ 2512528 h 2542741"/>
                    <a:gd name="connsiteX11" fmla="*/ 94608 w 1082236"/>
                    <a:gd name="connsiteY11" fmla="*/ 2520614 h 2542741"/>
                    <a:gd name="connsiteX12" fmla="*/ 82702 w 1082236"/>
                    <a:gd name="connsiteY12" fmla="*/ 2526153 h 2542741"/>
                    <a:gd name="connsiteX13" fmla="*/ 69714 w 1082236"/>
                    <a:gd name="connsiteY13" fmla="*/ 2528635 h 2542741"/>
                    <a:gd name="connsiteX14" fmla="*/ 68059 w 1082236"/>
                    <a:gd name="connsiteY14" fmla="*/ 2528763 h 2542741"/>
                    <a:gd name="connsiteX15" fmla="*/ 66467 w 1082236"/>
                    <a:gd name="connsiteY15" fmla="*/ 2528763 h 2542741"/>
                    <a:gd name="connsiteX16" fmla="*/ 63220 w 1082236"/>
                    <a:gd name="connsiteY16" fmla="*/ 2528763 h 2542741"/>
                    <a:gd name="connsiteX17" fmla="*/ 56917 w 1082236"/>
                    <a:gd name="connsiteY17" fmla="*/ 2527935 h 2542741"/>
                    <a:gd name="connsiteX18" fmla="*/ 50742 w 1082236"/>
                    <a:gd name="connsiteY18" fmla="*/ 2526471 h 2542741"/>
                    <a:gd name="connsiteX19" fmla="*/ 44694 w 1082236"/>
                    <a:gd name="connsiteY19" fmla="*/ 2524052 h 2542741"/>
                    <a:gd name="connsiteX20" fmla="*/ 43166 w 1082236"/>
                    <a:gd name="connsiteY20" fmla="*/ 2523351 h 2542741"/>
                    <a:gd name="connsiteX21" fmla="*/ 41638 w 1082236"/>
                    <a:gd name="connsiteY21" fmla="*/ 2522524 h 2542741"/>
                    <a:gd name="connsiteX22" fmla="*/ 38645 w 1082236"/>
                    <a:gd name="connsiteY22" fmla="*/ 2520805 h 2542741"/>
                    <a:gd name="connsiteX23" fmla="*/ 37245 w 1082236"/>
                    <a:gd name="connsiteY23" fmla="*/ 2519849 h 2542741"/>
                    <a:gd name="connsiteX24" fmla="*/ 35844 w 1082236"/>
                    <a:gd name="connsiteY24" fmla="*/ 2518958 h 2542741"/>
                    <a:gd name="connsiteX25" fmla="*/ 34571 w 1082236"/>
                    <a:gd name="connsiteY25" fmla="*/ 2517940 h 2542741"/>
                    <a:gd name="connsiteX26" fmla="*/ 33870 w 1082236"/>
                    <a:gd name="connsiteY26" fmla="*/ 2517494 h 2542741"/>
                    <a:gd name="connsiteX27" fmla="*/ 33297 w 1082236"/>
                    <a:gd name="connsiteY27" fmla="*/ 2516921 h 2542741"/>
                    <a:gd name="connsiteX28" fmla="*/ 24512 w 1082236"/>
                    <a:gd name="connsiteY28" fmla="*/ 2507817 h 2542741"/>
                    <a:gd name="connsiteX29" fmla="*/ 23493 w 1082236"/>
                    <a:gd name="connsiteY29" fmla="*/ 2506543 h 2542741"/>
                    <a:gd name="connsiteX30" fmla="*/ 22665 w 1082236"/>
                    <a:gd name="connsiteY30" fmla="*/ 2505143 h 2542741"/>
                    <a:gd name="connsiteX31" fmla="*/ 20946 w 1082236"/>
                    <a:gd name="connsiteY31" fmla="*/ 2502405 h 2542741"/>
                    <a:gd name="connsiteX32" fmla="*/ 18145 w 1082236"/>
                    <a:gd name="connsiteY32" fmla="*/ 2496484 h 2542741"/>
                    <a:gd name="connsiteX33" fmla="*/ 15980 w 1082236"/>
                    <a:gd name="connsiteY33" fmla="*/ 2490245 h 2542741"/>
                    <a:gd name="connsiteX34" fmla="*/ 15216 w 1082236"/>
                    <a:gd name="connsiteY34" fmla="*/ 2486998 h 2542741"/>
                    <a:gd name="connsiteX35" fmla="*/ 14834 w 1082236"/>
                    <a:gd name="connsiteY35" fmla="*/ 2485406 h 2542741"/>
                    <a:gd name="connsiteX36" fmla="*/ 14643 w 1082236"/>
                    <a:gd name="connsiteY36" fmla="*/ 2483751 h 2542741"/>
                    <a:gd name="connsiteX37" fmla="*/ 14452 w 1082236"/>
                    <a:gd name="connsiteY37" fmla="*/ 2482923 h 2542741"/>
                    <a:gd name="connsiteX38" fmla="*/ 14452 w 1082236"/>
                    <a:gd name="connsiteY38" fmla="*/ 2482096 h 2542741"/>
                    <a:gd name="connsiteX39" fmla="*/ 14198 w 1082236"/>
                    <a:gd name="connsiteY39" fmla="*/ 2480441 h 2542741"/>
                    <a:gd name="connsiteX40" fmla="*/ 14198 w 1082236"/>
                    <a:gd name="connsiteY40" fmla="*/ 2478785 h 2542741"/>
                    <a:gd name="connsiteX41" fmla="*/ 14134 w 1082236"/>
                    <a:gd name="connsiteY41" fmla="*/ 2477130 h 2542741"/>
                    <a:gd name="connsiteX42" fmla="*/ 14134 w 1082236"/>
                    <a:gd name="connsiteY42" fmla="*/ 2475538 h 2542741"/>
                    <a:gd name="connsiteX43" fmla="*/ 14198 w 1082236"/>
                    <a:gd name="connsiteY43" fmla="*/ 2473947 h 2542741"/>
                    <a:gd name="connsiteX44" fmla="*/ 14389 w 1082236"/>
                    <a:gd name="connsiteY44" fmla="*/ 2470763 h 2542741"/>
                    <a:gd name="connsiteX45" fmla="*/ 17254 w 1082236"/>
                    <a:gd name="connsiteY45" fmla="*/ 2458412 h 2542741"/>
                    <a:gd name="connsiteX46" fmla="*/ 17890 w 1082236"/>
                    <a:gd name="connsiteY46" fmla="*/ 2456884 h 2542741"/>
                    <a:gd name="connsiteX47" fmla="*/ 18463 w 1082236"/>
                    <a:gd name="connsiteY47" fmla="*/ 2455356 h 2542741"/>
                    <a:gd name="connsiteX48" fmla="*/ 19163 w 1082236"/>
                    <a:gd name="connsiteY48" fmla="*/ 2453828 h 2542741"/>
                    <a:gd name="connsiteX49" fmla="*/ 19482 w 1082236"/>
                    <a:gd name="connsiteY49" fmla="*/ 2453064 h 2542741"/>
                    <a:gd name="connsiteX50" fmla="*/ 19927 w 1082236"/>
                    <a:gd name="connsiteY50" fmla="*/ 2452300 h 2542741"/>
                    <a:gd name="connsiteX51" fmla="*/ 20691 w 1082236"/>
                    <a:gd name="connsiteY51" fmla="*/ 2450772 h 2542741"/>
                    <a:gd name="connsiteX52" fmla="*/ 20691 w 1082236"/>
                    <a:gd name="connsiteY52" fmla="*/ 2450581 h 2542741"/>
                    <a:gd name="connsiteX53" fmla="*/ 21265 w 1082236"/>
                    <a:gd name="connsiteY53" fmla="*/ 2449754 h 2542741"/>
                    <a:gd name="connsiteX54" fmla="*/ 22220 w 1082236"/>
                    <a:gd name="connsiteY54" fmla="*/ 2448098 h 2542741"/>
                    <a:gd name="connsiteX55" fmla="*/ 24066 w 1082236"/>
                    <a:gd name="connsiteY55" fmla="*/ 2444788 h 2542741"/>
                    <a:gd name="connsiteX56" fmla="*/ 31515 w 1082236"/>
                    <a:gd name="connsiteY56" fmla="*/ 2431545 h 2542741"/>
                    <a:gd name="connsiteX57" fmla="*/ 61374 w 1082236"/>
                    <a:gd name="connsiteY57" fmla="*/ 2378448 h 2542741"/>
                    <a:gd name="connsiteX58" fmla="*/ 539186 w 1082236"/>
                    <a:gd name="connsiteY58" fmla="*/ 1529401 h 2542741"/>
                    <a:gd name="connsiteX59" fmla="*/ 1016998 w 1082236"/>
                    <a:gd name="connsiteY59" fmla="*/ 680354 h 2542741"/>
                    <a:gd name="connsiteX60" fmla="*/ 1024446 w 1082236"/>
                    <a:gd name="connsiteY60" fmla="*/ 667111 h 2542741"/>
                    <a:gd name="connsiteX61" fmla="*/ 1030495 w 1082236"/>
                    <a:gd name="connsiteY61" fmla="*/ 655842 h 2542741"/>
                    <a:gd name="connsiteX62" fmla="*/ 1036543 w 1082236"/>
                    <a:gd name="connsiteY62" fmla="*/ 644064 h 2542741"/>
                    <a:gd name="connsiteX63" fmla="*/ 1057107 w 1082236"/>
                    <a:gd name="connsiteY63" fmla="*/ 594850 h 2542741"/>
                    <a:gd name="connsiteX64" fmla="*/ 1080154 w 1082236"/>
                    <a:gd name="connsiteY64" fmla="*/ 490375 h 2542741"/>
                    <a:gd name="connsiteX65" fmla="*/ 1050167 w 1082236"/>
                    <a:gd name="connsiteY65" fmla="*/ 280914 h 2542741"/>
                    <a:gd name="connsiteX66" fmla="*/ 999044 w 1082236"/>
                    <a:gd name="connsiteY66" fmla="*/ 187326 h 2542741"/>
                    <a:gd name="connsiteX67" fmla="*/ 926911 w 1082236"/>
                    <a:gd name="connsiteY67" fmla="*/ 108316 h 2542741"/>
                    <a:gd name="connsiteX68" fmla="*/ 838606 w 1082236"/>
                    <a:gd name="connsiteY68" fmla="*/ 49043 h 2542741"/>
                    <a:gd name="connsiteX69" fmla="*/ 738524 w 1082236"/>
                    <a:gd name="connsiteY69" fmla="*/ 12117 h 2542741"/>
                    <a:gd name="connsiteX70" fmla="*/ 685744 w 1082236"/>
                    <a:gd name="connsiteY70" fmla="*/ 2822 h 2542741"/>
                    <a:gd name="connsiteX71" fmla="*/ 632329 w 1082236"/>
                    <a:gd name="connsiteY71" fmla="*/ 21 h 2542741"/>
                    <a:gd name="connsiteX72" fmla="*/ 618959 w 1082236"/>
                    <a:gd name="connsiteY72" fmla="*/ 275 h 2542741"/>
                    <a:gd name="connsiteX73" fmla="*/ 605589 w 1082236"/>
                    <a:gd name="connsiteY73" fmla="*/ 1039 h 2542741"/>
                    <a:gd name="connsiteX74" fmla="*/ 598904 w 1082236"/>
                    <a:gd name="connsiteY74" fmla="*/ 1485 h 2542741"/>
                    <a:gd name="connsiteX75" fmla="*/ 592283 w 1082236"/>
                    <a:gd name="connsiteY75" fmla="*/ 2122 h 2542741"/>
                    <a:gd name="connsiteX76" fmla="*/ 579041 w 1082236"/>
                    <a:gd name="connsiteY76" fmla="*/ 3586 h 2542741"/>
                    <a:gd name="connsiteX77" fmla="*/ 565862 w 1082236"/>
                    <a:gd name="connsiteY77" fmla="*/ 5496 h 2542741"/>
                    <a:gd name="connsiteX78" fmla="*/ 552747 w 1082236"/>
                    <a:gd name="connsiteY78" fmla="*/ 7724 h 2542741"/>
                    <a:gd name="connsiteX79" fmla="*/ 526707 w 1082236"/>
                    <a:gd name="connsiteY79" fmla="*/ 13454 h 2542741"/>
                    <a:gd name="connsiteX80" fmla="*/ 513783 w 1082236"/>
                    <a:gd name="connsiteY80" fmla="*/ 16829 h 2542741"/>
                    <a:gd name="connsiteX81" fmla="*/ 501050 w 1082236"/>
                    <a:gd name="connsiteY81" fmla="*/ 20712 h 2542741"/>
                    <a:gd name="connsiteX82" fmla="*/ 494683 w 1082236"/>
                    <a:gd name="connsiteY82" fmla="*/ 22686 h 2542741"/>
                    <a:gd name="connsiteX83" fmla="*/ 488380 w 1082236"/>
                    <a:gd name="connsiteY83" fmla="*/ 24850 h 2542741"/>
                    <a:gd name="connsiteX84" fmla="*/ 475839 w 1082236"/>
                    <a:gd name="connsiteY84" fmla="*/ 29371 h 2542741"/>
                    <a:gd name="connsiteX85" fmla="*/ 463487 w 1082236"/>
                    <a:gd name="connsiteY85" fmla="*/ 34337 h 2542741"/>
                    <a:gd name="connsiteX86" fmla="*/ 451263 w 1082236"/>
                    <a:gd name="connsiteY86" fmla="*/ 39621 h 2542741"/>
                    <a:gd name="connsiteX87" fmla="*/ 427261 w 1082236"/>
                    <a:gd name="connsiteY87" fmla="*/ 51335 h 2542741"/>
                    <a:gd name="connsiteX88" fmla="*/ 339275 w 1082236"/>
                    <a:gd name="connsiteY88" fmla="*/ 111945 h 2542741"/>
                    <a:gd name="connsiteX89" fmla="*/ 268161 w 1082236"/>
                    <a:gd name="connsiteY89" fmla="*/ 191719 h 2542741"/>
                    <a:gd name="connsiteX90" fmla="*/ 260775 w 1082236"/>
                    <a:gd name="connsiteY90" fmla="*/ 202796 h 2542741"/>
                    <a:gd name="connsiteX91" fmla="*/ 257146 w 1082236"/>
                    <a:gd name="connsiteY91" fmla="*/ 208335 h 2542741"/>
                    <a:gd name="connsiteX92" fmla="*/ 253708 w 1082236"/>
                    <a:gd name="connsiteY92" fmla="*/ 214002 h 2542741"/>
                    <a:gd name="connsiteX93" fmla="*/ 246960 w 1082236"/>
                    <a:gd name="connsiteY93" fmla="*/ 225398 h 2542741"/>
                    <a:gd name="connsiteX94" fmla="*/ 245368 w 1082236"/>
                    <a:gd name="connsiteY94" fmla="*/ 228072 h 2542741"/>
                    <a:gd name="connsiteX95" fmla="*/ 244413 w 1082236"/>
                    <a:gd name="connsiteY95" fmla="*/ 229727 h 2542741"/>
                    <a:gd name="connsiteX96" fmla="*/ 242567 w 1082236"/>
                    <a:gd name="connsiteY96" fmla="*/ 233038 h 2542741"/>
                    <a:gd name="connsiteX97" fmla="*/ 227605 w 1082236"/>
                    <a:gd name="connsiteY97" fmla="*/ 259586 h 2542741"/>
                    <a:gd name="connsiteX98" fmla="*/ 167887 w 1082236"/>
                    <a:gd name="connsiteY98" fmla="*/ 365717 h 2542741"/>
                    <a:gd name="connsiteX99" fmla="*/ 180302 w 1082236"/>
                    <a:gd name="connsiteY99" fmla="*/ 372720 h 2542741"/>
                    <a:gd name="connsiteX100" fmla="*/ 240020 w 1082236"/>
                    <a:gd name="connsiteY100" fmla="*/ 266589 h 2542741"/>
                    <a:gd name="connsiteX101" fmla="*/ 254982 w 1082236"/>
                    <a:gd name="connsiteY101" fmla="*/ 240041 h 2542741"/>
                    <a:gd name="connsiteX102" fmla="*/ 256828 w 1082236"/>
                    <a:gd name="connsiteY102" fmla="*/ 236730 h 2542741"/>
                    <a:gd name="connsiteX103" fmla="*/ 257783 w 1082236"/>
                    <a:gd name="connsiteY103" fmla="*/ 235075 h 2542741"/>
                    <a:gd name="connsiteX104" fmla="*/ 259311 w 1082236"/>
                    <a:gd name="connsiteY104" fmla="*/ 232465 h 2542741"/>
                    <a:gd name="connsiteX105" fmla="*/ 265868 w 1082236"/>
                    <a:gd name="connsiteY105" fmla="*/ 221387 h 2542741"/>
                    <a:gd name="connsiteX106" fmla="*/ 269179 w 1082236"/>
                    <a:gd name="connsiteY106" fmla="*/ 215911 h 2542741"/>
                    <a:gd name="connsiteX107" fmla="*/ 272744 w 1082236"/>
                    <a:gd name="connsiteY107" fmla="*/ 210500 h 2542741"/>
                    <a:gd name="connsiteX108" fmla="*/ 279939 w 1082236"/>
                    <a:gd name="connsiteY108" fmla="*/ 199804 h 2542741"/>
                    <a:gd name="connsiteX109" fmla="*/ 348761 w 1082236"/>
                    <a:gd name="connsiteY109" fmla="*/ 122577 h 2542741"/>
                    <a:gd name="connsiteX110" fmla="*/ 433946 w 1082236"/>
                    <a:gd name="connsiteY110" fmla="*/ 63941 h 2542741"/>
                    <a:gd name="connsiteX111" fmla="*/ 457184 w 1082236"/>
                    <a:gd name="connsiteY111" fmla="*/ 52609 h 2542741"/>
                    <a:gd name="connsiteX112" fmla="*/ 469026 w 1082236"/>
                    <a:gd name="connsiteY112" fmla="*/ 47516 h 2542741"/>
                    <a:gd name="connsiteX113" fmla="*/ 480995 w 1082236"/>
                    <a:gd name="connsiteY113" fmla="*/ 42677 h 2542741"/>
                    <a:gd name="connsiteX114" fmla="*/ 493155 w 1082236"/>
                    <a:gd name="connsiteY114" fmla="*/ 38284 h 2542741"/>
                    <a:gd name="connsiteX115" fmla="*/ 499267 w 1082236"/>
                    <a:gd name="connsiteY115" fmla="*/ 36183 h 2542741"/>
                    <a:gd name="connsiteX116" fmla="*/ 505443 w 1082236"/>
                    <a:gd name="connsiteY116" fmla="*/ 34273 h 2542741"/>
                    <a:gd name="connsiteX117" fmla="*/ 517794 w 1082236"/>
                    <a:gd name="connsiteY117" fmla="*/ 30517 h 2542741"/>
                    <a:gd name="connsiteX118" fmla="*/ 530273 w 1082236"/>
                    <a:gd name="connsiteY118" fmla="*/ 27270 h 2542741"/>
                    <a:gd name="connsiteX119" fmla="*/ 555484 w 1082236"/>
                    <a:gd name="connsiteY119" fmla="*/ 21731 h 2542741"/>
                    <a:gd name="connsiteX120" fmla="*/ 568217 w 1082236"/>
                    <a:gd name="connsiteY120" fmla="*/ 19566 h 2542741"/>
                    <a:gd name="connsiteX121" fmla="*/ 581014 w 1082236"/>
                    <a:gd name="connsiteY121" fmla="*/ 17720 h 2542741"/>
                    <a:gd name="connsiteX122" fmla="*/ 593875 w 1082236"/>
                    <a:gd name="connsiteY122" fmla="*/ 16319 h 2542741"/>
                    <a:gd name="connsiteX123" fmla="*/ 600305 w 1082236"/>
                    <a:gd name="connsiteY123" fmla="*/ 15683 h 2542741"/>
                    <a:gd name="connsiteX124" fmla="*/ 606735 w 1082236"/>
                    <a:gd name="connsiteY124" fmla="*/ 15237 h 2542741"/>
                    <a:gd name="connsiteX125" fmla="*/ 619659 w 1082236"/>
                    <a:gd name="connsiteY125" fmla="*/ 14536 h 2542741"/>
                    <a:gd name="connsiteX126" fmla="*/ 632584 w 1082236"/>
                    <a:gd name="connsiteY126" fmla="*/ 14282 h 2542741"/>
                    <a:gd name="connsiteX127" fmla="*/ 684344 w 1082236"/>
                    <a:gd name="connsiteY127" fmla="*/ 16956 h 2542741"/>
                    <a:gd name="connsiteX128" fmla="*/ 735404 w 1082236"/>
                    <a:gd name="connsiteY128" fmla="*/ 25996 h 2542741"/>
                    <a:gd name="connsiteX129" fmla="*/ 832303 w 1082236"/>
                    <a:gd name="connsiteY129" fmla="*/ 61713 h 2542741"/>
                    <a:gd name="connsiteX130" fmla="*/ 917806 w 1082236"/>
                    <a:gd name="connsiteY130" fmla="*/ 119076 h 2542741"/>
                    <a:gd name="connsiteX131" fmla="*/ 987584 w 1082236"/>
                    <a:gd name="connsiteY131" fmla="*/ 195539 h 2542741"/>
                    <a:gd name="connsiteX132" fmla="*/ 1037053 w 1082236"/>
                    <a:gd name="connsiteY132" fmla="*/ 286135 h 2542741"/>
                    <a:gd name="connsiteX133" fmla="*/ 1066084 w 1082236"/>
                    <a:gd name="connsiteY133" fmla="*/ 488910 h 2542741"/>
                    <a:gd name="connsiteX134" fmla="*/ 1043801 w 1082236"/>
                    <a:gd name="connsiteY134" fmla="*/ 590012 h 2542741"/>
                    <a:gd name="connsiteX135" fmla="*/ 1023873 w 1082236"/>
                    <a:gd name="connsiteY135" fmla="*/ 637697 h 2542741"/>
                    <a:gd name="connsiteX136" fmla="*/ 1018017 w 1082236"/>
                    <a:gd name="connsiteY136" fmla="*/ 649157 h 2542741"/>
                    <a:gd name="connsiteX137" fmla="*/ 1012159 w 1082236"/>
                    <a:gd name="connsiteY137" fmla="*/ 660044 h 2542741"/>
                    <a:gd name="connsiteX138" fmla="*/ 1004710 w 1082236"/>
                    <a:gd name="connsiteY138" fmla="*/ 673287 h 2542741"/>
                    <a:gd name="connsiteX139" fmla="*/ 526898 w 1082236"/>
                    <a:gd name="connsiteY139" fmla="*/ 1522334 h 2542741"/>
                    <a:gd name="connsiteX140" fmla="*/ 49086 w 1082236"/>
                    <a:gd name="connsiteY140" fmla="*/ 2371381 h 2542741"/>
                    <a:gd name="connsiteX141" fmla="*/ 19227 w 1082236"/>
                    <a:gd name="connsiteY141" fmla="*/ 2424478 h 2542741"/>
                    <a:gd name="connsiteX142" fmla="*/ 11778 w 1082236"/>
                    <a:gd name="connsiteY142" fmla="*/ 2437721 h 2542741"/>
                    <a:gd name="connsiteX143" fmla="*/ 9932 w 1082236"/>
                    <a:gd name="connsiteY143" fmla="*/ 2441032 h 2542741"/>
                    <a:gd name="connsiteX144" fmla="*/ 8977 w 1082236"/>
                    <a:gd name="connsiteY144" fmla="*/ 2442687 h 2542741"/>
                    <a:gd name="connsiteX145" fmla="*/ 8531 w 1082236"/>
                    <a:gd name="connsiteY145" fmla="*/ 2443514 h 2542741"/>
                    <a:gd name="connsiteX146" fmla="*/ 8404 w 1082236"/>
                    <a:gd name="connsiteY146" fmla="*/ 2443769 h 2542741"/>
                    <a:gd name="connsiteX147" fmla="*/ 7449 w 1082236"/>
                    <a:gd name="connsiteY147" fmla="*/ 2445679 h 2542741"/>
                    <a:gd name="connsiteX148" fmla="*/ 6876 w 1082236"/>
                    <a:gd name="connsiteY148" fmla="*/ 2446634 h 2542741"/>
                    <a:gd name="connsiteX149" fmla="*/ 6494 w 1082236"/>
                    <a:gd name="connsiteY149" fmla="*/ 2447589 h 2542741"/>
                    <a:gd name="connsiteX150" fmla="*/ 5603 w 1082236"/>
                    <a:gd name="connsiteY150" fmla="*/ 2449499 h 2542741"/>
                    <a:gd name="connsiteX151" fmla="*/ 4075 w 1082236"/>
                    <a:gd name="connsiteY151" fmla="*/ 2453319 h 2542741"/>
                    <a:gd name="connsiteX152" fmla="*/ 382 w 1082236"/>
                    <a:gd name="connsiteY152" fmla="*/ 2469108 h 2542741"/>
                    <a:gd name="connsiteX153" fmla="*/ 127 w 1082236"/>
                    <a:gd name="connsiteY153" fmla="*/ 2473183 h 2542741"/>
                    <a:gd name="connsiteX154" fmla="*/ 0 w 1082236"/>
                    <a:gd name="connsiteY154" fmla="*/ 2475220 h 2542741"/>
                    <a:gd name="connsiteX155" fmla="*/ 0 w 1082236"/>
                    <a:gd name="connsiteY155" fmla="*/ 2477257 h 2542741"/>
                    <a:gd name="connsiteX156" fmla="*/ 64 w 1082236"/>
                    <a:gd name="connsiteY156" fmla="*/ 2479294 h 2542741"/>
                    <a:gd name="connsiteX157" fmla="*/ 127 w 1082236"/>
                    <a:gd name="connsiteY157" fmla="*/ 2481395 h 2542741"/>
                    <a:gd name="connsiteX158" fmla="*/ 382 w 1082236"/>
                    <a:gd name="connsiteY158" fmla="*/ 2483497 h 2542741"/>
                    <a:gd name="connsiteX159" fmla="*/ 382 w 1082236"/>
                    <a:gd name="connsiteY159" fmla="*/ 2484515 h 2542741"/>
                    <a:gd name="connsiteX160" fmla="*/ 637 w 1082236"/>
                    <a:gd name="connsiteY160" fmla="*/ 2485534 h 2542741"/>
                    <a:gd name="connsiteX161" fmla="*/ 891 w 1082236"/>
                    <a:gd name="connsiteY161" fmla="*/ 2487635 h 2542741"/>
                    <a:gd name="connsiteX162" fmla="*/ 1337 w 1082236"/>
                    <a:gd name="connsiteY162" fmla="*/ 2489672 h 2542741"/>
                    <a:gd name="connsiteX163" fmla="*/ 2292 w 1082236"/>
                    <a:gd name="connsiteY163" fmla="*/ 2493747 h 2542741"/>
                    <a:gd name="connsiteX164" fmla="*/ 5030 w 1082236"/>
                    <a:gd name="connsiteY164" fmla="*/ 2501705 h 2542741"/>
                    <a:gd name="connsiteX165" fmla="*/ 8659 w 1082236"/>
                    <a:gd name="connsiteY165" fmla="*/ 2509217 h 2542741"/>
                    <a:gd name="connsiteX166" fmla="*/ 10823 w 1082236"/>
                    <a:gd name="connsiteY166" fmla="*/ 2512719 h 2542741"/>
                    <a:gd name="connsiteX167" fmla="*/ 11906 w 1082236"/>
                    <a:gd name="connsiteY167" fmla="*/ 2514438 h 2542741"/>
                    <a:gd name="connsiteX168" fmla="*/ 13179 w 1082236"/>
                    <a:gd name="connsiteY168" fmla="*/ 2516030 h 2542741"/>
                    <a:gd name="connsiteX169" fmla="*/ 24448 w 1082236"/>
                    <a:gd name="connsiteY169" fmla="*/ 2527744 h 2542741"/>
                    <a:gd name="connsiteX170" fmla="*/ 38836 w 1082236"/>
                    <a:gd name="connsiteY170" fmla="*/ 2536657 h 2542741"/>
                    <a:gd name="connsiteX171" fmla="*/ 46540 w 1082236"/>
                    <a:gd name="connsiteY171" fmla="*/ 2539714 h 2542741"/>
                    <a:gd name="connsiteX172" fmla="*/ 54435 w 1082236"/>
                    <a:gd name="connsiteY172" fmla="*/ 2541623 h 2542741"/>
                    <a:gd name="connsiteX173" fmla="*/ 62520 w 1082236"/>
                    <a:gd name="connsiteY173" fmla="*/ 2542642 h 2542741"/>
                    <a:gd name="connsiteX174" fmla="*/ 66658 w 1082236"/>
                    <a:gd name="connsiteY174" fmla="*/ 2542706 h 2542741"/>
                    <a:gd name="connsiteX175" fmla="*/ 68696 w 1082236"/>
                    <a:gd name="connsiteY175" fmla="*/ 2542706 h 2542741"/>
                    <a:gd name="connsiteX176" fmla="*/ 70797 w 1082236"/>
                    <a:gd name="connsiteY176" fmla="*/ 2542515 h 2542741"/>
                    <a:gd name="connsiteX177" fmla="*/ 87222 w 1082236"/>
                    <a:gd name="connsiteY177" fmla="*/ 2539395 h 2542741"/>
                    <a:gd name="connsiteX178" fmla="*/ 102311 w 1082236"/>
                    <a:gd name="connsiteY178" fmla="*/ 2532392 h 2542741"/>
                    <a:gd name="connsiteX179" fmla="*/ 114853 w 1082236"/>
                    <a:gd name="connsiteY179" fmla="*/ 2522078 h 2542741"/>
                    <a:gd name="connsiteX180" fmla="*/ 117527 w 1082236"/>
                    <a:gd name="connsiteY180" fmla="*/ 2519022 h 2542741"/>
                    <a:gd name="connsiteX181" fmla="*/ 118864 w 1082236"/>
                    <a:gd name="connsiteY181" fmla="*/ 2517494 h 2542741"/>
                    <a:gd name="connsiteX182" fmla="*/ 120074 w 1082236"/>
                    <a:gd name="connsiteY182" fmla="*/ 2515775 h 2542741"/>
                    <a:gd name="connsiteX183" fmla="*/ 122493 w 1082236"/>
                    <a:gd name="connsiteY183" fmla="*/ 2512337 h 2542741"/>
                    <a:gd name="connsiteX184" fmla="*/ 123576 w 1082236"/>
                    <a:gd name="connsiteY184" fmla="*/ 2510491 h 2542741"/>
                    <a:gd name="connsiteX185" fmla="*/ 124148 w 1082236"/>
                    <a:gd name="connsiteY185" fmla="*/ 2509536 h 2542741"/>
                    <a:gd name="connsiteX186" fmla="*/ 124785 w 1082236"/>
                    <a:gd name="connsiteY186" fmla="*/ 2508517 h 2542741"/>
                    <a:gd name="connsiteX187" fmla="*/ 184504 w 1082236"/>
                    <a:gd name="connsiteY187" fmla="*/ 2402386 h 2542741"/>
                    <a:gd name="connsiteX188" fmla="*/ 172089 w 1082236"/>
                    <a:gd name="connsiteY188" fmla="*/ 2395383 h 25427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1082236" h="2542741">
                      <a:moveTo>
                        <a:pt x="172089" y="2395574"/>
                      </a:moveTo>
                      <a:lnTo>
                        <a:pt x="112370" y="2501705"/>
                      </a:lnTo>
                      <a:cubicBezTo>
                        <a:pt x="112179" y="2502087"/>
                        <a:pt x="112243" y="2501896"/>
                        <a:pt x="112179" y="2502023"/>
                      </a:cubicBezTo>
                      <a:lnTo>
                        <a:pt x="112052" y="2502214"/>
                      </a:lnTo>
                      <a:lnTo>
                        <a:pt x="111797" y="2502596"/>
                      </a:lnTo>
                      <a:lnTo>
                        <a:pt x="111352" y="2503360"/>
                      </a:lnTo>
                      <a:cubicBezTo>
                        <a:pt x="111033" y="2503870"/>
                        <a:pt x="110842" y="2504442"/>
                        <a:pt x="110460" y="2504824"/>
                      </a:cubicBezTo>
                      <a:cubicBezTo>
                        <a:pt x="109760" y="2505716"/>
                        <a:pt x="109314" y="2506734"/>
                        <a:pt x="108550" y="2507562"/>
                      </a:cubicBezTo>
                      <a:cubicBezTo>
                        <a:pt x="108232" y="2508008"/>
                        <a:pt x="107914" y="2508453"/>
                        <a:pt x="107595" y="2508899"/>
                      </a:cubicBezTo>
                      <a:cubicBezTo>
                        <a:pt x="107213" y="2509281"/>
                        <a:pt x="106895" y="2509663"/>
                        <a:pt x="106513" y="2510109"/>
                      </a:cubicBezTo>
                      <a:cubicBezTo>
                        <a:pt x="105940" y="2511064"/>
                        <a:pt x="105049" y="2511637"/>
                        <a:pt x="104412" y="2512528"/>
                      </a:cubicBezTo>
                      <a:cubicBezTo>
                        <a:pt x="101483" y="2515584"/>
                        <a:pt x="98173" y="2518194"/>
                        <a:pt x="94608" y="2520614"/>
                      </a:cubicBezTo>
                      <a:cubicBezTo>
                        <a:pt x="90915" y="2522778"/>
                        <a:pt x="86968" y="2524816"/>
                        <a:pt x="82702" y="2526153"/>
                      </a:cubicBezTo>
                      <a:cubicBezTo>
                        <a:pt x="78436" y="2527426"/>
                        <a:pt x="74107" y="2528508"/>
                        <a:pt x="69714" y="2528635"/>
                      </a:cubicBezTo>
                      <a:cubicBezTo>
                        <a:pt x="69141" y="2528635"/>
                        <a:pt x="68632" y="2528635"/>
                        <a:pt x="68059" y="2528763"/>
                      </a:cubicBezTo>
                      <a:cubicBezTo>
                        <a:pt x="67486" y="2528763"/>
                        <a:pt x="66977" y="2528763"/>
                        <a:pt x="66467" y="2528763"/>
                      </a:cubicBezTo>
                      <a:cubicBezTo>
                        <a:pt x="65385" y="2528890"/>
                        <a:pt x="64303" y="2528635"/>
                        <a:pt x="63220" y="2528763"/>
                      </a:cubicBezTo>
                      <a:cubicBezTo>
                        <a:pt x="61119" y="2528508"/>
                        <a:pt x="58955" y="2528445"/>
                        <a:pt x="56917" y="2527935"/>
                      </a:cubicBezTo>
                      <a:cubicBezTo>
                        <a:pt x="54817" y="2527681"/>
                        <a:pt x="52843" y="2526917"/>
                        <a:pt x="50742" y="2526471"/>
                      </a:cubicBezTo>
                      <a:cubicBezTo>
                        <a:pt x="48768" y="2525643"/>
                        <a:pt x="46667" y="2525070"/>
                        <a:pt x="44694" y="2524052"/>
                      </a:cubicBezTo>
                      <a:cubicBezTo>
                        <a:pt x="44184" y="2523797"/>
                        <a:pt x="43675" y="2523606"/>
                        <a:pt x="43166" y="2523351"/>
                      </a:cubicBezTo>
                      <a:cubicBezTo>
                        <a:pt x="42656" y="2523033"/>
                        <a:pt x="42147" y="2522778"/>
                        <a:pt x="41638" y="2522524"/>
                      </a:cubicBezTo>
                      <a:cubicBezTo>
                        <a:pt x="40555" y="2522142"/>
                        <a:pt x="39664" y="2521314"/>
                        <a:pt x="38645" y="2520805"/>
                      </a:cubicBezTo>
                      <a:cubicBezTo>
                        <a:pt x="38072" y="2520550"/>
                        <a:pt x="37754" y="2520168"/>
                        <a:pt x="37245" y="2519849"/>
                      </a:cubicBezTo>
                      <a:cubicBezTo>
                        <a:pt x="36799" y="2519531"/>
                        <a:pt x="36290" y="2519277"/>
                        <a:pt x="35844" y="2518958"/>
                      </a:cubicBezTo>
                      <a:cubicBezTo>
                        <a:pt x="35462" y="2518576"/>
                        <a:pt x="35016" y="2518258"/>
                        <a:pt x="34571" y="2517940"/>
                      </a:cubicBezTo>
                      <a:lnTo>
                        <a:pt x="33870" y="2517494"/>
                      </a:lnTo>
                      <a:lnTo>
                        <a:pt x="33297" y="2516921"/>
                      </a:lnTo>
                      <a:cubicBezTo>
                        <a:pt x="29987" y="2514183"/>
                        <a:pt x="26995" y="2511255"/>
                        <a:pt x="24512" y="2507817"/>
                      </a:cubicBezTo>
                      <a:cubicBezTo>
                        <a:pt x="24193" y="2507371"/>
                        <a:pt x="23875" y="2506989"/>
                        <a:pt x="23493" y="2506543"/>
                      </a:cubicBezTo>
                      <a:cubicBezTo>
                        <a:pt x="23238" y="2506098"/>
                        <a:pt x="22984" y="2505588"/>
                        <a:pt x="22665" y="2505143"/>
                      </a:cubicBezTo>
                      <a:cubicBezTo>
                        <a:pt x="21965" y="2504315"/>
                        <a:pt x="21647" y="2503233"/>
                        <a:pt x="20946" y="2502405"/>
                      </a:cubicBezTo>
                      <a:cubicBezTo>
                        <a:pt x="19991" y="2500431"/>
                        <a:pt x="18845" y="2498585"/>
                        <a:pt x="18145" y="2496484"/>
                      </a:cubicBezTo>
                      <a:cubicBezTo>
                        <a:pt x="17190" y="2494511"/>
                        <a:pt x="16681" y="2492346"/>
                        <a:pt x="15980" y="2490245"/>
                      </a:cubicBezTo>
                      <a:cubicBezTo>
                        <a:pt x="15853" y="2489163"/>
                        <a:pt x="15344" y="2488144"/>
                        <a:pt x="15216" y="2486998"/>
                      </a:cubicBezTo>
                      <a:cubicBezTo>
                        <a:pt x="15152" y="2486425"/>
                        <a:pt x="14962" y="2485916"/>
                        <a:pt x="14834" y="2485406"/>
                      </a:cubicBezTo>
                      <a:cubicBezTo>
                        <a:pt x="14834" y="2484833"/>
                        <a:pt x="14707" y="2484324"/>
                        <a:pt x="14643" y="2483751"/>
                      </a:cubicBezTo>
                      <a:lnTo>
                        <a:pt x="14452" y="2482923"/>
                      </a:lnTo>
                      <a:lnTo>
                        <a:pt x="14452" y="2482096"/>
                      </a:lnTo>
                      <a:cubicBezTo>
                        <a:pt x="14389" y="2481523"/>
                        <a:pt x="14325" y="2481013"/>
                        <a:pt x="14198" y="2480441"/>
                      </a:cubicBezTo>
                      <a:cubicBezTo>
                        <a:pt x="14198" y="2479868"/>
                        <a:pt x="14198" y="2479358"/>
                        <a:pt x="14198" y="2478785"/>
                      </a:cubicBezTo>
                      <a:cubicBezTo>
                        <a:pt x="14198" y="2478212"/>
                        <a:pt x="14070" y="2477703"/>
                        <a:pt x="14134" y="2477130"/>
                      </a:cubicBezTo>
                      <a:cubicBezTo>
                        <a:pt x="14134" y="2476620"/>
                        <a:pt x="14134" y="2476048"/>
                        <a:pt x="14134" y="2475538"/>
                      </a:cubicBezTo>
                      <a:cubicBezTo>
                        <a:pt x="14134" y="2475029"/>
                        <a:pt x="14261" y="2474456"/>
                        <a:pt x="14198" y="2473947"/>
                      </a:cubicBezTo>
                      <a:cubicBezTo>
                        <a:pt x="14134" y="2472864"/>
                        <a:pt x="14389" y="2471846"/>
                        <a:pt x="14389" y="2470763"/>
                      </a:cubicBezTo>
                      <a:cubicBezTo>
                        <a:pt x="14771" y="2466498"/>
                        <a:pt x="15916" y="2462487"/>
                        <a:pt x="17254" y="2458412"/>
                      </a:cubicBezTo>
                      <a:cubicBezTo>
                        <a:pt x="17381" y="2457903"/>
                        <a:pt x="17699" y="2457393"/>
                        <a:pt x="17890" y="2456884"/>
                      </a:cubicBezTo>
                      <a:cubicBezTo>
                        <a:pt x="18145" y="2456375"/>
                        <a:pt x="18209" y="2455865"/>
                        <a:pt x="18463" y="2455356"/>
                      </a:cubicBezTo>
                      <a:cubicBezTo>
                        <a:pt x="18718" y="2454847"/>
                        <a:pt x="18973" y="2454337"/>
                        <a:pt x="19163" y="2453828"/>
                      </a:cubicBezTo>
                      <a:lnTo>
                        <a:pt x="19482" y="2453064"/>
                      </a:lnTo>
                      <a:lnTo>
                        <a:pt x="19927" y="2452300"/>
                      </a:lnTo>
                      <a:cubicBezTo>
                        <a:pt x="20182" y="2451791"/>
                        <a:pt x="20501" y="2451282"/>
                        <a:pt x="20691" y="2450772"/>
                      </a:cubicBezTo>
                      <a:lnTo>
                        <a:pt x="20691" y="2450581"/>
                      </a:lnTo>
                      <a:cubicBezTo>
                        <a:pt x="20691" y="2450581"/>
                        <a:pt x="21265" y="2449754"/>
                        <a:pt x="21265" y="2449754"/>
                      </a:cubicBezTo>
                      <a:lnTo>
                        <a:pt x="22220" y="2448098"/>
                      </a:lnTo>
                      <a:lnTo>
                        <a:pt x="24066" y="2444788"/>
                      </a:lnTo>
                      <a:lnTo>
                        <a:pt x="31515" y="2431545"/>
                      </a:lnTo>
                      <a:lnTo>
                        <a:pt x="61374" y="2378448"/>
                      </a:lnTo>
                      <a:lnTo>
                        <a:pt x="539186" y="1529401"/>
                      </a:lnTo>
                      <a:lnTo>
                        <a:pt x="1016998" y="680354"/>
                      </a:lnTo>
                      <a:lnTo>
                        <a:pt x="1024446" y="667111"/>
                      </a:lnTo>
                      <a:lnTo>
                        <a:pt x="1030495" y="655842"/>
                      </a:lnTo>
                      <a:cubicBezTo>
                        <a:pt x="1032532" y="651895"/>
                        <a:pt x="1034697" y="648075"/>
                        <a:pt x="1036543" y="644064"/>
                      </a:cubicBezTo>
                      <a:cubicBezTo>
                        <a:pt x="1044247" y="628084"/>
                        <a:pt x="1051314" y="611722"/>
                        <a:pt x="1057107" y="594850"/>
                      </a:cubicBezTo>
                      <a:cubicBezTo>
                        <a:pt x="1068886" y="561171"/>
                        <a:pt x="1076780" y="525964"/>
                        <a:pt x="1080154" y="490375"/>
                      </a:cubicBezTo>
                      <a:cubicBezTo>
                        <a:pt x="1087094" y="419196"/>
                        <a:pt x="1076589" y="346936"/>
                        <a:pt x="1050167" y="280914"/>
                      </a:cubicBezTo>
                      <a:cubicBezTo>
                        <a:pt x="1036861" y="247935"/>
                        <a:pt x="1019862" y="216357"/>
                        <a:pt x="999044" y="187326"/>
                      </a:cubicBezTo>
                      <a:cubicBezTo>
                        <a:pt x="978226" y="158294"/>
                        <a:pt x="954032" y="131618"/>
                        <a:pt x="926911" y="108316"/>
                      </a:cubicBezTo>
                      <a:cubicBezTo>
                        <a:pt x="899789" y="85078"/>
                        <a:pt x="870057" y="65215"/>
                        <a:pt x="838606" y="49043"/>
                      </a:cubicBezTo>
                      <a:cubicBezTo>
                        <a:pt x="807155" y="32809"/>
                        <a:pt x="773285" y="20394"/>
                        <a:pt x="738524" y="12117"/>
                      </a:cubicBezTo>
                      <a:cubicBezTo>
                        <a:pt x="721143" y="7852"/>
                        <a:pt x="703444" y="4987"/>
                        <a:pt x="685744" y="2822"/>
                      </a:cubicBezTo>
                      <a:cubicBezTo>
                        <a:pt x="667982" y="976"/>
                        <a:pt x="650156" y="-170"/>
                        <a:pt x="632329" y="21"/>
                      </a:cubicBezTo>
                      <a:cubicBezTo>
                        <a:pt x="627872" y="21"/>
                        <a:pt x="623416" y="21"/>
                        <a:pt x="618959" y="275"/>
                      </a:cubicBezTo>
                      <a:lnTo>
                        <a:pt x="605589" y="1039"/>
                      </a:lnTo>
                      <a:lnTo>
                        <a:pt x="598904" y="1485"/>
                      </a:lnTo>
                      <a:lnTo>
                        <a:pt x="592283" y="2122"/>
                      </a:lnTo>
                      <a:lnTo>
                        <a:pt x="579041" y="3586"/>
                      </a:lnTo>
                      <a:cubicBezTo>
                        <a:pt x="574648" y="4159"/>
                        <a:pt x="570255" y="4859"/>
                        <a:pt x="565862" y="5496"/>
                      </a:cubicBezTo>
                      <a:cubicBezTo>
                        <a:pt x="561469" y="6196"/>
                        <a:pt x="557076" y="6833"/>
                        <a:pt x="552747" y="7724"/>
                      </a:cubicBezTo>
                      <a:cubicBezTo>
                        <a:pt x="544024" y="9443"/>
                        <a:pt x="535302" y="11162"/>
                        <a:pt x="526707" y="13454"/>
                      </a:cubicBezTo>
                      <a:cubicBezTo>
                        <a:pt x="522378" y="14536"/>
                        <a:pt x="518112" y="15619"/>
                        <a:pt x="513783" y="16829"/>
                      </a:cubicBezTo>
                      <a:lnTo>
                        <a:pt x="501050" y="20712"/>
                      </a:lnTo>
                      <a:lnTo>
                        <a:pt x="494683" y="22686"/>
                      </a:lnTo>
                      <a:lnTo>
                        <a:pt x="488380" y="24850"/>
                      </a:lnTo>
                      <a:lnTo>
                        <a:pt x="475839" y="29371"/>
                      </a:lnTo>
                      <a:cubicBezTo>
                        <a:pt x="471700" y="30899"/>
                        <a:pt x="467562" y="32681"/>
                        <a:pt x="463487" y="34337"/>
                      </a:cubicBezTo>
                      <a:cubicBezTo>
                        <a:pt x="459413" y="36056"/>
                        <a:pt x="455274" y="37711"/>
                        <a:pt x="451263" y="39621"/>
                      </a:cubicBezTo>
                      <a:cubicBezTo>
                        <a:pt x="443178" y="43377"/>
                        <a:pt x="435092" y="47070"/>
                        <a:pt x="427261" y="51335"/>
                      </a:cubicBezTo>
                      <a:cubicBezTo>
                        <a:pt x="395747" y="67888"/>
                        <a:pt x="366015" y="88134"/>
                        <a:pt x="339275" y="111945"/>
                      </a:cubicBezTo>
                      <a:cubicBezTo>
                        <a:pt x="312536" y="135629"/>
                        <a:pt x="288406" y="162496"/>
                        <a:pt x="268161" y="191719"/>
                      </a:cubicBezTo>
                      <a:lnTo>
                        <a:pt x="260775" y="202796"/>
                      </a:lnTo>
                      <a:lnTo>
                        <a:pt x="257146" y="208335"/>
                      </a:lnTo>
                      <a:lnTo>
                        <a:pt x="253708" y="214002"/>
                      </a:lnTo>
                      <a:lnTo>
                        <a:pt x="246960" y="225398"/>
                      </a:lnTo>
                      <a:lnTo>
                        <a:pt x="245368" y="228072"/>
                      </a:lnTo>
                      <a:lnTo>
                        <a:pt x="244413" y="229727"/>
                      </a:lnTo>
                      <a:lnTo>
                        <a:pt x="242567" y="233038"/>
                      </a:lnTo>
                      <a:lnTo>
                        <a:pt x="227605" y="259586"/>
                      </a:lnTo>
                      <a:lnTo>
                        <a:pt x="167887" y="365717"/>
                      </a:lnTo>
                      <a:lnTo>
                        <a:pt x="180302" y="372720"/>
                      </a:lnTo>
                      <a:lnTo>
                        <a:pt x="240020" y="266589"/>
                      </a:lnTo>
                      <a:lnTo>
                        <a:pt x="254982" y="240041"/>
                      </a:lnTo>
                      <a:lnTo>
                        <a:pt x="256828" y="236730"/>
                      </a:lnTo>
                      <a:lnTo>
                        <a:pt x="257783" y="235075"/>
                      </a:lnTo>
                      <a:lnTo>
                        <a:pt x="259311" y="232465"/>
                      </a:lnTo>
                      <a:lnTo>
                        <a:pt x="265868" y="221387"/>
                      </a:lnTo>
                      <a:lnTo>
                        <a:pt x="269179" y="215911"/>
                      </a:lnTo>
                      <a:lnTo>
                        <a:pt x="272744" y="210500"/>
                      </a:lnTo>
                      <a:lnTo>
                        <a:pt x="279939" y="199804"/>
                      </a:lnTo>
                      <a:cubicBezTo>
                        <a:pt x="299548" y="171473"/>
                        <a:pt x="322849" y="145497"/>
                        <a:pt x="348761" y="122577"/>
                      </a:cubicBezTo>
                      <a:cubicBezTo>
                        <a:pt x="374673" y="99594"/>
                        <a:pt x="403387" y="79985"/>
                        <a:pt x="433946" y="63941"/>
                      </a:cubicBezTo>
                      <a:cubicBezTo>
                        <a:pt x="441523" y="59803"/>
                        <a:pt x="449353" y="56238"/>
                        <a:pt x="457184" y="52609"/>
                      </a:cubicBezTo>
                      <a:cubicBezTo>
                        <a:pt x="461068" y="50762"/>
                        <a:pt x="465079" y="49171"/>
                        <a:pt x="469026" y="47516"/>
                      </a:cubicBezTo>
                      <a:cubicBezTo>
                        <a:pt x="473037" y="45860"/>
                        <a:pt x="476984" y="44205"/>
                        <a:pt x="480995" y="42677"/>
                      </a:cubicBezTo>
                      <a:lnTo>
                        <a:pt x="493155" y="38284"/>
                      </a:lnTo>
                      <a:lnTo>
                        <a:pt x="499267" y="36183"/>
                      </a:lnTo>
                      <a:lnTo>
                        <a:pt x="505443" y="34273"/>
                      </a:lnTo>
                      <a:lnTo>
                        <a:pt x="517794" y="30517"/>
                      </a:lnTo>
                      <a:cubicBezTo>
                        <a:pt x="521932" y="29371"/>
                        <a:pt x="526134" y="28352"/>
                        <a:pt x="530273" y="27270"/>
                      </a:cubicBezTo>
                      <a:cubicBezTo>
                        <a:pt x="538613" y="25041"/>
                        <a:pt x="547017" y="23386"/>
                        <a:pt x="555484" y="21731"/>
                      </a:cubicBezTo>
                      <a:cubicBezTo>
                        <a:pt x="559686" y="20840"/>
                        <a:pt x="563952" y="20266"/>
                        <a:pt x="568217" y="19566"/>
                      </a:cubicBezTo>
                      <a:cubicBezTo>
                        <a:pt x="572483" y="18929"/>
                        <a:pt x="576749" y="18229"/>
                        <a:pt x="581014" y="17720"/>
                      </a:cubicBezTo>
                      <a:lnTo>
                        <a:pt x="593875" y="16319"/>
                      </a:lnTo>
                      <a:lnTo>
                        <a:pt x="600305" y="15683"/>
                      </a:lnTo>
                      <a:lnTo>
                        <a:pt x="606735" y="15237"/>
                      </a:lnTo>
                      <a:lnTo>
                        <a:pt x="619659" y="14536"/>
                      </a:lnTo>
                      <a:cubicBezTo>
                        <a:pt x="623989" y="14346"/>
                        <a:pt x="628254" y="14346"/>
                        <a:pt x="632584" y="14282"/>
                      </a:cubicBezTo>
                      <a:cubicBezTo>
                        <a:pt x="649837" y="14027"/>
                        <a:pt x="667154" y="15173"/>
                        <a:pt x="684344" y="16956"/>
                      </a:cubicBezTo>
                      <a:cubicBezTo>
                        <a:pt x="701533" y="19057"/>
                        <a:pt x="718596" y="21858"/>
                        <a:pt x="735404" y="25996"/>
                      </a:cubicBezTo>
                      <a:cubicBezTo>
                        <a:pt x="769083" y="34018"/>
                        <a:pt x="801807" y="45987"/>
                        <a:pt x="832303" y="61713"/>
                      </a:cubicBezTo>
                      <a:cubicBezTo>
                        <a:pt x="862736" y="77311"/>
                        <a:pt x="891512" y="96538"/>
                        <a:pt x="917806" y="119076"/>
                      </a:cubicBezTo>
                      <a:cubicBezTo>
                        <a:pt x="944036" y="141614"/>
                        <a:pt x="967466" y="167462"/>
                        <a:pt x="987584" y="195539"/>
                      </a:cubicBezTo>
                      <a:cubicBezTo>
                        <a:pt x="1007766" y="223615"/>
                        <a:pt x="1024192" y="254238"/>
                        <a:pt x="1037053" y="286135"/>
                      </a:cubicBezTo>
                      <a:cubicBezTo>
                        <a:pt x="1062646" y="350055"/>
                        <a:pt x="1072833" y="420024"/>
                        <a:pt x="1066084" y="488910"/>
                      </a:cubicBezTo>
                      <a:cubicBezTo>
                        <a:pt x="1062901" y="523354"/>
                        <a:pt x="1055261" y="557415"/>
                        <a:pt x="1043801" y="590012"/>
                      </a:cubicBezTo>
                      <a:cubicBezTo>
                        <a:pt x="1038198" y="606374"/>
                        <a:pt x="1031323" y="622227"/>
                        <a:pt x="1023873" y="637697"/>
                      </a:cubicBezTo>
                      <a:cubicBezTo>
                        <a:pt x="1022027" y="641581"/>
                        <a:pt x="1019990" y="645337"/>
                        <a:pt x="1018017" y="649157"/>
                      </a:cubicBezTo>
                      <a:lnTo>
                        <a:pt x="1012159" y="660044"/>
                      </a:lnTo>
                      <a:lnTo>
                        <a:pt x="1004710" y="673287"/>
                      </a:lnTo>
                      <a:lnTo>
                        <a:pt x="526898" y="1522334"/>
                      </a:lnTo>
                      <a:lnTo>
                        <a:pt x="49086" y="2371381"/>
                      </a:lnTo>
                      <a:lnTo>
                        <a:pt x="19227" y="2424478"/>
                      </a:lnTo>
                      <a:lnTo>
                        <a:pt x="11778" y="2437721"/>
                      </a:lnTo>
                      <a:lnTo>
                        <a:pt x="9932" y="2441032"/>
                      </a:lnTo>
                      <a:lnTo>
                        <a:pt x="8977" y="2442687"/>
                      </a:lnTo>
                      <a:lnTo>
                        <a:pt x="8531" y="2443514"/>
                      </a:lnTo>
                      <a:lnTo>
                        <a:pt x="8404" y="2443769"/>
                      </a:lnTo>
                      <a:cubicBezTo>
                        <a:pt x="8086" y="2444406"/>
                        <a:pt x="7767" y="2445042"/>
                        <a:pt x="7449" y="2445679"/>
                      </a:cubicBezTo>
                      <a:lnTo>
                        <a:pt x="6876" y="2446634"/>
                      </a:lnTo>
                      <a:lnTo>
                        <a:pt x="6494" y="2447589"/>
                      </a:lnTo>
                      <a:cubicBezTo>
                        <a:pt x="6240" y="2448225"/>
                        <a:pt x="5921" y="2448862"/>
                        <a:pt x="5603" y="2449499"/>
                      </a:cubicBezTo>
                      <a:lnTo>
                        <a:pt x="4075" y="2453319"/>
                      </a:lnTo>
                      <a:cubicBezTo>
                        <a:pt x="2292" y="2458476"/>
                        <a:pt x="891" y="2463697"/>
                        <a:pt x="382" y="2469108"/>
                      </a:cubicBezTo>
                      <a:cubicBezTo>
                        <a:pt x="382" y="2470445"/>
                        <a:pt x="64" y="2471782"/>
                        <a:pt x="127" y="2473183"/>
                      </a:cubicBezTo>
                      <a:cubicBezTo>
                        <a:pt x="127" y="2473883"/>
                        <a:pt x="0" y="2474519"/>
                        <a:pt x="0" y="2475220"/>
                      </a:cubicBezTo>
                      <a:cubicBezTo>
                        <a:pt x="0" y="2475920"/>
                        <a:pt x="0" y="2476620"/>
                        <a:pt x="0" y="2477257"/>
                      </a:cubicBezTo>
                      <a:cubicBezTo>
                        <a:pt x="0" y="2477958"/>
                        <a:pt x="0" y="2478658"/>
                        <a:pt x="64" y="2479294"/>
                      </a:cubicBezTo>
                      <a:cubicBezTo>
                        <a:pt x="64" y="2479995"/>
                        <a:pt x="64" y="2480695"/>
                        <a:pt x="127" y="2481395"/>
                      </a:cubicBezTo>
                      <a:cubicBezTo>
                        <a:pt x="255" y="2482096"/>
                        <a:pt x="319" y="2482796"/>
                        <a:pt x="382" y="2483497"/>
                      </a:cubicBezTo>
                      <a:lnTo>
                        <a:pt x="382" y="2484515"/>
                      </a:lnTo>
                      <a:cubicBezTo>
                        <a:pt x="382" y="2484515"/>
                        <a:pt x="637" y="2485534"/>
                        <a:pt x="637" y="2485534"/>
                      </a:cubicBezTo>
                      <a:cubicBezTo>
                        <a:pt x="764" y="2486234"/>
                        <a:pt x="828" y="2486934"/>
                        <a:pt x="891" y="2487635"/>
                      </a:cubicBezTo>
                      <a:cubicBezTo>
                        <a:pt x="1019" y="2488335"/>
                        <a:pt x="1210" y="2488972"/>
                        <a:pt x="1337" y="2489672"/>
                      </a:cubicBezTo>
                      <a:cubicBezTo>
                        <a:pt x="1465" y="2491073"/>
                        <a:pt x="2037" y="2492409"/>
                        <a:pt x="2292" y="2493747"/>
                      </a:cubicBezTo>
                      <a:cubicBezTo>
                        <a:pt x="3120" y="2496420"/>
                        <a:pt x="3884" y="2499158"/>
                        <a:pt x="5030" y="2501705"/>
                      </a:cubicBezTo>
                      <a:cubicBezTo>
                        <a:pt x="5985" y="2504315"/>
                        <a:pt x="7385" y="2506734"/>
                        <a:pt x="8659" y="2509217"/>
                      </a:cubicBezTo>
                      <a:cubicBezTo>
                        <a:pt x="9487" y="2510300"/>
                        <a:pt x="9996" y="2511637"/>
                        <a:pt x="10823" y="2512719"/>
                      </a:cubicBezTo>
                      <a:cubicBezTo>
                        <a:pt x="11205" y="2513292"/>
                        <a:pt x="11587" y="2513865"/>
                        <a:pt x="11906" y="2514438"/>
                      </a:cubicBezTo>
                      <a:cubicBezTo>
                        <a:pt x="12351" y="2514947"/>
                        <a:pt x="12733" y="2515520"/>
                        <a:pt x="13179" y="2516030"/>
                      </a:cubicBezTo>
                      <a:cubicBezTo>
                        <a:pt x="16362" y="2520486"/>
                        <a:pt x="20246" y="2524242"/>
                        <a:pt x="24448" y="2527744"/>
                      </a:cubicBezTo>
                      <a:cubicBezTo>
                        <a:pt x="28586" y="2531246"/>
                        <a:pt x="33679" y="2534238"/>
                        <a:pt x="38836" y="2536657"/>
                      </a:cubicBezTo>
                      <a:cubicBezTo>
                        <a:pt x="41383" y="2537931"/>
                        <a:pt x="43993" y="2538758"/>
                        <a:pt x="46540" y="2539714"/>
                      </a:cubicBezTo>
                      <a:cubicBezTo>
                        <a:pt x="49150" y="2540350"/>
                        <a:pt x="51760" y="2541305"/>
                        <a:pt x="54435" y="2541623"/>
                      </a:cubicBezTo>
                      <a:cubicBezTo>
                        <a:pt x="57045" y="2542196"/>
                        <a:pt x="59782" y="2542387"/>
                        <a:pt x="62520" y="2542642"/>
                      </a:cubicBezTo>
                      <a:cubicBezTo>
                        <a:pt x="63921" y="2542578"/>
                        <a:pt x="65257" y="2542833"/>
                        <a:pt x="66658" y="2542706"/>
                      </a:cubicBezTo>
                      <a:cubicBezTo>
                        <a:pt x="67359" y="2542706"/>
                        <a:pt x="68059" y="2542706"/>
                        <a:pt x="68696" y="2542706"/>
                      </a:cubicBezTo>
                      <a:cubicBezTo>
                        <a:pt x="69396" y="2542642"/>
                        <a:pt x="70096" y="2542578"/>
                        <a:pt x="70797" y="2542515"/>
                      </a:cubicBezTo>
                      <a:cubicBezTo>
                        <a:pt x="76336" y="2542324"/>
                        <a:pt x="81875" y="2540987"/>
                        <a:pt x="87222" y="2539395"/>
                      </a:cubicBezTo>
                      <a:cubicBezTo>
                        <a:pt x="92570" y="2537676"/>
                        <a:pt x="97600" y="2535193"/>
                        <a:pt x="102311" y="2532392"/>
                      </a:cubicBezTo>
                      <a:cubicBezTo>
                        <a:pt x="106895" y="2529336"/>
                        <a:pt x="111161" y="2526025"/>
                        <a:pt x="114853" y="2522078"/>
                      </a:cubicBezTo>
                      <a:cubicBezTo>
                        <a:pt x="115681" y="2520996"/>
                        <a:pt x="116763" y="2520168"/>
                        <a:pt x="117527" y="2519022"/>
                      </a:cubicBezTo>
                      <a:cubicBezTo>
                        <a:pt x="117973" y="2518513"/>
                        <a:pt x="118419" y="2517940"/>
                        <a:pt x="118864" y="2517494"/>
                      </a:cubicBezTo>
                      <a:cubicBezTo>
                        <a:pt x="119246" y="2516921"/>
                        <a:pt x="119628" y="2516348"/>
                        <a:pt x="120074" y="2515775"/>
                      </a:cubicBezTo>
                      <a:cubicBezTo>
                        <a:pt x="121029" y="2514756"/>
                        <a:pt x="121602" y="2513483"/>
                        <a:pt x="122493" y="2512337"/>
                      </a:cubicBezTo>
                      <a:cubicBezTo>
                        <a:pt x="122939" y="2511828"/>
                        <a:pt x="123257" y="2511127"/>
                        <a:pt x="123576" y="2510491"/>
                      </a:cubicBezTo>
                      <a:lnTo>
                        <a:pt x="124148" y="2509536"/>
                      </a:lnTo>
                      <a:lnTo>
                        <a:pt x="124785" y="2508517"/>
                      </a:lnTo>
                      <a:lnTo>
                        <a:pt x="184504" y="2402386"/>
                      </a:lnTo>
                      <a:lnTo>
                        <a:pt x="172089" y="2395383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BF9FF45-E6BD-FCAA-0D28-B0251B00D3E4}"/>
                    </a:ext>
                  </a:extLst>
                </p:cNvPr>
                <p:cNvSpPr/>
                <p:nvPr/>
              </p:nvSpPr>
              <p:spPr>
                <a:xfrm>
                  <a:off x="5433192" y="2364863"/>
                  <a:ext cx="1082505" cy="2542748"/>
                </a:xfrm>
                <a:custGeom>
                  <a:avLst/>
                  <a:gdLst>
                    <a:gd name="connsiteX0" fmla="*/ 901809 w 1082505"/>
                    <a:gd name="connsiteY0" fmla="*/ 2197260 h 2542748"/>
                    <a:gd name="connsiteX1" fmla="*/ 842090 w 1082505"/>
                    <a:gd name="connsiteY1" fmla="*/ 2303391 h 2542748"/>
                    <a:gd name="connsiteX2" fmla="*/ 835215 w 1082505"/>
                    <a:gd name="connsiteY2" fmla="*/ 2314978 h 2542748"/>
                    <a:gd name="connsiteX3" fmla="*/ 828020 w 1082505"/>
                    <a:gd name="connsiteY3" fmla="*/ 2326565 h 2542748"/>
                    <a:gd name="connsiteX4" fmla="*/ 812422 w 1082505"/>
                    <a:gd name="connsiteY4" fmla="*/ 2349103 h 2542748"/>
                    <a:gd name="connsiteX5" fmla="*/ 804146 w 1082505"/>
                    <a:gd name="connsiteY5" fmla="*/ 2360053 h 2542748"/>
                    <a:gd name="connsiteX6" fmla="*/ 795423 w 1082505"/>
                    <a:gd name="connsiteY6" fmla="*/ 2370686 h 2542748"/>
                    <a:gd name="connsiteX7" fmla="*/ 777088 w 1082505"/>
                    <a:gd name="connsiteY7" fmla="*/ 2391250 h 2542748"/>
                    <a:gd name="connsiteX8" fmla="*/ 692030 w 1082505"/>
                    <a:gd name="connsiteY8" fmla="*/ 2460900 h 2542748"/>
                    <a:gd name="connsiteX9" fmla="*/ 592775 w 1082505"/>
                    <a:gd name="connsiteY9" fmla="*/ 2507185 h 2542748"/>
                    <a:gd name="connsiteX10" fmla="*/ 485307 w 1082505"/>
                    <a:gd name="connsiteY10" fmla="*/ 2527749 h 2542748"/>
                    <a:gd name="connsiteX11" fmla="*/ 471619 w 1082505"/>
                    <a:gd name="connsiteY11" fmla="*/ 2528513 h 2542748"/>
                    <a:gd name="connsiteX12" fmla="*/ 457867 w 1082505"/>
                    <a:gd name="connsiteY12" fmla="*/ 2528704 h 2542748"/>
                    <a:gd name="connsiteX13" fmla="*/ 430364 w 1082505"/>
                    <a:gd name="connsiteY13" fmla="*/ 2528004 h 2542748"/>
                    <a:gd name="connsiteX14" fmla="*/ 375675 w 1082505"/>
                    <a:gd name="connsiteY14" fmla="*/ 2521255 h 2542748"/>
                    <a:gd name="connsiteX15" fmla="*/ 322195 w 1082505"/>
                    <a:gd name="connsiteY15" fmla="*/ 2507886 h 2542748"/>
                    <a:gd name="connsiteX16" fmla="*/ 271008 w 1082505"/>
                    <a:gd name="connsiteY16" fmla="*/ 2487895 h 2542748"/>
                    <a:gd name="connsiteX17" fmla="*/ 258657 w 1082505"/>
                    <a:gd name="connsiteY17" fmla="*/ 2482037 h 2542748"/>
                    <a:gd name="connsiteX18" fmla="*/ 246560 w 1082505"/>
                    <a:gd name="connsiteY18" fmla="*/ 2475671 h 2542748"/>
                    <a:gd name="connsiteX19" fmla="*/ 222940 w 1082505"/>
                    <a:gd name="connsiteY19" fmla="*/ 2461983 h 2542748"/>
                    <a:gd name="connsiteX20" fmla="*/ 211481 w 1082505"/>
                    <a:gd name="connsiteY20" fmla="*/ 2454534 h 2542748"/>
                    <a:gd name="connsiteX21" fmla="*/ 200148 w 1082505"/>
                    <a:gd name="connsiteY21" fmla="*/ 2446830 h 2542748"/>
                    <a:gd name="connsiteX22" fmla="*/ 189070 w 1082505"/>
                    <a:gd name="connsiteY22" fmla="*/ 2438681 h 2542748"/>
                    <a:gd name="connsiteX23" fmla="*/ 183595 w 1082505"/>
                    <a:gd name="connsiteY23" fmla="*/ 2434543 h 2542748"/>
                    <a:gd name="connsiteX24" fmla="*/ 178247 w 1082505"/>
                    <a:gd name="connsiteY24" fmla="*/ 2430213 h 2542748"/>
                    <a:gd name="connsiteX25" fmla="*/ 102039 w 1082505"/>
                    <a:gd name="connsiteY25" fmla="*/ 2350949 h 2542748"/>
                    <a:gd name="connsiteX26" fmla="*/ 93954 w 1082505"/>
                    <a:gd name="connsiteY26" fmla="*/ 2339808 h 2542748"/>
                    <a:gd name="connsiteX27" fmla="*/ 86314 w 1082505"/>
                    <a:gd name="connsiteY27" fmla="*/ 2328348 h 2542748"/>
                    <a:gd name="connsiteX28" fmla="*/ 71989 w 1082505"/>
                    <a:gd name="connsiteY28" fmla="*/ 2304855 h 2542748"/>
                    <a:gd name="connsiteX29" fmla="*/ 47987 w 1082505"/>
                    <a:gd name="connsiteY29" fmla="*/ 2255514 h 2542748"/>
                    <a:gd name="connsiteX30" fmla="*/ 30160 w 1082505"/>
                    <a:gd name="connsiteY30" fmla="*/ 2203690 h 2542748"/>
                    <a:gd name="connsiteX31" fmla="*/ 23730 w 1082505"/>
                    <a:gd name="connsiteY31" fmla="*/ 2177014 h 2542748"/>
                    <a:gd name="connsiteX32" fmla="*/ 21056 w 1082505"/>
                    <a:gd name="connsiteY32" fmla="*/ 2163581 h 2542748"/>
                    <a:gd name="connsiteX33" fmla="*/ 18892 w 1082505"/>
                    <a:gd name="connsiteY33" fmla="*/ 2150020 h 2542748"/>
                    <a:gd name="connsiteX34" fmla="*/ 16663 w 1082505"/>
                    <a:gd name="connsiteY34" fmla="*/ 2040324 h 2542748"/>
                    <a:gd name="connsiteX35" fmla="*/ 41684 w 1082505"/>
                    <a:gd name="connsiteY35" fmla="*/ 1933238 h 2542748"/>
                    <a:gd name="connsiteX36" fmla="*/ 46713 w 1082505"/>
                    <a:gd name="connsiteY36" fmla="*/ 1920441 h 2542748"/>
                    <a:gd name="connsiteX37" fmla="*/ 52062 w 1082505"/>
                    <a:gd name="connsiteY37" fmla="*/ 1907772 h 2542748"/>
                    <a:gd name="connsiteX38" fmla="*/ 57855 w 1082505"/>
                    <a:gd name="connsiteY38" fmla="*/ 1895357 h 2542748"/>
                    <a:gd name="connsiteX39" fmla="*/ 60784 w 1082505"/>
                    <a:gd name="connsiteY39" fmla="*/ 1889181 h 2542748"/>
                    <a:gd name="connsiteX40" fmla="*/ 63903 w 1082505"/>
                    <a:gd name="connsiteY40" fmla="*/ 1883133 h 2542748"/>
                    <a:gd name="connsiteX41" fmla="*/ 70334 w 1082505"/>
                    <a:gd name="connsiteY41" fmla="*/ 1871100 h 2542748"/>
                    <a:gd name="connsiteX42" fmla="*/ 74408 w 1082505"/>
                    <a:gd name="connsiteY42" fmla="*/ 1863842 h 2542748"/>
                    <a:gd name="connsiteX43" fmla="*/ 81857 w 1082505"/>
                    <a:gd name="connsiteY43" fmla="*/ 1850600 h 2542748"/>
                    <a:gd name="connsiteX44" fmla="*/ 111716 w 1082505"/>
                    <a:gd name="connsiteY44" fmla="*/ 1797503 h 2542748"/>
                    <a:gd name="connsiteX45" fmla="*/ 589592 w 1082505"/>
                    <a:gd name="connsiteY45" fmla="*/ 948455 h 2542748"/>
                    <a:gd name="connsiteX46" fmla="*/ 1067404 w 1082505"/>
                    <a:gd name="connsiteY46" fmla="*/ 99408 h 2542748"/>
                    <a:gd name="connsiteX47" fmla="*/ 1074852 w 1082505"/>
                    <a:gd name="connsiteY47" fmla="*/ 86166 h 2542748"/>
                    <a:gd name="connsiteX48" fmla="*/ 1075298 w 1082505"/>
                    <a:gd name="connsiteY48" fmla="*/ 85274 h 2542748"/>
                    <a:gd name="connsiteX49" fmla="*/ 1075489 w 1082505"/>
                    <a:gd name="connsiteY49" fmla="*/ 84892 h 2542748"/>
                    <a:gd name="connsiteX50" fmla="*/ 1075871 w 1082505"/>
                    <a:gd name="connsiteY50" fmla="*/ 84065 h 2542748"/>
                    <a:gd name="connsiteX51" fmla="*/ 1076763 w 1082505"/>
                    <a:gd name="connsiteY51" fmla="*/ 82473 h 2542748"/>
                    <a:gd name="connsiteX52" fmla="*/ 1079373 w 1082505"/>
                    <a:gd name="connsiteY52" fmla="*/ 76106 h 2542748"/>
                    <a:gd name="connsiteX53" fmla="*/ 1082238 w 1082505"/>
                    <a:gd name="connsiteY53" fmla="*/ 63055 h 2542748"/>
                    <a:gd name="connsiteX54" fmla="*/ 1078291 w 1082505"/>
                    <a:gd name="connsiteY54" fmla="*/ 35933 h 2542748"/>
                    <a:gd name="connsiteX55" fmla="*/ 1071733 w 1082505"/>
                    <a:gd name="connsiteY55" fmla="*/ 23900 h 2542748"/>
                    <a:gd name="connsiteX56" fmla="*/ 1062756 w 1082505"/>
                    <a:gd name="connsiteY56" fmla="*/ 14032 h 2542748"/>
                    <a:gd name="connsiteX57" fmla="*/ 1051105 w 1082505"/>
                    <a:gd name="connsiteY57" fmla="*/ 6265 h 2542748"/>
                    <a:gd name="connsiteX58" fmla="*/ 1038308 w 1082505"/>
                    <a:gd name="connsiteY58" fmla="*/ 1554 h 2542748"/>
                    <a:gd name="connsiteX59" fmla="*/ 1031751 w 1082505"/>
                    <a:gd name="connsiteY59" fmla="*/ 344 h 2542748"/>
                    <a:gd name="connsiteX60" fmla="*/ 1025002 w 1082505"/>
                    <a:gd name="connsiteY60" fmla="*/ 26 h 2542748"/>
                    <a:gd name="connsiteX61" fmla="*/ 1023283 w 1082505"/>
                    <a:gd name="connsiteY61" fmla="*/ 26 h 2542748"/>
                    <a:gd name="connsiteX62" fmla="*/ 1021564 w 1082505"/>
                    <a:gd name="connsiteY62" fmla="*/ 153 h 2542748"/>
                    <a:gd name="connsiteX63" fmla="*/ 1020673 w 1082505"/>
                    <a:gd name="connsiteY63" fmla="*/ 153 h 2542748"/>
                    <a:gd name="connsiteX64" fmla="*/ 1019845 w 1082505"/>
                    <a:gd name="connsiteY64" fmla="*/ 280 h 2542748"/>
                    <a:gd name="connsiteX65" fmla="*/ 1018126 w 1082505"/>
                    <a:gd name="connsiteY65" fmla="*/ 408 h 2542748"/>
                    <a:gd name="connsiteX66" fmla="*/ 1016407 w 1082505"/>
                    <a:gd name="connsiteY66" fmla="*/ 726 h 2542748"/>
                    <a:gd name="connsiteX67" fmla="*/ 1014688 w 1082505"/>
                    <a:gd name="connsiteY67" fmla="*/ 981 h 2542748"/>
                    <a:gd name="connsiteX68" fmla="*/ 1011250 w 1082505"/>
                    <a:gd name="connsiteY68" fmla="*/ 1745 h 2542748"/>
                    <a:gd name="connsiteX69" fmla="*/ 1009532 w 1082505"/>
                    <a:gd name="connsiteY69" fmla="*/ 2127 h 2542748"/>
                    <a:gd name="connsiteX70" fmla="*/ 1007876 w 1082505"/>
                    <a:gd name="connsiteY70" fmla="*/ 2700 h 2542748"/>
                    <a:gd name="connsiteX71" fmla="*/ 1007048 w 1082505"/>
                    <a:gd name="connsiteY71" fmla="*/ 2891 h 2542748"/>
                    <a:gd name="connsiteX72" fmla="*/ 1006221 w 1082505"/>
                    <a:gd name="connsiteY72" fmla="*/ 3209 h 2542748"/>
                    <a:gd name="connsiteX73" fmla="*/ 1004565 w 1082505"/>
                    <a:gd name="connsiteY73" fmla="*/ 3782 h 2542748"/>
                    <a:gd name="connsiteX74" fmla="*/ 1002974 w 1082505"/>
                    <a:gd name="connsiteY74" fmla="*/ 4482 h 2542748"/>
                    <a:gd name="connsiteX75" fmla="*/ 1001382 w 1082505"/>
                    <a:gd name="connsiteY75" fmla="*/ 5119 h 2542748"/>
                    <a:gd name="connsiteX76" fmla="*/ 998263 w 1082505"/>
                    <a:gd name="connsiteY76" fmla="*/ 6647 h 2542748"/>
                    <a:gd name="connsiteX77" fmla="*/ 987121 w 1082505"/>
                    <a:gd name="connsiteY77" fmla="*/ 14287 h 2542748"/>
                    <a:gd name="connsiteX78" fmla="*/ 978144 w 1082505"/>
                    <a:gd name="connsiteY78" fmla="*/ 24346 h 2542748"/>
                    <a:gd name="connsiteX79" fmla="*/ 977189 w 1082505"/>
                    <a:gd name="connsiteY79" fmla="*/ 25811 h 2542748"/>
                    <a:gd name="connsiteX80" fmla="*/ 976680 w 1082505"/>
                    <a:gd name="connsiteY80" fmla="*/ 26511 h 2542748"/>
                    <a:gd name="connsiteX81" fmla="*/ 976234 w 1082505"/>
                    <a:gd name="connsiteY81" fmla="*/ 27338 h 2542748"/>
                    <a:gd name="connsiteX82" fmla="*/ 975279 w 1082505"/>
                    <a:gd name="connsiteY82" fmla="*/ 28867 h 2542748"/>
                    <a:gd name="connsiteX83" fmla="*/ 975152 w 1082505"/>
                    <a:gd name="connsiteY83" fmla="*/ 29058 h 2542748"/>
                    <a:gd name="connsiteX84" fmla="*/ 974897 w 1082505"/>
                    <a:gd name="connsiteY84" fmla="*/ 29440 h 2542748"/>
                    <a:gd name="connsiteX85" fmla="*/ 973942 w 1082505"/>
                    <a:gd name="connsiteY85" fmla="*/ 31095 h 2542748"/>
                    <a:gd name="connsiteX86" fmla="*/ 972096 w 1082505"/>
                    <a:gd name="connsiteY86" fmla="*/ 34405 h 2542748"/>
                    <a:gd name="connsiteX87" fmla="*/ 957134 w 1082505"/>
                    <a:gd name="connsiteY87" fmla="*/ 60954 h 2542748"/>
                    <a:gd name="connsiteX88" fmla="*/ 897416 w 1082505"/>
                    <a:gd name="connsiteY88" fmla="*/ 167085 h 2542748"/>
                    <a:gd name="connsiteX89" fmla="*/ 909831 w 1082505"/>
                    <a:gd name="connsiteY89" fmla="*/ 174088 h 2542748"/>
                    <a:gd name="connsiteX90" fmla="*/ 969549 w 1082505"/>
                    <a:gd name="connsiteY90" fmla="*/ 67957 h 2542748"/>
                    <a:gd name="connsiteX91" fmla="*/ 984511 w 1082505"/>
                    <a:gd name="connsiteY91" fmla="*/ 41409 h 2542748"/>
                    <a:gd name="connsiteX92" fmla="*/ 986357 w 1082505"/>
                    <a:gd name="connsiteY92" fmla="*/ 38098 h 2542748"/>
                    <a:gd name="connsiteX93" fmla="*/ 987312 w 1082505"/>
                    <a:gd name="connsiteY93" fmla="*/ 36443 h 2542748"/>
                    <a:gd name="connsiteX94" fmla="*/ 987503 w 1082505"/>
                    <a:gd name="connsiteY94" fmla="*/ 36124 h 2542748"/>
                    <a:gd name="connsiteX95" fmla="*/ 987631 w 1082505"/>
                    <a:gd name="connsiteY95" fmla="*/ 35997 h 2542748"/>
                    <a:gd name="connsiteX96" fmla="*/ 988394 w 1082505"/>
                    <a:gd name="connsiteY96" fmla="*/ 34787 h 2542748"/>
                    <a:gd name="connsiteX97" fmla="*/ 988713 w 1082505"/>
                    <a:gd name="connsiteY97" fmla="*/ 34151 h 2542748"/>
                    <a:gd name="connsiteX98" fmla="*/ 989158 w 1082505"/>
                    <a:gd name="connsiteY98" fmla="*/ 33642 h 2542748"/>
                    <a:gd name="connsiteX99" fmla="*/ 989859 w 1082505"/>
                    <a:gd name="connsiteY99" fmla="*/ 32495 h 2542748"/>
                    <a:gd name="connsiteX100" fmla="*/ 996543 w 1082505"/>
                    <a:gd name="connsiteY100" fmla="*/ 24983 h 2542748"/>
                    <a:gd name="connsiteX101" fmla="*/ 1004884 w 1082505"/>
                    <a:gd name="connsiteY101" fmla="*/ 19253 h 2542748"/>
                    <a:gd name="connsiteX102" fmla="*/ 1007239 w 1082505"/>
                    <a:gd name="connsiteY102" fmla="*/ 18107 h 2542748"/>
                    <a:gd name="connsiteX103" fmla="*/ 1008449 w 1082505"/>
                    <a:gd name="connsiteY103" fmla="*/ 17598 h 2542748"/>
                    <a:gd name="connsiteX104" fmla="*/ 1009659 w 1082505"/>
                    <a:gd name="connsiteY104" fmla="*/ 17088 h 2542748"/>
                    <a:gd name="connsiteX105" fmla="*/ 1010932 w 1082505"/>
                    <a:gd name="connsiteY105" fmla="*/ 16643 h 2542748"/>
                    <a:gd name="connsiteX106" fmla="*/ 1011569 w 1082505"/>
                    <a:gd name="connsiteY106" fmla="*/ 16388 h 2542748"/>
                    <a:gd name="connsiteX107" fmla="*/ 1012205 w 1082505"/>
                    <a:gd name="connsiteY107" fmla="*/ 16261 h 2542748"/>
                    <a:gd name="connsiteX108" fmla="*/ 1013479 w 1082505"/>
                    <a:gd name="connsiteY108" fmla="*/ 15815 h 2542748"/>
                    <a:gd name="connsiteX109" fmla="*/ 1014752 w 1082505"/>
                    <a:gd name="connsiteY109" fmla="*/ 15560 h 2542748"/>
                    <a:gd name="connsiteX110" fmla="*/ 1017362 w 1082505"/>
                    <a:gd name="connsiteY110" fmla="*/ 14987 h 2542748"/>
                    <a:gd name="connsiteX111" fmla="*/ 1018636 w 1082505"/>
                    <a:gd name="connsiteY111" fmla="*/ 14796 h 2542748"/>
                    <a:gd name="connsiteX112" fmla="*/ 1019909 w 1082505"/>
                    <a:gd name="connsiteY112" fmla="*/ 14542 h 2542748"/>
                    <a:gd name="connsiteX113" fmla="*/ 1021182 w 1082505"/>
                    <a:gd name="connsiteY113" fmla="*/ 14414 h 2542748"/>
                    <a:gd name="connsiteX114" fmla="*/ 1021819 w 1082505"/>
                    <a:gd name="connsiteY114" fmla="*/ 14287 h 2542748"/>
                    <a:gd name="connsiteX115" fmla="*/ 1022456 w 1082505"/>
                    <a:gd name="connsiteY115" fmla="*/ 14287 h 2542748"/>
                    <a:gd name="connsiteX116" fmla="*/ 1023729 w 1082505"/>
                    <a:gd name="connsiteY116" fmla="*/ 14160 h 2542748"/>
                    <a:gd name="connsiteX117" fmla="*/ 1025002 w 1082505"/>
                    <a:gd name="connsiteY117" fmla="*/ 14160 h 2542748"/>
                    <a:gd name="connsiteX118" fmla="*/ 1030032 w 1082505"/>
                    <a:gd name="connsiteY118" fmla="*/ 14351 h 2542748"/>
                    <a:gd name="connsiteX119" fmla="*/ 1034934 w 1082505"/>
                    <a:gd name="connsiteY119" fmla="*/ 15306 h 2542748"/>
                    <a:gd name="connsiteX120" fmla="*/ 1044548 w 1082505"/>
                    <a:gd name="connsiteY120" fmla="*/ 18871 h 2542748"/>
                    <a:gd name="connsiteX121" fmla="*/ 1053397 w 1082505"/>
                    <a:gd name="connsiteY121" fmla="*/ 24728 h 2542748"/>
                    <a:gd name="connsiteX122" fmla="*/ 1060082 w 1082505"/>
                    <a:gd name="connsiteY122" fmla="*/ 32050 h 2542748"/>
                    <a:gd name="connsiteX123" fmla="*/ 1060782 w 1082505"/>
                    <a:gd name="connsiteY123" fmla="*/ 33068 h 2542748"/>
                    <a:gd name="connsiteX124" fmla="*/ 1061546 w 1082505"/>
                    <a:gd name="connsiteY124" fmla="*/ 34087 h 2542748"/>
                    <a:gd name="connsiteX125" fmla="*/ 1062183 w 1082505"/>
                    <a:gd name="connsiteY125" fmla="*/ 35233 h 2542748"/>
                    <a:gd name="connsiteX126" fmla="*/ 1062820 w 1082505"/>
                    <a:gd name="connsiteY126" fmla="*/ 36315 h 2542748"/>
                    <a:gd name="connsiteX127" fmla="*/ 1063456 w 1082505"/>
                    <a:gd name="connsiteY127" fmla="*/ 37461 h 2542748"/>
                    <a:gd name="connsiteX128" fmla="*/ 1063966 w 1082505"/>
                    <a:gd name="connsiteY128" fmla="*/ 38671 h 2542748"/>
                    <a:gd name="connsiteX129" fmla="*/ 1064539 w 1082505"/>
                    <a:gd name="connsiteY129" fmla="*/ 39817 h 2542748"/>
                    <a:gd name="connsiteX130" fmla="*/ 1065048 w 1082505"/>
                    <a:gd name="connsiteY130" fmla="*/ 41027 h 2542748"/>
                    <a:gd name="connsiteX131" fmla="*/ 1068040 w 1082505"/>
                    <a:gd name="connsiteY131" fmla="*/ 61463 h 2542748"/>
                    <a:gd name="connsiteX132" fmla="*/ 1065876 w 1082505"/>
                    <a:gd name="connsiteY132" fmla="*/ 71141 h 2542748"/>
                    <a:gd name="connsiteX133" fmla="*/ 1063902 w 1082505"/>
                    <a:gd name="connsiteY133" fmla="*/ 75979 h 2542748"/>
                    <a:gd name="connsiteX134" fmla="*/ 1063202 w 1082505"/>
                    <a:gd name="connsiteY134" fmla="*/ 77189 h 2542748"/>
                    <a:gd name="connsiteX135" fmla="*/ 1062884 w 1082505"/>
                    <a:gd name="connsiteY135" fmla="*/ 77825 h 2542748"/>
                    <a:gd name="connsiteX136" fmla="*/ 1062756 w 1082505"/>
                    <a:gd name="connsiteY136" fmla="*/ 78144 h 2542748"/>
                    <a:gd name="connsiteX137" fmla="*/ 1062310 w 1082505"/>
                    <a:gd name="connsiteY137" fmla="*/ 78972 h 2542748"/>
                    <a:gd name="connsiteX138" fmla="*/ 1054862 w 1082505"/>
                    <a:gd name="connsiteY138" fmla="*/ 92214 h 2542748"/>
                    <a:gd name="connsiteX139" fmla="*/ 577050 w 1082505"/>
                    <a:gd name="connsiteY139" fmla="*/ 941261 h 2542748"/>
                    <a:gd name="connsiteX140" fmla="*/ 99238 w 1082505"/>
                    <a:gd name="connsiteY140" fmla="*/ 1790308 h 2542748"/>
                    <a:gd name="connsiteX141" fmla="*/ 69378 w 1082505"/>
                    <a:gd name="connsiteY141" fmla="*/ 1843406 h 2542748"/>
                    <a:gd name="connsiteX142" fmla="*/ 61930 w 1082505"/>
                    <a:gd name="connsiteY142" fmla="*/ 1856648 h 2542748"/>
                    <a:gd name="connsiteX143" fmla="*/ 57855 w 1082505"/>
                    <a:gd name="connsiteY143" fmla="*/ 1863970 h 2542748"/>
                    <a:gd name="connsiteX144" fmla="*/ 51234 w 1082505"/>
                    <a:gd name="connsiteY144" fmla="*/ 1876385 h 2542748"/>
                    <a:gd name="connsiteX145" fmla="*/ 47987 w 1082505"/>
                    <a:gd name="connsiteY145" fmla="*/ 1882624 h 2542748"/>
                    <a:gd name="connsiteX146" fmla="*/ 44931 w 1082505"/>
                    <a:gd name="connsiteY146" fmla="*/ 1888990 h 2542748"/>
                    <a:gd name="connsiteX147" fmla="*/ 38946 w 1082505"/>
                    <a:gd name="connsiteY147" fmla="*/ 1901787 h 2542748"/>
                    <a:gd name="connsiteX148" fmla="*/ 33471 w 1082505"/>
                    <a:gd name="connsiteY148" fmla="*/ 1914839 h 2542748"/>
                    <a:gd name="connsiteX149" fmla="*/ 28314 w 1082505"/>
                    <a:gd name="connsiteY149" fmla="*/ 1928017 h 2542748"/>
                    <a:gd name="connsiteX150" fmla="*/ 2466 w 1082505"/>
                    <a:gd name="connsiteY150" fmla="*/ 2038605 h 2542748"/>
                    <a:gd name="connsiteX151" fmla="*/ 4758 w 1082505"/>
                    <a:gd name="connsiteY151" fmla="*/ 2151803 h 2542748"/>
                    <a:gd name="connsiteX152" fmla="*/ 6986 w 1082505"/>
                    <a:gd name="connsiteY152" fmla="*/ 2165809 h 2542748"/>
                    <a:gd name="connsiteX153" fmla="*/ 9724 w 1082505"/>
                    <a:gd name="connsiteY153" fmla="*/ 2179688 h 2542748"/>
                    <a:gd name="connsiteX154" fmla="*/ 16345 w 1082505"/>
                    <a:gd name="connsiteY154" fmla="*/ 2207192 h 2542748"/>
                    <a:gd name="connsiteX155" fmla="*/ 34681 w 1082505"/>
                    <a:gd name="connsiteY155" fmla="*/ 2260671 h 2542748"/>
                    <a:gd name="connsiteX156" fmla="*/ 59447 w 1082505"/>
                    <a:gd name="connsiteY156" fmla="*/ 2311604 h 2542748"/>
                    <a:gd name="connsiteX157" fmla="*/ 74281 w 1082505"/>
                    <a:gd name="connsiteY157" fmla="*/ 2335861 h 2542748"/>
                    <a:gd name="connsiteX158" fmla="*/ 82175 w 1082505"/>
                    <a:gd name="connsiteY158" fmla="*/ 2347702 h 2542748"/>
                    <a:gd name="connsiteX159" fmla="*/ 90579 w 1082505"/>
                    <a:gd name="connsiteY159" fmla="*/ 2359226 h 2542748"/>
                    <a:gd name="connsiteX160" fmla="*/ 169270 w 1082505"/>
                    <a:gd name="connsiteY160" fmla="*/ 2441100 h 2542748"/>
                    <a:gd name="connsiteX161" fmla="*/ 174809 w 1082505"/>
                    <a:gd name="connsiteY161" fmla="*/ 2445557 h 2542748"/>
                    <a:gd name="connsiteX162" fmla="*/ 180475 w 1082505"/>
                    <a:gd name="connsiteY162" fmla="*/ 2449823 h 2542748"/>
                    <a:gd name="connsiteX163" fmla="*/ 191872 w 1082505"/>
                    <a:gd name="connsiteY163" fmla="*/ 2458226 h 2542748"/>
                    <a:gd name="connsiteX164" fmla="*/ 203586 w 1082505"/>
                    <a:gd name="connsiteY164" fmla="*/ 2466184 h 2542748"/>
                    <a:gd name="connsiteX165" fmla="*/ 215428 w 1082505"/>
                    <a:gd name="connsiteY165" fmla="*/ 2473888 h 2542748"/>
                    <a:gd name="connsiteX166" fmla="*/ 239812 w 1082505"/>
                    <a:gd name="connsiteY166" fmla="*/ 2487958 h 2542748"/>
                    <a:gd name="connsiteX167" fmla="*/ 252291 w 1082505"/>
                    <a:gd name="connsiteY167" fmla="*/ 2494516 h 2542748"/>
                    <a:gd name="connsiteX168" fmla="*/ 265024 w 1082505"/>
                    <a:gd name="connsiteY168" fmla="*/ 2500564 h 2542748"/>
                    <a:gd name="connsiteX169" fmla="*/ 317866 w 1082505"/>
                    <a:gd name="connsiteY169" fmla="*/ 2521192 h 2542748"/>
                    <a:gd name="connsiteX170" fmla="*/ 373064 w 1082505"/>
                    <a:gd name="connsiteY170" fmla="*/ 2535007 h 2542748"/>
                    <a:gd name="connsiteX171" fmla="*/ 429536 w 1082505"/>
                    <a:gd name="connsiteY171" fmla="*/ 2541947 h 2542748"/>
                    <a:gd name="connsiteX172" fmla="*/ 457931 w 1082505"/>
                    <a:gd name="connsiteY172" fmla="*/ 2542711 h 2542748"/>
                    <a:gd name="connsiteX173" fmla="*/ 472128 w 1082505"/>
                    <a:gd name="connsiteY173" fmla="*/ 2542520 h 2542748"/>
                    <a:gd name="connsiteX174" fmla="*/ 486262 w 1082505"/>
                    <a:gd name="connsiteY174" fmla="*/ 2541756 h 2542748"/>
                    <a:gd name="connsiteX175" fmla="*/ 597168 w 1082505"/>
                    <a:gd name="connsiteY175" fmla="*/ 2520555 h 2542748"/>
                    <a:gd name="connsiteX176" fmla="*/ 699607 w 1082505"/>
                    <a:gd name="connsiteY176" fmla="*/ 2472742 h 2542748"/>
                    <a:gd name="connsiteX177" fmla="*/ 787465 w 1082505"/>
                    <a:gd name="connsiteY177" fmla="*/ 2400800 h 2542748"/>
                    <a:gd name="connsiteX178" fmla="*/ 806374 w 1082505"/>
                    <a:gd name="connsiteY178" fmla="*/ 2379535 h 2542748"/>
                    <a:gd name="connsiteX179" fmla="*/ 815351 w 1082505"/>
                    <a:gd name="connsiteY179" fmla="*/ 2368521 h 2542748"/>
                    <a:gd name="connsiteX180" fmla="*/ 823882 w 1082505"/>
                    <a:gd name="connsiteY180" fmla="*/ 2357188 h 2542748"/>
                    <a:gd name="connsiteX181" fmla="*/ 839990 w 1082505"/>
                    <a:gd name="connsiteY181" fmla="*/ 2333887 h 2542748"/>
                    <a:gd name="connsiteX182" fmla="*/ 847438 w 1082505"/>
                    <a:gd name="connsiteY182" fmla="*/ 2321918 h 2542748"/>
                    <a:gd name="connsiteX183" fmla="*/ 854505 w 1082505"/>
                    <a:gd name="connsiteY183" fmla="*/ 2309949 h 2542748"/>
                    <a:gd name="connsiteX184" fmla="*/ 914224 w 1082505"/>
                    <a:gd name="connsiteY184" fmla="*/ 2203818 h 2542748"/>
                    <a:gd name="connsiteX185" fmla="*/ 901809 w 1082505"/>
                    <a:gd name="connsiteY185" fmla="*/ 2196814 h 254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</a:cxnLst>
                  <a:rect l="l" t="t" r="r" b="b"/>
                  <a:pathLst>
                    <a:path w="1082505" h="2542748">
                      <a:moveTo>
                        <a:pt x="901809" y="2197260"/>
                      </a:moveTo>
                      <a:lnTo>
                        <a:pt x="842090" y="2303391"/>
                      </a:lnTo>
                      <a:lnTo>
                        <a:pt x="835215" y="2314978"/>
                      </a:lnTo>
                      <a:cubicBezTo>
                        <a:pt x="832859" y="2318862"/>
                        <a:pt x="830567" y="2322809"/>
                        <a:pt x="828020" y="2326565"/>
                      </a:cubicBezTo>
                      <a:cubicBezTo>
                        <a:pt x="822990" y="2334205"/>
                        <a:pt x="817961" y="2341781"/>
                        <a:pt x="812422" y="2349103"/>
                      </a:cubicBezTo>
                      <a:cubicBezTo>
                        <a:pt x="809685" y="2352796"/>
                        <a:pt x="806947" y="2356488"/>
                        <a:pt x="804146" y="2360053"/>
                      </a:cubicBezTo>
                      <a:lnTo>
                        <a:pt x="795423" y="2370686"/>
                      </a:lnTo>
                      <a:cubicBezTo>
                        <a:pt x="789630" y="2377817"/>
                        <a:pt x="783327" y="2384501"/>
                        <a:pt x="777088" y="2391250"/>
                      </a:cubicBezTo>
                      <a:cubicBezTo>
                        <a:pt x="751748" y="2417926"/>
                        <a:pt x="722972" y="2441291"/>
                        <a:pt x="692030" y="2460900"/>
                      </a:cubicBezTo>
                      <a:cubicBezTo>
                        <a:pt x="660898" y="2480318"/>
                        <a:pt x="627537" y="2495980"/>
                        <a:pt x="592775" y="2507185"/>
                      </a:cubicBezTo>
                      <a:cubicBezTo>
                        <a:pt x="557950" y="2518327"/>
                        <a:pt x="521851" y="2525521"/>
                        <a:pt x="485307" y="2527749"/>
                      </a:cubicBezTo>
                      <a:lnTo>
                        <a:pt x="471619" y="2528513"/>
                      </a:lnTo>
                      <a:cubicBezTo>
                        <a:pt x="467035" y="2528641"/>
                        <a:pt x="462451" y="2528704"/>
                        <a:pt x="457867" y="2528704"/>
                      </a:cubicBezTo>
                      <a:cubicBezTo>
                        <a:pt x="448699" y="2528895"/>
                        <a:pt x="439531" y="2528386"/>
                        <a:pt x="430364" y="2528004"/>
                      </a:cubicBezTo>
                      <a:cubicBezTo>
                        <a:pt x="412028" y="2526794"/>
                        <a:pt x="393756" y="2524757"/>
                        <a:pt x="375675" y="2521255"/>
                      </a:cubicBezTo>
                      <a:cubicBezTo>
                        <a:pt x="357594" y="2518008"/>
                        <a:pt x="339767" y="2513297"/>
                        <a:pt x="322195" y="2507886"/>
                      </a:cubicBezTo>
                      <a:cubicBezTo>
                        <a:pt x="304751" y="2502156"/>
                        <a:pt x="287561" y="2495662"/>
                        <a:pt x="271008" y="2487895"/>
                      </a:cubicBezTo>
                      <a:cubicBezTo>
                        <a:pt x="266870" y="2485985"/>
                        <a:pt x="262731" y="2484011"/>
                        <a:pt x="258657" y="2482037"/>
                      </a:cubicBezTo>
                      <a:lnTo>
                        <a:pt x="246560" y="2475671"/>
                      </a:lnTo>
                      <a:cubicBezTo>
                        <a:pt x="238475" y="2471469"/>
                        <a:pt x="230771" y="2466694"/>
                        <a:pt x="222940" y="2461983"/>
                      </a:cubicBezTo>
                      <a:cubicBezTo>
                        <a:pt x="219057" y="2459691"/>
                        <a:pt x="215301" y="2457017"/>
                        <a:pt x="211481" y="2454534"/>
                      </a:cubicBezTo>
                      <a:cubicBezTo>
                        <a:pt x="207661" y="2451987"/>
                        <a:pt x="203904" y="2449504"/>
                        <a:pt x="200148" y="2446830"/>
                      </a:cubicBezTo>
                      <a:lnTo>
                        <a:pt x="189070" y="2438681"/>
                      </a:lnTo>
                      <a:lnTo>
                        <a:pt x="183595" y="2434543"/>
                      </a:lnTo>
                      <a:lnTo>
                        <a:pt x="178247" y="2430213"/>
                      </a:lnTo>
                      <a:cubicBezTo>
                        <a:pt x="149725" y="2407103"/>
                        <a:pt x="123876" y="2380490"/>
                        <a:pt x="102039" y="2350949"/>
                      </a:cubicBezTo>
                      <a:lnTo>
                        <a:pt x="93954" y="2339808"/>
                      </a:lnTo>
                      <a:lnTo>
                        <a:pt x="86314" y="2328348"/>
                      </a:lnTo>
                      <a:cubicBezTo>
                        <a:pt x="81157" y="2320772"/>
                        <a:pt x="76636" y="2312750"/>
                        <a:pt x="71989" y="2304855"/>
                      </a:cubicBezTo>
                      <a:cubicBezTo>
                        <a:pt x="63076" y="2288875"/>
                        <a:pt x="54863" y="2272449"/>
                        <a:pt x="47987" y="2255514"/>
                      </a:cubicBezTo>
                      <a:cubicBezTo>
                        <a:pt x="40920" y="2238643"/>
                        <a:pt x="35126" y="2221262"/>
                        <a:pt x="30160" y="2203690"/>
                      </a:cubicBezTo>
                      <a:cubicBezTo>
                        <a:pt x="27869" y="2194841"/>
                        <a:pt x="25513" y="2185991"/>
                        <a:pt x="23730" y="2177014"/>
                      </a:cubicBezTo>
                      <a:cubicBezTo>
                        <a:pt x="22839" y="2172558"/>
                        <a:pt x="21884" y="2168038"/>
                        <a:pt x="21056" y="2163581"/>
                      </a:cubicBezTo>
                      <a:lnTo>
                        <a:pt x="18892" y="2150020"/>
                      </a:lnTo>
                      <a:cubicBezTo>
                        <a:pt x="13480" y="2113858"/>
                        <a:pt x="12971" y="2076868"/>
                        <a:pt x="16663" y="2040324"/>
                      </a:cubicBezTo>
                      <a:cubicBezTo>
                        <a:pt x="20419" y="2003780"/>
                        <a:pt x="29015" y="1967681"/>
                        <a:pt x="41684" y="1933238"/>
                      </a:cubicBezTo>
                      <a:cubicBezTo>
                        <a:pt x="43212" y="1928909"/>
                        <a:pt x="44995" y="1924707"/>
                        <a:pt x="46713" y="1920441"/>
                      </a:cubicBezTo>
                      <a:cubicBezTo>
                        <a:pt x="48433" y="1916239"/>
                        <a:pt x="50152" y="1911910"/>
                        <a:pt x="52062" y="1907772"/>
                      </a:cubicBezTo>
                      <a:lnTo>
                        <a:pt x="57855" y="1895357"/>
                      </a:lnTo>
                      <a:lnTo>
                        <a:pt x="60784" y="1889181"/>
                      </a:lnTo>
                      <a:lnTo>
                        <a:pt x="63903" y="1883133"/>
                      </a:lnTo>
                      <a:lnTo>
                        <a:pt x="70334" y="1871100"/>
                      </a:lnTo>
                      <a:lnTo>
                        <a:pt x="74408" y="1863842"/>
                      </a:lnTo>
                      <a:lnTo>
                        <a:pt x="81857" y="1850600"/>
                      </a:lnTo>
                      <a:lnTo>
                        <a:pt x="111716" y="1797503"/>
                      </a:lnTo>
                      <a:lnTo>
                        <a:pt x="589592" y="948455"/>
                      </a:lnTo>
                      <a:lnTo>
                        <a:pt x="1067404" y="99408"/>
                      </a:lnTo>
                      <a:lnTo>
                        <a:pt x="1074852" y="86166"/>
                      </a:lnTo>
                      <a:cubicBezTo>
                        <a:pt x="1075298" y="85465"/>
                        <a:pt x="1075235" y="85465"/>
                        <a:pt x="1075298" y="85274"/>
                      </a:cubicBezTo>
                      <a:lnTo>
                        <a:pt x="1075489" y="84892"/>
                      </a:lnTo>
                      <a:lnTo>
                        <a:pt x="1075871" y="84065"/>
                      </a:lnTo>
                      <a:cubicBezTo>
                        <a:pt x="1076126" y="83492"/>
                        <a:pt x="1076508" y="83046"/>
                        <a:pt x="1076763" y="82473"/>
                      </a:cubicBezTo>
                      <a:cubicBezTo>
                        <a:pt x="1077717" y="80308"/>
                        <a:pt x="1078736" y="78271"/>
                        <a:pt x="1079373" y="76106"/>
                      </a:cubicBezTo>
                      <a:cubicBezTo>
                        <a:pt x="1080837" y="71841"/>
                        <a:pt x="1081920" y="67575"/>
                        <a:pt x="1082238" y="63055"/>
                      </a:cubicBezTo>
                      <a:cubicBezTo>
                        <a:pt x="1083129" y="54142"/>
                        <a:pt x="1081792" y="44592"/>
                        <a:pt x="1078291" y="35933"/>
                      </a:cubicBezTo>
                      <a:cubicBezTo>
                        <a:pt x="1076444" y="31668"/>
                        <a:pt x="1074470" y="27466"/>
                        <a:pt x="1071733" y="23900"/>
                      </a:cubicBezTo>
                      <a:cubicBezTo>
                        <a:pt x="1069059" y="20272"/>
                        <a:pt x="1066130" y="16961"/>
                        <a:pt x="1062756" y="14032"/>
                      </a:cubicBezTo>
                      <a:cubicBezTo>
                        <a:pt x="1059318" y="11167"/>
                        <a:pt x="1055371" y="8493"/>
                        <a:pt x="1051105" y="6265"/>
                      </a:cubicBezTo>
                      <a:cubicBezTo>
                        <a:pt x="1046903" y="3973"/>
                        <a:pt x="1042637" y="2573"/>
                        <a:pt x="1038308" y="1554"/>
                      </a:cubicBezTo>
                      <a:cubicBezTo>
                        <a:pt x="1036144" y="917"/>
                        <a:pt x="1033915" y="726"/>
                        <a:pt x="1031751" y="344"/>
                      </a:cubicBezTo>
                      <a:cubicBezTo>
                        <a:pt x="1029522" y="280"/>
                        <a:pt x="1027294" y="-101"/>
                        <a:pt x="1025002" y="26"/>
                      </a:cubicBezTo>
                      <a:cubicBezTo>
                        <a:pt x="1024429" y="26"/>
                        <a:pt x="1023856" y="26"/>
                        <a:pt x="1023283" y="26"/>
                      </a:cubicBezTo>
                      <a:cubicBezTo>
                        <a:pt x="1022710" y="90"/>
                        <a:pt x="1022137" y="153"/>
                        <a:pt x="1021564" y="153"/>
                      </a:cubicBezTo>
                      <a:lnTo>
                        <a:pt x="1020673" y="153"/>
                      </a:lnTo>
                      <a:cubicBezTo>
                        <a:pt x="1020673" y="153"/>
                        <a:pt x="1019845" y="280"/>
                        <a:pt x="1019845" y="280"/>
                      </a:cubicBezTo>
                      <a:cubicBezTo>
                        <a:pt x="1019272" y="344"/>
                        <a:pt x="1018699" y="408"/>
                        <a:pt x="1018126" y="408"/>
                      </a:cubicBezTo>
                      <a:cubicBezTo>
                        <a:pt x="1017553" y="408"/>
                        <a:pt x="1016980" y="662"/>
                        <a:pt x="1016407" y="726"/>
                      </a:cubicBezTo>
                      <a:cubicBezTo>
                        <a:pt x="1015834" y="853"/>
                        <a:pt x="1015261" y="726"/>
                        <a:pt x="1014688" y="981"/>
                      </a:cubicBezTo>
                      <a:cubicBezTo>
                        <a:pt x="1013543" y="1299"/>
                        <a:pt x="1012396" y="1363"/>
                        <a:pt x="1011250" y="1745"/>
                      </a:cubicBezTo>
                      <a:cubicBezTo>
                        <a:pt x="1010677" y="1936"/>
                        <a:pt x="1010104" y="2000"/>
                        <a:pt x="1009532" y="2127"/>
                      </a:cubicBezTo>
                      <a:cubicBezTo>
                        <a:pt x="1008958" y="2318"/>
                        <a:pt x="1008449" y="2509"/>
                        <a:pt x="1007876" y="2700"/>
                      </a:cubicBezTo>
                      <a:lnTo>
                        <a:pt x="1007048" y="2891"/>
                      </a:lnTo>
                      <a:cubicBezTo>
                        <a:pt x="1007048" y="2891"/>
                        <a:pt x="1006539" y="3146"/>
                        <a:pt x="1006221" y="3209"/>
                      </a:cubicBezTo>
                      <a:cubicBezTo>
                        <a:pt x="1005648" y="3400"/>
                        <a:pt x="1005139" y="3591"/>
                        <a:pt x="1004565" y="3782"/>
                      </a:cubicBezTo>
                      <a:cubicBezTo>
                        <a:pt x="1003993" y="3973"/>
                        <a:pt x="1003483" y="4291"/>
                        <a:pt x="1002974" y="4482"/>
                      </a:cubicBezTo>
                      <a:cubicBezTo>
                        <a:pt x="1002464" y="4737"/>
                        <a:pt x="1001828" y="4801"/>
                        <a:pt x="1001382" y="5119"/>
                      </a:cubicBezTo>
                      <a:cubicBezTo>
                        <a:pt x="1000364" y="5692"/>
                        <a:pt x="999218" y="6010"/>
                        <a:pt x="998263" y="6647"/>
                      </a:cubicBezTo>
                      <a:cubicBezTo>
                        <a:pt x="994188" y="8812"/>
                        <a:pt x="990368" y="11231"/>
                        <a:pt x="987121" y="14287"/>
                      </a:cubicBezTo>
                      <a:cubicBezTo>
                        <a:pt x="983810" y="17279"/>
                        <a:pt x="980754" y="20463"/>
                        <a:pt x="978144" y="24346"/>
                      </a:cubicBezTo>
                      <a:cubicBezTo>
                        <a:pt x="977826" y="24856"/>
                        <a:pt x="977507" y="25365"/>
                        <a:pt x="977189" y="25811"/>
                      </a:cubicBezTo>
                      <a:lnTo>
                        <a:pt x="976680" y="26511"/>
                      </a:lnTo>
                      <a:lnTo>
                        <a:pt x="976234" y="27338"/>
                      </a:lnTo>
                      <a:cubicBezTo>
                        <a:pt x="975916" y="27848"/>
                        <a:pt x="975598" y="28357"/>
                        <a:pt x="975279" y="28867"/>
                      </a:cubicBezTo>
                      <a:lnTo>
                        <a:pt x="975152" y="29058"/>
                      </a:lnTo>
                      <a:cubicBezTo>
                        <a:pt x="975152" y="29058"/>
                        <a:pt x="975152" y="29058"/>
                        <a:pt x="974897" y="29440"/>
                      </a:cubicBezTo>
                      <a:lnTo>
                        <a:pt x="973942" y="31095"/>
                      </a:lnTo>
                      <a:lnTo>
                        <a:pt x="972096" y="34405"/>
                      </a:lnTo>
                      <a:lnTo>
                        <a:pt x="957134" y="60954"/>
                      </a:lnTo>
                      <a:lnTo>
                        <a:pt x="897416" y="167085"/>
                      </a:lnTo>
                      <a:lnTo>
                        <a:pt x="909831" y="174088"/>
                      </a:lnTo>
                      <a:lnTo>
                        <a:pt x="969549" y="67957"/>
                      </a:lnTo>
                      <a:lnTo>
                        <a:pt x="984511" y="41409"/>
                      </a:lnTo>
                      <a:lnTo>
                        <a:pt x="986357" y="38098"/>
                      </a:lnTo>
                      <a:lnTo>
                        <a:pt x="987312" y="36443"/>
                      </a:lnTo>
                      <a:cubicBezTo>
                        <a:pt x="987503" y="36061"/>
                        <a:pt x="987439" y="36188"/>
                        <a:pt x="987503" y="36124"/>
                      </a:cubicBezTo>
                      <a:lnTo>
                        <a:pt x="987631" y="35997"/>
                      </a:lnTo>
                      <a:cubicBezTo>
                        <a:pt x="987885" y="35615"/>
                        <a:pt x="988140" y="35233"/>
                        <a:pt x="988394" y="34787"/>
                      </a:cubicBezTo>
                      <a:lnTo>
                        <a:pt x="988713" y="34151"/>
                      </a:lnTo>
                      <a:lnTo>
                        <a:pt x="989158" y="33642"/>
                      </a:lnTo>
                      <a:cubicBezTo>
                        <a:pt x="989413" y="33259"/>
                        <a:pt x="989668" y="32941"/>
                        <a:pt x="989859" y="32495"/>
                      </a:cubicBezTo>
                      <a:cubicBezTo>
                        <a:pt x="991832" y="29567"/>
                        <a:pt x="994124" y="27211"/>
                        <a:pt x="996543" y="24983"/>
                      </a:cubicBezTo>
                      <a:cubicBezTo>
                        <a:pt x="998963" y="22691"/>
                        <a:pt x="1001828" y="20908"/>
                        <a:pt x="1004884" y="19253"/>
                      </a:cubicBezTo>
                      <a:cubicBezTo>
                        <a:pt x="1005584" y="18744"/>
                        <a:pt x="1006475" y="18553"/>
                        <a:pt x="1007239" y="18107"/>
                      </a:cubicBezTo>
                      <a:cubicBezTo>
                        <a:pt x="1007621" y="17852"/>
                        <a:pt x="1008067" y="17789"/>
                        <a:pt x="1008449" y="17598"/>
                      </a:cubicBezTo>
                      <a:cubicBezTo>
                        <a:pt x="1008895" y="17470"/>
                        <a:pt x="1009213" y="17216"/>
                        <a:pt x="1009659" y="17088"/>
                      </a:cubicBezTo>
                      <a:cubicBezTo>
                        <a:pt x="1010104" y="16961"/>
                        <a:pt x="1010486" y="16834"/>
                        <a:pt x="1010932" y="16643"/>
                      </a:cubicBezTo>
                      <a:cubicBezTo>
                        <a:pt x="1011123" y="16579"/>
                        <a:pt x="1011314" y="16452"/>
                        <a:pt x="1011569" y="16388"/>
                      </a:cubicBezTo>
                      <a:lnTo>
                        <a:pt x="1012205" y="16261"/>
                      </a:lnTo>
                      <a:cubicBezTo>
                        <a:pt x="1012651" y="16133"/>
                        <a:pt x="1013033" y="16006"/>
                        <a:pt x="1013479" y="15815"/>
                      </a:cubicBezTo>
                      <a:cubicBezTo>
                        <a:pt x="1013925" y="15688"/>
                        <a:pt x="1014370" y="15688"/>
                        <a:pt x="1014752" y="15560"/>
                      </a:cubicBezTo>
                      <a:cubicBezTo>
                        <a:pt x="1015579" y="15242"/>
                        <a:pt x="1016471" y="15242"/>
                        <a:pt x="1017362" y="14987"/>
                      </a:cubicBezTo>
                      <a:cubicBezTo>
                        <a:pt x="1017808" y="14796"/>
                        <a:pt x="1018254" y="14860"/>
                        <a:pt x="1018636" y="14796"/>
                      </a:cubicBezTo>
                      <a:cubicBezTo>
                        <a:pt x="1019081" y="14796"/>
                        <a:pt x="1019527" y="14605"/>
                        <a:pt x="1019909" y="14542"/>
                      </a:cubicBezTo>
                      <a:cubicBezTo>
                        <a:pt x="1020354" y="14542"/>
                        <a:pt x="1020800" y="14542"/>
                        <a:pt x="1021182" y="14414"/>
                      </a:cubicBezTo>
                      <a:lnTo>
                        <a:pt x="1021819" y="14287"/>
                      </a:lnTo>
                      <a:lnTo>
                        <a:pt x="1022456" y="14287"/>
                      </a:lnTo>
                      <a:cubicBezTo>
                        <a:pt x="1022901" y="14287"/>
                        <a:pt x="1023347" y="14287"/>
                        <a:pt x="1023729" y="14160"/>
                      </a:cubicBezTo>
                      <a:cubicBezTo>
                        <a:pt x="1024175" y="14160"/>
                        <a:pt x="1024557" y="14160"/>
                        <a:pt x="1025002" y="14160"/>
                      </a:cubicBezTo>
                      <a:cubicBezTo>
                        <a:pt x="1026721" y="14032"/>
                        <a:pt x="1028376" y="14351"/>
                        <a:pt x="1030032" y="14351"/>
                      </a:cubicBezTo>
                      <a:cubicBezTo>
                        <a:pt x="1031687" y="14733"/>
                        <a:pt x="1033343" y="14796"/>
                        <a:pt x="1034934" y="15306"/>
                      </a:cubicBezTo>
                      <a:cubicBezTo>
                        <a:pt x="1038117" y="16133"/>
                        <a:pt x="1041301" y="17088"/>
                        <a:pt x="1044548" y="18871"/>
                      </a:cubicBezTo>
                      <a:cubicBezTo>
                        <a:pt x="1047858" y="20590"/>
                        <a:pt x="1050851" y="22627"/>
                        <a:pt x="1053397" y="24728"/>
                      </a:cubicBezTo>
                      <a:cubicBezTo>
                        <a:pt x="1055944" y="26893"/>
                        <a:pt x="1058045" y="29376"/>
                        <a:pt x="1060082" y="32050"/>
                      </a:cubicBezTo>
                      <a:cubicBezTo>
                        <a:pt x="1060400" y="32368"/>
                        <a:pt x="1060528" y="32750"/>
                        <a:pt x="1060782" y="33068"/>
                      </a:cubicBezTo>
                      <a:cubicBezTo>
                        <a:pt x="1060973" y="33450"/>
                        <a:pt x="1061292" y="33769"/>
                        <a:pt x="1061546" y="34087"/>
                      </a:cubicBezTo>
                      <a:cubicBezTo>
                        <a:pt x="1061737" y="34469"/>
                        <a:pt x="1061928" y="34851"/>
                        <a:pt x="1062183" y="35233"/>
                      </a:cubicBezTo>
                      <a:cubicBezTo>
                        <a:pt x="1062438" y="35615"/>
                        <a:pt x="1062692" y="35933"/>
                        <a:pt x="1062820" y="36315"/>
                      </a:cubicBezTo>
                      <a:cubicBezTo>
                        <a:pt x="1063011" y="36697"/>
                        <a:pt x="1063202" y="37079"/>
                        <a:pt x="1063456" y="37461"/>
                      </a:cubicBezTo>
                      <a:cubicBezTo>
                        <a:pt x="1063711" y="37843"/>
                        <a:pt x="1063775" y="38289"/>
                        <a:pt x="1063966" y="38671"/>
                      </a:cubicBezTo>
                      <a:cubicBezTo>
                        <a:pt x="1064093" y="39053"/>
                        <a:pt x="1064411" y="39435"/>
                        <a:pt x="1064539" y="39817"/>
                      </a:cubicBezTo>
                      <a:cubicBezTo>
                        <a:pt x="1064666" y="40263"/>
                        <a:pt x="1064857" y="40645"/>
                        <a:pt x="1065048" y="41027"/>
                      </a:cubicBezTo>
                      <a:cubicBezTo>
                        <a:pt x="1067658" y="47584"/>
                        <a:pt x="1068741" y="54842"/>
                        <a:pt x="1068040" y="61463"/>
                      </a:cubicBezTo>
                      <a:cubicBezTo>
                        <a:pt x="1067849" y="64838"/>
                        <a:pt x="1067022" y="67957"/>
                        <a:pt x="1065876" y="71141"/>
                      </a:cubicBezTo>
                      <a:cubicBezTo>
                        <a:pt x="1065430" y="72796"/>
                        <a:pt x="1064602" y="74324"/>
                        <a:pt x="1063902" y="75979"/>
                      </a:cubicBezTo>
                      <a:cubicBezTo>
                        <a:pt x="1063775" y="76425"/>
                        <a:pt x="1063393" y="76743"/>
                        <a:pt x="1063202" y="77189"/>
                      </a:cubicBezTo>
                      <a:lnTo>
                        <a:pt x="1062884" y="77825"/>
                      </a:lnTo>
                      <a:lnTo>
                        <a:pt x="1062756" y="78144"/>
                      </a:lnTo>
                      <a:cubicBezTo>
                        <a:pt x="1062756" y="78144"/>
                        <a:pt x="1062756" y="78208"/>
                        <a:pt x="1062310" y="78972"/>
                      </a:cubicBezTo>
                      <a:lnTo>
                        <a:pt x="1054862" y="92214"/>
                      </a:lnTo>
                      <a:lnTo>
                        <a:pt x="577050" y="941261"/>
                      </a:lnTo>
                      <a:lnTo>
                        <a:pt x="99238" y="1790308"/>
                      </a:lnTo>
                      <a:lnTo>
                        <a:pt x="69378" y="1843406"/>
                      </a:lnTo>
                      <a:lnTo>
                        <a:pt x="61930" y="1856648"/>
                      </a:lnTo>
                      <a:lnTo>
                        <a:pt x="57855" y="1863970"/>
                      </a:lnTo>
                      <a:lnTo>
                        <a:pt x="51234" y="1876385"/>
                      </a:lnTo>
                      <a:lnTo>
                        <a:pt x="47987" y="1882624"/>
                      </a:lnTo>
                      <a:lnTo>
                        <a:pt x="44931" y="1888990"/>
                      </a:lnTo>
                      <a:lnTo>
                        <a:pt x="38946" y="1901787"/>
                      </a:lnTo>
                      <a:cubicBezTo>
                        <a:pt x="36973" y="1906053"/>
                        <a:pt x="35254" y="1910509"/>
                        <a:pt x="33471" y="1914839"/>
                      </a:cubicBezTo>
                      <a:cubicBezTo>
                        <a:pt x="31752" y="1919231"/>
                        <a:pt x="29842" y="1923561"/>
                        <a:pt x="28314" y="1928017"/>
                      </a:cubicBezTo>
                      <a:cubicBezTo>
                        <a:pt x="15263" y="1963543"/>
                        <a:pt x="6350" y="2000851"/>
                        <a:pt x="2466" y="2038605"/>
                      </a:cubicBezTo>
                      <a:cubicBezTo>
                        <a:pt x="-1354" y="2076359"/>
                        <a:pt x="-845" y="2114494"/>
                        <a:pt x="4758" y="2151803"/>
                      </a:cubicBezTo>
                      <a:lnTo>
                        <a:pt x="6986" y="2165809"/>
                      </a:lnTo>
                      <a:cubicBezTo>
                        <a:pt x="7814" y="2170457"/>
                        <a:pt x="8769" y="2175041"/>
                        <a:pt x="9724" y="2179688"/>
                      </a:cubicBezTo>
                      <a:cubicBezTo>
                        <a:pt x="11506" y="2188984"/>
                        <a:pt x="13989" y="2198088"/>
                        <a:pt x="16345" y="2207192"/>
                      </a:cubicBezTo>
                      <a:cubicBezTo>
                        <a:pt x="21438" y="2225337"/>
                        <a:pt x="27423" y="2243291"/>
                        <a:pt x="34681" y="2260671"/>
                      </a:cubicBezTo>
                      <a:cubicBezTo>
                        <a:pt x="41748" y="2278179"/>
                        <a:pt x="50279" y="2295114"/>
                        <a:pt x="59447" y="2311604"/>
                      </a:cubicBezTo>
                      <a:cubicBezTo>
                        <a:pt x="64285" y="2319753"/>
                        <a:pt x="68933" y="2327966"/>
                        <a:pt x="74281" y="2335861"/>
                      </a:cubicBezTo>
                      <a:lnTo>
                        <a:pt x="82175" y="2347702"/>
                      </a:lnTo>
                      <a:lnTo>
                        <a:pt x="90579" y="2359226"/>
                      </a:lnTo>
                      <a:cubicBezTo>
                        <a:pt x="113117" y="2389722"/>
                        <a:pt x="139857" y="2417226"/>
                        <a:pt x="169270" y="2441100"/>
                      </a:cubicBezTo>
                      <a:lnTo>
                        <a:pt x="174809" y="2445557"/>
                      </a:lnTo>
                      <a:lnTo>
                        <a:pt x="180475" y="2449823"/>
                      </a:lnTo>
                      <a:lnTo>
                        <a:pt x="191872" y="2458226"/>
                      </a:lnTo>
                      <a:cubicBezTo>
                        <a:pt x="195692" y="2460964"/>
                        <a:pt x="199639" y="2463574"/>
                        <a:pt x="203586" y="2466184"/>
                      </a:cubicBezTo>
                      <a:cubicBezTo>
                        <a:pt x="207533" y="2468731"/>
                        <a:pt x="211417" y="2471469"/>
                        <a:pt x="215428" y="2473888"/>
                      </a:cubicBezTo>
                      <a:cubicBezTo>
                        <a:pt x="223450" y="2478727"/>
                        <a:pt x="231472" y="2483692"/>
                        <a:pt x="239812" y="2487958"/>
                      </a:cubicBezTo>
                      <a:lnTo>
                        <a:pt x="252291" y="2494516"/>
                      </a:lnTo>
                      <a:cubicBezTo>
                        <a:pt x="256492" y="2496617"/>
                        <a:pt x="260758" y="2498590"/>
                        <a:pt x="265024" y="2500564"/>
                      </a:cubicBezTo>
                      <a:cubicBezTo>
                        <a:pt x="282086" y="2508586"/>
                        <a:pt x="299849" y="2515271"/>
                        <a:pt x="317866" y="2521192"/>
                      </a:cubicBezTo>
                      <a:cubicBezTo>
                        <a:pt x="336011" y="2526794"/>
                        <a:pt x="354347" y="2531697"/>
                        <a:pt x="373064" y="2535007"/>
                      </a:cubicBezTo>
                      <a:cubicBezTo>
                        <a:pt x="391718" y="2538573"/>
                        <a:pt x="410627" y="2540737"/>
                        <a:pt x="429536" y="2541947"/>
                      </a:cubicBezTo>
                      <a:cubicBezTo>
                        <a:pt x="439022" y="2542329"/>
                        <a:pt x="448445" y="2542902"/>
                        <a:pt x="457931" y="2542711"/>
                      </a:cubicBezTo>
                      <a:cubicBezTo>
                        <a:pt x="462642" y="2542711"/>
                        <a:pt x="467417" y="2542647"/>
                        <a:pt x="472128" y="2542520"/>
                      </a:cubicBezTo>
                      <a:lnTo>
                        <a:pt x="486262" y="2541756"/>
                      </a:lnTo>
                      <a:cubicBezTo>
                        <a:pt x="524016" y="2539400"/>
                        <a:pt x="561260" y="2532015"/>
                        <a:pt x="597168" y="2520555"/>
                      </a:cubicBezTo>
                      <a:cubicBezTo>
                        <a:pt x="633076" y="2508968"/>
                        <a:pt x="667519" y="2492797"/>
                        <a:pt x="699607" y="2472742"/>
                      </a:cubicBezTo>
                      <a:cubicBezTo>
                        <a:pt x="731630" y="2452496"/>
                        <a:pt x="761298" y="2428367"/>
                        <a:pt x="787465" y="2400800"/>
                      </a:cubicBezTo>
                      <a:cubicBezTo>
                        <a:pt x="793896" y="2393796"/>
                        <a:pt x="800389" y="2386921"/>
                        <a:pt x="806374" y="2379535"/>
                      </a:cubicBezTo>
                      <a:lnTo>
                        <a:pt x="815351" y="2368521"/>
                      </a:lnTo>
                      <a:cubicBezTo>
                        <a:pt x="818279" y="2364765"/>
                        <a:pt x="821081" y="2361009"/>
                        <a:pt x="823882" y="2357188"/>
                      </a:cubicBezTo>
                      <a:cubicBezTo>
                        <a:pt x="829612" y="2349612"/>
                        <a:pt x="834769" y="2341781"/>
                        <a:pt x="839990" y="2333887"/>
                      </a:cubicBezTo>
                      <a:cubicBezTo>
                        <a:pt x="842600" y="2330003"/>
                        <a:pt x="845019" y="2325929"/>
                        <a:pt x="847438" y="2321918"/>
                      </a:cubicBezTo>
                      <a:lnTo>
                        <a:pt x="854505" y="2309949"/>
                      </a:lnTo>
                      <a:lnTo>
                        <a:pt x="914224" y="2203818"/>
                      </a:lnTo>
                      <a:lnTo>
                        <a:pt x="901809" y="2196814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B9A8B91A-499F-0A29-9C1C-3A732DE4790A}"/>
                    </a:ext>
                  </a:extLst>
                </p:cNvPr>
                <p:cNvSpPr/>
                <p:nvPr/>
              </p:nvSpPr>
              <p:spPr>
                <a:xfrm>
                  <a:off x="5832460" y="1965747"/>
                  <a:ext cx="1082770" cy="2543223"/>
                </a:xfrm>
                <a:custGeom>
                  <a:avLst/>
                  <a:gdLst>
                    <a:gd name="connsiteX0" fmla="*/ 154543 w 1082770"/>
                    <a:gd name="connsiteY0" fmla="*/ 2400540 h 2543223"/>
                    <a:gd name="connsiteX1" fmla="*/ 94825 w 1082770"/>
                    <a:gd name="connsiteY1" fmla="*/ 2506671 h 2543223"/>
                    <a:gd name="connsiteX2" fmla="*/ 94634 w 1082770"/>
                    <a:gd name="connsiteY2" fmla="*/ 2506989 h 2543223"/>
                    <a:gd name="connsiteX3" fmla="*/ 94507 w 1082770"/>
                    <a:gd name="connsiteY3" fmla="*/ 2507116 h 2543223"/>
                    <a:gd name="connsiteX4" fmla="*/ 94315 w 1082770"/>
                    <a:gd name="connsiteY4" fmla="*/ 2507435 h 2543223"/>
                    <a:gd name="connsiteX5" fmla="*/ 93933 w 1082770"/>
                    <a:gd name="connsiteY5" fmla="*/ 2508071 h 2543223"/>
                    <a:gd name="connsiteX6" fmla="*/ 93233 w 1082770"/>
                    <a:gd name="connsiteY6" fmla="*/ 2509281 h 2543223"/>
                    <a:gd name="connsiteX7" fmla="*/ 91642 w 1082770"/>
                    <a:gd name="connsiteY7" fmla="*/ 2511509 h 2543223"/>
                    <a:gd name="connsiteX8" fmla="*/ 90878 w 1082770"/>
                    <a:gd name="connsiteY8" fmla="*/ 2512592 h 2543223"/>
                    <a:gd name="connsiteX9" fmla="*/ 89986 w 1082770"/>
                    <a:gd name="connsiteY9" fmla="*/ 2513546 h 2543223"/>
                    <a:gd name="connsiteX10" fmla="*/ 88267 w 1082770"/>
                    <a:gd name="connsiteY10" fmla="*/ 2515520 h 2543223"/>
                    <a:gd name="connsiteX11" fmla="*/ 80309 w 1082770"/>
                    <a:gd name="connsiteY11" fmla="*/ 2522078 h 2543223"/>
                    <a:gd name="connsiteX12" fmla="*/ 70504 w 1082770"/>
                    <a:gd name="connsiteY12" fmla="*/ 2526598 h 2543223"/>
                    <a:gd name="connsiteX13" fmla="*/ 59809 w 1082770"/>
                    <a:gd name="connsiteY13" fmla="*/ 2528636 h 2543223"/>
                    <a:gd name="connsiteX14" fmla="*/ 58472 w 1082770"/>
                    <a:gd name="connsiteY14" fmla="*/ 2528763 h 2543223"/>
                    <a:gd name="connsiteX15" fmla="*/ 57135 w 1082770"/>
                    <a:gd name="connsiteY15" fmla="*/ 2528763 h 2543223"/>
                    <a:gd name="connsiteX16" fmla="*/ 54524 w 1082770"/>
                    <a:gd name="connsiteY16" fmla="*/ 2528763 h 2543223"/>
                    <a:gd name="connsiteX17" fmla="*/ 49431 w 1082770"/>
                    <a:gd name="connsiteY17" fmla="*/ 2528062 h 2543223"/>
                    <a:gd name="connsiteX18" fmla="*/ 44402 w 1082770"/>
                    <a:gd name="connsiteY18" fmla="*/ 2526853 h 2543223"/>
                    <a:gd name="connsiteX19" fmla="*/ 39436 w 1082770"/>
                    <a:gd name="connsiteY19" fmla="*/ 2524879 h 2543223"/>
                    <a:gd name="connsiteX20" fmla="*/ 38162 w 1082770"/>
                    <a:gd name="connsiteY20" fmla="*/ 2524306 h 2543223"/>
                    <a:gd name="connsiteX21" fmla="*/ 36889 w 1082770"/>
                    <a:gd name="connsiteY21" fmla="*/ 2523606 h 2543223"/>
                    <a:gd name="connsiteX22" fmla="*/ 34406 w 1082770"/>
                    <a:gd name="connsiteY22" fmla="*/ 2522205 h 2543223"/>
                    <a:gd name="connsiteX23" fmla="*/ 33260 w 1082770"/>
                    <a:gd name="connsiteY23" fmla="*/ 2521441 h 2543223"/>
                    <a:gd name="connsiteX24" fmla="*/ 32114 w 1082770"/>
                    <a:gd name="connsiteY24" fmla="*/ 2520741 h 2543223"/>
                    <a:gd name="connsiteX25" fmla="*/ 31032 w 1082770"/>
                    <a:gd name="connsiteY25" fmla="*/ 2519913 h 2543223"/>
                    <a:gd name="connsiteX26" fmla="*/ 30459 w 1082770"/>
                    <a:gd name="connsiteY26" fmla="*/ 2519531 h 2543223"/>
                    <a:gd name="connsiteX27" fmla="*/ 30013 w 1082770"/>
                    <a:gd name="connsiteY27" fmla="*/ 2519086 h 2543223"/>
                    <a:gd name="connsiteX28" fmla="*/ 22883 w 1082770"/>
                    <a:gd name="connsiteY28" fmla="*/ 2511700 h 2543223"/>
                    <a:gd name="connsiteX29" fmla="*/ 22055 w 1082770"/>
                    <a:gd name="connsiteY29" fmla="*/ 2510682 h 2543223"/>
                    <a:gd name="connsiteX30" fmla="*/ 21355 w 1082770"/>
                    <a:gd name="connsiteY30" fmla="*/ 2509536 h 2543223"/>
                    <a:gd name="connsiteX31" fmla="*/ 19954 w 1082770"/>
                    <a:gd name="connsiteY31" fmla="*/ 2507307 h 2543223"/>
                    <a:gd name="connsiteX32" fmla="*/ 17662 w 1082770"/>
                    <a:gd name="connsiteY32" fmla="*/ 2502469 h 2543223"/>
                    <a:gd name="connsiteX33" fmla="*/ 15879 w 1082770"/>
                    <a:gd name="connsiteY33" fmla="*/ 2497312 h 2543223"/>
                    <a:gd name="connsiteX34" fmla="*/ 15306 w 1082770"/>
                    <a:gd name="connsiteY34" fmla="*/ 2494638 h 2543223"/>
                    <a:gd name="connsiteX35" fmla="*/ 14988 w 1082770"/>
                    <a:gd name="connsiteY35" fmla="*/ 2493301 h 2543223"/>
                    <a:gd name="connsiteX36" fmla="*/ 14797 w 1082770"/>
                    <a:gd name="connsiteY36" fmla="*/ 2491964 h 2543223"/>
                    <a:gd name="connsiteX37" fmla="*/ 14669 w 1082770"/>
                    <a:gd name="connsiteY37" fmla="*/ 2491327 h 2543223"/>
                    <a:gd name="connsiteX38" fmla="*/ 14669 w 1082770"/>
                    <a:gd name="connsiteY38" fmla="*/ 2490627 h 2543223"/>
                    <a:gd name="connsiteX39" fmla="*/ 14479 w 1082770"/>
                    <a:gd name="connsiteY39" fmla="*/ 2489290 h 2543223"/>
                    <a:gd name="connsiteX40" fmla="*/ 14479 w 1082770"/>
                    <a:gd name="connsiteY40" fmla="*/ 2487953 h 2543223"/>
                    <a:gd name="connsiteX41" fmla="*/ 14479 w 1082770"/>
                    <a:gd name="connsiteY41" fmla="*/ 2486616 h 2543223"/>
                    <a:gd name="connsiteX42" fmla="*/ 14479 w 1082770"/>
                    <a:gd name="connsiteY42" fmla="*/ 2485279 h 2543223"/>
                    <a:gd name="connsiteX43" fmla="*/ 14542 w 1082770"/>
                    <a:gd name="connsiteY43" fmla="*/ 2483942 h 2543223"/>
                    <a:gd name="connsiteX44" fmla="*/ 14733 w 1082770"/>
                    <a:gd name="connsiteY44" fmla="*/ 2481331 h 2543223"/>
                    <a:gd name="connsiteX45" fmla="*/ 17089 w 1082770"/>
                    <a:gd name="connsiteY45" fmla="*/ 2471273 h 2543223"/>
                    <a:gd name="connsiteX46" fmla="*/ 17598 w 1082770"/>
                    <a:gd name="connsiteY46" fmla="*/ 2470063 h 2543223"/>
                    <a:gd name="connsiteX47" fmla="*/ 18108 w 1082770"/>
                    <a:gd name="connsiteY47" fmla="*/ 2468789 h 2543223"/>
                    <a:gd name="connsiteX48" fmla="*/ 18744 w 1082770"/>
                    <a:gd name="connsiteY48" fmla="*/ 2467580 h 2543223"/>
                    <a:gd name="connsiteX49" fmla="*/ 18999 w 1082770"/>
                    <a:gd name="connsiteY49" fmla="*/ 2466943 h 2543223"/>
                    <a:gd name="connsiteX50" fmla="*/ 19381 w 1082770"/>
                    <a:gd name="connsiteY50" fmla="*/ 2466306 h 2543223"/>
                    <a:gd name="connsiteX51" fmla="*/ 20018 w 1082770"/>
                    <a:gd name="connsiteY51" fmla="*/ 2465033 h 2543223"/>
                    <a:gd name="connsiteX52" fmla="*/ 20018 w 1082770"/>
                    <a:gd name="connsiteY52" fmla="*/ 2464842 h 2543223"/>
                    <a:gd name="connsiteX53" fmla="*/ 20591 w 1082770"/>
                    <a:gd name="connsiteY53" fmla="*/ 2464015 h 2543223"/>
                    <a:gd name="connsiteX54" fmla="*/ 21545 w 1082770"/>
                    <a:gd name="connsiteY54" fmla="*/ 2462359 h 2543223"/>
                    <a:gd name="connsiteX55" fmla="*/ 23392 w 1082770"/>
                    <a:gd name="connsiteY55" fmla="*/ 2459048 h 2543223"/>
                    <a:gd name="connsiteX56" fmla="*/ 30841 w 1082770"/>
                    <a:gd name="connsiteY56" fmla="*/ 2445806 h 2543223"/>
                    <a:gd name="connsiteX57" fmla="*/ 60700 w 1082770"/>
                    <a:gd name="connsiteY57" fmla="*/ 2392709 h 2543223"/>
                    <a:gd name="connsiteX58" fmla="*/ 538512 w 1082770"/>
                    <a:gd name="connsiteY58" fmla="*/ 1543662 h 2543223"/>
                    <a:gd name="connsiteX59" fmla="*/ 1016324 w 1082770"/>
                    <a:gd name="connsiteY59" fmla="*/ 694614 h 2543223"/>
                    <a:gd name="connsiteX60" fmla="*/ 1023773 w 1082770"/>
                    <a:gd name="connsiteY60" fmla="*/ 681372 h 2543223"/>
                    <a:gd name="connsiteX61" fmla="*/ 1029948 w 1082770"/>
                    <a:gd name="connsiteY61" fmla="*/ 669912 h 2543223"/>
                    <a:gd name="connsiteX62" fmla="*/ 1036124 w 1082770"/>
                    <a:gd name="connsiteY62" fmla="*/ 657879 h 2543223"/>
                    <a:gd name="connsiteX63" fmla="*/ 1057134 w 1082770"/>
                    <a:gd name="connsiteY63" fmla="*/ 607583 h 2543223"/>
                    <a:gd name="connsiteX64" fmla="*/ 1080626 w 1082770"/>
                    <a:gd name="connsiteY64" fmla="*/ 500879 h 2543223"/>
                    <a:gd name="connsiteX65" fmla="*/ 1050003 w 1082770"/>
                    <a:gd name="connsiteY65" fmla="*/ 286962 h 2543223"/>
                    <a:gd name="connsiteX66" fmla="*/ 997797 w 1082770"/>
                    <a:gd name="connsiteY66" fmla="*/ 191400 h 2543223"/>
                    <a:gd name="connsiteX67" fmla="*/ 924136 w 1082770"/>
                    <a:gd name="connsiteY67" fmla="*/ 110672 h 2543223"/>
                    <a:gd name="connsiteX68" fmla="*/ 833985 w 1082770"/>
                    <a:gd name="connsiteY68" fmla="*/ 50126 h 2543223"/>
                    <a:gd name="connsiteX69" fmla="*/ 731738 w 1082770"/>
                    <a:gd name="connsiteY69" fmla="*/ 12435 h 2543223"/>
                    <a:gd name="connsiteX70" fmla="*/ 677813 w 1082770"/>
                    <a:gd name="connsiteY70" fmla="*/ 2886 h 2543223"/>
                    <a:gd name="connsiteX71" fmla="*/ 623251 w 1082770"/>
                    <a:gd name="connsiteY71" fmla="*/ 21 h 2543223"/>
                    <a:gd name="connsiteX72" fmla="*/ 609626 w 1082770"/>
                    <a:gd name="connsiteY72" fmla="*/ 275 h 2543223"/>
                    <a:gd name="connsiteX73" fmla="*/ 596002 w 1082770"/>
                    <a:gd name="connsiteY73" fmla="*/ 1039 h 2543223"/>
                    <a:gd name="connsiteX74" fmla="*/ 589190 w 1082770"/>
                    <a:gd name="connsiteY74" fmla="*/ 1485 h 2543223"/>
                    <a:gd name="connsiteX75" fmla="*/ 582378 w 1082770"/>
                    <a:gd name="connsiteY75" fmla="*/ 2122 h 2543223"/>
                    <a:gd name="connsiteX76" fmla="*/ 568817 w 1082770"/>
                    <a:gd name="connsiteY76" fmla="*/ 3586 h 2543223"/>
                    <a:gd name="connsiteX77" fmla="*/ 555320 w 1082770"/>
                    <a:gd name="connsiteY77" fmla="*/ 5560 h 2543223"/>
                    <a:gd name="connsiteX78" fmla="*/ 541886 w 1082770"/>
                    <a:gd name="connsiteY78" fmla="*/ 7851 h 2543223"/>
                    <a:gd name="connsiteX79" fmla="*/ 515274 w 1082770"/>
                    <a:gd name="connsiteY79" fmla="*/ 13709 h 2543223"/>
                    <a:gd name="connsiteX80" fmla="*/ 502095 w 1082770"/>
                    <a:gd name="connsiteY80" fmla="*/ 17147 h 2543223"/>
                    <a:gd name="connsiteX81" fmla="*/ 489043 w 1082770"/>
                    <a:gd name="connsiteY81" fmla="*/ 21094 h 2543223"/>
                    <a:gd name="connsiteX82" fmla="*/ 482550 w 1082770"/>
                    <a:gd name="connsiteY82" fmla="*/ 23131 h 2543223"/>
                    <a:gd name="connsiteX83" fmla="*/ 476119 w 1082770"/>
                    <a:gd name="connsiteY83" fmla="*/ 25360 h 2543223"/>
                    <a:gd name="connsiteX84" fmla="*/ 463323 w 1082770"/>
                    <a:gd name="connsiteY84" fmla="*/ 30007 h 2543223"/>
                    <a:gd name="connsiteX85" fmla="*/ 450717 w 1082770"/>
                    <a:gd name="connsiteY85" fmla="*/ 35100 h 2543223"/>
                    <a:gd name="connsiteX86" fmla="*/ 438174 w 1082770"/>
                    <a:gd name="connsiteY86" fmla="*/ 40512 h 2543223"/>
                    <a:gd name="connsiteX87" fmla="*/ 413663 w 1082770"/>
                    <a:gd name="connsiteY87" fmla="*/ 52481 h 2543223"/>
                    <a:gd name="connsiteX88" fmla="*/ 323767 w 1082770"/>
                    <a:gd name="connsiteY88" fmla="*/ 114364 h 2543223"/>
                    <a:gd name="connsiteX89" fmla="*/ 251188 w 1082770"/>
                    <a:gd name="connsiteY89" fmla="*/ 195857 h 2543223"/>
                    <a:gd name="connsiteX90" fmla="*/ 243612 w 1082770"/>
                    <a:gd name="connsiteY90" fmla="*/ 207189 h 2543223"/>
                    <a:gd name="connsiteX91" fmla="*/ 239856 w 1082770"/>
                    <a:gd name="connsiteY91" fmla="*/ 212855 h 2543223"/>
                    <a:gd name="connsiteX92" fmla="*/ 236354 w 1082770"/>
                    <a:gd name="connsiteY92" fmla="*/ 218649 h 2543223"/>
                    <a:gd name="connsiteX93" fmla="*/ 229414 w 1082770"/>
                    <a:gd name="connsiteY93" fmla="*/ 230300 h 2543223"/>
                    <a:gd name="connsiteX94" fmla="*/ 227823 w 1082770"/>
                    <a:gd name="connsiteY94" fmla="*/ 233037 h 2543223"/>
                    <a:gd name="connsiteX95" fmla="*/ 226868 w 1082770"/>
                    <a:gd name="connsiteY95" fmla="*/ 234693 h 2543223"/>
                    <a:gd name="connsiteX96" fmla="*/ 225022 w 1082770"/>
                    <a:gd name="connsiteY96" fmla="*/ 238003 h 2543223"/>
                    <a:gd name="connsiteX97" fmla="*/ 210060 w 1082770"/>
                    <a:gd name="connsiteY97" fmla="*/ 264552 h 2543223"/>
                    <a:gd name="connsiteX98" fmla="*/ 150341 w 1082770"/>
                    <a:gd name="connsiteY98" fmla="*/ 370683 h 2543223"/>
                    <a:gd name="connsiteX99" fmla="*/ 162756 w 1082770"/>
                    <a:gd name="connsiteY99" fmla="*/ 377686 h 2543223"/>
                    <a:gd name="connsiteX100" fmla="*/ 222475 w 1082770"/>
                    <a:gd name="connsiteY100" fmla="*/ 271555 h 2543223"/>
                    <a:gd name="connsiteX101" fmla="*/ 237436 w 1082770"/>
                    <a:gd name="connsiteY101" fmla="*/ 245007 h 2543223"/>
                    <a:gd name="connsiteX102" fmla="*/ 239283 w 1082770"/>
                    <a:gd name="connsiteY102" fmla="*/ 241696 h 2543223"/>
                    <a:gd name="connsiteX103" fmla="*/ 240238 w 1082770"/>
                    <a:gd name="connsiteY103" fmla="*/ 240041 h 2543223"/>
                    <a:gd name="connsiteX104" fmla="*/ 241766 w 1082770"/>
                    <a:gd name="connsiteY104" fmla="*/ 237367 h 2543223"/>
                    <a:gd name="connsiteX105" fmla="*/ 248450 w 1082770"/>
                    <a:gd name="connsiteY105" fmla="*/ 226098 h 2543223"/>
                    <a:gd name="connsiteX106" fmla="*/ 251825 w 1082770"/>
                    <a:gd name="connsiteY106" fmla="*/ 220495 h 2543223"/>
                    <a:gd name="connsiteX107" fmla="*/ 255454 w 1082770"/>
                    <a:gd name="connsiteY107" fmla="*/ 214956 h 2543223"/>
                    <a:gd name="connsiteX108" fmla="*/ 262775 w 1082770"/>
                    <a:gd name="connsiteY108" fmla="*/ 204006 h 2543223"/>
                    <a:gd name="connsiteX109" fmla="*/ 333126 w 1082770"/>
                    <a:gd name="connsiteY109" fmla="*/ 125060 h 2543223"/>
                    <a:gd name="connsiteX110" fmla="*/ 420157 w 1082770"/>
                    <a:gd name="connsiteY110" fmla="*/ 65151 h 2543223"/>
                    <a:gd name="connsiteX111" fmla="*/ 443905 w 1082770"/>
                    <a:gd name="connsiteY111" fmla="*/ 53563 h 2543223"/>
                    <a:gd name="connsiteX112" fmla="*/ 456001 w 1082770"/>
                    <a:gd name="connsiteY112" fmla="*/ 48343 h 2543223"/>
                    <a:gd name="connsiteX113" fmla="*/ 468225 w 1082770"/>
                    <a:gd name="connsiteY113" fmla="*/ 43441 h 2543223"/>
                    <a:gd name="connsiteX114" fmla="*/ 480639 w 1082770"/>
                    <a:gd name="connsiteY114" fmla="*/ 38984 h 2543223"/>
                    <a:gd name="connsiteX115" fmla="*/ 486879 w 1082770"/>
                    <a:gd name="connsiteY115" fmla="*/ 36820 h 2543223"/>
                    <a:gd name="connsiteX116" fmla="*/ 493182 w 1082770"/>
                    <a:gd name="connsiteY116" fmla="*/ 34846 h 2543223"/>
                    <a:gd name="connsiteX117" fmla="*/ 505788 w 1082770"/>
                    <a:gd name="connsiteY117" fmla="*/ 31026 h 2543223"/>
                    <a:gd name="connsiteX118" fmla="*/ 518521 w 1082770"/>
                    <a:gd name="connsiteY118" fmla="*/ 27715 h 2543223"/>
                    <a:gd name="connsiteX119" fmla="*/ 544305 w 1082770"/>
                    <a:gd name="connsiteY119" fmla="*/ 22049 h 2543223"/>
                    <a:gd name="connsiteX120" fmla="*/ 557293 w 1082770"/>
                    <a:gd name="connsiteY120" fmla="*/ 19821 h 2543223"/>
                    <a:gd name="connsiteX121" fmla="*/ 570345 w 1082770"/>
                    <a:gd name="connsiteY121" fmla="*/ 17911 h 2543223"/>
                    <a:gd name="connsiteX122" fmla="*/ 583460 w 1082770"/>
                    <a:gd name="connsiteY122" fmla="*/ 16510 h 2543223"/>
                    <a:gd name="connsiteX123" fmla="*/ 590018 w 1082770"/>
                    <a:gd name="connsiteY123" fmla="*/ 15873 h 2543223"/>
                    <a:gd name="connsiteX124" fmla="*/ 596639 w 1082770"/>
                    <a:gd name="connsiteY124" fmla="*/ 15428 h 2543223"/>
                    <a:gd name="connsiteX125" fmla="*/ 609818 w 1082770"/>
                    <a:gd name="connsiteY125" fmla="*/ 14727 h 2543223"/>
                    <a:gd name="connsiteX126" fmla="*/ 623060 w 1082770"/>
                    <a:gd name="connsiteY126" fmla="*/ 14473 h 2543223"/>
                    <a:gd name="connsiteX127" fmla="*/ 675903 w 1082770"/>
                    <a:gd name="connsiteY127" fmla="*/ 17210 h 2543223"/>
                    <a:gd name="connsiteX128" fmla="*/ 728108 w 1082770"/>
                    <a:gd name="connsiteY128" fmla="*/ 26442 h 2543223"/>
                    <a:gd name="connsiteX129" fmla="*/ 827109 w 1082770"/>
                    <a:gd name="connsiteY129" fmla="*/ 62986 h 2543223"/>
                    <a:gd name="connsiteX130" fmla="*/ 914458 w 1082770"/>
                    <a:gd name="connsiteY130" fmla="*/ 121622 h 2543223"/>
                    <a:gd name="connsiteX131" fmla="*/ 985827 w 1082770"/>
                    <a:gd name="connsiteY131" fmla="*/ 199804 h 2543223"/>
                    <a:gd name="connsiteX132" fmla="*/ 1036442 w 1082770"/>
                    <a:gd name="connsiteY132" fmla="*/ 292374 h 2543223"/>
                    <a:gd name="connsiteX133" fmla="*/ 1066111 w 1082770"/>
                    <a:gd name="connsiteY133" fmla="*/ 499606 h 2543223"/>
                    <a:gd name="connsiteX134" fmla="*/ 1043318 w 1082770"/>
                    <a:gd name="connsiteY134" fmla="*/ 602936 h 2543223"/>
                    <a:gd name="connsiteX135" fmla="*/ 1022945 w 1082770"/>
                    <a:gd name="connsiteY135" fmla="*/ 651640 h 2543223"/>
                    <a:gd name="connsiteX136" fmla="*/ 1016960 w 1082770"/>
                    <a:gd name="connsiteY136" fmla="*/ 663355 h 2543223"/>
                    <a:gd name="connsiteX137" fmla="*/ 1010976 w 1082770"/>
                    <a:gd name="connsiteY137" fmla="*/ 674496 h 2543223"/>
                    <a:gd name="connsiteX138" fmla="*/ 1003527 w 1082770"/>
                    <a:gd name="connsiteY138" fmla="*/ 687739 h 2543223"/>
                    <a:gd name="connsiteX139" fmla="*/ 525715 w 1082770"/>
                    <a:gd name="connsiteY139" fmla="*/ 1536786 h 2543223"/>
                    <a:gd name="connsiteX140" fmla="*/ 47903 w 1082770"/>
                    <a:gd name="connsiteY140" fmla="*/ 2385833 h 2543223"/>
                    <a:gd name="connsiteX141" fmla="*/ 18044 w 1082770"/>
                    <a:gd name="connsiteY141" fmla="*/ 2438866 h 2543223"/>
                    <a:gd name="connsiteX142" fmla="*/ 10595 w 1082770"/>
                    <a:gd name="connsiteY142" fmla="*/ 2452109 h 2543223"/>
                    <a:gd name="connsiteX143" fmla="*/ 8749 w 1082770"/>
                    <a:gd name="connsiteY143" fmla="*/ 2455420 h 2543223"/>
                    <a:gd name="connsiteX144" fmla="*/ 7794 w 1082770"/>
                    <a:gd name="connsiteY144" fmla="*/ 2457075 h 2543223"/>
                    <a:gd name="connsiteX145" fmla="*/ 7348 w 1082770"/>
                    <a:gd name="connsiteY145" fmla="*/ 2457903 h 2543223"/>
                    <a:gd name="connsiteX146" fmla="*/ 7221 w 1082770"/>
                    <a:gd name="connsiteY146" fmla="*/ 2458157 h 2543223"/>
                    <a:gd name="connsiteX147" fmla="*/ 6393 w 1082770"/>
                    <a:gd name="connsiteY147" fmla="*/ 2459813 h 2543223"/>
                    <a:gd name="connsiteX148" fmla="*/ 5884 w 1082770"/>
                    <a:gd name="connsiteY148" fmla="*/ 2460640 h 2543223"/>
                    <a:gd name="connsiteX149" fmla="*/ 5565 w 1082770"/>
                    <a:gd name="connsiteY149" fmla="*/ 2461468 h 2543223"/>
                    <a:gd name="connsiteX150" fmla="*/ 4801 w 1082770"/>
                    <a:gd name="connsiteY150" fmla="*/ 2463123 h 2543223"/>
                    <a:gd name="connsiteX151" fmla="*/ 4165 w 1082770"/>
                    <a:gd name="connsiteY151" fmla="*/ 2464779 h 2543223"/>
                    <a:gd name="connsiteX152" fmla="*/ 3465 w 1082770"/>
                    <a:gd name="connsiteY152" fmla="*/ 2466434 h 2543223"/>
                    <a:gd name="connsiteX153" fmla="*/ 345 w 1082770"/>
                    <a:gd name="connsiteY153" fmla="*/ 2479931 h 2543223"/>
                    <a:gd name="connsiteX154" fmla="*/ 90 w 1082770"/>
                    <a:gd name="connsiteY154" fmla="*/ 2483433 h 2543223"/>
                    <a:gd name="connsiteX155" fmla="*/ 26 w 1082770"/>
                    <a:gd name="connsiteY155" fmla="*/ 2485215 h 2543223"/>
                    <a:gd name="connsiteX156" fmla="*/ 26 w 1082770"/>
                    <a:gd name="connsiteY156" fmla="*/ 2486998 h 2543223"/>
                    <a:gd name="connsiteX157" fmla="*/ 90 w 1082770"/>
                    <a:gd name="connsiteY157" fmla="*/ 2488781 h 2543223"/>
                    <a:gd name="connsiteX158" fmla="*/ 90 w 1082770"/>
                    <a:gd name="connsiteY158" fmla="*/ 2490563 h 2543223"/>
                    <a:gd name="connsiteX159" fmla="*/ 345 w 1082770"/>
                    <a:gd name="connsiteY159" fmla="*/ 2492346 h 2543223"/>
                    <a:gd name="connsiteX160" fmla="*/ 345 w 1082770"/>
                    <a:gd name="connsiteY160" fmla="*/ 2493237 h 2543223"/>
                    <a:gd name="connsiteX161" fmla="*/ 600 w 1082770"/>
                    <a:gd name="connsiteY161" fmla="*/ 2494128 h 2543223"/>
                    <a:gd name="connsiteX162" fmla="*/ 854 w 1082770"/>
                    <a:gd name="connsiteY162" fmla="*/ 2495911 h 2543223"/>
                    <a:gd name="connsiteX163" fmla="*/ 1236 w 1082770"/>
                    <a:gd name="connsiteY163" fmla="*/ 2497694 h 2543223"/>
                    <a:gd name="connsiteX164" fmla="*/ 2064 w 1082770"/>
                    <a:gd name="connsiteY164" fmla="*/ 2501196 h 2543223"/>
                    <a:gd name="connsiteX165" fmla="*/ 4419 w 1082770"/>
                    <a:gd name="connsiteY165" fmla="*/ 2508007 h 2543223"/>
                    <a:gd name="connsiteX166" fmla="*/ 7539 w 1082770"/>
                    <a:gd name="connsiteY166" fmla="*/ 2514438 h 2543223"/>
                    <a:gd name="connsiteX167" fmla="*/ 9385 w 1082770"/>
                    <a:gd name="connsiteY167" fmla="*/ 2517430 h 2543223"/>
                    <a:gd name="connsiteX168" fmla="*/ 10340 w 1082770"/>
                    <a:gd name="connsiteY168" fmla="*/ 2518894 h 2543223"/>
                    <a:gd name="connsiteX169" fmla="*/ 11423 w 1082770"/>
                    <a:gd name="connsiteY169" fmla="*/ 2520295 h 2543223"/>
                    <a:gd name="connsiteX170" fmla="*/ 21036 w 1082770"/>
                    <a:gd name="connsiteY170" fmla="*/ 2530290 h 2543223"/>
                    <a:gd name="connsiteX171" fmla="*/ 21673 w 1082770"/>
                    <a:gd name="connsiteY171" fmla="*/ 2530864 h 2543223"/>
                    <a:gd name="connsiteX172" fmla="*/ 22437 w 1082770"/>
                    <a:gd name="connsiteY172" fmla="*/ 2531373 h 2543223"/>
                    <a:gd name="connsiteX173" fmla="*/ 23837 w 1082770"/>
                    <a:gd name="connsiteY173" fmla="*/ 2532455 h 2543223"/>
                    <a:gd name="connsiteX174" fmla="*/ 25366 w 1082770"/>
                    <a:gd name="connsiteY174" fmla="*/ 2533410 h 2543223"/>
                    <a:gd name="connsiteX175" fmla="*/ 26894 w 1082770"/>
                    <a:gd name="connsiteY175" fmla="*/ 2534429 h 2543223"/>
                    <a:gd name="connsiteX176" fmla="*/ 30141 w 1082770"/>
                    <a:gd name="connsiteY176" fmla="*/ 2536275 h 2543223"/>
                    <a:gd name="connsiteX177" fmla="*/ 31796 w 1082770"/>
                    <a:gd name="connsiteY177" fmla="*/ 2537167 h 2543223"/>
                    <a:gd name="connsiteX178" fmla="*/ 33451 w 1082770"/>
                    <a:gd name="connsiteY178" fmla="*/ 2537930 h 2543223"/>
                    <a:gd name="connsiteX179" fmla="*/ 40009 w 1082770"/>
                    <a:gd name="connsiteY179" fmla="*/ 2540604 h 2543223"/>
                    <a:gd name="connsiteX180" fmla="*/ 46757 w 1082770"/>
                    <a:gd name="connsiteY180" fmla="*/ 2542260 h 2543223"/>
                    <a:gd name="connsiteX181" fmla="*/ 53633 w 1082770"/>
                    <a:gd name="connsiteY181" fmla="*/ 2543151 h 2543223"/>
                    <a:gd name="connsiteX182" fmla="*/ 57135 w 1082770"/>
                    <a:gd name="connsiteY182" fmla="*/ 2543151 h 2543223"/>
                    <a:gd name="connsiteX183" fmla="*/ 58917 w 1082770"/>
                    <a:gd name="connsiteY183" fmla="*/ 2543151 h 2543223"/>
                    <a:gd name="connsiteX184" fmla="*/ 60700 w 1082770"/>
                    <a:gd name="connsiteY184" fmla="*/ 2543024 h 2543223"/>
                    <a:gd name="connsiteX185" fmla="*/ 74834 w 1082770"/>
                    <a:gd name="connsiteY185" fmla="*/ 2540350 h 2543223"/>
                    <a:gd name="connsiteX186" fmla="*/ 87822 w 1082770"/>
                    <a:gd name="connsiteY186" fmla="*/ 2534365 h 2543223"/>
                    <a:gd name="connsiteX187" fmla="*/ 98581 w 1082770"/>
                    <a:gd name="connsiteY187" fmla="*/ 2525579 h 2543223"/>
                    <a:gd name="connsiteX188" fmla="*/ 100873 w 1082770"/>
                    <a:gd name="connsiteY188" fmla="*/ 2522969 h 2543223"/>
                    <a:gd name="connsiteX189" fmla="*/ 102019 w 1082770"/>
                    <a:gd name="connsiteY189" fmla="*/ 2521632 h 2543223"/>
                    <a:gd name="connsiteX190" fmla="*/ 103038 w 1082770"/>
                    <a:gd name="connsiteY190" fmla="*/ 2520168 h 2543223"/>
                    <a:gd name="connsiteX191" fmla="*/ 105139 w 1082770"/>
                    <a:gd name="connsiteY191" fmla="*/ 2517239 h 2543223"/>
                    <a:gd name="connsiteX192" fmla="*/ 106094 w 1082770"/>
                    <a:gd name="connsiteY192" fmla="*/ 2515647 h 2543223"/>
                    <a:gd name="connsiteX193" fmla="*/ 106603 w 1082770"/>
                    <a:gd name="connsiteY193" fmla="*/ 2514820 h 2543223"/>
                    <a:gd name="connsiteX194" fmla="*/ 106858 w 1082770"/>
                    <a:gd name="connsiteY194" fmla="*/ 2514438 h 2543223"/>
                    <a:gd name="connsiteX195" fmla="*/ 106985 w 1082770"/>
                    <a:gd name="connsiteY195" fmla="*/ 2514247 h 2543223"/>
                    <a:gd name="connsiteX196" fmla="*/ 107176 w 1082770"/>
                    <a:gd name="connsiteY196" fmla="*/ 2513929 h 2543223"/>
                    <a:gd name="connsiteX197" fmla="*/ 166895 w 1082770"/>
                    <a:gd name="connsiteY197" fmla="*/ 2407798 h 2543223"/>
                    <a:gd name="connsiteX198" fmla="*/ 154480 w 1082770"/>
                    <a:gd name="connsiteY198" fmla="*/ 2400794 h 2543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</a:cxnLst>
                  <a:rect l="l" t="t" r="r" b="b"/>
                  <a:pathLst>
                    <a:path w="1082770" h="2543223">
                      <a:moveTo>
                        <a:pt x="154543" y="2400540"/>
                      </a:moveTo>
                      <a:lnTo>
                        <a:pt x="94825" y="2506671"/>
                      </a:lnTo>
                      <a:cubicBezTo>
                        <a:pt x="94634" y="2507053"/>
                        <a:pt x="94697" y="2506862"/>
                        <a:pt x="94634" y="2506989"/>
                      </a:cubicBezTo>
                      <a:lnTo>
                        <a:pt x="94507" y="2507116"/>
                      </a:lnTo>
                      <a:lnTo>
                        <a:pt x="94315" y="2507435"/>
                      </a:lnTo>
                      <a:lnTo>
                        <a:pt x="93933" y="2508071"/>
                      </a:lnTo>
                      <a:cubicBezTo>
                        <a:pt x="93679" y="2508453"/>
                        <a:pt x="93551" y="2508963"/>
                        <a:pt x="93233" y="2509281"/>
                      </a:cubicBezTo>
                      <a:cubicBezTo>
                        <a:pt x="92660" y="2509981"/>
                        <a:pt x="92278" y="2510872"/>
                        <a:pt x="91642" y="2511509"/>
                      </a:cubicBezTo>
                      <a:cubicBezTo>
                        <a:pt x="91387" y="2511828"/>
                        <a:pt x="91132" y="2512273"/>
                        <a:pt x="90878" y="2512592"/>
                      </a:cubicBezTo>
                      <a:cubicBezTo>
                        <a:pt x="90559" y="2512910"/>
                        <a:pt x="90241" y="2513228"/>
                        <a:pt x="89986" y="2513546"/>
                      </a:cubicBezTo>
                      <a:cubicBezTo>
                        <a:pt x="89540" y="2514311"/>
                        <a:pt x="88777" y="2514756"/>
                        <a:pt x="88267" y="2515520"/>
                      </a:cubicBezTo>
                      <a:cubicBezTo>
                        <a:pt x="85911" y="2518003"/>
                        <a:pt x="83174" y="2520104"/>
                        <a:pt x="80309" y="2522078"/>
                      </a:cubicBezTo>
                      <a:cubicBezTo>
                        <a:pt x="77253" y="2523797"/>
                        <a:pt x="74006" y="2525516"/>
                        <a:pt x="70504" y="2526598"/>
                      </a:cubicBezTo>
                      <a:cubicBezTo>
                        <a:pt x="67003" y="2527617"/>
                        <a:pt x="63438" y="2528508"/>
                        <a:pt x="59809" y="2528636"/>
                      </a:cubicBezTo>
                      <a:cubicBezTo>
                        <a:pt x="59363" y="2528636"/>
                        <a:pt x="58917" y="2528636"/>
                        <a:pt x="58472" y="2528763"/>
                      </a:cubicBezTo>
                      <a:cubicBezTo>
                        <a:pt x="58026" y="2528763"/>
                        <a:pt x="57581" y="2528763"/>
                        <a:pt x="57135" y="2528763"/>
                      </a:cubicBezTo>
                      <a:cubicBezTo>
                        <a:pt x="56243" y="2528890"/>
                        <a:pt x="55416" y="2528636"/>
                        <a:pt x="54524" y="2528763"/>
                      </a:cubicBezTo>
                      <a:cubicBezTo>
                        <a:pt x="52806" y="2528572"/>
                        <a:pt x="51086" y="2528508"/>
                        <a:pt x="49431" y="2528062"/>
                      </a:cubicBezTo>
                      <a:cubicBezTo>
                        <a:pt x="47712" y="2527871"/>
                        <a:pt x="46120" y="2527235"/>
                        <a:pt x="44402" y="2526853"/>
                      </a:cubicBezTo>
                      <a:cubicBezTo>
                        <a:pt x="42810" y="2526152"/>
                        <a:pt x="41091" y="2525707"/>
                        <a:pt x="39436" y="2524879"/>
                      </a:cubicBezTo>
                      <a:cubicBezTo>
                        <a:pt x="39054" y="2524688"/>
                        <a:pt x="38608" y="2524561"/>
                        <a:pt x="38162" y="2524306"/>
                      </a:cubicBezTo>
                      <a:cubicBezTo>
                        <a:pt x="37780" y="2524051"/>
                        <a:pt x="37334" y="2523797"/>
                        <a:pt x="36889" y="2523606"/>
                      </a:cubicBezTo>
                      <a:cubicBezTo>
                        <a:pt x="35998" y="2523287"/>
                        <a:pt x="35297" y="2522587"/>
                        <a:pt x="34406" y="2522205"/>
                      </a:cubicBezTo>
                      <a:cubicBezTo>
                        <a:pt x="33960" y="2522014"/>
                        <a:pt x="33642" y="2521632"/>
                        <a:pt x="33260" y="2521441"/>
                      </a:cubicBezTo>
                      <a:cubicBezTo>
                        <a:pt x="32878" y="2521186"/>
                        <a:pt x="32432" y="2520996"/>
                        <a:pt x="32114" y="2520741"/>
                      </a:cubicBezTo>
                      <a:cubicBezTo>
                        <a:pt x="31796" y="2520422"/>
                        <a:pt x="31414" y="2520168"/>
                        <a:pt x="31032" y="2519913"/>
                      </a:cubicBezTo>
                      <a:lnTo>
                        <a:pt x="30459" y="2519531"/>
                      </a:lnTo>
                      <a:cubicBezTo>
                        <a:pt x="30459" y="2519531"/>
                        <a:pt x="30141" y="2519213"/>
                        <a:pt x="30013" y="2519086"/>
                      </a:cubicBezTo>
                      <a:cubicBezTo>
                        <a:pt x="27339" y="2516857"/>
                        <a:pt x="24856" y="2514501"/>
                        <a:pt x="22883" y="2511700"/>
                      </a:cubicBezTo>
                      <a:cubicBezTo>
                        <a:pt x="22628" y="2511318"/>
                        <a:pt x="22373" y="2511000"/>
                        <a:pt x="22055" y="2510682"/>
                      </a:cubicBezTo>
                      <a:cubicBezTo>
                        <a:pt x="21864" y="2510300"/>
                        <a:pt x="21609" y="2509918"/>
                        <a:pt x="21355" y="2509536"/>
                      </a:cubicBezTo>
                      <a:cubicBezTo>
                        <a:pt x="20718" y="2508899"/>
                        <a:pt x="20527" y="2508007"/>
                        <a:pt x="19954" y="2507307"/>
                      </a:cubicBezTo>
                      <a:cubicBezTo>
                        <a:pt x="19190" y="2505716"/>
                        <a:pt x="18235" y="2504188"/>
                        <a:pt x="17662" y="2502469"/>
                      </a:cubicBezTo>
                      <a:cubicBezTo>
                        <a:pt x="16898" y="2500813"/>
                        <a:pt x="16452" y="2499031"/>
                        <a:pt x="15879" y="2497312"/>
                      </a:cubicBezTo>
                      <a:cubicBezTo>
                        <a:pt x="15752" y="2496421"/>
                        <a:pt x="15306" y="2495593"/>
                        <a:pt x="15306" y="2494638"/>
                      </a:cubicBezTo>
                      <a:cubicBezTo>
                        <a:pt x="15243" y="2494192"/>
                        <a:pt x="15115" y="2493746"/>
                        <a:pt x="14988" y="2493301"/>
                      </a:cubicBezTo>
                      <a:cubicBezTo>
                        <a:pt x="14988" y="2492855"/>
                        <a:pt x="14924" y="2492410"/>
                        <a:pt x="14797" y="2491964"/>
                      </a:cubicBezTo>
                      <a:lnTo>
                        <a:pt x="14669" y="2491327"/>
                      </a:lnTo>
                      <a:cubicBezTo>
                        <a:pt x="14669" y="2491327"/>
                        <a:pt x="14669" y="2490881"/>
                        <a:pt x="14669" y="2490627"/>
                      </a:cubicBezTo>
                      <a:cubicBezTo>
                        <a:pt x="14669" y="2490181"/>
                        <a:pt x="14606" y="2489735"/>
                        <a:pt x="14479" y="2489290"/>
                      </a:cubicBezTo>
                      <a:cubicBezTo>
                        <a:pt x="14479" y="2488844"/>
                        <a:pt x="14479" y="2488399"/>
                        <a:pt x="14479" y="2487953"/>
                      </a:cubicBezTo>
                      <a:cubicBezTo>
                        <a:pt x="14479" y="2487507"/>
                        <a:pt x="14351" y="2487062"/>
                        <a:pt x="14479" y="2486616"/>
                      </a:cubicBezTo>
                      <a:cubicBezTo>
                        <a:pt x="14479" y="2486170"/>
                        <a:pt x="14479" y="2485724"/>
                        <a:pt x="14479" y="2485279"/>
                      </a:cubicBezTo>
                      <a:cubicBezTo>
                        <a:pt x="14479" y="2484833"/>
                        <a:pt x="14542" y="2484388"/>
                        <a:pt x="14542" y="2483942"/>
                      </a:cubicBezTo>
                      <a:cubicBezTo>
                        <a:pt x="14479" y="2483051"/>
                        <a:pt x="14733" y="2482223"/>
                        <a:pt x="14733" y="2481331"/>
                      </a:cubicBezTo>
                      <a:cubicBezTo>
                        <a:pt x="15051" y="2477894"/>
                        <a:pt x="15943" y="2474647"/>
                        <a:pt x="17089" y="2471273"/>
                      </a:cubicBezTo>
                      <a:cubicBezTo>
                        <a:pt x="17153" y="2470827"/>
                        <a:pt x="17471" y="2470445"/>
                        <a:pt x="17598" y="2470063"/>
                      </a:cubicBezTo>
                      <a:cubicBezTo>
                        <a:pt x="17789" y="2469681"/>
                        <a:pt x="17853" y="2469235"/>
                        <a:pt x="18108" y="2468789"/>
                      </a:cubicBezTo>
                      <a:cubicBezTo>
                        <a:pt x="18362" y="2468408"/>
                        <a:pt x="18553" y="2467962"/>
                        <a:pt x="18744" y="2467580"/>
                      </a:cubicBezTo>
                      <a:cubicBezTo>
                        <a:pt x="18808" y="2467389"/>
                        <a:pt x="18872" y="2467134"/>
                        <a:pt x="18999" y="2466943"/>
                      </a:cubicBezTo>
                      <a:lnTo>
                        <a:pt x="19381" y="2466306"/>
                      </a:lnTo>
                      <a:cubicBezTo>
                        <a:pt x="19636" y="2465924"/>
                        <a:pt x="19826" y="2465479"/>
                        <a:pt x="20018" y="2465033"/>
                      </a:cubicBezTo>
                      <a:lnTo>
                        <a:pt x="20018" y="2464842"/>
                      </a:lnTo>
                      <a:cubicBezTo>
                        <a:pt x="20018" y="2464842"/>
                        <a:pt x="20591" y="2464015"/>
                        <a:pt x="20591" y="2464015"/>
                      </a:cubicBezTo>
                      <a:lnTo>
                        <a:pt x="21545" y="2462359"/>
                      </a:lnTo>
                      <a:lnTo>
                        <a:pt x="23392" y="2459048"/>
                      </a:lnTo>
                      <a:lnTo>
                        <a:pt x="30841" y="2445806"/>
                      </a:lnTo>
                      <a:lnTo>
                        <a:pt x="60700" y="2392709"/>
                      </a:lnTo>
                      <a:lnTo>
                        <a:pt x="538512" y="1543662"/>
                      </a:lnTo>
                      <a:lnTo>
                        <a:pt x="1016324" y="694614"/>
                      </a:lnTo>
                      <a:lnTo>
                        <a:pt x="1023773" y="681372"/>
                      </a:lnTo>
                      <a:lnTo>
                        <a:pt x="1029948" y="669912"/>
                      </a:lnTo>
                      <a:cubicBezTo>
                        <a:pt x="1032049" y="665901"/>
                        <a:pt x="1034214" y="661954"/>
                        <a:pt x="1036124" y="657879"/>
                      </a:cubicBezTo>
                      <a:cubicBezTo>
                        <a:pt x="1044018" y="641581"/>
                        <a:pt x="1051212" y="624837"/>
                        <a:pt x="1057134" y="607583"/>
                      </a:cubicBezTo>
                      <a:cubicBezTo>
                        <a:pt x="1069167" y="573204"/>
                        <a:pt x="1077252" y="537233"/>
                        <a:pt x="1080626" y="500879"/>
                      </a:cubicBezTo>
                      <a:cubicBezTo>
                        <a:pt x="1087756" y="428173"/>
                        <a:pt x="1076997" y="354384"/>
                        <a:pt x="1050003" y="286962"/>
                      </a:cubicBezTo>
                      <a:cubicBezTo>
                        <a:pt x="1036442" y="253283"/>
                        <a:pt x="1019062" y="221005"/>
                        <a:pt x="997797" y="191400"/>
                      </a:cubicBezTo>
                      <a:cubicBezTo>
                        <a:pt x="976532" y="161732"/>
                        <a:pt x="951830" y="134483"/>
                        <a:pt x="924136" y="110672"/>
                      </a:cubicBezTo>
                      <a:cubicBezTo>
                        <a:pt x="896377" y="86924"/>
                        <a:pt x="866072" y="66615"/>
                        <a:pt x="833985" y="50126"/>
                      </a:cubicBezTo>
                      <a:cubicBezTo>
                        <a:pt x="801834" y="33509"/>
                        <a:pt x="767263" y="20903"/>
                        <a:pt x="731738" y="12435"/>
                      </a:cubicBezTo>
                      <a:cubicBezTo>
                        <a:pt x="713975" y="8106"/>
                        <a:pt x="695958" y="5114"/>
                        <a:pt x="677813" y="2886"/>
                      </a:cubicBezTo>
                      <a:cubicBezTo>
                        <a:pt x="659668" y="976"/>
                        <a:pt x="641459" y="-170"/>
                        <a:pt x="623251" y="21"/>
                      </a:cubicBezTo>
                      <a:cubicBezTo>
                        <a:pt x="618731" y="21"/>
                        <a:pt x="614147" y="21"/>
                        <a:pt x="609626" y="275"/>
                      </a:cubicBezTo>
                      <a:lnTo>
                        <a:pt x="596002" y="1039"/>
                      </a:lnTo>
                      <a:lnTo>
                        <a:pt x="589190" y="1485"/>
                      </a:lnTo>
                      <a:lnTo>
                        <a:pt x="582378" y="2122"/>
                      </a:lnTo>
                      <a:lnTo>
                        <a:pt x="568817" y="3586"/>
                      </a:lnTo>
                      <a:cubicBezTo>
                        <a:pt x="564296" y="4159"/>
                        <a:pt x="559840" y="4859"/>
                        <a:pt x="555320" y="5560"/>
                      </a:cubicBezTo>
                      <a:cubicBezTo>
                        <a:pt x="550863" y="6260"/>
                        <a:pt x="546343" y="6896"/>
                        <a:pt x="541886" y="7851"/>
                      </a:cubicBezTo>
                      <a:cubicBezTo>
                        <a:pt x="532973" y="9634"/>
                        <a:pt x="524060" y="11353"/>
                        <a:pt x="515274" y="13709"/>
                      </a:cubicBezTo>
                      <a:cubicBezTo>
                        <a:pt x="510881" y="14855"/>
                        <a:pt x="506488" y="15937"/>
                        <a:pt x="502095" y="17147"/>
                      </a:cubicBezTo>
                      <a:lnTo>
                        <a:pt x="489043" y="21094"/>
                      </a:lnTo>
                      <a:lnTo>
                        <a:pt x="482550" y="23131"/>
                      </a:lnTo>
                      <a:lnTo>
                        <a:pt x="476119" y="25360"/>
                      </a:lnTo>
                      <a:lnTo>
                        <a:pt x="463323" y="30007"/>
                      </a:lnTo>
                      <a:cubicBezTo>
                        <a:pt x="459057" y="31599"/>
                        <a:pt x="454919" y="33381"/>
                        <a:pt x="450717" y="35100"/>
                      </a:cubicBezTo>
                      <a:cubicBezTo>
                        <a:pt x="446515" y="36883"/>
                        <a:pt x="442313" y="38538"/>
                        <a:pt x="438174" y="40512"/>
                      </a:cubicBezTo>
                      <a:cubicBezTo>
                        <a:pt x="429962" y="44332"/>
                        <a:pt x="421685" y="48152"/>
                        <a:pt x="413663" y="52481"/>
                      </a:cubicBezTo>
                      <a:cubicBezTo>
                        <a:pt x="381448" y="69416"/>
                        <a:pt x="351080" y="90108"/>
                        <a:pt x="323767" y="114364"/>
                      </a:cubicBezTo>
                      <a:cubicBezTo>
                        <a:pt x="296454" y="138557"/>
                        <a:pt x="271816" y="165997"/>
                        <a:pt x="251188" y="195857"/>
                      </a:cubicBezTo>
                      <a:lnTo>
                        <a:pt x="243612" y="207189"/>
                      </a:lnTo>
                      <a:lnTo>
                        <a:pt x="239856" y="212855"/>
                      </a:lnTo>
                      <a:lnTo>
                        <a:pt x="236354" y="218649"/>
                      </a:lnTo>
                      <a:lnTo>
                        <a:pt x="229414" y="230300"/>
                      </a:lnTo>
                      <a:lnTo>
                        <a:pt x="227823" y="233037"/>
                      </a:lnTo>
                      <a:lnTo>
                        <a:pt x="226868" y="234693"/>
                      </a:lnTo>
                      <a:lnTo>
                        <a:pt x="225022" y="238003"/>
                      </a:lnTo>
                      <a:lnTo>
                        <a:pt x="210060" y="264552"/>
                      </a:lnTo>
                      <a:lnTo>
                        <a:pt x="150341" y="370683"/>
                      </a:lnTo>
                      <a:lnTo>
                        <a:pt x="162756" y="377686"/>
                      </a:lnTo>
                      <a:lnTo>
                        <a:pt x="222475" y="271555"/>
                      </a:lnTo>
                      <a:lnTo>
                        <a:pt x="237436" y="245007"/>
                      </a:lnTo>
                      <a:lnTo>
                        <a:pt x="239283" y="241696"/>
                      </a:lnTo>
                      <a:lnTo>
                        <a:pt x="240238" y="240041"/>
                      </a:lnTo>
                      <a:lnTo>
                        <a:pt x="241766" y="237367"/>
                      </a:lnTo>
                      <a:lnTo>
                        <a:pt x="248450" y="226098"/>
                      </a:lnTo>
                      <a:lnTo>
                        <a:pt x="251825" y="220495"/>
                      </a:lnTo>
                      <a:lnTo>
                        <a:pt x="255454" y="214956"/>
                      </a:lnTo>
                      <a:lnTo>
                        <a:pt x="262775" y="204006"/>
                      </a:lnTo>
                      <a:cubicBezTo>
                        <a:pt x="282830" y="175038"/>
                        <a:pt x="306641" y="148489"/>
                        <a:pt x="333126" y="125060"/>
                      </a:cubicBezTo>
                      <a:cubicBezTo>
                        <a:pt x="359611" y="101568"/>
                        <a:pt x="388961" y="81513"/>
                        <a:pt x="420157" y="65151"/>
                      </a:cubicBezTo>
                      <a:cubicBezTo>
                        <a:pt x="427924" y="60949"/>
                        <a:pt x="435946" y="57256"/>
                        <a:pt x="443905" y="53563"/>
                      </a:cubicBezTo>
                      <a:cubicBezTo>
                        <a:pt x="447852" y="51654"/>
                        <a:pt x="451990" y="50062"/>
                        <a:pt x="456001" y="48343"/>
                      </a:cubicBezTo>
                      <a:cubicBezTo>
                        <a:pt x="460076" y="46688"/>
                        <a:pt x="464150" y="44969"/>
                        <a:pt x="468225" y="43441"/>
                      </a:cubicBezTo>
                      <a:lnTo>
                        <a:pt x="480639" y="38984"/>
                      </a:lnTo>
                      <a:lnTo>
                        <a:pt x="486879" y="36820"/>
                      </a:lnTo>
                      <a:lnTo>
                        <a:pt x="493182" y="34846"/>
                      </a:lnTo>
                      <a:lnTo>
                        <a:pt x="505788" y="31026"/>
                      </a:lnTo>
                      <a:cubicBezTo>
                        <a:pt x="510053" y="29880"/>
                        <a:pt x="514319" y="28798"/>
                        <a:pt x="518521" y="27715"/>
                      </a:cubicBezTo>
                      <a:cubicBezTo>
                        <a:pt x="527052" y="25487"/>
                        <a:pt x="535647" y="23768"/>
                        <a:pt x="544305" y="22049"/>
                      </a:cubicBezTo>
                      <a:cubicBezTo>
                        <a:pt x="548635" y="21158"/>
                        <a:pt x="552964" y="20521"/>
                        <a:pt x="557293" y="19821"/>
                      </a:cubicBezTo>
                      <a:cubicBezTo>
                        <a:pt x="561623" y="19184"/>
                        <a:pt x="566016" y="18484"/>
                        <a:pt x="570345" y="17911"/>
                      </a:cubicBezTo>
                      <a:lnTo>
                        <a:pt x="583460" y="16510"/>
                      </a:lnTo>
                      <a:lnTo>
                        <a:pt x="590018" y="15873"/>
                      </a:lnTo>
                      <a:lnTo>
                        <a:pt x="596639" y="15428"/>
                      </a:lnTo>
                      <a:lnTo>
                        <a:pt x="609818" y="14727"/>
                      </a:lnTo>
                      <a:cubicBezTo>
                        <a:pt x="614211" y="14536"/>
                        <a:pt x="618604" y="14536"/>
                        <a:pt x="623060" y="14473"/>
                      </a:cubicBezTo>
                      <a:cubicBezTo>
                        <a:pt x="640695" y="14218"/>
                        <a:pt x="658331" y="15364"/>
                        <a:pt x="675903" y="17210"/>
                      </a:cubicBezTo>
                      <a:cubicBezTo>
                        <a:pt x="693475" y="19375"/>
                        <a:pt x="710919" y="22240"/>
                        <a:pt x="728108" y="26442"/>
                      </a:cubicBezTo>
                      <a:cubicBezTo>
                        <a:pt x="762488" y="34655"/>
                        <a:pt x="795976" y="46879"/>
                        <a:pt x="827109" y="62986"/>
                      </a:cubicBezTo>
                      <a:cubicBezTo>
                        <a:pt x="858242" y="78966"/>
                        <a:pt x="887592" y="98575"/>
                        <a:pt x="914458" y="121622"/>
                      </a:cubicBezTo>
                      <a:cubicBezTo>
                        <a:pt x="941261" y="144669"/>
                        <a:pt x="965263" y="171091"/>
                        <a:pt x="985827" y="199804"/>
                      </a:cubicBezTo>
                      <a:cubicBezTo>
                        <a:pt x="1006455" y="228517"/>
                        <a:pt x="1023263" y="259777"/>
                        <a:pt x="1036442" y="292374"/>
                      </a:cubicBezTo>
                      <a:cubicBezTo>
                        <a:pt x="1062609" y="357695"/>
                        <a:pt x="1073050" y="429192"/>
                        <a:pt x="1066111" y="499606"/>
                      </a:cubicBezTo>
                      <a:cubicBezTo>
                        <a:pt x="1062800" y="534813"/>
                        <a:pt x="1055032" y="569639"/>
                        <a:pt x="1043318" y="602936"/>
                      </a:cubicBezTo>
                      <a:cubicBezTo>
                        <a:pt x="1037588" y="619680"/>
                        <a:pt x="1030585" y="635851"/>
                        <a:pt x="1022945" y="651640"/>
                      </a:cubicBezTo>
                      <a:cubicBezTo>
                        <a:pt x="1021099" y="655587"/>
                        <a:pt x="1018934" y="659407"/>
                        <a:pt x="1016960" y="663355"/>
                      </a:cubicBezTo>
                      <a:lnTo>
                        <a:pt x="1010976" y="674496"/>
                      </a:lnTo>
                      <a:lnTo>
                        <a:pt x="1003527" y="687739"/>
                      </a:lnTo>
                      <a:lnTo>
                        <a:pt x="525715" y="1536786"/>
                      </a:lnTo>
                      <a:lnTo>
                        <a:pt x="47903" y="2385833"/>
                      </a:lnTo>
                      <a:lnTo>
                        <a:pt x="18044" y="2438866"/>
                      </a:lnTo>
                      <a:lnTo>
                        <a:pt x="10595" y="2452109"/>
                      </a:lnTo>
                      <a:lnTo>
                        <a:pt x="8749" y="2455420"/>
                      </a:lnTo>
                      <a:lnTo>
                        <a:pt x="7794" y="2457075"/>
                      </a:lnTo>
                      <a:lnTo>
                        <a:pt x="7348" y="2457903"/>
                      </a:lnTo>
                      <a:lnTo>
                        <a:pt x="7221" y="2458157"/>
                      </a:lnTo>
                      <a:cubicBezTo>
                        <a:pt x="6966" y="2458730"/>
                        <a:pt x="6711" y="2459303"/>
                        <a:pt x="6393" y="2459813"/>
                      </a:cubicBezTo>
                      <a:lnTo>
                        <a:pt x="5884" y="2460640"/>
                      </a:lnTo>
                      <a:lnTo>
                        <a:pt x="5565" y="2461468"/>
                      </a:lnTo>
                      <a:cubicBezTo>
                        <a:pt x="5311" y="2462041"/>
                        <a:pt x="5056" y="2462550"/>
                        <a:pt x="4801" y="2463123"/>
                      </a:cubicBezTo>
                      <a:cubicBezTo>
                        <a:pt x="4483" y="2463633"/>
                        <a:pt x="4419" y="2464269"/>
                        <a:pt x="4165" y="2464779"/>
                      </a:cubicBezTo>
                      <a:cubicBezTo>
                        <a:pt x="3974" y="2465352"/>
                        <a:pt x="3592" y="2465861"/>
                        <a:pt x="3465" y="2466434"/>
                      </a:cubicBezTo>
                      <a:cubicBezTo>
                        <a:pt x="1936" y="2470891"/>
                        <a:pt x="727" y="2475284"/>
                        <a:pt x="345" y="2479931"/>
                      </a:cubicBezTo>
                      <a:cubicBezTo>
                        <a:pt x="345" y="2481077"/>
                        <a:pt x="26" y="2482223"/>
                        <a:pt x="90" y="2483433"/>
                      </a:cubicBezTo>
                      <a:cubicBezTo>
                        <a:pt x="90" y="2484006"/>
                        <a:pt x="-37" y="2484578"/>
                        <a:pt x="26" y="2485215"/>
                      </a:cubicBezTo>
                      <a:cubicBezTo>
                        <a:pt x="26" y="2485788"/>
                        <a:pt x="26" y="2486425"/>
                        <a:pt x="26" y="2486998"/>
                      </a:cubicBezTo>
                      <a:cubicBezTo>
                        <a:pt x="-37" y="2487571"/>
                        <a:pt x="26" y="2488207"/>
                        <a:pt x="90" y="2488781"/>
                      </a:cubicBezTo>
                      <a:cubicBezTo>
                        <a:pt x="90" y="2489353"/>
                        <a:pt x="90" y="2489990"/>
                        <a:pt x="90" y="2490563"/>
                      </a:cubicBezTo>
                      <a:cubicBezTo>
                        <a:pt x="218" y="2491136"/>
                        <a:pt x="281" y="2491773"/>
                        <a:pt x="345" y="2492346"/>
                      </a:cubicBezTo>
                      <a:lnTo>
                        <a:pt x="345" y="2493237"/>
                      </a:lnTo>
                      <a:cubicBezTo>
                        <a:pt x="345" y="2493237"/>
                        <a:pt x="600" y="2494128"/>
                        <a:pt x="600" y="2494128"/>
                      </a:cubicBezTo>
                      <a:cubicBezTo>
                        <a:pt x="727" y="2494702"/>
                        <a:pt x="790" y="2495338"/>
                        <a:pt x="854" y="2495911"/>
                      </a:cubicBezTo>
                      <a:cubicBezTo>
                        <a:pt x="982" y="2496484"/>
                        <a:pt x="1172" y="2497057"/>
                        <a:pt x="1236" y="2497694"/>
                      </a:cubicBezTo>
                      <a:cubicBezTo>
                        <a:pt x="1364" y="2498903"/>
                        <a:pt x="1873" y="2500049"/>
                        <a:pt x="2064" y="2501196"/>
                      </a:cubicBezTo>
                      <a:cubicBezTo>
                        <a:pt x="2828" y="2503487"/>
                        <a:pt x="3401" y="2505843"/>
                        <a:pt x="4419" y="2508007"/>
                      </a:cubicBezTo>
                      <a:cubicBezTo>
                        <a:pt x="5247" y="2510300"/>
                        <a:pt x="6457" y="2512337"/>
                        <a:pt x="7539" y="2514438"/>
                      </a:cubicBezTo>
                      <a:cubicBezTo>
                        <a:pt x="8240" y="2515393"/>
                        <a:pt x="8622" y="2516539"/>
                        <a:pt x="9385" y="2517430"/>
                      </a:cubicBezTo>
                      <a:cubicBezTo>
                        <a:pt x="9704" y="2517939"/>
                        <a:pt x="10022" y="2518385"/>
                        <a:pt x="10340" y="2518894"/>
                      </a:cubicBezTo>
                      <a:cubicBezTo>
                        <a:pt x="10722" y="2519340"/>
                        <a:pt x="11104" y="2519786"/>
                        <a:pt x="11423" y="2520295"/>
                      </a:cubicBezTo>
                      <a:cubicBezTo>
                        <a:pt x="14097" y="2524115"/>
                        <a:pt x="17407" y="2527298"/>
                        <a:pt x="21036" y="2530290"/>
                      </a:cubicBezTo>
                      <a:lnTo>
                        <a:pt x="21673" y="2530864"/>
                      </a:lnTo>
                      <a:lnTo>
                        <a:pt x="22437" y="2531373"/>
                      </a:lnTo>
                      <a:cubicBezTo>
                        <a:pt x="22946" y="2531691"/>
                        <a:pt x="23392" y="2532073"/>
                        <a:pt x="23837" y="2532455"/>
                      </a:cubicBezTo>
                      <a:cubicBezTo>
                        <a:pt x="24283" y="2532837"/>
                        <a:pt x="24856" y="2533092"/>
                        <a:pt x="25366" y="2533410"/>
                      </a:cubicBezTo>
                      <a:cubicBezTo>
                        <a:pt x="25875" y="2533729"/>
                        <a:pt x="26320" y="2534174"/>
                        <a:pt x="26894" y="2534429"/>
                      </a:cubicBezTo>
                      <a:cubicBezTo>
                        <a:pt x="28040" y="2534938"/>
                        <a:pt x="28994" y="2535829"/>
                        <a:pt x="30141" y="2536275"/>
                      </a:cubicBezTo>
                      <a:cubicBezTo>
                        <a:pt x="30713" y="2536530"/>
                        <a:pt x="31223" y="2536848"/>
                        <a:pt x="31796" y="2537167"/>
                      </a:cubicBezTo>
                      <a:cubicBezTo>
                        <a:pt x="32369" y="2537421"/>
                        <a:pt x="32942" y="2537612"/>
                        <a:pt x="33451" y="2537930"/>
                      </a:cubicBezTo>
                      <a:cubicBezTo>
                        <a:pt x="35616" y="2539076"/>
                        <a:pt x="37844" y="2539713"/>
                        <a:pt x="40009" y="2540604"/>
                      </a:cubicBezTo>
                      <a:cubicBezTo>
                        <a:pt x="42237" y="2541114"/>
                        <a:pt x="44465" y="2541941"/>
                        <a:pt x="46757" y="2542260"/>
                      </a:cubicBezTo>
                      <a:cubicBezTo>
                        <a:pt x="48985" y="2542769"/>
                        <a:pt x="51341" y="2542897"/>
                        <a:pt x="53633" y="2543151"/>
                      </a:cubicBezTo>
                      <a:cubicBezTo>
                        <a:pt x="54779" y="2543087"/>
                        <a:pt x="55989" y="2543342"/>
                        <a:pt x="57135" y="2543151"/>
                      </a:cubicBezTo>
                      <a:cubicBezTo>
                        <a:pt x="57708" y="2543151"/>
                        <a:pt x="58344" y="2543151"/>
                        <a:pt x="58917" y="2543151"/>
                      </a:cubicBezTo>
                      <a:cubicBezTo>
                        <a:pt x="59490" y="2543087"/>
                        <a:pt x="60127" y="2543024"/>
                        <a:pt x="60700" y="2543024"/>
                      </a:cubicBezTo>
                      <a:cubicBezTo>
                        <a:pt x="65475" y="2542833"/>
                        <a:pt x="70186" y="2541687"/>
                        <a:pt x="74834" y="2540350"/>
                      </a:cubicBezTo>
                      <a:cubicBezTo>
                        <a:pt x="79418" y="2538886"/>
                        <a:pt x="83747" y="2536721"/>
                        <a:pt x="87822" y="2534365"/>
                      </a:cubicBezTo>
                      <a:cubicBezTo>
                        <a:pt x="91705" y="2531755"/>
                        <a:pt x="95334" y="2528890"/>
                        <a:pt x="98581" y="2525579"/>
                      </a:cubicBezTo>
                      <a:cubicBezTo>
                        <a:pt x="99282" y="2524625"/>
                        <a:pt x="100236" y="2523988"/>
                        <a:pt x="100873" y="2522969"/>
                      </a:cubicBezTo>
                      <a:cubicBezTo>
                        <a:pt x="101255" y="2522523"/>
                        <a:pt x="101637" y="2522078"/>
                        <a:pt x="102019" y="2521632"/>
                      </a:cubicBezTo>
                      <a:cubicBezTo>
                        <a:pt x="102337" y="2521123"/>
                        <a:pt x="102656" y="2520614"/>
                        <a:pt x="103038" y="2520168"/>
                      </a:cubicBezTo>
                      <a:cubicBezTo>
                        <a:pt x="103865" y="2519276"/>
                        <a:pt x="104375" y="2518194"/>
                        <a:pt x="105139" y="2517239"/>
                      </a:cubicBezTo>
                      <a:cubicBezTo>
                        <a:pt x="105521" y="2516793"/>
                        <a:pt x="105775" y="2516157"/>
                        <a:pt x="106094" y="2515647"/>
                      </a:cubicBezTo>
                      <a:lnTo>
                        <a:pt x="106603" y="2514820"/>
                      </a:lnTo>
                      <a:lnTo>
                        <a:pt x="106858" y="2514438"/>
                      </a:lnTo>
                      <a:lnTo>
                        <a:pt x="106985" y="2514247"/>
                      </a:lnTo>
                      <a:cubicBezTo>
                        <a:pt x="106985" y="2514247"/>
                        <a:pt x="106985" y="2514247"/>
                        <a:pt x="107176" y="2513929"/>
                      </a:cubicBezTo>
                      <a:lnTo>
                        <a:pt x="166895" y="2407798"/>
                      </a:lnTo>
                      <a:lnTo>
                        <a:pt x="154480" y="24007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0D090F1E-9F3B-8DF7-156B-4685143274FA}"/>
                    </a:ext>
                  </a:extLst>
                </p:cNvPr>
                <p:cNvSpPr/>
                <p:nvPr/>
              </p:nvSpPr>
              <p:spPr>
                <a:xfrm>
                  <a:off x="5442720" y="2355250"/>
                  <a:ext cx="1082589" cy="2543133"/>
                </a:xfrm>
                <a:custGeom>
                  <a:avLst/>
                  <a:gdLst>
                    <a:gd name="connsiteX0" fmla="*/ 884004 w 1082589"/>
                    <a:gd name="connsiteY0" fmla="*/ 2202226 h 2543133"/>
                    <a:gd name="connsiteX1" fmla="*/ 824286 w 1082589"/>
                    <a:gd name="connsiteY1" fmla="*/ 2308357 h 2543133"/>
                    <a:gd name="connsiteX2" fmla="*/ 817601 w 1082589"/>
                    <a:gd name="connsiteY2" fmla="*/ 2319689 h 2543133"/>
                    <a:gd name="connsiteX3" fmla="*/ 810534 w 1082589"/>
                    <a:gd name="connsiteY3" fmla="*/ 2331022 h 2543133"/>
                    <a:gd name="connsiteX4" fmla="*/ 795254 w 1082589"/>
                    <a:gd name="connsiteY4" fmla="*/ 2353114 h 2543133"/>
                    <a:gd name="connsiteX5" fmla="*/ 787169 w 1082589"/>
                    <a:gd name="connsiteY5" fmla="*/ 2363873 h 2543133"/>
                    <a:gd name="connsiteX6" fmla="*/ 778637 w 1082589"/>
                    <a:gd name="connsiteY6" fmla="*/ 2374315 h 2543133"/>
                    <a:gd name="connsiteX7" fmla="*/ 760747 w 1082589"/>
                    <a:gd name="connsiteY7" fmla="*/ 2394433 h 2543133"/>
                    <a:gd name="connsiteX8" fmla="*/ 677536 w 1082589"/>
                    <a:gd name="connsiteY8" fmla="*/ 2462619 h 2543133"/>
                    <a:gd name="connsiteX9" fmla="*/ 580382 w 1082589"/>
                    <a:gd name="connsiteY9" fmla="*/ 2507949 h 2543133"/>
                    <a:gd name="connsiteX10" fmla="*/ 475206 w 1082589"/>
                    <a:gd name="connsiteY10" fmla="*/ 2528067 h 2543133"/>
                    <a:gd name="connsiteX11" fmla="*/ 461773 w 1082589"/>
                    <a:gd name="connsiteY11" fmla="*/ 2528768 h 2543133"/>
                    <a:gd name="connsiteX12" fmla="*/ 448339 w 1082589"/>
                    <a:gd name="connsiteY12" fmla="*/ 2528959 h 2543133"/>
                    <a:gd name="connsiteX13" fmla="*/ 421409 w 1082589"/>
                    <a:gd name="connsiteY13" fmla="*/ 2528259 h 2543133"/>
                    <a:gd name="connsiteX14" fmla="*/ 367929 w 1082589"/>
                    <a:gd name="connsiteY14" fmla="*/ 2521701 h 2543133"/>
                    <a:gd name="connsiteX15" fmla="*/ 315596 w 1082589"/>
                    <a:gd name="connsiteY15" fmla="*/ 2508586 h 2543133"/>
                    <a:gd name="connsiteX16" fmla="*/ 265555 w 1082589"/>
                    <a:gd name="connsiteY16" fmla="*/ 2488976 h 2543133"/>
                    <a:gd name="connsiteX17" fmla="*/ 253458 w 1082589"/>
                    <a:gd name="connsiteY17" fmla="*/ 2483247 h 2543133"/>
                    <a:gd name="connsiteX18" fmla="*/ 241617 w 1082589"/>
                    <a:gd name="connsiteY18" fmla="*/ 2477007 h 2543133"/>
                    <a:gd name="connsiteX19" fmla="*/ 218506 w 1082589"/>
                    <a:gd name="connsiteY19" fmla="*/ 2463638 h 2543133"/>
                    <a:gd name="connsiteX20" fmla="*/ 207237 w 1082589"/>
                    <a:gd name="connsiteY20" fmla="*/ 2456380 h 2543133"/>
                    <a:gd name="connsiteX21" fmla="*/ 196159 w 1082589"/>
                    <a:gd name="connsiteY21" fmla="*/ 2448803 h 2543133"/>
                    <a:gd name="connsiteX22" fmla="*/ 185336 w 1082589"/>
                    <a:gd name="connsiteY22" fmla="*/ 2440781 h 2543133"/>
                    <a:gd name="connsiteX23" fmla="*/ 179988 w 1082589"/>
                    <a:gd name="connsiteY23" fmla="*/ 2436707 h 2543133"/>
                    <a:gd name="connsiteX24" fmla="*/ 174768 w 1082589"/>
                    <a:gd name="connsiteY24" fmla="*/ 2432441 h 2543133"/>
                    <a:gd name="connsiteX25" fmla="*/ 100215 w 1082589"/>
                    <a:gd name="connsiteY25" fmla="*/ 2354896 h 2543133"/>
                    <a:gd name="connsiteX26" fmla="*/ 92257 w 1082589"/>
                    <a:gd name="connsiteY26" fmla="*/ 2344010 h 2543133"/>
                    <a:gd name="connsiteX27" fmla="*/ 84808 w 1082589"/>
                    <a:gd name="connsiteY27" fmla="*/ 2332804 h 2543133"/>
                    <a:gd name="connsiteX28" fmla="*/ 70801 w 1082589"/>
                    <a:gd name="connsiteY28" fmla="*/ 2309821 h 2543133"/>
                    <a:gd name="connsiteX29" fmla="*/ 47308 w 1082589"/>
                    <a:gd name="connsiteY29" fmla="*/ 2261562 h 2543133"/>
                    <a:gd name="connsiteX30" fmla="*/ 29864 w 1082589"/>
                    <a:gd name="connsiteY30" fmla="*/ 2210821 h 2543133"/>
                    <a:gd name="connsiteX31" fmla="*/ 23625 w 1082589"/>
                    <a:gd name="connsiteY31" fmla="*/ 2184718 h 2543133"/>
                    <a:gd name="connsiteX32" fmla="*/ 21014 w 1082589"/>
                    <a:gd name="connsiteY32" fmla="*/ 2171539 h 2543133"/>
                    <a:gd name="connsiteX33" fmla="*/ 18913 w 1082589"/>
                    <a:gd name="connsiteY33" fmla="*/ 2158296 h 2543133"/>
                    <a:gd name="connsiteX34" fmla="*/ 16749 w 1082589"/>
                    <a:gd name="connsiteY34" fmla="*/ 2051019 h 2543133"/>
                    <a:gd name="connsiteX35" fmla="*/ 41196 w 1082589"/>
                    <a:gd name="connsiteY35" fmla="*/ 1946225 h 2543133"/>
                    <a:gd name="connsiteX36" fmla="*/ 46099 w 1082589"/>
                    <a:gd name="connsiteY36" fmla="*/ 1933683 h 2543133"/>
                    <a:gd name="connsiteX37" fmla="*/ 51319 w 1082589"/>
                    <a:gd name="connsiteY37" fmla="*/ 1921269 h 2543133"/>
                    <a:gd name="connsiteX38" fmla="*/ 56986 w 1082589"/>
                    <a:gd name="connsiteY38" fmla="*/ 1909109 h 2543133"/>
                    <a:gd name="connsiteX39" fmla="*/ 59850 w 1082589"/>
                    <a:gd name="connsiteY39" fmla="*/ 1903060 h 2543133"/>
                    <a:gd name="connsiteX40" fmla="*/ 62907 w 1082589"/>
                    <a:gd name="connsiteY40" fmla="*/ 1897139 h 2543133"/>
                    <a:gd name="connsiteX41" fmla="*/ 69210 w 1082589"/>
                    <a:gd name="connsiteY41" fmla="*/ 1885361 h 2543133"/>
                    <a:gd name="connsiteX42" fmla="*/ 73284 w 1082589"/>
                    <a:gd name="connsiteY42" fmla="*/ 1878103 h 2543133"/>
                    <a:gd name="connsiteX43" fmla="*/ 80733 w 1082589"/>
                    <a:gd name="connsiteY43" fmla="*/ 1864861 h 2543133"/>
                    <a:gd name="connsiteX44" fmla="*/ 110592 w 1082589"/>
                    <a:gd name="connsiteY44" fmla="*/ 1811763 h 2543133"/>
                    <a:gd name="connsiteX45" fmla="*/ 588404 w 1082589"/>
                    <a:gd name="connsiteY45" fmla="*/ 962716 h 2543133"/>
                    <a:gd name="connsiteX46" fmla="*/ 1066216 w 1082589"/>
                    <a:gd name="connsiteY46" fmla="*/ 113669 h 2543133"/>
                    <a:gd name="connsiteX47" fmla="*/ 1073665 w 1082589"/>
                    <a:gd name="connsiteY47" fmla="*/ 100427 h 2543133"/>
                    <a:gd name="connsiteX48" fmla="*/ 1074110 w 1082589"/>
                    <a:gd name="connsiteY48" fmla="*/ 99535 h 2543133"/>
                    <a:gd name="connsiteX49" fmla="*/ 1074365 w 1082589"/>
                    <a:gd name="connsiteY49" fmla="*/ 99090 h 2543133"/>
                    <a:gd name="connsiteX50" fmla="*/ 1074811 w 1082589"/>
                    <a:gd name="connsiteY50" fmla="*/ 98135 h 2543133"/>
                    <a:gd name="connsiteX51" fmla="*/ 1075829 w 1082589"/>
                    <a:gd name="connsiteY51" fmla="*/ 96288 h 2543133"/>
                    <a:gd name="connsiteX52" fmla="*/ 1078885 w 1082589"/>
                    <a:gd name="connsiteY52" fmla="*/ 88839 h 2543133"/>
                    <a:gd name="connsiteX53" fmla="*/ 1082260 w 1082589"/>
                    <a:gd name="connsiteY53" fmla="*/ 73560 h 2543133"/>
                    <a:gd name="connsiteX54" fmla="*/ 1077676 w 1082589"/>
                    <a:gd name="connsiteY54" fmla="*/ 41981 h 2543133"/>
                    <a:gd name="connsiteX55" fmla="*/ 1070036 w 1082589"/>
                    <a:gd name="connsiteY55" fmla="*/ 27975 h 2543133"/>
                    <a:gd name="connsiteX56" fmla="*/ 1059531 w 1082589"/>
                    <a:gd name="connsiteY56" fmla="*/ 16388 h 2543133"/>
                    <a:gd name="connsiteX57" fmla="*/ 1045970 w 1082589"/>
                    <a:gd name="connsiteY57" fmla="*/ 7347 h 2543133"/>
                    <a:gd name="connsiteX58" fmla="*/ 1031009 w 1082589"/>
                    <a:gd name="connsiteY58" fmla="*/ 1808 h 2543133"/>
                    <a:gd name="connsiteX59" fmla="*/ 1023305 w 1082589"/>
                    <a:gd name="connsiteY59" fmla="*/ 408 h 2543133"/>
                    <a:gd name="connsiteX60" fmla="*/ 1015411 w 1082589"/>
                    <a:gd name="connsiteY60" fmla="*/ 26 h 2543133"/>
                    <a:gd name="connsiteX61" fmla="*/ 1013437 w 1082589"/>
                    <a:gd name="connsiteY61" fmla="*/ 26 h 2543133"/>
                    <a:gd name="connsiteX62" fmla="*/ 1011463 w 1082589"/>
                    <a:gd name="connsiteY62" fmla="*/ 153 h 2543133"/>
                    <a:gd name="connsiteX63" fmla="*/ 1010444 w 1082589"/>
                    <a:gd name="connsiteY63" fmla="*/ 153 h 2543133"/>
                    <a:gd name="connsiteX64" fmla="*/ 1009426 w 1082589"/>
                    <a:gd name="connsiteY64" fmla="*/ 344 h 2543133"/>
                    <a:gd name="connsiteX65" fmla="*/ 1007389 w 1082589"/>
                    <a:gd name="connsiteY65" fmla="*/ 535 h 2543133"/>
                    <a:gd name="connsiteX66" fmla="*/ 1005415 w 1082589"/>
                    <a:gd name="connsiteY66" fmla="*/ 853 h 2543133"/>
                    <a:gd name="connsiteX67" fmla="*/ 1003441 w 1082589"/>
                    <a:gd name="connsiteY67" fmla="*/ 1172 h 2543133"/>
                    <a:gd name="connsiteX68" fmla="*/ 999494 w 1082589"/>
                    <a:gd name="connsiteY68" fmla="*/ 2063 h 2543133"/>
                    <a:gd name="connsiteX69" fmla="*/ 997521 w 1082589"/>
                    <a:gd name="connsiteY69" fmla="*/ 2509 h 2543133"/>
                    <a:gd name="connsiteX70" fmla="*/ 995611 w 1082589"/>
                    <a:gd name="connsiteY70" fmla="*/ 3145 h 2543133"/>
                    <a:gd name="connsiteX71" fmla="*/ 994655 w 1082589"/>
                    <a:gd name="connsiteY71" fmla="*/ 3400 h 2543133"/>
                    <a:gd name="connsiteX72" fmla="*/ 993700 w 1082589"/>
                    <a:gd name="connsiteY72" fmla="*/ 3782 h 2543133"/>
                    <a:gd name="connsiteX73" fmla="*/ 991790 w 1082589"/>
                    <a:gd name="connsiteY73" fmla="*/ 4419 h 2543133"/>
                    <a:gd name="connsiteX74" fmla="*/ 989944 w 1082589"/>
                    <a:gd name="connsiteY74" fmla="*/ 5183 h 2543133"/>
                    <a:gd name="connsiteX75" fmla="*/ 988098 w 1082589"/>
                    <a:gd name="connsiteY75" fmla="*/ 5947 h 2543133"/>
                    <a:gd name="connsiteX76" fmla="*/ 984469 w 1082589"/>
                    <a:gd name="connsiteY76" fmla="*/ 7729 h 2543133"/>
                    <a:gd name="connsiteX77" fmla="*/ 971481 w 1082589"/>
                    <a:gd name="connsiteY77" fmla="*/ 16642 h 2543133"/>
                    <a:gd name="connsiteX78" fmla="*/ 960976 w 1082589"/>
                    <a:gd name="connsiteY78" fmla="*/ 28421 h 2543133"/>
                    <a:gd name="connsiteX79" fmla="*/ 959830 w 1082589"/>
                    <a:gd name="connsiteY79" fmla="*/ 30139 h 2543133"/>
                    <a:gd name="connsiteX80" fmla="*/ 959194 w 1082589"/>
                    <a:gd name="connsiteY80" fmla="*/ 30967 h 2543133"/>
                    <a:gd name="connsiteX81" fmla="*/ 958684 w 1082589"/>
                    <a:gd name="connsiteY81" fmla="*/ 31922 h 2543133"/>
                    <a:gd name="connsiteX82" fmla="*/ 957602 w 1082589"/>
                    <a:gd name="connsiteY82" fmla="*/ 33705 h 2543133"/>
                    <a:gd name="connsiteX83" fmla="*/ 957475 w 1082589"/>
                    <a:gd name="connsiteY83" fmla="*/ 33896 h 2543133"/>
                    <a:gd name="connsiteX84" fmla="*/ 957220 w 1082589"/>
                    <a:gd name="connsiteY84" fmla="*/ 34278 h 2543133"/>
                    <a:gd name="connsiteX85" fmla="*/ 956265 w 1082589"/>
                    <a:gd name="connsiteY85" fmla="*/ 35933 h 2543133"/>
                    <a:gd name="connsiteX86" fmla="*/ 954419 w 1082589"/>
                    <a:gd name="connsiteY86" fmla="*/ 39244 h 2543133"/>
                    <a:gd name="connsiteX87" fmla="*/ 939457 w 1082589"/>
                    <a:gd name="connsiteY87" fmla="*/ 65792 h 2543133"/>
                    <a:gd name="connsiteX88" fmla="*/ 879739 w 1082589"/>
                    <a:gd name="connsiteY88" fmla="*/ 171923 h 2543133"/>
                    <a:gd name="connsiteX89" fmla="*/ 892154 w 1082589"/>
                    <a:gd name="connsiteY89" fmla="*/ 178927 h 2543133"/>
                    <a:gd name="connsiteX90" fmla="*/ 951872 w 1082589"/>
                    <a:gd name="connsiteY90" fmla="*/ 72796 h 2543133"/>
                    <a:gd name="connsiteX91" fmla="*/ 966834 w 1082589"/>
                    <a:gd name="connsiteY91" fmla="*/ 46247 h 2543133"/>
                    <a:gd name="connsiteX92" fmla="*/ 968680 w 1082589"/>
                    <a:gd name="connsiteY92" fmla="*/ 42936 h 2543133"/>
                    <a:gd name="connsiteX93" fmla="*/ 969635 w 1082589"/>
                    <a:gd name="connsiteY93" fmla="*/ 41281 h 2543133"/>
                    <a:gd name="connsiteX94" fmla="*/ 969826 w 1082589"/>
                    <a:gd name="connsiteY94" fmla="*/ 40899 h 2543133"/>
                    <a:gd name="connsiteX95" fmla="*/ 969953 w 1082589"/>
                    <a:gd name="connsiteY95" fmla="*/ 40708 h 2543133"/>
                    <a:gd name="connsiteX96" fmla="*/ 970845 w 1082589"/>
                    <a:gd name="connsiteY96" fmla="*/ 39307 h 2543133"/>
                    <a:gd name="connsiteX97" fmla="*/ 971227 w 1082589"/>
                    <a:gd name="connsiteY97" fmla="*/ 38543 h 2543133"/>
                    <a:gd name="connsiteX98" fmla="*/ 971736 w 1082589"/>
                    <a:gd name="connsiteY98" fmla="*/ 37907 h 2543133"/>
                    <a:gd name="connsiteX99" fmla="*/ 972627 w 1082589"/>
                    <a:gd name="connsiteY99" fmla="*/ 36570 h 2543133"/>
                    <a:gd name="connsiteX100" fmla="*/ 980840 w 1082589"/>
                    <a:gd name="connsiteY100" fmla="*/ 27402 h 2543133"/>
                    <a:gd name="connsiteX101" fmla="*/ 991026 w 1082589"/>
                    <a:gd name="connsiteY101" fmla="*/ 20399 h 2543133"/>
                    <a:gd name="connsiteX102" fmla="*/ 993892 w 1082589"/>
                    <a:gd name="connsiteY102" fmla="*/ 18998 h 2543133"/>
                    <a:gd name="connsiteX103" fmla="*/ 995356 w 1082589"/>
                    <a:gd name="connsiteY103" fmla="*/ 18425 h 2543133"/>
                    <a:gd name="connsiteX104" fmla="*/ 996820 w 1082589"/>
                    <a:gd name="connsiteY104" fmla="*/ 17788 h 2543133"/>
                    <a:gd name="connsiteX105" fmla="*/ 998348 w 1082589"/>
                    <a:gd name="connsiteY105" fmla="*/ 17279 h 2543133"/>
                    <a:gd name="connsiteX106" fmla="*/ 999112 w 1082589"/>
                    <a:gd name="connsiteY106" fmla="*/ 16961 h 2543133"/>
                    <a:gd name="connsiteX107" fmla="*/ 999876 w 1082589"/>
                    <a:gd name="connsiteY107" fmla="*/ 16770 h 2543133"/>
                    <a:gd name="connsiteX108" fmla="*/ 1001404 w 1082589"/>
                    <a:gd name="connsiteY108" fmla="*/ 16260 h 2543133"/>
                    <a:gd name="connsiteX109" fmla="*/ 1002996 w 1082589"/>
                    <a:gd name="connsiteY109" fmla="*/ 15878 h 2543133"/>
                    <a:gd name="connsiteX110" fmla="*/ 1006115 w 1082589"/>
                    <a:gd name="connsiteY110" fmla="*/ 15178 h 2543133"/>
                    <a:gd name="connsiteX111" fmla="*/ 1007707 w 1082589"/>
                    <a:gd name="connsiteY111" fmla="*/ 14923 h 2543133"/>
                    <a:gd name="connsiteX112" fmla="*/ 1009299 w 1082589"/>
                    <a:gd name="connsiteY112" fmla="*/ 14669 h 2543133"/>
                    <a:gd name="connsiteX113" fmla="*/ 1010890 w 1082589"/>
                    <a:gd name="connsiteY113" fmla="*/ 14541 h 2543133"/>
                    <a:gd name="connsiteX114" fmla="*/ 1011654 w 1082589"/>
                    <a:gd name="connsiteY114" fmla="*/ 14414 h 2543133"/>
                    <a:gd name="connsiteX115" fmla="*/ 1012418 w 1082589"/>
                    <a:gd name="connsiteY115" fmla="*/ 14414 h 2543133"/>
                    <a:gd name="connsiteX116" fmla="*/ 1014010 w 1082589"/>
                    <a:gd name="connsiteY116" fmla="*/ 14287 h 2543133"/>
                    <a:gd name="connsiteX117" fmla="*/ 1015601 w 1082589"/>
                    <a:gd name="connsiteY117" fmla="*/ 14287 h 2543133"/>
                    <a:gd name="connsiteX118" fmla="*/ 1021777 w 1082589"/>
                    <a:gd name="connsiteY118" fmla="*/ 14541 h 2543133"/>
                    <a:gd name="connsiteX119" fmla="*/ 1027762 w 1082589"/>
                    <a:gd name="connsiteY119" fmla="*/ 15687 h 2543133"/>
                    <a:gd name="connsiteX120" fmla="*/ 1039476 w 1082589"/>
                    <a:gd name="connsiteY120" fmla="*/ 20017 h 2543133"/>
                    <a:gd name="connsiteX121" fmla="*/ 1050236 w 1082589"/>
                    <a:gd name="connsiteY121" fmla="*/ 27147 h 2543133"/>
                    <a:gd name="connsiteX122" fmla="*/ 1058449 w 1082589"/>
                    <a:gd name="connsiteY122" fmla="*/ 36188 h 2543133"/>
                    <a:gd name="connsiteX123" fmla="*/ 1064433 w 1082589"/>
                    <a:gd name="connsiteY123" fmla="*/ 47202 h 2543133"/>
                    <a:gd name="connsiteX124" fmla="*/ 1068062 w 1082589"/>
                    <a:gd name="connsiteY124" fmla="*/ 72095 h 2543133"/>
                    <a:gd name="connsiteX125" fmla="*/ 1065388 w 1082589"/>
                    <a:gd name="connsiteY125" fmla="*/ 84001 h 2543133"/>
                    <a:gd name="connsiteX126" fmla="*/ 1062969 w 1082589"/>
                    <a:gd name="connsiteY126" fmla="*/ 89858 h 2543133"/>
                    <a:gd name="connsiteX127" fmla="*/ 1062141 w 1082589"/>
                    <a:gd name="connsiteY127" fmla="*/ 91322 h 2543133"/>
                    <a:gd name="connsiteX128" fmla="*/ 1061759 w 1082589"/>
                    <a:gd name="connsiteY128" fmla="*/ 92086 h 2543133"/>
                    <a:gd name="connsiteX129" fmla="*/ 1061568 w 1082589"/>
                    <a:gd name="connsiteY129" fmla="*/ 92468 h 2543133"/>
                    <a:gd name="connsiteX130" fmla="*/ 1061123 w 1082589"/>
                    <a:gd name="connsiteY130" fmla="*/ 93296 h 2543133"/>
                    <a:gd name="connsiteX131" fmla="*/ 1053674 w 1082589"/>
                    <a:gd name="connsiteY131" fmla="*/ 106538 h 2543133"/>
                    <a:gd name="connsiteX132" fmla="*/ 575862 w 1082589"/>
                    <a:gd name="connsiteY132" fmla="*/ 955586 h 2543133"/>
                    <a:gd name="connsiteX133" fmla="*/ 98050 w 1082589"/>
                    <a:gd name="connsiteY133" fmla="*/ 1804633 h 2543133"/>
                    <a:gd name="connsiteX134" fmla="*/ 68191 w 1082589"/>
                    <a:gd name="connsiteY134" fmla="*/ 1857730 h 2543133"/>
                    <a:gd name="connsiteX135" fmla="*/ 60742 w 1082589"/>
                    <a:gd name="connsiteY135" fmla="*/ 1870972 h 2543133"/>
                    <a:gd name="connsiteX136" fmla="*/ 56667 w 1082589"/>
                    <a:gd name="connsiteY136" fmla="*/ 1878294 h 2543133"/>
                    <a:gd name="connsiteX137" fmla="*/ 50174 w 1082589"/>
                    <a:gd name="connsiteY137" fmla="*/ 1890455 h 2543133"/>
                    <a:gd name="connsiteX138" fmla="*/ 46990 w 1082589"/>
                    <a:gd name="connsiteY138" fmla="*/ 1896566 h 2543133"/>
                    <a:gd name="connsiteX139" fmla="*/ 43998 w 1082589"/>
                    <a:gd name="connsiteY139" fmla="*/ 1902805 h 2543133"/>
                    <a:gd name="connsiteX140" fmla="*/ 38141 w 1082589"/>
                    <a:gd name="connsiteY140" fmla="*/ 1915348 h 2543133"/>
                    <a:gd name="connsiteX141" fmla="*/ 32793 w 1082589"/>
                    <a:gd name="connsiteY141" fmla="*/ 1928145 h 2543133"/>
                    <a:gd name="connsiteX142" fmla="*/ 27699 w 1082589"/>
                    <a:gd name="connsiteY142" fmla="*/ 1941069 h 2543133"/>
                    <a:gd name="connsiteX143" fmla="*/ 2424 w 1082589"/>
                    <a:gd name="connsiteY143" fmla="*/ 2049300 h 2543133"/>
                    <a:gd name="connsiteX144" fmla="*/ 4652 w 1082589"/>
                    <a:gd name="connsiteY144" fmla="*/ 2160143 h 2543133"/>
                    <a:gd name="connsiteX145" fmla="*/ 6817 w 1082589"/>
                    <a:gd name="connsiteY145" fmla="*/ 2173831 h 2543133"/>
                    <a:gd name="connsiteX146" fmla="*/ 9491 w 1082589"/>
                    <a:gd name="connsiteY146" fmla="*/ 2187455 h 2543133"/>
                    <a:gd name="connsiteX147" fmla="*/ 15985 w 1082589"/>
                    <a:gd name="connsiteY147" fmla="*/ 2214386 h 2543133"/>
                    <a:gd name="connsiteX148" fmla="*/ 33938 w 1082589"/>
                    <a:gd name="connsiteY148" fmla="*/ 2266783 h 2543133"/>
                    <a:gd name="connsiteX149" fmla="*/ 58195 w 1082589"/>
                    <a:gd name="connsiteY149" fmla="*/ 2316633 h 2543133"/>
                    <a:gd name="connsiteX150" fmla="*/ 72711 w 1082589"/>
                    <a:gd name="connsiteY150" fmla="*/ 2340381 h 2543133"/>
                    <a:gd name="connsiteX151" fmla="*/ 80415 w 1082589"/>
                    <a:gd name="connsiteY151" fmla="*/ 2351968 h 2543133"/>
                    <a:gd name="connsiteX152" fmla="*/ 88628 w 1082589"/>
                    <a:gd name="connsiteY152" fmla="*/ 2363236 h 2543133"/>
                    <a:gd name="connsiteX153" fmla="*/ 165663 w 1082589"/>
                    <a:gd name="connsiteY153" fmla="*/ 2443392 h 2543133"/>
                    <a:gd name="connsiteX154" fmla="*/ 171075 w 1082589"/>
                    <a:gd name="connsiteY154" fmla="*/ 2447785 h 2543133"/>
                    <a:gd name="connsiteX155" fmla="*/ 176614 w 1082589"/>
                    <a:gd name="connsiteY155" fmla="*/ 2451987 h 2543133"/>
                    <a:gd name="connsiteX156" fmla="*/ 187755 w 1082589"/>
                    <a:gd name="connsiteY156" fmla="*/ 2460263 h 2543133"/>
                    <a:gd name="connsiteX157" fmla="*/ 199215 w 1082589"/>
                    <a:gd name="connsiteY157" fmla="*/ 2468094 h 2543133"/>
                    <a:gd name="connsiteX158" fmla="*/ 210802 w 1082589"/>
                    <a:gd name="connsiteY158" fmla="*/ 2475607 h 2543133"/>
                    <a:gd name="connsiteX159" fmla="*/ 234677 w 1082589"/>
                    <a:gd name="connsiteY159" fmla="*/ 2489422 h 2543133"/>
                    <a:gd name="connsiteX160" fmla="*/ 246901 w 1082589"/>
                    <a:gd name="connsiteY160" fmla="*/ 2495852 h 2543133"/>
                    <a:gd name="connsiteX161" fmla="*/ 259379 w 1082589"/>
                    <a:gd name="connsiteY161" fmla="*/ 2501773 h 2543133"/>
                    <a:gd name="connsiteX162" fmla="*/ 311076 w 1082589"/>
                    <a:gd name="connsiteY162" fmla="*/ 2522019 h 2543133"/>
                    <a:gd name="connsiteX163" fmla="*/ 365128 w 1082589"/>
                    <a:gd name="connsiteY163" fmla="*/ 2535580 h 2543133"/>
                    <a:gd name="connsiteX164" fmla="*/ 420390 w 1082589"/>
                    <a:gd name="connsiteY164" fmla="*/ 2542392 h 2543133"/>
                    <a:gd name="connsiteX165" fmla="*/ 448212 w 1082589"/>
                    <a:gd name="connsiteY165" fmla="*/ 2543092 h 2543133"/>
                    <a:gd name="connsiteX166" fmla="*/ 462091 w 1082589"/>
                    <a:gd name="connsiteY166" fmla="*/ 2542902 h 2543133"/>
                    <a:gd name="connsiteX167" fmla="*/ 475970 w 1082589"/>
                    <a:gd name="connsiteY167" fmla="*/ 2542138 h 2543133"/>
                    <a:gd name="connsiteX168" fmla="*/ 584584 w 1082589"/>
                    <a:gd name="connsiteY168" fmla="*/ 2521319 h 2543133"/>
                    <a:gd name="connsiteX169" fmla="*/ 684921 w 1082589"/>
                    <a:gd name="connsiteY169" fmla="*/ 2474525 h 2543133"/>
                    <a:gd name="connsiteX170" fmla="*/ 770934 w 1082589"/>
                    <a:gd name="connsiteY170" fmla="*/ 2404110 h 2543133"/>
                    <a:gd name="connsiteX171" fmla="*/ 789461 w 1082589"/>
                    <a:gd name="connsiteY171" fmla="*/ 2383291 h 2543133"/>
                    <a:gd name="connsiteX172" fmla="*/ 798247 w 1082589"/>
                    <a:gd name="connsiteY172" fmla="*/ 2372532 h 2543133"/>
                    <a:gd name="connsiteX173" fmla="*/ 806587 w 1082589"/>
                    <a:gd name="connsiteY173" fmla="*/ 2361454 h 2543133"/>
                    <a:gd name="connsiteX174" fmla="*/ 822376 w 1082589"/>
                    <a:gd name="connsiteY174" fmla="*/ 2338662 h 2543133"/>
                    <a:gd name="connsiteX175" fmla="*/ 829634 w 1082589"/>
                    <a:gd name="connsiteY175" fmla="*/ 2326947 h 2543133"/>
                    <a:gd name="connsiteX176" fmla="*/ 836573 w 1082589"/>
                    <a:gd name="connsiteY176" fmla="*/ 2315233 h 2543133"/>
                    <a:gd name="connsiteX177" fmla="*/ 896292 w 1082589"/>
                    <a:gd name="connsiteY177" fmla="*/ 2209102 h 2543133"/>
                    <a:gd name="connsiteX178" fmla="*/ 883877 w 1082589"/>
                    <a:gd name="connsiteY178" fmla="*/ 2202098 h 2543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</a:cxnLst>
                  <a:rect l="l" t="t" r="r" b="b"/>
                  <a:pathLst>
                    <a:path w="1082589" h="2543133">
                      <a:moveTo>
                        <a:pt x="884004" y="2202226"/>
                      </a:moveTo>
                      <a:lnTo>
                        <a:pt x="824286" y="2308357"/>
                      </a:lnTo>
                      <a:lnTo>
                        <a:pt x="817601" y="2319689"/>
                      </a:lnTo>
                      <a:cubicBezTo>
                        <a:pt x="815309" y="2323509"/>
                        <a:pt x="813081" y="2327329"/>
                        <a:pt x="810534" y="2331022"/>
                      </a:cubicBezTo>
                      <a:cubicBezTo>
                        <a:pt x="805632" y="2338471"/>
                        <a:pt x="800729" y="2345920"/>
                        <a:pt x="795254" y="2353114"/>
                      </a:cubicBezTo>
                      <a:cubicBezTo>
                        <a:pt x="792580" y="2356743"/>
                        <a:pt x="789906" y="2360308"/>
                        <a:pt x="787169" y="2363873"/>
                      </a:cubicBezTo>
                      <a:lnTo>
                        <a:pt x="778637" y="2374315"/>
                      </a:lnTo>
                      <a:cubicBezTo>
                        <a:pt x="772971" y="2381318"/>
                        <a:pt x="766796" y="2387812"/>
                        <a:pt x="760747" y="2394433"/>
                      </a:cubicBezTo>
                      <a:cubicBezTo>
                        <a:pt x="735981" y="2420536"/>
                        <a:pt x="707841" y="2443392"/>
                        <a:pt x="677536" y="2462619"/>
                      </a:cubicBezTo>
                      <a:cubicBezTo>
                        <a:pt x="647104" y="2481591"/>
                        <a:pt x="614444" y="2496935"/>
                        <a:pt x="580382" y="2507949"/>
                      </a:cubicBezTo>
                      <a:cubicBezTo>
                        <a:pt x="546321" y="2518836"/>
                        <a:pt x="510987" y="2525839"/>
                        <a:pt x="475206" y="2528067"/>
                      </a:cubicBezTo>
                      <a:lnTo>
                        <a:pt x="461773" y="2528768"/>
                      </a:lnTo>
                      <a:cubicBezTo>
                        <a:pt x="457316" y="2528895"/>
                        <a:pt x="452796" y="2528895"/>
                        <a:pt x="448339" y="2528959"/>
                      </a:cubicBezTo>
                      <a:cubicBezTo>
                        <a:pt x="439363" y="2529150"/>
                        <a:pt x="430385" y="2528640"/>
                        <a:pt x="421409" y="2528259"/>
                      </a:cubicBezTo>
                      <a:cubicBezTo>
                        <a:pt x="403519" y="2527113"/>
                        <a:pt x="385565" y="2525075"/>
                        <a:pt x="367929" y="2521701"/>
                      </a:cubicBezTo>
                      <a:cubicBezTo>
                        <a:pt x="350230" y="2518517"/>
                        <a:pt x="332786" y="2513870"/>
                        <a:pt x="315596" y="2508586"/>
                      </a:cubicBezTo>
                      <a:cubicBezTo>
                        <a:pt x="298534" y="2502983"/>
                        <a:pt x="281726" y="2496616"/>
                        <a:pt x="265555" y="2488976"/>
                      </a:cubicBezTo>
                      <a:cubicBezTo>
                        <a:pt x="261480" y="2487067"/>
                        <a:pt x="257469" y="2485220"/>
                        <a:pt x="253458" y="2483247"/>
                      </a:cubicBezTo>
                      <a:lnTo>
                        <a:pt x="241617" y="2477007"/>
                      </a:lnTo>
                      <a:cubicBezTo>
                        <a:pt x="233722" y="2472933"/>
                        <a:pt x="226145" y="2468222"/>
                        <a:pt x="218506" y="2463638"/>
                      </a:cubicBezTo>
                      <a:cubicBezTo>
                        <a:pt x="214686" y="2461346"/>
                        <a:pt x="210993" y="2458799"/>
                        <a:pt x="207237" y="2456380"/>
                      </a:cubicBezTo>
                      <a:cubicBezTo>
                        <a:pt x="203544" y="2453897"/>
                        <a:pt x="199788" y="2451414"/>
                        <a:pt x="196159" y="2448803"/>
                      </a:cubicBezTo>
                      <a:lnTo>
                        <a:pt x="185336" y="2440781"/>
                      </a:lnTo>
                      <a:lnTo>
                        <a:pt x="179988" y="2436707"/>
                      </a:lnTo>
                      <a:lnTo>
                        <a:pt x="174768" y="2432441"/>
                      </a:lnTo>
                      <a:cubicBezTo>
                        <a:pt x="146882" y="2409840"/>
                        <a:pt x="121606" y="2383801"/>
                        <a:pt x="100215" y="2354896"/>
                      </a:cubicBezTo>
                      <a:lnTo>
                        <a:pt x="92257" y="2344010"/>
                      </a:lnTo>
                      <a:lnTo>
                        <a:pt x="84808" y="2332804"/>
                      </a:lnTo>
                      <a:cubicBezTo>
                        <a:pt x="79778" y="2325356"/>
                        <a:pt x="75321" y="2317588"/>
                        <a:pt x="70801" y="2309821"/>
                      </a:cubicBezTo>
                      <a:cubicBezTo>
                        <a:pt x="62079" y="2294159"/>
                        <a:pt x="54057" y="2278115"/>
                        <a:pt x="47308" y="2261562"/>
                      </a:cubicBezTo>
                      <a:cubicBezTo>
                        <a:pt x="40369" y="2245073"/>
                        <a:pt x="34766" y="2228074"/>
                        <a:pt x="29864" y="2210821"/>
                      </a:cubicBezTo>
                      <a:cubicBezTo>
                        <a:pt x="27636" y="2202162"/>
                        <a:pt x="25280" y="2193504"/>
                        <a:pt x="23625" y="2184718"/>
                      </a:cubicBezTo>
                      <a:cubicBezTo>
                        <a:pt x="22734" y="2180325"/>
                        <a:pt x="21842" y="2175932"/>
                        <a:pt x="21014" y="2171539"/>
                      </a:cubicBezTo>
                      <a:lnTo>
                        <a:pt x="18913" y="2158296"/>
                      </a:lnTo>
                      <a:cubicBezTo>
                        <a:pt x="13629" y="2122898"/>
                        <a:pt x="13120" y="2086736"/>
                        <a:pt x="16749" y="2051019"/>
                      </a:cubicBezTo>
                      <a:cubicBezTo>
                        <a:pt x="20441" y="2015239"/>
                        <a:pt x="28845" y="1979905"/>
                        <a:pt x="41196" y="1946225"/>
                      </a:cubicBezTo>
                      <a:cubicBezTo>
                        <a:pt x="42661" y="1941960"/>
                        <a:pt x="44443" y="1937885"/>
                        <a:pt x="46099" y="1933683"/>
                      </a:cubicBezTo>
                      <a:cubicBezTo>
                        <a:pt x="47818" y="1929545"/>
                        <a:pt x="49473" y="1925343"/>
                        <a:pt x="51319" y="1921269"/>
                      </a:cubicBezTo>
                      <a:lnTo>
                        <a:pt x="56986" y="1909109"/>
                      </a:lnTo>
                      <a:lnTo>
                        <a:pt x="59850" y="1903060"/>
                      </a:lnTo>
                      <a:lnTo>
                        <a:pt x="62907" y="1897139"/>
                      </a:lnTo>
                      <a:lnTo>
                        <a:pt x="69210" y="1885361"/>
                      </a:lnTo>
                      <a:lnTo>
                        <a:pt x="73284" y="1878103"/>
                      </a:lnTo>
                      <a:lnTo>
                        <a:pt x="80733" y="1864861"/>
                      </a:lnTo>
                      <a:lnTo>
                        <a:pt x="110592" y="1811763"/>
                      </a:lnTo>
                      <a:lnTo>
                        <a:pt x="588404" y="962716"/>
                      </a:lnTo>
                      <a:lnTo>
                        <a:pt x="1066216" y="113669"/>
                      </a:lnTo>
                      <a:lnTo>
                        <a:pt x="1073665" y="100427"/>
                      </a:lnTo>
                      <a:cubicBezTo>
                        <a:pt x="1074047" y="99726"/>
                        <a:pt x="1074047" y="99726"/>
                        <a:pt x="1074110" y="99535"/>
                      </a:cubicBezTo>
                      <a:lnTo>
                        <a:pt x="1074365" y="99090"/>
                      </a:lnTo>
                      <a:lnTo>
                        <a:pt x="1074811" y="98135"/>
                      </a:lnTo>
                      <a:cubicBezTo>
                        <a:pt x="1075129" y="97498"/>
                        <a:pt x="1075575" y="96925"/>
                        <a:pt x="1075829" y="96288"/>
                      </a:cubicBezTo>
                      <a:cubicBezTo>
                        <a:pt x="1076912" y="93805"/>
                        <a:pt x="1078121" y="91386"/>
                        <a:pt x="1078885" y="88839"/>
                      </a:cubicBezTo>
                      <a:cubicBezTo>
                        <a:pt x="1080604" y="83873"/>
                        <a:pt x="1081877" y="78780"/>
                        <a:pt x="1082260" y="73560"/>
                      </a:cubicBezTo>
                      <a:cubicBezTo>
                        <a:pt x="1083342" y="63182"/>
                        <a:pt x="1081751" y="52041"/>
                        <a:pt x="1077676" y="41981"/>
                      </a:cubicBezTo>
                      <a:cubicBezTo>
                        <a:pt x="1075575" y="37015"/>
                        <a:pt x="1073219" y="32177"/>
                        <a:pt x="1070036" y="27975"/>
                      </a:cubicBezTo>
                      <a:cubicBezTo>
                        <a:pt x="1066916" y="23773"/>
                        <a:pt x="1063478" y="19826"/>
                        <a:pt x="1059531" y="16388"/>
                      </a:cubicBezTo>
                      <a:cubicBezTo>
                        <a:pt x="1055520" y="13014"/>
                        <a:pt x="1050936" y="9958"/>
                        <a:pt x="1045970" y="7347"/>
                      </a:cubicBezTo>
                      <a:cubicBezTo>
                        <a:pt x="1041068" y="4737"/>
                        <a:pt x="1036102" y="3081"/>
                        <a:pt x="1031009" y="1808"/>
                      </a:cubicBezTo>
                      <a:cubicBezTo>
                        <a:pt x="1028526" y="1108"/>
                        <a:pt x="1025916" y="853"/>
                        <a:pt x="1023305" y="408"/>
                      </a:cubicBezTo>
                      <a:cubicBezTo>
                        <a:pt x="1020695" y="280"/>
                        <a:pt x="1018084" y="-102"/>
                        <a:pt x="1015411" y="26"/>
                      </a:cubicBezTo>
                      <a:cubicBezTo>
                        <a:pt x="1014774" y="26"/>
                        <a:pt x="1014073" y="26"/>
                        <a:pt x="1013437" y="26"/>
                      </a:cubicBezTo>
                      <a:cubicBezTo>
                        <a:pt x="1012800" y="89"/>
                        <a:pt x="1012100" y="153"/>
                        <a:pt x="1011463" y="153"/>
                      </a:cubicBezTo>
                      <a:lnTo>
                        <a:pt x="1010444" y="153"/>
                      </a:lnTo>
                      <a:cubicBezTo>
                        <a:pt x="1010444" y="153"/>
                        <a:pt x="1009426" y="344"/>
                        <a:pt x="1009426" y="344"/>
                      </a:cubicBezTo>
                      <a:cubicBezTo>
                        <a:pt x="1008789" y="408"/>
                        <a:pt x="1008089" y="471"/>
                        <a:pt x="1007389" y="535"/>
                      </a:cubicBezTo>
                      <a:cubicBezTo>
                        <a:pt x="1006688" y="599"/>
                        <a:pt x="1006052" y="790"/>
                        <a:pt x="1005415" y="853"/>
                      </a:cubicBezTo>
                      <a:cubicBezTo>
                        <a:pt x="1004779" y="981"/>
                        <a:pt x="1004078" y="917"/>
                        <a:pt x="1003441" y="1172"/>
                      </a:cubicBezTo>
                      <a:cubicBezTo>
                        <a:pt x="1002104" y="1554"/>
                        <a:pt x="1000768" y="1617"/>
                        <a:pt x="999494" y="2063"/>
                      </a:cubicBezTo>
                      <a:cubicBezTo>
                        <a:pt x="998858" y="2254"/>
                        <a:pt x="998157" y="2381"/>
                        <a:pt x="997521" y="2509"/>
                      </a:cubicBezTo>
                      <a:cubicBezTo>
                        <a:pt x="996884" y="2763"/>
                        <a:pt x="996247" y="2954"/>
                        <a:pt x="995611" y="3145"/>
                      </a:cubicBezTo>
                      <a:lnTo>
                        <a:pt x="994655" y="3400"/>
                      </a:lnTo>
                      <a:cubicBezTo>
                        <a:pt x="994337" y="3527"/>
                        <a:pt x="994019" y="3655"/>
                        <a:pt x="993700" y="3782"/>
                      </a:cubicBezTo>
                      <a:cubicBezTo>
                        <a:pt x="993064" y="4037"/>
                        <a:pt x="992427" y="4228"/>
                        <a:pt x="991790" y="4419"/>
                      </a:cubicBezTo>
                      <a:cubicBezTo>
                        <a:pt x="991154" y="4610"/>
                        <a:pt x="990581" y="4992"/>
                        <a:pt x="989944" y="5183"/>
                      </a:cubicBezTo>
                      <a:cubicBezTo>
                        <a:pt x="989308" y="5501"/>
                        <a:pt x="988671" y="5565"/>
                        <a:pt x="988098" y="5947"/>
                      </a:cubicBezTo>
                      <a:cubicBezTo>
                        <a:pt x="986952" y="6583"/>
                        <a:pt x="985615" y="6965"/>
                        <a:pt x="984469" y="7729"/>
                      </a:cubicBezTo>
                      <a:cubicBezTo>
                        <a:pt x="979758" y="10212"/>
                        <a:pt x="975301" y="13141"/>
                        <a:pt x="971481" y="16642"/>
                      </a:cubicBezTo>
                      <a:cubicBezTo>
                        <a:pt x="967598" y="20144"/>
                        <a:pt x="964032" y="23900"/>
                        <a:pt x="960976" y="28421"/>
                      </a:cubicBezTo>
                      <a:cubicBezTo>
                        <a:pt x="960658" y="28994"/>
                        <a:pt x="960276" y="29566"/>
                        <a:pt x="959830" y="30139"/>
                      </a:cubicBezTo>
                      <a:lnTo>
                        <a:pt x="959194" y="30967"/>
                      </a:lnTo>
                      <a:lnTo>
                        <a:pt x="958684" y="31922"/>
                      </a:lnTo>
                      <a:cubicBezTo>
                        <a:pt x="958366" y="32559"/>
                        <a:pt x="957984" y="33132"/>
                        <a:pt x="957602" y="33705"/>
                      </a:cubicBezTo>
                      <a:lnTo>
                        <a:pt x="957475" y="33896"/>
                      </a:lnTo>
                      <a:cubicBezTo>
                        <a:pt x="957475" y="33896"/>
                        <a:pt x="957475" y="33896"/>
                        <a:pt x="957220" y="34278"/>
                      </a:cubicBezTo>
                      <a:lnTo>
                        <a:pt x="956265" y="35933"/>
                      </a:lnTo>
                      <a:lnTo>
                        <a:pt x="954419" y="39244"/>
                      </a:lnTo>
                      <a:lnTo>
                        <a:pt x="939457" y="65792"/>
                      </a:lnTo>
                      <a:lnTo>
                        <a:pt x="879739" y="171923"/>
                      </a:lnTo>
                      <a:lnTo>
                        <a:pt x="892154" y="178927"/>
                      </a:lnTo>
                      <a:lnTo>
                        <a:pt x="951872" y="72796"/>
                      </a:lnTo>
                      <a:lnTo>
                        <a:pt x="966834" y="46247"/>
                      </a:lnTo>
                      <a:lnTo>
                        <a:pt x="968680" y="42936"/>
                      </a:lnTo>
                      <a:lnTo>
                        <a:pt x="969635" y="41281"/>
                      </a:lnTo>
                      <a:cubicBezTo>
                        <a:pt x="969826" y="40899"/>
                        <a:pt x="969762" y="41026"/>
                        <a:pt x="969826" y="40899"/>
                      </a:cubicBezTo>
                      <a:lnTo>
                        <a:pt x="969953" y="40708"/>
                      </a:lnTo>
                      <a:cubicBezTo>
                        <a:pt x="970271" y="40262"/>
                        <a:pt x="970590" y="39753"/>
                        <a:pt x="970845" y="39307"/>
                      </a:cubicBezTo>
                      <a:lnTo>
                        <a:pt x="971227" y="38543"/>
                      </a:lnTo>
                      <a:lnTo>
                        <a:pt x="971736" y="37907"/>
                      </a:lnTo>
                      <a:cubicBezTo>
                        <a:pt x="972054" y="37461"/>
                        <a:pt x="972372" y="37015"/>
                        <a:pt x="972627" y="36570"/>
                      </a:cubicBezTo>
                      <a:cubicBezTo>
                        <a:pt x="975046" y="33005"/>
                        <a:pt x="977848" y="30139"/>
                        <a:pt x="980840" y="27402"/>
                      </a:cubicBezTo>
                      <a:cubicBezTo>
                        <a:pt x="983832" y="24601"/>
                        <a:pt x="987334" y="22372"/>
                        <a:pt x="991026" y="20399"/>
                      </a:cubicBezTo>
                      <a:cubicBezTo>
                        <a:pt x="991918" y="19762"/>
                        <a:pt x="992936" y="19507"/>
                        <a:pt x="993892" y="18998"/>
                      </a:cubicBezTo>
                      <a:cubicBezTo>
                        <a:pt x="994337" y="18680"/>
                        <a:pt x="994910" y="18616"/>
                        <a:pt x="995356" y="18425"/>
                      </a:cubicBezTo>
                      <a:cubicBezTo>
                        <a:pt x="995865" y="18234"/>
                        <a:pt x="996311" y="17916"/>
                        <a:pt x="996820" y="17788"/>
                      </a:cubicBezTo>
                      <a:cubicBezTo>
                        <a:pt x="997329" y="17661"/>
                        <a:pt x="997839" y="17470"/>
                        <a:pt x="998348" y="17279"/>
                      </a:cubicBezTo>
                      <a:cubicBezTo>
                        <a:pt x="998603" y="17215"/>
                        <a:pt x="998858" y="17088"/>
                        <a:pt x="999112" y="16961"/>
                      </a:cubicBezTo>
                      <a:lnTo>
                        <a:pt x="999876" y="16770"/>
                      </a:lnTo>
                      <a:cubicBezTo>
                        <a:pt x="1000386" y="16642"/>
                        <a:pt x="1000895" y="16451"/>
                        <a:pt x="1001404" y="16260"/>
                      </a:cubicBezTo>
                      <a:cubicBezTo>
                        <a:pt x="1001913" y="16133"/>
                        <a:pt x="1002486" y="16069"/>
                        <a:pt x="1002996" y="15878"/>
                      </a:cubicBezTo>
                      <a:cubicBezTo>
                        <a:pt x="1004015" y="15496"/>
                        <a:pt x="1005097" y="15433"/>
                        <a:pt x="1006115" y="15178"/>
                      </a:cubicBezTo>
                      <a:cubicBezTo>
                        <a:pt x="1006625" y="14987"/>
                        <a:pt x="1007198" y="15051"/>
                        <a:pt x="1007707" y="14923"/>
                      </a:cubicBezTo>
                      <a:cubicBezTo>
                        <a:pt x="1008216" y="14923"/>
                        <a:pt x="1008726" y="14669"/>
                        <a:pt x="1009299" y="14669"/>
                      </a:cubicBezTo>
                      <a:cubicBezTo>
                        <a:pt x="1009808" y="14669"/>
                        <a:pt x="1010381" y="14669"/>
                        <a:pt x="1010890" y="14541"/>
                      </a:cubicBezTo>
                      <a:lnTo>
                        <a:pt x="1011654" y="14414"/>
                      </a:lnTo>
                      <a:lnTo>
                        <a:pt x="1012418" y="14414"/>
                      </a:lnTo>
                      <a:cubicBezTo>
                        <a:pt x="1012928" y="14414"/>
                        <a:pt x="1013437" y="14414"/>
                        <a:pt x="1014010" y="14287"/>
                      </a:cubicBezTo>
                      <a:cubicBezTo>
                        <a:pt x="1014519" y="14287"/>
                        <a:pt x="1015029" y="14287"/>
                        <a:pt x="1015601" y="14287"/>
                      </a:cubicBezTo>
                      <a:cubicBezTo>
                        <a:pt x="1017702" y="14159"/>
                        <a:pt x="1019740" y="14478"/>
                        <a:pt x="1021777" y="14541"/>
                      </a:cubicBezTo>
                      <a:cubicBezTo>
                        <a:pt x="1023815" y="14923"/>
                        <a:pt x="1025852" y="15051"/>
                        <a:pt x="1027762" y="15687"/>
                      </a:cubicBezTo>
                      <a:cubicBezTo>
                        <a:pt x="1031709" y="16642"/>
                        <a:pt x="1035593" y="17916"/>
                        <a:pt x="1039476" y="20017"/>
                      </a:cubicBezTo>
                      <a:cubicBezTo>
                        <a:pt x="1043487" y="22118"/>
                        <a:pt x="1047116" y="24537"/>
                        <a:pt x="1050236" y="27147"/>
                      </a:cubicBezTo>
                      <a:cubicBezTo>
                        <a:pt x="1053356" y="29821"/>
                        <a:pt x="1056029" y="32877"/>
                        <a:pt x="1058449" y="36188"/>
                      </a:cubicBezTo>
                      <a:cubicBezTo>
                        <a:pt x="1060932" y="39498"/>
                        <a:pt x="1062778" y="43318"/>
                        <a:pt x="1064433" y="47202"/>
                      </a:cubicBezTo>
                      <a:cubicBezTo>
                        <a:pt x="1067617" y="55160"/>
                        <a:pt x="1068890" y="63946"/>
                        <a:pt x="1068062" y="72095"/>
                      </a:cubicBezTo>
                      <a:cubicBezTo>
                        <a:pt x="1067744" y="76170"/>
                        <a:pt x="1066789" y="80117"/>
                        <a:pt x="1065388" y="84001"/>
                      </a:cubicBezTo>
                      <a:cubicBezTo>
                        <a:pt x="1064815" y="85974"/>
                        <a:pt x="1063796" y="87884"/>
                        <a:pt x="1062969" y="89858"/>
                      </a:cubicBezTo>
                      <a:cubicBezTo>
                        <a:pt x="1062778" y="90367"/>
                        <a:pt x="1062396" y="90813"/>
                        <a:pt x="1062141" y="91322"/>
                      </a:cubicBezTo>
                      <a:lnTo>
                        <a:pt x="1061759" y="92086"/>
                      </a:lnTo>
                      <a:lnTo>
                        <a:pt x="1061568" y="92468"/>
                      </a:lnTo>
                      <a:cubicBezTo>
                        <a:pt x="1061568" y="92468"/>
                        <a:pt x="1061568" y="92596"/>
                        <a:pt x="1061123" y="93296"/>
                      </a:cubicBezTo>
                      <a:lnTo>
                        <a:pt x="1053674" y="106538"/>
                      </a:lnTo>
                      <a:lnTo>
                        <a:pt x="575862" y="955586"/>
                      </a:lnTo>
                      <a:lnTo>
                        <a:pt x="98050" y="1804633"/>
                      </a:lnTo>
                      <a:lnTo>
                        <a:pt x="68191" y="1857730"/>
                      </a:lnTo>
                      <a:lnTo>
                        <a:pt x="60742" y="1870972"/>
                      </a:lnTo>
                      <a:lnTo>
                        <a:pt x="56667" y="1878294"/>
                      </a:lnTo>
                      <a:lnTo>
                        <a:pt x="50174" y="1890455"/>
                      </a:lnTo>
                      <a:lnTo>
                        <a:pt x="46990" y="1896566"/>
                      </a:lnTo>
                      <a:lnTo>
                        <a:pt x="43998" y="1902805"/>
                      </a:lnTo>
                      <a:lnTo>
                        <a:pt x="38141" y="1915348"/>
                      </a:lnTo>
                      <a:cubicBezTo>
                        <a:pt x="36231" y="1919549"/>
                        <a:pt x="34512" y="1923879"/>
                        <a:pt x="32793" y="1928145"/>
                      </a:cubicBezTo>
                      <a:cubicBezTo>
                        <a:pt x="31074" y="1932474"/>
                        <a:pt x="29291" y="1936676"/>
                        <a:pt x="27699" y="1941069"/>
                      </a:cubicBezTo>
                      <a:cubicBezTo>
                        <a:pt x="14902" y="1975894"/>
                        <a:pt x="6244" y="2012374"/>
                        <a:pt x="2424" y="2049300"/>
                      </a:cubicBezTo>
                      <a:cubicBezTo>
                        <a:pt x="-1332" y="2086227"/>
                        <a:pt x="-823" y="2123599"/>
                        <a:pt x="4652" y="2160143"/>
                      </a:cubicBezTo>
                      <a:lnTo>
                        <a:pt x="6817" y="2173831"/>
                      </a:lnTo>
                      <a:cubicBezTo>
                        <a:pt x="7645" y="2178351"/>
                        <a:pt x="8600" y="2182872"/>
                        <a:pt x="9491" y="2187455"/>
                      </a:cubicBezTo>
                      <a:cubicBezTo>
                        <a:pt x="11273" y="2196559"/>
                        <a:pt x="13629" y="2205473"/>
                        <a:pt x="15985" y="2214386"/>
                      </a:cubicBezTo>
                      <a:cubicBezTo>
                        <a:pt x="21014" y="2232149"/>
                        <a:pt x="26808" y="2249721"/>
                        <a:pt x="33938" y="2266783"/>
                      </a:cubicBezTo>
                      <a:cubicBezTo>
                        <a:pt x="40878" y="2283909"/>
                        <a:pt x="49218" y="2300462"/>
                        <a:pt x="58195" y="2316633"/>
                      </a:cubicBezTo>
                      <a:cubicBezTo>
                        <a:pt x="62907" y="2324591"/>
                        <a:pt x="67490" y="2332677"/>
                        <a:pt x="72711" y="2340381"/>
                      </a:cubicBezTo>
                      <a:lnTo>
                        <a:pt x="80415" y="2351968"/>
                      </a:lnTo>
                      <a:lnTo>
                        <a:pt x="88628" y="2363236"/>
                      </a:lnTo>
                      <a:cubicBezTo>
                        <a:pt x="110720" y="2393096"/>
                        <a:pt x="136886" y="2420027"/>
                        <a:pt x="165663" y="2443392"/>
                      </a:cubicBezTo>
                      <a:lnTo>
                        <a:pt x="171075" y="2447785"/>
                      </a:lnTo>
                      <a:lnTo>
                        <a:pt x="176614" y="2451987"/>
                      </a:lnTo>
                      <a:lnTo>
                        <a:pt x="187755" y="2460263"/>
                      </a:lnTo>
                      <a:cubicBezTo>
                        <a:pt x="191511" y="2462937"/>
                        <a:pt x="195395" y="2465484"/>
                        <a:pt x="199215" y="2468094"/>
                      </a:cubicBezTo>
                      <a:cubicBezTo>
                        <a:pt x="203099" y="2470641"/>
                        <a:pt x="206855" y="2473251"/>
                        <a:pt x="210802" y="2475607"/>
                      </a:cubicBezTo>
                      <a:cubicBezTo>
                        <a:pt x="218697" y="2480318"/>
                        <a:pt x="226527" y="2485157"/>
                        <a:pt x="234677" y="2489422"/>
                      </a:cubicBezTo>
                      <a:lnTo>
                        <a:pt x="246901" y="2495852"/>
                      </a:lnTo>
                      <a:cubicBezTo>
                        <a:pt x="251039" y="2497890"/>
                        <a:pt x="255241" y="2499863"/>
                        <a:pt x="259379" y="2501773"/>
                      </a:cubicBezTo>
                      <a:cubicBezTo>
                        <a:pt x="276060" y="2509604"/>
                        <a:pt x="293440" y="2516226"/>
                        <a:pt x="311076" y="2522019"/>
                      </a:cubicBezTo>
                      <a:cubicBezTo>
                        <a:pt x="328838" y="2527495"/>
                        <a:pt x="346792" y="2532269"/>
                        <a:pt x="365128" y="2535580"/>
                      </a:cubicBezTo>
                      <a:cubicBezTo>
                        <a:pt x="383400" y="2539081"/>
                        <a:pt x="401863" y="2541182"/>
                        <a:pt x="420390" y="2542392"/>
                      </a:cubicBezTo>
                      <a:cubicBezTo>
                        <a:pt x="429622" y="2542774"/>
                        <a:pt x="438917" y="2543284"/>
                        <a:pt x="448212" y="2543092"/>
                      </a:cubicBezTo>
                      <a:cubicBezTo>
                        <a:pt x="452860" y="2543092"/>
                        <a:pt x="457507" y="2543029"/>
                        <a:pt x="462091" y="2542902"/>
                      </a:cubicBezTo>
                      <a:lnTo>
                        <a:pt x="475970" y="2542138"/>
                      </a:lnTo>
                      <a:cubicBezTo>
                        <a:pt x="512960" y="2539846"/>
                        <a:pt x="549441" y="2532588"/>
                        <a:pt x="584584" y="2521319"/>
                      </a:cubicBezTo>
                      <a:cubicBezTo>
                        <a:pt x="619728" y="2509986"/>
                        <a:pt x="653471" y="2494133"/>
                        <a:pt x="684921" y="2474525"/>
                      </a:cubicBezTo>
                      <a:cubicBezTo>
                        <a:pt x="716245" y="2454724"/>
                        <a:pt x="745340" y="2431041"/>
                        <a:pt x="770934" y="2404110"/>
                      </a:cubicBezTo>
                      <a:cubicBezTo>
                        <a:pt x="777173" y="2397234"/>
                        <a:pt x="783603" y="2390486"/>
                        <a:pt x="789461" y="2383291"/>
                      </a:cubicBezTo>
                      <a:lnTo>
                        <a:pt x="798247" y="2372532"/>
                      </a:lnTo>
                      <a:cubicBezTo>
                        <a:pt x="801111" y="2368903"/>
                        <a:pt x="803849" y="2365147"/>
                        <a:pt x="806587" y="2361454"/>
                      </a:cubicBezTo>
                      <a:cubicBezTo>
                        <a:pt x="812189" y="2354069"/>
                        <a:pt x="817283" y="2346365"/>
                        <a:pt x="822376" y="2338662"/>
                      </a:cubicBezTo>
                      <a:cubicBezTo>
                        <a:pt x="824986" y="2334842"/>
                        <a:pt x="827278" y="2330895"/>
                        <a:pt x="829634" y="2326947"/>
                      </a:cubicBezTo>
                      <a:lnTo>
                        <a:pt x="836573" y="2315233"/>
                      </a:lnTo>
                      <a:lnTo>
                        <a:pt x="896292" y="2209102"/>
                      </a:lnTo>
                      <a:lnTo>
                        <a:pt x="883877" y="220209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16" name="Graphic 2">
                <a:extLst>
                  <a:ext uri="{FF2B5EF4-FFF2-40B4-BE49-F238E27FC236}">
                    <a16:creationId xmlns:a16="http://schemas.microsoft.com/office/drawing/2014/main" id="{0F4A51A9-2B61-0217-51CA-6F61042B0B2A}"/>
                  </a:ext>
                </a:extLst>
              </p:cNvPr>
              <p:cNvGrpSpPr/>
              <p:nvPr/>
            </p:nvGrpSpPr>
            <p:grpSpPr>
              <a:xfrm>
                <a:off x="4093328" y="2321023"/>
                <a:ext cx="2269049" cy="1487041"/>
                <a:chOff x="4093328" y="2321023"/>
                <a:chExt cx="2269049" cy="1487041"/>
              </a:xfrm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1EBA9EFA-449A-284C-3C9D-01E7FC259279}"/>
                    </a:ext>
                  </a:extLst>
                </p:cNvPr>
                <p:cNvSpPr/>
                <p:nvPr/>
              </p:nvSpPr>
              <p:spPr>
                <a:xfrm>
                  <a:off x="4093328" y="2321023"/>
                  <a:ext cx="2269049" cy="1487041"/>
                </a:xfrm>
                <a:custGeom>
                  <a:avLst/>
                  <a:gdLst>
                    <a:gd name="connsiteX0" fmla="*/ 2269049 w 2269049"/>
                    <a:gd name="connsiteY0" fmla="*/ 228815 h 1487041"/>
                    <a:gd name="connsiteX1" fmla="*/ 1935950 w 2269049"/>
                    <a:gd name="connsiteY1" fmla="*/ 820716 h 1487041"/>
                    <a:gd name="connsiteX2" fmla="*/ 1852675 w 2269049"/>
                    <a:gd name="connsiteY2" fmla="*/ 968675 h 1487041"/>
                    <a:gd name="connsiteX3" fmla="*/ 1847454 w 2269049"/>
                    <a:gd name="connsiteY3" fmla="*/ 977907 h 1487041"/>
                    <a:gd name="connsiteX4" fmla="*/ 1840578 w 2269049"/>
                    <a:gd name="connsiteY4" fmla="*/ 989558 h 1487041"/>
                    <a:gd name="connsiteX5" fmla="*/ 1826444 w 2269049"/>
                    <a:gd name="connsiteY5" fmla="*/ 1013241 h 1487041"/>
                    <a:gd name="connsiteX6" fmla="*/ 1819250 w 2269049"/>
                    <a:gd name="connsiteY6" fmla="*/ 1025019 h 1487041"/>
                    <a:gd name="connsiteX7" fmla="*/ 1811610 w 2269049"/>
                    <a:gd name="connsiteY7" fmla="*/ 1036543 h 1487041"/>
                    <a:gd name="connsiteX8" fmla="*/ 1796203 w 2269049"/>
                    <a:gd name="connsiteY8" fmla="*/ 1059526 h 1487041"/>
                    <a:gd name="connsiteX9" fmla="*/ 1792320 w 2269049"/>
                    <a:gd name="connsiteY9" fmla="*/ 1065256 h 1487041"/>
                    <a:gd name="connsiteX10" fmla="*/ 1788245 w 2269049"/>
                    <a:gd name="connsiteY10" fmla="*/ 1070859 h 1487041"/>
                    <a:gd name="connsiteX11" fmla="*/ 1780032 w 2269049"/>
                    <a:gd name="connsiteY11" fmla="*/ 1082000 h 1487041"/>
                    <a:gd name="connsiteX12" fmla="*/ 1763479 w 2269049"/>
                    <a:gd name="connsiteY12" fmla="*/ 1104220 h 1487041"/>
                    <a:gd name="connsiteX13" fmla="*/ 1745971 w 2269049"/>
                    <a:gd name="connsiteY13" fmla="*/ 1125675 h 1487041"/>
                    <a:gd name="connsiteX14" fmla="*/ 1737121 w 2269049"/>
                    <a:gd name="connsiteY14" fmla="*/ 1136371 h 1487041"/>
                    <a:gd name="connsiteX15" fmla="*/ 1728144 w 2269049"/>
                    <a:gd name="connsiteY15" fmla="*/ 1146939 h 1487041"/>
                    <a:gd name="connsiteX16" fmla="*/ 1564460 w 2269049"/>
                    <a:gd name="connsiteY16" fmla="*/ 1296236 h 1487041"/>
                    <a:gd name="connsiteX17" fmla="*/ 1372189 w 2269049"/>
                    <a:gd name="connsiteY17" fmla="*/ 1405614 h 1487041"/>
                    <a:gd name="connsiteX18" fmla="*/ 1160819 w 2269049"/>
                    <a:gd name="connsiteY18" fmla="*/ 1469980 h 1487041"/>
                    <a:gd name="connsiteX19" fmla="*/ 1154006 w 2269049"/>
                    <a:gd name="connsiteY19" fmla="*/ 1471317 h 1487041"/>
                    <a:gd name="connsiteX20" fmla="*/ 1147194 w 2269049"/>
                    <a:gd name="connsiteY20" fmla="*/ 1472463 h 1487041"/>
                    <a:gd name="connsiteX21" fmla="*/ 1133506 w 2269049"/>
                    <a:gd name="connsiteY21" fmla="*/ 1474628 h 1487041"/>
                    <a:gd name="connsiteX22" fmla="*/ 1106130 w 2269049"/>
                    <a:gd name="connsiteY22" fmla="*/ 1478766 h 1487041"/>
                    <a:gd name="connsiteX23" fmla="*/ 1078626 w 2269049"/>
                    <a:gd name="connsiteY23" fmla="*/ 1481758 h 1487041"/>
                    <a:gd name="connsiteX24" fmla="*/ 1064874 w 2269049"/>
                    <a:gd name="connsiteY24" fmla="*/ 1483159 h 1487041"/>
                    <a:gd name="connsiteX25" fmla="*/ 1057998 w 2269049"/>
                    <a:gd name="connsiteY25" fmla="*/ 1483859 h 1487041"/>
                    <a:gd name="connsiteX26" fmla="*/ 1051059 w 2269049"/>
                    <a:gd name="connsiteY26" fmla="*/ 1484304 h 1487041"/>
                    <a:gd name="connsiteX27" fmla="*/ 1023428 w 2269049"/>
                    <a:gd name="connsiteY27" fmla="*/ 1485896 h 1487041"/>
                    <a:gd name="connsiteX28" fmla="*/ 1009612 w 2269049"/>
                    <a:gd name="connsiteY28" fmla="*/ 1486596 h 1487041"/>
                    <a:gd name="connsiteX29" fmla="*/ 995733 w 2269049"/>
                    <a:gd name="connsiteY29" fmla="*/ 1486788 h 1487041"/>
                    <a:gd name="connsiteX30" fmla="*/ 968038 w 2269049"/>
                    <a:gd name="connsiteY30" fmla="*/ 1487042 h 1487041"/>
                    <a:gd name="connsiteX31" fmla="*/ 961099 w 2269049"/>
                    <a:gd name="connsiteY31" fmla="*/ 1487042 h 1487041"/>
                    <a:gd name="connsiteX32" fmla="*/ 954159 w 2269049"/>
                    <a:gd name="connsiteY32" fmla="*/ 1486788 h 1487041"/>
                    <a:gd name="connsiteX33" fmla="*/ 940280 w 2269049"/>
                    <a:gd name="connsiteY33" fmla="*/ 1486278 h 1487041"/>
                    <a:gd name="connsiteX34" fmla="*/ 721143 w 2269049"/>
                    <a:gd name="connsiteY34" fmla="*/ 1453681 h 1487041"/>
                    <a:gd name="connsiteX35" fmla="*/ 515184 w 2269049"/>
                    <a:gd name="connsiteY35" fmla="*/ 1373080 h 1487041"/>
                    <a:gd name="connsiteX36" fmla="*/ 179920 w 2269049"/>
                    <a:gd name="connsiteY36" fmla="*/ 1088622 h 1487041"/>
                    <a:gd name="connsiteX37" fmla="*/ 0 w 2269049"/>
                    <a:gd name="connsiteY37" fmla="*/ 687654 h 1487041"/>
                    <a:gd name="connsiteX38" fmla="*/ 457566 w 2269049"/>
                    <a:gd name="connsiteY38" fmla="*/ 594766 h 1487041"/>
                    <a:gd name="connsiteX39" fmla="*/ 553383 w 2269049"/>
                    <a:gd name="connsiteY39" fmla="*/ 808428 h 1487041"/>
                    <a:gd name="connsiteX40" fmla="*/ 633793 w 2269049"/>
                    <a:gd name="connsiteY40" fmla="*/ 893804 h 1487041"/>
                    <a:gd name="connsiteX41" fmla="*/ 680778 w 2269049"/>
                    <a:gd name="connsiteY41" fmla="*/ 929330 h 1487041"/>
                    <a:gd name="connsiteX42" fmla="*/ 693193 w 2269049"/>
                    <a:gd name="connsiteY42" fmla="*/ 937415 h 1487041"/>
                    <a:gd name="connsiteX43" fmla="*/ 705799 w 2269049"/>
                    <a:gd name="connsiteY43" fmla="*/ 945182 h 1487041"/>
                    <a:gd name="connsiteX44" fmla="*/ 718660 w 2269049"/>
                    <a:gd name="connsiteY44" fmla="*/ 952568 h 1487041"/>
                    <a:gd name="connsiteX45" fmla="*/ 731775 w 2269049"/>
                    <a:gd name="connsiteY45" fmla="*/ 959444 h 1487041"/>
                    <a:gd name="connsiteX46" fmla="*/ 841344 w 2269049"/>
                    <a:gd name="connsiteY46" fmla="*/ 1002482 h 1487041"/>
                    <a:gd name="connsiteX47" fmla="*/ 957406 w 2269049"/>
                    <a:gd name="connsiteY47" fmla="*/ 1019672 h 1487041"/>
                    <a:gd name="connsiteX48" fmla="*/ 964728 w 2269049"/>
                    <a:gd name="connsiteY48" fmla="*/ 1019990 h 1487041"/>
                    <a:gd name="connsiteX49" fmla="*/ 968420 w 2269049"/>
                    <a:gd name="connsiteY49" fmla="*/ 1020181 h 1487041"/>
                    <a:gd name="connsiteX50" fmla="*/ 972113 w 2269049"/>
                    <a:gd name="connsiteY50" fmla="*/ 1020181 h 1487041"/>
                    <a:gd name="connsiteX51" fmla="*/ 986820 w 2269049"/>
                    <a:gd name="connsiteY51" fmla="*/ 1019990 h 1487041"/>
                    <a:gd name="connsiteX52" fmla="*/ 994205 w 2269049"/>
                    <a:gd name="connsiteY52" fmla="*/ 1019990 h 1487041"/>
                    <a:gd name="connsiteX53" fmla="*/ 1001590 w 2269049"/>
                    <a:gd name="connsiteY53" fmla="*/ 1019544 h 1487041"/>
                    <a:gd name="connsiteX54" fmla="*/ 1016297 w 2269049"/>
                    <a:gd name="connsiteY54" fmla="*/ 1018717 h 1487041"/>
                    <a:gd name="connsiteX55" fmla="*/ 1019990 w 2269049"/>
                    <a:gd name="connsiteY55" fmla="*/ 1018526 h 1487041"/>
                    <a:gd name="connsiteX56" fmla="*/ 1023682 w 2269049"/>
                    <a:gd name="connsiteY56" fmla="*/ 1018144 h 1487041"/>
                    <a:gd name="connsiteX57" fmla="*/ 1031004 w 2269049"/>
                    <a:gd name="connsiteY57" fmla="*/ 1017316 h 1487041"/>
                    <a:gd name="connsiteX58" fmla="*/ 1045711 w 2269049"/>
                    <a:gd name="connsiteY58" fmla="*/ 1015852 h 1487041"/>
                    <a:gd name="connsiteX59" fmla="*/ 1060290 w 2269049"/>
                    <a:gd name="connsiteY59" fmla="*/ 1013560 h 1487041"/>
                    <a:gd name="connsiteX60" fmla="*/ 1067612 w 2269049"/>
                    <a:gd name="connsiteY60" fmla="*/ 1012477 h 1487041"/>
                    <a:gd name="connsiteX61" fmla="*/ 1071241 w 2269049"/>
                    <a:gd name="connsiteY61" fmla="*/ 1011904 h 1487041"/>
                    <a:gd name="connsiteX62" fmla="*/ 1074870 w 2269049"/>
                    <a:gd name="connsiteY62" fmla="*/ 1011140 h 1487041"/>
                    <a:gd name="connsiteX63" fmla="*/ 1187685 w 2269049"/>
                    <a:gd name="connsiteY63" fmla="*/ 976761 h 1487041"/>
                    <a:gd name="connsiteX64" fmla="*/ 1289933 w 2269049"/>
                    <a:gd name="connsiteY64" fmla="*/ 918570 h 1487041"/>
                    <a:gd name="connsiteX65" fmla="*/ 1376645 w 2269049"/>
                    <a:gd name="connsiteY65" fmla="*/ 839561 h 1487041"/>
                    <a:gd name="connsiteX66" fmla="*/ 1381357 w 2269049"/>
                    <a:gd name="connsiteY66" fmla="*/ 833958 h 1487041"/>
                    <a:gd name="connsiteX67" fmla="*/ 1386005 w 2269049"/>
                    <a:gd name="connsiteY67" fmla="*/ 828292 h 1487041"/>
                    <a:gd name="connsiteX68" fmla="*/ 1395363 w 2269049"/>
                    <a:gd name="connsiteY68" fmla="*/ 816960 h 1487041"/>
                    <a:gd name="connsiteX69" fmla="*/ 1404085 w 2269049"/>
                    <a:gd name="connsiteY69" fmla="*/ 805118 h 1487041"/>
                    <a:gd name="connsiteX70" fmla="*/ 1408478 w 2269049"/>
                    <a:gd name="connsiteY70" fmla="*/ 799197 h 1487041"/>
                    <a:gd name="connsiteX71" fmla="*/ 1410707 w 2269049"/>
                    <a:gd name="connsiteY71" fmla="*/ 796268 h 1487041"/>
                    <a:gd name="connsiteX72" fmla="*/ 1412744 w 2269049"/>
                    <a:gd name="connsiteY72" fmla="*/ 793212 h 1487041"/>
                    <a:gd name="connsiteX73" fmla="*/ 1420893 w 2269049"/>
                    <a:gd name="connsiteY73" fmla="*/ 780925 h 1487041"/>
                    <a:gd name="connsiteX74" fmla="*/ 1425032 w 2269049"/>
                    <a:gd name="connsiteY74" fmla="*/ 774813 h 1487041"/>
                    <a:gd name="connsiteX75" fmla="*/ 1428851 w 2269049"/>
                    <a:gd name="connsiteY75" fmla="*/ 768446 h 1487041"/>
                    <a:gd name="connsiteX76" fmla="*/ 1436428 w 2269049"/>
                    <a:gd name="connsiteY76" fmla="*/ 755713 h 1487041"/>
                    <a:gd name="connsiteX77" fmla="*/ 1438338 w 2269049"/>
                    <a:gd name="connsiteY77" fmla="*/ 752530 h 1487041"/>
                    <a:gd name="connsiteX78" fmla="*/ 1439293 w 2269049"/>
                    <a:gd name="connsiteY78" fmla="*/ 750938 h 1487041"/>
                    <a:gd name="connsiteX79" fmla="*/ 1440375 w 2269049"/>
                    <a:gd name="connsiteY79" fmla="*/ 749092 h 1487041"/>
                    <a:gd name="connsiteX80" fmla="*/ 1445596 w 2269049"/>
                    <a:gd name="connsiteY80" fmla="*/ 739860 h 1487041"/>
                    <a:gd name="connsiteX81" fmla="*/ 1528871 w 2269049"/>
                    <a:gd name="connsiteY81" fmla="*/ 591901 h 1487041"/>
                    <a:gd name="connsiteX82" fmla="*/ 1861970 w 2269049"/>
                    <a:gd name="connsiteY82" fmla="*/ 0 h 1487041"/>
                    <a:gd name="connsiteX83" fmla="*/ 2268858 w 2269049"/>
                    <a:gd name="connsiteY83" fmla="*/ 229006 h 1487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2269049" h="1487041">
                      <a:moveTo>
                        <a:pt x="2269049" y="228815"/>
                      </a:moveTo>
                      <a:lnTo>
                        <a:pt x="1935950" y="820716"/>
                      </a:lnTo>
                      <a:lnTo>
                        <a:pt x="1852675" y="968675"/>
                      </a:lnTo>
                      <a:lnTo>
                        <a:pt x="1847454" y="977907"/>
                      </a:lnTo>
                      <a:lnTo>
                        <a:pt x="1840578" y="989558"/>
                      </a:lnTo>
                      <a:lnTo>
                        <a:pt x="1826444" y="1013241"/>
                      </a:lnTo>
                      <a:cubicBezTo>
                        <a:pt x="1824025" y="1017188"/>
                        <a:pt x="1821797" y="1021199"/>
                        <a:pt x="1819250" y="1025019"/>
                      </a:cubicBezTo>
                      <a:lnTo>
                        <a:pt x="1811610" y="1036543"/>
                      </a:lnTo>
                      <a:lnTo>
                        <a:pt x="1796203" y="1059526"/>
                      </a:lnTo>
                      <a:lnTo>
                        <a:pt x="1792320" y="1065256"/>
                      </a:lnTo>
                      <a:lnTo>
                        <a:pt x="1788245" y="1070859"/>
                      </a:lnTo>
                      <a:lnTo>
                        <a:pt x="1780032" y="1082000"/>
                      </a:lnTo>
                      <a:lnTo>
                        <a:pt x="1763479" y="1104220"/>
                      </a:lnTo>
                      <a:cubicBezTo>
                        <a:pt x="1757749" y="1111478"/>
                        <a:pt x="1751828" y="1118545"/>
                        <a:pt x="1745971" y="1125675"/>
                      </a:cubicBezTo>
                      <a:lnTo>
                        <a:pt x="1737121" y="1136371"/>
                      </a:lnTo>
                      <a:cubicBezTo>
                        <a:pt x="1734129" y="1139936"/>
                        <a:pt x="1731264" y="1143565"/>
                        <a:pt x="1728144" y="1146939"/>
                      </a:cubicBezTo>
                      <a:cubicBezTo>
                        <a:pt x="1679376" y="1202583"/>
                        <a:pt x="1624306" y="1252752"/>
                        <a:pt x="1564460" y="1296236"/>
                      </a:cubicBezTo>
                      <a:cubicBezTo>
                        <a:pt x="1504614" y="1339720"/>
                        <a:pt x="1440120" y="1376709"/>
                        <a:pt x="1372189" y="1405614"/>
                      </a:cubicBezTo>
                      <a:cubicBezTo>
                        <a:pt x="1304321" y="1434645"/>
                        <a:pt x="1233334" y="1456292"/>
                        <a:pt x="1160819" y="1469980"/>
                      </a:cubicBezTo>
                      <a:lnTo>
                        <a:pt x="1154006" y="1471317"/>
                      </a:lnTo>
                      <a:cubicBezTo>
                        <a:pt x="1151714" y="1471762"/>
                        <a:pt x="1149422" y="1472081"/>
                        <a:pt x="1147194" y="1472463"/>
                      </a:cubicBezTo>
                      <a:lnTo>
                        <a:pt x="1133506" y="1474628"/>
                      </a:lnTo>
                      <a:lnTo>
                        <a:pt x="1106130" y="1478766"/>
                      </a:lnTo>
                      <a:lnTo>
                        <a:pt x="1078626" y="1481758"/>
                      </a:lnTo>
                      <a:lnTo>
                        <a:pt x="1064874" y="1483159"/>
                      </a:lnTo>
                      <a:lnTo>
                        <a:pt x="1057998" y="1483859"/>
                      </a:lnTo>
                      <a:lnTo>
                        <a:pt x="1051059" y="1484304"/>
                      </a:lnTo>
                      <a:lnTo>
                        <a:pt x="1023428" y="1485896"/>
                      </a:lnTo>
                      <a:cubicBezTo>
                        <a:pt x="1018844" y="1486151"/>
                        <a:pt x="1014196" y="1486406"/>
                        <a:pt x="1009612" y="1486596"/>
                      </a:cubicBezTo>
                      <a:lnTo>
                        <a:pt x="995733" y="1486788"/>
                      </a:lnTo>
                      <a:lnTo>
                        <a:pt x="968038" y="1487042"/>
                      </a:lnTo>
                      <a:cubicBezTo>
                        <a:pt x="965747" y="1487042"/>
                        <a:pt x="963391" y="1487042"/>
                        <a:pt x="961099" y="1487042"/>
                      </a:cubicBezTo>
                      <a:lnTo>
                        <a:pt x="954159" y="1486788"/>
                      </a:lnTo>
                      <a:lnTo>
                        <a:pt x="940280" y="1486278"/>
                      </a:lnTo>
                      <a:cubicBezTo>
                        <a:pt x="866428" y="1483540"/>
                        <a:pt x="792703" y="1472590"/>
                        <a:pt x="721143" y="1453681"/>
                      </a:cubicBezTo>
                      <a:cubicBezTo>
                        <a:pt x="649646" y="1434454"/>
                        <a:pt x="580377" y="1407269"/>
                        <a:pt x="515184" y="1373080"/>
                      </a:cubicBezTo>
                      <a:cubicBezTo>
                        <a:pt x="384732" y="1305404"/>
                        <a:pt x="268606" y="1207167"/>
                        <a:pt x="179920" y="1088622"/>
                      </a:cubicBezTo>
                      <a:cubicBezTo>
                        <a:pt x="91042" y="970203"/>
                        <a:pt x="29414" y="832239"/>
                        <a:pt x="0" y="687654"/>
                      </a:cubicBezTo>
                      <a:lnTo>
                        <a:pt x="457566" y="594766"/>
                      </a:lnTo>
                      <a:cubicBezTo>
                        <a:pt x="473292" y="671992"/>
                        <a:pt x="506271" y="745718"/>
                        <a:pt x="553383" y="808428"/>
                      </a:cubicBezTo>
                      <a:cubicBezTo>
                        <a:pt x="576876" y="839816"/>
                        <a:pt x="603870" y="868465"/>
                        <a:pt x="633793" y="893804"/>
                      </a:cubicBezTo>
                      <a:cubicBezTo>
                        <a:pt x="648755" y="906474"/>
                        <a:pt x="664416" y="918315"/>
                        <a:pt x="680778" y="929330"/>
                      </a:cubicBezTo>
                      <a:cubicBezTo>
                        <a:pt x="684917" y="932004"/>
                        <a:pt x="688991" y="934805"/>
                        <a:pt x="693193" y="937415"/>
                      </a:cubicBezTo>
                      <a:cubicBezTo>
                        <a:pt x="697395" y="939962"/>
                        <a:pt x="701597" y="942636"/>
                        <a:pt x="705799" y="945182"/>
                      </a:cubicBezTo>
                      <a:cubicBezTo>
                        <a:pt x="710128" y="947602"/>
                        <a:pt x="714330" y="950212"/>
                        <a:pt x="718660" y="952568"/>
                      </a:cubicBezTo>
                      <a:lnTo>
                        <a:pt x="731775" y="959444"/>
                      </a:lnTo>
                      <a:cubicBezTo>
                        <a:pt x="766791" y="977843"/>
                        <a:pt x="803526" y="992232"/>
                        <a:pt x="841344" y="1002482"/>
                      </a:cubicBezTo>
                      <a:cubicBezTo>
                        <a:pt x="879225" y="1012414"/>
                        <a:pt x="918188" y="1018207"/>
                        <a:pt x="957406" y="1019672"/>
                      </a:cubicBezTo>
                      <a:lnTo>
                        <a:pt x="964728" y="1019990"/>
                      </a:lnTo>
                      <a:lnTo>
                        <a:pt x="968420" y="1020181"/>
                      </a:lnTo>
                      <a:cubicBezTo>
                        <a:pt x="969630" y="1020181"/>
                        <a:pt x="970903" y="1020181"/>
                        <a:pt x="972113" y="1020181"/>
                      </a:cubicBezTo>
                      <a:lnTo>
                        <a:pt x="986820" y="1019990"/>
                      </a:lnTo>
                      <a:lnTo>
                        <a:pt x="994205" y="1019990"/>
                      </a:lnTo>
                      <a:cubicBezTo>
                        <a:pt x="994205" y="1019990"/>
                        <a:pt x="1001590" y="1019544"/>
                        <a:pt x="1001590" y="1019544"/>
                      </a:cubicBezTo>
                      <a:lnTo>
                        <a:pt x="1016297" y="1018717"/>
                      </a:lnTo>
                      <a:lnTo>
                        <a:pt x="1019990" y="1018526"/>
                      </a:lnTo>
                      <a:lnTo>
                        <a:pt x="1023682" y="1018144"/>
                      </a:lnTo>
                      <a:lnTo>
                        <a:pt x="1031004" y="1017316"/>
                      </a:lnTo>
                      <a:lnTo>
                        <a:pt x="1045711" y="1015852"/>
                      </a:lnTo>
                      <a:lnTo>
                        <a:pt x="1060290" y="1013560"/>
                      </a:lnTo>
                      <a:lnTo>
                        <a:pt x="1067612" y="1012477"/>
                      </a:lnTo>
                      <a:cubicBezTo>
                        <a:pt x="1068821" y="1012286"/>
                        <a:pt x="1070031" y="1012159"/>
                        <a:pt x="1071241" y="1011904"/>
                      </a:cubicBezTo>
                      <a:lnTo>
                        <a:pt x="1074870" y="1011140"/>
                      </a:lnTo>
                      <a:cubicBezTo>
                        <a:pt x="1113578" y="1003755"/>
                        <a:pt x="1151523" y="992232"/>
                        <a:pt x="1187685" y="976761"/>
                      </a:cubicBezTo>
                      <a:cubicBezTo>
                        <a:pt x="1223975" y="961481"/>
                        <a:pt x="1258227" y="941617"/>
                        <a:pt x="1289933" y="918570"/>
                      </a:cubicBezTo>
                      <a:cubicBezTo>
                        <a:pt x="1321638" y="895523"/>
                        <a:pt x="1350733" y="868974"/>
                        <a:pt x="1376645" y="839561"/>
                      </a:cubicBezTo>
                      <a:cubicBezTo>
                        <a:pt x="1378365" y="837842"/>
                        <a:pt x="1379829" y="835805"/>
                        <a:pt x="1381357" y="833958"/>
                      </a:cubicBezTo>
                      <a:lnTo>
                        <a:pt x="1386005" y="828292"/>
                      </a:lnTo>
                      <a:lnTo>
                        <a:pt x="1395363" y="816960"/>
                      </a:lnTo>
                      <a:lnTo>
                        <a:pt x="1404085" y="805118"/>
                      </a:lnTo>
                      <a:lnTo>
                        <a:pt x="1408478" y="799197"/>
                      </a:lnTo>
                      <a:lnTo>
                        <a:pt x="1410707" y="796268"/>
                      </a:lnTo>
                      <a:cubicBezTo>
                        <a:pt x="1411407" y="795250"/>
                        <a:pt x="1412044" y="794231"/>
                        <a:pt x="1412744" y="793212"/>
                      </a:cubicBezTo>
                      <a:lnTo>
                        <a:pt x="1420893" y="780925"/>
                      </a:lnTo>
                      <a:lnTo>
                        <a:pt x="1425032" y="774813"/>
                      </a:lnTo>
                      <a:cubicBezTo>
                        <a:pt x="1426432" y="772776"/>
                        <a:pt x="1427578" y="770547"/>
                        <a:pt x="1428851" y="768446"/>
                      </a:cubicBezTo>
                      <a:lnTo>
                        <a:pt x="1436428" y="755713"/>
                      </a:lnTo>
                      <a:lnTo>
                        <a:pt x="1438338" y="752530"/>
                      </a:lnTo>
                      <a:lnTo>
                        <a:pt x="1439293" y="750938"/>
                      </a:lnTo>
                      <a:cubicBezTo>
                        <a:pt x="1439611" y="750429"/>
                        <a:pt x="1439929" y="749983"/>
                        <a:pt x="1440375" y="749092"/>
                      </a:cubicBezTo>
                      <a:lnTo>
                        <a:pt x="1445596" y="739860"/>
                      </a:lnTo>
                      <a:lnTo>
                        <a:pt x="1528871" y="591901"/>
                      </a:lnTo>
                      <a:lnTo>
                        <a:pt x="1861970" y="0"/>
                      </a:lnTo>
                      <a:lnTo>
                        <a:pt x="2268858" y="22900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382BF43A-737A-4295-4189-958BAA78B5D9}"/>
                    </a:ext>
                  </a:extLst>
                </p:cNvPr>
                <p:cNvSpPr/>
                <p:nvPr/>
              </p:nvSpPr>
              <p:spPr>
                <a:xfrm>
                  <a:off x="4311829" y="2514058"/>
                  <a:ext cx="1809127" cy="1071113"/>
                </a:xfrm>
                <a:custGeom>
                  <a:avLst/>
                  <a:gdLst>
                    <a:gd name="connsiteX0" fmla="*/ 747882 w 1809127"/>
                    <a:gd name="connsiteY0" fmla="*/ 1071114 h 1071113"/>
                    <a:gd name="connsiteX1" fmla="*/ 745845 w 1809127"/>
                    <a:gd name="connsiteY1" fmla="*/ 1071114 h 1071113"/>
                    <a:gd name="connsiteX2" fmla="*/ 744380 w 1809127"/>
                    <a:gd name="connsiteY2" fmla="*/ 1071114 h 1071113"/>
                    <a:gd name="connsiteX3" fmla="*/ 745208 w 1809127"/>
                    <a:gd name="connsiteY3" fmla="*/ 1050040 h 1071113"/>
                    <a:gd name="connsiteX4" fmla="*/ 746672 w 1809127"/>
                    <a:gd name="connsiteY4" fmla="*/ 1050040 h 1071113"/>
                    <a:gd name="connsiteX5" fmla="*/ 749537 w 1809127"/>
                    <a:gd name="connsiteY5" fmla="*/ 1050040 h 1071113"/>
                    <a:gd name="connsiteX6" fmla="*/ 751511 w 1809127"/>
                    <a:gd name="connsiteY6" fmla="*/ 1050040 h 1071113"/>
                    <a:gd name="connsiteX7" fmla="*/ 783153 w 1809127"/>
                    <a:gd name="connsiteY7" fmla="*/ 1049722 h 1071113"/>
                    <a:gd name="connsiteX8" fmla="*/ 789583 w 1809127"/>
                    <a:gd name="connsiteY8" fmla="*/ 1049403 h 1071113"/>
                    <a:gd name="connsiteX9" fmla="*/ 819633 w 1809127"/>
                    <a:gd name="connsiteY9" fmla="*/ 1047684 h 1071113"/>
                    <a:gd name="connsiteX10" fmla="*/ 836887 w 1809127"/>
                    <a:gd name="connsiteY10" fmla="*/ 1045838 h 1071113"/>
                    <a:gd name="connsiteX11" fmla="*/ 839115 w 1809127"/>
                    <a:gd name="connsiteY11" fmla="*/ 1066721 h 1071113"/>
                    <a:gd name="connsiteX12" fmla="*/ 821098 w 1809127"/>
                    <a:gd name="connsiteY12" fmla="*/ 1068631 h 1071113"/>
                    <a:gd name="connsiteX13" fmla="*/ 790856 w 1809127"/>
                    <a:gd name="connsiteY13" fmla="*/ 1070349 h 1071113"/>
                    <a:gd name="connsiteX14" fmla="*/ 783853 w 1809127"/>
                    <a:gd name="connsiteY14" fmla="*/ 1070731 h 1071113"/>
                    <a:gd name="connsiteX15" fmla="*/ 783535 w 1809127"/>
                    <a:gd name="connsiteY15" fmla="*/ 1070731 h 1071113"/>
                    <a:gd name="connsiteX16" fmla="*/ 751702 w 1809127"/>
                    <a:gd name="connsiteY16" fmla="*/ 1071050 h 1071113"/>
                    <a:gd name="connsiteX17" fmla="*/ 749856 w 1809127"/>
                    <a:gd name="connsiteY17" fmla="*/ 1071050 h 1071113"/>
                    <a:gd name="connsiteX18" fmla="*/ 747882 w 1809127"/>
                    <a:gd name="connsiteY18" fmla="*/ 1071050 h 1071113"/>
                    <a:gd name="connsiteX19" fmla="*/ 650346 w 1809127"/>
                    <a:gd name="connsiteY19" fmla="*/ 1063410 h 1071113"/>
                    <a:gd name="connsiteX20" fmla="*/ 560132 w 1809127"/>
                    <a:gd name="connsiteY20" fmla="*/ 1045265 h 1071113"/>
                    <a:gd name="connsiteX21" fmla="*/ 557585 w 1809127"/>
                    <a:gd name="connsiteY21" fmla="*/ 1044565 h 1071113"/>
                    <a:gd name="connsiteX22" fmla="*/ 563124 w 1809127"/>
                    <a:gd name="connsiteY22" fmla="*/ 1024319 h 1071113"/>
                    <a:gd name="connsiteX23" fmla="*/ 565480 w 1809127"/>
                    <a:gd name="connsiteY23" fmla="*/ 1024956 h 1071113"/>
                    <a:gd name="connsiteX24" fmla="*/ 653211 w 1809127"/>
                    <a:gd name="connsiteY24" fmla="*/ 1042591 h 1071113"/>
                    <a:gd name="connsiteX25" fmla="*/ 650283 w 1809127"/>
                    <a:gd name="connsiteY25" fmla="*/ 1063410 h 1071113"/>
                    <a:gd name="connsiteX26" fmla="*/ 932449 w 1809127"/>
                    <a:gd name="connsiteY26" fmla="*/ 1051313 h 1071113"/>
                    <a:gd name="connsiteX27" fmla="*/ 927738 w 1809127"/>
                    <a:gd name="connsiteY27" fmla="*/ 1030877 h 1071113"/>
                    <a:gd name="connsiteX28" fmla="*/ 1016042 w 1809127"/>
                    <a:gd name="connsiteY28" fmla="*/ 1004837 h 1071113"/>
                    <a:gd name="connsiteX29" fmla="*/ 1023173 w 1809127"/>
                    <a:gd name="connsiteY29" fmla="*/ 1024574 h 1071113"/>
                    <a:gd name="connsiteX30" fmla="*/ 932449 w 1809127"/>
                    <a:gd name="connsiteY30" fmla="*/ 1051313 h 1071113"/>
                    <a:gd name="connsiteX31" fmla="*/ 468007 w 1809127"/>
                    <a:gd name="connsiteY31" fmla="*/ 1014196 h 1071113"/>
                    <a:gd name="connsiteX32" fmla="*/ 400139 w 1809127"/>
                    <a:gd name="connsiteY32" fmla="*/ 982618 h 1071113"/>
                    <a:gd name="connsiteX33" fmla="*/ 382759 w 1809127"/>
                    <a:gd name="connsiteY33" fmla="*/ 973323 h 1071113"/>
                    <a:gd name="connsiteX34" fmla="*/ 392881 w 1809127"/>
                    <a:gd name="connsiteY34" fmla="*/ 954923 h 1071113"/>
                    <a:gd name="connsiteX35" fmla="*/ 409817 w 1809127"/>
                    <a:gd name="connsiteY35" fmla="*/ 963964 h 1071113"/>
                    <a:gd name="connsiteX36" fmla="*/ 475902 w 1809127"/>
                    <a:gd name="connsiteY36" fmla="*/ 994715 h 1071113"/>
                    <a:gd name="connsiteX37" fmla="*/ 467944 w 1809127"/>
                    <a:gd name="connsiteY37" fmla="*/ 1014133 h 1071113"/>
                    <a:gd name="connsiteX38" fmla="*/ 1110077 w 1809127"/>
                    <a:gd name="connsiteY38" fmla="*/ 987138 h 1071113"/>
                    <a:gd name="connsiteX39" fmla="*/ 1100591 w 1809127"/>
                    <a:gd name="connsiteY39" fmla="*/ 968420 h 1071113"/>
                    <a:gd name="connsiteX40" fmla="*/ 1179918 w 1809127"/>
                    <a:gd name="connsiteY40" fmla="*/ 921753 h 1071113"/>
                    <a:gd name="connsiteX41" fmla="*/ 1191633 w 1809127"/>
                    <a:gd name="connsiteY41" fmla="*/ 939198 h 1071113"/>
                    <a:gd name="connsiteX42" fmla="*/ 1110077 w 1809127"/>
                    <a:gd name="connsiteY42" fmla="*/ 987202 h 1071113"/>
                    <a:gd name="connsiteX43" fmla="*/ 302922 w 1809127"/>
                    <a:gd name="connsiteY43" fmla="*/ 922517 h 1071113"/>
                    <a:gd name="connsiteX44" fmla="*/ 229961 w 1809127"/>
                    <a:gd name="connsiteY44" fmla="*/ 862290 h 1071113"/>
                    <a:gd name="connsiteX45" fmla="*/ 244286 w 1809127"/>
                    <a:gd name="connsiteY45" fmla="*/ 846946 h 1071113"/>
                    <a:gd name="connsiteX46" fmla="*/ 315273 w 1809127"/>
                    <a:gd name="connsiteY46" fmla="*/ 905519 h 1071113"/>
                    <a:gd name="connsiteX47" fmla="*/ 302922 w 1809127"/>
                    <a:gd name="connsiteY47" fmla="*/ 922517 h 1071113"/>
                    <a:gd name="connsiteX48" fmla="*/ 1266694 w 1809127"/>
                    <a:gd name="connsiteY48" fmla="*/ 881708 h 1071113"/>
                    <a:gd name="connsiteX49" fmla="*/ 1252943 w 1809127"/>
                    <a:gd name="connsiteY49" fmla="*/ 865855 h 1071113"/>
                    <a:gd name="connsiteX50" fmla="*/ 1318710 w 1809127"/>
                    <a:gd name="connsiteY50" fmla="*/ 801489 h 1071113"/>
                    <a:gd name="connsiteX51" fmla="*/ 1334308 w 1809127"/>
                    <a:gd name="connsiteY51" fmla="*/ 815559 h 1071113"/>
                    <a:gd name="connsiteX52" fmla="*/ 1266694 w 1809127"/>
                    <a:gd name="connsiteY52" fmla="*/ 881708 h 1071113"/>
                    <a:gd name="connsiteX53" fmla="*/ 164894 w 1809127"/>
                    <a:gd name="connsiteY53" fmla="*/ 793658 h 1071113"/>
                    <a:gd name="connsiteX54" fmla="*/ 139747 w 1809127"/>
                    <a:gd name="connsiteY54" fmla="*/ 761889 h 1071113"/>
                    <a:gd name="connsiteX55" fmla="*/ 108805 w 1809127"/>
                    <a:gd name="connsiteY55" fmla="*/ 717450 h 1071113"/>
                    <a:gd name="connsiteX56" fmla="*/ 126440 w 1809127"/>
                    <a:gd name="connsiteY56" fmla="*/ 706054 h 1071113"/>
                    <a:gd name="connsiteX57" fmla="*/ 156554 w 1809127"/>
                    <a:gd name="connsiteY57" fmla="*/ 749283 h 1071113"/>
                    <a:gd name="connsiteX58" fmla="*/ 181002 w 1809127"/>
                    <a:gd name="connsiteY58" fmla="*/ 780161 h 1071113"/>
                    <a:gd name="connsiteX59" fmla="*/ 164894 w 1809127"/>
                    <a:gd name="connsiteY59" fmla="*/ 793658 h 1071113"/>
                    <a:gd name="connsiteX60" fmla="*/ 1393326 w 1809127"/>
                    <a:gd name="connsiteY60" fmla="*/ 741325 h 1071113"/>
                    <a:gd name="connsiteX61" fmla="*/ 1375881 w 1809127"/>
                    <a:gd name="connsiteY61" fmla="*/ 729610 h 1071113"/>
                    <a:gd name="connsiteX62" fmla="*/ 1394981 w 1809127"/>
                    <a:gd name="connsiteY62" fmla="*/ 701024 h 1071113"/>
                    <a:gd name="connsiteX63" fmla="*/ 1398292 w 1809127"/>
                    <a:gd name="connsiteY63" fmla="*/ 695740 h 1071113"/>
                    <a:gd name="connsiteX64" fmla="*/ 1400329 w 1809127"/>
                    <a:gd name="connsiteY64" fmla="*/ 692302 h 1071113"/>
                    <a:gd name="connsiteX65" fmla="*/ 1416500 w 1809127"/>
                    <a:gd name="connsiteY65" fmla="*/ 665180 h 1071113"/>
                    <a:gd name="connsiteX66" fmla="*/ 1424586 w 1809127"/>
                    <a:gd name="connsiteY66" fmla="*/ 650855 h 1071113"/>
                    <a:gd name="connsiteX67" fmla="*/ 1442922 w 1809127"/>
                    <a:gd name="connsiteY67" fmla="*/ 661169 h 1071113"/>
                    <a:gd name="connsiteX68" fmla="*/ 1434709 w 1809127"/>
                    <a:gd name="connsiteY68" fmla="*/ 675812 h 1071113"/>
                    <a:gd name="connsiteX69" fmla="*/ 1418410 w 1809127"/>
                    <a:gd name="connsiteY69" fmla="*/ 703189 h 1071113"/>
                    <a:gd name="connsiteX70" fmla="*/ 1416500 w 1809127"/>
                    <a:gd name="connsiteY70" fmla="*/ 706372 h 1071113"/>
                    <a:gd name="connsiteX71" fmla="*/ 1412489 w 1809127"/>
                    <a:gd name="connsiteY71" fmla="*/ 712802 h 1071113"/>
                    <a:gd name="connsiteX72" fmla="*/ 1393453 w 1809127"/>
                    <a:gd name="connsiteY72" fmla="*/ 741325 h 1071113"/>
                    <a:gd name="connsiteX73" fmla="*/ 62456 w 1809127"/>
                    <a:gd name="connsiteY73" fmla="*/ 635003 h 1071113"/>
                    <a:gd name="connsiteX74" fmla="*/ 26421 w 1809127"/>
                    <a:gd name="connsiteY74" fmla="*/ 547526 h 1071113"/>
                    <a:gd name="connsiteX75" fmla="*/ 46285 w 1809127"/>
                    <a:gd name="connsiteY75" fmla="*/ 540714 h 1071113"/>
                    <a:gd name="connsiteX76" fmla="*/ 81365 w 1809127"/>
                    <a:gd name="connsiteY76" fmla="*/ 625835 h 1071113"/>
                    <a:gd name="connsiteX77" fmla="*/ 62456 w 1809127"/>
                    <a:gd name="connsiteY77" fmla="*/ 635003 h 1071113"/>
                    <a:gd name="connsiteX78" fmla="*/ 1488570 w 1809127"/>
                    <a:gd name="connsiteY78" fmla="*/ 579868 h 1071113"/>
                    <a:gd name="connsiteX79" fmla="*/ 1470234 w 1809127"/>
                    <a:gd name="connsiteY79" fmla="*/ 569554 h 1071113"/>
                    <a:gd name="connsiteX80" fmla="*/ 1516010 w 1809127"/>
                    <a:gd name="connsiteY80" fmla="*/ 488189 h 1071113"/>
                    <a:gd name="connsiteX81" fmla="*/ 1534346 w 1809127"/>
                    <a:gd name="connsiteY81" fmla="*/ 498503 h 1071113"/>
                    <a:gd name="connsiteX82" fmla="*/ 1488570 w 1809127"/>
                    <a:gd name="connsiteY82" fmla="*/ 579868 h 1071113"/>
                    <a:gd name="connsiteX83" fmla="*/ 1210 w 1809127"/>
                    <a:gd name="connsiteY83" fmla="*/ 456356 h 1071113"/>
                    <a:gd name="connsiteX84" fmla="*/ 0 w 1809127"/>
                    <a:gd name="connsiteY84" fmla="*/ 450372 h 1071113"/>
                    <a:gd name="connsiteX85" fmla="*/ 20564 w 1809127"/>
                    <a:gd name="connsiteY85" fmla="*/ 446170 h 1071113"/>
                    <a:gd name="connsiteX86" fmla="*/ 21774 w 1809127"/>
                    <a:gd name="connsiteY86" fmla="*/ 451963 h 1071113"/>
                    <a:gd name="connsiteX87" fmla="*/ 1210 w 1809127"/>
                    <a:gd name="connsiteY87" fmla="*/ 456293 h 1071113"/>
                    <a:gd name="connsiteX88" fmla="*/ 1580121 w 1809127"/>
                    <a:gd name="connsiteY88" fmla="*/ 417138 h 1071113"/>
                    <a:gd name="connsiteX89" fmla="*/ 1561786 w 1809127"/>
                    <a:gd name="connsiteY89" fmla="*/ 406824 h 1071113"/>
                    <a:gd name="connsiteX90" fmla="*/ 1607561 w 1809127"/>
                    <a:gd name="connsiteY90" fmla="*/ 325460 h 1071113"/>
                    <a:gd name="connsiteX91" fmla="*/ 1625897 w 1809127"/>
                    <a:gd name="connsiteY91" fmla="*/ 335773 h 1071113"/>
                    <a:gd name="connsiteX92" fmla="*/ 1580121 w 1809127"/>
                    <a:gd name="connsiteY92" fmla="*/ 417138 h 1071113"/>
                    <a:gd name="connsiteX93" fmla="*/ 1671737 w 1809127"/>
                    <a:gd name="connsiteY93" fmla="*/ 254408 h 1071113"/>
                    <a:gd name="connsiteX94" fmla="*/ 1653401 w 1809127"/>
                    <a:gd name="connsiteY94" fmla="*/ 244095 h 1071113"/>
                    <a:gd name="connsiteX95" fmla="*/ 1699177 w 1809127"/>
                    <a:gd name="connsiteY95" fmla="*/ 162730 h 1071113"/>
                    <a:gd name="connsiteX96" fmla="*/ 1717512 w 1809127"/>
                    <a:gd name="connsiteY96" fmla="*/ 173044 h 1071113"/>
                    <a:gd name="connsiteX97" fmla="*/ 1671737 w 1809127"/>
                    <a:gd name="connsiteY97" fmla="*/ 254408 h 1071113"/>
                    <a:gd name="connsiteX98" fmla="*/ 1763351 w 1809127"/>
                    <a:gd name="connsiteY98" fmla="*/ 91679 h 1071113"/>
                    <a:gd name="connsiteX99" fmla="*/ 1745016 w 1809127"/>
                    <a:gd name="connsiteY99" fmla="*/ 81365 h 1071113"/>
                    <a:gd name="connsiteX100" fmla="*/ 1790791 w 1809127"/>
                    <a:gd name="connsiteY100" fmla="*/ 0 h 1071113"/>
                    <a:gd name="connsiteX101" fmla="*/ 1809127 w 1809127"/>
                    <a:gd name="connsiteY101" fmla="*/ 10314 h 1071113"/>
                    <a:gd name="connsiteX102" fmla="*/ 1763351 w 1809127"/>
                    <a:gd name="connsiteY102" fmla="*/ 91679 h 1071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1809127" h="1071113">
                      <a:moveTo>
                        <a:pt x="747882" y="1071114"/>
                      </a:moveTo>
                      <a:cubicBezTo>
                        <a:pt x="747182" y="1071114"/>
                        <a:pt x="746545" y="1071114"/>
                        <a:pt x="745845" y="1071114"/>
                      </a:cubicBezTo>
                      <a:lnTo>
                        <a:pt x="744380" y="1071114"/>
                      </a:lnTo>
                      <a:cubicBezTo>
                        <a:pt x="744380" y="1071114"/>
                        <a:pt x="745208" y="1050040"/>
                        <a:pt x="745208" y="1050040"/>
                      </a:cubicBezTo>
                      <a:lnTo>
                        <a:pt x="746672" y="1050040"/>
                      </a:lnTo>
                      <a:cubicBezTo>
                        <a:pt x="747627" y="1050167"/>
                        <a:pt x="748583" y="1050104"/>
                        <a:pt x="749537" y="1050040"/>
                      </a:cubicBezTo>
                      <a:cubicBezTo>
                        <a:pt x="750174" y="1050040"/>
                        <a:pt x="750874" y="1050040"/>
                        <a:pt x="751511" y="1050040"/>
                      </a:cubicBezTo>
                      <a:lnTo>
                        <a:pt x="783153" y="1049722"/>
                      </a:lnTo>
                      <a:cubicBezTo>
                        <a:pt x="785317" y="1049658"/>
                        <a:pt x="787482" y="1049531"/>
                        <a:pt x="789583" y="1049403"/>
                      </a:cubicBezTo>
                      <a:lnTo>
                        <a:pt x="819633" y="1047684"/>
                      </a:lnTo>
                      <a:lnTo>
                        <a:pt x="836887" y="1045838"/>
                      </a:lnTo>
                      <a:lnTo>
                        <a:pt x="839115" y="1066721"/>
                      </a:lnTo>
                      <a:lnTo>
                        <a:pt x="821098" y="1068631"/>
                      </a:lnTo>
                      <a:lnTo>
                        <a:pt x="790856" y="1070349"/>
                      </a:lnTo>
                      <a:cubicBezTo>
                        <a:pt x="788501" y="1070477"/>
                        <a:pt x="786209" y="1070604"/>
                        <a:pt x="783853" y="1070731"/>
                      </a:cubicBezTo>
                      <a:lnTo>
                        <a:pt x="783535" y="1070731"/>
                      </a:lnTo>
                      <a:cubicBezTo>
                        <a:pt x="783535" y="1070731"/>
                        <a:pt x="751702" y="1071050"/>
                        <a:pt x="751702" y="1071050"/>
                      </a:cubicBezTo>
                      <a:cubicBezTo>
                        <a:pt x="751002" y="1071050"/>
                        <a:pt x="750429" y="1071050"/>
                        <a:pt x="749856" y="1071050"/>
                      </a:cubicBezTo>
                      <a:cubicBezTo>
                        <a:pt x="749219" y="1071050"/>
                        <a:pt x="748519" y="1071050"/>
                        <a:pt x="747882" y="1071050"/>
                      </a:cubicBezTo>
                      <a:close/>
                      <a:moveTo>
                        <a:pt x="650346" y="1063410"/>
                      </a:moveTo>
                      <a:cubicBezTo>
                        <a:pt x="619978" y="1059144"/>
                        <a:pt x="589609" y="1053032"/>
                        <a:pt x="560132" y="1045265"/>
                      </a:cubicBezTo>
                      <a:lnTo>
                        <a:pt x="557585" y="1044565"/>
                      </a:lnTo>
                      <a:lnTo>
                        <a:pt x="563124" y="1024319"/>
                      </a:lnTo>
                      <a:lnTo>
                        <a:pt x="565480" y="1024956"/>
                      </a:lnTo>
                      <a:cubicBezTo>
                        <a:pt x="594193" y="1032532"/>
                        <a:pt x="623734" y="1038453"/>
                        <a:pt x="653211" y="1042591"/>
                      </a:cubicBezTo>
                      <a:lnTo>
                        <a:pt x="650283" y="1063410"/>
                      </a:lnTo>
                      <a:close/>
                      <a:moveTo>
                        <a:pt x="932449" y="1051313"/>
                      </a:moveTo>
                      <a:lnTo>
                        <a:pt x="927738" y="1030877"/>
                      </a:lnTo>
                      <a:cubicBezTo>
                        <a:pt x="957533" y="1024001"/>
                        <a:pt x="987266" y="1015215"/>
                        <a:pt x="1016042" y="1004837"/>
                      </a:cubicBezTo>
                      <a:lnTo>
                        <a:pt x="1023173" y="1024574"/>
                      </a:lnTo>
                      <a:cubicBezTo>
                        <a:pt x="993632" y="1035270"/>
                        <a:pt x="963073" y="1044246"/>
                        <a:pt x="932449" y="1051313"/>
                      </a:cubicBezTo>
                      <a:close/>
                      <a:moveTo>
                        <a:pt x="468007" y="1014196"/>
                      </a:moveTo>
                      <a:cubicBezTo>
                        <a:pt x="445024" y="1004774"/>
                        <a:pt x="422168" y="994141"/>
                        <a:pt x="400139" y="982618"/>
                      </a:cubicBezTo>
                      <a:cubicBezTo>
                        <a:pt x="394410" y="979625"/>
                        <a:pt x="388552" y="976506"/>
                        <a:pt x="382759" y="973323"/>
                      </a:cubicBezTo>
                      <a:lnTo>
                        <a:pt x="392881" y="954923"/>
                      </a:lnTo>
                      <a:cubicBezTo>
                        <a:pt x="398484" y="958043"/>
                        <a:pt x="404214" y="961099"/>
                        <a:pt x="409817" y="963964"/>
                      </a:cubicBezTo>
                      <a:cubicBezTo>
                        <a:pt x="431272" y="975233"/>
                        <a:pt x="453491" y="985547"/>
                        <a:pt x="475902" y="994715"/>
                      </a:cubicBezTo>
                      <a:lnTo>
                        <a:pt x="467944" y="1014133"/>
                      </a:lnTo>
                      <a:close/>
                      <a:moveTo>
                        <a:pt x="1110077" y="987138"/>
                      </a:moveTo>
                      <a:lnTo>
                        <a:pt x="1100591" y="968420"/>
                      </a:lnTo>
                      <a:cubicBezTo>
                        <a:pt x="1127521" y="954732"/>
                        <a:pt x="1154197" y="939071"/>
                        <a:pt x="1179918" y="921753"/>
                      </a:cubicBezTo>
                      <a:lnTo>
                        <a:pt x="1191633" y="939198"/>
                      </a:lnTo>
                      <a:cubicBezTo>
                        <a:pt x="1165212" y="956961"/>
                        <a:pt x="1137771" y="973132"/>
                        <a:pt x="1110077" y="987202"/>
                      </a:cubicBezTo>
                      <a:close/>
                      <a:moveTo>
                        <a:pt x="302922" y="922517"/>
                      </a:moveTo>
                      <a:cubicBezTo>
                        <a:pt x="277456" y="904054"/>
                        <a:pt x="252944" y="883809"/>
                        <a:pt x="229961" y="862290"/>
                      </a:cubicBezTo>
                      <a:lnTo>
                        <a:pt x="244286" y="846946"/>
                      </a:lnTo>
                      <a:cubicBezTo>
                        <a:pt x="266632" y="867829"/>
                        <a:pt x="290507" y="887565"/>
                        <a:pt x="315273" y="905519"/>
                      </a:cubicBezTo>
                      <a:lnTo>
                        <a:pt x="302922" y="922517"/>
                      </a:lnTo>
                      <a:close/>
                      <a:moveTo>
                        <a:pt x="1266694" y="881708"/>
                      </a:moveTo>
                      <a:lnTo>
                        <a:pt x="1252943" y="865855"/>
                      </a:lnTo>
                      <a:cubicBezTo>
                        <a:pt x="1276117" y="845800"/>
                        <a:pt x="1298209" y="824154"/>
                        <a:pt x="1318710" y="801489"/>
                      </a:cubicBezTo>
                      <a:lnTo>
                        <a:pt x="1334308" y="815559"/>
                      </a:lnTo>
                      <a:cubicBezTo>
                        <a:pt x="1313235" y="838860"/>
                        <a:pt x="1290506" y="861144"/>
                        <a:pt x="1266694" y="881708"/>
                      </a:cubicBezTo>
                      <a:close/>
                      <a:moveTo>
                        <a:pt x="164894" y="793658"/>
                      </a:moveTo>
                      <a:cubicBezTo>
                        <a:pt x="156236" y="783344"/>
                        <a:pt x="147832" y="772648"/>
                        <a:pt x="139747" y="761889"/>
                      </a:cubicBezTo>
                      <a:cubicBezTo>
                        <a:pt x="128987" y="747564"/>
                        <a:pt x="118546" y="732602"/>
                        <a:pt x="108805" y="717450"/>
                      </a:cubicBezTo>
                      <a:lnTo>
                        <a:pt x="126440" y="706054"/>
                      </a:lnTo>
                      <a:cubicBezTo>
                        <a:pt x="135926" y="720761"/>
                        <a:pt x="146049" y="735340"/>
                        <a:pt x="156554" y="749283"/>
                      </a:cubicBezTo>
                      <a:cubicBezTo>
                        <a:pt x="164385" y="759724"/>
                        <a:pt x="172598" y="770165"/>
                        <a:pt x="181002" y="780161"/>
                      </a:cubicBezTo>
                      <a:lnTo>
                        <a:pt x="164894" y="793658"/>
                      </a:lnTo>
                      <a:close/>
                      <a:moveTo>
                        <a:pt x="1393326" y="741325"/>
                      </a:moveTo>
                      <a:lnTo>
                        <a:pt x="1375881" y="729610"/>
                      </a:lnTo>
                      <a:lnTo>
                        <a:pt x="1394981" y="701024"/>
                      </a:lnTo>
                      <a:cubicBezTo>
                        <a:pt x="1396127" y="699369"/>
                        <a:pt x="1397146" y="697586"/>
                        <a:pt x="1398292" y="695740"/>
                      </a:cubicBezTo>
                      <a:cubicBezTo>
                        <a:pt x="1398992" y="694594"/>
                        <a:pt x="1399629" y="693448"/>
                        <a:pt x="1400329" y="692302"/>
                      </a:cubicBezTo>
                      <a:lnTo>
                        <a:pt x="1416500" y="665180"/>
                      </a:lnTo>
                      <a:lnTo>
                        <a:pt x="1424586" y="650855"/>
                      </a:lnTo>
                      <a:lnTo>
                        <a:pt x="1442922" y="661169"/>
                      </a:lnTo>
                      <a:lnTo>
                        <a:pt x="1434709" y="675812"/>
                      </a:lnTo>
                      <a:lnTo>
                        <a:pt x="1418410" y="703189"/>
                      </a:lnTo>
                      <a:cubicBezTo>
                        <a:pt x="1417710" y="704335"/>
                        <a:pt x="1417137" y="705353"/>
                        <a:pt x="1416500" y="706372"/>
                      </a:cubicBezTo>
                      <a:cubicBezTo>
                        <a:pt x="1415291" y="708473"/>
                        <a:pt x="1414017" y="710638"/>
                        <a:pt x="1412489" y="712802"/>
                      </a:cubicBezTo>
                      <a:lnTo>
                        <a:pt x="1393453" y="741325"/>
                      </a:lnTo>
                      <a:close/>
                      <a:moveTo>
                        <a:pt x="62456" y="635003"/>
                      </a:moveTo>
                      <a:cubicBezTo>
                        <a:pt x="48768" y="606735"/>
                        <a:pt x="36608" y="577258"/>
                        <a:pt x="26421" y="547526"/>
                      </a:cubicBezTo>
                      <a:lnTo>
                        <a:pt x="46285" y="540714"/>
                      </a:lnTo>
                      <a:cubicBezTo>
                        <a:pt x="56217" y="569681"/>
                        <a:pt x="67995" y="598268"/>
                        <a:pt x="81365" y="625835"/>
                      </a:cubicBezTo>
                      <a:lnTo>
                        <a:pt x="62456" y="635003"/>
                      </a:lnTo>
                      <a:close/>
                      <a:moveTo>
                        <a:pt x="1488570" y="579868"/>
                      </a:moveTo>
                      <a:lnTo>
                        <a:pt x="1470234" y="569554"/>
                      </a:lnTo>
                      <a:lnTo>
                        <a:pt x="1516010" y="488189"/>
                      </a:lnTo>
                      <a:lnTo>
                        <a:pt x="1534346" y="498503"/>
                      </a:lnTo>
                      <a:lnTo>
                        <a:pt x="1488570" y="579868"/>
                      </a:lnTo>
                      <a:close/>
                      <a:moveTo>
                        <a:pt x="1210" y="456356"/>
                      </a:moveTo>
                      <a:cubicBezTo>
                        <a:pt x="764" y="454383"/>
                        <a:pt x="382" y="452345"/>
                        <a:pt x="0" y="450372"/>
                      </a:cubicBezTo>
                      <a:lnTo>
                        <a:pt x="20564" y="446170"/>
                      </a:lnTo>
                      <a:cubicBezTo>
                        <a:pt x="20946" y="448080"/>
                        <a:pt x="21328" y="450054"/>
                        <a:pt x="21774" y="451963"/>
                      </a:cubicBezTo>
                      <a:lnTo>
                        <a:pt x="1210" y="456293"/>
                      </a:lnTo>
                      <a:close/>
                      <a:moveTo>
                        <a:pt x="1580121" y="417138"/>
                      </a:moveTo>
                      <a:lnTo>
                        <a:pt x="1561786" y="406824"/>
                      </a:lnTo>
                      <a:lnTo>
                        <a:pt x="1607561" y="325460"/>
                      </a:lnTo>
                      <a:lnTo>
                        <a:pt x="1625897" y="335773"/>
                      </a:lnTo>
                      <a:lnTo>
                        <a:pt x="1580121" y="417138"/>
                      </a:lnTo>
                      <a:close/>
                      <a:moveTo>
                        <a:pt x="1671737" y="254408"/>
                      </a:moveTo>
                      <a:lnTo>
                        <a:pt x="1653401" y="244095"/>
                      </a:lnTo>
                      <a:lnTo>
                        <a:pt x="1699177" y="162730"/>
                      </a:lnTo>
                      <a:lnTo>
                        <a:pt x="1717512" y="173044"/>
                      </a:lnTo>
                      <a:lnTo>
                        <a:pt x="1671737" y="254408"/>
                      </a:lnTo>
                      <a:close/>
                      <a:moveTo>
                        <a:pt x="1763351" y="91679"/>
                      </a:moveTo>
                      <a:lnTo>
                        <a:pt x="1745016" y="81365"/>
                      </a:lnTo>
                      <a:lnTo>
                        <a:pt x="1790791" y="0"/>
                      </a:lnTo>
                      <a:lnTo>
                        <a:pt x="1809127" y="10314"/>
                      </a:lnTo>
                      <a:lnTo>
                        <a:pt x="1763351" y="9167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94941C56-0A39-DB80-716A-3AAD15583C0E}"/>
                    </a:ext>
                  </a:extLst>
                </p:cNvPr>
                <p:cNvSpPr/>
                <p:nvPr/>
              </p:nvSpPr>
              <p:spPr>
                <a:xfrm>
                  <a:off x="4496970" y="2340950"/>
                  <a:ext cx="1507032" cy="1055451"/>
                </a:xfrm>
                <a:custGeom>
                  <a:avLst/>
                  <a:gdLst>
                    <a:gd name="connsiteX0" fmla="*/ 1494236 w 1507032"/>
                    <a:gd name="connsiteY0" fmla="*/ 0 h 1055451"/>
                    <a:gd name="connsiteX1" fmla="*/ 1161136 w 1507032"/>
                    <a:gd name="connsiteY1" fmla="*/ 591901 h 1055451"/>
                    <a:gd name="connsiteX2" fmla="*/ 1077862 w 1507032"/>
                    <a:gd name="connsiteY2" fmla="*/ 739860 h 1055451"/>
                    <a:gd name="connsiteX3" fmla="*/ 1072641 w 1507032"/>
                    <a:gd name="connsiteY3" fmla="*/ 749092 h 1055451"/>
                    <a:gd name="connsiteX4" fmla="*/ 1071495 w 1507032"/>
                    <a:gd name="connsiteY4" fmla="*/ 751002 h 1055451"/>
                    <a:gd name="connsiteX5" fmla="*/ 1070476 w 1507032"/>
                    <a:gd name="connsiteY5" fmla="*/ 752721 h 1055451"/>
                    <a:gd name="connsiteX6" fmla="*/ 1068439 w 1507032"/>
                    <a:gd name="connsiteY6" fmla="*/ 756159 h 1055451"/>
                    <a:gd name="connsiteX7" fmla="*/ 1060290 w 1507032"/>
                    <a:gd name="connsiteY7" fmla="*/ 769847 h 1055451"/>
                    <a:gd name="connsiteX8" fmla="*/ 1056152 w 1507032"/>
                    <a:gd name="connsiteY8" fmla="*/ 776659 h 1055451"/>
                    <a:gd name="connsiteX9" fmla="*/ 1051695 w 1507032"/>
                    <a:gd name="connsiteY9" fmla="*/ 783280 h 1055451"/>
                    <a:gd name="connsiteX10" fmla="*/ 1042909 w 1507032"/>
                    <a:gd name="connsiteY10" fmla="*/ 796523 h 1055451"/>
                    <a:gd name="connsiteX11" fmla="*/ 1040681 w 1507032"/>
                    <a:gd name="connsiteY11" fmla="*/ 799834 h 1055451"/>
                    <a:gd name="connsiteX12" fmla="*/ 1038262 w 1507032"/>
                    <a:gd name="connsiteY12" fmla="*/ 803017 h 1055451"/>
                    <a:gd name="connsiteX13" fmla="*/ 1033487 w 1507032"/>
                    <a:gd name="connsiteY13" fmla="*/ 809383 h 1055451"/>
                    <a:gd name="connsiteX14" fmla="*/ 1024064 w 1507032"/>
                    <a:gd name="connsiteY14" fmla="*/ 822180 h 1055451"/>
                    <a:gd name="connsiteX15" fmla="*/ 1013941 w 1507032"/>
                    <a:gd name="connsiteY15" fmla="*/ 834404 h 1055451"/>
                    <a:gd name="connsiteX16" fmla="*/ 1008912 w 1507032"/>
                    <a:gd name="connsiteY16" fmla="*/ 840516 h 1055451"/>
                    <a:gd name="connsiteX17" fmla="*/ 1003819 w 1507032"/>
                    <a:gd name="connsiteY17" fmla="*/ 846564 h 1055451"/>
                    <a:gd name="connsiteX18" fmla="*/ 910357 w 1507032"/>
                    <a:gd name="connsiteY18" fmla="*/ 931749 h 1055451"/>
                    <a:gd name="connsiteX19" fmla="*/ 800215 w 1507032"/>
                    <a:gd name="connsiteY19" fmla="*/ 994396 h 1055451"/>
                    <a:gd name="connsiteX20" fmla="*/ 678741 w 1507032"/>
                    <a:gd name="connsiteY20" fmla="*/ 1031386 h 1055451"/>
                    <a:gd name="connsiteX21" fmla="*/ 674857 w 1507032"/>
                    <a:gd name="connsiteY21" fmla="*/ 1032214 h 1055451"/>
                    <a:gd name="connsiteX22" fmla="*/ 670910 w 1507032"/>
                    <a:gd name="connsiteY22" fmla="*/ 1032850 h 1055451"/>
                    <a:gd name="connsiteX23" fmla="*/ 663079 w 1507032"/>
                    <a:gd name="connsiteY23" fmla="*/ 1034060 h 1055451"/>
                    <a:gd name="connsiteX24" fmla="*/ 647354 w 1507032"/>
                    <a:gd name="connsiteY24" fmla="*/ 1036543 h 1055451"/>
                    <a:gd name="connsiteX25" fmla="*/ 631564 w 1507032"/>
                    <a:gd name="connsiteY25" fmla="*/ 1038198 h 1055451"/>
                    <a:gd name="connsiteX26" fmla="*/ 623670 w 1507032"/>
                    <a:gd name="connsiteY26" fmla="*/ 1039090 h 1055451"/>
                    <a:gd name="connsiteX27" fmla="*/ 619723 w 1507032"/>
                    <a:gd name="connsiteY27" fmla="*/ 1039535 h 1055451"/>
                    <a:gd name="connsiteX28" fmla="*/ 615775 w 1507032"/>
                    <a:gd name="connsiteY28" fmla="*/ 1039726 h 1055451"/>
                    <a:gd name="connsiteX29" fmla="*/ 599923 w 1507032"/>
                    <a:gd name="connsiteY29" fmla="*/ 1040617 h 1055451"/>
                    <a:gd name="connsiteX30" fmla="*/ 592028 w 1507032"/>
                    <a:gd name="connsiteY30" fmla="*/ 1041063 h 1055451"/>
                    <a:gd name="connsiteX31" fmla="*/ 584070 w 1507032"/>
                    <a:gd name="connsiteY31" fmla="*/ 1041063 h 1055451"/>
                    <a:gd name="connsiteX32" fmla="*/ 568217 w 1507032"/>
                    <a:gd name="connsiteY32" fmla="*/ 1041254 h 1055451"/>
                    <a:gd name="connsiteX33" fmla="*/ 564270 w 1507032"/>
                    <a:gd name="connsiteY33" fmla="*/ 1041254 h 1055451"/>
                    <a:gd name="connsiteX34" fmla="*/ 560322 w 1507032"/>
                    <a:gd name="connsiteY34" fmla="*/ 1041063 h 1055451"/>
                    <a:gd name="connsiteX35" fmla="*/ 552428 w 1507032"/>
                    <a:gd name="connsiteY35" fmla="*/ 1040745 h 1055451"/>
                    <a:gd name="connsiteX36" fmla="*/ 427325 w 1507032"/>
                    <a:gd name="connsiteY36" fmla="*/ 1022218 h 1055451"/>
                    <a:gd name="connsiteX37" fmla="*/ 309288 w 1507032"/>
                    <a:gd name="connsiteY37" fmla="*/ 975869 h 1055451"/>
                    <a:gd name="connsiteX38" fmla="*/ 295155 w 1507032"/>
                    <a:gd name="connsiteY38" fmla="*/ 968420 h 1055451"/>
                    <a:gd name="connsiteX39" fmla="*/ 281339 w 1507032"/>
                    <a:gd name="connsiteY39" fmla="*/ 960462 h 1055451"/>
                    <a:gd name="connsiteX40" fmla="*/ 267778 w 1507032"/>
                    <a:gd name="connsiteY40" fmla="*/ 952122 h 1055451"/>
                    <a:gd name="connsiteX41" fmla="*/ 254472 w 1507032"/>
                    <a:gd name="connsiteY41" fmla="*/ 943400 h 1055451"/>
                    <a:gd name="connsiteX42" fmla="*/ 203858 w 1507032"/>
                    <a:gd name="connsiteY42" fmla="*/ 905137 h 1055451"/>
                    <a:gd name="connsiteX43" fmla="*/ 117145 w 1507032"/>
                    <a:gd name="connsiteY43" fmla="*/ 813076 h 1055451"/>
                    <a:gd name="connsiteX44" fmla="*/ 14006 w 1507032"/>
                    <a:gd name="connsiteY44" fmla="*/ 582988 h 1055451"/>
                    <a:gd name="connsiteX45" fmla="*/ 0 w 1507032"/>
                    <a:gd name="connsiteY45" fmla="*/ 585853 h 1055451"/>
                    <a:gd name="connsiteX46" fmla="*/ 105749 w 1507032"/>
                    <a:gd name="connsiteY46" fmla="*/ 821671 h 1055451"/>
                    <a:gd name="connsiteX47" fmla="*/ 194626 w 1507032"/>
                    <a:gd name="connsiteY47" fmla="*/ 916024 h 1055451"/>
                    <a:gd name="connsiteX48" fmla="*/ 246514 w 1507032"/>
                    <a:gd name="connsiteY48" fmla="*/ 955242 h 1055451"/>
                    <a:gd name="connsiteX49" fmla="*/ 260202 w 1507032"/>
                    <a:gd name="connsiteY49" fmla="*/ 964155 h 1055451"/>
                    <a:gd name="connsiteX50" fmla="*/ 274145 w 1507032"/>
                    <a:gd name="connsiteY50" fmla="*/ 972686 h 1055451"/>
                    <a:gd name="connsiteX51" fmla="*/ 288342 w 1507032"/>
                    <a:gd name="connsiteY51" fmla="*/ 980835 h 1055451"/>
                    <a:gd name="connsiteX52" fmla="*/ 302795 w 1507032"/>
                    <a:gd name="connsiteY52" fmla="*/ 988475 h 1055451"/>
                    <a:gd name="connsiteX53" fmla="*/ 423760 w 1507032"/>
                    <a:gd name="connsiteY53" fmla="*/ 1035970 h 1055451"/>
                    <a:gd name="connsiteX54" fmla="*/ 551982 w 1507032"/>
                    <a:gd name="connsiteY54" fmla="*/ 1054942 h 1055451"/>
                    <a:gd name="connsiteX55" fmla="*/ 560132 w 1507032"/>
                    <a:gd name="connsiteY55" fmla="*/ 1055261 h 1055451"/>
                    <a:gd name="connsiteX56" fmla="*/ 564206 w 1507032"/>
                    <a:gd name="connsiteY56" fmla="*/ 1055452 h 1055451"/>
                    <a:gd name="connsiteX57" fmla="*/ 568281 w 1507032"/>
                    <a:gd name="connsiteY57" fmla="*/ 1055452 h 1055451"/>
                    <a:gd name="connsiteX58" fmla="*/ 584516 w 1507032"/>
                    <a:gd name="connsiteY58" fmla="*/ 1055261 h 1055451"/>
                    <a:gd name="connsiteX59" fmla="*/ 592665 w 1507032"/>
                    <a:gd name="connsiteY59" fmla="*/ 1055261 h 1055451"/>
                    <a:gd name="connsiteX60" fmla="*/ 600814 w 1507032"/>
                    <a:gd name="connsiteY60" fmla="*/ 1054751 h 1055451"/>
                    <a:gd name="connsiteX61" fmla="*/ 617049 w 1507032"/>
                    <a:gd name="connsiteY61" fmla="*/ 1053860 h 1055451"/>
                    <a:gd name="connsiteX62" fmla="*/ 621124 w 1507032"/>
                    <a:gd name="connsiteY62" fmla="*/ 1053669 h 1055451"/>
                    <a:gd name="connsiteX63" fmla="*/ 625198 w 1507032"/>
                    <a:gd name="connsiteY63" fmla="*/ 1053223 h 1055451"/>
                    <a:gd name="connsiteX64" fmla="*/ 633284 w 1507032"/>
                    <a:gd name="connsiteY64" fmla="*/ 1052332 h 1055451"/>
                    <a:gd name="connsiteX65" fmla="*/ 649454 w 1507032"/>
                    <a:gd name="connsiteY65" fmla="*/ 1050677 h 1055451"/>
                    <a:gd name="connsiteX66" fmla="*/ 665562 w 1507032"/>
                    <a:gd name="connsiteY66" fmla="*/ 1048130 h 1055451"/>
                    <a:gd name="connsiteX67" fmla="*/ 673648 w 1507032"/>
                    <a:gd name="connsiteY67" fmla="*/ 1046920 h 1055451"/>
                    <a:gd name="connsiteX68" fmla="*/ 677659 w 1507032"/>
                    <a:gd name="connsiteY68" fmla="*/ 1046284 h 1055451"/>
                    <a:gd name="connsiteX69" fmla="*/ 681669 w 1507032"/>
                    <a:gd name="connsiteY69" fmla="*/ 1045456 h 1055451"/>
                    <a:gd name="connsiteX70" fmla="*/ 806136 w 1507032"/>
                    <a:gd name="connsiteY70" fmla="*/ 1007511 h 1055451"/>
                    <a:gd name="connsiteX71" fmla="*/ 919016 w 1507032"/>
                    <a:gd name="connsiteY71" fmla="*/ 943273 h 1055451"/>
                    <a:gd name="connsiteX72" fmla="*/ 1014833 w 1507032"/>
                    <a:gd name="connsiteY72" fmla="*/ 855987 h 1055451"/>
                    <a:gd name="connsiteX73" fmla="*/ 1020053 w 1507032"/>
                    <a:gd name="connsiteY73" fmla="*/ 849811 h 1055451"/>
                    <a:gd name="connsiteX74" fmla="*/ 1025210 w 1507032"/>
                    <a:gd name="connsiteY74" fmla="*/ 843508 h 1055451"/>
                    <a:gd name="connsiteX75" fmla="*/ 1035588 w 1507032"/>
                    <a:gd name="connsiteY75" fmla="*/ 830966 h 1055451"/>
                    <a:gd name="connsiteX76" fmla="*/ 1045265 w 1507032"/>
                    <a:gd name="connsiteY76" fmla="*/ 817851 h 1055451"/>
                    <a:gd name="connsiteX77" fmla="*/ 1050167 w 1507032"/>
                    <a:gd name="connsiteY77" fmla="*/ 811357 h 1055451"/>
                    <a:gd name="connsiteX78" fmla="*/ 1052586 w 1507032"/>
                    <a:gd name="connsiteY78" fmla="*/ 808110 h 1055451"/>
                    <a:gd name="connsiteX79" fmla="*/ 1054815 w 1507032"/>
                    <a:gd name="connsiteY79" fmla="*/ 804736 h 1055451"/>
                    <a:gd name="connsiteX80" fmla="*/ 1063855 w 1507032"/>
                    <a:gd name="connsiteY80" fmla="*/ 791175 h 1055451"/>
                    <a:gd name="connsiteX81" fmla="*/ 1068439 w 1507032"/>
                    <a:gd name="connsiteY81" fmla="*/ 784426 h 1055451"/>
                    <a:gd name="connsiteX82" fmla="*/ 1072705 w 1507032"/>
                    <a:gd name="connsiteY82" fmla="*/ 777423 h 1055451"/>
                    <a:gd name="connsiteX83" fmla="*/ 1081109 w 1507032"/>
                    <a:gd name="connsiteY83" fmla="*/ 763353 h 1055451"/>
                    <a:gd name="connsiteX84" fmla="*/ 1083210 w 1507032"/>
                    <a:gd name="connsiteY84" fmla="*/ 759851 h 1055451"/>
                    <a:gd name="connsiteX85" fmla="*/ 1084292 w 1507032"/>
                    <a:gd name="connsiteY85" fmla="*/ 758132 h 1055451"/>
                    <a:gd name="connsiteX86" fmla="*/ 1085438 w 1507032"/>
                    <a:gd name="connsiteY86" fmla="*/ 756159 h 1055451"/>
                    <a:gd name="connsiteX87" fmla="*/ 1090659 w 1507032"/>
                    <a:gd name="connsiteY87" fmla="*/ 746927 h 1055451"/>
                    <a:gd name="connsiteX88" fmla="*/ 1173933 w 1507032"/>
                    <a:gd name="connsiteY88" fmla="*/ 598968 h 1055451"/>
                    <a:gd name="connsiteX89" fmla="*/ 1507033 w 1507032"/>
                    <a:gd name="connsiteY89" fmla="*/ 7067 h 1055451"/>
                    <a:gd name="connsiteX90" fmla="*/ 1494618 w 1507032"/>
                    <a:gd name="connsiteY90" fmla="*/ 64 h 10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1507032" h="1055451">
                      <a:moveTo>
                        <a:pt x="1494236" y="0"/>
                      </a:moveTo>
                      <a:lnTo>
                        <a:pt x="1161136" y="591901"/>
                      </a:lnTo>
                      <a:lnTo>
                        <a:pt x="1077862" y="739860"/>
                      </a:lnTo>
                      <a:lnTo>
                        <a:pt x="1072641" y="749092"/>
                      </a:lnTo>
                      <a:cubicBezTo>
                        <a:pt x="1072196" y="749920"/>
                        <a:pt x="1071877" y="750429"/>
                        <a:pt x="1071495" y="751002"/>
                      </a:cubicBezTo>
                      <a:lnTo>
                        <a:pt x="1070476" y="752721"/>
                      </a:lnTo>
                      <a:lnTo>
                        <a:pt x="1068439" y="756159"/>
                      </a:lnTo>
                      <a:lnTo>
                        <a:pt x="1060290" y="769847"/>
                      </a:lnTo>
                      <a:cubicBezTo>
                        <a:pt x="1058889" y="772139"/>
                        <a:pt x="1057680" y="774494"/>
                        <a:pt x="1056152" y="776659"/>
                      </a:cubicBezTo>
                      <a:lnTo>
                        <a:pt x="1051695" y="783280"/>
                      </a:lnTo>
                      <a:lnTo>
                        <a:pt x="1042909" y="796523"/>
                      </a:lnTo>
                      <a:cubicBezTo>
                        <a:pt x="1042145" y="797605"/>
                        <a:pt x="1041445" y="798751"/>
                        <a:pt x="1040681" y="799834"/>
                      </a:cubicBezTo>
                      <a:lnTo>
                        <a:pt x="1038262" y="803017"/>
                      </a:lnTo>
                      <a:lnTo>
                        <a:pt x="1033487" y="809383"/>
                      </a:lnTo>
                      <a:lnTo>
                        <a:pt x="1024064" y="822180"/>
                      </a:lnTo>
                      <a:lnTo>
                        <a:pt x="1013941" y="834404"/>
                      </a:lnTo>
                      <a:lnTo>
                        <a:pt x="1008912" y="840516"/>
                      </a:lnTo>
                      <a:cubicBezTo>
                        <a:pt x="1007193" y="842553"/>
                        <a:pt x="1005665" y="844654"/>
                        <a:pt x="1003819" y="846564"/>
                      </a:cubicBezTo>
                      <a:cubicBezTo>
                        <a:pt x="975933" y="878270"/>
                        <a:pt x="944546" y="906856"/>
                        <a:pt x="910357" y="931749"/>
                      </a:cubicBezTo>
                      <a:cubicBezTo>
                        <a:pt x="876169" y="956579"/>
                        <a:pt x="839306" y="977907"/>
                        <a:pt x="800215" y="994396"/>
                      </a:cubicBezTo>
                      <a:cubicBezTo>
                        <a:pt x="761252" y="1011013"/>
                        <a:pt x="720378" y="1023491"/>
                        <a:pt x="678741" y="1031386"/>
                      </a:cubicBezTo>
                      <a:lnTo>
                        <a:pt x="674857" y="1032214"/>
                      </a:lnTo>
                      <a:cubicBezTo>
                        <a:pt x="673584" y="1032468"/>
                        <a:pt x="672247" y="1032596"/>
                        <a:pt x="670910" y="1032850"/>
                      </a:cubicBezTo>
                      <a:lnTo>
                        <a:pt x="663079" y="1034060"/>
                      </a:lnTo>
                      <a:lnTo>
                        <a:pt x="647354" y="1036543"/>
                      </a:lnTo>
                      <a:lnTo>
                        <a:pt x="631564" y="1038198"/>
                      </a:lnTo>
                      <a:lnTo>
                        <a:pt x="623670" y="1039090"/>
                      </a:lnTo>
                      <a:lnTo>
                        <a:pt x="619723" y="1039535"/>
                      </a:lnTo>
                      <a:lnTo>
                        <a:pt x="615775" y="1039726"/>
                      </a:lnTo>
                      <a:lnTo>
                        <a:pt x="599923" y="1040617"/>
                      </a:lnTo>
                      <a:lnTo>
                        <a:pt x="592028" y="1041063"/>
                      </a:lnTo>
                      <a:lnTo>
                        <a:pt x="584070" y="1041063"/>
                      </a:lnTo>
                      <a:cubicBezTo>
                        <a:pt x="584070" y="1041063"/>
                        <a:pt x="568217" y="1041254"/>
                        <a:pt x="568217" y="1041254"/>
                      </a:cubicBezTo>
                      <a:cubicBezTo>
                        <a:pt x="566880" y="1041254"/>
                        <a:pt x="565543" y="1041318"/>
                        <a:pt x="564270" y="1041254"/>
                      </a:cubicBezTo>
                      <a:lnTo>
                        <a:pt x="560322" y="1041063"/>
                      </a:lnTo>
                      <a:lnTo>
                        <a:pt x="552428" y="1040745"/>
                      </a:lnTo>
                      <a:cubicBezTo>
                        <a:pt x="510154" y="1039153"/>
                        <a:pt x="468198" y="1032978"/>
                        <a:pt x="427325" y="1022218"/>
                      </a:cubicBezTo>
                      <a:cubicBezTo>
                        <a:pt x="386579" y="1011204"/>
                        <a:pt x="346979" y="995669"/>
                        <a:pt x="309288" y="975869"/>
                      </a:cubicBezTo>
                      <a:lnTo>
                        <a:pt x="295155" y="968420"/>
                      </a:lnTo>
                      <a:cubicBezTo>
                        <a:pt x="290507" y="965874"/>
                        <a:pt x="285923" y="963073"/>
                        <a:pt x="281339" y="960462"/>
                      </a:cubicBezTo>
                      <a:cubicBezTo>
                        <a:pt x="276755" y="957725"/>
                        <a:pt x="272298" y="954860"/>
                        <a:pt x="267778" y="952122"/>
                      </a:cubicBezTo>
                      <a:cubicBezTo>
                        <a:pt x="263258" y="949321"/>
                        <a:pt x="258929" y="946265"/>
                        <a:pt x="254472" y="943400"/>
                      </a:cubicBezTo>
                      <a:cubicBezTo>
                        <a:pt x="236836" y="931558"/>
                        <a:pt x="219965" y="918761"/>
                        <a:pt x="203858" y="905137"/>
                      </a:cubicBezTo>
                      <a:cubicBezTo>
                        <a:pt x="171579" y="877824"/>
                        <a:pt x="142484" y="846946"/>
                        <a:pt x="117145" y="813076"/>
                      </a:cubicBezTo>
                      <a:cubicBezTo>
                        <a:pt x="66403" y="745527"/>
                        <a:pt x="30878" y="666135"/>
                        <a:pt x="14006" y="582988"/>
                      </a:cubicBezTo>
                      <a:lnTo>
                        <a:pt x="0" y="585853"/>
                      </a:lnTo>
                      <a:cubicBezTo>
                        <a:pt x="17317" y="671101"/>
                        <a:pt x="53734" y="752402"/>
                        <a:pt x="105749" y="821671"/>
                      </a:cubicBezTo>
                      <a:cubicBezTo>
                        <a:pt x="131725" y="856369"/>
                        <a:pt x="161583" y="888010"/>
                        <a:pt x="194626" y="916024"/>
                      </a:cubicBezTo>
                      <a:cubicBezTo>
                        <a:pt x="211179" y="930030"/>
                        <a:pt x="228496" y="943145"/>
                        <a:pt x="246514" y="955242"/>
                      </a:cubicBezTo>
                      <a:cubicBezTo>
                        <a:pt x="251098" y="958170"/>
                        <a:pt x="255554" y="961290"/>
                        <a:pt x="260202" y="964155"/>
                      </a:cubicBezTo>
                      <a:cubicBezTo>
                        <a:pt x="264850" y="966956"/>
                        <a:pt x="269433" y="969949"/>
                        <a:pt x="274145" y="972686"/>
                      </a:cubicBezTo>
                      <a:cubicBezTo>
                        <a:pt x="278856" y="975360"/>
                        <a:pt x="283567" y="978225"/>
                        <a:pt x="288342" y="980835"/>
                      </a:cubicBezTo>
                      <a:lnTo>
                        <a:pt x="302795" y="988475"/>
                      </a:lnTo>
                      <a:cubicBezTo>
                        <a:pt x="341376" y="1008721"/>
                        <a:pt x="381931" y="1024637"/>
                        <a:pt x="423760" y="1035970"/>
                      </a:cubicBezTo>
                      <a:cubicBezTo>
                        <a:pt x="465651" y="1046984"/>
                        <a:pt x="508689" y="1053351"/>
                        <a:pt x="551982" y="1054942"/>
                      </a:cubicBezTo>
                      <a:lnTo>
                        <a:pt x="560132" y="1055261"/>
                      </a:lnTo>
                      <a:lnTo>
                        <a:pt x="564206" y="1055452"/>
                      </a:lnTo>
                      <a:cubicBezTo>
                        <a:pt x="565543" y="1055452"/>
                        <a:pt x="566944" y="1055452"/>
                        <a:pt x="568281" y="1055452"/>
                      </a:cubicBezTo>
                      <a:lnTo>
                        <a:pt x="584516" y="1055261"/>
                      </a:lnTo>
                      <a:lnTo>
                        <a:pt x="592665" y="1055261"/>
                      </a:lnTo>
                      <a:cubicBezTo>
                        <a:pt x="592665" y="1055261"/>
                        <a:pt x="600814" y="1054751"/>
                        <a:pt x="600814" y="1054751"/>
                      </a:cubicBezTo>
                      <a:lnTo>
                        <a:pt x="617049" y="1053860"/>
                      </a:lnTo>
                      <a:lnTo>
                        <a:pt x="621124" y="1053669"/>
                      </a:lnTo>
                      <a:lnTo>
                        <a:pt x="625198" y="1053223"/>
                      </a:lnTo>
                      <a:lnTo>
                        <a:pt x="633284" y="1052332"/>
                      </a:lnTo>
                      <a:lnTo>
                        <a:pt x="649454" y="1050677"/>
                      </a:lnTo>
                      <a:lnTo>
                        <a:pt x="665562" y="1048130"/>
                      </a:lnTo>
                      <a:lnTo>
                        <a:pt x="673648" y="1046920"/>
                      </a:lnTo>
                      <a:cubicBezTo>
                        <a:pt x="674985" y="1046729"/>
                        <a:pt x="676322" y="1046538"/>
                        <a:pt x="677659" y="1046284"/>
                      </a:cubicBezTo>
                      <a:lnTo>
                        <a:pt x="681669" y="1045456"/>
                      </a:lnTo>
                      <a:cubicBezTo>
                        <a:pt x="724389" y="1037371"/>
                        <a:pt x="766218" y="1024574"/>
                        <a:pt x="806136" y="1007511"/>
                      </a:cubicBezTo>
                      <a:cubicBezTo>
                        <a:pt x="846182" y="990576"/>
                        <a:pt x="883999" y="968739"/>
                        <a:pt x="919016" y="943273"/>
                      </a:cubicBezTo>
                      <a:cubicBezTo>
                        <a:pt x="954032" y="917806"/>
                        <a:pt x="986183" y="888456"/>
                        <a:pt x="1014833" y="855987"/>
                      </a:cubicBezTo>
                      <a:cubicBezTo>
                        <a:pt x="1016742" y="854077"/>
                        <a:pt x="1018334" y="851848"/>
                        <a:pt x="1020053" y="849811"/>
                      </a:cubicBezTo>
                      <a:lnTo>
                        <a:pt x="1025210" y="843508"/>
                      </a:lnTo>
                      <a:cubicBezTo>
                        <a:pt x="1028648" y="839306"/>
                        <a:pt x="1032150" y="835168"/>
                        <a:pt x="1035588" y="830966"/>
                      </a:cubicBezTo>
                      <a:lnTo>
                        <a:pt x="1045265" y="817851"/>
                      </a:lnTo>
                      <a:lnTo>
                        <a:pt x="1050167" y="811357"/>
                      </a:lnTo>
                      <a:lnTo>
                        <a:pt x="1052586" y="808110"/>
                      </a:lnTo>
                      <a:cubicBezTo>
                        <a:pt x="1053350" y="807028"/>
                        <a:pt x="1054114" y="805818"/>
                        <a:pt x="1054815" y="804736"/>
                      </a:cubicBezTo>
                      <a:lnTo>
                        <a:pt x="1063855" y="791175"/>
                      </a:lnTo>
                      <a:lnTo>
                        <a:pt x="1068439" y="784426"/>
                      </a:lnTo>
                      <a:cubicBezTo>
                        <a:pt x="1069967" y="782198"/>
                        <a:pt x="1071240" y="779779"/>
                        <a:pt x="1072705" y="777423"/>
                      </a:cubicBezTo>
                      <a:lnTo>
                        <a:pt x="1081109" y="763353"/>
                      </a:lnTo>
                      <a:lnTo>
                        <a:pt x="1083210" y="759851"/>
                      </a:lnTo>
                      <a:lnTo>
                        <a:pt x="1084292" y="758132"/>
                      </a:lnTo>
                      <a:cubicBezTo>
                        <a:pt x="1084674" y="757559"/>
                        <a:pt x="1084992" y="757050"/>
                        <a:pt x="1085438" y="756159"/>
                      </a:cubicBezTo>
                      <a:lnTo>
                        <a:pt x="1090659" y="746927"/>
                      </a:lnTo>
                      <a:lnTo>
                        <a:pt x="1173933" y="598968"/>
                      </a:lnTo>
                      <a:lnTo>
                        <a:pt x="1507033" y="7067"/>
                      </a:lnTo>
                      <a:lnTo>
                        <a:pt x="1494618" y="64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A4DE38B6-5E54-A8D3-786E-68CFE2EA49F1}"/>
                    </a:ext>
                  </a:extLst>
                </p:cNvPr>
                <p:cNvSpPr/>
                <p:nvPr/>
              </p:nvSpPr>
              <p:spPr>
                <a:xfrm>
                  <a:off x="4114847" y="2532011"/>
                  <a:ext cx="2228493" cy="1254244"/>
                </a:xfrm>
                <a:custGeom>
                  <a:avLst/>
                  <a:gdLst>
                    <a:gd name="connsiteX0" fmla="*/ 2216016 w 2228493"/>
                    <a:gd name="connsiteY0" fmla="*/ 127 h 1254244"/>
                    <a:gd name="connsiteX1" fmla="*/ 1882916 w 2228493"/>
                    <a:gd name="connsiteY1" fmla="*/ 592028 h 1254244"/>
                    <a:gd name="connsiteX2" fmla="*/ 1799641 w 2228493"/>
                    <a:gd name="connsiteY2" fmla="*/ 739988 h 1254244"/>
                    <a:gd name="connsiteX3" fmla="*/ 1794420 w 2228493"/>
                    <a:gd name="connsiteY3" fmla="*/ 749219 h 1254244"/>
                    <a:gd name="connsiteX4" fmla="*/ 1787799 w 2228493"/>
                    <a:gd name="connsiteY4" fmla="*/ 760488 h 1254244"/>
                    <a:gd name="connsiteX5" fmla="*/ 1774175 w 2228493"/>
                    <a:gd name="connsiteY5" fmla="*/ 783344 h 1254244"/>
                    <a:gd name="connsiteX6" fmla="*/ 1767235 w 2228493"/>
                    <a:gd name="connsiteY6" fmla="*/ 794677 h 1254244"/>
                    <a:gd name="connsiteX7" fmla="*/ 1759850 w 2228493"/>
                    <a:gd name="connsiteY7" fmla="*/ 805818 h 1254244"/>
                    <a:gd name="connsiteX8" fmla="*/ 1745016 w 2228493"/>
                    <a:gd name="connsiteY8" fmla="*/ 827974 h 1254244"/>
                    <a:gd name="connsiteX9" fmla="*/ 1741260 w 2228493"/>
                    <a:gd name="connsiteY9" fmla="*/ 833513 h 1254244"/>
                    <a:gd name="connsiteX10" fmla="*/ 1737312 w 2228493"/>
                    <a:gd name="connsiteY10" fmla="*/ 838861 h 1254244"/>
                    <a:gd name="connsiteX11" fmla="*/ 1729354 w 2228493"/>
                    <a:gd name="connsiteY11" fmla="*/ 849620 h 1254244"/>
                    <a:gd name="connsiteX12" fmla="*/ 1713374 w 2228493"/>
                    <a:gd name="connsiteY12" fmla="*/ 871012 h 1254244"/>
                    <a:gd name="connsiteX13" fmla="*/ 1696502 w 2228493"/>
                    <a:gd name="connsiteY13" fmla="*/ 891703 h 1254244"/>
                    <a:gd name="connsiteX14" fmla="*/ 1687971 w 2228493"/>
                    <a:gd name="connsiteY14" fmla="*/ 902017 h 1254244"/>
                    <a:gd name="connsiteX15" fmla="*/ 1679313 w 2228493"/>
                    <a:gd name="connsiteY15" fmla="*/ 912204 h 1254244"/>
                    <a:gd name="connsiteX16" fmla="*/ 1521613 w 2228493"/>
                    <a:gd name="connsiteY16" fmla="*/ 1056088 h 1254244"/>
                    <a:gd name="connsiteX17" fmla="*/ 1336345 w 2228493"/>
                    <a:gd name="connsiteY17" fmla="*/ 1161519 h 1254244"/>
                    <a:gd name="connsiteX18" fmla="*/ 1132614 w 2228493"/>
                    <a:gd name="connsiteY18" fmla="*/ 1223529 h 1254244"/>
                    <a:gd name="connsiteX19" fmla="*/ 1126057 w 2228493"/>
                    <a:gd name="connsiteY19" fmla="*/ 1224867 h 1254244"/>
                    <a:gd name="connsiteX20" fmla="*/ 1119499 w 2228493"/>
                    <a:gd name="connsiteY20" fmla="*/ 1225949 h 1254244"/>
                    <a:gd name="connsiteX21" fmla="*/ 1106321 w 2228493"/>
                    <a:gd name="connsiteY21" fmla="*/ 1227986 h 1254244"/>
                    <a:gd name="connsiteX22" fmla="*/ 1079963 w 2228493"/>
                    <a:gd name="connsiteY22" fmla="*/ 1231997 h 1254244"/>
                    <a:gd name="connsiteX23" fmla="*/ 1053414 w 2228493"/>
                    <a:gd name="connsiteY23" fmla="*/ 1234862 h 1254244"/>
                    <a:gd name="connsiteX24" fmla="*/ 1040172 w 2228493"/>
                    <a:gd name="connsiteY24" fmla="*/ 1236263 h 1254244"/>
                    <a:gd name="connsiteX25" fmla="*/ 1033550 w 2228493"/>
                    <a:gd name="connsiteY25" fmla="*/ 1236899 h 1254244"/>
                    <a:gd name="connsiteX26" fmla="*/ 1026866 w 2228493"/>
                    <a:gd name="connsiteY26" fmla="*/ 1237281 h 1254244"/>
                    <a:gd name="connsiteX27" fmla="*/ 1000190 w 2228493"/>
                    <a:gd name="connsiteY27" fmla="*/ 1238809 h 1254244"/>
                    <a:gd name="connsiteX28" fmla="*/ 986884 w 2228493"/>
                    <a:gd name="connsiteY28" fmla="*/ 1239510 h 1254244"/>
                    <a:gd name="connsiteX29" fmla="*/ 973514 w 2228493"/>
                    <a:gd name="connsiteY29" fmla="*/ 1239701 h 1254244"/>
                    <a:gd name="connsiteX30" fmla="*/ 946774 w 2228493"/>
                    <a:gd name="connsiteY30" fmla="*/ 1239892 h 1254244"/>
                    <a:gd name="connsiteX31" fmla="*/ 940089 w 2228493"/>
                    <a:gd name="connsiteY31" fmla="*/ 1239892 h 1254244"/>
                    <a:gd name="connsiteX32" fmla="*/ 933404 w 2228493"/>
                    <a:gd name="connsiteY32" fmla="*/ 1239637 h 1254244"/>
                    <a:gd name="connsiteX33" fmla="*/ 920035 w 2228493"/>
                    <a:gd name="connsiteY33" fmla="*/ 1239128 h 1254244"/>
                    <a:gd name="connsiteX34" fmla="*/ 708919 w 2228493"/>
                    <a:gd name="connsiteY34" fmla="*/ 1207740 h 1254244"/>
                    <a:gd name="connsiteX35" fmla="*/ 510472 w 2228493"/>
                    <a:gd name="connsiteY35" fmla="*/ 1130068 h 1254244"/>
                    <a:gd name="connsiteX36" fmla="*/ 187368 w 2228493"/>
                    <a:gd name="connsiteY36" fmla="*/ 855987 h 1254244"/>
                    <a:gd name="connsiteX37" fmla="*/ 14007 w 2228493"/>
                    <a:gd name="connsiteY37" fmla="*/ 469535 h 1254244"/>
                    <a:gd name="connsiteX38" fmla="*/ 0 w 2228493"/>
                    <a:gd name="connsiteY38" fmla="*/ 472400 h 1254244"/>
                    <a:gd name="connsiteX39" fmla="*/ 175972 w 2228493"/>
                    <a:gd name="connsiteY39" fmla="*/ 864582 h 1254244"/>
                    <a:gd name="connsiteX40" fmla="*/ 503851 w 2228493"/>
                    <a:gd name="connsiteY40" fmla="*/ 1142737 h 1254244"/>
                    <a:gd name="connsiteX41" fmla="*/ 705290 w 2228493"/>
                    <a:gd name="connsiteY41" fmla="*/ 1221556 h 1254244"/>
                    <a:gd name="connsiteX42" fmla="*/ 919589 w 2228493"/>
                    <a:gd name="connsiteY42" fmla="*/ 1253452 h 1254244"/>
                    <a:gd name="connsiteX43" fmla="*/ 933150 w 2228493"/>
                    <a:gd name="connsiteY43" fmla="*/ 1253962 h 1254244"/>
                    <a:gd name="connsiteX44" fmla="*/ 939898 w 2228493"/>
                    <a:gd name="connsiteY44" fmla="*/ 1254216 h 1254244"/>
                    <a:gd name="connsiteX45" fmla="*/ 946647 w 2228493"/>
                    <a:gd name="connsiteY45" fmla="*/ 1254216 h 1254244"/>
                    <a:gd name="connsiteX46" fmla="*/ 973768 w 2228493"/>
                    <a:gd name="connsiteY46" fmla="*/ 1253962 h 1254244"/>
                    <a:gd name="connsiteX47" fmla="*/ 987329 w 2228493"/>
                    <a:gd name="connsiteY47" fmla="*/ 1253771 h 1254244"/>
                    <a:gd name="connsiteX48" fmla="*/ 1000826 w 2228493"/>
                    <a:gd name="connsiteY48" fmla="*/ 1253070 h 1254244"/>
                    <a:gd name="connsiteX49" fmla="*/ 1027884 w 2228493"/>
                    <a:gd name="connsiteY49" fmla="*/ 1251479 h 1254244"/>
                    <a:gd name="connsiteX50" fmla="*/ 1034633 w 2228493"/>
                    <a:gd name="connsiteY50" fmla="*/ 1251033 h 1254244"/>
                    <a:gd name="connsiteX51" fmla="*/ 1041382 w 2228493"/>
                    <a:gd name="connsiteY51" fmla="*/ 1250333 h 1254244"/>
                    <a:gd name="connsiteX52" fmla="*/ 1054879 w 2228493"/>
                    <a:gd name="connsiteY52" fmla="*/ 1248932 h 1254244"/>
                    <a:gd name="connsiteX53" fmla="*/ 1081809 w 2228493"/>
                    <a:gd name="connsiteY53" fmla="*/ 1246004 h 1254244"/>
                    <a:gd name="connsiteX54" fmla="*/ 1108549 w 2228493"/>
                    <a:gd name="connsiteY54" fmla="*/ 1241929 h 1254244"/>
                    <a:gd name="connsiteX55" fmla="*/ 1121919 w 2228493"/>
                    <a:gd name="connsiteY55" fmla="*/ 1239828 h 1254244"/>
                    <a:gd name="connsiteX56" fmla="*/ 1128604 w 2228493"/>
                    <a:gd name="connsiteY56" fmla="*/ 1238746 h 1254244"/>
                    <a:gd name="connsiteX57" fmla="*/ 1135225 w 2228493"/>
                    <a:gd name="connsiteY57" fmla="*/ 1237408 h 1254244"/>
                    <a:gd name="connsiteX58" fmla="*/ 1341948 w 2228493"/>
                    <a:gd name="connsiteY58" fmla="*/ 1174443 h 1254244"/>
                    <a:gd name="connsiteX59" fmla="*/ 1530017 w 2228493"/>
                    <a:gd name="connsiteY59" fmla="*/ 1067421 h 1254244"/>
                    <a:gd name="connsiteX60" fmla="*/ 1690072 w 2228493"/>
                    <a:gd name="connsiteY60" fmla="*/ 921372 h 1254244"/>
                    <a:gd name="connsiteX61" fmla="*/ 1698858 w 2228493"/>
                    <a:gd name="connsiteY61" fmla="*/ 911058 h 1254244"/>
                    <a:gd name="connsiteX62" fmla="*/ 1707517 w 2228493"/>
                    <a:gd name="connsiteY62" fmla="*/ 900617 h 1254244"/>
                    <a:gd name="connsiteX63" fmla="*/ 1724643 w 2228493"/>
                    <a:gd name="connsiteY63" fmla="*/ 879607 h 1254244"/>
                    <a:gd name="connsiteX64" fmla="*/ 1740878 w 2228493"/>
                    <a:gd name="connsiteY64" fmla="*/ 857897 h 1254244"/>
                    <a:gd name="connsiteX65" fmla="*/ 1748963 w 2228493"/>
                    <a:gd name="connsiteY65" fmla="*/ 847010 h 1254244"/>
                    <a:gd name="connsiteX66" fmla="*/ 1752974 w 2228493"/>
                    <a:gd name="connsiteY66" fmla="*/ 841535 h 1254244"/>
                    <a:gd name="connsiteX67" fmla="*/ 1756794 w 2228493"/>
                    <a:gd name="connsiteY67" fmla="*/ 835932 h 1254244"/>
                    <a:gd name="connsiteX68" fmla="*/ 1771819 w 2228493"/>
                    <a:gd name="connsiteY68" fmla="*/ 813458 h 1254244"/>
                    <a:gd name="connsiteX69" fmla="*/ 1779268 w 2228493"/>
                    <a:gd name="connsiteY69" fmla="*/ 802189 h 1254244"/>
                    <a:gd name="connsiteX70" fmla="*/ 1786335 w 2228493"/>
                    <a:gd name="connsiteY70" fmla="*/ 790666 h 1254244"/>
                    <a:gd name="connsiteX71" fmla="*/ 1800150 w 2228493"/>
                    <a:gd name="connsiteY71" fmla="*/ 767491 h 1254244"/>
                    <a:gd name="connsiteX72" fmla="*/ 1806899 w 2228493"/>
                    <a:gd name="connsiteY72" fmla="*/ 756095 h 1254244"/>
                    <a:gd name="connsiteX73" fmla="*/ 1812120 w 2228493"/>
                    <a:gd name="connsiteY73" fmla="*/ 746864 h 1254244"/>
                    <a:gd name="connsiteX74" fmla="*/ 1895395 w 2228493"/>
                    <a:gd name="connsiteY74" fmla="*/ 598904 h 1254244"/>
                    <a:gd name="connsiteX75" fmla="*/ 2228494 w 2228493"/>
                    <a:gd name="connsiteY75" fmla="*/ 7003 h 1254244"/>
                    <a:gd name="connsiteX76" fmla="*/ 2216079 w 2228493"/>
                    <a:gd name="connsiteY76" fmla="*/ 0 h 12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2228493" h="1254244">
                      <a:moveTo>
                        <a:pt x="2216016" y="127"/>
                      </a:moveTo>
                      <a:lnTo>
                        <a:pt x="1882916" y="592028"/>
                      </a:lnTo>
                      <a:lnTo>
                        <a:pt x="1799641" y="739988"/>
                      </a:lnTo>
                      <a:lnTo>
                        <a:pt x="1794420" y="749219"/>
                      </a:lnTo>
                      <a:lnTo>
                        <a:pt x="1787799" y="760488"/>
                      </a:lnTo>
                      <a:lnTo>
                        <a:pt x="1774175" y="783344"/>
                      </a:lnTo>
                      <a:cubicBezTo>
                        <a:pt x="1771819" y="787100"/>
                        <a:pt x="1769718" y="790984"/>
                        <a:pt x="1767235" y="794677"/>
                      </a:cubicBezTo>
                      <a:lnTo>
                        <a:pt x="1759850" y="805818"/>
                      </a:lnTo>
                      <a:lnTo>
                        <a:pt x="1745016" y="827974"/>
                      </a:lnTo>
                      <a:lnTo>
                        <a:pt x="1741260" y="833513"/>
                      </a:lnTo>
                      <a:lnTo>
                        <a:pt x="1737312" y="838861"/>
                      </a:lnTo>
                      <a:lnTo>
                        <a:pt x="1729354" y="849620"/>
                      </a:lnTo>
                      <a:lnTo>
                        <a:pt x="1713374" y="871012"/>
                      </a:lnTo>
                      <a:cubicBezTo>
                        <a:pt x="1707835" y="877952"/>
                        <a:pt x="1702105" y="884827"/>
                        <a:pt x="1696502" y="891703"/>
                      </a:cubicBezTo>
                      <a:lnTo>
                        <a:pt x="1687971" y="902017"/>
                      </a:lnTo>
                      <a:cubicBezTo>
                        <a:pt x="1685106" y="905392"/>
                        <a:pt x="1682369" y="908957"/>
                        <a:pt x="1679313" y="912204"/>
                      </a:cubicBezTo>
                      <a:cubicBezTo>
                        <a:pt x="1632264" y="965810"/>
                        <a:pt x="1579230" y="1014133"/>
                        <a:pt x="1521613" y="1056088"/>
                      </a:cubicBezTo>
                      <a:cubicBezTo>
                        <a:pt x="1463931" y="1097981"/>
                        <a:pt x="1401794" y="1133697"/>
                        <a:pt x="1336345" y="1161519"/>
                      </a:cubicBezTo>
                      <a:cubicBezTo>
                        <a:pt x="1270960" y="1189532"/>
                        <a:pt x="1202520" y="1210351"/>
                        <a:pt x="1132614" y="1223529"/>
                      </a:cubicBezTo>
                      <a:lnTo>
                        <a:pt x="1126057" y="1224867"/>
                      </a:lnTo>
                      <a:cubicBezTo>
                        <a:pt x="1123892" y="1225248"/>
                        <a:pt x="1121664" y="1225567"/>
                        <a:pt x="1119499" y="1225949"/>
                      </a:cubicBezTo>
                      <a:lnTo>
                        <a:pt x="1106321" y="1227986"/>
                      </a:lnTo>
                      <a:lnTo>
                        <a:pt x="1079963" y="1231997"/>
                      </a:lnTo>
                      <a:lnTo>
                        <a:pt x="1053414" y="1234862"/>
                      </a:lnTo>
                      <a:lnTo>
                        <a:pt x="1040172" y="1236263"/>
                      </a:lnTo>
                      <a:lnTo>
                        <a:pt x="1033550" y="1236899"/>
                      </a:lnTo>
                      <a:lnTo>
                        <a:pt x="1026866" y="1237281"/>
                      </a:lnTo>
                      <a:lnTo>
                        <a:pt x="1000190" y="1238809"/>
                      </a:lnTo>
                      <a:cubicBezTo>
                        <a:pt x="995733" y="1239064"/>
                        <a:pt x="991277" y="1239319"/>
                        <a:pt x="986884" y="1239510"/>
                      </a:cubicBezTo>
                      <a:lnTo>
                        <a:pt x="973514" y="1239701"/>
                      </a:lnTo>
                      <a:lnTo>
                        <a:pt x="946774" y="1239892"/>
                      </a:lnTo>
                      <a:cubicBezTo>
                        <a:pt x="944546" y="1239892"/>
                        <a:pt x="942318" y="1239892"/>
                        <a:pt x="940089" y="1239892"/>
                      </a:cubicBezTo>
                      <a:lnTo>
                        <a:pt x="933404" y="1239637"/>
                      </a:lnTo>
                      <a:lnTo>
                        <a:pt x="920035" y="1239128"/>
                      </a:lnTo>
                      <a:cubicBezTo>
                        <a:pt x="848856" y="1236517"/>
                        <a:pt x="777869" y="1225949"/>
                        <a:pt x="708919" y="1207740"/>
                      </a:cubicBezTo>
                      <a:cubicBezTo>
                        <a:pt x="640032" y="1189214"/>
                        <a:pt x="573310" y="1163047"/>
                        <a:pt x="510472" y="1130068"/>
                      </a:cubicBezTo>
                      <a:cubicBezTo>
                        <a:pt x="384669" y="1064811"/>
                        <a:pt x="272808" y="970140"/>
                        <a:pt x="187368" y="855987"/>
                      </a:cubicBezTo>
                      <a:cubicBezTo>
                        <a:pt x="101738" y="741898"/>
                        <a:pt x="42274" y="608900"/>
                        <a:pt x="14007" y="469535"/>
                      </a:cubicBezTo>
                      <a:lnTo>
                        <a:pt x="0" y="472400"/>
                      </a:lnTo>
                      <a:cubicBezTo>
                        <a:pt x="28713" y="613866"/>
                        <a:pt x="89005" y="748837"/>
                        <a:pt x="175972" y="864582"/>
                      </a:cubicBezTo>
                      <a:cubicBezTo>
                        <a:pt x="262685" y="980453"/>
                        <a:pt x="376201" y="1076525"/>
                        <a:pt x="503851" y="1142737"/>
                      </a:cubicBezTo>
                      <a:cubicBezTo>
                        <a:pt x="567644" y="1176226"/>
                        <a:pt x="635385" y="1202775"/>
                        <a:pt x="705290" y="1221556"/>
                      </a:cubicBezTo>
                      <a:cubicBezTo>
                        <a:pt x="775259" y="1240083"/>
                        <a:pt x="847328" y="1250779"/>
                        <a:pt x="919589" y="1253452"/>
                      </a:cubicBezTo>
                      <a:lnTo>
                        <a:pt x="933150" y="1253962"/>
                      </a:lnTo>
                      <a:lnTo>
                        <a:pt x="939898" y="1254216"/>
                      </a:lnTo>
                      <a:cubicBezTo>
                        <a:pt x="942126" y="1254280"/>
                        <a:pt x="944418" y="1254216"/>
                        <a:pt x="946647" y="1254216"/>
                      </a:cubicBezTo>
                      <a:lnTo>
                        <a:pt x="973768" y="1253962"/>
                      </a:lnTo>
                      <a:lnTo>
                        <a:pt x="987329" y="1253771"/>
                      </a:lnTo>
                      <a:cubicBezTo>
                        <a:pt x="991849" y="1253580"/>
                        <a:pt x="996370" y="1253325"/>
                        <a:pt x="1000826" y="1253070"/>
                      </a:cubicBezTo>
                      <a:lnTo>
                        <a:pt x="1027884" y="1251479"/>
                      </a:lnTo>
                      <a:lnTo>
                        <a:pt x="1034633" y="1251033"/>
                      </a:lnTo>
                      <a:lnTo>
                        <a:pt x="1041382" y="1250333"/>
                      </a:lnTo>
                      <a:lnTo>
                        <a:pt x="1054879" y="1248932"/>
                      </a:lnTo>
                      <a:lnTo>
                        <a:pt x="1081809" y="1246004"/>
                      </a:lnTo>
                      <a:lnTo>
                        <a:pt x="1108549" y="1241929"/>
                      </a:lnTo>
                      <a:lnTo>
                        <a:pt x="1121919" y="1239828"/>
                      </a:lnTo>
                      <a:cubicBezTo>
                        <a:pt x="1124147" y="1239446"/>
                        <a:pt x="1126375" y="1239128"/>
                        <a:pt x="1128604" y="1238746"/>
                      </a:cubicBezTo>
                      <a:lnTo>
                        <a:pt x="1135225" y="1237408"/>
                      </a:lnTo>
                      <a:cubicBezTo>
                        <a:pt x="1206149" y="1224039"/>
                        <a:pt x="1275544" y="1202902"/>
                        <a:pt x="1341948" y="1174443"/>
                      </a:cubicBezTo>
                      <a:cubicBezTo>
                        <a:pt x="1408415" y="1146176"/>
                        <a:pt x="1471508" y="1109950"/>
                        <a:pt x="1530017" y="1067421"/>
                      </a:cubicBezTo>
                      <a:cubicBezTo>
                        <a:pt x="1588525" y="1024892"/>
                        <a:pt x="1642386" y="975806"/>
                        <a:pt x="1690072" y="921372"/>
                      </a:cubicBezTo>
                      <a:cubicBezTo>
                        <a:pt x="1693192" y="918061"/>
                        <a:pt x="1695930" y="914496"/>
                        <a:pt x="1698858" y="911058"/>
                      </a:cubicBezTo>
                      <a:lnTo>
                        <a:pt x="1707517" y="900617"/>
                      </a:lnTo>
                      <a:cubicBezTo>
                        <a:pt x="1713246" y="893613"/>
                        <a:pt x="1719040" y="886674"/>
                        <a:pt x="1724643" y="879607"/>
                      </a:cubicBezTo>
                      <a:lnTo>
                        <a:pt x="1740878" y="857897"/>
                      </a:lnTo>
                      <a:lnTo>
                        <a:pt x="1748963" y="847010"/>
                      </a:lnTo>
                      <a:lnTo>
                        <a:pt x="1752974" y="841535"/>
                      </a:lnTo>
                      <a:lnTo>
                        <a:pt x="1756794" y="835932"/>
                      </a:lnTo>
                      <a:lnTo>
                        <a:pt x="1771819" y="813458"/>
                      </a:lnTo>
                      <a:lnTo>
                        <a:pt x="1779268" y="802189"/>
                      </a:lnTo>
                      <a:cubicBezTo>
                        <a:pt x="1781815" y="798433"/>
                        <a:pt x="1783979" y="794486"/>
                        <a:pt x="1786335" y="790666"/>
                      </a:cubicBezTo>
                      <a:lnTo>
                        <a:pt x="1800150" y="767491"/>
                      </a:lnTo>
                      <a:lnTo>
                        <a:pt x="1806899" y="756095"/>
                      </a:lnTo>
                      <a:lnTo>
                        <a:pt x="1812120" y="746864"/>
                      </a:lnTo>
                      <a:lnTo>
                        <a:pt x="1895395" y="598904"/>
                      </a:lnTo>
                      <a:lnTo>
                        <a:pt x="2228494" y="7003"/>
                      </a:lnTo>
                      <a:lnTo>
                        <a:pt x="2216079" y="0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596B2D55-373D-48A5-E584-7F07E891849A}"/>
                    </a:ext>
                  </a:extLst>
                </p:cNvPr>
                <p:cNvSpPr/>
                <p:nvPr/>
              </p:nvSpPr>
              <p:spPr>
                <a:xfrm>
                  <a:off x="4506137" y="2336176"/>
                  <a:ext cx="1489142" cy="1050612"/>
                </a:xfrm>
                <a:custGeom>
                  <a:avLst/>
                  <a:gdLst>
                    <a:gd name="connsiteX0" fmla="*/ 1476792 w 1489142"/>
                    <a:gd name="connsiteY0" fmla="*/ 64 h 1050612"/>
                    <a:gd name="connsiteX1" fmla="*/ 1143692 w 1489142"/>
                    <a:gd name="connsiteY1" fmla="*/ 591965 h 1050612"/>
                    <a:gd name="connsiteX2" fmla="*/ 1060418 w 1489142"/>
                    <a:gd name="connsiteY2" fmla="*/ 739924 h 1050612"/>
                    <a:gd name="connsiteX3" fmla="*/ 1055197 w 1489142"/>
                    <a:gd name="connsiteY3" fmla="*/ 749155 h 1050612"/>
                    <a:gd name="connsiteX4" fmla="*/ 1054051 w 1489142"/>
                    <a:gd name="connsiteY4" fmla="*/ 751065 h 1050612"/>
                    <a:gd name="connsiteX5" fmla="*/ 1053032 w 1489142"/>
                    <a:gd name="connsiteY5" fmla="*/ 752721 h 1050612"/>
                    <a:gd name="connsiteX6" fmla="*/ 1050995 w 1489142"/>
                    <a:gd name="connsiteY6" fmla="*/ 756095 h 1050612"/>
                    <a:gd name="connsiteX7" fmla="*/ 1042973 w 1489142"/>
                    <a:gd name="connsiteY7" fmla="*/ 769592 h 1050612"/>
                    <a:gd name="connsiteX8" fmla="*/ 1038898 w 1489142"/>
                    <a:gd name="connsiteY8" fmla="*/ 776277 h 1050612"/>
                    <a:gd name="connsiteX9" fmla="*/ 1034505 w 1489142"/>
                    <a:gd name="connsiteY9" fmla="*/ 782771 h 1050612"/>
                    <a:gd name="connsiteX10" fmla="*/ 1025847 w 1489142"/>
                    <a:gd name="connsiteY10" fmla="*/ 795823 h 1050612"/>
                    <a:gd name="connsiteX11" fmla="*/ 1023682 w 1489142"/>
                    <a:gd name="connsiteY11" fmla="*/ 799069 h 1050612"/>
                    <a:gd name="connsiteX12" fmla="*/ 1021327 w 1489142"/>
                    <a:gd name="connsiteY12" fmla="*/ 802189 h 1050612"/>
                    <a:gd name="connsiteX13" fmla="*/ 1016615 w 1489142"/>
                    <a:gd name="connsiteY13" fmla="*/ 808428 h 1050612"/>
                    <a:gd name="connsiteX14" fmla="*/ 1007320 w 1489142"/>
                    <a:gd name="connsiteY14" fmla="*/ 820970 h 1050612"/>
                    <a:gd name="connsiteX15" fmla="*/ 997388 w 1489142"/>
                    <a:gd name="connsiteY15" fmla="*/ 833003 h 1050612"/>
                    <a:gd name="connsiteX16" fmla="*/ 992422 w 1489142"/>
                    <a:gd name="connsiteY16" fmla="*/ 839052 h 1050612"/>
                    <a:gd name="connsiteX17" fmla="*/ 987393 w 1489142"/>
                    <a:gd name="connsiteY17" fmla="*/ 844973 h 1050612"/>
                    <a:gd name="connsiteX18" fmla="*/ 895523 w 1489142"/>
                    <a:gd name="connsiteY18" fmla="*/ 928693 h 1050612"/>
                    <a:gd name="connsiteX19" fmla="*/ 787227 w 1489142"/>
                    <a:gd name="connsiteY19" fmla="*/ 990321 h 1050612"/>
                    <a:gd name="connsiteX20" fmla="*/ 667790 w 1489142"/>
                    <a:gd name="connsiteY20" fmla="*/ 1026738 h 1050612"/>
                    <a:gd name="connsiteX21" fmla="*/ 663970 w 1489142"/>
                    <a:gd name="connsiteY21" fmla="*/ 1027566 h 1050612"/>
                    <a:gd name="connsiteX22" fmla="*/ 660087 w 1489142"/>
                    <a:gd name="connsiteY22" fmla="*/ 1028139 h 1050612"/>
                    <a:gd name="connsiteX23" fmla="*/ 652383 w 1489142"/>
                    <a:gd name="connsiteY23" fmla="*/ 1029285 h 1050612"/>
                    <a:gd name="connsiteX24" fmla="*/ 636913 w 1489142"/>
                    <a:gd name="connsiteY24" fmla="*/ 1031704 h 1050612"/>
                    <a:gd name="connsiteX25" fmla="*/ 621378 w 1489142"/>
                    <a:gd name="connsiteY25" fmla="*/ 1033296 h 1050612"/>
                    <a:gd name="connsiteX26" fmla="*/ 613611 w 1489142"/>
                    <a:gd name="connsiteY26" fmla="*/ 1034124 h 1050612"/>
                    <a:gd name="connsiteX27" fmla="*/ 609727 w 1489142"/>
                    <a:gd name="connsiteY27" fmla="*/ 1034569 h 1050612"/>
                    <a:gd name="connsiteX28" fmla="*/ 605844 w 1489142"/>
                    <a:gd name="connsiteY28" fmla="*/ 1034760 h 1050612"/>
                    <a:gd name="connsiteX29" fmla="*/ 590245 w 1489142"/>
                    <a:gd name="connsiteY29" fmla="*/ 1035652 h 1050612"/>
                    <a:gd name="connsiteX30" fmla="*/ 582478 w 1489142"/>
                    <a:gd name="connsiteY30" fmla="*/ 1036097 h 1050612"/>
                    <a:gd name="connsiteX31" fmla="*/ 574647 w 1489142"/>
                    <a:gd name="connsiteY31" fmla="*/ 1036097 h 1050612"/>
                    <a:gd name="connsiteX32" fmla="*/ 559049 w 1489142"/>
                    <a:gd name="connsiteY32" fmla="*/ 1036288 h 1050612"/>
                    <a:gd name="connsiteX33" fmla="*/ 555165 w 1489142"/>
                    <a:gd name="connsiteY33" fmla="*/ 1036288 h 1050612"/>
                    <a:gd name="connsiteX34" fmla="*/ 551282 w 1489142"/>
                    <a:gd name="connsiteY34" fmla="*/ 1036097 h 1050612"/>
                    <a:gd name="connsiteX35" fmla="*/ 543515 w 1489142"/>
                    <a:gd name="connsiteY35" fmla="*/ 1035779 h 1050612"/>
                    <a:gd name="connsiteX36" fmla="*/ 420513 w 1489142"/>
                    <a:gd name="connsiteY36" fmla="*/ 1017570 h 1050612"/>
                    <a:gd name="connsiteX37" fmla="*/ 304450 w 1489142"/>
                    <a:gd name="connsiteY37" fmla="*/ 971986 h 1050612"/>
                    <a:gd name="connsiteX38" fmla="*/ 290570 w 1489142"/>
                    <a:gd name="connsiteY38" fmla="*/ 964664 h 1050612"/>
                    <a:gd name="connsiteX39" fmla="*/ 276946 w 1489142"/>
                    <a:gd name="connsiteY39" fmla="*/ 956833 h 1050612"/>
                    <a:gd name="connsiteX40" fmla="*/ 263576 w 1489142"/>
                    <a:gd name="connsiteY40" fmla="*/ 948620 h 1050612"/>
                    <a:gd name="connsiteX41" fmla="*/ 250461 w 1489142"/>
                    <a:gd name="connsiteY41" fmla="*/ 940089 h 1050612"/>
                    <a:gd name="connsiteX42" fmla="*/ 200674 w 1489142"/>
                    <a:gd name="connsiteY42" fmla="*/ 902463 h 1050612"/>
                    <a:gd name="connsiteX43" fmla="*/ 115426 w 1489142"/>
                    <a:gd name="connsiteY43" fmla="*/ 811994 h 1050612"/>
                    <a:gd name="connsiteX44" fmla="*/ 14006 w 1489142"/>
                    <a:gd name="connsiteY44" fmla="*/ 585725 h 1050612"/>
                    <a:gd name="connsiteX45" fmla="*/ 0 w 1489142"/>
                    <a:gd name="connsiteY45" fmla="*/ 588590 h 1050612"/>
                    <a:gd name="connsiteX46" fmla="*/ 104030 w 1489142"/>
                    <a:gd name="connsiteY46" fmla="*/ 820588 h 1050612"/>
                    <a:gd name="connsiteX47" fmla="*/ 191443 w 1489142"/>
                    <a:gd name="connsiteY47" fmla="*/ 913413 h 1050612"/>
                    <a:gd name="connsiteX48" fmla="*/ 242503 w 1489142"/>
                    <a:gd name="connsiteY48" fmla="*/ 951995 h 1050612"/>
                    <a:gd name="connsiteX49" fmla="*/ 255936 w 1489142"/>
                    <a:gd name="connsiteY49" fmla="*/ 960781 h 1050612"/>
                    <a:gd name="connsiteX50" fmla="*/ 269625 w 1489142"/>
                    <a:gd name="connsiteY50" fmla="*/ 969184 h 1050612"/>
                    <a:gd name="connsiteX51" fmla="*/ 283567 w 1489142"/>
                    <a:gd name="connsiteY51" fmla="*/ 977206 h 1050612"/>
                    <a:gd name="connsiteX52" fmla="*/ 297828 w 1489142"/>
                    <a:gd name="connsiteY52" fmla="*/ 984719 h 1050612"/>
                    <a:gd name="connsiteX53" fmla="*/ 416820 w 1489142"/>
                    <a:gd name="connsiteY53" fmla="*/ 1031450 h 1050612"/>
                    <a:gd name="connsiteX54" fmla="*/ 542942 w 1489142"/>
                    <a:gd name="connsiteY54" fmla="*/ 1050104 h 1050612"/>
                    <a:gd name="connsiteX55" fmla="*/ 550900 w 1489142"/>
                    <a:gd name="connsiteY55" fmla="*/ 1050422 h 1050612"/>
                    <a:gd name="connsiteX56" fmla="*/ 554911 w 1489142"/>
                    <a:gd name="connsiteY56" fmla="*/ 1050613 h 1050612"/>
                    <a:gd name="connsiteX57" fmla="*/ 558922 w 1489142"/>
                    <a:gd name="connsiteY57" fmla="*/ 1050613 h 1050612"/>
                    <a:gd name="connsiteX58" fmla="*/ 574902 w 1489142"/>
                    <a:gd name="connsiteY58" fmla="*/ 1050422 h 1050612"/>
                    <a:gd name="connsiteX59" fmla="*/ 582924 w 1489142"/>
                    <a:gd name="connsiteY59" fmla="*/ 1050422 h 1050612"/>
                    <a:gd name="connsiteX60" fmla="*/ 590946 w 1489142"/>
                    <a:gd name="connsiteY60" fmla="*/ 1049913 h 1050612"/>
                    <a:gd name="connsiteX61" fmla="*/ 606926 w 1489142"/>
                    <a:gd name="connsiteY61" fmla="*/ 1049021 h 1050612"/>
                    <a:gd name="connsiteX62" fmla="*/ 610937 w 1489142"/>
                    <a:gd name="connsiteY62" fmla="*/ 1048830 h 1050612"/>
                    <a:gd name="connsiteX63" fmla="*/ 614948 w 1489142"/>
                    <a:gd name="connsiteY63" fmla="*/ 1048385 h 1050612"/>
                    <a:gd name="connsiteX64" fmla="*/ 622906 w 1489142"/>
                    <a:gd name="connsiteY64" fmla="*/ 1047493 h 1050612"/>
                    <a:gd name="connsiteX65" fmla="*/ 638822 w 1489142"/>
                    <a:gd name="connsiteY65" fmla="*/ 1045838 h 1050612"/>
                    <a:gd name="connsiteX66" fmla="*/ 654675 w 1489142"/>
                    <a:gd name="connsiteY66" fmla="*/ 1043355 h 1050612"/>
                    <a:gd name="connsiteX67" fmla="*/ 662570 w 1489142"/>
                    <a:gd name="connsiteY67" fmla="*/ 1042146 h 1050612"/>
                    <a:gd name="connsiteX68" fmla="*/ 666517 w 1489142"/>
                    <a:gd name="connsiteY68" fmla="*/ 1041509 h 1050612"/>
                    <a:gd name="connsiteX69" fmla="*/ 670465 w 1489142"/>
                    <a:gd name="connsiteY69" fmla="*/ 1040681 h 1050612"/>
                    <a:gd name="connsiteX70" fmla="*/ 792957 w 1489142"/>
                    <a:gd name="connsiteY70" fmla="*/ 1003373 h 1050612"/>
                    <a:gd name="connsiteX71" fmla="*/ 903991 w 1489142"/>
                    <a:gd name="connsiteY71" fmla="*/ 940153 h 1050612"/>
                    <a:gd name="connsiteX72" fmla="*/ 998216 w 1489142"/>
                    <a:gd name="connsiteY72" fmla="*/ 854268 h 1050612"/>
                    <a:gd name="connsiteX73" fmla="*/ 1003373 w 1489142"/>
                    <a:gd name="connsiteY73" fmla="*/ 848156 h 1050612"/>
                    <a:gd name="connsiteX74" fmla="*/ 1008466 w 1489142"/>
                    <a:gd name="connsiteY74" fmla="*/ 841980 h 1050612"/>
                    <a:gd name="connsiteX75" fmla="*/ 1018653 w 1489142"/>
                    <a:gd name="connsiteY75" fmla="*/ 829629 h 1050612"/>
                    <a:gd name="connsiteX76" fmla="*/ 1028139 w 1489142"/>
                    <a:gd name="connsiteY76" fmla="*/ 816769 h 1050612"/>
                    <a:gd name="connsiteX77" fmla="*/ 1032914 w 1489142"/>
                    <a:gd name="connsiteY77" fmla="*/ 810338 h 1050612"/>
                    <a:gd name="connsiteX78" fmla="*/ 1035333 w 1489142"/>
                    <a:gd name="connsiteY78" fmla="*/ 807155 h 1050612"/>
                    <a:gd name="connsiteX79" fmla="*/ 1037561 w 1489142"/>
                    <a:gd name="connsiteY79" fmla="*/ 803844 h 1050612"/>
                    <a:gd name="connsiteX80" fmla="*/ 1046475 w 1489142"/>
                    <a:gd name="connsiteY80" fmla="*/ 790475 h 1050612"/>
                    <a:gd name="connsiteX81" fmla="*/ 1050931 w 1489142"/>
                    <a:gd name="connsiteY81" fmla="*/ 783853 h 1050612"/>
                    <a:gd name="connsiteX82" fmla="*/ 1055069 w 1489142"/>
                    <a:gd name="connsiteY82" fmla="*/ 776978 h 1050612"/>
                    <a:gd name="connsiteX83" fmla="*/ 1063282 w 1489142"/>
                    <a:gd name="connsiteY83" fmla="*/ 763162 h 1050612"/>
                    <a:gd name="connsiteX84" fmla="*/ 1065383 w 1489142"/>
                    <a:gd name="connsiteY84" fmla="*/ 759724 h 1050612"/>
                    <a:gd name="connsiteX85" fmla="*/ 1066402 w 1489142"/>
                    <a:gd name="connsiteY85" fmla="*/ 758005 h 1050612"/>
                    <a:gd name="connsiteX86" fmla="*/ 1067548 w 1489142"/>
                    <a:gd name="connsiteY86" fmla="*/ 756095 h 1050612"/>
                    <a:gd name="connsiteX87" fmla="*/ 1072769 w 1489142"/>
                    <a:gd name="connsiteY87" fmla="*/ 746864 h 1050612"/>
                    <a:gd name="connsiteX88" fmla="*/ 1156043 w 1489142"/>
                    <a:gd name="connsiteY88" fmla="*/ 598904 h 1050612"/>
                    <a:gd name="connsiteX89" fmla="*/ 1489143 w 1489142"/>
                    <a:gd name="connsiteY89" fmla="*/ 7003 h 1050612"/>
                    <a:gd name="connsiteX90" fmla="*/ 1476728 w 1489142"/>
                    <a:gd name="connsiteY90" fmla="*/ 0 h 1050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</a:cxnLst>
                  <a:rect l="l" t="t" r="r" b="b"/>
                  <a:pathLst>
                    <a:path w="1489142" h="1050612">
                      <a:moveTo>
                        <a:pt x="1476792" y="64"/>
                      </a:moveTo>
                      <a:lnTo>
                        <a:pt x="1143692" y="591965"/>
                      </a:lnTo>
                      <a:lnTo>
                        <a:pt x="1060418" y="739924"/>
                      </a:lnTo>
                      <a:lnTo>
                        <a:pt x="1055197" y="749155"/>
                      </a:lnTo>
                      <a:cubicBezTo>
                        <a:pt x="1054751" y="750047"/>
                        <a:pt x="1054433" y="750493"/>
                        <a:pt x="1054051" y="751065"/>
                      </a:cubicBezTo>
                      <a:lnTo>
                        <a:pt x="1053032" y="752721"/>
                      </a:lnTo>
                      <a:lnTo>
                        <a:pt x="1050995" y="756095"/>
                      </a:lnTo>
                      <a:lnTo>
                        <a:pt x="1042973" y="769592"/>
                      </a:lnTo>
                      <a:cubicBezTo>
                        <a:pt x="1041572" y="771820"/>
                        <a:pt x="1040426" y="774176"/>
                        <a:pt x="1038898" y="776277"/>
                      </a:cubicBezTo>
                      <a:lnTo>
                        <a:pt x="1034505" y="782771"/>
                      </a:lnTo>
                      <a:lnTo>
                        <a:pt x="1025847" y="795823"/>
                      </a:lnTo>
                      <a:cubicBezTo>
                        <a:pt x="1025146" y="796905"/>
                        <a:pt x="1024446" y="797987"/>
                        <a:pt x="1023682" y="799069"/>
                      </a:cubicBezTo>
                      <a:lnTo>
                        <a:pt x="1021327" y="802189"/>
                      </a:lnTo>
                      <a:lnTo>
                        <a:pt x="1016615" y="808428"/>
                      </a:lnTo>
                      <a:lnTo>
                        <a:pt x="1007320" y="820970"/>
                      </a:lnTo>
                      <a:lnTo>
                        <a:pt x="997388" y="833003"/>
                      </a:lnTo>
                      <a:lnTo>
                        <a:pt x="992422" y="839052"/>
                      </a:lnTo>
                      <a:cubicBezTo>
                        <a:pt x="990767" y="841025"/>
                        <a:pt x="989239" y="843126"/>
                        <a:pt x="987393" y="844973"/>
                      </a:cubicBezTo>
                      <a:cubicBezTo>
                        <a:pt x="959953" y="876169"/>
                        <a:pt x="929138" y="904245"/>
                        <a:pt x="895523" y="928693"/>
                      </a:cubicBezTo>
                      <a:cubicBezTo>
                        <a:pt x="861907" y="953141"/>
                        <a:pt x="825681" y="974087"/>
                        <a:pt x="787227" y="990321"/>
                      </a:cubicBezTo>
                      <a:cubicBezTo>
                        <a:pt x="748900" y="1006684"/>
                        <a:pt x="708727" y="1018908"/>
                        <a:pt x="667790" y="1026738"/>
                      </a:cubicBezTo>
                      <a:lnTo>
                        <a:pt x="663970" y="1027566"/>
                      </a:lnTo>
                      <a:cubicBezTo>
                        <a:pt x="662697" y="1027821"/>
                        <a:pt x="661424" y="1027948"/>
                        <a:pt x="660087" y="1028139"/>
                      </a:cubicBezTo>
                      <a:lnTo>
                        <a:pt x="652383" y="1029285"/>
                      </a:lnTo>
                      <a:lnTo>
                        <a:pt x="636913" y="1031704"/>
                      </a:lnTo>
                      <a:lnTo>
                        <a:pt x="621378" y="1033296"/>
                      </a:lnTo>
                      <a:lnTo>
                        <a:pt x="613611" y="1034124"/>
                      </a:lnTo>
                      <a:lnTo>
                        <a:pt x="609727" y="1034569"/>
                      </a:lnTo>
                      <a:lnTo>
                        <a:pt x="605844" y="1034760"/>
                      </a:lnTo>
                      <a:lnTo>
                        <a:pt x="590245" y="1035652"/>
                      </a:lnTo>
                      <a:lnTo>
                        <a:pt x="582478" y="1036097"/>
                      </a:lnTo>
                      <a:lnTo>
                        <a:pt x="574647" y="1036097"/>
                      </a:lnTo>
                      <a:cubicBezTo>
                        <a:pt x="574647" y="1036097"/>
                        <a:pt x="559049" y="1036288"/>
                        <a:pt x="559049" y="1036288"/>
                      </a:cubicBezTo>
                      <a:cubicBezTo>
                        <a:pt x="557776" y="1036288"/>
                        <a:pt x="556439" y="1036352"/>
                        <a:pt x="555165" y="1036288"/>
                      </a:cubicBezTo>
                      <a:lnTo>
                        <a:pt x="551282" y="1036097"/>
                      </a:lnTo>
                      <a:lnTo>
                        <a:pt x="543515" y="1035779"/>
                      </a:lnTo>
                      <a:cubicBezTo>
                        <a:pt x="501941" y="1034251"/>
                        <a:pt x="460686" y="1028139"/>
                        <a:pt x="420513" y="1017570"/>
                      </a:cubicBezTo>
                      <a:cubicBezTo>
                        <a:pt x="380403" y="1006747"/>
                        <a:pt x="341503" y="991467"/>
                        <a:pt x="304450" y="971986"/>
                      </a:cubicBezTo>
                      <a:lnTo>
                        <a:pt x="290570" y="964664"/>
                      </a:lnTo>
                      <a:cubicBezTo>
                        <a:pt x="285987" y="962118"/>
                        <a:pt x="281530" y="959380"/>
                        <a:pt x="276946" y="956833"/>
                      </a:cubicBezTo>
                      <a:cubicBezTo>
                        <a:pt x="272426" y="954159"/>
                        <a:pt x="268033" y="951358"/>
                        <a:pt x="263576" y="948620"/>
                      </a:cubicBezTo>
                      <a:cubicBezTo>
                        <a:pt x="259119" y="945819"/>
                        <a:pt x="254854" y="942891"/>
                        <a:pt x="250461" y="940089"/>
                      </a:cubicBezTo>
                      <a:cubicBezTo>
                        <a:pt x="233144" y="928438"/>
                        <a:pt x="216527" y="915896"/>
                        <a:pt x="200674" y="902463"/>
                      </a:cubicBezTo>
                      <a:cubicBezTo>
                        <a:pt x="168969" y="875596"/>
                        <a:pt x="140319" y="845227"/>
                        <a:pt x="115426" y="811994"/>
                      </a:cubicBezTo>
                      <a:cubicBezTo>
                        <a:pt x="65576" y="745527"/>
                        <a:pt x="30623" y="667536"/>
                        <a:pt x="14006" y="585725"/>
                      </a:cubicBezTo>
                      <a:lnTo>
                        <a:pt x="0" y="588590"/>
                      </a:lnTo>
                      <a:cubicBezTo>
                        <a:pt x="17062" y="672438"/>
                        <a:pt x="52843" y="752402"/>
                        <a:pt x="104030" y="820588"/>
                      </a:cubicBezTo>
                      <a:cubicBezTo>
                        <a:pt x="129560" y="854713"/>
                        <a:pt x="158910" y="885846"/>
                        <a:pt x="191443" y="913413"/>
                      </a:cubicBezTo>
                      <a:cubicBezTo>
                        <a:pt x="207678" y="927165"/>
                        <a:pt x="224740" y="940089"/>
                        <a:pt x="242503" y="951995"/>
                      </a:cubicBezTo>
                      <a:cubicBezTo>
                        <a:pt x="247023" y="954923"/>
                        <a:pt x="251416" y="957916"/>
                        <a:pt x="255936" y="960781"/>
                      </a:cubicBezTo>
                      <a:cubicBezTo>
                        <a:pt x="260520" y="963582"/>
                        <a:pt x="265040" y="966447"/>
                        <a:pt x="269625" y="969184"/>
                      </a:cubicBezTo>
                      <a:cubicBezTo>
                        <a:pt x="274272" y="971858"/>
                        <a:pt x="278856" y="974660"/>
                        <a:pt x="283567" y="977206"/>
                      </a:cubicBezTo>
                      <a:lnTo>
                        <a:pt x="297828" y="984719"/>
                      </a:lnTo>
                      <a:cubicBezTo>
                        <a:pt x="335837" y="1004646"/>
                        <a:pt x="375692" y="1020308"/>
                        <a:pt x="416820" y="1031450"/>
                      </a:cubicBezTo>
                      <a:cubicBezTo>
                        <a:pt x="458011" y="1042273"/>
                        <a:pt x="500349" y="1048512"/>
                        <a:pt x="542942" y="1050104"/>
                      </a:cubicBezTo>
                      <a:lnTo>
                        <a:pt x="550900" y="1050422"/>
                      </a:lnTo>
                      <a:lnTo>
                        <a:pt x="554911" y="1050613"/>
                      </a:lnTo>
                      <a:cubicBezTo>
                        <a:pt x="556248" y="1050613"/>
                        <a:pt x="557585" y="1050613"/>
                        <a:pt x="558922" y="1050613"/>
                      </a:cubicBezTo>
                      <a:lnTo>
                        <a:pt x="574902" y="1050422"/>
                      </a:lnTo>
                      <a:lnTo>
                        <a:pt x="582924" y="1050422"/>
                      </a:lnTo>
                      <a:cubicBezTo>
                        <a:pt x="582924" y="1050422"/>
                        <a:pt x="590946" y="1049913"/>
                        <a:pt x="590946" y="1049913"/>
                      </a:cubicBezTo>
                      <a:lnTo>
                        <a:pt x="606926" y="1049021"/>
                      </a:lnTo>
                      <a:lnTo>
                        <a:pt x="610937" y="1048830"/>
                      </a:lnTo>
                      <a:lnTo>
                        <a:pt x="614948" y="1048385"/>
                      </a:lnTo>
                      <a:lnTo>
                        <a:pt x="622906" y="1047493"/>
                      </a:lnTo>
                      <a:lnTo>
                        <a:pt x="638822" y="1045838"/>
                      </a:lnTo>
                      <a:lnTo>
                        <a:pt x="654675" y="1043355"/>
                      </a:lnTo>
                      <a:lnTo>
                        <a:pt x="662570" y="1042146"/>
                      </a:lnTo>
                      <a:cubicBezTo>
                        <a:pt x="663907" y="1041955"/>
                        <a:pt x="665244" y="1041764"/>
                        <a:pt x="666517" y="1041509"/>
                      </a:cubicBezTo>
                      <a:lnTo>
                        <a:pt x="670465" y="1040681"/>
                      </a:lnTo>
                      <a:cubicBezTo>
                        <a:pt x="712484" y="1032723"/>
                        <a:pt x="753612" y="1020181"/>
                        <a:pt x="792957" y="1003373"/>
                      </a:cubicBezTo>
                      <a:cubicBezTo>
                        <a:pt x="832367" y="986756"/>
                        <a:pt x="869547" y="965237"/>
                        <a:pt x="903991" y="940153"/>
                      </a:cubicBezTo>
                      <a:cubicBezTo>
                        <a:pt x="938434" y="915068"/>
                        <a:pt x="970076" y="886292"/>
                        <a:pt x="998216" y="854268"/>
                      </a:cubicBezTo>
                      <a:cubicBezTo>
                        <a:pt x="1000062" y="852358"/>
                        <a:pt x="1001654" y="850193"/>
                        <a:pt x="1003373" y="848156"/>
                      </a:cubicBezTo>
                      <a:lnTo>
                        <a:pt x="1008466" y="841980"/>
                      </a:lnTo>
                      <a:lnTo>
                        <a:pt x="1018653" y="829629"/>
                      </a:lnTo>
                      <a:lnTo>
                        <a:pt x="1028139" y="816769"/>
                      </a:lnTo>
                      <a:lnTo>
                        <a:pt x="1032914" y="810338"/>
                      </a:lnTo>
                      <a:lnTo>
                        <a:pt x="1035333" y="807155"/>
                      </a:lnTo>
                      <a:cubicBezTo>
                        <a:pt x="1036097" y="806073"/>
                        <a:pt x="1036797" y="804927"/>
                        <a:pt x="1037561" y="803844"/>
                      </a:cubicBezTo>
                      <a:lnTo>
                        <a:pt x="1046475" y="790475"/>
                      </a:lnTo>
                      <a:lnTo>
                        <a:pt x="1050931" y="783853"/>
                      </a:lnTo>
                      <a:cubicBezTo>
                        <a:pt x="1052459" y="781689"/>
                        <a:pt x="1053669" y="779269"/>
                        <a:pt x="1055069" y="776978"/>
                      </a:cubicBezTo>
                      <a:lnTo>
                        <a:pt x="1063282" y="763162"/>
                      </a:lnTo>
                      <a:lnTo>
                        <a:pt x="1065383" y="759724"/>
                      </a:lnTo>
                      <a:lnTo>
                        <a:pt x="1066402" y="758005"/>
                      </a:lnTo>
                      <a:cubicBezTo>
                        <a:pt x="1066784" y="757432"/>
                        <a:pt x="1067039" y="756923"/>
                        <a:pt x="1067548" y="756095"/>
                      </a:cubicBezTo>
                      <a:lnTo>
                        <a:pt x="1072769" y="746864"/>
                      </a:lnTo>
                      <a:lnTo>
                        <a:pt x="1156043" y="598904"/>
                      </a:lnTo>
                      <a:lnTo>
                        <a:pt x="1489143" y="7003"/>
                      </a:lnTo>
                      <a:lnTo>
                        <a:pt x="14767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014FAAB7-1D10-A50C-8AB2-9327F07E167E}"/>
                    </a:ext>
                  </a:extLst>
                </p:cNvPr>
                <p:cNvSpPr/>
                <p:nvPr/>
              </p:nvSpPr>
              <p:spPr>
                <a:xfrm>
                  <a:off x="4124143" y="2527364"/>
                  <a:ext cx="2210858" cy="1249342"/>
                </a:xfrm>
                <a:custGeom>
                  <a:avLst/>
                  <a:gdLst>
                    <a:gd name="connsiteX0" fmla="*/ 2198444 w 2210858"/>
                    <a:gd name="connsiteY0" fmla="*/ 64 h 1249342"/>
                    <a:gd name="connsiteX1" fmla="*/ 1865344 w 2210858"/>
                    <a:gd name="connsiteY1" fmla="*/ 591965 h 1249342"/>
                    <a:gd name="connsiteX2" fmla="*/ 1782069 w 2210858"/>
                    <a:gd name="connsiteY2" fmla="*/ 739924 h 1249342"/>
                    <a:gd name="connsiteX3" fmla="*/ 1776849 w 2210858"/>
                    <a:gd name="connsiteY3" fmla="*/ 749155 h 1249342"/>
                    <a:gd name="connsiteX4" fmla="*/ 1770291 w 2210858"/>
                    <a:gd name="connsiteY4" fmla="*/ 760297 h 1249342"/>
                    <a:gd name="connsiteX5" fmla="*/ 1756794 w 2210858"/>
                    <a:gd name="connsiteY5" fmla="*/ 782898 h 1249342"/>
                    <a:gd name="connsiteX6" fmla="*/ 1749918 w 2210858"/>
                    <a:gd name="connsiteY6" fmla="*/ 794103 h 1249342"/>
                    <a:gd name="connsiteX7" fmla="*/ 1742596 w 2210858"/>
                    <a:gd name="connsiteY7" fmla="*/ 805118 h 1249342"/>
                    <a:gd name="connsiteX8" fmla="*/ 1727890 w 2210858"/>
                    <a:gd name="connsiteY8" fmla="*/ 827082 h 1249342"/>
                    <a:gd name="connsiteX9" fmla="*/ 1724197 w 2210858"/>
                    <a:gd name="connsiteY9" fmla="*/ 832558 h 1249342"/>
                    <a:gd name="connsiteX10" fmla="*/ 1720250 w 2210858"/>
                    <a:gd name="connsiteY10" fmla="*/ 837906 h 1249342"/>
                    <a:gd name="connsiteX11" fmla="*/ 1712419 w 2210858"/>
                    <a:gd name="connsiteY11" fmla="*/ 848538 h 1249342"/>
                    <a:gd name="connsiteX12" fmla="*/ 1696630 w 2210858"/>
                    <a:gd name="connsiteY12" fmla="*/ 869738 h 1249342"/>
                    <a:gd name="connsiteX13" fmla="*/ 1679886 w 2210858"/>
                    <a:gd name="connsiteY13" fmla="*/ 890239 h 1249342"/>
                    <a:gd name="connsiteX14" fmla="*/ 1671482 w 2210858"/>
                    <a:gd name="connsiteY14" fmla="*/ 900425 h 1249342"/>
                    <a:gd name="connsiteX15" fmla="*/ 1662887 w 2210858"/>
                    <a:gd name="connsiteY15" fmla="*/ 910485 h 1249342"/>
                    <a:gd name="connsiteX16" fmla="*/ 1506715 w 2210858"/>
                    <a:gd name="connsiteY16" fmla="*/ 1052905 h 1249342"/>
                    <a:gd name="connsiteX17" fmla="*/ 1323293 w 2210858"/>
                    <a:gd name="connsiteY17" fmla="*/ 1157317 h 1249342"/>
                    <a:gd name="connsiteX18" fmla="*/ 1121600 w 2210858"/>
                    <a:gd name="connsiteY18" fmla="*/ 1218754 h 1249342"/>
                    <a:gd name="connsiteX19" fmla="*/ 1115106 w 2210858"/>
                    <a:gd name="connsiteY19" fmla="*/ 1220028 h 1249342"/>
                    <a:gd name="connsiteX20" fmla="*/ 1108612 w 2210858"/>
                    <a:gd name="connsiteY20" fmla="*/ 1221110 h 1249342"/>
                    <a:gd name="connsiteX21" fmla="*/ 1095561 w 2210858"/>
                    <a:gd name="connsiteY21" fmla="*/ 1223147 h 1249342"/>
                    <a:gd name="connsiteX22" fmla="*/ 1069458 w 2210858"/>
                    <a:gd name="connsiteY22" fmla="*/ 1227158 h 1249342"/>
                    <a:gd name="connsiteX23" fmla="*/ 1043164 w 2210858"/>
                    <a:gd name="connsiteY23" fmla="*/ 1230023 h 1249342"/>
                    <a:gd name="connsiteX24" fmla="*/ 1030049 w 2210858"/>
                    <a:gd name="connsiteY24" fmla="*/ 1231360 h 1249342"/>
                    <a:gd name="connsiteX25" fmla="*/ 1023491 w 2210858"/>
                    <a:gd name="connsiteY25" fmla="*/ 1231997 h 1249342"/>
                    <a:gd name="connsiteX26" fmla="*/ 1016870 w 2210858"/>
                    <a:gd name="connsiteY26" fmla="*/ 1232379 h 1249342"/>
                    <a:gd name="connsiteX27" fmla="*/ 990448 w 2210858"/>
                    <a:gd name="connsiteY27" fmla="*/ 1233907 h 1249342"/>
                    <a:gd name="connsiteX28" fmla="*/ 977270 w 2210858"/>
                    <a:gd name="connsiteY28" fmla="*/ 1234607 h 1249342"/>
                    <a:gd name="connsiteX29" fmla="*/ 964027 w 2210858"/>
                    <a:gd name="connsiteY29" fmla="*/ 1234798 h 1249342"/>
                    <a:gd name="connsiteX30" fmla="*/ 937606 w 2210858"/>
                    <a:gd name="connsiteY30" fmla="*/ 1234989 h 1249342"/>
                    <a:gd name="connsiteX31" fmla="*/ 930985 w 2210858"/>
                    <a:gd name="connsiteY31" fmla="*/ 1234989 h 1249342"/>
                    <a:gd name="connsiteX32" fmla="*/ 924363 w 2210858"/>
                    <a:gd name="connsiteY32" fmla="*/ 1234735 h 1249342"/>
                    <a:gd name="connsiteX33" fmla="*/ 911121 w 2210858"/>
                    <a:gd name="connsiteY33" fmla="*/ 1234225 h 1249342"/>
                    <a:gd name="connsiteX34" fmla="*/ 702106 w 2210858"/>
                    <a:gd name="connsiteY34" fmla="*/ 1203156 h 1249342"/>
                    <a:gd name="connsiteX35" fmla="*/ 505570 w 2210858"/>
                    <a:gd name="connsiteY35" fmla="*/ 1126248 h 1249342"/>
                    <a:gd name="connsiteX36" fmla="*/ 185649 w 2210858"/>
                    <a:gd name="connsiteY36" fmla="*/ 854841 h 1249342"/>
                    <a:gd name="connsiteX37" fmla="*/ 14006 w 2210858"/>
                    <a:gd name="connsiteY37" fmla="*/ 472209 h 1249342"/>
                    <a:gd name="connsiteX38" fmla="*/ 0 w 2210858"/>
                    <a:gd name="connsiteY38" fmla="*/ 475074 h 1249342"/>
                    <a:gd name="connsiteX39" fmla="*/ 174253 w 2210858"/>
                    <a:gd name="connsiteY39" fmla="*/ 863436 h 1249342"/>
                    <a:gd name="connsiteX40" fmla="*/ 498949 w 2210858"/>
                    <a:gd name="connsiteY40" fmla="*/ 1138918 h 1249342"/>
                    <a:gd name="connsiteX41" fmla="*/ 698414 w 2210858"/>
                    <a:gd name="connsiteY41" fmla="*/ 1216972 h 1249342"/>
                    <a:gd name="connsiteX42" fmla="*/ 910612 w 2210858"/>
                    <a:gd name="connsiteY42" fmla="*/ 1248550 h 1249342"/>
                    <a:gd name="connsiteX43" fmla="*/ 924045 w 2210858"/>
                    <a:gd name="connsiteY43" fmla="*/ 1249059 h 1249342"/>
                    <a:gd name="connsiteX44" fmla="*/ 930730 w 2210858"/>
                    <a:gd name="connsiteY44" fmla="*/ 1249314 h 1249342"/>
                    <a:gd name="connsiteX45" fmla="*/ 937415 w 2210858"/>
                    <a:gd name="connsiteY45" fmla="*/ 1249314 h 1249342"/>
                    <a:gd name="connsiteX46" fmla="*/ 964282 w 2210858"/>
                    <a:gd name="connsiteY46" fmla="*/ 1249059 h 1249342"/>
                    <a:gd name="connsiteX47" fmla="*/ 977715 w 2210858"/>
                    <a:gd name="connsiteY47" fmla="*/ 1248868 h 1249342"/>
                    <a:gd name="connsiteX48" fmla="*/ 991085 w 2210858"/>
                    <a:gd name="connsiteY48" fmla="*/ 1248168 h 1249342"/>
                    <a:gd name="connsiteX49" fmla="*/ 1017888 w 2210858"/>
                    <a:gd name="connsiteY49" fmla="*/ 1246640 h 1249342"/>
                    <a:gd name="connsiteX50" fmla="*/ 1024574 w 2210858"/>
                    <a:gd name="connsiteY50" fmla="*/ 1246258 h 1249342"/>
                    <a:gd name="connsiteX51" fmla="*/ 1031258 w 2210858"/>
                    <a:gd name="connsiteY51" fmla="*/ 1245622 h 1249342"/>
                    <a:gd name="connsiteX52" fmla="*/ 1044628 w 2210858"/>
                    <a:gd name="connsiteY52" fmla="*/ 1244221 h 1249342"/>
                    <a:gd name="connsiteX53" fmla="*/ 1071304 w 2210858"/>
                    <a:gd name="connsiteY53" fmla="*/ 1241356 h 1249342"/>
                    <a:gd name="connsiteX54" fmla="*/ 1097789 w 2210858"/>
                    <a:gd name="connsiteY54" fmla="*/ 1237281 h 1249342"/>
                    <a:gd name="connsiteX55" fmla="*/ 1111032 w 2210858"/>
                    <a:gd name="connsiteY55" fmla="*/ 1235180 h 1249342"/>
                    <a:gd name="connsiteX56" fmla="*/ 1117653 w 2210858"/>
                    <a:gd name="connsiteY56" fmla="*/ 1234098 h 1249342"/>
                    <a:gd name="connsiteX57" fmla="*/ 1124210 w 2210858"/>
                    <a:gd name="connsiteY57" fmla="*/ 1232761 h 1249342"/>
                    <a:gd name="connsiteX58" fmla="*/ 1328896 w 2210858"/>
                    <a:gd name="connsiteY58" fmla="*/ 1170432 h 1249342"/>
                    <a:gd name="connsiteX59" fmla="*/ 1515119 w 2210858"/>
                    <a:gd name="connsiteY59" fmla="*/ 1064492 h 1249342"/>
                    <a:gd name="connsiteX60" fmla="*/ 1673646 w 2210858"/>
                    <a:gd name="connsiteY60" fmla="*/ 919907 h 1249342"/>
                    <a:gd name="connsiteX61" fmla="*/ 1682369 w 2210858"/>
                    <a:gd name="connsiteY61" fmla="*/ 909657 h 1249342"/>
                    <a:gd name="connsiteX62" fmla="*/ 1690900 w 2210858"/>
                    <a:gd name="connsiteY62" fmla="*/ 899279 h 1249342"/>
                    <a:gd name="connsiteX63" fmla="*/ 1707898 w 2210858"/>
                    <a:gd name="connsiteY63" fmla="*/ 878461 h 1249342"/>
                    <a:gd name="connsiteX64" fmla="*/ 1723942 w 2210858"/>
                    <a:gd name="connsiteY64" fmla="*/ 856942 h 1249342"/>
                    <a:gd name="connsiteX65" fmla="*/ 1731901 w 2210858"/>
                    <a:gd name="connsiteY65" fmla="*/ 846182 h 1249342"/>
                    <a:gd name="connsiteX66" fmla="*/ 1735848 w 2210858"/>
                    <a:gd name="connsiteY66" fmla="*/ 840771 h 1249342"/>
                    <a:gd name="connsiteX67" fmla="*/ 1739604 w 2210858"/>
                    <a:gd name="connsiteY67" fmla="*/ 835232 h 1249342"/>
                    <a:gd name="connsiteX68" fmla="*/ 1754502 w 2210858"/>
                    <a:gd name="connsiteY68" fmla="*/ 812949 h 1249342"/>
                    <a:gd name="connsiteX69" fmla="*/ 1761887 w 2210858"/>
                    <a:gd name="connsiteY69" fmla="*/ 801807 h 1249342"/>
                    <a:gd name="connsiteX70" fmla="*/ 1768890 w 2210858"/>
                    <a:gd name="connsiteY70" fmla="*/ 790411 h 1249342"/>
                    <a:gd name="connsiteX71" fmla="*/ 1782579 w 2210858"/>
                    <a:gd name="connsiteY71" fmla="*/ 767428 h 1249342"/>
                    <a:gd name="connsiteX72" fmla="*/ 1789263 w 2210858"/>
                    <a:gd name="connsiteY72" fmla="*/ 756095 h 1249342"/>
                    <a:gd name="connsiteX73" fmla="*/ 1794484 w 2210858"/>
                    <a:gd name="connsiteY73" fmla="*/ 746864 h 1249342"/>
                    <a:gd name="connsiteX74" fmla="*/ 1877759 w 2210858"/>
                    <a:gd name="connsiteY74" fmla="*/ 598904 h 1249342"/>
                    <a:gd name="connsiteX75" fmla="*/ 2210858 w 2210858"/>
                    <a:gd name="connsiteY75" fmla="*/ 7003 h 1249342"/>
                    <a:gd name="connsiteX76" fmla="*/ 2198444 w 2210858"/>
                    <a:gd name="connsiteY76" fmla="*/ 0 h 124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2210858" h="1249342">
                      <a:moveTo>
                        <a:pt x="2198444" y="64"/>
                      </a:moveTo>
                      <a:lnTo>
                        <a:pt x="1865344" y="591965"/>
                      </a:lnTo>
                      <a:lnTo>
                        <a:pt x="1782069" y="739924"/>
                      </a:lnTo>
                      <a:lnTo>
                        <a:pt x="1776849" y="749155"/>
                      </a:lnTo>
                      <a:lnTo>
                        <a:pt x="1770291" y="760297"/>
                      </a:lnTo>
                      <a:lnTo>
                        <a:pt x="1756794" y="782898"/>
                      </a:lnTo>
                      <a:cubicBezTo>
                        <a:pt x="1754502" y="786655"/>
                        <a:pt x="1752337" y="790475"/>
                        <a:pt x="1749918" y="794103"/>
                      </a:cubicBezTo>
                      <a:lnTo>
                        <a:pt x="1742596" y="805118"/>
                      </a:lnTo>
                      <a:lnTo>
                        <a:pt x="1727890" y="827082"/>
                      </a:lnTo>
                      <a:lnTo>
                        <a:pt x="1724197" y="832558"/>
                      </a:lnTo>
                      <a:lnTo>
                        <a:pt x="1720250" y="837906"/>
                      </a:lnTo>
                      <a:lnTo>
                        <a:pt x="1712419" y="848538"/>
                      </a:lnTo>
                      <a:lnTo>
                        <a:pt x="1696630" y="869738"/>
                      </a:lnTo>
                      <a:cubicBezTo>
                        <a:pt x="1691154" y="876614"/>
                        <a:pt x="1685488" y="883427"/>
                        <a:pt x="1679886" y="890239"/>
                      </a:cubicBezTo>
                      <a:lnTo>
                        <a:pt x="1671482" y="900425"/>
                      </a:lnTo>
                      <a:cubicBezTo>
                        <a:pt x="1668617" y="903800"/>
                        <a:pt x="1665943" y="907301"/>
                        <a:pt x="1662887" y="910485"/>
                      </a:cubicBezTo>
                      <a:cubicBezTo>
                        <a:pt x="1616347" y="963518"/>
                        <a:pt x="1563823" y="1011395"/>
                        <a:pt x="1506715" y="1052905"/>
                      </a:cubicBezTo>
                      <a:cubicBezTo>
                        <a:pt x="1449670" y="1094415"/>
                        <a:pt x="1388105" y="1129750"/>
                        <a:pt x="1323293" y="1157317"/>
                      </a:cubicBezTo>
                      <a:cubicBezTo>
                        <a:pt x="1258545" y="1185075"/>
                        <a:pt x="1190805" y="1205639"/>
                        <a:pt x="1121600" y="1218754"/>
                      </a:cubicBezTo>
                      <a:lnTo>
                        <a:pt x="1115106" y="1220028"/>
                      </a:lnTo>
                      <a:cubicBezTo>
                        <a:pt x="1112942" y="1220410"/>
                        <a:pt x="1110777" y="1220728"/>
                        <a:pt x="1108612" y="1221110"/>
                      </a:cubicBezTo>
                      <a:lnTo>
                        <a:pt x="1095561" y="1223147"/>
                      </a:lnTo>
                      <a:lnTo>
                        <a:pt x="1069458" y="1227158"/>
                      </a:lnTo>
                      <a:lnTo>
                        <a:pt x="1043164" y="1230023"/>
                      </a:lnTo>
                      <a:lnTo>
                        <a:pt x="1030049" y="1231360"/>
                      </a:lnTo>
                      <a:lnTo>
                        <a:pt x="1023491" y="1231997"/>
                      </a:lnTo>
                      <a:lnTo>
                        <a:pt x="1016870" y="1232379"/>
                      </a:lnTo>
                      <a:lnTo>
                        <a:pt x="990448" y="1233907"/>
                      </a:lnTo>
                      <a:cubicBezTo>
                        <a:pt x="986056" y="1234161"/>
                        <a:pt x="981663" y="1234416"/>
                        <a:pt x="977270" y="1234607"/>
                      </a:cubicBezTo>
                      <a:lnTo>
                        <a:pt x="964027" y="1234798"/>
                      </a:lnTo>
                      <a:lnTo>
                        <a:pt x="937606" y="1234989"/>
                      </a:lnTo>
                      <a:cubicBezTo>
                        <a:pt x="935378" y="1234989"/>
                        <a:pt x="933213" y="1234989"/>
                        <a:pt x="930985" y="1234989"/>
                      </a:cubicBezTo>
                      <a:lnTo>
                        <a:pt x="924363" y="1234735"/>
                      </a:lnTo>
                      <a:lnTo>
                        <a:pt x="911121" y="1234225"/>
                      </a:lnTo>
                      <a:cubicBezTo>
                        <a:pt x="840643" y="1231615"/>
                        <a:pt x="770356" y="1221174"/>
                        <a:pt x="702106" y="1203156"/>
                      </a:cubicBezTo>
                      <a:cubicBezTo>
                        <a:pt x="633920" y="1184820"/>
                        <a:pt x="567835" y="1158908"/>
                        <a:pt x="505570" y="1126248"/>
                      </a:cubicBezTo>
                      <a:cubicBezTo>
                        <a:pt x="380976" y="1061627"/>
                        <a:pt x="270261" y="967911"/>
                        <a:pt x="185649" y="854841"/>
                      </a:cubicBezTo>
                      <a:cubicBezTo>
                        <a:pt x="100846" y="741898"/>
                        <a:pt x="42019" y="610237"/>
                        <a:pt x="14006" y="472209"/>
                      </a:cubicBezTo>
                      <a:lnTo>
                        <a:pt x="0" y="475074"/>
                      </a:lnTo>
                      <a:cubicBezTo>
                        <a:pt x="28458" y="615139"/>
                        <a:pt x="88177" y="748837"/>
                        <a:pt x="174253" y="863436"/>
                      </a:cubicBezTo>
                      <a:cubicBezTo>
                        <a:pt x="260075" y="978161"/>
                        <a:pt x="372508" y="1073342"/>
                        <a:pt x="498949" y="1138918"/>
                      </a:cubicBezTo>
                      <a:cubicBezTo>
                        <a:pt x="562105" y="1172024"/>
                        <a:pt x="629209" y="1198381"/>
                        <a:pt x="698414" y="1216972"/>
                      </a:cubicBezTo>
                      <a:cubicBezTo>
                        <a:pt x="767682" y="1235307"/>
                        <a:pt x="839051" y="1245876"/>
                        <a:pt x="910612" y="1248550"/>
                      </a:cubicBezTo>
                      <a:lnTo>
                        <a:pt x="924045" y="1249059"/>
                      </a:lnTo>
                      <a:lnTo>
                        <a:pt x="930730" y="1249314"/>
                      </a:lnTo>
                      <a:cubicBezTo>
                        <a:pt x="932958" y="1249378"/>
                        <a:pt x="935187" y="1249314"/>
                        <a:pt x="937415" y="1249314"/>
                      </a:cubicBezTo>
                      <a:lnTo>
                        <a:pt x="964282" y="1249059"/>
                      </a:lnTo>
                      <a:lnTo>
                        <a:pt x="977715" y="1248868"/>
                      </a:lnTo>
                      <a:cubicBezTo>
                        <a:pt x="982172" y="1248677"/>
                        <a:pt x="986629" y="1248423"/>
                        <a:pt x="991085" y="1248168"/>
                      </a:cubicBezTo>
                      <a:lnTo>
                        <a:pt x="1017888" y="1246640"/>
                      </a:lnTo>
                      <a:lnTo>
                        <a:pt x="1024574" y="1246258"/>
                      </a:lnTo>
                      <a:lnTo>
                        <a:pt x="1031258" y="1245622"/>
                      </a:lnTo>
                      <a:lnTo>
                        <a:pt x="1044628" y="1244221"/>
                      </a:lnTo>
                      <a:lnTo>
                        <a:pt x="1071304" y="1241356"/>
                      </a:lnTo>
                      <a:lnTo>
                        <a:pt x="1097789" y="1237281"/>
                      </a:lnTo>
                      <a:lnTo>
                        <a:pt x="1111032" y="1235180"/>
                      </a:lnTo>
                      <a:cubicBezTo>
                        <a:pt x="1113260" y="1234798"/>
                        <a:pt x="1115425" y="1234480"/>
                        <a:pt x="1117653" y="1234098"/>
                      </a:cubicBezTo>
                      <a:lnTo>
                        <a:pt x="1124210" y="1232761"/>
                      </a:lnTo>
                      <a:cubicBezTo>
                        <a:pt x="1194434" y="1219518"/>
                        <a:pt x="1263193" y="1198572"/>
                        <a:pt x="1328896" y="1170432"/>
                      </a:cubicBezTo>
                      <a:cubicBezTo>
                        <a:pt x="1394726" y="1142419"/>
                        <a:pt x="1457182" y="1106575"/>
                        <a:pt x="1515119" y="1064492"/>
                      </a:cubicBezTo>
                      <a:cubicBezTo>
                        <a:pt x="1573054" y="1022346"/>
                        <a:pt x="1626343" y="973769"/>
                        <a:pt x="1673646" y="919907"/>
                      </a:cubicBezTo>
                      <a:cubicBezTo>
                        <a:pt x="1676702" y="916660"/>
                        <a:pt x="1679504" y="913095"/>
                        <a:pt x="1682369" y="909657"/>
                      </a:cubicBezTo>
                      <a:lnTo>
                        <a:pt x="1690900" y="899279"/>
                      </a:lnTo>
                      <a:cubicBezTo>
                        <a:pt x="1696566" y="892340"/>
                        <a:pt x="1702296" y="885464"/>
                        <a:pt x="1707898" y="878461"/>
                      </a:cubicBezTo>
                      <a:lnTo>
                        <a:pt x="1723942" y="856942"/>
                      </a:lnTo>
                      <a:lnTo>
                        <a:pt x="1731901" y="846182"/>
                      </a:lnTo>
                      <a:lnTo>
                        <a:pt x="1735848" y="840771"/>
                      </a:lnTo>
                      <a:lnTo>
                        <a:pt x="1739604" y="835232"/>
                      </a:lnTo>
                      <a:lnTo>
                        <a:pt x="1754502" y="812949"/>
                      </a:lnTo>
                      <a:lnTo>
                        <a:pt x="1761887" y="801807"/>
                      </a:lnTo>
                      <a:cubicBezTo>
                        <a:pt x="1764370" y="798114"/>
                        <a:pt x="1766535" y="794231"/>
                        <a:pt x="1768890" y="790411"/>
                      </a:cubicBezTo>
                      <a:lnTo>
                        <a:pt x="1782579" y="767428"/>
                      </a:lnTo>
                      <a:lnTo>
                        <a:pt x="1789263" y="756095"/>
                      </a:lnTo>
                      <a:lnTo>
                        <a:pt x="1794484" y="746864"/>
                      </a:lnTo>
                      <a:lnTo>
                        <a:pt x="1877759" y="598904"/>
                      </a:lnTo>
                      <a:lnTo>
                        <a:pt x="2210858" y="7003"/>
                      </a:lnTo>
                      <a:lnTo>
                        <a:pt x="219844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5" name="Graphic 2">
                <a:extLst>
                  <a:ext uri="{FF2B5EF4-FFF2-40B4-BE49-F238E27FC236}">
                    <a16:creationId xmlns:a16="http://schemas.microsoft.com/office/drawing/2014/main" id="{1D37A26C-44D2-44A6-2F55-5F3A1ACFFD0B}"/>
                  </a:ext>
                </a:extLst>
              </p:cNvPr>
              <p:cNvGrpSpPr/>
              <p:nvPr/>
            </p:nvGrpSpPr>
            <p:grpSpPr>
              <a:xfrm>
                <a:off x="5959691" y="3052310"/>
                <a:ext cx="1912520" cy="1527384"/>
                <a:chOff x="5959691" y="3052310"/>
                <a:chExt cx="1912520" cy="1527384"/>
              </a:xfrm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F9C41F32-14DC-1218-EA80-D6BDA8EC5AD4}"/>
                    </a:ext>
                  </a:extLst>
                </p:cNvPr>
                <p:cNvSpPr/>
                <p:nvPr/>
              </p:nvSpPr>
              <p:spPr>
                <a:xfrm>
                  <a:off x="5959691" y="3052310"/>
                  <a:ext cx="1912520" cy="1527384"/>
                </a:xfrm>
                <a:custGeom>
                  <a:avLst/>
                  <a:gdLst>
                    <a:gd name="connsiteX0" fmla="*/ 1632709 w 1912520"/>
                    <a:gd name="connsiteY0" fmla="*/ 573544 h 1527384"/>
                    <a:gd name="connsiteX1" fmla="*/ 1593046 w 1912520"/>
                    <a:gd name="connsiteY1" fmla="*/ 546549 h 1527384"/>
                    <a:gd name="connsiteX2" fmla="*/ 1572227 w 1912520"/>
                    <a:gd name="connsiteY2" fmla="*/ 534389 h 1527384"/>
                    <a:gd name="connsiteX3" fmla="*/ 1550898 w 1912520"/>
                    <a:gd name="connsiteY3" fmla="*/ 523057 h 1527384"/>
                    <a:gd name="connsiteX4" fmla="*/ 1461766 w 1912520"/>
                    <a:gd name="connsiteY4" fmla="*/ 488232 h 1527384"/>
                    <a:gd name="connsiteX5" fmla="*/ 1272615 w 1912520"/>
                    <a:gd name="connsiteY5" fmla="*/ 468686 h 1527384"/>
                    <a:gd name="connsiteX6" fmla="*/ 1088048 w 1912520"/>
                    <a:gd name="connsiteY6" fmla="*/ 517709 h 1527384"/>
                    <a:gd name="connsiteX7" fmla="*/ 1005474 w 1912520"/>
                    <a:gd name="connsiteY7" fmla="*/ 565840 h 1527384"/>
                    <a:gd name="connsiteX8" fmla="*/ 933086 w 1912520"/>
                    <a:gd name="connsiteY8" fmla="*/ 627978 h 1527384"/>
                    <a:gd name="connsiteX9" fmla="*/ 873176 w 1912520"/>
                    <a:gd name="connsiteY9" fmla="*/ 702467 h 1527384"/>
                    <a:gd name="connsiteX10" fmla="*/ 866491 w 1912520"/>
                    <a:gd name="connsiteY10" fmla="*/ 712399 h 1527384"/>
                    <a:gd name="connsiteX11" fmla="*/ 860316 w 1912520"/>
                    <a:gd name="connsiteY11" fmla="*/ 722713 h 1527384"/>
                    <a:gd name="connsiteX12" fmla="*/ 854140 w 1912520"/>
                    <a:gd name="connsiteY12" fmla="*/ 733026 h 1527384"/>
                    <a:gd name="connsiteX13" fmla="*/ 852549 w 1912520"/>
                    <a:gd name="connsiteY13" fmla="*/ 735573 h 1527384"/>
                    <a:gd name="connsiteX14" fmla="*/ 851785 w 1912520"/>
                    <a:gd name="connsiteY14" fmla="*/ 736847 h 1527384"/>
                    <a:gd name="connsiteX15" fmla="*/ 851339 w 1912520"/>
                    <a:gd name="connsiteY15" fmla="*/ 737547 h 1527384"/>
                    <a:gd name="connsiteX16" fmla="*/ 850829 w 1912520"/>
                    <a:gd name="connsiteY16" fmla="*/ 738502 h 1527384"/>
                    <a:gd name="connsiteX17" fmla="*/ 846627 w 1912520"/>
                    <a:gd name="connsiteY17" fmla="*/ 746014 h 1527384"/>
                    <a:gd name="connsiteX18" fmla="*/ 812821 w 1912520"/>
                    <a:gd name="connsiteY18" fmla="*/ 806115 h 1527384"/>
                    <a:gd name="connsiteX19" fmla="*/ 677531 w 1912520"/>
                    <a:gd name="connsiteY19" fmla="*/ 1046517 h 1527384"/>
                    <a:gd name="connsiteX20" fmla="*/ 406888 w 1912520"/>
                    <a:gd name="connsiteY20" fmla="*/ 1527385 h 1527384"/>
                    <a:gd name="connsiteX21" fmla="*/ 0 w 1912520"/>
                    <a:gd name="connsiteY21" fmla="*/ 1298379 h 1527384"/>
                    <a:gd name="connsiteX22" fmla="*/ 270643 w 1912520"/>
                    <a:gd name="connsiteY22" fmla="*/ 817511 h 1527384"/>
                    <a:gd name="connsiteX23" fmla="*/ 405933 w 1912520"/>
                    <a:gd name="connsiteY23" fmla="*/ 577109 h 1527384"/>
                    <a:gd name="connsiteX24" fmla="*/ 439739 w 1912520"/>
                    <a:gd name="connsiteY24" fmla="*/ 517008 h 1527384"/>
                    <a:gd name="connsiteX25" fmla="*/ 443941 w 1912520"/>
                    <a:gd name="connsiteY25" fmla="*/ 509496 h 1527384"/>
                    <a:gd name="connsiteX26" fmla="*/ 445151 w 1912520"/>
                    <a:gd name="connsiteY26" fmla="*/ 507395 h 1527384"/>
                    <a:gd name="connsiteX27" fmla="*/ 446552 w 1912520"/>
                    <a:gd name="connsiteY27" fmla="*/ 504976 h 1527384"/>
                    <a:gd name="connsiteX28" fmla="*/ 449417 w 1912520"/>
                    <a:gd name="connsiteY28" fmla="*/ 500137 h 1527384"/>
                    <a:gd name="connsiteX29" fmla="*/ 460876 w 1912520"/>
                    <a:gd name="connsiteY29" fmla="*/ 480846 h 1527384"/>
                    <a:gd name="connsiteX30" fmla="*/ 472527 w 1912520"/>
                    <a:gd name="connsiteY30" fmla="*/ 461683 h 1527384"/>
                    <a:gd name="connsiteX31" fmla="*/ 484942 w 1912520"/>
                    <a:gd name="connsiteY31" fmla="*/ 442965 h 1527384"/>
                    <a:gd name="connsiteX32" fmla="*/ 597822 w 1912520"/>
                    <a:gd name="connsiteY32" fmla="*/ 302900 h 1527384"/>
                    <a:gd name="connsiteX33" fmla="*/ 734448 w 1912520"/>
                    <a:gd name="connsiteY33" fmla="*/ 185501 h 1527384"/>
                    <a:gd name="connsiteX34" fmla="*/ 889793 w 1912520"/>
                    <a:gd name="connsiteY34" fmla="*/ 94841 h 1527384"/>
                    <a:gd name="connsiteX35" fmla="*/ 1235690 w 1912520"/>
                    <a:gd name="connsiteY35" fmla="*/ 3098 h 1527384"/>
                    <a:gd name="connsiteX36" fmla="*/ 1592409 w 1912520"/>
                    <a:gd name="connsiteY36" fmla="*/ 39833 h 1527384"/>
                    <a:gd name="connsiteX37" fmla="*/ 1759850 w 1912520"/>
                    <a:gd name="connsiteY37" fmla="*/ 105409 h 1527384"/>
                    <a:gd name="connsiteX38" fmla="*/ 1799514 w 1912520"/>
                    <a:gd name="connsiteY38" fmla="*/ 126419 h 1527384"/>
                    <a:gd name="connsiteX39" fmla="*/ 1838222 w 1912520"/>
                    <a:gd name="connsiteY39" fmla="*/ 149084 h 1527384"/>
                    <a:gd name="connsiteX40" fmla="*/ 1912520 w 1912520"/>
                    <a:gd name="connsiteY40" fmla="*/ 199698 h 1527384"/>
                    <a:gd name="connsiteX41" fmla="*/ 1632646 w 1912520"/>
                    <a:gd name="connsiteY41" fmla="*/ 573417 h 1527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912520" h="1527384">
                      <a:moveTo>
                        <a:pt x="1632709" y="573544"/>
                      </a:moveTo>
                      <a:cubicBezTo>
                        <a:pt x="1619913" y="563994"/>
                        <a:pt x="1606670" y="554953"/>
                        <a:pt x="1593046" y="546549"/>
                      </a:cubicBezTo>
                      <a:cubicBezTo>
                        <a:pt x="1586169" y="542348"/>
                        <a:pt x="1579294" y="538209"/>
                        <a:pt x="1572227" y="534389"/>
                      </a:cubicBezTo>
                      <a:cubicBezTo>
                        <a:pt x="1565096" y="530697"/>
                        <a:pt x="1557966" y="526940"/>
                        <a:pt x="1550898" y="523057"/>
                      </a:cubicBezTo>
                      <a:cubicBezTo>
                        <a:pt x="1522122" y="508796"/>
                        <a:pt x="1492326" y="497145"/>
                        <a:pt x="1461766" y="488232"/>
                      </a:cubicBezTo>
                      <a:cubicBezTo>
                        <a:pt x="1400711" y="470405"/>
                        <a:pt x="1336409" y="463593"/>
                        <a:pt x="1272615" y="468686"/>
                      </a:cubicBezTo>
                      <a:cubicBezTo>
                        <a:pt x="1208886" y="473843"/>
                        <a:pt x="1145920" y="490587"/>
                        <a:pt x="1088048" y="517709"/>
                      </a:cubicBezTo>
                      <a:cubicBezTo>
                        <a:pt x="1059080" y="531270"/>
                        <a:pt x="1031449" y="547441"/>
                        <a:pt x="1005474" y="565840"/>
                      </a:cubicBezTo>
                      <a:cubicBezTo>
                        <a:pt x="979498" y="584303"/>
                        <a:pt x="955114" y="604995"/>
                        <a:pt x="933086" y="627978"/>
                      </a:cubicBezTo>
                      <a:cubicBezTo>
                        <a:pt x="910994" y="650898"/>
                        <a:pt x="890939" y="675791"/>
                        <a:pt x="873176" y="702467"/>
                      </a:cubicBezTo>
                      <a:lnTo>
                        <a:pt x="866491" y="712399"/>
                      </a:lnTo>
                      <a:cubicBezTo>
                        <a:pt x="864263" y="715709"/>
                        <a:pt x="862353" y="719275"/>
                        <a:pt x="860316" y="722713"/>
                      </a:cubicBezTo>
                      <a:lnTo>
                        <a:pt x="854140" y="733026"/>
                      </a:lnTo>
                      <a:lnTo>
                        <a:pt x="852549" y="735573"/>
                      </a:lnTo>
                      <a:lnTo>
                        <a:pt x="851785" y="736847"/>
                      </a:lnTo>
                      <a:lnTo>
                        <a:pt x="851339" y="737547"/>
                      </a:lnTo>
                      <a:lnTo>
                        <a:pt x="850829" y="738502"/>
                      </a:lnTo>
                      <a:lnTo>
                        <a:pt x="846627" y="746014"/>
                      </a:lnTo>
                      <a:lnTo>
                        <a:pt x="812821" y="806115"/>
                      </a:lnTo>
                      <a:lnTo>
                        <a:pt x="677531" y="1046517"/>
                      </a:lnTo>
                      <a:lnTo>
                        <a:pt x="406888" y="1527385"/>
                      </a:lnTo>
                      <a:lnTo>
                        <a:pt x="0" y="1298379"/>
                      </a:lnTo>
                      <a:lnTo>
                        <a:pt x="270643" y="817511"/>
                      </a:lnTo>
                      <a:lnTo>
                        <a:pt x="405933" y="577109"/>
                      </a:lnTo>
                      <a:lnTo>
                        <a:pt x="439739" y="517008"/>
                      </a:lnTo>
                      <a:lnTo>
                        <a:pt x="443941" y="509496"/>
                      </a:lnTo>
                      <a:lnTo>
                        <a:pt x="445151" y="507395"/>
                      </a:lnTo>
                      <a:lnTo>
                        <a:pt x="446552" y="504976"/>
                      </a:lnTo>
                      <a:lnTo>
                        <a:pt x="449417" y="500137"/>
                      </a:lnTo>
                      <a:lnTo>
                        <a:pt x="460876" y="480846"/>
                      </a:lnTo>
                      <a:cubicBezTo>
                        <a:pt x="464760" y="474480"/>
                        <a:pt x="468453" y="467986"/>
                        <a:pt x="472527" y="461683"/>
                      </a:cubicBezTo>
                      <a:lnTo>
                        <a:pt x="484942" y="442965"/>
                      </a:lnTo>
                      <a:cubicBezTo>
                        <a:pt x="518239" y="393115"/>
                        <a:pt x="556057" y="346130"/>
                        <a:pt x="597822" y="302900"/>
                      </a:cubicBezTo>
                      <a:cubicBezTo>
                        <a:pt x="639587" y="259608"/>
                        <a:pt x="685553" y="220390"/>
                        <a:pt x="734448" y="185501"/>
                      </a:cubicBezTo>
                      <a:cubicBezTo>
                        <a:pt x="783408" y="150675"/>
                        <a:pt x="835486" y="120307"/>
                        <a:pt x="889793" y="94841"/>
                      </a:cubicBezTo>
                      <a:cubicBezTo>
                        <a:pt x="998407" y="43908"/>
                        <a:pt x="1115998" y="12712"/>
                        <a:pt x="1235690" y="3098"/>
                      </a:cubicBezTo>
                      <a:cubicBezTo>
                        <a:pt x="1355317" y="-6452"/>
                        <a:pt x="1476982" y="6154"/>
                        <a:pt x="1592409" y="39833"/>
                      </a:cubicBezTo>
                      <a:cubicBezTo>
                        <a:pt x="1650154" y="56641"/>
                        <a:pt x="1706243" y="78669"/>
                        <a:pt x="1759850" y="105409"/>
                      </a:cubicBezTo>
                      <a:cubicBezTo>
                        <a:pt x="1773092" y="112349"/>
                        <a:pt x="1786335" y="119352"/>
                        <a:pt x="1799514" y="126419"/>
                      </a:cubicBezTo>
                      <a:cubicBezTo>
                        <a:pt x="1812629" y="133549"/>
                        <a:pt x="1825489" y="141253"/>
                        <a:pt x="1838222" y="149084"/>
                      </a:cubicBezTo>
                      <a:cubicBezTo>
                        <a:pt x="1863688" y="164809"/>
                        <a:pt x="1888518" y="181681"/>
                        <a:pt x="1912520" y="199698"/>
                      </a:cubicBezTo>
                      <a:lnTo>
                        <a:pt x="1632646" y="573417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AEDE4555-56C0-0A70-BAF6-887E08B1C6EB}"/>
                    </a:ext>
                  </a:extLst>
                </p:cNvPr>
                <p:cNvSpPr/>
                <p:nvPr/>
              </p:nvSpPr>
              <p:spPr>
                <a:xfrm>
                  <a:off x="6153935" y="3275431"/>
                  <a:ext cx="1535364" cy="1195077"/>
                </a:xfrm>
                <a:custGeom>
                  <a:avLst/>
                  <a:gdLst>
                    <a:gd name="connsiteX0" fmla="*/ 18336 w 1535364"/>
                    <a:gd name="connsiteY0" fmla="*/ 1195077 h 1195077"/>
                    <a:gd name="connsiteX1" fmla="*/ 0 w 1535364"/>
                    <a:gd name="connsiteY1" fmla="*/ 1184763 h 1195077"/>
                    <a:gd name="connsiteX2" fmla="*/ 45776 w 1535364"/>
                    <a:gd name="connsiteY2" fmla="*/ 1103398 h 1195077"/>
                    <a:gd name="connsiteX3" fmla="*/ 64112 w 1535364"/>
                    <a:gd name="connsiteY3" fmla="*/ 1113712 h 1195077"/>
                    <a:gd name="connsiteX4" fmla="*/ 18336 w 1535364"/>
                    <a:gd name="connsiteY4" fmla="*/ 1195077 h 1195077"/>
                    <a:gd name="connsiteX5" fmla="*/ 109951 w 1535364"/>
                    <a:gd name="connsiteY5" fmla="*/ 1032348 h 1195077"/>
                    <a:gd name="connsiteX6" fmla="*/ 91615 w 1535364"/>
                    <a:gd name="connsiteY6" fmla="*/ 1022033 h 1195077"/>
                    <a:gd name="connsiteX7" fmla="*/ 137391 w 1535364"/>
                    <a:gd name="connsiteY7" fmla="*/ 940669 h 1195077"/>
                    <a:gd name="connsiteX8" fmla="*/ 155727 w 1535364"/>
                    <a:gd name="connsiteY8" fmla="*/ 950982 h 1195077"/>
                    <a:gd name="connsiteX9" fmla="*/ 109951 w 1535364"/>
                    <a:gd name="connsiteY9" fmla="*/ 1032348 h 1195077"/>
                    <a:gd name="connsiteX10" fmla="*/ 201566 w 1535364"/>
                    <a:gd name="connsiteY10" fmla="*/ 869617 h 1195077"/>
                    <a:gd name="connsiteX11" fmla="*/ 183230 w 1535364"/>
                    <a:gd name="connsiteY11" fmla="*/ 859304 h 1195077"/>
                    <a:gd name="connsiteX12" fmla="*/ 229006 w 1535364"/>
                    <a:gd name="connsiteY12" fmla="*/ 777939 h 1195077"/>
                    <a:gd name="connsiteX13" fmla="*/ 247342 w 1535364"/>
                    <a:gd name="connsiteY13" fmla="*/ 788253 h 1195077"/>
                    <a:gd name="connsiteX14" fmla="*/ 201566 w 1535364"/>
                    <a:gd name="connsiteY14" fmla="*/ 869617 h 1195077"/>
                    <a:gd name="connsiteX15" fmla="*/ 293181 w 1535364"/>
                    <a:gd name="connsiteY15" fmla="*/ 706888 h 1195077"/>
                    <a:gd name="connsiteX16" fmla="*/ 274846 w 1535364"/>
                    <a:gd name="connsiteY16" fmla="*/ 696574 h 1195077"/>
                    <a:gd name="connsiteX17" fmla="*/ 320621 w 1535364"/>
                    <a:gd name="connsiteY17" fmla="*/ 615209 h 1195077"/>
                    <a:gd name="connsiteX18" fmla="*/ 338957 w 1535364"/>
                    <a:gd name="connsiteY18" fmla="*/ 625523 h 1195077"/>
                    <a:gd name="connsiteX19" fmla="*/ 293181 w 1535364"/>
                    <a:gd name="connsiteY19" fmla="*/ 706888 h 1195077"/>
                    <a:gd name="connsiteX20" fmla="*/ 384796 w 1535364"/>
                    <a:gd name="connsiteY20" fmla="*/ 544158 h 1195077"/>
                    <a:gd name="connsiteX21" fmla="*/ 366461 w 1535364"/>
                    <a:gd name="connsiteY21" fmla="*/ 533844 h 1195077"/>
                    <a:gd name="connsiteX22" fmla="*/ 405997 w 1535364"/>
                    <a:gd name="connsiteY22" fmla="*/ 463557 h 1195077"/>
                    <a:gd name="connsiteX23" fmla="*/ 412236 w 1535364"/>
                    <a:gd name="connsiteY23" fmla="*/ 452479 h 1195077"/>
                    <a:gd name="connsiteX24" fmla="*/ 430508 w 1535364"/>
                    <a:gd name="connsiteY24" fmla="*/ 462793 h 1195077"/>
                    <a:gd name="connsiteX25" fmla="*/ 424205 w 1535364"/>
                    <a:gd name="connsiteY25" fmla="*/ 473871 h 1195077"/>
                    <a:gd name="connsiteX26" fmla="*/ 384669 w 1535364"/>
                    <a:gd name="connsiteY26" fmla="*/ 544095 h 1195077"/>
                    <a:gd name="connsiteX27" fmla="*/ 476793 w 1535364"/>
                    <a:gd name="connsiteY27" fmla="*/ 382065 h 1195077"/>
                    <a:gd name="connsiteX28" fmla="*/ 458840 w 1535364"/>
                    <a:gd name="connsiteY28" fmla="*/ 371114 h 1195077"/>
                    <a:gd name="connsiteX29" fmla="*/ 476220 w 1535364"/>
                    <a:gd name="connsiteY29" fmla="*/ 343929 h 1195077"/>
                    <a:gd name="connsiteX30" fmla="*/ 512828 w 1535364"/>
                    <a:gd name="connsiteY30" fmla="*/ 293506 h 1195077"/>
                    <a:gd name="connsiteX31" fmla="*/ 529318 w 1535364"/>
                    <a:gd name="connsiteY31" fmla="*/ 306494 h 1195077"/>
                    <a:gd name="connsiteX32" fmla="*/ 493665 w 1535364"/>
                    <a:gd name="connsiteY32" fmla="*/ 355580 h 1195077"/>
                    <a:gd name="connsiteX33" fmla="*/ 476730 w 1535364"/>
                    <a:gd name="connsiteY33" fmla="*/ 382065 h 1195077"/>
                    <a:gd name="connsiteX34" fmla="*/ 590691 w 1535364"/>
                    <a:gd name="connsiteY34" fmla="*/ 237862 h 1195077"/>
                    <a:gd name="connsiteX35" fmla="*/ 575921 w 1535364"/>
                    <a:gd name="connsiteY35" fmla="*/ 222900 h 1195077"/>
                    <a:gd name="connsiteX36" fmla="*/ 647290 w 1535364"/>
                    <a:gd name="connsiteY36" fmla="*/ 160763 h 1195077"/>
                    <a:gd name="connsiteX37" fmla="*/ 660087 w 1535364"/>
                    <a:gd name="connsiteY37" fmla="*/ 177443 h 1195077"/>
                    <a:gd name="connsiteX38" fmla="*/ 590691 w 1535364"/>
                    <a:gd name="connsiteY38" fmla="*/ 237862 h 1195077"/>
                    <a:gd name="connsiteX39" fmla="*/ 1524032 w 1535364"/>
                    <a:gd name="connsiteY39" fmla="*/ 138798 h 1195077"/>
                    <a:gd name="connsiteX40" fmla="*/ 1516010 w 1535364"/>
                    <a:gd name="connsiteY40" fmla="*/ 133768 h 1195077"/>
                    <a:gd name="connsiteX41" fmla="*/ 1486788 w 1535364"/>
                    <a:gd name="connsiteY41" fmla="*/ 116706 h 1195077"/>
                    <a:gd name="connsiteX42" fmla="*/ 1456546 w 1535364"/>
                    <a:gd name="connsiteY42" fmla="*/ 100662 h 1195077"/>
                    <a:gd name="connsiteX43" fmla="*/ 1443558 w 1535364"/>
                    <a:gd name="connsiteY43" fmla="*/ 94359 h 1195077"/>
                    <a:gd name="connsiteX44" fmla="*/ 1452535 w 1535364"/>
                    <a:gd name="connsiteY44" fmla="*/ 75387 h 1195077"/>
                    <a:gd name="connsiteX45" fmla="*/ 1466032 w 1535364"/>
                    <a:gd name="connsiteY45" fmla="*/ 81944 h 1195077"/>
                    <a:gd name="connsiteX46" fmla="*/ 1466287 w 1535364"/>
                    <a:gd name="connsiteY46" fmla="*/ 82072 h 1195077"/>
                    <a:gd name="connsiteX47" fmla="*/ 1496783 w 1535364"/>
                    <a:gd name="connsiteY47" fmla="*/ 98243 h 1195077"/>
                    <a:gd name="connsiteX48" fmla="*/ 1527088 w 1535364"/>
                    <a:gd name="connsiteY48" fmla="*/ 115942 h 1195077"/>
                    <a:gd name="connsiteX49" fmla="*/ 1535365 w 1535364"/>
                    <a:gd name="connsiteY49" fmla="*/ 121099 h 1195077"/>
                    <a:gd name="connsiteX50" fmla="*/ 1524096 w 1535364"/>
                    <a:gd name="connsiteY50" fmla="*/ 138862 h 1195077"/>
                    <a:gd name="connsiteX51" fmla="*/ 736423 w 1535364"/>
                    <a:gd name="connsiteY51" fmla="*/ 126001 h 1195077"/>
                    <a:gd name="connsiteX52" fmla="*/ 725790 w 1535364"/>
                    <a:gd name="connsiteY52" fmla="*/ 107920 h 1195077"/>
                    <a:gd name="connsiteX53" fmla="*/ 790475 w 1535364"/>
                    <a:gd name="connsiteY53" fmla="*/ 73795 h 1195077"/>
                    <a:gd name="connsiteX54" fmla="*/ 810084 w 1535364"/>
                    <a:gd name="connsiteY54" fmla="*/ 64945 h 1195077"/>
                    <a:gd name="connsiteX55" fmla="*/ 818488 w 1535364"/>
                    <a:gd name="connsiteY55" fmla="*/ 84236 h 1195077"/>
                    <a:gd name="connsiteX56" fmla="*/ 799388 w 1535364"/>
                    <a:gd name="connsiteY56" fmla="*/ 92895 h 1195077"/>
                    <a:gd name="connsiteX57" fmla="*/ 736486 w 1535364"/>
                    <a:gd name="connsiteY57" fmla="*/ 126065 h 1195077"/>
                    <a:gd name="connsiteX58" fmla="*/ 1358056 w 1535364"/>
                    <a:gd name="connsiteY58" fmla="*/ 59916 h 1195077"/>
                    <a:gd name="connsiteX59" fmla="*/ 1330042 w 1535364"/>
                    <a:gd name="connsiteY59" fmla="*/ 51130 h 1195077"/>
                    <a:gd name="connsiteX60" fmla="*/ 1269114 w 1535364"/>
                    <a:gd name="connsiteY60" fmla="*/ 36105 h 1195077"/>
                    <a:gd name="connsiteX61" fmla="*/ 1273316 w 1535364"/>
                    <a:gd name="connsiteY61" fmla="*/ 15541 h 1195077"/>
                    <a:gd name="connsiteX62" fmla="*/ 1335900 w 1535364"/>
                    <a:gd name="connsiteY62" fmla="*/ 31012 h 1195077"/>
                    <a:gd name="connsiteX63" fmla="*/ 1364676 w 1535364"/>
                    <a:gd name="connsiteY63" fmla="*/ 39989 h 1195077"/>
                    <a:gd name="connsiteX64" fmla="*/ 1357992 w 1535364"/>
                    <a:gd name="connsiteY64" fmla="*/ 59916 h 1195077"/>
                    <a:gd name="connsiteX65" fmla="*/ 904882 w 1535364"/>
                    <a:gd name="connsiteY65" fmla="*/ 52594 h 1195077"/>
                    <a:gd name="connsiteX66" fmla="*/ 898898 w 1535364"/>
                    <a:gd name="connsiteY66" fmla="*/ 32476 h 1195077"/>
                    <a:gd name="connsiteX67" fmla="*/ 991022 w 1535364"/>
                    <a:gd name="connsiteY67" fmla="*/ 11020 h 1195077"/>
                    <a:gd name="connsiteX68" fmla="*/ 994524 w 1535364"/>
                    <a:gd name="connsiteY68" fmla="*/ 31712 h 1195077"/>
                    <a:gd name="connsiteX69" fmla="*/ 904882 w 1535364"/>
                    <a:gd name="connsiteY69" fmla="*/ 52594 h 1195077"/>
                    <a:gd name="connsiteX70" fmla="*/ 1178008 w 1535364"/>
                    <a:gd name="connsiteY70" fmla="*/ 23308 h 1195077"/>
                    <a:gd name="connsiteX71" fmla="*/ 1086012 w 1535364"/>
                    <a:gd name="connsiteY71" fmla="*/ 21780 h 1195077"/>
                    <a:gd name="connsiteX72" fmla="*/ 1085057 w 1535364"/>
                    <a:gd name="connsiteY72" fmla="*/ 770 h 1195077"/>
                    <a:gd name="connsiteX73" fmla="*/ 1179664 w 1535364"/>
                    <a:gd name="connsiteY73" fmla="*/ 2298 h 1195077"/>
                    <a:gd name="connsiteX74" fmla="*/ 1178008 w 1535364"/>
                    <a:gd name="connsiteY74" fmla="*/ 23244 h 119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535364" h="1195077">
                      <a:moveTo>
                        <a:pt x="18336" y="1195077"/>
                      </a:moveTo>
                      <a:lnTo>
                        <a:pt x="0" y="1184763"/>
                      </a:lnTo>
                      <a:lnTo>
                        <a:pt x="45776" y="1103398"/>
                      </a:lnTo>
                      <a:lnTo>
                        <a:pt x="64112" y="1113712"/>
                      </a:lnTo>
                      <a:lnTo>
                        <a:pt x="18336" y="1195077"/>
                      </a:lnTo>
                      <a:close/>
                      <a:moveTo>
                        <a:pt x="109951" y="1032348"/>
                      </a:moveTo>
                      <a:lnTo>
                        <a:pt x="91615" y="1022033"/>
                      </a:lnTo>
                      <a:lnTo>
                        <a:pt x="137391" y="940669"/>
                      </a:lnTo>
                      <a:lnTo>
                        <a:pt x="155727" y="950982"/>
                      </a:lnTo>
                      <a:lnTo>
                        <a:pt x="109951" y="1032348"/>
                      </a:lnTo>
                      <a:close/>
                      <a:moveTo>
                        <a:pt x="201566" y="869617"/>
                      </a:moveTo>
                      <a:lnTo>
                        <a:pt x="183230" y="859304"/>
                      </a:lnTo>
                      <a:lnTo>
                        <a:pt x="229006" y="777939"/>
                      </a:lnTo>
                      <a:lnTo>
                        <a:pt x="247342" y="788253"/>
                      </a:lnTo>
                      <a:lnTo>
                        <a:pt x="201566" y="869617"/>
                      </a:lnTo>
                      <a:close/>
                      <a:moveTo>
                        <a:pt x="293181" y="706888"/>
                      </a:moveTo>
                      <a:lnTo>
                        <a:pt x="274846" y="696574"/>
                      </a:lnTo>
                      <a:lnTo>
                        <a:pt x="320621" y="615209"/>
                      </a:lnTo>
                      <a:lnTo>
                        <a:pt x="338957" y="625523"/>
                      </a:lnTo>
                      <a:lnTo>
                        <a:pt x="293181" y="706888"/>
                      </a:lnTo>
                      <a:close/>
                      <a:moveTo>
                        <a:pt x="384796" y="544158"/>
                      </a:moveTo>
                      <a:lnTo>
                        <a:pt x="366461" y="533844"/>
                      </a:lnTo>
                      <a:lnTo>
                        <a:pt x="405997" y="463557"/>
                      </a:lnTo>
                      <a:cubicBezTo>
                        <a:pt x="408098" y="459864"/>
                        <a:pt x="410199" y="456172"/>
                        <a:pt x="412236" y="452479"/>
                      </a:cubicBezTo>
                      <a:lnTo>
                        <a:pt x="430508" y="462793"/>
                      </a:lnTo>
                      <a:cubicBezTo>
                        <a:pt x="428407" y="466486"/>
                        <a:pt x="426307" y="470178"/>
                        <a:pt x="424205" y="473871"/>
                      </a:cubicBezTo>
                      <a:lnTo>
                        <a:pt x="384669" y="544095"/>
                      </a:lnTo>
                      <a:close/>
                      <a:moveTo>
                        <a:pt x="476793" y="382065"/>
                      </a:moveTo>
                      <a:lnTo>
                        <a:pt x="458840" y="371114"/>
                      </a:lnTo>
                      <a:cubicBezTo>
                        <a:pt x="464824" y="361310"/>
                        <a:pt x="470554" y="352396"/>
                        <a:pt x="476220" y="343929"/>
                      </a:cubicBezTo>
                      <a:cubicBezTo>
                        <a:pt x="487744" y="326739"/>
                        <a:pt x="500031" y="309741"/>
                        <a:pt x="512828" y="293506"/>
                      </a:cubicBezTo>
                      <a:lnTo>
                        <a:pt x="529318" y="306494"/>
                      </a:lnTo>
                      <a:cubicBezTo>
                        <a:pt x="516839" y="322283"/>
                        <a:pt x="504870" y="338772"/>
                        <a:pt x="493665" y="355580"/>
                      </a:cubicBezTo>
                      <a:cubicBezTo>
                        <a:pt x="488126" y="363857"/>
                        <a:pt x="482587" y="372515"/>
                        <a:pt x="476730" y="382065"/>
                      </a:cubicBezTo>
                      <a:close/>
                      <a:moveTo>
                        <a:pt x="590691" y="237862"/>
                      </a:moveTo>
                      <a:lnTo>
                        <a:pt x="575921" y="222900"/>
                      </a:lnTo>
                      <a:cubicBezTo>
                        <a:pt x="597949" y="201127"/>
                        <a:pt x="621952" y="180181"/>
                        <a:pt x="647290" y="160763"/>
                      </a:cubicBezTo>
                      <a:lnTo>
                        <a:pt x="660087" y="177443"/>
                      </a:lnTo>
                      <a:cubicBezTo>
                        <a:pt x="635449" y="196352"/>
                        <a:pt x="612083" y="216661"/>
                        <a:pt x="590691" y="237862"/>
                      </a:cubicBezTo>
                      <a:close/>
                      <a:moveTo>
                        <a:pt x="1524032" y="138798"/>
                      </a:moveTo>
                      <a:cubicBezTo>
                        <a:pt x="1521358" y="137079"/>
                        <a:pt x="1518684" y="135424"/>
                        <a:pt x="1516010" y="133768"/>
                      </a:cubicBezTo>
                      <a:cubicBezTo>
                        <a:pt x="1506779" y="128102"/>
                        <a:pt x="1496847" y="122117"/>
                        <a:pt x="1486788" y="116706"/>
                      </a:cubicBezTo>
                      <a:lnTo>
                        <a:pt x="1456546" y="100662"/>
                      </a:lnTo>
                      <a:cubicBezTo>
                        <a:pt x="1452217" y="98497"/>
                        <a:pt x="1447888" y="96396"/>
                        <a:pt x="1443558" y="94359"/>
                      </a:cubicBezTo>
                      <a:lnTo>
                        <a:pt x="1452535" y="75387"/>
                      </a:lnTo>
                      <a:cubicBezTo>
                        <a:pt x="1457055" y="77551"/>
                        <a:pt x="1461576" y="79716"/>
                        <a:pt x="1466032" y="81944"/>
                      </a:cubicBezTo>
                      <a:lnTo>
                        <a:pt x="1466287" y="82072"/>
                      </a:lnTo>
                      <a:lnTo>
                        <a:pt x="1496783" y="98243"/>
                      </a:lnTo>
                      <a:cubicBezTo>
                        <a:pt x="1507415" y="103973"/>
                        <a:pt x="1517602" y="110148"/>
                        <a:pt x="1527088" y="115942"/>
                      </a:cubicBezTo>
                      <a:cubicBezTo>
                        <a:pt x="1529889" y="117661"/>
                        <a:pt x="1532627" y="119380"/>
                        <a:pt x="1535365" y="121099"/>
                      </a:cubicBezTo>
                      <a:lnTo>
                        <a:pt x="1524096" y="138862"/>
                      </a:lnTo>
                      <a:close/>
                      <a:moveTo>
                        <a:pt x="736423" y="126001"/>
                      </a:moveTo>
                      <a:lnTo>
                        <a:pt x="725790" y="107920"/>
                      </a:lnTo>
                      <a:cubicBezTo>
                        <a:pt x="746736" y="95569"/>
                        <a:pt x="768510" y="84109"/>
                        <a:pt x="790475" y="73795"/>
                      </a:cubicBezTo>
                      <a:cubicBezTo>
                        <a:pt x="796905" y="70803"/>
                        <a:pt x="803527" y="67810"/>
                        <a:pt x="810084" y="64945"/>
                      </a:cubicBezTo>
                      <a:lnTo>
                        <a:pt x="818488" y="84236"/>
                      </a:lnTo>
                      <a:cubicBezTo>
                        <a:pt x="812121" y="87037"/>
                        <a:pt x="805691" y="89903"/>
                        <a:pt x="799388" y="92895"/>
                      </a:cubicBezTo>
                      <a:cubicBezTo>
                        <a:pt x="777997" y="102890"/>
                        <a:pt x="756859" y="114095"/>
                        <a:pt x="736486" y="126065"/>
                      </a:cubicBezTo>
                      <a:close/>
                      <a:moveTo>
                        <a:pt x="1358056" y="59916"/>
                      </a:moveTo>
                      <a:cubicBezTo>
                        <a:pt x="1348824" y="56796"/>
                        <a:pt x="1339401" y="53868"/>
                        <a:pt x="1330042" y="51130"/>
                      </a:cubicBezTo>
                      <a:cubicBezTo>
                        <a:pt x="1310051" y="45336"/>
                        <a:pt x="1289551" y="40243"/>
                        <a:pt x="1269114" y="36105"/>
                      </a:cubicBezTo>
                      <a:lnTo>
                        <a:pt x="1273316" y="15541"/>
                      </a:lnTo>
                      <a:cubicBezTo>
                        <a:pt x="1294326" y="19806"/>
                        <a:pt x="1315399" y="25027"/>
                        <a:pt x="1335900" y="31012"/>
                      </a:cubicBezTo>
                      <a:cubicBezTo>
                        <a:pt x="1345513" y="33813"/>
                        <a:pt x="1355190" y="36805"/>
                        <a:pt x="1364676" y="39989"/>
                      </a:cubicBezTo>
                      <a:lnTo>
                        <a:pt x="1357992" y="59916"/>
                      </a:lnTo>
                      <a:close/>
                      <a:moveTo>
                        <a:pt x="904882" y="52594"/>
                      </a:moveTo>
                      <a:lnTo>
                        <a:pt x="898898" y="32476"/>
                      </a:lnTo>
                      <a:cubicBezTo>
                        <a:pt x="929075" y="23499"/>
                        <a:pt x="960017" y="16241"/>
                        <a:pt x="991022" y="11020"/>
                      </a:cubicBezTo>
                      <a:lnTo>
                        <a:pt x="994524" y="31712"/>
                      </a:lnTo>
                      <a:cubicBezTo>
                        <a:pt x="964409" y="36869"/>
                        <a:pt x="934232" y="43872"/>
                        <a:pt x="904882" y="52594"/>
                      </a:cubicBezTo>
                      <a:close/>
                      <a:moveTo>
                        <a:pt x="1178008" y="23308"/>
                      </a:moveTo>
                      <a:cubicBezTo>
                        <a:pt x="1147449" y="20889"/>
                        <a:pt x="1116443" y="20443"/>
                        <a:pt x="1086012" y="21780"/>
                      </a:cubicBezTo>
                      <a:lnTo>
                        <a:pt x="1085057" y="770"/>
                      </a:lnTo>
                      <a:cubicBezTo>
                        <a:pt x="1116316" y="-630"/>
                        <a:pt x="1148213" y="-121"/>
                        <a:pt x="1179664" y="2298"/>
                      </a:cubicBezTo>
                      <a:lnTo>
                        <a:pt x="1178008" y="23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BBC2FB13-9CE7-21AD-DA89-AEAB07FBEB0D}"/>
                    </a:ext>
                  </a:extLst>
                </p:cNvPr>
                <p:cNvSpPr/>
                <p:nvPr/>
              </p:nvSpPr>
              <p:spPr>
                <a:xfrm>
                  <a:off x="5995535" y="3093505"/>
                  <a:ext cx="1852356" cy="1284432"/>
                </a:xfrm>
                <a:custGeom>
                  <a:avLst/>
                  <a:gdLst>
                    <a:gd name="connsiteX0" fmla="*/ 1852229 w 1852356"/>
                    <a:gd name="connsiteY0" fmla="*/ 191419 h 1284432"/>
                    <a:gd name="connsiteX1" fmla="*/ 1780987 w 1852356"/>
                    <a:gd name="connsiteY1" fmla="*/ 142905 h 1284432"/>
                    <a:gd name="connsiteX2" fmla="*/ 1743870 w 1852356"/>
                    <a:gd name="connsiteY2" fmla="*/ 121195 h 1284432"/>
                    <a:gd name="connsiteX3" fmla="*/ 1705862 w 1852356"/>
                    <a:gd name="connsiteY3" fmla="*/ 101077 h 1284432"/>
                    <a:gd name="connsiteX4" fmla="*/ 1545296 w 1852356"/>
                    <a:gd name="connsiteY4" fmla="*/ 38239 h 1284432"/>
                    <a:gd name="connsiteX5" fmla="*/ 1203284 w 1852356"/>
                    <a:gd name="connsiteY5" fmla="*/ 2968 h 1284432"/>
                    <a:gd name="connsiteX6" fmla="*/ 871585 w 1852356"/>
                    <a:gd name="connsiteY6" fmla="*/ 90954 h 1284432"/>
                    <a:gd name="connsiteX7" fmla="*/ 722607 w 1852356"/>
                    <a:gd name="connsiteY7" fmla="*/ 177858 h 1284432"/>
                    <a:gd name="connsiteX8" fmla="*/ 591583 w 1852356"/>
                    <a:gd name="connsiteY8" fmla="*/ 290419 h 1284432"/>
                    <a:gd name="connsiteX9" fmla="*/ 483351 w 1852356"/>
                    <a:gd name="connsiteY9" fmla="*/ 424754 h 1284432"/>
                    <a:gd name="connsiteX10" fmla="*/ 471446 w 1852356"/>
                    <a:gd name="connsiteY10" fmla="*/ 442708 h 1284432"/>
                    <a:gd name="connsiteX11" fmla="*/ 460240 w 1852356"/>
                    <a:gd name="connsiteY11" fmla="*/ 461107 h 1284432"/>
                    <a:gd name="connsiteX12" fmla="*/ 449226 w 1852356"/>
                    <a:gd name="connsiteY12" fmla="*/ 479570 h 1284432"/>
                    <a:gd name="connsiteX13" fmla="*/ 446488 w 1852356"/>
                    <a:gd name="connsiteY13" fmla="*/ 484218 h 1284432"/>
                    <a:gd name="connsiteX14" fmla="*/ 445152 w 1852356"/>
                    <a:gd name="connsiteY14" fmla="*/ 486509 h 1284432"/>
                    <a:gd name="connsiteX15" fmla="*/ 443942 w 1852356"/>
                    <a:gd name="connsiteY15" fmla="*/ 488547 h 1284432"/>
                    <a:gd name="connsiteX16" fmla="*/ 439740 w 1852356"/>
                    <a:gd name="connsiteY16" fmla="*/ 496059 h 1284432"/>
                    <a:gd name="connsiteX17" fmla="*/ 405933 w 1852356"/>
                    <a:gd name="connsiteY17" fmla="*/ 556160 h 1284432"/>
                    <a:gd name="connsiteX18" fmla="*/ 270643 w 1852356"/>
                    <a:gd name="connsiteY18" fmla="*/ 796562 h 1284432"/>
                    <a:gd name="connsiteX19" fmla="*/ 0 w 1852356"/>
                    <a:gd name="connsiteY19" fmla="*/ 1277430 h 1284432"/>
                    <a:gd name="connsiteX20" fmla="*/ 12415 w 1852356"/>
                    <a:gd name="connsiteY20" fmla="*/ 1284433 h 1284432"/>
                    <a:gd name="connsiteX21" fmla="*/ 283058 w 1852356"/>
                    <a:gd name="connsiteY21" fmla="*/ 803565 h 1284432"/>
                    <a:gd name="connsiteX22" fmla="*/ 418348 w 1852356"/>
                    <a:gd name="connsiteY22" fmla="*/ 563163 h 1284432"/>
                    <a:gd name="connsiteX23" fmla="*/ 452155 w 1852356"/>
                    <a:gd name="connsiteY23" fmla="*/ 503063 h 1284432"/>
                    <a:gd name="connsiteX24" fmla="*/ 456357 w 1852356"/>
                    <a:gd name="connsiteY24" fmla="*/ 495550 h 1284432"/>
                    <a:gd name="connsiteX25" fmla="*/ 457566 w 1852356"/>
                    <a:gd name="connsiteY25" fmla="*/ 493513 h 1284432"/>
                    <a:gd name="connsiteX26" fmla="*/ 458903 w 1852356"/>
                    <a:gd name="connsiteY26" fmla="*/ 491221 h 1284432"/>
                    <a:gd name="connsiteX27" fmla="*/ 461577 w 1852356"/>
                    <a:gd name="connsiteY27" fmla="*/ 486637 h 1284432"/>
                    <a:gd name="connsiteX28" fmla="*/ 472400 w 1852356"/>
                    <a:gd name="connsiteY28" fmla="*/ 468429 h 1284432"/>
                    <a:gd name="connsiteX29" fmla="*/ 483415 w 1852356"/>
                    <a:gd name="connsiteY29" fmla="*/ 450347 h 1284432"/>
                    <a:gd name="connsiteX30" fmla="*/ 495193 w 1852356"/>
                    <a:gd name="connsiteY30" fmla="*/ 432648 h 1284432"/>
                    <a:gd name="connsiteX31" fmla="*/ 601833 w 1852356"/>
                    <a:gd name="connsiteY31" fmla="*/ 300351 h 1284432"/>
                    <a:gd name="connsiteX32" fmla="*/ 730884 w 1852356"/>
                    <a:gd name="connsiteY32" fmla="*/ 189509 h 1284432"/>
                    <a:gd name="connsiteX33" fmla="*/ 877633 w 1852356"/>
                    <a:gd name="connsiteY33" fmla="*/ 103878 h 1284432"/>
                    <a:gd name="connsiteX34" fmla="*/ 1204430 w 1852356"/>
                    <a:gd name="connsiteY34" fmla="*/ 17229 h 1284432"/>
                    <a:gd name="connsiteX35" fmla="*/ 1541286 w 1852356"/>
                    <a:gd name="connsiteY35" fmla="*/ 51927 h 1284432"/>
                    <a:gd name="connsiteX36" fmla="*/ 1699495 w 1852356"/>
                    <a:gd name="connsiteY36" fmla="*/ 113874 h 1284432"/>
                    <a:gd name="connsiteX37" fmla="*/ 1736994 w 1852356"/>
                    <a:gd name="connsiteY37" fmla="*/ 133737 h 1284432"/>
                    <a:gd name="connsiteX38" fmla="*/ 1773602 w 1852356"/>
                    <a:gd name="connsiteY38" fmla="*/ 155129 h 1284432"/>
                    <a:gd name="connsiteX39" fmla="*/ 1843825 w 1852356"/>
                    <a:gd name="connsiteY39" fmla="*/ 202942 h 1284432"/>
                    <a:gd name="connsiteX40" fmla="*/ 1852357 w 1852356"/>
                    <a:gd name="connsiteY40" fmla="*/ 191482 h 1284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852356" h="1284432">
                      <a:moveTo>
                        <a:pt x="1852229" y="191419"/>
                      </a:moveTo>
                      <a:cubicBezTo>
                        <a:pt x="1829182" y="174165"/>
                        <a:pt x="1805371" y="157994"/>
                        <a:pt x="1780987" y="142905"/>
                      </a:cubicBezTo>
                      <a:cubicBezTo>
                        <a:pt x="1768764" y="135393"/>
                        <a:pt x="1756412" y="128071"/>
                        <a:pt x="1743870" y="121195"/>
                      </a:cubicBezTo>
                      <a:lnTo>
                        <a:pt x="1705862" y="101077"/>
                      </a:lnTo>
                      <a:cubicBezTo>
                        <a:pt x="1654419" y="75483"/>
                        <a:pt x="1600622" y="54346"/>
                        <a:pt x="1545296" y="38239"/>
                      </a:cubicBezTo>
                      <a:cubicBezTo>
                        <a:pt x="1434646" y="5960"/>
                        <a:pt x="1318010" y="-6200"/>
                        <a:pt x="1203284" y="2968"/>
                      </a:cubicBezTo>
                      <a:cubicBezTo>
                        <a:pt x="1088558" y="12136"/>
                        <a:pt x="975742" y="42059"/>
                        <a:pt x="871585" y="90954"/>
                      </a:cubicBezTo>
                      <a:cubicBezTo>
                        <a:pt x="819506" y="115338"/>
                        <a:pt x="769592" y="144497"/>
                        <a:pt x="722607" y="177858"/>
                      </a:cubicBezTo>
                      <a:cubicBezTo>
                        <a:pt x="675685" y="211282"/>
                        <a:pt x="631629" y="248845"/>
                        <a:pt x="591583" y="290419"/>
                      </a:cubicBezTo>
                      <a:cubicBezTo>
                        <a:pt x="551537" y="331865"/>
                        <a:pt x="515248" y="376941"/>
                        <a:pt x="483351" y="424754"/>
                      </a:cubicBezTo>
                      <a:lnTo>
                        <a:pt x="471446" y="442708"/>
                      </a:lnTo>
                      <a:cubicBezTo>
                        <a:pt x="467498" y="448692"/>
                        <a:pt x="463996" y="454931"/>
                        <a:pt x="460240" y="461107"/>
                      </a:cubicBezTo>
                      <a:lnTo>
                        <a:pt x="449226" y="479570"/>
                      </a:lnTo>
                      <a:lnTo>
                        <a:pt x="446488" y="484218"/>
                      </a:lnTo>
                      <a:lnTo>
                        <a:pt x="445152" y="486509"/>
                      </a:lnTo>
                      <a:lnTo>
                        <a:pt x="443942" y="488547"/>
                      </a:lnTo>
                      <a:lnTo>
                        <a:pt x="439740" y="496059"/>
                      </a:lnTo>
                      <a:lnTo>
                        <a:pt x="405933" y="556160"/>
                      </a:lnTo>
                      <a:lnTo>
                        <a:pt x="270643" y="796562"/>
                      </a:lnTo>
                      <a:lnTo>
                        <a:pt x="0" y="1277430"/>
                      </a:lnTo>
                      <a:lnTo>
                        <a:pt x="12415" y="1284433"/>
                      </a:lnTo>
                      <a:lnTo>
                        <a:pt x="283058" y="803565"/>
                      </a:lnTo>
                      <a:lnTo>
                        <a:pt x="418348" y="563163"/>
                      </a:lnTo>
                      <a:lnTo>
                        <a:pt x="452155" y="503063"/>
                      </a:lnTo>
                      <a:lnTo>
                        <a:pt x="456357" y="495550"/>
                      </a:lnTo>
                      <a:lnTo>
                        <a:pt x="457566" y="493513"/>
                      </a:lnTo>
                      <a:lnTo>
                        <a:pt x="458903" y="491221"/>
                      </a:lnTo>
                      <a:lnTo>
                        <a:pt x="461577" y="486637"/>
                      </a:lnTo>
                      <a:lnTo>
                        <a:pt x="472400" y="468429"/>
                      </a:lnTo>
                      <a:cubicBezTo>
                        <a:pt x="476093" y="462380"/>
                        <a:pt x="479531" y="456268"/>
                        <a:pt x="483415" y="450347"/>
                      </a:cubicBezTo>
                      <a:lnTo>
                        <a:pt x="495193" y="432648"/>
                      </a:lnTo>
                      <a:cubicBezTo>
                        <a:pt x="526643" y="385536"/>
                        <a:pt x="562361" y="341161"/>
                        <a:pt x="601833" y="300351"/>
                      </a:cubicBezTo>
                      <a:cubicBezTo>
                        <a:pt x="641242" y="259414"/>
                        <a:pt x="684662" y="222424"/>
                        <a:pt x="730884" y="189509"/>
                      </a:cubicBezTo>
                      <a:cubicBezTo>
                        <a:pt x="777105" y="156593"/>
                        <a:pt x="826319" y="127944"/>
                        <a:pt x="877633" y="103878"/>
                      </a:cubicBezTo>
                      <a:cubicBezTo>
                        <a:pt x="980262" y="55747"/>
                        <a:pt x="1091423" y="26269"/>
                        <a:pt x="1204430" y="17229"/>
                      </a:cubicBezTo>
                      <a:cubicBezTo>
                        <a:pt x="1317437" y="8188"/>
                        <a:pt x="1432289" y="20158"/>
                        <a:pt x="1541286" y="51927"/>
                      </a:cubicBezTo>
                      <a:cubicBezTo>
                        <a:pt x="1595783" y="67780"/>
                        <a:pt x="1648817" y="88598"/>
                        <a:pt x="1699495" y="113874"/>
                      </a:cubicBezTo>
                      <a:lnTo>
                        <a:pt x="1736994" y="133737"/>
                      </a:lnTo>
                      <a:cubicBezTo>
                        <a:pt x="1749409" y="140486"/>
                        <a:pt x="1761506" y="147744"/>
                        <a:pt x="1773602" y="155129"/>
                      </a:cubicBezTo>
                      <a:cubicBezTo>
                        <a:pt x="1797667" y="169963"/>
                        <a:pt x="1821097" y="185943"/>
                        <a:pt x="1843825" y="202942"/>
                      </a:cubicBezTo>
                      <a:lnTo>
                        <a:pt x="1852357" y="191482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E83BF720-79B7-46CC-C36D-3A7238501035}"/>
                    </a:ext>
                  </a:extLst>
                </p:cNvPr>
                <p:cNvSpPr/>
                <p:nvPr/>
              </p:nvSpPr>
              <p:spPr>
                <a:xfrm>
                  <a:off x="6335128" y="3483283"/>
                  <a:ext cx="1279109" cy="1085780"/>
                </a:xfrm>
                <a:custGeom>
                  <a:avLst/>
                  <a:gdLst>
                    <a:gd name="connsiteX0" fmla="*/ 1278982 w 1279109"/>
                    <a:gd name="connsiteY0" fmla="*/ 113667 h 1085780"/>
                    <a:gd name="connsiteX1" fmla="*/ 1236581 w 1279109"/>
                    <a:gd name="connsiteY1" fmla="*/ 84826 h 1085780"/>
                    <a:gd name="connsiteX2" fmla="*/ 1214362 w 1279109"/>
                    <a:gd name="connsiteY2" fmla="*/ 71838 h 1085780"/>
                    <a:gd name="connsiteX3" fmla="*/ 1191633 w 1279109"/>
                    <a:gd name="connsiteY3" fmla="*/ 59806 h 1085780"/>
                    <a:gd name="connsiteX4" fmla="*/ 1096453 w 1279109"/>
                    <a:gd name="connsiteY4" fmla="*/ 22625 h 1085780"/>
                    <a:gd name="connsiteX5" fmla="*/ 894377 w 1279109"/>
                    <a:gd name="connsiteY5" fmla="*/ 1742 h 1085780"/>
                    <a:gd name="connsiteX6" fmla="*/ 697331 w 1279109"/>
                    <a:gd name="connsiteY6" fmla="*/ 54076 h 1085780"/>
                    <a:gd name="connsiteX7" fmla="*/ 609091 w 1279109"/>
                    <a:gd name="connsiteY7" fmla="*/ 105518 h 1085780"/>
                    <a:gd name="connsiteX8" fmla="*/ 531736 w 1279109"/>
                    <a:gd name="connsiteY8" fmla="*/ 171921 h 1085780"/>
                    <a:gd name="connsiteX9" fmla="*/ 467753 w 1279109"/>
                    <a:gd name="connsiteY9" fmla="*/ 251440 h 1085780"/>
                    <a:gd name="connsiteX10" fmla="*/ 460622 w 1279109"/>
                    <a:gd name="connsiteY10" fmla="*/ 262072 h 1085780"/>
                    <a:gd name="connsiteX11" fmla="*/ 454001 w 1279109"/>
                    <a:gd name="connsiteY11" fmla="*/ 273086 h 1085780"/>
                    <a:gd name="connsiteX12" fmla="*/ 447379 w 1279109"/>
                    <a:gd name="connsiteY12" fmla="*/ 284100 h 1085780"/>
                    <a:gd name="connsiteX13" fmla="*/ 445724 w 1279109"/>
                    <a:gd name="connsiteY13" fmla="*/ 286838 h 1085780"/>
                    <a:gd name="connsiteX14" fmla="*/ 444896 w 1279109"/>
                    <a:gd name="connsiteY14" fmla="*/ 288238 h 1085780"/>
                    <a:gd name="connsiteX15" fmla="*/ 444451 w 1279109"/>
                    <a:gd name="connsiteY15" fmla="*/ 288939 h 1085780"/>
                    <a:gd name="connsiteX16" fmla="*/ 443942 w 1279109"/>
                    <a:gd name="connsiteY16" fmla="*/ 289894 h 1085780"/>
                    <a:gd name="connsiteX17" fmla="*/ 439740 w 1279109"/>
                    <a:gd name="connsiteY17" fmla="*/ 297406 h 1085780"/>
                    <a:gd name="connsiteX18" fmla="*/ 405933 w 1279109"/>
                    <a:gd name="connsiteY18" fmla="*/ 357507 h 1085780"/>
                    <a:gd name="connsiteX19" fmla="*/ 270643 w 1279109"/>
                    <a:gd name="connsiteY19" fmla="*/ 597909 h 1085780"/>
                    <a:gd name="connsiteX20" fmla="*/ 0 w 1279109"/>
                    <a:gd name="connsiteY20" fmla="*/ 1078777 h 1085780"/>
                    <a:gd name="connsiteX21" fmla="*/ 12415 w 1279109"/>
                    <a:gd name="connsiteY21" fmla="*/ 1085780 h 1085780"/>
                    <a:gd name="connsiteX22" fmla="*/ 283058 w 1279109"/>
                    <a:gd name="connsiteY22" fmla="*/ 604912 h 1085780"/>
                    <a:gd name="connsiteX23" fmla="*/ 418348 w 1279109"/>
                    <a:gd name="connsiteY23" fmla="*/ 364510 h 1085780"/>
                    <a:gd name="connsiteX24" fmla="*/ 452154 w 1279109"/>
                    <a:gd name="connsiteY24" fmla="*/ 304410 h 1085780"/>
                    <a:gd name="connsiteX25" fmla="*/ 456356 w 1279109"/>
                    <a:gd name="connsiteY25" fmla="*/ 296897 h 1085780"/>
                    <a:gd name="connsiteX26" fmla="*/ 456865 w 1279109"/>
                    <a:gd name="connsiteY26" fmla="*/ 295942 h 1085780"/>
                    <a:gd name="connsiteX27" fmla="*/ 457312 w 1279109"/>
                    <a:gd name="connsiteY27" fmla="*/ 295242 h 1085780"/>
                    <a:gd name="connsiteX28" fmla="*/ 458139 w 1279109"/>
                    <a:gd name="connsiteY28" fmla="*/ 293905 h 1085780"/>
                    <a:gd name="connsiteX29" fmla="*/ 459795 w 1279109"/>
                    <a:gd name="connsiteY29" fmla="*/ 291231 h 1085780"/>
                    <a:gd name="connsiteX30" fmla="*/ 466225 w 1279109"/>
                    <a:gd name="connsiteY30" fmla="*/ 280471 h 1085780"/>
                    <a:gd name="connsiteX31" fmla="*/ 472719 w 1279109"/>
                    <a:gd name="connsiteY31" fmla="*/ 269712 h 1085780"/>
                    <a:gd name="connsiteX32" fmla="*/ 479722 w 1279109"/>
                    <a:gd name="connsiteY32" fmla="*/ 259334 h 1085780"/>
                    <a:gd name="connsiteX33" fmla="*/ 542114 w 1279109"/>
                    <a:gd name="connsiteY33" fmla="*/ 181789 h 1085780"/>
                    <a:gd name="connsiteX34" fmla="*/ 617495 w 1279109"/>
                    <a:gd name="connsiteY34" fmla="*/ 117105 h 1085780"/>
                    <a:gd name="connsiteX35" fmla="*/ 703507 w 1279109"/>
                    <a:gd name="connsiteY35" fmla="*/ 66936 h 1085780"/>
                    <a:gd name="connsiteX36" fmla="*/ 895650 w 1279109"/>
                    <a:gd name="connsiteY36" fmla="*/ 15876 h 1085780"/>
                    <a:gd name="connsiteX37" fmla="*/ 1092633 w 1279109"/>
                    <a:gd name="connsiteY37" fmla="*/ 36186 h 1085780"/>
                    <a:gd name="connsiteX38" fmla="*/ 1185394 w 1279109"/>
                    <a:gd name="connsiteY38" fmla="*/ 72412 h 1085780"/>
                    <a:gd name="connsiteX39" fmla="*/ 1207549 w 1279109"/>
                    <a:gd name="connsiteY39" fmla="*/ 84190 h 1085780"/>
                    <a:gd name="connsiteX40" fmla="*/ 1229259 w 1279109"/>
                    <a:gd name="connsiteY40" fmla="*/ 96859 h 1085780"/>
                    <a:gd name="connsiteX41" fmla="*/ 1270578 w 1279109"/>
                    <a:gd name="connsiteY41" fmla="*/ 124999 h 1085780"/>
                    <a:gd name="connsiteX42" fmla="*/ 1279109 w 1279109"/>
                    <a:gd name="connsiteY42" fmla="*/ 113539 h 1085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79109" h="1085780">
                      <a:moveTo>
                        <a:pt x="1278982" y="113667"/>
                      </a:moveTo>
                      <a:cubicBezTo>
                        <a:pt x="1265294" y="103481"/>
                        <a:pt x="1251160" y="93803"/>
                        <a:pt x="1236581" y="84826"/>
                      </a:cubicBezTo>
                      <a:cubicBezTo>
                        <a:pt x="1229259" y="80370"/>
                        <a:pt x="1221938" y="75913"/>
                        <a:pt x="1214362" y="71838"/>
                      </a:cubicBezTo>
                      <a:cubicBezTo>
                        <a:pt x="1206785" y="67891"/>
                        <a:pt x="1199209" y="63880"/>
                        <a:pt x="1191633" y="59806"/>
                      </a:cubicBezTo>
                      <a:cubicBezTo>
                        <a:pt x="1160946" y="44590"/>
                        <a:pt x="1129113" y="32111"/>
                        <a:pt x="1096453" y="22625"/>
                      </a:cubicBezTo>
                      <a:cubicBezTo>
                        <a:pt x="1031131" y="3589"/>
                        <a:pt x="962436" y="-3669"/>
                        <a:pt x="894377" y="1742"/>
                      </a:cubicBezTo>
                      <a:cubicBezTo>
                        <a:pt x="826318" y="7217"/>
                        <a:pt x="759151" y="25108"/>
                        <a:pt x="697331" y="54076"/>
                      </a:cubicBezTo>
                      <a:cubicBezTo>
                        <a:pt x="666390" y="68591"/>
                        <a:pt x="636849" y="85781"/>
                        <a:pt x="609091" y="105518"/>
                      </a:cubicBezTo>
                      <a:cubicBezTo>
                        <a:pt x="581332" y="125254"/>
                        <a:pt x="555293" y="147346"/>
                        <a:pt x="531736" y="171921"/>
                      </a:cubicBezTo>
                      <a:cubicBezTo>
                        <a:pt x="508117" y="196432"/>
                        <a:pt x="486725" y="223045"/>
                        <a:pt x="467753" y="251440"/>
                      </a:cubicBezTo>
                      <a:lnTo>
                        <a:pt x="460622" y="262072"/>
                      </a:lnTo>
                      <a:cubicBezTo>
                        <a:pt x="458267" y="265637"/>
                        <a:pt x="456229" y="269457"/>
                        <a:pt x="454001" y="273086"/>
                      </a:cubicBezTo>
                      <a:lnTo>
                        <a:pt x="447379" y="284100"/>
                      </a:lnTo>
                      <a:lnTo>
                        <a:pt x="445724" y="286838"/>
                      </a:lnTo>
                      <a:lnTo>
                        <a:pt x="444896" y="288238"/>
                      </a:lnTo>
                      <a:lnTo>
                        <a:pt x="444451" y="288939"/>
                      </a:lnTo>
                      <a:lnTo>
                        <a:pt x="443942" y="289894"/>
                      </a:lnTo>
                      <a:lnTo>
                        <a:pt x="439740" y="297406"/>
                      </a:lnTo>
                      <a:lnTo>
                        <a:pt x="405933" y="357507"/>
                      </a:lnTo>
                      <a:lnTo>
                        <a:pt x="270643" y="597909"/>
                      </a:lnTo>
                      <a:lnTo>
                        <a:pt x="0" y="1078777"/>
                      </a:lnTo>
                      <a:lnTo>
                        <a:pt x="12415" y="1085780"/>
                      </a:lnTo>
                      <a:lnTo>
                        <a:pt x="283058" y="604912"/>
                      </a:lnTo>
                      <a:lnTo>
                        <a:pt x="418348" y="364510"/>
                      </a:lnTo>
                      <a:lnTo>
                        <a:pt x="452154" y="304410"/>
                      </a:lnTo>
                      <a:lnTo>
                        <a:pt x="456356" y="296897"/>
                      </a:lnTo>
                      <a:lnTo>
                        <a:pt x="456865" y="295942"/>
                      </a:lnTo>
                      <a:lnTo>
                        <a:pt x="457312" y="295242"/>
                      </a:lnTo>
                      <a:lnTo>
                        <a:pt x="458139" y="293905"/>
                      </a:lnTo>
                      <a:lnTo>
                        <a:pt x="459795" y="291231"/>
                      </a:lnTo>
                      <a:lnTo>
                        <a:pt x="466225" y="280471"/>
                      </a:lnTo>
                      <a:cubicBezTo>
                        <a:pt x="468389" y="276906"/>
                        <a:pt x="470363" y="273213"/>
                        <a:pt x="472719" y="269712"/>
                      </a:cubicBezTo>
                      <a:lnTo>
                        <a:pt x="479722" y="259334"/>
                      </a:lnTo>
                      <a:cubicBezTo>
                        <a:pt x="498248" y="231639"/>
                        <a:pt x="519067" y="205664"/>
                        <a:pt x="542114" y="181789"/>
                      </a:cubicBezTo>
                      <a:cubicBezTo>
                        <a:pt x="565097" y="157851"/>
                        <a:pt x="590437" y="136332"/>
                        <a:pt x="617495" y="117105"/>
                      </a:cubicBezTo>
                      <a:cubicBezTo>
                        <a:pt x="644553" y="97878"/>
                        <a:pt x="673393" y="81070"/>
                        <a:pt x="703507" y="66936"/>
                      </a:cubicBezTo>
                      <a:cubicBezTo>
                        <a:pt x="763735" y="38668"/>
                        <a:pt x="829310" y="21288"/>
                        <a:pt x="895650" y="15876"/>
                      </a:cubicBezTo>
                      <a:cubicBezTo>
                        <a:pt x="962054" y="10592"/>
                        <a:pt x="1028967" y="17659"/>
                        <a:pt x="1092633" y="36186"/>
                      </a:cubicBezTo>
                      <a:cubicBezTo>
                        <a:pt x="1124466" y="45481"/>
                        <a:pt x="1155471" y="57641"/>
                        <a:pt x="1185394" y="72412"/>
                      </a:cubicBezTo>
                      <a:cubicBezTo>
                        <a:pt x="1192779" y="76423"/>
                        <a:pt x="1200164" y="80306"/>
                        <a:pt x="1207549" y="84190"/>
                      </a:cubicBezTo>
                      <a:cubicBezTo>
                        <a:pt x="1214935" y="88137"/>
                        <a:pt x="1222129" y="92466"/>
                        <a:pt x="1229259" y="96859"/>
                      </a:cubicBezTo>
                      <a:cubicBezTo>
                        <a:pt x="1243457" y="105645"/>
                        <a:pt x="1257272" y="115004"/>
                        <a:pt x="1270578" y="124999"/>
                      </a:cubicBezTo>
                      <a:lnTo>
                        <a:pt x="1279109" y="113539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6B1ABA5B-A67C-D5DC-9166-F0EE4EFE4867}"/>
                    </a:ext>
                  </a:extLst>
                </p:cNvPr>
                <p:cNvSpPr/>
                <p:nvPr/>
              </p:nvSpPr>
              <p:spPr>
                <a:xfrm>
                  <a:off x="5987131" y="3083907"/>
                  <a:ext cx="1866299" cy="1289319"/>
                </a:xfrm>
                <a:custGeom>
                  <a:avLst/>
                  <a:gdLst>
                    <a:gd name="connsiteX0" fmla="*/ 1866299 w 1866299"/>
                    <a:gd name="connsiteY0" fmla="*/ 193376 h 1289319"/>
                    <a:gd name="connsiteX1" fmla="*/ 1794357 w 1866299"/>
                    <a:gd name="connsiteY1" fmla="*/ 144353 h 1289319"/>
                    <a:gd name="connsiteX2" fmla="*/ 1756857 w 1866299"/>
                    <a:gd name="connsiteY2" fmla="*/ 122452 h 1289319"/>
                    <a:gd name="connsiteX3" fmla="*/ 1718467 w 1866299"/>
                    <a:gd name="connsiteY3" fmla="*/ 102079 h 1289319"/>
                    <a:gd name="connsiteX4" fmla="*/ 1556310 w 1866299"/>
                    <a:gd name="connsiteY4" fmla="*/ 38604 h 1289319"/>
                    <a:gd name="connsiteX5" fmla="*/ 1210859 w 1866299"/>
                    <a:gd name="connsiteY5" fmla="*/ 3015 h 1289319"/>
                    <a:gd name="connsiteX6" fmla="*/ 875850 w 1866299"/>
                    <a:gd name="connsiteY6" fmla="*/ 91893 h 1289319"/>
                    <a:gd name="connsiteX7" fmla="*/ 725408 w 1866299"/>
                    <a:gd name="connsiteY7" fmla="*/ 179688 h 1289319"/>
                    <a:gd name="connsiteX8" fmla="*/ 593111 w 1866299"/>
                    <a:gd name="connsiteY8" fmla="*/ 293331 h 1289319"/>
                    <a:gd name="connsiteX9" fmla="*/ 483796 w 1866299"/>
                    <a:gd name="connsiteY9" fmla="*/ 429003 h 1289319"/>
                    <a:gd name="connsiteX10" fmla="*/ 471763 w 1866299"/>
                    <a:gd name="connsiteY10" fmla="*/ 447148 h 1289319"/>
                    <a:gd name="connsiteX11" fmla="*/ 460431 w 1866299"/>
                    <a:gd name="connsiteY11" fmla="*/ 465675 h 1289319"/>
                    <a:gd name="connsiteX12" fmla="*/ 449289 w 1866299"/>
                    <a:gd name="connsiteY12" fmla="*/ 484329 h 1289319"/>
                    <a:gd name="connsiteX13" fmla="*/ 446552 w 1866299"/>
                    <a:gd name="connsiteY13" fmla="*/ 488976 h 1289319"/>
                    <a:gd name="connsiteX14" fmla="*/ 445151 w 1866299"/>
                    <a:gd name="connsiteY14" fmla="*/ 491332 h 1289319"/>
                    <a:gd name="connsiteX15" fmla="*/ 443941 w 1866299"/>
                    <a:gd name="connsiteY15" fmla="*/ 493433 h 1289319"/>
                    <a:gd name="connsiteX16" fmla="*/ 439739 w 1866299"/>
                    <a:gd name="connsiteY16" fmla="*/ 500945 h 1289319"/>
                    <a:gd name="connsiteX17" fmla="*/ 405933 w 1866299"/>
                    <a:gd name="connsiteY17" fmla="*/ 561046 h 1289319"/>
                    <a:gd name="connsiteX18" fmla="*/ 270643 w 1866299"/>
                    <a:gd name="connsiteY18" fmla="*/ 801448 h 1289319"/>
                    <a:gd name="connsiteX19" fmla="*/ 0 w 1866299"/>
                    <a:gd name="connsiteY19" fmla="*/ 1282316 h 1289319"/>
                    <a:gd name="connsiteX20" fmla="*/ 12415 w 1866299"/>
                    <a:gd name="connsiteY20" fmla="*/ 1289319 h 1289319"/>
                    <a:gd name="connsiteX21" fmla="*/ 283058 w 1866299"/>
                    <a:gd name="connsiteY21" fmla="*/ 808452 h 1289319"/>
                    <a:gd name="connsiteX22" fmla="*/ 418348 w 1866299"/>
                    <a:gd name="connsiteY22" fmla="*/ 568049 h 1289319"/>
                    <a:gd name="connsiteX23" fmla="*/ 452154 w 1866299"/>
                    <a:gd name="connsiteY23" fmla="*/ 507949 h 1289319"/>
                    <a:gd name="connsiteX24" fmla="*/ 456356 w 1866299"/>
                    <a:gd name="connsiteY24" fmla="*/ 500436 h 1289319"/>
                    <a:gd name="connsiteX25" fmla="*/ 457566 w 1866299"/>
                    <a:gd name="connsiteY25" fmla="*/ 498399 h 1289319"/>
                    <a:gd name="connsiteX26" fmla="*/ 458903 w 1866299"/>
                    <a:gd name="connsiteY26" fmla="*/ 496107 h 1289319"/>
                    <a:gd name="connsiteX27" fmla="*/ 461640 w 1866299"/>
                    <a:gd name="connsiteY27" fmla="*/ 491523 h 1289319"/>
                    <a:gd name="connsiteX28" fmla="*/ 472591 w 1866299"/>
                    <a:gd name="connsiteY28" fmla="*/ 473124 h 1289319"/>
                    <a:gd name="connsiteX29" fmla="*/ 483733 w 1866299"/>
                    <a:gd name="connsiteY29" fmla="*/ 454851 h 1289319"/>
                    <a:gd name="connsiteX30" fmla="*/ 495574 w 1866299"/>
                    <a:gd name="connsiteY30" fmla="*/ 436961 h 1289319"/>
                    <a:gd name="connsiteX31" fmla="*/ 603297 w 1866299"/>
                    <a:gd name="connsiteY31" fmla="*/ 303327 h 1289319"/>
                    <a:gd name="connsiteX32" fmla="*/ 733685 w 1866299"/>
                    <a:gd name="connsiteY32" fmla="*/ 191339 h 1289319"/>
                    <a:gd name="connsiteX33" fmla="*/ 881899 w 1866299"/>
                    <a:gd name="connsiteY33" fmla="*/ 104817 h 1289319"/>
                    <a:gd name="connsiteX34" fmla="*/ 1212006 w 1866299"/>
                    <a:gd name="connsiteY34" fmla="*/ 17277 h 1289319"/>
                    <a:gd name="connsiteX35" fmla="*/ 1552299 w 1866299"/>
                    <a:gd name="connsiteY35" fmla="*/ 52356 h 1289319"/>
                    <a:gd name="connsiteX36" fmla="*/ 1712100 w 1866299"/>
                    <a:gd name="connsiteY36" fmla="*/ 114876 h 1289319"/>
                    <a:gd name="connsiteX37" fmla="*/ 1749918 w 1866299"/>
                    <a:gd name="connsiteY37" fmla="*/ 134931 h 1289319"/>
                    <a:gd name="connsiteX38" fmla="*/ 1786845 w 1866299"/>
                    <a:gd name="connsiteY38" fmla="*/ 156514 h 1289319"/>
                    <a:gd name="connsiteX39" fmla="*/ 1857768 w 1866299"/>
                    <a:gd name="connsiteY39" fmla="*/ 204772 h 1289319"/>
                    <a:gd name="connsiteX40" fmla="*/ 1866299 w 1866299"/>
                    <a:gd name="connsiteY40" fmla="*/ 193312 h 1289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866299" h="1289319">
                      <a:moveTo>
                        <a:pt x="1866299" y="193376"/>
                      </a:moveTo>
                      <a:cubicBezTo>
                        <a:pt x="1842997" y="175932"/>
                        <a:pt x="1818995" y="159633"/>
                        <a:pt x="1794357" y="144353"/>
                      </a:cubicBezTo>
                      <a:cubicBezTo>
                        <a:pt x="1782006" y="136777"/>
                        <a:pt x="1769591" y="129328"/>
                        <a:pt x="1756857" y="122452"/>
                      </a:cubicBezTo>
                      <a:cubicBezTo>
                        <a:pt x="1744061" y="115640"/>
                        <a:pt x="1731264" y="108828"/>
                        <a:pt x="1718467" y="102079"/>
                      </a:cubicBezTo>
                      <a:cubicBezTo>
                        <a:pt x="1666516" y="76231"/>
                        <a:pt x="1612209" y="54903"/>
                        <a:pt x="1556310" y="38604"/>
                      </a:cubicBezTo>
                      <a:cubicBezTo>
                        <a:pt x="1444513" y="6008"/>
                        <a:pt x="1326732" y="-6280"/>
                        <a:pt x="1210859" y="3015"/>
                      </a:cubicBezTo>
                      <a:cubicBezTo>
                        <a:pt x="1094988" y="12311"/>
                        <a:pt x="981026" y="42488"/>
                        <a:pt x="875850" y="91893"/>
                      </a:cubicBezTo>
                      <a:cubicBezTo>
                        <a:pt x="823262" y="116531"/>
                        <a:pt x="772839" y="145945"/>
                        <a:pt x="725408" y="179688"/>
                      </a:cubicBezTo>
                      <a:cubicBezTo>
                        <a:pt x="678041" y="213431"/>
                        <a:pt x="633475" y="251376"/>
                        <a:pt x="593111" y="293331"/>
                      </a:cubicBezTo>
                      <a:cubicBezTo>
                        <a:pt x="552619" y="335224"/>
                        <a:pt x="516011" y="380745"/>
                        <a:pt x="483796" y="429003"/>
                      </a:cubicBezTo>
                      <a:lnTo>
                        <a:pt x="471763" y="447148"/>
                      </a:lnTo>
                      <a:cubicBezTo>
                        <a:pt x="467816" y="453196"/>
                        <a:pt x="464251" y="459499"/>
                        <a:pt x="460431" y="465675"/>
                      </a:cubicBezTo>
                      <a:lnTo>
                        <a:pt x="449289" y="484329"/>
                      </a:lnTo>
                      <a:lnTo>
                        <a:pt x="446552" y="488976"/>
                      </a:lnTo>
                      <a:lnTo>
                        <a:pt x="445151" y="491332"/>
                      </a:lnTo>
                      <a:lnTo>
                        <a:pt x="443941" y="493433"/>
                      </a:lnTo>
                      <a:lnTo>
                        <a:pt x="439739" y="500945"/>
                      </a:lnTo>
                      <a:lnTo>
                        <a:pt x="405933" y="561046"/>
                      </a:lnTo>
                      <a:lnTo>
                        <a:pt x="270643" y="801448"/>
                      </a:lnTo>
                      <a:lnTo>
                        <a:pt x="0" y="1282316"/>
                      </a:lnTo>
                      <a:lnTo>
                        <a:pt x="12415" y="1289319"/>
                      </a:lnTo>
                      <a:lnTo>
                        <a:pt x="283058" y="808452"/>
                      </a:lnTo>
                      <a:lnTo>
                        <a:pt x="418348" y="568049"/>
                      </a:lnTo>
                      <a:lnTo>
                        <a:pt x="452154" y="507949"/>
                      </a:lnTo>
                      <a:lnTo>
                        <a:pt x="456356" y="500436"/>
                      </a:lnTo>
                      <a:lnTo>
                        <a:pt x="457566" y="498399"/>
                      </a:lnTo>
                      <a:lnTo>
                        <a:pt x="458903" y="496107"/>
                      </a:lnTo>
                      <a:lnTo>
                        <a:pt x="461640" y="491523"/>
                      </a:lnTo>
                      <a:lnTo>
                        <a:pt x="472591" y="473124"/>
                      </a:lnTo>
                      <a:cubicBezTo>
                        <a:pt x="476284" y="467012"/>
                        <a:pt x="479849" y="460836"/>
                        <a:pt x="483733" y="454851"/>
                      </a:cubicBezTo>
                      <a:lnTo>
                        <a:pt x="495574" y="436961"/>
                      </a:lnTo>
                      <a:cubicBezTo>
                        <a:pt x="527344" y="389403"/>
                        <a:pt x="563442" y="344519"/>
                        <a:pt x="603297" y="303327"/>
                      </a:cubicBezTo>
                      <a:cubicBezTo>
                        <a:pt x="643088" y="262008"/>
                        <a:pt x="686954" y="224572"/>
                        <a:pt x="733685" y="191339"/>
                      </a:cubicBezTo>
                      <a:cubicBezTo>
                        <a:pt x="780415" y="158105"/>
                        <a:pt x="830075" y="129137"/>
                        <a:pt x="881899" y="104817"/>
                      </a:cubicBezTo>
                      <a:cubicBezTo>
                        <a:pt x="985546" y="56176"/>
                        <a:pt x="1097789" y="26444"/>
                        <a:pt x="1212006" y="17277"/>
                      </a:cubicBezTo>
                      <a:cubicBezTo>
                        <a:pt x="1326158" y="8172"/>
                        <a:pt x="1442222" y="20205"/>
                        <a:pt x="1552299" y="52356"/>
                      </a:cubicBezTo>
                      <a:cubicBezTo>
                        <a:pt x="1607370" y="68400"/>
                        <a:pt x="1660913" y="89410"/>
                        <a:pt x="1712100" y="114876"/>
                      </a:cubicBezTo>
                      <a:lnTo>
                        <a:pt x="1749918" y="134931"/>
                      </a:lnTo>
                      <a:cubicBezTo>
                        <a:pt x="1762460" y="141743"/>
                        <a:pt x="1774684" y="149065"/>
                        <a:pt x="1786845" y="156514"/>
                      </a:cubicBezTo>
                      <a:cubicBezTo>
                        <a:pt x="1811165" y="171539"/>
                        <a:pt x="1834848" y="187646"/>
                        <a:pt x="1857768" y="204772"/>
                      </a:cubicBezTo>
                      <a:lnTo>
                        <a:pt x="1866299" y="193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10A72E4-FFEE-7B64-CF54-D8EFF8D5ECA1}"/>
                    </a:ext>
                  </a:extLst>
                </p:cNvPr>
                <p:cNvSpPr/>
                <p:nvPr/>
              </p:nvSpPr>
              <p:spPr>
                <a:xfrm>
                  <a:off x="6326852" y="3473749"/>
                  <a:ext cx="1292988" cy="1090857"/>
                </a:xfrm>
                <a:custGeom>
                  <a:avLst/>
                  <a:gdLst>
                    <a:gd name="connsiteX0" fmla="*/ 1292989 w 1292988"/>
                    <a:gd name="connsiteY0" fmla="*/ 115561 h 1090857"/>
                    <a:gd name="connsiteX1" fmla="*/ 1249887 w 1292988"/>
                    <a:gd name="connsiteY1" fmla="*/ 86211 h 1090857"/>
                    <a:gd name="connsiteX2" fmla="*/ 1227286 w 1292988"/>
                    <a:gd name="connsiteY2" fmla="*/ 73032 h 1090857"/>
                    <a:gd name="connsiteX3" fmla="*/ 1204175 w 1292988"/>
                    <a:gd name="connsiteY3" fmla="*/ 60808 h 1090857"/>
                    <a:gd name="connsiteX4" fmla="*/ 1107403 w 1292988"/>
                    <a:gd name="connsiteY4" fmla="*/ 22991 h 1090857"/>
                    <a:gd name="connsiteX5" fmla="*/ 901890 w 1292988"/>
                    <a:gd name="connsiteY5" fmla="*/ 1790 h 1090857"/>
                    <a:gd name="connsiteX6" fmla="*/ 701533 w 1292988"/>
                    <a:gd name="connsiteY6" fmla="*/ 55014 h 1090857"/>
                    <a:gd name="connsiteX7" fmla="*/ 611828 w 1292988"/>
                    <a:gd name="connsiteY7" fmla="*/ 107348 h 1090857"/>
                    <a:gd name="connsiteX8" fmla="*/ 533201 w 1292988"/>
                    <a:gd name="connsiteY8" fmla="*/ 174897 h 1090857"/>
                    <a:gd name="connsiteX9" fmla="*/ 468135 w 1292988"/>
                    <a:gd name="connsiteY9" fmla="*/ 255817 h 1090857"/>
                    <a:gd name="connsiteX10" fmla="*/ 460877 w 1292988"/>
                    <a:gd name="connsiteY10" fmla="*/ 266639 h 1090857"/>
                    <a:gd name="connsiteX11" fmla="*/ 454128 w 1292988"/>
                    <a:gd name="connsiteY11" fmla="*/ 277845 h 1090857"/>
                    <a:gd name="connsiteX12" fmla="*/ 447443 w 1292988"/>
                    <a:gd name="connsiteY12" fmla="*/ 289050 h 1090857"/>
                    <a:gd name="connsiteX13" fmla="*/ 445724 w 1292988"/>
                    <a:gd name="connsiteY13" fmla="*/ 291851 h 1090857"/>
                    <a:gd name="connsiteX14" fmla="*/ 444897 w 1292988"/>
                    <a:gd name="connsiteY14" fmla="*/ 293252 h 1090857"/>
                    <a:gd name="connsiteX15" fmla="*/ 444451 w 1292988"/>
                    <a:gd name="connsiteY15" fmla="*/ 294016 h 1090857"/>
                    <a:gd name="connsiteX16" fmla="*/ 443941 w 1292988"/>
                    <a:gd name="connsiteY16" fmla="*/ 294971 h 1090857"/>
                    <a:gd name="connsiteX17" fmla="*/ 439739 w 1292988"/>
                    <a:gd name="connsiteY17" fmla="*/ 302483 h 1090857"/>
                    <a:gd name="connsiteX18" fmla="*/ 405933 w 1292988"/>
                    <a:gd name="connsiteY18" fmla="*/ 362584 h 1090857"/>
                    <a:gd name="connsiteX19" fmla="*/ 270643 w 1292988"/>
                    <a:gd name="connsiteY19" fmla="*/ 602986 h 1090857"/>
                    <a:gd name="connsiteX20" fmla="*/ 0 w 1292988"/>
                    <a:gd name="connsiteY20" fmla="*/ 1083854 h 1090857"/>
                    <a:gd name="connsiteX21" fmla="*/ 12415 w 1292988"/>
                    <a:gd name="connsiteY21" fmla="*/ 1090857 h 1090857"/>
                    <a:gd name="connsiteX22" fmla="*/ 283058 w 1292988"/>
                    <a:gd name="connsiteY22" fmla="*/ 609989 h 1090857"/>
                    <a:gd name="connsiteX23" fmla="*/ 418348 w 1292988"/>
                    <a:gd name="connsiteY23" fmla="*/ 369587 h 1090857"/>
                    <a:gd name="connsiteX24" fmla="*/ 452155 w 1292988"/>
                    <a:gd name="connsiteY24" fmla="*/ 309487 h 1090857"/>
                    <a:gd name="connsiteX25" fmla="*/ 456356 w 1292988"/>
                    <a:gd name="connsiteY25" fmla="*/ 301974 h 1090857"/>
                    <a:gd name="connsiteX26" fmla="*/ 456866 w 1292988"/>
                    <a:gd name="connsiteY26" fmla="*/ 301019 h 1090857"/>
                    <a:gd name="connsiteX27" fmla="*/ 457311 w 1292988"/>
                    <a:gd name="connsiteY27" fmla="*/ 300319 h 1090857"/>
                    <a:gd name="connsiteX28" fmla="*/ 458139 w 1292988"/>
                    <a:gd name="connsiteY28" fmla="*/ 298982 h 1090857"/>
                    <a:gd name="connsiteX29" fmla="*/ 459794 w 1292988"/>
                    <a:gd name="connsiteY29" fmla="*/ 296244 h 1090857"/>
                    <a:gd name="connsiteX30" fmla="*/ 466352 w 1292988"/>
                    <a:gd name="connsiteY30" fmla="*/ 285294 h 1090857"/>
                    <a:gd name="connsiteX31" fmla="*/ 472910 w 1292988"/>
                    <a:gd name="connsiteY31" fmla="*/ 274343 h 1090857"/>
                    <a:gd name="connsiteX32" fmla="*/ 480040 w 1292988"/>
                    <a:gd name="connsiteY32" fmla="*/ 263775 h 1090857"/>
                    <a:gd name="connsiteX33" fmla="*/ 543515 w 1292988"/>
                    <a:gd name="connsiteY33" fmla="*/ 184893 h 1090857"/>
                    <a:gd name="connsiteX34" fmla="*/ 620169 w 1292988"/>
                    <a:gd name="connsiteY34" fmla="*/ 119062 h 1090857"/>
                    <a:gd name="connsiteX35" fmla="*/ 707646 w 1292988"/>
                    <a:gd name="connsiteY35" fmla="*/ 68066 h 1090857"/>
                    <a:gd name="connsiteX36" fmla="*/ 903035 w 1292988"/>
                    <a:gd name="connsiteY36" fmla="*/ 16178 h 1090857"/>
                    <a:gd name="connsiteX37" fmla="*/ 1103455 w 1292988"/>
                    <a:gd name="connsiteY37" fmla="*/ 36870 h 1090857"/>
                    <a:gd name="connsiteX38" fmla="*/ 1197872 w 1292988"/>
                    <a:gd name="connsiteY38" fmla="*/ 73732 h 1090857"/>
                    <a:gd name="connsiteX39" fmla="*/ 1220409 w 1292988"/>
                    <a:gd name="connsiteY39" fmla="*/ 85701 h 1090857"/>
                    <a:gd name="connsiteX40" fmla="*/ 1242438 w 1292988"/>
                    <a:gd name="connsiteY40" fmla="*/ 98562 h 1090857"/>
                    <a:gd name="connsiteX41" fmla="*/ 1284458 w 1292988"/>
                    <a:gd name="connsiteY41" fmla="*/ 127148 h 1090857"/>
                    <a:gd name="connsiteX42" fmla="*/ 1292989 w 1292988"/>
                    <a:gd name="connsiteY42" fmla="*/ 115688 h 109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2988" h="1090857">
                      <a:moveTo>
                        <a:pt x="1292989" y="115561"/>
                      </a:moveTo>
                      <a:cubicBezTo>
                        <a:pt x="1279110" y="105183"/>
                        <a:pt x="1264721" y="95379"/>
                        <a:pt x="1249887" y="86211"/>
                      </a:cubicBezTo>
                      <a:cubicBezTo>
                        <a:pt x="1242438" y="81690"/>
                        <a:pt x="1234989" y="77170"/>
                        <a:pt x="1227286" y="73032"/>
                      </a:cubicBezTo>
                      <a:cubicBezTo>
                        <a:pt x="1219582" y="69021"/>
                        <a:pt x="1211878" y="64946"/>
                        <a:pt x="1204175" y="60808"/>
                      </a:cubicBezTo>
                      <a:cubicBezTo>
                        <a:pt x="1172979" y="45337"/>
                        <a:pt x="1140637" y="32668"/>
                        <a:pt x="1107403" y="22991"/>
                      </a:cubicBezTo>
                      <a:cubicBezTo>
                        <a:pt x="1041000" y="3636"/>
                        <a:pt x="971095" y="-3749"/>
                        <a:pt x="901890" y="1790"/>
                      </a:cubicBezTo>
                      <a:cubicBezTo>
                        <a:pt x="832685" y="7392"/>
                        <a:pt x="764371" y="25537"/>
                        <a:pt x="701533" y="55014"/>
                      </a:cubicBezTo>
                      <a:cubicBezTo>
                        <a:pt x="670083" y="69721"/>
                        <a:pt x="640032" y="87293"/>
                        <a:pt x="611828" y="107348"/>
                      </a:cubicBezTo>
                      <a:cubicBezTo>
                        <a:pt x="583625" y="127402"/>
                        <a:pt x="557139" y="149877"/>
                        <a:pt x="533201" y="174897"/>
                      </a:cubicBezTo>
                      <a:cubicBezTo>
                        <a:pt x="509199" y="199790"/>
                        <a:pt x="487425" y="226912"/>
                        <a:pt x="468135" y="255817"/>
                      </a:cubicBezTo>
                      <a:lnTo>
                        <a:pt x="460877" y="266639"/>
                      </a:lnTo>
                      <a:cubicBezTo>
                        <a:pt x="458457" y="270268"/>
                        <a:pt x="456420" y="274089"/>
                        <a:pt x="454128" y="277845"/>
                      </a:cubicBezTo>
                      <a:lnTo>
                        <a:pt x="447443" y="289050"/>
                      </a:lnTo>
                      <a:lnTo>
                        <a:pt x="445724" y="291851"/>
                      </a:lnTo>
                      <a:lnTo>
                        <a:pt x="444897" y="293252"/>
                      </a:lnTo>
                      <a:lnTo>
                        <a:pt x="444451" y="294016"/>
                      </a:lnTo>
                      <a:lnTo>
                        <a:pt x="443941" y="294971"/>
                      </a:lnTo>
                      <a:lnTo>
                        <a:pt x="439739" y="302483"/>
                      </a:lnTo>
                      <a:lnTo>
                        <a:pt x="405933" y="362584"/>
                      </a:lnTo>
                      <a:lnTo>
                        <a:pt x="270643" y="602986"/>
                      </a:lnTo>
                      <a:lnTo>
                        <a:pt x="0" y="1083854"/>
                      </a:lnTo>
                      <a:lnTo>
                        <a:pt x="12415" y="1090857"/>
                      </a:lnTo>
                      <a:lnTo>
                        <a:pt x="283058" y="609989"/>
                      </a:lnTo>
                      <a:lnTo>
                        <a:pt x="418348" y="369587"/>
                      </a:lnTo>
                      <a:lnTo>
                        <a:pt x="452155" y="309487"/>
                      </a:lnTo>
                      <a:lnTo>
                        <a:pt x="456356" y="301974"/>
                      </a:lnTo>
                      <a:lnTo>
                        <a:pt x="456866" y="301019"/>
                      </a:lnTo>
                      <a:lnTo>
                        <a:pt x="457311" y="300319"/>
                      </a:lnTo>
                      <a:lnTo>
                        <a:pt x="458139" y="298982"/>
                      </a:lnTo>
                      <a:lnTo>
                        <a:pt x="459794" y="296244"/>
                      </a:lnTo>
                      <a:lnTo>
                        <a:pt x="466352" y="285294"/>
                      </a:lnTo>
                      <a:cubicBezTo>
                        <a:pt x="468580" y="281665"/>
                        <a:pt x="470554" y="277908"/>
                        <a:pt x="472910" y="274343"/>
                      </a:cubicBezTo>
                      <a:lnTo>
                        <a:pt x="480040" y="263775"/>
                      </a:lnTo>
                      <a:cubicBezTo>
                        <a:pt x="498885" y="235571"/>
                        <a:pt x="520086" y="209149"/>
                        <a:pt x="543515" y="184893"/>
                      </a:cubicBezTo>
                      <a:cubicBezTo>
                        <a:pt x="566881" y="160572"/>
                        <a:pt x="592728" y="138608"/>
                        <a:pt x="620169" y="119062"/>
                      </a:cubicBezTo>
                      <a:cubicBezTo>
                        <a:pt x="647672" y="99517"/>
                        <a:pt x="677022" y="82391"/>
                        <a:pt x="707646" y="68066"/>
                      </a:cubicBezTo>
                      <a:cubicBezTo>
                        <a:pt x="768956" y="39289"/>
                        <a:pt x="835550" y="21590"/>
                        <a:pt x="903035" y="16178"/>
                      </a:cubicBezTo>
                      <a:cubicBezTo>
                        <a:pt x="970585" y="10767"/>
                        <a:pt x="1038708" y="18025"/>
                        <a:pt x="1103455" y="36870"/>
                      </a:cubicBezTo>
                      <a:cubicBezTo>
                        <a:pt x="1135862" y="46292"/>
                        <a:pt x="1167440" y="58643"/>
                        <a:pt x="1197872" y="73732"/>
                      </a:cubicBezTo>
                      <a:cubicBezTo>
                        <a:pt x="1205384" y="77807"/>
                        <a:pt x="1212897" y="81754"/>
                        <a:pt x="1220409" y="85701"/>
                      </a:cubicBezTo>
                      <a:cubicBezTo>
                        <a:pt x="1227922" y="89712"/>
                        <a:pt x="1235180" y="94105"/>
                        <a:pt x="1242438" y="98562"/>
                      </a:cubicBezTo>
                      <a:cubicBezTo>
                        <a:pt x="1256890" y="107475"/>
                        <a:pt x="1270897" y="117025"/>
                        <a:pt x="1284458" y="127148"/>
                      </a:cubicBezTo>
                      <a:lnTo>
                        <a:pt x="1292989" y="11568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34" name="Graphic 2">
                <a:extLst>
                  <a:ext uri="{FF2B5EF4-FFF2-40B4-BE49-F238E27FC236}">
                    <a16:creationId xmlns:a16="http://schemas.microsoft.com/office/drawing/2014/main" id="{BFB2696B-B1CE-24A4-8D1D-4C940CA4EDBD}"/>
                  </a:ext>
                </a:extLst>
              </p:cNvPr>
              <p:cNvGrpSpPr/>
              <p:nvPr/>
            </p:nvGrpSpPr>
            <p:grpSpPr>
              <a:xfrm>
                <a:off x="6275799" y="1812631"/>
                <a:ext cx="5918428" cy="3235134"/>
                <a:chOff x="6275799" y="1812631"/>
                <a:chExt cx="5918428" cy="3235134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320FC49A-5A9F-6EF2-D6AC-8B81B4E0C742}"/>
                    </a:ext>
                  </a:extLst>
                </p:cNvPr>
                <p:cNvSpPr/>
                <p:nvPr/>
              </p:nvSpPr>
              <p:spPr>
                <a:xfrm>
                  <a:off x="6275799" y="1812631"/>
                  <a:ext cx="5918301" cy="3235134"/>
                </a:xfrm>
                <a:custGeom>
                  <a:avLst/>
                  <a:gdLst>
                    <a:gd name="connsiteX0" fmla="*/ 5918302 w 5918301"/>
                    <a:gd name="connsiteY0" fmla="*/ 3235135 h 3235134"/>
                    <a:gd name="connsiteX1" fmla="*/ 2872721 w 5918301"/>
                    <a:gd name="connsiteY1" fmla="*/ 3235135 h 3235134"/>
                    <a:gd name="connsiteX2" fmla="*/ 2868265 w 5918301"/>
                    <a:gd name="connsiteY2" fmla="*/ 3235135 h 3235134"/>
                    <a:gd name="connsiteX3" fmla="*/ 2850374 w 5918301"/>
                    <a:gd name="connsiteY3" fmla="*/ 3234816 h 3235134"/>
                    <a:gd name="connsiteX4" fmla="*/ 2707126 w 5918301"/>
                    <a:gd name="connsiteY4" fmla="*/ 3216353 h 3235134"/>
                    <a:gd name="connsiteX5" fmla="*/ 2568844 w 5918301"/>
                    <a:gd name="connsiteY5" fmla="*/ 3169177 h 3235134"/>
                    <a:gd name="connsiteX6" fmla="*/ 2503969 w 5918301"/>
                    <a:gd name="connsiteY6" fmla="*/ 3135243 h 3235134"/>
                    <a:gd name="connsiteX7" fmla="*/ 2443041 w 5918301"/>
                    <a:gd name="connsiteY7" fmla="*/ 3095006 h 3235134"/>
                    <a:gd name="connsiteX8" fmla="*/ 2249433 w 5918301"/>
                    <a:gd name="connsiteY8" fmla="*/ 2881598 h 3235134"/>
                    <a:gd name="connsiteX9" fmla="*/ 2215372 w 5918301"/>
                    <a:gd name="connsiteY9" fmla="*/ 2817869 h 3235134"/>
                    <a:gd name="connsiteX10" fmla="*/ 2187741 w 5918301"/>
                    <a:gd name="connsiteY10" fmla="*/ 2751020 h 3235134"/>
                    <a:gd name="connsiteX11" fmla="*/ 2152852 w 5918301"/>
                    <a:gd name="connsiteY11" fmla="*/ 2610191 h 3235134"/>
                    <a:gd name="connsiteX12" fmla="*/ 2146103 w 5918301"/>
                    <a:gd name="connsiteY12" fmla="*/ 2537485 h 3235134"/>
                    <a:gd name="connsiteX13" fmla="*/ 2145467 w 5918301"/>
                    <a:gd name="connsiteY13" fmla="*/ 2500941 h 3235134"/>
                    <a:gd name="connsiteX14" fmla="*/ 2145913 w 5918301"/>
                    <a:gd name="connsiteY14" fmla="*/ 2482605 h 3235134"/>
                    <a:gd name="connsiteX15" fmla="*/ 2146803 w 5918301"/>
                    <a:gd name="connsiteY15" fmla="*/ 2464333 h 3235134"/>
                    <a:gd name="connsiteX16" fmla="*/ 2154953 w 5918301"/>
                    <a:gd name="connsiteY16" fmla="*/ 2391563 h 3235134"/>
                    <a:gd name="connsiteX17" fmla="*/ 2170424 w 5918301"/>
                    <a:gd name="connsiteY17" fmla="*/ 2320130 h 3235134"/>
                    <a:gd name="connsiteX18" fmla="*/ 2192961 w 5918301"/>
                    <a:gd name="connsiteY18" fmla="*/ 2250925 h 3235134"/>
                    <a:gd name="connsiteX19" fmla="*/ 2196208 w 5918301"/>
                    <a:gd name="connsiteY19" fmla="*/ 2242458 h 3235134"/>
                    <a:gd name="connsiteX20" fmla="*/ 2199646 w 5918301"/>
                    <a:gd name="connsiteY20" fmla="*/ 2234117 h 3235134"/>
                    <a:gd name="connsiteX21" fmla="*/ 2206649 w 5918301"/>
                    <a:gd name="connsiteY21" fmla="*/ 2217437 h 3235134"/>
                    <a:gd name="connsiteX22" fmla="*/ 2221993 w 5918301"/>
                    <a:gd name="connsiteY22" fmla="*/ 2184903 h 3235134"/>
                    <a:gd name="connsiteX23" fmla="*/ 2238673 w 5918301"/>
                    <a:gd name="connsiteY23" fmla="*/ 2153262 h 3235134"/>
                    <a:gd name="connsiteX24" fmla="*/ 2251088 w 5918301"/>
                    <a:gd name="connsiteY24" fmla="*/ 2131169 h 3235134"/>
                    <a:gd name="connsiteX25" fmla="*/ 2275281 w 5918301"/>
                    <a:gd name="connsiteY25" fmla="*/ 2088131 h 3235134"/>
                    <a:gd name="connsiteX26" fmla="*/ 2372117 w 5918301"/>
                    <a:gd name="connsiteY26" fmla="*/ 1916043 h 3235134"/>
                    <a:gd name="connsiteX27" fmla="*/ 2468953 w 5918301"/>
                    <a:gd name="connsiteY27" fmla="*/ 1743954 h 3235134"/>
                    <a:gd name="connsiteX28" fmla="*/ 2517403 w 5918301"/>
                    <a:gd name="connsiteY28" fmla="*/ 1657878 h 3235134"/>
                    <a:gd name="connsiteX29" fmla="*/ 2529308 w 5918301"/>
                    <a:gd name="connsiteY29" fmla="*/ 1636677 h 3235134"/>
                    <a:gd name="connsiteX30" fmla="*/ 2538475 w 5918301"/>
                    <a:gd name="connsiteY30" fmla="*/ 1619869 h 3235134"/>
                    <a:gd name="connsiteX31" fmla="*/ 2547198 w 5918301"/>
                    <a:gd name="connsiteY31" fmla="*/ 1602871 h 3235134"/>
                    <a:gd name="connsiteX32" fmla="*/ 2555538 w 5918301"/>
                    <a:gd name="connsiteY32" fmla="*/ 1585681 h 3235134"/>
                    <a:gd name="connsiteX33" fmla="*/ 2628818 w 5918301"/>
                    <a:gd name="connsiteY33" fmla="*/ 1292564 h 3235134"/>
                    <a:gd name="connsiteX34" fmla="*/ 2585461 w 5918301"/>
                    <a:gd name="connsiteY34" fmla="*/ 992889 h 3235134"/>
                    <a:gd name="connsiteX35" fmla="*/ 2432599 w 5918301"/>
                    <a:gd name="connsiteY35" fmla="*/ 731922 h 3235134"/>
                    <a:gd name="connsiteX36" fmla="*/ 2321439 w 5918301"/>
                    <a:gd name="connsiteY36" fmla="*/ 628656 h 3235134"/>
                    <a:gd name="connsiteX37" fmla="*/ 2191879 w 5918301"/>
                    <a:gd name="connsiteY37" fmla="*/ 548247 h 3235134"/>
                    <a:gd name="connsiteX38" fmla="*/ 1900290 w 5918301"/>
                    <a:gd name="connsiteY38" fmla="*/ 468983 h 3235134"/>
                    <a:gd name="connsiteX39" fmla="*/ 1599851 w 5918301"/>
                    <a:gd name="connsiteY39" fmla="*/ 506291 h 3235134"/>
                    <a:gd name="connsiteX40" fmla="*/ 1335765 w 5918301"/>
                    <a:gd name="connsiteY40" fmla="*/ 653868 h 3235134"/>
                    <a:gd name="connsiteX41" fmla="*/ 1230334 w 5918301"/>
                    <a:gd name="connsiteY41" fmla="*/ 762864 h 3235134"/>
                    <a:gd name="connsiteX42" fmla="*/ 1185896 w 5918301"/>
                    <a:gd name="connsiteY42" fmla="*/ 824684 h 3235134"/>
                    <a:gd name="connsiteX43" fmla="*/ 1180675 w 5918301"/>
                    <a:gd name="connsiteY43" fmla="*/ 832705 h 3235134"/>
                    <a:gd name="connsiteX44" fmla="*/ 1175710 w 5918301"/>
                    <a:gd name="connsiteY44" fmla="*/ 840855 h 3235134"/>
                    <a:gd name="connsiteX45" fmla="*/ 1170680 w 5918301"/>
                    <a:gd name="connsiteY45" fmla="*/ 849004 h 3235134"/>
                    <a:gd name="connsiteX46" fmla="*/ 1165905 w 5918301"/>
                    <a:gd name="connsiteY46" fmla="*/ 857280 h 3235134"/>
                    <a:gd name="connsiteX47" fmla="*/ 1161066 w 5918301"/>
                    <a:gd name="connsiteY47" fmla="*/ 865557 h 3235134"/>
                    <a:gd name="connsiteX48" fmla="*/ 1159793 w 5918301"/>
                    <a:gd name="connsiteY48" fmla="*/ 867722 h 3235134"/>
                    <a:gd name="connsiteX49" fmla="*/ 1158265 w 5918301"/>
                    <a:gd name="connsiteY49" fmla="*/ 870396 h 3235134"/>
                    <a:gd name="connsiteX50" fmla="*/ 1155209 w 5918301"/>
                    <a:gd name="connsiteY50" fmla="*/ 875744 h 3235134"/>
                    <a:gd name="connsiteX51" fmla="*/ 1143113 w 5918301"/>
                    <a:gd name="connsiteY51" fmla="*/ 897262 h 3235134"/>
                    <a:gd name="connsiteX52" fmla="*/ 755706 w 5918301"/>
                    <a:gd name="connsiteY52" fmla="*/ 1585617 h 3235134"/>
                    <a:gd name="connsiteX53" fmla="*/ 561971 w 5918301"/>
                    <a:gd name="connsiteY53" fmla="*/ 1929794 h 3235134"/>
                    <a:gd name="connsiteX54" fmla="*/ 537778 w 5918301"/>
                    <a:gd name="connsiteY54" fmla="*/ 1972833 h 3235134"/>
                    <a:gd name="connsiteX55" fmla="*/ 536250 w 5918301"/>
                    <a:gd name="connsiteY55" fmla="*/ 1975506 h 3235134"/>
                    <a:gd name="connsiteX56" fmla="*/ 534977 w 5918301"/>
                    <a:gd name="connsiteY56" fmla="*/ 1977862 h 3235134"/>
                    <a:gd name="connsiteX57" fmla="*/ 533003 w 5918301"/>
                    <a:gd name="connsiteY57" fmla="*/ 1981682 h 3235134"/>
                    <a:gd name="connsiteX58" fmla="*/ 528992 w 5918301"/>
                    <a:gd name="connsiteY58" fmla="*/ 1989322 h 3235134"/>
                    <a:gd name="connsiteX59" fmla="*/ 524917 w 5918301"/>
                    <a:gd name="connsiteY59" fmla="*/ 1996962 h 3235134"/>
                    <a:gd name="connsiteX60" fmla="*/ 522880 w 5918301"/>
                    <a:gd name="connsiteY60" fmla="*/ 2000782 h 3235134"/>
                    <a:gd name="connsiteX61" fmla="*/ 521034 w 5918301"/>
                    <a:gd name="connsiteY61" fmla="*/ 2004665 h 3235134"/>
                    <a:gd name="connsiteX62" fmla="*/ 507027 w 5918301"/>
                    <a:gd name="connsiteY62" fmla="*/ 2036053 h 3235134"/>
                    <a:gd name="connsiteX63" fmla="*/ 500597 w 5918301"/>
                    <a:gd name="connsiteY63" fmla="*/ 2051905 h 3235134"/>
                    <a:gd name="connsiteX64" fmla="*/ 494995 w 5918301"/>
                    <a:gd name="connsiteY64" fmla="*/ 2068077 h 3235134"/>
                    <a:gd name="connsiteX65" fmla="*/ 492130 w 5918301"/>
                    <a:gd name="connsiteY65" fmla="*/ 2076162 h 3235134"/>
                    <a:gd name="connsiteX66" fmla="*/ 489774 w 5918301"/>
                    <a:gd name="connsiteY66" fmla="*/ 2084375 h 3235134"/>
                    <a:gd name="connsiteX67" fmla="*/ 484872 w 5918301"/>
                    <a:gd name="connsiteY67" fmla="*/ 2100737 h 3235134"/>
                    <a:gd name="connsiteX68" fmla="*/ 480925 w 5918301"/>
                    <a:gd name="connsiteY68" fmla="*/ 2117354 h 3235134"/>
                    <a:gd name="connsiteX69" fmla="*/ 478887 w 5918301"/>
                    <a:gd name="connsiteY69" fmla="*/ 2125631 h 3235134"/>
                    <a:gd name="connsiteX70" fmla="*/ 477295 w 5918301"/>
                    <a:gd name="connsiteY70" fmla="*/ 2134034 h 3235134"/>
                    <a:gd name="connsiteX71" fmla="*/ 474112 w 5918301"/>
                    <a:gd name="connsiteY71" fmla="*/ 2150842 h 3235134"/>
                    <a:gd name="connsiteX72" fmla="*/ 471756 w 5918301"/>
                    <a:gd name="connsiteY72" fmla="*/ 2167777 h 3235134"/>
                    <a:gd name="connsiteX73" fmla="*/ 470547 w 5918301"/>
                    <a:gd name="connsiteY73" fmla="*/ 2176245 h 3235134"/>
                    <a:gd name="connsiteX74" fmla="*/ 469783 w 5918301"/>
                    <a:gd name="connsiteY74" fmla="*/ 2184776 h 3235134"/>
                    <a:gd name="connsiteX75" fmla="*/ 468255 w 5918301"/>
                    <a:gd name="connsiteY75" fmla="*/ 2201839 h 3235134"/>
                    <a:gd name="connsiteX76" fmla="*/ 467555 w 5918301"/>
                    <a:gd name="connsiteY76" fmla="*/ 2218965 h 3235134"/>
                    <a:gd name="connsiteX77" fmla="*/ 467173 w 5918301"/>
                    <a:gd name="connsiteY77" fmla="*/ 2227496 h 3235134"/>
                    <a:gd name="connsiteX78" fmla="*/ 467173 w 5918301"/>
                    <a:gd name="connsiteY78" fmla="*/ 2236091 h 3235134"/>
                    <a:gd name="connsiteX79" fmla="*/ 467300 w 5918301"/>
                    <a:gd name="connsiteY79" fmla="*/ 2253217 h 3235134"/>
                    <a:gd name="connsiteX80" fmla="*/ 468255 w 5918301"/>
                    <a:gd name="connsiteY80" fmla="*/ 2270343 h 3235134"/>
                    <a:gd name="connsiteX81" fmla="*/ 468700 w 5918301"/>
                    <a:gd name="connsiteY81" fmla="*/ 2278938 h 3235134"/>
                    <a:gd name="connsiteX82" fmla="*/ 469592 w 5918301"/>
                    <a:gd name="connsiteY82" fmla="*/ 2287469 h 3235134"/>
                    <a:gd name="connsiteX83" fmla="*/ 471375 w 5918301"/>
                    <a:gd name="connsiteY83" fmla="*/ 2304532 h 3235134"/>
                    <a:gd name="connsiteX84" fmla="*/ 473984 w 5918301"/>
                    <a:gd name="connsiteY84" fmla="*/ 2321530 h 3235134"/>
                    <a:gd name="connsiteX85" fmla="*/ 475258 w 5918301"/>
                    <a:gd name="connsiteY85" fmla="*/ 2329998 h 3235134"/>
                    <a:gd name="connsiteX86" fmla="*/ 476977 w 5918301"/>
                    <a:gd name="connsiteY86" fmla="*/ 2338402 h 3235134"/>
                    <a:gd name="connsiteX87" fmla="*/ 480351 w 5918301"/>
                    <a:gd name="connsiteY87" fmla="*/ 2355273 h 3235134"/>
                    <a:gd name="connsiteX88" fmla="*/ 484617 w 5918301"/>
                    <a:gd name="connsiteY88" fmla="*/ 2371890 h 3235134"/>
                    <a:gd name="connsiteX89" fmla="*/ 486655 w 5918301"/>
                    <a:gd name="connsiteY89" fmla="*/ 2380230 h 3235134"/>
                    <a:gd name="connsiteX90" fmla="*/ 489201 w 5918301"/>
                    <a:gd name="connsiteY90" fmla="*/ 2388443 h 3235134"/>
                    <a:gd name="connsiteX91" fmla="*/ 494167 w 5918301"/>
                    <a:gd name="connsiteY91" fmla="*/ 2404869 h 3235134"/>
                    <a:gd name="connsiteX92" fmla="*/ 500024 w 5918301"/>
                    <a:gd name="connsiteY92" fmla="*/ 2421040 h 3235134"/>
                    <a:gd name="connsiteX93" fmla="*/ 502889 w 5918301"/>
                    <a:gd name="connsiteY93" fmla="*/ 2429125 h 3235134"/>
                    <a:gd name="connsiteX94" fmla="*/ 506200 w 5918301"/>
                    <a:gd name="connsiteY94" fmla="*/ 2437020 h 3235134"/>
                    <a:gd name="connsiteX95" fmla="*/ 512758 w 5918301"/>
                    <a:gd name="connsiteY95" fmla="*/ 2452873 h 3235134"/>
                    <a:gd name="connsiteX96" fmla="*/ 520142 w 5918301"/>
                    <a:gd name="connsiteY96" fmla="*/ 2468407 h 3235134"/>
                    <a:gd name="connsiteX97" fmla="*/ 523772 w 5918301"/>
                    <a:gd name="connsiteY97" fmla="*/ 2476174 h 3235134"/>
                    <a:gd name="connsiteX98" fmla="*/ 527846 w 5918301"/>
                    <a:gd name="connsiteY98" fmla="*/ 2483751 h 3235134"/>
                    <a:gd name="connsiteX99" fmla="*/ 535868 w 5918301"/>
                    <a:gd name="connsiteY99" fmla="*/ 2498903 h 3235134"/>
                    <a:gd name="connsiteX100" fmla="*/ 544654 w 5918301"/>
                    <a:gd name="connsiteY100" fmla="*/ 2513610 h 3235134"/>
                    <a:gd name="connsiteX101" fmla="*/ 549047 w 5918301"/>
                    <a:gd name="connsiteY101" fmla="*/ 2520995 h 3235134"/>
                    <a:gd name="connsiteX102" fmla="*/ 553822 w 5918301"/>
                    <a:gd name="connsiteY102" fmla="*/ 2528126 h 3235134"/>
                    <a:gd name="connsiteX103" fmla="*/ 563244 w 5918301"/>
                    <a:gd name="connsiteY103" fmla="*/ 2542387 h 3235134"/>
                    <a:gd name="connsiteX104" fmla="*/ 573431 w 5918301"/>
                    <a:gd name="connsiteY104" fmla="*/ 2556139 h 3235134"/>
                    <a:gd name="connsiteX105" fmla="*/ 578460 w 5918301"/>
                    <a:gd name="connsiteY105" fmla="*/ 2563015 h 3235134"/>
                    <a:gd name="connsiteX106" fmla="*/ 583872 w 5918301"/>
                    <a:gd name="connsiteY106" fmla="*/ 2569636 h 3235134"/>
                    <a:gd name="connsiteX107" fmla="*/ 594632 w 5918301"/>
                    <a:gd name="connsiteY107" fmla="*/ 2582878 h 3235134"/>
                    <a:gd name="connsiteX108" fmla="*/ 606091 w 5918301"/>
                    <a:gd name="connsiteY108" fmla="*/ 2595548 h 3235134"/>
                    <a:gd name="connsiteX109" fmla="*/ 611757 w 5918301"/>
                    <a:gd name="connsiteY109" fmla="*/ 2601914 h 3235134"/>
                    <a:gd name="connsiteX110" fmla="*/ 617806 w 5918301"/>
                    <a:gd name="connsiteY110" fmla="*/ 2607963 h 3235134"/>
                    <a:gd name="connsiteX111" fmla="*/ 629775 w 5918301"/>
                    <a:gd name="connsiteY111" fmla="*/ 2620123 h 3235134"/>
                    <a:gd name="connsiteX112" fmla="*/ 642445 w 5918301"/>
                    <a:gd name="connsiteY112" fmla="*/ 2631583 h 3235134"/>
                    <a:gd name="connsiteX113" fmla="*/ 648748 w 5918301"/>
                    <a:gd name="connsiteY113" fmla="*/ 2637376 h 3235134"/>
                    <a:gd name="connsiteX114" fmla="*/ 655369 w 5918301"/>
                    <a:gd name="connsiteY114" fmla="*/ 2642788 h 3235134"/>
                    <a:gd name="connsiteX115" fmla="*/ 668548 w 5918301"/>
                    <a:gd name="connsiteY115" fmla="*/ 2653738 h 3235134"/>
                    <a:gd name="connsiteX116" fmla="*/ 682300 w 5918301"/>
                    <a:gd name="connsiteY116" fmla="*/ 2663989 h 3235134"/>
                    <a:gd name="connsiteX117" fmla="*/ 696242 w 5918301"/>
                    <a:gd name="connsiteY117" fmla="*/ 2673984 h 3235134"/>
                    <a:gd name="connsiteX118" fmla="*/ 710567 w 5918301"/>
                    <a:gd name="connsiteY118" fmla="*/ 2683534 h 3235134"/>
                    <a:gd name="connsiteX119" fmla="*/ 714132 w 5918301"/>
                    <a:gd name="connsiteY119" fmla="*/ 2685953 h 3235134"/>
                    <a:gd name="connsiteX120" fmla="*/ 717889 w 5918301"/>
                    <a:gd name="connsiteY120" fmla="*/ 2688118 h 3235134"/>
                    <a:gd name="connsiteX121" fmla="*/ 725338 w 5918301"/>
                    <a:gd name="connsiteY121" fmla="*/ 2692511 h 3235134"/>
                    <a:gd name="connsiteX122" fmla="*/ 732722 w 5918301"/>
                    <a:gd name="connsiteY122" fmla="*/ 2696967 h 3235134"/>
                    <a:gd name="connsiteX123" fmla="*/ 740235 w 5918301"/>
                    <a:gd name="connsiteY123" fmla="*/ 2701297 h 3235134"/>
                    <a:gd name="connsiteX124" fmla="*/ 755515 w 5918301"/>
                    <a:gd name="connsiteY124" fmla="*/ 2709382 h 3235134"/>
                    <a:gd name="connsiteX125" fmla="*/ 763155 w 5918301"/>
                    <a:gd name="connsiteY125" fmla="*/ 2713393 h 3235134"/>
                    <a:gd name="connsiteX126" fmla="*/ 770986 w 5918301"/>
                    <a:gd name="connsiteY126" fmla="*/ 2716959 h 3235134"/>
                    <a:gd name="connsiteX127" fmla="*/ 786520 w 5918301"/>
                    <a:gd name="connsiteY127" fmla="*/ 2724280 h 3235134"/>
                    <a:gd name="connsiteX128" fmla="*/ 802437 w 5918301"/>
                    <a:gd name="connsiteY128" fmla="*/ 2730711 h 3235134"/>
                    <a:gd name="connsiteX129" fmla="*/ 810331 w 5918301"/>
                    <a:gd name="connsiteY129" fmla="*/ 2734021 h 3235134"/>
                    <a:gd name="connsiteX130" fmla="*/ 818417 w 5918301"/>
                    <a:gd name="connsiteY130" fmla="*/ 2736822 h 3235134"/>
                    <a:gd name="connsiteX131" fmla="*/ 834588 w 5918301"/>
                    <a:gd name="connsiteY131" fmla="*/ 2742489 h 3235134"/>
                    <a:gd name="connsiteX132" fmla="*/ 850950 w 5918301"/>
                    <a:gd name="connsiteY132" fmla="*/ 2747327 h 3235134"/>
                    <a:gd name="connsiteX133" fmla="*/ 883992 w 5918301"/>
                    <a:gd name="connsiteY133" fmla="*/ 2755858 h 3235134"/>
                    <a:gd name="connsiteX134" fmla="*/ 951542 w 5918301"/>
                    <a:gd name="connsiteY134" fmla="*/ 2766045 h 3235134"/>
                    <a:gd name="connsiteX135" fmla="*/ 1088169 w 5918301"/>
                    <a:gd name="connsiteY135" fmla="*/ 2760251 h 3235134"/>
                    <a:gd name="connsiteX136" fmla="*/ 1154891 w 5918301"/>
                    <a:gd name="connsiteY136" fmla="*/ 2744017 h 3235134"/>
                    <a:gd name="connsiteX137" fmla="*/ 1163104 w 5918301"/>
                    <a:gd name="connsiteY137" fmla="*/ 2741533 h 3235134"/>
                    <a:gd name="connsiteX138" fmla="*/ 1167178 w 5918301"/>
                    <a:gd name="connsiteY138" fmla="*/ 2740197 h 3235134"/>
                    <a:gd name="connsiteX139" fmla="*/ 1171189 w 5918301"/>
                    <a:gd name="connsiteY139" fmla="*/ 2738732 h 3235134"/>
                    <a:gd name="connsiteX140" fmla="*/ 1187360 w 5918301"/>
                    <a:gd name="connsiteY140" fmla="*/ 2732939 h 3235134"/>
                    <a:gd name="connsiteX141" fmla="*/ 1203213 w 5918301"/>
                    <a:gd name="connsiteY141" fmla="*/ 2726381 h 3235134"/>
                    <a:gd name="connsiteX142" fmla="*/ 1211171 w 5918301"/>
                    <a:gd name="connsiteY142" fmla="*/ 2723134 h 3235134"/>
                    <a:gd name="connsiteX143" fmla="*/ 1218938 w 5918301"/>
                    <a:gd name="connsiteY143" fmla="*/ 2719505 h 3235134"/>
                    <a:gd name="connsiteX144" fmla="*/ 1234473 w 5918301"/>
                    <a:gd name="connsiteY144" fmla="*/ 2712247 h 3235134"/>
                    <a:gd name="connsiteX145" fmla="*/ 1249625 w 5918301"/>
                    <a:gd name="connsiteY145" fmla="*/ 2704225 h 3235134"/>
                    <a:gd name="connsiteX146" fmla="*/ 1257201 w 5918301"/>
                    <a:gd name="connsiteY146" fmla="*/ 2700278 h 3235134"/>
                    <a:gd name="connsiteX147" fmla="*/ 1264587 w 5918301"/>
                    <a:gd name="connsiteY147" fmla="*/ 2695885 h 3235134"/>
                    <a:gd name="connsiteX148" fmla="*/ 1279357 w 5918301"/>
                    <a:gd name="connsiteY148" fmla="*/ 2687163 h 3235134"/>
                    <a:gd name="connsiteX149" fmla="*/ 1293619 w 5918301"/>
                    <a:gd name="connsiteY149" fmla="*/ 2677741 h 3235134"/>
                    <a:gd name="connsiteX150" fmla="*/ 1300813 w 5918301"/>
                    <a:gd name="connsiteY150" fmla="*/ 2673029 h 3235134"/>
                    <a:gd name="connsiteX151" fmla="*/ 1307689 w 5918301"/>
                    <a:gd name="connsiteY151" fmla="*/ 2668000 h 3235134"/>
                    <a:gd name="connsiteX152" fmla="*/ 1321504 w 5918301"/>
                    <a:gd name="connsiteY152" fmla="*/ 2657940 h 3235134"/>
                    <a:gd name="connsiteX153" fmla="*/ 1334747 w 5918301"/>
                    <a:gd name="connsiteY153" fmla="*/ 2647181 h 3235134"/>
                    <a:gd name="connsiteX154" fmla="*/ 1341431 w 5918301"/>
                    <a:gd name="connsiteY154" fmla="*/ 2641833 h 3235134"/>
                    <a:gd name="connsiteX155" fmla="*/ 1347798 w 5918301"/>
                    <a:gd name="connsiteY155" fmla="*/ 2636167 h 3235134"/>
                    <a:gd name="connsiteX156" fmla="*/ 1360531 w 5918301"/>
                    <a:gd name="connsiteY156" fmla="*/ 2624771 h 3235134"/>
                    <a:gd name="connsiteX157" fmla="*/ 1372691 w 5918301"/>
                    <a:gd name="connsiteY157" fmla="*/ 2612738 h 3235134"/>
                    <a:gd name="connsiteX158" fmla="*/ 1378804 w 5918301"/>
                    <a:gd name="connsiteY158" fmla="*/ 2606753 h 3235134"/>
                    <a:gd name="connsiteX159" fmla="*/ 1380331 w 5918301"/>
                    <a:gd name="connsiteY159" fmla="*/ 2605289 h 3235134"/>
                    <a:gd name="connsiteX160" fmla="*/ 1381732 w 5918301"/>
                    <a:gd name="connsiteY160" fmla="*/ 2603697 h 3235134"/>
                    <a:gd name="connsiteX161" fmla="*/ 1384597 w 5918301"/>
                    <a:gd name="connsiteY161" fmla="*/ 2600514 h 3235134"/>
                    <a:gd name="connsiteX162" fmla="*/ 1396120 w 5918301"/>
                    <a:gd name="connsiteY162" fmla="*/ 2587908 h 3235134"/>
                    <a:gd name="connsiteX163" fmla="*/ 1401659 w 5918301"/>
                    <a:gd name="connsiteY163" fmla="*/ 2581414 h 3235134"/>
                    <a:gd name="connsiteX164" fmla="*/ 1407071 w 5918301"/>
                    <a:gd name="connsiteY164" fmla="*/ 2574793 h 3235134"/>
                    <a:gd name="connsiteX165" fmla="*/ 1412546 w 5918301"/>
                    <a:gd name="connsiteY165" fmla="*/ 2568235 h 3235134"/>
                    <a:gd name="connsiteX166" fmla="*/ 1415284 w 5918301"/>
                    <a:gd name="connsiteY166" fmla="*/ 2564925 h 3235134"/>
                    <a:gd name="connsiteX167" fmla="*/ 1417830 w 5918301"/>
                    <a:gd name="connsiteY167" fmla="*/ 2561487 h 3235134"/>
                    <a:gd name="connsiteX168" fmla="*/ 1428081 w 5918301"/>
                    <a:gd name="connsiteY168" fmla="*/ 2547735 h 3235134"/>
                    <a:gd name="connsiteX169" fmla="*/ 1430691 w 5918301"/>
                    <a:gd name="connsiteY169" fmla="*/ 2544297 h 3235134"/>
                    <a:gd name="connsiteX170" fmla="*/ 1433046 w 5918301"/>
                    <a:gd name="connsiteY170" fmla="*/ 2540732 h 3235134"/>
                    <a:gd name="connsiteX171" fmla="*/ 1437757 w 5918301"/>
                    <a:gd name="connsiteY171" fmla="*/ 2533537 h 3235134"/>
                    <a:gd name="connsiteX172" fmla="*/ 1442532 w 5918301"/>
                    <a:gd name="connsiteY172" fmla="*/ 2526407 h 3235134"/>
                    <a:gd name="connsiteX173" fmla="*/ 1447244 w 5918301"/>
                    <a:gd name="connsiteY173" fmla="*/ 2519213 h 3235134"/>
                    <a:gd name="connsiteX174" fmla="*/ 1456029 w 5918301"/>
                    <a:gd name="connsiteY174" fmla="*/ 2504378 h 3235134"/>
                    <a:gd name="connsiteX175" fmla="*/ 1460423 w 5918301"/>
                    <a:gd name="connsiteY175" fmla="*/ 2496993 h 3235134"/>
                    <a:gd name="connsiteX176" fmla="*/ 1464434 w 5918301"/>
                    <a:gd name="connsiteY176" fmla="*/ 2489353 h 3235134"/>
                    <a:gd name="connsiteX177" fmla="*/ 1472519 w 5918301"/>
                    <a:gd name="connsiteY177" fmla="*/ 2474137 h 3235134"/>
                    <a:gd name="connsiteX178" fmla="*/ 1479841 w 5918301"/>
                    <a:gd name="connsiteY178" fmla="*/ 2458603 h 3235134"/>
                    <a:gd name="connsiteX179" fmla="*/ 1486717 w 5918301"/>
                    <a:gd name="connsiteY179" fmla="*/ 2442877 h 3235134"/>
                    <a:gd name="connsiteX180" fmla="*/ 1490028 w 5918301"/>
                    <a:gd name="connsiteY180" fmla="*/ 2434983 h 3235134"/>
                    <a:gd name="connsiteX181" fmla="*/ 1493211 w 5918301"/>
                    <a:gd name="connsiteY181" fmla="*/ 2427025 h 3235134"/>
                    <a:gd name="connsiteX182" fmla="*/ 1499068 w 5918301"/>
                    <a:gd name="connsiteY182" fmla="*/ 2410917 h 3235134"/>
                    <a:gd name="connsiteX183" fmla="*/ 1500533 w 5918301"/>
                    <a:gd name="connsiteY183" fmla="*/ 2406906 h 3235134"/>
                    <a:gd name="connsiteX184" fmla="*/ 1501806 w 5918301"/>
                    <a:gd name="connsiteY184" fmla="*/ 2402832 h 3235134"/>
                    <a:gd name="connsiteX185" fmla="*/ 1504352 w 5918301"/>
                    <a:gd name="connsiteY185" fmla="*/ 2394682 h 3235134"/>
                    <a:gd name="connsiteX186" fmla="*/ 1513584 w 5918301"/>
                    <a:gd name="connsiteY186" fmla="*/ 2361767 h 3235134"/>
                    <a:gd name="connsiteX187" fmla="*/ 1517149 w 5918301"/>
                    <a:gd name="connsiteY187" fmla="*/ 2345087 h 3235134"/>
                    <a:gd name="connsiteX188" fmla="*/ 1518931 w 5918301"/>
                    <a:gd name="connsiteY188" fmla="*/ 2336747 h 3235134"/>
                    <a:gd name="connsiteX189" fmla="*/ 1520269 w 5918301"/>
                    <a:gd name="connsiteY189" fmla="*/ 2328343 h 3235134"/>
                    <a:gd name="connsiteX190" fmla="*/ 1521669 w 5918301"/>
                    <a:gd name="connsiteY190" fmla="*/ 2319939 h 3235134"/>
                    <a:gd name="connsiteX191" fmla="*/ 1523006 w 5918301"/>
                    <a:gd name="connsiteY191" fmla="*/ 2311471 h 3235134"/>
                    <a:gd name="connsiteX192" fmla="*/ 1525044 w 5918301"/>
                    <a:gd name="connsiteY192" fmla="*/ 2294472 h 3235134"/>
                    <a:gd name="connsiteX193" fmla="*/ 1521797 w 5918301"/>
                    <a:gd name="connsiteY193" fmla="*/ 2157782 h 3235134"/>
                    <a:gd name="connsiteX194" fmla="*/ 1520587 w 5918301"/>
                    <a:gd name="connsiteY194" fmla="*/ 2149251 h 3235134"/>
                    <a:gd name="connsiteX195" fmla="*/ 1518931 w 5918301"/>
                    <a:gd name="connsiteY195" fmla="*/ 2140847 h 3235134"/>
                    <a:gd name="connsiteX196" fmla="*/ 1517340 w 5918301"/>
                    <a:gd name="connsiteY196" fmla="*/ 2132379 h 3235134"/>
                    <a:gd name="connsiteX197" fmla="*/ 1515621 w 5918301"/>
                    <a:gd name="connsiteY197" fmla="*/ 2123975 h 3235134"/>
                    <a:gd name="connsiteX198" fmla="*/ 1511610 w 5918301"/>
                    <a:gd name="connsiteY198" fmla="*/ 2107231 h 3235134"/>
                    <a:gd name="connsiteX199" fmla="*/ 1510591 w 5918301"/>
                    <a:gd name="connsiteY199" fmla="*/ 2103029 h 3235134"/>
                    <a:gd name="connsiteX200" fmla="*/ 1509381 w 5918301"/>
                    <a:gd name="connsiteY200" fmla="*/ 2098891 h 3235134"/>
                    <a:gd name="connsiteX201" fmla="*/ 1507026 w 5918301"/>
                    <a:gd name="connsiteY201" fmla="*/ 2090614 h 3235134"/>
                    <a:gd name="connsiteX202" fmla="*/ 1504734 w 5918301"/>
                    <a:gd name="connsiteY202" fmla="*/ 2082338 h 3235134"/>
                    <a:gd name="connsiteX203" fmla="*/ 1502060 w 5918301"/>
                    <a:gd name="connsiteY203" fmla="*/ 2074188 h 3235134"/>
                    <a:gd name="connsiteX204" fmla="*/ 1496648 w 5918301"/>
                    <a:gd name="connsiteY204" fmla="*/ 2057890 h 3235134"/>
                    <a:gd name="connsiteX205" fmla="*/ 1483852 w 5918301"/>
                    <a:gd name="connsiteY205" fmla="*/ 2025994 h 3235134"/>
                    <a:gd name="connsiteX206" fmla="*/ 1469336 w 5918301"/>
                    <a:gd name="connsiteY206" fmla="*/ 1994925 h 3235134"/>
                    <a:gd name="connsiteX207" fmla="*/ 1461123 w 5918301"/>
                    <a:gd name="connsiteY207" fmla="*/ 1979836 h 3235134"/>
                    <a:gd name="connsiteX208" fmla="*/ 1456985 w 5918301"/>
                    <a:gd name="connsiteY208" fmla="*/ 1972323 h 3235134"/>
                    <a:gd name="connsiteX209" fmla="*/ 1452528 w 5918301"/>
                    <a:gd name="connsiteY209" fmla="*/ 1965002 h 3235134"/>
                    <a:gd name="connsiteX210" fmla="*/ 1448135 w 5918301"/>
                    <a:gd name="connsiteY210" fmla="*/ 1957680 h 3235134"/>
                    <a:gd name="connsiteX211" fmla="*/ 1443615 w 5918301"/>
                    <a:gd name="connsiteY211" fmla="*/ 1950422 h 3235134"/>
                    <a:gd name="connsiteX212" fmla="*/ 1434129 w 5918301"/>
                    <a:gd name="connsiteY212" fmla="*/ 1936161 h 3235134"/>
                    <a:gd name="connsiteX213" fmla="*/ 1429163 w 5918301"/>
                    <a:gd name="connsiteY213" fmla="*/ 1929158 h 3235134"/>
                    <a:gd name="connsiteX214" fmla="*/ 1424134 w 5918301"/>
                    <a:gd name="connsiteY214" fmla="*/ 1922282 h 3235134"/>
                    <a:gd name="connsiteX215" fmla="*/ 1419104 w 5918301"/>
                    <a:gd name="connsiteY215" fmla="*/ 1915343 h 3235134"/>
                    <a:gd name="connsiteX216" fmla="*/ 1413756 w 5918301"/>
                    <a:gd name="connsiteY216" fmla="*/ 1908657 h 3235134"/>
                    <a:gd name="connsiteX217" fmla="*/ 1403060 w 5918301"/>
                    <a:gd name="connsiteY217" fmla="*/ 1895351 h 3235134"/>
                    <a:gd name="connsiteX218" fmla="*/ 1391727 w 5918301"/>
                    <a:gd name="connsiteY218" fmla="*/ 1882555 h 3235134"/>
                    <a:gd name="connsiteX219" fmla="*/ 1380077 w 5918301"/>
                    <a:gd name="connsiteY219" fmla="*/ 1870076 h 3235134"/>
                    <a:gd name="connsiteX220" fmla="*/ 1374155 w 5918301"/>
                    <a:gd name="connsiteY220" fmla="*/ 1863900 h 3235134"/>
                    <a:gd name="connsiteX221" fmla="*/ 1371227 w 5918301"/>
                    <a:gd name="connsiteY221" fmla="*/ 1860781 h 3235134"/>
                    <a:gd name="connsiteX222" fmla="*/ 1368107 w 5918301"/>
                    <a:gd name="connsiteY222" fmla="*/ 1857852 h 3235134"/>
                    <a:gd name="connsiteX223" fmla="*/ 1355693 w 5918301"/>
                    <a:gd name="connsiteY223" fmla="*/ 1846074 h 3235134"/>
                    <a:gd name="connsiteX224" fmla="*/ 1349263 w 5918301"/>
                    <a:gd name="connsiteY224" fmla="*/ 1840408 h 3235134"/>
                    <a:gd name="connsiteX225" fmla="*/ 1342769 w 5918301"/>
                    <a:gd name="connsiteY225" fmla="*/ 1834805 h 3235134"/>
                    <a:gd name="connsiteX226" fmla="*/ 1336338 w 5918301"/>
                    <a:gd name="connsiteY226" fmla="*/ 1829203 h 3235134"/>
                    <a:gd name="connsiteX227" fmla="*/ 1329589 w 5918301"/>
                    <a:gd name="connsiteY227" fmla="*/ 1823918 h 3235134"/>
                    <a:gd name="connsiteX228" fmla="*/ 1316156 w 5918301"/>
                    <a:gd name="connsiteY228" fmla="*/ 1813286 h 3235134"/>
                    <a:gd name="connsiteX229" fmla="*/ 1596031 w 5918301"/>
                    <a:gd name="connsiteY229" fmla="*/ 1439568 h 3235134"/>
                    <a:gd name="connsiteX230" fmla="*/ 1621434 w 5918301"/>
                    <a:gd name="connsiteY230" fmla="*/ 1459432 h 3235134"/>
                    <a:gd name="connsiteX231" fmla="*/ 1634040 w 5918301"/>
                    <a:gd name="connsiteY231" fmla="*/ 1469491 h 3235134"/>
                    <a:gd name="connsiteX232" fmla="*/ 1646263 w 5918301"/>
                    <a:gd name="connsiteY232" fmla="*/ 1479996 h 3235134"/>
                    <a:gd name="connsiteX233" fmla="*/ 1658487 w 5918301"/>
                    <a:gd name="connsiteY233" fmla="*/ 1490564 h 3235134"/>
                    <a:gd name="connsiteX234" fmla="*/ 1670520 w 5918301"/>
                    <a:gd name="connsiteY234" fmla="*/ 1501260 h 3235134"/>
                    <a:gd name="connsiteX235" fmla="*/ 1693949 w 5918301"/>
                    <a:gd name="connsiteY235" fmla="*/ 1523416 h 3235134"/>
                    <a:gd name="connsiteX236" fmla="*/ 1699806 w 5918301"/>
                    <a:gd name="connsiteY236" fmla="*/ 1529018 h 3235134"/>
                    <a:gd name="connsiteX237" fmla="*/ 1705409 w 5918301"/>
                    <a:gd name="connsiteY237" fmla="*/ 1534812 h 3235134"/>
                    <a:gd name="connsiteX238" fmla="*/ 1716614 w 5918301"/>
                    <a:gd name="connsiteY238" fmla="*/ 1546399 h 3235134"/>
                    <a:gd name="connsiteX239" fmla="*/ 1738642 w 5918301"/>
                    <a:gd name="connsiteY239" fmla="*/ 1570019 h 3235134"/>
                    <a:gd name="connsiteX240" fmla="*/ 1759971 w 5918301"/>
                    <a:gd name="connsiteY240" fmla="*/ 1594276 h 3235134"/>
                    <a:gd name="connsiteX241" fmla="*/ 1780280 w 5918301"/>
                    <a:gd name="connsiteY241" fmla="*/ 1619360 h 3235134"/>
                    <a:gd name="connsiteX242" fmla="*/ 1790275 w 5918301"/>
                    <a:gd name="connsiteY242" fmla="*/ 1632030 h 3235134"/>
                    <a:gd name="connsiteX243" fmla="*/ 1799825 w 5918301"/>
                    <a:gd name="connsiteY243" fmla="*/ 1645017 h 3235134"/>
                    <a:gd name="connsiteX244" fmla="*/ 1809312 w 5918301"/>
                    <a:gd name="connsiteY244" fmla="*/ 1658069 h 3235134"/>
                    <a:gd name="connsiteX245" fmla="*/ 1818607 w 5918301"/>
                    <a:gd name="connsiteY245" fmla="*/ 1671248 h 3235134"/>
                    <a:gd name="connsiteX246" fmla="*/ 1836433 w 5918301"/>
                    <a:gd name="connsiteY246" fmla="*/ 1698115 h 3235134"/>
                    <a:gd name="connsiteX247" fmla="*/ 1845028 w 5918301"/>
                    <a:gd name="connsiteY247" fmla="*/ 1711739 h 3235134"/>
                    <a:gd name="connsiteX248" fmla="*/ 1853368 w 5918301"/>
                    <a:gd name="connsiteY248" fmla="*/ 1725555 h 3235134"/>
                    <a:gd name="connsiteX249" fmla="*/ 1861645 w 5918301"/>
                    <a:gd name="connsiteY249" fmla="*/ 1739370 h 3235134"/>
                    <a:gd name="connsiteX250" fmla="*/ 1869476 w 5918301"/>
                    <a:gd name="connsiteY250" fmla="*/ 1753440 h 3235134"/>
                    <a:gd name="connsiteX251" fmla="*/ 1884755 w 5918301"/>
                    <a:gd name="connsiteY251" fmla="*/ 1781835 h 3235134"/>
                    <a:gd name="connsiteX252" fmla="*/ 1912131 w 5918301"/>
                    <a:gd name="connsiteY252" fmla="*/ 1840153 h 3235134"/>
                    <a:gd name="connsiteX253" fmla="*/ 1936006 w 5918301"/>
                    <a:gd name="connsiteY253" fmla="*/ 1899935 h 3235134"/>
                    <a:gd name="connsiteX254" fmla="*/ 1946256 w 5918301"/>
                    <a:gd name="connsiteY254" fmla="*/ 1930431 h 3235134"/>
                    <a:gd name="connsiteX255" fmla="*/ 1951222 w 5918301"/>
                    <a:gd name="connsiteY255" fmla="*/ 1945711 h 3235134"/>
                    <a:gd name="connsiteX256" fmla="*/ 1955679 w 5918301"/>
                    <a:gd name="connsiteY256" fmla="*/ 1961182 h 3235134"/>
                    <a:gd name="connsiteX257" fmla="*/ 1960072 w 5918301"/>
                    <a:gd name="connsiteY257" fmla="*/ 1976653 h 3235134"/>
                    <a:gd name="connsiteX258" fmla="*/ 1962236 w 5918301"/>
                    <a:gd name="connsiteY258" fmla="*/ 1984420 h 3235134"/>
                    <a:gd name="connsiteX259" fmla="*/ 1964147 w 5918301"/>
                    <a:gd name="connsiteY259" fmla="*/ 1992251 h 3235134"/>
                    <a:gd name="connsiteX260" fmla="*/ 1971596 w 5918301"/>
                    <a:gd name="connsiteY260" fmla="*/ 2023574 h 3235134"/>
                    <a:gd name="connsiteX261" fmla="*/ 1974843 w 5918301"/>
                    <a:gd name="connsiteY261" fmla="*/ 2039300 h 3235134"/>
                    <a:gd name="connsiteX262" fmla="*/ 1977899 w 5918301"/>
                    <a:gd name="connsiteY262" fmla="*/ 2055089 h 3235134"/>
                    <a:gd name="connsiteX263" fmla="*/ 1980891 w 5918301"/>
                    <a:gd name="connsiteY263" fmla="*/ 2070878 h 3235134"/>
                    <a:gd name="connsiteX264" fmla="*/ 1983310 w 5918301"/>
                    <a:gd name="connsiteY264" fmla="*/ 2086795 h 3235134"/>
                    <a:gd name="connsiteX265" fmla="*/ 1989294 w 5918301"/>
                    <a:gd name="connsiteY265" fmla="*/ 2343813 h 3235134"/>
                    <a:gd name="connsiteX266" fmla="*/ 1985347 w 5918301"/>
                    <a:gd name="connsiteY266" fmla="*/ 2375837 h 3235134"/>
                    <a:gd name="connsiteX267" fmla="*/ 1982928 w 5918301"/>
                    <a:gd name="connsiteY267" fmla="*/ 2391817 h 3235134"/>
                    <a:gd name="connsiteX268" fmla="*/ 1980254 w 5918301"/>
                    <a:gd name="connsiteY268" fmla="*/ 2407734 h 3235134"/>
                    <a:gd name="connsiteX269" fmla="*/ 1977516 w 5918301"/>
                    <a:gd name="connsiteY269" fmla="*/ 2423650 h 3235134"/>
                    <a:gd name="connsiteX270" fmla="*/ 1974205 w 5918301"/>
                    <a:gd name="connsiteY270" fmla="*/ 2439440 h 3235134"/>
                    <a:gd name="connsiteX271" fmla="*/ 1967266 w 5918301"/>
                    <a:gd name="connsiteY271" fmla="*/ 2470954 h 3235134"/>
                    <a:gd name="connsiteX272" fmla="*/ 1949949 w 5918301"/>
                    <a:gd name="connsiteY272" fmla="*/ 2533155 h 3235134"/>
                    <a:gd name="connsiteX273" fmla="*/ 1945111 w 5918301"/>
                    <a:gd name="connsiteY273" fmla="*/ 2548562 h 3235134"/>
                    <a:gd name="connsiteX274" fmla="*/ 1942691 w 5918301"/>
                    <a:gd name="connsiteY274" fmla="*/ 2556266 h 3235134"/>
                    <a:gd name="connsiteX275" fmla="*/ 1940017 w 5918301"/>
                    <a:gd name="connsiteY275" fmla="*/ 2563842 h 3235134"/>
                    <a:gd name="connsiteX276" fmla="*/ 1928939 w 5918301"/>
                    <a:gd name="connsiteY276" fmla="*/ 2594147 h 3235134"/>
                    <a:gd name="connsiteX277" fmla="*/ 1923019 w 5918301"/>
                    <a:gd name="connsiteY277" fmla="*/ 2609109 h 3235134"/>
                    <a:gd name="connsiteX278" fmla="*/ 1916842 w 5918301"/>
                    <a:gd name="connsiteY278" fmla="*/ 2623943 h 3235134"/>
                    <a:gd name="connsiteX279" fmla="*/ 1903919 w 5918301"/>
                    <a:gd name="connsiteY279" fmla="*/ 2653420 h 3235134"/>
                    <a:gd name="connsiteX280" fmla="*/ 1890103 w 5918301"/>
                    <a:gd name="connsiteY280" fmla="*/ 2682452 h 3235134"/>
                    <a:gd name="connsiteX281" fmla="*/ 1875142 w 5918301"/>
                    <a:gd name="connsiteY281" fmla="*/ 2710846 h 3235134"/>
                    <a:gd name="connsiteX282" fmla="*/ 1867565 w 5918301"/>
                    <a:gd name="connsiteY282" fmla="*/ 2724981 h 3235134"/>
                    <a:gd name="connsiteX283" fmla="*/ 1859480 w 5918301"/>
                    <a:gd name="connsiteY283" fmla="*/ 2738860 h 3235134"/>
                    <a:gd name="connsiteX284" fmla="*/ 1842990 w 5918301"/>
                    <a:gd name="connsiteY284" fmla="*/ 2766427 h 3235134"/>
                    <a:gd name="connsiteX285" fmla="*/ 1834268 w 5918301"/>
                    <a:gd name="connsiteY285" fmla="*/ 2779924 h 3235134"/>
                    <a:gd name="connsiteX286" fmla="*/ 1825355 w 5918301"/>
                    <a:gd name="connsiteY286" fmla="*/ 2793294 h 3235134"/>
                    <a:gd name="connsiteX287" fmla="*/ 1816378 w 5918301"/>
                    <a:gd name="connsiteY287" fmla="*/ 2806664 h 3235134"/>
                    <a:gd name="connsiteX288" fmla="*/ 1811858 w 5918301"/>
                    <a:gd name="connsiteY288" fmla="*/ 2813285 h 3235134"/>
                    <a:gd name="connsiteX289" fmla="*/ 1807083 w 5918301"/>
                    <a:gd name="connsiteY289" fmla="*/ 2819779 h 3235134"/>
                    <a:gd name="connsiteX290" fmla="*/ 1787856 w 5918301"/>
                    <a:gd name="connsiteY290" fmla="*/ 2845627 h 3235134"/>
                    <a:gd name="connsiteX291" fmla="*/ 1783018 w 5918301"/>
                    <a:gd name="connsiteY291" fmla="*/ 2852058 h 3235134"/>
                    <a:gd name="connsiteX292" fmla="*/ 1777988 w 5918301"/>
                    <a:gd name="connsiteY292" fmla="*/ 2858360 h 3235134"/>
                    <a:gd name="connsiteX293" fmla="*/ 1767738 w 5918301"/>
                    <a:gd name="connsiteY293" fmla="*/ 2870839 h 3235134"/>
                    <a:gd name="connsiteX294" fmla="*/ 1757488 w 5918301"/>
                    <a:gd name="connsiteY294" fmla="*/ 2883254 h 3235134"/>
                    <a:gd name="connsiteX295" fmla="*/ 1746983 w 5918301"/>
                    <a:gd name="connsiteY295" fmla="*/ 2895541 h 3235134"/>
                    <a:gd name="connsiteX296" fmla="*/ 1725272 w 5918301"/>
                    <a:gd name="connsiteY296" fmla="*/ 2919416 h 3235134"/>
                    <a:gd name="connsiteX297" fmla="*/ 1719797 w 5918301"/>
                    <a:gd name="connsiteY297" fmla="*/ 2925337 h 3235134"/>
                    <a:gd name="connsiteX298" fmla="*/ 1717059 w 5918301"/>
                    <a:gd name="connsiteY298" fmla="*/ 2928329 h 3235134"/>
                    <a:gd name="connsiteX299" fmla="*/ 1714195 w 5918301"/>
                    <a:gd name="connsiteY299" fmla="*/ 2931194 h 3235134"/>
                    <a:gd name="connsiteX300" fmla="*/ 1702798 w 5918301"/>
                    <a:gd name="connsiteY300" fmla="*/ 2942590 h 3235134"/>
                    <a:gd name="connsiteX301" fmla="*/ 1679751 w 5918301"/>
                    <a:gd name="connsiteY301" fmla="*/ 2965191 h 3235134"/>
                    <a:gd name="connsiteX302" fmla="*/ 1655750 w 5918301"/>
                    <a:gd name="connsiteY302" fmla="*/ 2986774 h 3235134"/>
                    <a:gd name="connsiteX303" fmla="*/ 1643653 w 5918301"/>
                    <a:gd name="connsiteY303" fmla="*/ 2997406 h 3235134"/>
                    <a:gd name="connsiteX304" fmla="*/ 1631174 w 5918301"/>
                    <a:gd name="connsiteY304" fmla="*/ 3007657 h 3235134"/>
                    <a:gd name="connsiteX305" fmla="*/ 1606026 w 5918301"/>
                    <a:gd name="connsiteY305" fmla="*/ 3027902 h 3235134"/>
                    <a:gd name="connsiteX306" fmla="*/ 1580051 w 5918301"/>
                    <a:gd name="connsiteY306" fmla="*/ 3047066 h 3235134"/>
                    <a:gd name="connsiteX307" fmla="*/ 1566936 w 5918301"/>
                    <a:gd name="connsiteY307" fmla="*/ 3056488 h 3235134"/>
                    <a:gd name="connsiteX308" fmla="*/ 1553502 w 5918301"/>
                    <a:gd name="connsiteY308" fmla="*/ 3065465 h 3235134"/>
                    <a:gd name="connsiteX309" fmla="*/ 1526508 w 5918301"/>
                    <a:gd name="connsiteY309" fmla="*/ 3083164 h 3235134"/>
                    <a:gd name="connsiteX310" fmla="*/ 1498813 w 5918301"/>
                    <a:gd name="connsiteY310" fmla="*/ 3099654 h 3235134"/>
                    <a:gd name="connsiteX311" fmla="*/ 1484870 w 5918301"/>
                    <a:gd name="connsiteY311" fmla="*/ 3107739 h 3235134"/>
                    <a:gd name="connsiteX312" fmla="*/ 1470673 w 5918301"/>
                    <a:gd name="connsiteY312" fmla="*/ 3115316 h 3235134"/>
                    <a:gd name="connsiteX313" fmla="*/ 1442151 w 5918301"/>
                    <a:gd name="connsiteY313" fmla="*/ 3130277 h 3235134"/>
                    <a:gd name="connsiteX314" fmla="*/ 1413055 w 5918301"/>
                    <a:gd name="connsiteY314" fmla="*/ 3144029 h 3235134"/>
                    <a:gd name="connsiteX315" fmla="*/ 1398412 w 5918301"/>
                    <a:gd name="connsiteY315" fmla="*/ 3150714 h 3235134"/>
                    <a:gd name="connsiteX316" fmla="*/ 1383579 w 5918301"/>
                    <a:gd name="connsiteY316" fmla="*/ 3156889 h 3235134"/>
                    <a:gd name="connsiteX317" fmla="*/ 1353783 w 5918301"/>
                    <a:gd name="connsiteY317" fmla="*/ 3168986 h 3235134"/>
                    <a:gd name="connsiteX318" fmla="*/ 1323478 w 5918301"/>
                    <a:gd name="connsiteY318" fmla="*/ 3179873 h 3235134"/>
                    <a:gd name="connsiteX319" fmla="*/ 1315902 w 5918301"/>
                    <a:gd name="connsiteY319" fmla="*/ 3182547 h 3235134"/>
                    <a:gd name="connsiteX320" fmla="*/ 1308261 w 5918301"/>
                    <a:gd name="connsiteY320" fmla="*/ 3185093 h 3235134"/>
                    <a:gd name="connsiteX321" fmla="*/ 1292918 w 5918301"/>
                    <a:gd name="connsiteY321" fmla="*/ 3189868 h 3235134"/>
                    <a:gd name="connsiteX322" fmla="*/ 1167879 w 5918301"/>
                    <a:gd name="connsiteY322" fmla="*/ 3220110 h 3235134"/>
                    <a:gd name="connsiteX323" fmla="*/ 911050 w 5918301"/>
                    <a:gd name="connsiteY323" fmla="*/ 3231060 h 3235134"/>
                    <a:gd name="connsiteX324" fmla="*/ 783465 w 5918301"/>
                    <a:gd name="connsiteY324" fmla="*/ 3211769 h 3235134"/>
                    <a:gd name="connsiteX325" fmla="*/ 720944 w 5918301"/>
                    <a:gd name="connsiteY325" fmla="*/ 3195725 h 3235134"/>
                    <a:gd name="connsiteX326" fmla="*/ 690067 w 5918301"/>
                    <a:gd name="connsiteY326" fmla="*/ 3186430 h 3235134"/>
                    <a:gd name="connsiteX327" fmla="*/ 659570 w 5918301"/>
                    <a:gd name="connsiteY327" fmla="*/ 3175862 h 3235134"/>
                    <a:gd name="connsiteX328" fmla="*/ 644418 w 5918301"/>
                    <a:gd name="connsiteY328" fmla="*/ 3170450 h 3235134"/>
                    <a:gd name="connsiteX329" fmla="*/ 629457 w 5918301"/>
                    <a:gd name="connsiteY329" fmla="*/ 3164465 h 3235134"/>
                    <a:gd name="connsiteX330" fmla="*/ 599661 w 5918301"/>
                    <a:gd name="connsiteY330" fmla="*/ 3152242 h 3235134"/>
                    <a:gd name="connsiteX331" fmla="*/ 570502 w 5918301"/>
                    <a:gd name="connsiteY331" fmla="*/ 3138681 h 3235134"/>
                    <a:gd name="connsiteX332" fmla="*/ 555923 w 5918301"/>
                    <a:gd name="connsiteY332" fmla="*/ 3131805 h 3235134"/>
                    <a:gd name="connsiteX333" fmla="*/ 541661 w 5918301"/>
                    <a:gd name="connsiteY333" fmla="*/ 3124420 h 3235134"/>
                    <a:gd name="connsiteX334" fmla="*/ 513330 w 5918301"/>
                    <a:gd name="connsiteY334" fmla="*/ 3109331 h 3235134"/>
                    <a:gd name="connsiteX335" fmla="*/ 499388 w 5918301"/>
                    <a:gd name="connsiteY335" fmla="*/ 3101373 h 3235134"/>
                    <a:gd name="connsiteX336" fmla="*/ 485572 w 5918301"/>
                    <a:gd name="connsiteY336" fmla="*/ 3093160 h 3235134"/>
                    <a:gd name="connsiteX337" fmla="*/ 471820 w 5918301"/>
                    <a:gd name="connsiteY337" fmla="*/ 3084883 h 3235134"/>
                    <a:gd name="connsiteX338" fmla="*/ 464944 w 5918301"/>
                    <a:gd name="connsiteY338" fmla="*/ 3080745 h 3235134"/>
                    <a:gd name="connsiteX339" fmla="*/ 458195 w 5918301"/>
                    <a:gd name="connsiteY339" fmla="*/ 3076352 h 3235134"/>
                    <a:gd name="connsiteX340" fmla="*/ 431456 w 5918301"/>
                    <a:gd name="connsiteY340" fmla="*/ 3058526 h 3235134"/>
                    <a:gd name="connsiteX341" fmla="*/ 405290 w 5918301"/>
                    <a:gd name="connsiteY341" fmla="*/ 3039808 h 3235134"/>
                    <a:gd name="connsiteX342" fmla="*/ 379568 w 5918301"/>
                    <a:gd name="connsiteY342" fmla="*/ 3020453 h 3235134"/>
                    <a:gd name="connsiteX343" fmla="*/ 354675 w 5918301"/>
                    <a:gd name="connsiteY343" fmla="*/ 2999953 h 3235134"/>
                    <a:gd name="connsiteX344" fmla="*/ 342324 w 5918301"/>
                    <a:gd name="connsiteY344" fmla="*/ 2989576 h 3235134"/>
                    <a:gd name="connsiteX345" fmla="*/ 330355 w 5918301"/>
                    <a:gd name="connsiteY345" fmla="*/ 2978752 h 3235134"/>
                    <a:gd name="connsiteX346" fmla="*/ 306544 w 5918301"/>
                    <a:gd name="connsiteY346" fmla="*/ 2956979 h 3235134"/>
                    <a:gd name="connsiteX347" fmla="*/ 283752 w 5918301"/>
                    <a:gd name="connsiteY347" fmla="*/ 2934123 h 3235134"/>
                    <a:gd name="connsiteX348" fmla="*/ 272419 w 5918301"/>
                    <a:gd name="connsiteY348" fmla="*/ 2922599 h 3235134"/>
                    <a:gd name="connsiteX349" fmla="*/ 261532 w 5918301"/>
                    <a:gd name="connsiteY349" fmla="*/ 2910630 h 3235134"/>
                    <a:gd name="connsiteX350" fmla="*/ 240013 w 5918301"/>
                    <a:gd name="connsiteY350" fmla="*/ 2886564 h 3235134"/>
                    <a:gd name="connsiteX351" fmla="*/ 219576 w 5918301"/>
                    <a:gd name="connsiteY351" fmla="*/ 2861607 h 3235134"/>
                    <a:gd name="connsiteX352" fmla="*/ 209454 w 5918301"/>
                    <a:gd name="connsiteY352" fmla="*/ 2849065 h 3235134"/>
                    <a:gd name="connsiteX353" fmla="*/ 199776 w 5918301"/>
                    <a:gd name="connsiteY353" fmla="*/ 2836141 h 3235134"/>
                    <a:gd name="connsiteX354" fmla="*/ 180740 w 5918301"/>
                    <a:gd name="connsiteY354" fmla="*/ 2810102 h 3235134"/>
                    <a:gd name="connsiteX355" fmla="*/ 162786 w 5918301"/>
                    <a:gd name="connsiteY355" fmla="*/ 2783298 h 3235134"/>
                    <a:gd name="connsiteX356" fmla="*/ 153937 w 5918301"/>
                    <a:gd name="connsiteY356" fmla="*/ 2769801 h 3235134"/>
                    <a:gd name="connsiteX357" fmla="*/ 145597 w 5918301"/>
                    <a:gd name="connsiteY357" fmla="*/ 2756049 h 3235134"/>
                    <a:gd name="connsiteX358" fmla="*/ 129171 w 5918301"/>
                    <a:gd name="connsiteY358" fmla="*/ 2728291 h 3235134"/>
                    <a:gd name="connsiteX359" fmla="*/ 113955 w 5918301"/>
                    <a:gd name="connsiteY359" fmla="*/ 2699896 h 3235134"/>
                    <a:gd name="connsiteX360" fmla="*/ 106442 w 5918301"/>
                    <a:gd name="connsiteY360" fmla="*/ 2685635 h 3235134"/>
                    <a:gd name="connsiteX361" fmla="*/ 99503 w 5918301"/>
                    <a:gd name="connsiteY361" fmla="*/ 2671119 h 3235134"/>
                    <a:gd name="connsiteX362" fmla="*/ 85814 w 5918301"/>
                    <a:gd name="connsiteY362" fmla="*/ 2641960 h 3235134"/>
                    <a:gd name="connsiteX363" fmla="*/ 73400 w 5918301"/>
                    <a:gd name="connsiteY363" fmla="*/ 2612228 h 3235134"/>
                    <a:gd name="connsiteX364" fmla="*/ 67288 w 5918301"/>
                    <a:gd name="connsiteY364" fmla="*/ 2597331 h 3235134"/>
                    <a:gd name="connsiteX365" fmla="*/ 61749 w 5918301"/>
                    <a:gd name="connsiteY365" fmla="*/ 2582242 h 3235134"/>
                    <a:gd name="connsiteX366" fmla="*/ 50926 w 5918301"/>
                    <a:gd name="connsiteY366" fmla="*/ 2551937 h 3235134"/>
                    <a:gd name="connsiteX367" fmla="*/ 41439 w 5918301"/>
                    <a:gd name="connsiteY367" fmla="*/ 2521186 h 3235134"/>
                    <a:gd name="connsiteX368" fmla="*/ 36792 w 5918301"/>
                    <a:gd name="connsiteY368" fmla="*/ 2505779 h 3235134"/>
                    <a:gd name="connsiteX369" fmla="*/ 32781 w 5918301"/>
                    <a:gd name="connsiteY369" fmla="*/ 2490181 h 3235134"/>
                    <a:gd name="connsiteX370" fmla="*/ 24950 w 5918301"/>
                    <a:gd name="connsiteY370" fmla="*/ 2458985 h 3235134"/>
                    <a:gd name="connsiteX371" fmla="*/ 18456 w 5918301"/>
                    <a:gd name="connsiteY371" fmla="*/ 2427470 h 3235134"/>
                    <a:gd name="connsiteX372" fmla="*/ 15337 w 5918301"/>
                    <a:gd name="connsiteY372" fmla="*/ 2411681 h 3235134"/>
                    <a:gd name="connsiteX373" fmla="*/ 12790 w 5918301"/>
                    <a:gd name="connsiteY373" fmla="*/ 2395765 h 3235134"/>
                    <a:gd name="connsiteX374" fmla="*/ 8015 w 5918301"/>
                    <a:gd name="connsiteY374" fmla="*/ 2363932 h 3235134"/>
                    <a:gd name="connsiteX375" fmla="*/ 4577 w 5918301"/>
                    <a:gd name="connsiteY375" fmla="*/ 2331908 h 3235134"/>
                    <a:gd name="connsiteX376" fmla="*/ 3049 w 5918301"/>
                    <a:gd name="connsiteY376" fmla="*/ 2315864 h 3235134"/>
                    <a:gd name="connsiteX377" fmla="*/ 2094 w 5918301"/>
                    <a:gd name="connsiteY377" fmla="*/ 2299757 h 3235134"/>
                    <a:gd name="connsiteX378" fmla="*/ 375 w 5918301"/>
                    <a:gd name="connsiteY378" fmla="*/ 2267605 h 3235134"/>
                    <a:gd name="connsiteX379" fmla="*/ 57 w 5918301"/>
                    <a:gd name="connsiteY379" fmla="*/ 2235390 h 3235134"/>
                    <a:gd name="connsiteX380" fmla="*/ 57 w 5918301"/>
                    <a:gd name="connsiteY380" fmla="*/ 2219283 h 3235134"/>
                    <a:gd name="connsiteX381" fmla="*/ 630 w 5918301"/>
                    <a:gd name="connsiteY381" fmla="*/ 2203175 h 3235134"/>
                    <a:gd name="connsiteX382" fmla="*/ 2094 w 5918301"/>
                    <a:gd name="connsiteY382" fmla="*/ 2170961 h 3235134"/>
                    <a:gd name="connsiteX383" fmla="*/ 4895 w 5918301"/>
                    <a:gd name="connsiteY383" fmla="*/ 2138809 h 3235134"/>
                    <a:gd name="connsiteX384" fmla="*/ 6487 w 5918301"/>
                    <a:gd name="connsiteY384" fmla="*/ 2122766 h 3235134"/>
                    <a:gd name="connsiteX385" fmla="*/ 8651 w 5918301"/>
                    <a:gd name="connsiteY385" fmla="*/ 2106786 h 3235134"/>
                    <a:gd name="connsiteX386" fmla="*/ 13236 w 5918301"/>
                    <a:gd name="connsiteY386" fmla="*/ 2074825 h 3235134"/>
                    <a:gd name="connsiteX387" fmla="*/ 19156 w 5918301"/>
                    <a:gd name="connsiteY387" fmla="*/ 2043120 h 3235134"/>
                    <a:gd name="connsiteX388" fmla="*/ 22276 w 5918301"/>
                    <a:gd name="connsiteY388" fmla="*/ 2027267 h 3235134"/>
                    <a:gd name="connsiteX389" fmla="*/ 25969 w 5918301"/>
                    <a:gd name="connsiteY389" fmla="*/ 2011541 h 3235134"/>
                    <a:gd name="connsiteX390" fmla="*/ 33609 w 5918301"/>
                    <a:gd name="connsiteY390" fmla="*/ 1980154 h 3235134"/>
                    <a:gd name="connsiteX391" fmla="*/ 42649 w 5918301"/>
                    <a:gd name="connsiteY391" fmla="*/ 1949149 h 3235134"/>
                    <a:gd name="connsiteX392" fmla="*/ 47233 w 5918301"/>
                    <a:gd name="connsiteY392" fmla="*/ 1933678 h 3235134"/>
                    <a:gd name="connsiteX393" fmla="*/ 52453 w 5918301"/>
                    <a:gd name="connsiteY393" fmla="*/ 1918398 h 3235134"/>
                    <a:gd name="connsiteX394" fmla="*/ 63149 w 5918301"/>
                    <a:gd name="connsiteY394" fmla="*/ 1887966 h 3235134"/>
                    <a:gd name="connsiteX395" fmla="*/ 75118 w 5918301"/>
                    <a:gd name="connsiteY395" fmla="*/ 1858043 h 3235134"/>
                    <a:gd name="connsiteX396" fmla="*/ 101412 w 5918301"/>
                    <a:gd name="connsiteY396" fmla="*/ 1799280 h 3235134"/>
                    <a:gd name="connsiteX397" fmla="*/ 104914 w 5918301"/>
                    <a:gd name="connsiteY397" fmla="*/ 1792022 h 3235134"/>
                    <a:gd name="connsiteX398" fmla="*/ 108670 w 5918301"/>
                    <a:gd name="connsiteY398" fmla="*/ 1784891 h 3235134"/>
                    <a:gd name="connsiteX399" fmla="*/ 116183 w 5918301"/>
                    <a:gd name="connsiteY399" fmla="*/ 1770694 h 3235134"/>
                    <a:gd name="connsiteX400" fmla="*/ 123696 w 5918301"/>
                    <a:gd name="connsiteY400" fmla="*/ 1756496 h 3235134"/>
                    <a:gd name="connsiteX401" fmla="*/ 127516 w 5918301"/>
                    <a:gd name="connsiteY401" fmla="*/ 1749429 h 3235134"/>
                    <a:gd name="connsiteX402" fmla="*/ 129171 w 5918301"/>
                    <a:gd name="connsiteY402" fmla="*/ 1746373 h 3235134"/>
                    <a:gd name="connsiteX403" fmla="*/ 130699 w 5918301"/>
                    <a:gd name="connsiteY403" fmla="*/ 1743699 h 3235134"/>
                    <a:gd name="connsiteX404" fmla="*/ 154892 w 5918301"/>
                    <a:gd name="connsiteY404" fmla="*/ 1700661 h 3235134"/>
                    <a:gd name="connsiteX405" fmla="*/ 348627 w 5918301"/>
                    <a:gd name="connsiteY405" fmla="*/ 1356484 h 3235134"/>
                    <a:gd name="connsiteX406" fmla="*/ 736033 w 5918301"/>
                    <a:gd name="connsiteY406" fmla="*/ 668129 h 3235134"/>
                    <a:gd name="connsiteX407" fmla="*/ 748130 w 5918301"/>
                    <a:gd name="connsiteY407" fmla="*/ 646610 h 3235134"/>
                    <a:gd name="connsiteX408" fmla="*/ 751186 w 5918301"/>
                    <a:gd name="connsiteY408" fmla="*/ 641262 h 3235134"/>
                    <a:gd name="connsiteX409" fmla="*/ 754560 w 5918301"/>
                    <a:gd name="connsiteY409" fmla="*/ 635405 h 3235134"/>
                    <a:gd name="connsiteX410" fmla="*/ 762136 w 5918301"/>
                    <a:gd name="connsiteY410" fmla="*/ 622290 h 3235134"/>
                    <a:gd name="connsiteX411" fmla="*/ 769776 w 5918301"/>
                    <a:gd name="connsiteY411" fmla="*/ 609238 h 3235134"/>
                    <a:gd name="connsiteX412" fmla="*/ 777671 w 5918301"/>
                    <a:gd name="connsiteY412" fmla="*/ 596314 h 3235134"/>
                    <a:gd name="connsiteX413" fmla="*/ 785629 w 5918301"/>
                    <a:gd name="connsiteY413" fmla="*/ 583454 h 3235134"/>
                    <a:gd name="connsiteX414" fmla="*/ 793842 w 5918301"/>
                    <a:gd name="connsiteY414" fmla="*/ 570721 h 3235134"/>
                    <a:gd name="connsiteX415" fmla="*/ 864575 w 5918301"/>
                    <a:gd name="connsiteY415" fmla="*/ 472230 h 3235134"/>
                    <a:gd name="connsiteX416" fmla="*/ 1033289 w 5918301"/>
                    <a:gd name="connsiteY416" fmla="*/ 297849 h 3235134"/>
                    <a:gd name="connsiteX417" fmla="*/ 1454375 w 5918301"/>
                    <a:gd name="connsiteY417" fmla="*/ 62413 h 3235134"/>
                    <a:gd name="connsiteX418" fmla="*/ 1932886 w 5918301"/>
                    <a:gd name="connsiteY418" fmla="*/ 3076 h 3235134"/>
                    <a:gd name="connsiteX419" fmla="*/ 2172143 w 5918301"/>
                    <a:gd name="connsiteY419" fmla="*/ 43631 h 3235134"/>
                    <a:gd name="connsiteX420" fmla="*/ 2398729 w 5918301"/>
                    <a:gd name="connsiteY420" fmla="*/ 129644 h 3235134"/>
                    <a:gd name="connsiteX421" fmla="*/ 2604243 w 5918301"/>
                    <a:gd name="connsiteY421" fmla="*/ 257167 h 3235134"/>
                    <a:gd name="connsiteX422" fmla="*/ 2781997 w 5918301"/>
                    <a:gd name="connsiteY422" fmla="*/ 422252 h 3235134"/>
                    <a:gd name="connsiteX423" fmla="*/ 3025965 w 5918301"/>
                    <a:gd name="connsiteY423" fmla="*/ 838499 h 3235134"/>
                    <a:gd name="connsiteX424" fmla="*/ 3094915 w 5918301"/>
                    <a:gd name="connsiteY424" fmla="*/ 1315674 h 3235134"/>
                    <a:gd name="connsiteX425" fmla="*/ 3059262 w 5918301"/>
                    <a:gd name="connsiteY425" fmla="*/ 1555694 h 3235134"/>
                    <a:gd name="connsiteX426" fmla="*/ 2977897 w 5918301"/>
                    <a:gd name="connsiteY426" fmla="*/ 1784064 h 3235134"/>
                    <a:gd name="connsiteX427" fmla="*/ 2964718 w 5918301"/>
                    <a:gd name="connsiteY427" fmla="*/ 1811312 h 3235134"/>
                    <a:gd name="connsiteX428" fmla="*/ 2950903 w 5918301"/>
                    <a:gd name="connsiteY428" fmla="*/ 1838243 h 3235134"/>
                    <a:gd name="connsiteX429" fmla="*/ 2936387 w 5918301"/>
                    <a:gd name="connsiteY429" fmla="*/ 1864792 h 3235134"/>
                    <a:gd name="connsiteX430" fmla="*/ 2924100 w 5918301"/>
                    <a:gd name="connsiteY430" fmla="*/ 1886629 h 3235134"/>
                    <a:gd name="connsiteX431" fmla="*/ 2875650 w 5918301"/>
                    <a:gd name="connsiteY431" fmla="*/ 1972705 h 3235134"/>
                    <a:gd name="connsiteX432" fmla="*/ 2778814 w 5918301"/>
                    <a:gd name="connsiteY432" fmla="*/ 2144794 h 3235134"/>
                    <a:gd name="connsiteX433" fmla="*/ 2681978 w 5918301"/>
                    <a:gd name="connsiteY433" fmla="*/ 2316883 h 3235134"/>
                    <a:gd name="connsiteX434" fmla="*/ 2657785 w 5918301"/>
                    <a:gd name="connsiteY434" fmla="*/ 2359921 h 3235134"/>
                    <a:gd name="connsiteX435" fmla="*/ 2646007 w 5918301"/>
                    <a:gd name="connsiteY435" fmla="*/ 2380867 h 3235134"/>
                    <a:gd name="connsiteX436" fmla="*/ 2639704 w 5918301"/>
                    <a:gd name="connsiteY436" fmla="*/ 2392899 h 3235134"/>
                    <a:gd name="connsiteX437" fmla="*/ 2633974 w 5918301"/>
                    <a:gd name="connsiteY437" fmla="*/ 2404996 h 3235134"/>
                    <a:gd name="connsiteX438" fmla="*/ 2631428 w 5918301"/>
                    <a:gd name="connsiteY438" fmla="*/ 2411108 h 3235134"/>
                    <a:gd name="connsiteX439" fmla="*/ 2630154 w 5918301"/>
                    <a:gd name="connsiteY439" fmla="*/ 2414164 h 3235134"/>
                    <a:gd name="connsiteX440" fmla="*/ 2629009 w 5918301"/>
                    <a:gd name="connsiteY440" fmla="*/ 2417220 h 3235134"/>
                    <a:gd name="connsiteX441" fmla="*/ 2620987 w 5918301"/>
                    <a:gd name="connsiteY441" fmla="*/ 2441858 h 3235134"/>
                    <a:gd name="connsiteX442" fmla="*/ 2614874 w 5918301"/>
                    <a:gd name="connsiteY442" fmla="*/ 2543278 h 3235134"/>
                    <a:gd name="connsiteX443" fmla="*/ 2627417 w 5918301"/>
                    <a:gd name="connsiteY443" fmla="*/ 2593829 h 3235134"/>
                    <a:gd name="connsiteX444" fmla="*/ 2637540 w 5918301"/>
                    <a:gd name="connsiteY444" fmla="*/ 2618213 h 3235134"/>
                    <a:gd name="connsiteX445" fmla="*/ 2650018 w 5918301"/>
                    <a:gd name="connsiteY445" fmla="*/ 2641515 h 3235134"/>
                    <a:gd name="connsiteX446" fmla="*/ 2719923 w 5918301"/>
                    <a:gd name="connsiteY446" fmla="*/ 2718805 h 3235134"/>
                    <a:gd name="connsiteX447" fmla="*/ 2812238 w 5918301"/>
                    <a:gd name="connsiteY447" fmla="*/ 2761206 h 3235134"/>
                    <a:gd name="connsiteX448" fmla="*/ 2864509 w 5918301"/>
                    <a:gd name="connsiteY448" fmla="*/ 2767891 h 3235134"/>
                    <a:gd name="connsiteX449" fmla="*/ 2871320 w 5918301"/>
                    <a:gd name="connsiteY449" fmla="*/ 2768019 h 3235134"/>
                    <a:gd name="connsiteX450" fmla="*/ 2873040 w 5918301"/>
                    <a:gd name="connsiteY450" fmla="*/ 2768019 h 3235134"/>
                    <a:gd name="connsiteX451" fmla="*/ 2875968 w 5918301"/>
                    <a:gd name="connsiteY451" fmla="*/ 2768019 h 3235134"/>
                    <a:gd name="connsiteX452" fmla="*/ 5918302 w 5918301"/>
                    <a:gd name="connsiteY452" fmla="*/ 2768019 h 3235134"/>
                    <a:gd name="connsiteX453" fmla="*/ 5918302 w 5918301"/>
                    <a:gd name="connsiteY453" fmla="*/ 3234880 h 323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</a:cxnLst>
                  <a:rect l="l" t="t" r="r" b="b"/>
                  <a:pathLst>
                    <a:path w="5918301" h="3235134">
                      <a:moveTo>
                        <a:pt x="5918302" y="3235135"/>
                      </a:moveTo>
                      <a:lnTo>
                        <a:pt x="2872721" y="3235135"/>
                      </a:lnTo>
                      <a:cubicBezTo>
                        <a:pt x="2872721" y="3235135"/>
                        <a:pt x="2868265" y="3235135"/>
                        <a:pt x="2868265" y="3235135"/>
                      </a:cubicBezTo>
                      <a:lnTo>
                        <a:pt x="2850374" y="3234816"/>
                      </a:lnTo>
                      <a:cubicBezTo>
                        <a:pt x="2802689" y="3233288"/>
                        <a:pt x="2754494" y="3227367"/>
                        <a:pt x="2707126" y="3216353"/>
                      </a:cubicBezTo>
                      <a:cubicBezTo>
                        <a:pt x="2659759" y="3205466"/>
                        <a:pt x="2613219" y="3189613"/>
                        <a:pt x="2568844" y="3169177"/>
                      </a:cubicBezTo>
                      <a:cubicBezTo>
                        <a:pt x="2546689" y="3158926"/>
                        <a:pt x="2524978" y="3147722"/>
                        <a:pt x="2503969" y="3135243"/>
                      </a:cubicBezTo>
                      <a:cubicBezTo>
                        <a:pt x="2483023" y="3122828"/>
                        <a:pt x="2462650" y="3109395"/>
                        <a:pt x="2443041" y="3095006"/>
                      </a:cubicBezTo>
                      <a:cubicBezTo>
                        <a:pt x="2364668" y="3037261"/>
                        <a:pt x="2298837" y="2964173"/>
                        <a:pt x="2249433" y="2881598"/>
                      </a:cubicBezTo>
                      <a:cubicBezTo>
                        <a:pt x="2237082" y="2860907"/>
                        <a:pt x="2225622" y="2839706"/>
                        <a:pt x="2215372" y="2817869"/>
                      </a:cubicBezTo>
                      <a:cubicBezTo>
                        <a:pt x="2205121" y="2796031"/>
                        <a:pt x="2195890" y="2773748"/>
                        <a:pt x="2187741" y="2751020"/>
                      </a:cubicBezTo>
                      <a:cubicBezTo>
                        <a:pt x="2171633" y="2705499"/>
                        <a:pt x="2159728" y="2658322"/>
                        <a:pt x="2152852" y="2610191"/>
                      </a:cubicBezTo>
                      <a:cubicBezTo>
                        <a:pt x="2149286" y="2586125"/>
                        <a:pt x="2147122" y="2561869"/>
                        <a:pt x="2146103" y="2537485"/>
                      </a:cubicBezTo>
                      <a:cubicBezTo>
                        <a:pt x="2145467" y="2525325"/>
                        <a:pt x="2145467" y="2513101"/>
                        <a:pt x="2145467" y="2500941"/>
                      </a:cubicBezTo>
                      <a:lnTo>
                        <a:pt x="2145913" y="2482605"/>
                      </a:lnTo>
                      <a:cubicBezTo>
                        <a:pt x="2146039" y="2476493"/>
                        <a:pt x="2146486" y="2470381"/>
                        <a:pt x="2146803" y="2464333"/>
                      </a:cubicBezTo>
                      <a:cubicBezTo>
                        <a:pt x="2148332" y="2439949"/>
                        <a:pt x="2150878" y="2415628"/>
                        <a:pt x="2154953" y="2391563"/>
                      </a:cubicBezTo>
                      <a:cubicBezTo>
                        <a:pt x="2158964" y="2367497"/>
                        <a:pt x="2163994" y="2343558"/>
                        <a:pt x="2170424" y="2320130"/>
                      </a:cubicBezTo>
                      <a:cubicBezTo>
                        <a:pt x="2176854" y="2296637"/>
                        <a:pt x="2184239" y="2273463"/>
                        <a:pt x="2192961" y="2250925"/>
                      </a:cubicBezTo>
                      <a:lnTo>
                        <a:pt x="2196208" y="2242458"/>
                      </a:lnTo>
                      <a:lnTo>
                        <a:pt x="2199646" y="2234117"/>
                      </a:lnTo>
                      <a:cubicBezTo>
                        <a:pt x="2202002" y="2228578"/>
                        <a:pt x="2204230" y="2222976"/>
                        <a:pt x="2206649" y="2217437"/>
                      </a:cubicBezTo>
                      <a:cubicBezTo>
                        <a:pt x="2211616" y="2206486"/>
                        <a:pt x="2216518" y="2195535"/>
                        <a:pt x="2221993" y="2184903"/>
                      </a:cubicBezTo>
                      <a:cubicBezTo>
                        <a:pt x="2227213" y="2174144"/>
                        <a:pt x="2232943" y="2163703"/>
                        <a:pt x="2238673" y="2153262"/>
                      </a:cubicBezTo>
                      <a:lnTo>
                        <a:pt x="2251088" y="2131169"/>
                      </a:lnTo>
                      <a:lnTo>
                        <a:pt x="2275281" y="2088131"/>
                      </a:lnTo>
                      <a:lnTo>
                        <a:pt x="2372117" y="1916043"/>
                      </a:lnTo>
                      <a:lnTo>
                        <a:pt x="2468953" y="1743954"/>
                      </a:lnTo>
                      <a:lnTo>
                        <a:pt x="2517403" y="1657878"/>
                      </a:lnTo>
                      <a:lnTo>
                        <a:pt x="2529308" y="1636677"/>
                      </a:lnTo>
                      <a:lnTo>
                        <a:pt x="2538475" y="1619869"/>
                      </a:lnTo>
                      <a:lnTo>
                        <a:pt x="2547198" y="1602871"/>
                      </a:lnTo>
                      <a:lnTo>
                        <a:pt x="2555538" y="1585681"/>
                      </a:lnTo>
                      <a:cubicBezTo>
                        <a:pt x="2598768" y="1493684"/>
                        <a:pt x="2623788" y="1393856"/>
                        <a:pt x="2628818" y="1292564"/>
                      </a:cubicBezTo>
                      <a:cubicBezTo>
                        <a:pt x="2633910" y="1191335"/>
                        <a:pt x="2619077" y="1088833"/>
                        <a:pt x="2585461" y="992889"/>
                      </a:cubicBezTo>
                      <a:cubicBezTo>
                        <a:pt x="2551909" y="896881"/>
                        <a:pt x="2499767" y="807685"/>
                        <a:pt x="2432599" y="731922"/>
                      </a:cubicBezTo>
                      <a:cubicBezTo>
                        <a:pt x="2399048" y="694041"/>
                        <a:pt x="2361803" y="659407"/>
                        <a:pt x="2321439" y="628656"/>
                      </a:cubicBezTo>
                      <a:cubicBezTo>
                        <a:pt x="2281139" y="597906"/>
                        <a:pt x="2237527" y="570912"/>
                        <a:pt x="2191879" y="548247"/>
                      </a:cubicBezTo>
                      <a:cubicBezTo>
                        <a:pt x="2100709" y="503044"/>
                        <a:pt x="2001391" y="476113"/>
                        <a:pt x="1900290" y="468983"/>
                      </a:cubicBezTo>
                      <a:cubicBezTo>
                        <a:pt x="1799188" y="461788"/>
                        <a:pt x="1696432" y="474585"/>
                        <a:pt x="1599851" y="506291"/>
                      </a:cubicBezTo>
                      <a:cubicBezTo>
                        <a:pt x="1503206" y="537869"/>
                        <a:pt x="1412865" y="588292"/>
                        <a:pt x="1335765" y="653868"/>
                      </a:cubicBezTo>
                      <a:cubicBezTo>
                        <a:pt x="1297184" y="686656"/>
                        <a:pt x="1261849" y="723200"/>
                        <a:pt x="1230334" y="762864"/>
                      </a:cubicBezTo>
                      <a:cubicBezTo>
                        <a:pt x="1214546" y="782728"/>
                        <a:pt x="1199775" y="803355"/>
                        <a:pt x="1185896" y="824684"/>
                      </a:cubicBezTo>
                      <a:lnTo>
                        <a:pt x="1180675" y="832705"/>
                      </a:lnTo>
                      <a:lnTo>
                        <a:pt x="1175710" y="840855"/>
                      </a:lnTo>
                      <a:lnTo>
                        <a:pt x="1170680" y="849004"/>
                      </a:lnTo>
                      <a:lnTo>
                        <a:pt x="1165905" y="857280"/>
                      </a:lnTo>
                      <a:lnTo>
                        <a:pt x="1161066" y="865557"/>
                      </a:lnTo>
                      <a:lnTo>
                        <a:pt x="1159793" y="867722"/>
                      </a:lnTo>
                      <a:lnTo>
                        <a:pt x="1158265" y="870396"/>
                      </a:lnTo>
                      <a:lnTo>
                        <a:pt x="1155209" y="875744"/>
                      </a:lnTo>
                      <a:lnTo>
                        <a:pt x="1143113" y="897262"/>
                      </a:lnTo>
                      <a:lnTo>
                        <a:pt x="755706" y="1585617"/>
                      </a:lnTo>
                      <a:lnTo>
                        <a:pt x="561971" y="1929794"/>
                      </a:lnTo>
                      <a:lnTo>
                        <a:pt x="537778" y="1972833"/>
                      </a:lnTo>
                      <a:lnTo>
                        <a:pt x="536250" y="1975506"/>
                      </a:lnTo>
                      <a:cubicBezTo>
                        <a:pt x="535741" y="1976462"/>
                        <a:pt x="535232" y="1977289"/>
                        <a:pt x="534977" y="1977862"/>
                      </a:cubicBezTo>
                      <a:lnTo>
                        <a:pt x="533003" y="1981682"/>
                      </a:lnTo>
                      <a:lnTo>
                        <a:pt x="528992" y="1989322"/>
                      </a:lnTo>
                      <a:lnTo>
                        <a:pt x="524917" y="1996962"/>
                      </a:lnTo>
                      <a:lnTo>
                        <a:pt x="522880" y="2000782"/>
                      </a:lnTo>
                      <a:cubicBezTo>
                        <a:pt x="522180" y="2002055"/>
                        <a:pt x="521671" y="2003392"/>
                        <a:pt x="521034" y="2004665"/>
                      </a:cubicBezTo>
                      <a:cubicBezTo>
                        <a:pt x="516386" y="2015170"/>
                        <a:pt x="510975" y="2025293"/>
                        <a:pt x="507027" y="2036053"/>
                      </a:cubicBezTo>
                      <a:cubicBezTo>
                        <a:pt x="504927" y="2041337"/>
                        <a:pt x="502634" y="2046621"/>
                        <a:pt x="500597" y="2051905"/>
                      </a:cubicBezTo>
                      <a:cubicBezTo>
                        <a:pt x="498751" y="2057317"/>
                        <a:pt x="496905" y="2062729"/>
                        <a:pt x="494995" y="2068077"/>
                      </a:cubicBezTo>
                      <a:lnTo>
                        <a:pt x="492130" y="2076162"/>
                      </a:lnTo>
                      <a:lnTo>
                        <a:pt x="489774" y="2084375"/>
                      </a:lnTo>
                      <a:cubicBezTo>
                        <a:pt x="488183" y="2089850"/>
                        <a:pt x="486591" y="2095326"/>
                        <a:pt x="484872" y="2100737"/>
                      </a:cubicBezTo>
                      <a:lnTo>
                        <a:pt x="480925" y="2117354"/>
                      </a:lnTo>
                      <a:lnTo>
                        <a:pt x="478887" y="2125631"/>
                      </a:lnTo>
                      <a:cubicBezTo>
                        <a:pt x="478314" y="2128432"/>
                        <a:pt x="477869" y="2131233"/>
                        <a:pt x="477295" y="2134034"/>
                      </a:cubicBezTo>
                      <a:cubicBezTo>
                        <a:pt x="476277" y="2139637"/>
                        <a:pt x="475195" y="2145240"/>
                        <a:pt x="474112" y="2150842"/>
                      </a:cubicBezTo>
                      <a:cubicBezTo>
                        <a:pt x="473284" y="2156445"/>
                        <a:pt x="472584" y="2162111"/>
                        <a:pt x="471756" y="2167777"/>
                      </a:cubicBezTo>
                      <a:lnTo>
                        <a:pt x="470547" y="2176245"/>
                      </a:lnTo>
                      <a:cubicBezTo>
                        <a:pt x="470165" y="2179046"/>
                        <a:pt x="470037" y="2181911"/>
                        <a:pt x="469783" y="2184776"/>
                      </a:cubicBezTo>
                      <a:cubicBezTo>
                        <a:pt x="469337" y="2190442"/>
                        <a:pt x="468764" y="2196109"/>
                        <a:pt x="468255" y="2201839"/>
                      </a:cubicBezTo>
                      <a:cubicBezTo>
                        <a:pt x="467937" y="2207505"/>
                        <a:pt x="467873" y="2213235"/>
                        <a:pt x="467555" y="2218965"/>
                      </a:cubicBezTo>
                      <a:lnTo>
                        <a:pt x="467173" y="2227496"/>
                      </a:lnTo>
                      <a:cubicBezTo>
                        <a:pt x="467045" y="2230361"/>
                        <a:pt x="467173" y="2233226"/>
                        <a:pt x="467173" y="2236091"/>
                      </a:cubicBezTo>
                      <a:cubicBezTo>
                        <a:pt x="467236" y="2241821"/>
                        <a:pt x="467300" y="2247487"/>
                        <a:pt x="467300" y="2253217"/>
                      </a:cubicBezTo>
                      <a:cubicBezTo>
                        <a:pt x="467555" y="2258947"/>
                        <a:pt x="468000" y="2264613"/>
                        <a:pt x="468255" y="2270343"/>
                      </a:cubicBezTo>
                      <a:lnTo>
                        <a:pt x="468700" y="2278938"/>
                      </a:lnTo>
                      <a:cubicBezTo>
                        <a:pt x="468892" y="2281803"/>
                        <a:pt x="469337" y="2284604"/>
                        <a:pt x="469592" y="2287469"/>
                      </a:cubicBezTo>
                      <a:cubicBezTo>
                        <a:pt x="470228" y="2293135"/>
                        <a:pt x="470801" y="2298865"/>
                        <a:pt x="471375" y="2304532"/>
                      </a:cubicBezTo>
                      <a:lnTo>
                        <a:pt x="473984" y="2321530"/>
                      </a:lnTo>
                      <a:lnTo>
                        <a:pt x="475258" y="2329998"/>
                      </a:lnTo>
                      <a:cubicBezTo>
                        <a:pt x="475767" y="2332799"/>
                        <a:pt x="476404" y="2335600"/>
                        <a:pt x="476977" y="2338402"/>
                      </a:cubicBezTo>
                      <a:lnTo>
                        <a:pt x="480351" y="2355273"/>
                      </a:lnTo>
                      <a:lnTo>
                        <a:pt x="484617" y="2371890"/>
                      </a:lnTo>
                      <a:lnTo>
                        <a:pt x="486655" y="2380230"/>
                      </a:lnTo>
                      <a:lnTo>
                        <a:pt x="489201" y="2388443"/>
                      </a:lnTo>
                      <a:lnTo>
                        <a:pt x="494167" y="2404869"/>
                      </a:lnTo>
                      <a:lnTo>
                        <a:pt x="500024" y="2421040"/>
                      </a:lnTo>
                      <a:lnTo>
                        <a:pt x="502889" y="2429125"/>
                      </a:lnTo>
                      <a:lnTo>
                        <a:pt x="506200" y="2437020"/>
                      </a:lnTo>
                      <a:lnTo>
                        <a:pt x="512758" y="2452873"/>
                      </a:lnTo>
                      <a:cubicBezTo>
                        <a:pt x="515241" y="2458030"/>
                        <a:pt x="517724" y="2463187"/>
                        <a:pt x="520142" y="2468407"/>
                      </a:cubicBezTo>
                      <a:cubicBezTo>
                        <a:pt x="521352" y="2471018"/>
                        <a:pt x="522499" y="2473628"/>
                        <a:pt x="523772" y="2476174"/>
                      </a:cubicBezTo>
                      <a:lnTo>
                        <a:pt x="527846" y="2483751"/>
                      </a:lnTo>
                      <a:lnTo>
                        <a:pt x="535868" y="2498903"/>
                      </a:lnTo>
                      <a:cubicBezTo>
                        <a:pt x="538860" y="2503806"/>
                        <a:pt x="541789" y="2508708"/>
                        <a:pt x="544654" y="2513610"/>
                      </a:cubicBezTo>
                      <a:cubicBezTo>
                        <a:pt x="546118" y="2516029"/>
                        <a:pt x="547455" y="2518576"/>
                        <a:pt x="549047" y="2520995"/>
                      </a:cubicBezTo>
                      <a:lnTo>
                        <a:pt x="553822" y="2528126"/>
                      </a:lnTo>
                      <a:cubicBezTo>
                        <a:pt x="557005" y="2532837"/>
                        <a:pt x="560061" y="2537676"/>
                        <a:pt x="563244" y="2542387"/>
                      </a:cubicBezTo>
                      <a:cubicBezTo>
                        <a:pt x="566682" y="2546971"/>
                        <a:pt x="570057" y="2551555"/>
                        <a:pt x="573431" y="2556139"/>
                      </a:cubicBezTo>
                      <a:cubicBezTo>
                        <a:pt x="575150" y="2558431"/>
                        <a:pt x="576741" y="2560787"/>
                        <a:pt x="578460" y="2563015"/>
                      </a:cubicBezTo>
                      <a:lnTo>
                        <a:pt x="583872" y="2569636"/>
                      </a:lnTo>
                      <a:lnTo>
                        <a:pt x="594632" y="2582878"/>
                      </a:lnTo>
                      <a:cubicBezTo>
                        <a:pt x="598451" y="2587080"/>
                        <a:pt x="602271" y="2591282"/>
                        <a:pt x="606091" y="2595548"/>
                      </a:cubicBezTo>
                      <a:lnTo>
                        <a:pt x="611757" y="2601914"/>
                      </a:lnTo>
                      <a:lnTo>
                        <a:pt x="617806" y="2607963"/>
                      </a:lnTo>
                      <a:cubicBezTo>
                        <a:pt x="621817" y="2611974"/>
                        <a:pt x="625828" y="2616048"/>
                        <a:pt x="629775" y="2620123"/>
                      </a:cubicBezTo>
                      <a:lnTo>
                        <a:pt x="642445" y="2631583"/>
                      </a:lnTo>
                      <a:lnTo>
                        <a:pt x="648748" y="2637376"/>
                      </a:lnTo>
                      <a:cubicBezTo>
                        <a:pt x="650912" y="2639222"/>
                        <a:pt x="653140" y="2641005"/>
                        <a:pt x="655369" y="2642788"/>
                      </a:cubicBezTo>
                      <a:cubicBezTo>
                        <a:pt x="659762" y="2646417"/>
                        <a:pt x="664155" y="2650046"/>
                        <a:pt x="668548" y="2653738"/>
                      </a:cubicBezTo>
                      <a:cubicBezTo>
                        <a:pt x="673068" y="2657240"/>
                        <a:pt x="677715" y="2660551"/>
                        <a:pt x="682300" y="2663989"/>
                      </a:cubicBezTo>
                      <a:cubicBezTo>
                        <a:pt x="686883" y="2667363"/>
                        <a:pt x="691340" y="2670992"/>
                        <a:pt x="696242" y="2673984"/>
                      </a:cubicBezTo>
                      <a:lnTo>
                        <a:pt x="710567" y="2683534"/>
                      </a:lnTo>
                      <a:cubicBezTo>
                        <a:pt x="711777" y="2684298"/>
                        <a:pt x="712922" y="2685189"/>
                        <a:pt x="714132" y="2685953"/>
                      </a:cubicBezTo>
                      <a:lnTo>
                        <a:pt x="717889" y="2688118"/>
                      </a:lnTo>
                      <a:lnTo>
                        <a:pt x="725338" y="2692511"/>
                      </a:lnTo>
                      <a:lnTo>
                        <a:pt x="732722" y="2696967"/>
                      </a:lnTo>
                      <a:cubicBezTo>
                        <a:pt x="735205" y="2698432"/>
                        <a:pt x="737625" y="2700024"/>
                        <a:pt x="740235" y="2701297"/>
                      </a:cubicBezTo>
                      <a:lnTo>
                        <a:pt x="755515" y="2709382"/>
                      </a:lnTo>
                      <a:cubicBezTo>
                        <a:pt x="758062" y="2710719"/>
                        <a:pt x="760544" y="2712184"/>
                        <a:pt x="763155" y="2713393"/>
                      </a:cubicBezTo>
                      <a:lnTo>
                        <a:pt x="770986" y="2716959"/>
                      </a:lnTo>
                      <a:lnTo>
                        <a:pt x="786520" y="2724280"/>
                      </a:lnTo>
                      <a:cubicBezTo>
                        <a:pt x="791868" y="2726381"/>
                        <a:pt x="797152" y="2728482"/>
                        <a:pt x="802437" y="2730711"/>
                      </a:cubicBezTo>
                      <a:lnTo>
                        <a:pt x="810331" y="2734021"/>
                      </a:lnTo>
                      <a:cubicBezTo>
                        <a:pt x="813005" y="2735040"/>
                        <a:pt x="815743" y="2735867"/>
                        <a:pt x="818417" y="2736822"/>
                      </a:cubicBezTo>
                      <a:cubicBezTo>
                        <a:pt x="823829" y="2738669"/>
                        <a:pt x="829176" y="2740579"/>
                        <a:pt x="834588" y="2742489"/>
                      </a:cubicBezTo>
                      <a:cubicBezTo>
                        <a:pt x="840000" y="2744271"/>
                        <a:pt x="845539" y="2745672"/>
                        <a:pt x="850950" y="2747327"/>
                      </a:cubicBezTo>
                      <a:cubicBezTo>
                        <a:pt x="861773" y="2750893"/>
                        <a:pt x="872978" y="2752994"/>
                        <a:pt x="883992" y="2755858"/>
                      </a:cubicBezTo>
                      <a:cubicBezTo>
                        <a:pt x="906275" y="2760379"/>
                        <a:pt x="928750" y="2764453"/>
                        <a:pt x="951542" y="2766045"/>
                      </a:cubicBezTo>
                      <a:cubicBezTo>
                        <a:pt x="996935" y="2770374"/>
                        <a:pt x="1043029" y="2767764"/>
                        <a:pt x="1088169" y="2760251"/>
                      </a:cubicBezTo>
                      <a:cubicBezTo>
                        <a:pt x="1110642" y="2755922"/>
                        <a:pt x="1133117" y="2751211"/>
                        <a:pt x="1154891" y="2744017"/>
                      </a:cubicBezTo>
                      <a:lnTo>
                        <a:pt x="1163104" y="2741533"/>
                      </a:lnTo>
                      <a:cubicBezTo>
                        <a:pt x="1164504" y="2741151"/>
                        <a:pt x="1165841" y="2740706"/>
                        <a:pt x="1167178" y="2740197"/>
                      </a:cubicBezTo>
                      <a:lnTo>
                        <a:pt x="1171189" y="2738732"/>
                      </a:lnTo>
                      <a:lnTo>
                        <a:pt x="1187360" y="2732939"/>
                      </a:lnTo>
                      <a:cubicBezTo>
                        <a:pt x="1192708" y="2730901"/>
                        <a:pt x="1197929" y="2728546"/>
                        <a:pt x="1203213" y="2726381"/>
                      </a:cubicBezTo>
                      <a:lnTo>
                        <a:pt x="1211171" y="2723134"/>
                      </a:lnTo>
                      <a:cubicBezTo>
                        <a:pt x="1213845" y="2722052"/>
                        <a:pt x="1216328" y="2720715"/>
                        <a:pt x="1218938" y="2719505"/>
                      </a:cubicBezTo>
                      <a:cubicBezTo>
                        <a:pt x="1224095" y="2717022"/>
                        <a:pt x="1229252" y="2714603"/>
                        <a:pt x="1234473" y="2712247"/>
                      </a:cubicBezTo>
                      <a:cubicBezTo>
                        <a:pt x="1239566" y="2709701"/>
                        <a:pt x="1244532" y="2706836"/>
                        <a:pt x="1249625" y="2704225"/>
                      </a:cubicBezTo>
                      <a:lnTo>
                        <a:pt x="1257201" y="2700278"/>
                      </a:lnTo>
                      <a:cubicBezTo>
                        <a:pt x="1259748" y="2698941"/>
                        <a:pt x="1262104" y="2697349"/>
                        <a:pt x="1264587" y="2695885"/>
                      </a:cubicBezTo>
                      <a:cubicBezTo>
                        <a:pt x="1269489" y="2692956"/>
                        <a:pt x="1274392" y="2690028"/>
                        <a:pt x="1279357" y="2687163"/>
                      </a:cubicBezTo>
                      <a:cubicBezTo>
                        <a:pt x="1284132" y="2684107"/>
                        <a:pt x="1288844" y="2680796"/>
                        <a:pt x="1293619" y="2677741"/>
                      </a:cubicBezTo>
                      <a:lnTo>
                        <a:pt x="1300813" y="2673029"/>
                      </a:lnTo>
                      <a:cubicBezTo>
                        <a:pt x="1303169" y="2671437"/>
                        <a:pt x="1305397" y="2669655"/>
                        <a:pt x="1307689" y="2668000"/>
                      </a:cubicBezTo>
                      <a:cubicBezTo>
                        <a:pt x="1312272" y="2664625"/>
                        <a:pt x="1316856" y="2661251"/>
                        <a:pt x="1321504" y="2657940"/>
                      </a:cubicBezTo>
                      <a:cubicBezTo>
                        <a:pt x="1325961" y="2654439"/>
                        <a:pt x="1330289" y="2650746"/>
                        <a:pt x="1334747" y="2647181"/>
                      </a:cubicBezTo>
                      <a:lnTo>
                        <a:pt x="1341431" y="2641833"/>
                      </a:lnTo>
                      <a:cubicBezTo>
                        <a:pt x="1343660" y="2640050"/>
                        <a:pt x="1345633" y="2638013"/>
                        <a:pt x="1347798" y="2636167"/>
                      </a:cubicBezTo>
                      <a:cubicBezTo>
                        <a:pt x="1352000" y="2632347"/>
                        <a:pt x="1356266" y="2628527"/>
                        <a:pt x="1360531" y="2624771"/>
                      </a:cubicBezTo>
                      <a:cubicBezTo>
                        <a:pt x="1364669" y="2620887"/>
                        <a:pt x="1368616" y="2616749"/>
                        <a:pt x="1372691" y="2612738"/>
                      </a:cubicBezTo>
                      <a:lnTo>
                        <a:pt x="1378804" y="2606753"/>
                      </a:lnTo>
                      <a:lnTo>
                        <a:pt x="1380331" y="2605289"/>
                      </a:lnTo>
                      <a:lnTo>
                        <a:pt x="1381732" y="2603697"/>
                      </a:lnTo>
                      <a:lnTo>
                        <a:pt x="1384597" y="2600514"/>
                      </a:lnTo>
                      <a:cubicBezTo>
                        <a:pt x="1388416" y="2596312"/>
                        <a:pt x="1392237" y="2592110"/>
                        <a:pt x="1396120" y="2587908"/>
                      </a:cubicBezTo>
                      <a:cubicBezTo>
                        <a:pt x="1398157" y="2585871"/>
                        <a:pt x="1399813" y="2583579"/>
                        <a:pt x="1401659" y="2581414"/>
                      </a:cubicBezTo>
                      <a:lnTo>
                        <a:pt x="1407071" y="2574793"/>
                      </a:lnTo>
                      <a:lnTo>
                        <a:pt x="1412546" y="2568235"/>
                      </a:lnTo>
                      <a:cubicBezTo>
                        <a:pt x="1413437" y="2567153"/>
                        <a:pt x="1414393" y="2566071"/>
                        <a:pt x="1415284" y="2564925"/>
                      </a:cubicBezTo>
                      <a:lnTo>
                        <a:pt x="1417830" y="2561487"/>
                      </a:lnTo>
                      <a:cubicBezTo>
                        <a:pt x="1421204" y="2556903"/>
                        <a:pt x="1424643" y="2552319"/>
                        <a:pt x="1428081" y="2547735"/>
                      </a:cubicBezTo>
                      <a:lnTo>
                        <a:pt x="1430691" y="2544297"/>
                      </a:lnTo>
                      <a:cubicBezTo>
                        <a:pt x="1431518" y="2543151"/>
                        <a:pt x="1432282" y="2541878"/>
                        <a:pt x="1433046" y="2540732"/>
                      </a:cubicBezTo>
                      <a:lnTo>
                        <a:pt x="1437757" y="2533537"/>
                      </a:lnTo>
                      <a:lnTo>
                        <a:pt x="1442532" y="2526407"/>
                      </a:lnTo>
                      <a:cubicBezTo>
                        <a:pt x="1444124" y="2523988"/>
                        <a:pt x="1445843" y="2521759"/>
                        <a:pt x="1447244" y="2519213"/>
                      </a:cubicBezTo>
                      <a:lnTo>
                        <a:pt x="1456029" y="2504378"/>
                      </a:lnTo>
                      <a:cubicBezTo>
                        <a:pt x="1457494" y="2501896"/>
                        <a:pt x="1459086" y="2499476"/>
                        <a:pt x="1460423" y="2496993"/>
                      </a:cubicBezTo>
                      <a:lnTo>
                        <a:pt x="1464434" y="2489353"/>
                      </a:lnTo>
                      <a:cubicBezTo>
                        <a:pt x="1467108" y="2484260"/>
                        <a:pt x="1469973" y="2479231"/>
                        <a:pt x="1472519" y="2474137"/>
                      </a:cubicBezTo>
                      <a:lnTo>
                        <a:pt x="1479841" y="2458603"/>
                      </a:lnTo>
                      <a:cubicBezTo>
                        <a:pt x="1482451" y="2453509"/>
                        <a:pt x="1484489" y="2448162"/>
                        <a:pt x="1486717" y="2442877"/>
                      </a:cubicBezTo>
                      <a:lnTo>
                        <a:pt x="1490028" y="2434983"/>
                      </a:lnTo>
                      <a:cubicBezTo>
                        <a:pt x="1491173" y="2432372"/>
                        <a:pt x="1492319" y="2429762"/>
                        <a:pt x="1493211" y="2427025"/>
                      </a:cubicBezTo>
                      <a:cubicBezTo>
                        <a:pt x="1495120" y="2421677"/>
                        <a:pt x="1497094" y="2416265"/>
                        <a:pt x="1499068" y="2410917"/>
                      </a:cubicBezTo>
                      <a:cubicBezTo>
                        <a:pt x="1499577" y="2409580"/>
                        <a:pt x="1500086" y="2408243"/>
                        <a:pt x="1500533" y="2406906"/>
                      </a:cubicBezTo>
                      <a:lnTo>
                        <a:pt x="1501806" y="2402832"/>
                      </a:lnTo>
                      <a:lnTo>
                        <a:pt x="1504352" y="2394682"/>
                      </a:lnTo>
                      <a:cubicBezTo>
                        <a:pt x="1508108" y="2383923"/>
                        <a:pt x="1510464" y="2372718"/>
                        <a:pt x="1513584" y="2361767"/>
                      </a:cubicBezTo>
                      <a:lnTo>
                        <a:pt x="1517149" y="2345087"/>
                      </a:lnTo>
                      <a:cubicBezTo>
                        <a:pt x="1517722" y="2342285"/>
                        <a:pt x="1518422" y="2339548"/>
                        <a:pt x="1518931" y="2336747"/>
                      </a:cubicBezTo>
                      <a:lnTo>
                        <a:pt x="1520269" y="2328343"/>
                      </a:lnTo>
                      <a:lnTo>
                        <a:pt x="1521669" y="2319939"/>
                      </a:lnTo>
                      <a:cubicBezTo>
                        <a:pt x="1522115" y="2317137"/>
                        <a:pt x="1522752" y="2314336"/>
                        <a:pt x="1523006" y="2311471"/>
                      </a:cubicBezTo>
                      <a:cubicBezTo>
                        <a:pt x="1523643" y="2305805"/>
                        <a:pt x="1524343" y="2300139"/>
                        <a:pt x="1525044" y="2294472"/>
                      </a:cubicBezTo>
                      <a:cubicBezTo>
                        <a:pt x="1529755" y="2249142"/>
                        <a:pt x="1528927" y="2203048"/>
                        <a:pt x="1521797" y="2157782"/>
                      </a:cubicBezTo>
                      <a:lnTo>
                        <a:pt x="1520587" y="2149251"/>
                      </a:lnTo>
                      <a:lnTo>
                        <a:pt x="1518931" y="2140847"/>
                      </a:lnTo>
                      <a:lnTo>
                        <a:pt x="1517340" y="2132379"/>
                      </a:lnTo>
                      <a:cubicBezTo>
                        <a:pt x="1516767" y="2129578"/>
                        <a:pt x="1516385" y="2126713"/>
                        <a:pt x="1515621" y="2123975"/>
                      </a:cubicBezTo>
                      <a:lnTo>
                        <a:pt x="1511610" y="2107231"/>
                      </a:lnTo>
                      <a:cubicBezTo>
                        <a:pt x="1511292" y="2105831"/>
                        <a:pt x="1511037" y="2104430"/>
                        <a:pt x="1510591" y="2103029"/>
                      </a:cubicBezTo>
                      <a:lnTo>
                        <a:pt x="1509381" y="2098891"/>
                      </a:lnTo>
                      <a:lnTo>
                        <a:pt x="1507026" y="2090614"/>
                      </a:lnTo>
                      <a:lnTo>
                        <a:pt x="1504734" y="2082338"/>
                      </a:lnTo>
                      <a:cubicBezTo>
                        <a:pt x="1503970" y="2079600"/>
                        <a:pt x="1502952" y="2076926"/>
                        <a:pt x="1502060" y="2074188"/>
                      </a:cubicBezTo>
                      <a:lnTo>
                        <a:pt x="1496648" y="2057890"/>
                      </a:lnTo>
                      <a:cubicBezTo>
                        <a:pt x="1492447" y="2047258"/>
                        <a:pt x="1488690" y="2036371"/>
                        <a:pt x="1483852" y="2025994"/>
                      </a:cubicBezTo>
                      <a:cubicBezTo>
                        <a:pt x="1479586" y="2015361"/>
                        <a:pt x="1474175" y="2005239"/>
                        <a:pt x="1469336" y="1994925"/>
                      </a:cubicBezTo>
                      <a:lnTo>
                        <a:pt x="1461123" y="1979836"/>
                      </a:lnTo>
                      <a:cubicBezTo>
                        <a:pt x="1459723" y="1977353"/>
                        <a:pt x="1458512" y="1974742"/>
                        <a:pt x="1456985" y="1972323"/>
                      </a:cubicBezTo>
                      <a:lnTo>
                        <a:pt x="1452528" y="1965002"/>
                      </a:lnTo>
                      <a:lnTo>
                        <a:pt x="1448135" y="1957680"/>
                      </a:lnTo>
                      <a:cubicBezTo>
                        <a:pt x="1446671" y="1955197"/>
                        <a:pt x="1445270" y="1952778"/>
                        <a:pt x="1443615" y="1950422"/>
                      </a:cubicBezTo>
                      <a:cubicBezTo>
                        <a:pt x="1440432" y="1945711"/>
                        <a:pt x="1437248" y="1940936"/>
                        <a:pt x="1434129" y="1936161"/>
                      </a:cubicBezTo>
                      <a:cubicBezTo>
                        <a:pt x="1432665" y="1933742"/>
                        <a:pt x="1430882" y="1931514"/>
                        <a:pt x="1429163" y="1929158"/>
                      </a:cubicBezTo>
                      <a:lnTo>
                        <a:pt x="1424134" y="1922282"/>
                      </a:lnTo>
                      <a:lnTo>
                        <a:pt x="1419104" y="1915343"/>
                      </a:lnTo>
                      <a:cubicBezTo>
                        <a:pt x="1417385" y="1913050"/>
                        <a:pt x="1415538" y="1910886"/>
                        <a:pt x="1413756" y="1908657"/>
                      </a:cubicBezTo>
                      <a:lnTo>
                        <a:pt x="1403060" y="1895351"/>
                      </a:lnTo>
                      <a:cubicBezTo>
                        <a:pt x="1399240" y="1891086"/>
                        <a:pt x="1395484" y="1886820"/>
                        <a:pt x="1391727" y="1882555"/>
                      </a:cubicBezTo>
                      <a:cubicBezTo>
                        <a:pt x="1388099" y="1878162"/>
                        <a:pt x="1383960" y="1874214"/>
                        <a:pt x="1380077" y="1870076"/>
                      </a:cubicBezTo>
                      <a:lnTo>
                        <a:pt x="1374155" y="1863900"/>
                      </a:lnTo>
                      <a:lnTo>
                        <a:pt x="1371227" y="1860781"/>
                      </a:lnTo>
                      <a:lnTo>
                        <a:pt x="1368107" y="1857852"/>
                      </a:lnTo>
                      <a:cubicBezTo>
                        <a:pt x="1363969" y="1853969"/>
                        <a:pt x="1359831" y="1850021"/>
                        <a:pt x="1355693" y="1846074"/>
                      </a:cubicBezTo>
                      <a:cubicBezTo>
                        <a:pt x="1353719" y="1844037"/>
                        <a:pt x="1351427" y="1842318"/>
                        <a:pt x="1349263" y="1840408"/>
                      </a:cubicBezTo>
                      <a:lnTo>
                        <a:pt x="1342769" y="1834805"/>
                      </a:lnTo>
                      <a:lnTo>
                        <a:pt x="1336338" y="1829203"/>
                      </a:lnTo>
                      <a:cubicBezTo>
                        <a:pt x="1334174" y="1827356"/>
                        <a:pt x="1331818" y="1825701"/>
                        <a:pt x="1329589" y="1823918"/>
                      </a:cubicBezTo>
                      <a:cubicBezTo>
                        <a:pt x="1325069" y="1820417"/>
                        <a:pt x="1320613" y="1816851"/>
                        <a:pt x="1316156" y="1813286"/>
                      </a:cubicBezTo>
                      <a:lnTo>
                        <a:pt x="1596031" y="1439568"/>
                      </a:lnTo>
                      <a:lnTo>
                        <a:pt x="1621434" y="1459432"/>
                      </a:lnTo>
                      <a:cubicBezTo>
                        <a:pt x="1625635" y="1462806"/>
                        <a:pt x="1629901" y="1466053"/>
                        <a:pt x="1634040" y="1469491"/>
                      </a:cubicBezTo>
                      <a:lnTo>
                        <a:pt x="1646263" y="1479996"/>
                      </a:lnTo>
                      <a:lnTo>
                        <a:pt x="1658487" y="1490564"/>
                      </a:lnTo>
                      <a:cubicBezTo>
                        <a:pt x="1662498" y="1494129"/>
                        <a:pt x="1666700" y="1497567"/>
                        <a:pt x="1670520" y="1501260"/>
                      </a:cubicBezTo>
                      <a:lnTo>
                        <a:pt x="1693949" y="1523416"/>
                      </a:lnTo>
                      <a:lnTo>
                        <a:pt x="1699806" y="1529018"/>
                      </a:lnTo>
                      <a:lnTo>
                        <a:pt x="1705409" y="1534812"/>
                      </a:lnTo>
                      <a:lnTo>
                        <a:pt x="1716614" y="1546399"/>
                      </a:lnTo>
                      <a:cubicBezTo>
                        <a:pt x="1724063" y="1554166"/>
                        <a:pt x="1731639" y="1561806"/>
                        <a:pt x="1738642" y="1570019"/>
                      </a:cubicBezTo>
                      <a:lnTo>
                        <a:pt x="1759971" y="1594276"/>
                      </a:lnTo>
                      <a:cubicBezTo>
                        <a:pt x="1766846" y="1602552"/>
                        <a:pt x="1773532" y="1610956"/>
                        <a:pt x="1780280" y="1619360"/>
                      </a:cubicBezTo>
                      <a:cubicBezTo>
                        <a:pt x="1783590" y="1623562"/>
                        <a:pt x="1787029" y="1627764"/>
                        <a:pt x="1790275" y="1632030"/>
                      </a:cubicBezTo>
                      <a:lnTo>
                        <a:pt x="1799825" y="1645017"/>
                      </a:lnTo>
                      <a:lnTo>
                        <a:pt x="1809312" y="1658069"/>
                      </a:lnTo>
                      <a:cubicBezTo>
                        <a:pt x="1812431" y="1662398"/>
                        <a:pt x="1815678" y="1666727"/>
                        <a:pt x="1818607" y="1671248"/>
                      </a:cubicBezTo>
                      <a:lnTo>
                        <a:pt x="1836433" y="1698115"/>
                      </a:lnTo>
                      <a:cubicBezTo>
                        <a:pt x="1839425" y="1702571"/>
                        <a:pt x="1842226" y="1707155"/>
                        <a:pt x="1845028" y="1711739"/>
                      </a:cubicBezTo>
                      <a:lnTo>
                        <a:pt x="1853368" y="1725555"/>
                      </a:lnTo>
                      <a:lnTo>
                        <a:pt x="1861645" y="1739370"/>
                      </a:lnTo>
                      <a:cubicBezTo>
                        <a:pt x="1864382" y="1744018"/>
                        <a:pt x="1866865" y="1748729"/>
                        <a:pt x="1869476" y="1753440"/>
                      </a:cubicBezTo>
                      <a:cubicBezTo>
                        <a:pt x="1874569" y="1762863"/>
                        <a:pt x="1879789" y="1772285"/>
                        <a:pt x="1884755" y="1781835"/>
                      </a:cubicBezTo>
                      <a:cubicBezTo>
                        <a:pt x="1894178" y="1801126"/>
                        <a:pt x="1903855" y="1820290"/>
                        <a:pt x="1912131" y="1840153"/>
                      </a:cubicBezTo>
                      <a:cubicBezTo>
                        <a:pt x="1920981" y="1859762"/>
                        <a:pt x="1928366" y="1879881"/>
                        <a:pt x="1936006" y="1899935"/>
                      </a:cubicBezTo>
                      <a:cubicBezTo>
                        <a:pt x="1939572" y="1910058"/>
                        <a:pt x="1942882" y="1920245"/>
                        <a:pt x="1946256" y="1930431"/>
                      </a:cubicBezTo>
                      <a:cubicBezTo>
                        <a:pt x="1947911" y="1935525"/>
                        <a:pt x="1949694" y="1940618"/>
                        <a:pt x="1951222" y="1945711"/>
                      </a:cubicBezTo>
                      <a:lnTo>
                        <a:pt x="1955679" y="1961182"/>
                      </a:lnTo>
                      <a:lnTo>
                        <a:pt x="1960072" y="1976653"/>
                      </a:lnTo>
                      <a:lnTo>
                        <a:pt x="1962236" y="1984420"/>
                      </a:lnTo>
                      <a:cubicBezTo>
                        <a:pt x="1962937" y="1987030"/>
                        <a:pt x="1963510" y="1989640"/>
                        <a:pt x="1964147" y="1992251"/>
                      </a:cubicBezTo>
                      <a:lnTo>
                        <a:pt x="1971596" y="2023574"/>
                      </a:lnTo>
                      <a:cubicBezTo>
                        <a:pt x="1972869" y="2028795"/>
                        <a:pt x="1973824" y="2034079"/>
                        <a:pt x="1974843" y="2039300"/>
                      </a:cubicBezTo>
                      <a:lnTo>
                        <a:pt x="1977899" y="2055089"/>
                      </a:lnTo>
                      <a:lnTo>
                        <a:pt x="1980891" y="2070878"/>
                      </a:lnTo>
                      <a:lnTo>
                        <a:pt x="1983310" y="2086795"/>
                      </a:lnTo>
                      <a:cubicBezTo>
                        <a:pt x="1996488" y="2171597"/>
                        <a:pt x="1998271" y="2258247"/>
                        <a:pt x="1989294" y="2343813"/>
                      </a:cubicBezTo>
                      <a:lnTo>
                        <a:pt x="1985347" y="2375837"/>
                      </a:lnTo>
                      <a:cubicBezTo>
                        <a:pt x="1984774" y="2381185"/>
                        <a:pt x="1983755" y="2386470"/>
                        <a:pt x="1982928" y="2391817"/>
                      </a:cubicBezTo>
                      <a:lnTo>
                        <a:pt x="1980254" y="2407734"/>
                      </a:lnTo>
                      <a:lnTo>
                        <a:pt x="1977516" y="2423650"/>
                      </a:lnTo>
                      <a:cubicBezTo>
                        <a:pt x="1976497" y="2428935"/>
                        <a:pt x="1975352" y="2434155"/>
                        <a:pt x="1974205" y="2439440"/>
                      </a:cubicBezTo>
                      <a:cubicBezTo>
                        <a:pt x="1971914" y="2449944"/>
                        <a:pt x="1969749" y="2460513"/>
                        <a:pt x="1967266" y="2470954"/>
                      </a:cubicBezTo>
                      <a:cubicBezTo>
                        <a:pt x="1961791" y="2491773"/>
                        <a:pt x="1956697" y="2512719"/>
                        <a:pt x="1949949" y="2533155"/>
                      </a:cubicBezTo>
                      <a:lnTo>
                        <a:pt x="1945111" y="2548562"/>
                      </a:lnTo>
                      <a:lnTo>
                        <a:pt x="1942691" y="2556266"/>
                      </a:lnTo>
                      <a:cubicBezTo>
                        <a:pt x="1941863" y="2558813"/>
                        <a:pt x="1940908" y="2561359"/>
                        <a:pt x="1940017" y="2563842"/>
                      </a:cubicBezTo>
                      <a:lnTo>
                        <a:pt x="1928939" y="2594147"/>
                      </a:lnTo>
                      <a:cubicBezTo>
                        <a:pt x="1927156" y="2599241"/>
                        <a:pt x="1925056" y="2604143"/>
                        <a:pt x="1923019" y="2609109"/>
                      </a:cubicBezTo>
                      <a:lnTo>
                        <a:pt x="1916842" y="2623943"/>
                      </a:lnTo>
                      <a:cubicBezTo>
                        <a:pt x="1912705" y="2633811"/>
                        <a:pt x="1908630" y="2643807"/>
                        <a:pt x="1903919" y="2653420"/>
                      </a:cubicBezTo>
                      <a:lnTo>
                        <a:pt x="1890103" y="2682452"/>
                      </a:lnTo>
                      <a:cubicBezTo>
                        <a:pt x="1885328" y="2692002"/>
                        <a:pt x="1880172" y="2701424"/>
                        <a:pt x="1875142" y="2710846"/>
                      </a:cubicBezTo>
                      <a:lnTo>
                        <a:pt x="1867565" y="2724981"/>
                      </a:lnTo>
                      <a:cubicBezTo>
                        <a:pt x="1864955" y="2729628"/>
                        <a:pt x="1862154" y="2734212"/>
                        <a:pt x="1859480" y="2738860"/>
                      </a:cubicBezTo>
                      <a:lnTo>
                        <a:pt x="1842990" y="2766427"/>
                      </a:lnTo>
                      <a:cubicBezTo>
                        <a:pt x="1840317" y="2771074"/>
                        <a:pt x="1837197" y="2775467"/>
                        <a:pt x="1834268" y="2779924"/>
                      </a:cubicBezTo>
                      <a:lnTo>
                        <a:pt x="1825355" y="2793294"/>
                      </a:lnTo>
                      <a:lnTo>
                        <a:pt x="1816378" y="2806664"/>
                      </a:lnTo>
                      <a:cubicBezTo>
                        <a:pt x="1814851" y="2808892"/>
                        <a:pt x="1813386" y="2811120"/>
                        <a:pt x="1811858" y="2813285"/>
                      </a:cubicBezTo>
                      <a:lnTo>
                        <a:pt x="1807083" y="2819779"/>
                      </a:lnTo>
                      <a:lnTo>
                        <a:pt x="1787856" y="2845627"/>
                      </a:lnTo>
                      <a:lnTo>
                        <a:pt x="1783018" y="2852058"/>
                      </a:lnTo>
                      <a:cubicBezTo>
                        <a:pt x="1781426" y="2854222"/>
                        <a:pt x="1779643" y="2856259"/>
                        <a:pt x="1777988" y="2858360"/>
                      </a:cubicBezTo>
                      <a:lnTo>
                        <a:pt x="1767738" y="2870839"/>
                      </a:lnTo>
                      <a:lnTo>
                        <a:pt x="1757488" y="2883254"/>
                      </a:lnTo>
                      <a:cubicBezTo>
                        <a:pt x="1754049" y="2887392"/>
                        <a:pt x="1750675" y="2891594"/>
                        <a:pt x="1746983" y="2895541"/>
                      </a:cubicBezTo>
                      <a:lnTo>
                        <a:pt x="1725272" y="2919416"/>
                      </a:lnTo>
                      <a:lnTo>
                        <a:pt x="1719797" y="2925337"/>
                      </a:lnTo>
                      <a:lnTo>
                        <a:pt x="1717059" y="2928329"/>
                      </a:lnTo>
                      <a:lnTo>
                        <a:pt x="1714195" y="2931194"/>
                      </a:lnTo>
                      <a:lnTo>
                        <a:pt x="1702798" y="2942590"/>
                      </a:lnTo>
                      <a:cubicBezTo>
                        <a:pt x="1695159" y="2950166"/>
                        <a:pt x="1687583" y="2957806"/>
                        <a:pt x="1679751" y="2965191"/>
                      </a:cubicBezTo>
                      <a:lnTo>
                        <a:pt x="1655750" y="2986774"/>
                      </a:lnTo>
                      <a:cubicBezTo>
                        <a:pt x="1651739" y="2990340"/>
                        <a:pt x="1647792" y="2994032"/>
                        <a:pt x="1643653" y="2997406"/>
                      </a:cubicBezTo>
                      <a:lnTo>
                        <a:pt x="1631174" y="3007657"/>
                      </a:lnTo>
                      <a:cubicBezTo>
                        <a:pt x="1622834" y="3014405"/>
                        <a:pt x="1614494" y="3021281"/>
                        <a:pt x="1606026" y="3027902"/>
                      </a:cubicBezTo>
                      <a:lnTo>
                        <a:pt x="1580051" y="3047066"/>
                      </a:lnTo>
                      <a:cubicBezTo>
                        <a:pt x="1575658" y="3050186"/>
                        <a:pt x="1571393" y="3053496"/>
                        <a:pt x="1566936" y="3056488"/>
                      </a:cubicBezTo>
                      <a:lnTo>
                        <a:pt x="1553502" y="3065465"/>
                      </a:lnTo>
                      <a:cubicBezTo>
                        <a:pt x="1544525" y="3071386"/>
                        <a:pt x="1535612" y="3077371"/>
                        <a:pt x="1526508" y="3083164"/>
                      </a:cubicBezTo>
                      <a:lnTo>
                        <a:pt x="1498813" y="3099654"/>
                      </a:lnTo>
                      <a:cubicBezTo>
                        <a:pt x="1494166" y="3102328"/>
                        <a:pt x="1489581" y="3105192"/>
                        <a:pt x="1484870" y="3107739"/>
                      </a:cubicBezTo>
                      <a:lnTo>
                        <a:pt x="1470673" y="3115316"/>
                      </a:lnTo>
                      <a:cubicBezTo>
                        <a:pt x="1461187" y="3120345"/>
                        <a:pt x="1451764" y="3125439"/>
                        <a:pt x="1442151" y="3130277"/>
                      </a:cubicBezTo>
                      <a:lnTo>
                        <a:pt x="1413055" y="3144029"/>
                      </a:lnTo>
                      <a:cubicBezTo>
                        <a:pt x="1408153" y="3146257"/>
                        <a:pt x="1403378" y="3148676"/>
                        <a:pt x="1398412" y="3150714"/>
                      </a:cubicBezTo>
                      <a:lnTo>
                        <a:pt x="1383579" y="3156889"/>
                      </a:lnTo>
                      <a:cubicBezTo>
                        <a:pt x="1373646" y="3160964"/>
                        <a:pt x="1363778" y="3165166"/>
                        <a:pt x="1353783" y="3168986"/>
                      </a:cubicBezTo>
                      <a:lnTo>
                        <a:pt x="1323478" y="3179873"/>
                      </a:lnTo>
                      <a:lnTo>
                        <a:pt x="1315902" y="3182547"/>
                      </a:lnTo>
                      <a:cubicBezTo>
                        <a:pt x="1313355" y="3183438"/>
                        <a:pt x="1310872" y="3184329"/>
                        <a:pt x="1308261" y="3185093"/>
                      </a:cubicBezTo>
                      <a:lnTo>
                        <a:pt x="1292918" y="3189868"/>
                      </a:lnTo>
                      <a:cubicBezTo>
                        <a:pt x="1252045" y="3202983"/>
                        <a:pt x="1210089" y="3212342"/>
                        <a:pt x="1167879" y="3220110"/>
                      </a:cubicBezTo>
                      <a:cubicBezTo>
                        <a:pt x="1083267" y="3234434"/>
                        <a:pt x="996745" y="3238891"/>
                        <a:pt x="911050" y="3231060"/>
                      </a:cubicBezTo>
                      <a:cubicBezTo>
                        <a:pt x="868140" y="3227749"/>
                        <a:pt x="825611" y="3220619"/>
                        <a:pt x="783465" y="3211769"/>
                      </a:cubicBezTo>
                      <a:cubicBezTo>
                        <a:pt x="762518" y="3206740"/>
                        <a:pt x="741508" y="3202156"/>
                        <a:pt x="720944" y="3195725"/>
                      </a:cubicBezTo>
                      <a:cubicBezTo>
                        <a:pt x="710631" y="3192670"/>
                        <a:pt x="700253" y="3189741"/>
                        <a:pt x="690067" y="3186430"/>
                      </a:cubicBezTo>
                      <a:lnTo>
                        <a:pt x="659570" y="3175862"/>
                      </a:lnTo>
                      <a:cubicBezTo>
                        <a:pt x="654541" y="3174079"/>
                        <a:pt x="649384" y="3172360"/>
                        <a:pt x="644418" y="3170450"/>
                      </a:cubicBezTo>
                      <a:lnTo>
                        <a:pt x="629457" y="3164465"/>
                      </a:lnTo>
                      <a:lnTo>
                        <a:pt x="599661" y="3152242"/>
                      </a:lnTo>
                      <a:lnTo>
                        <a:pt x="570502" y="3138681"/>
                      </a:lnTo>
                      <a:lnTo>
                        <a:pt x="555923" y="3131805"/>
                      </a:lnTo>
                      <a:cubicBezTo>
                        <a:pt x="551084" y="3129513"/>
                        <a:pt x="546436" y="3126903"/>
                        <a:pt x="541661" y="3124420"/>
                      </a:cubicBezTo>
                      <a:lnTo>
                        <a:pt x="513330" y="3109331"/>
                      </a:lnTo>
                      <a:cubicBezTo>
                        <a:pt x="508555" y="3106912"/>
                        <a:pt x="503972" y="3104110"/>
                        <a:pt x="499388" y="3101373"/>
                      </a:cubicBezTo>
                      <a:lnTo>
                        <a:pt x="485572" y="3093160"/>
                      </a:lnTo>
                      <a:lnTo>
                        <a:pt x="471820" y="3084883"/>
                      </a:lnTo>
                      <a:lnTo>
                        <a:pt x="464944" y="3080745"/>
                      </a:lnTo>
                      <a:cubicBezTo>
                        <a:pt x="462653" y="3079344"/>
                        <a:pt x="460487" y="3077816"/>
                        <a:pt x="458195" y="3076352"/>
                      </a:cubicBezTo>
                      <a:lnTo>
                        <a:pt x="431456" y="3058526"/>
                      </a:lnTo>
                      <a:cubicBezTo>
                        <a:pt x="422479" y="3052668"/>
                        <a:pt x="413884" y="3046175"/>
                        <a:pt x="405290" y="3039808"/>
                      </a:cubicBezTo>
                      <a:cubicBezTo>
                        <a:pt x="396695" y="3033378"/>
                        <a:pt x="387973" y="3027075"/>
                        <a:pt x="379568" y="3020453"/>
                      </a:cubicBezTo>
                      <a:lnTo>
                        <a:pt x="354675" y="2999953"/>
                      </a:lnTo>
                      <a:cubicBezTo>
                        <a:pt x="350537" y="2996515"/>
                        <a:pt x="346399" y="2993141"/>
                        <a:pt x="342324" y="2989576"/>
                      </a:cubicBezTo>
                      <a:lnTo>
                        <a:pt x="330355" y="2978752"/>
                      </a:lnTo>
                      <a:lnTo>
                        <a:pt x="306544" y="2956979"/>
                      </a:lnTo>
                      <a:lnTo>
                        <a:pt x="283752" y="2934123"/>
                      </a:lnTo>
                      <a:lnTo>
                        <a:pt x="272419" y="2922599"/>
                      </a:lnTo>
                      <a:cubicBezTo>
                        <a:pt x="268726" y="2918652"/>
                        <a:pt x="265161" y="2914641"/>
                        <a:pt x="261532" y="2910630"/>
                      </a:cubicBezTo>
                      <a:lnTo>
                        <a:pt x="240013" y="2886564"/>
                      </a:lnTo>
                      <a:cubicBezTo>
                        <a:pt x="233073" y="2878351"/>
                        <a:pt x="226325" y="2869948"/>
                        <a:pt x="219576" y="2861607"/>
                      </a:cubicBezTo>
                      <a:lnTo>
                        <a:pt x="209454" y="2849065"/>
                      </a:lnTo>
                      <a:cubicBezTo>
                        <a:pt x="206143" y="2844800"/>
                        <a:pt x="203023" y="2840470"/>
                        <a:pt x="199776" y="2836141"/>
                      </a:cubicBezTo>
                      <a:lnTo>
                        <a:pt x="180740" y="2810102"/>
                      </a:lnTo>
                      <a:cubicBezTo>
                        <a:pt x="174628" y="2801252"/>
                        <a:pt x="168771" y="2792275"/>
                        <a:pt x="162786" y="2783298"/>
                      </a:cubicBezTo>
                      <a:lnTo>
                        <a:pt x="153937" y="2769801"/>
                      </a:lnTo>
                      <a:cubicBezTo>
                        <a:pt x="151072" y="2765281"/>
                        <a:pt x="148334" y="2760633"/>
                        <a:pt x="145597" y="2756049"/>
                      </a:cubicBezTo>
                      <a:lnTo>
                        <a:pt x="129171" y="2728291"/>
                      </a:lnTo>
                      <a:cubicBezTo>
                        <a:pt x="123950" y="2718868"/>
                        <a:pt x="118984" y="2709382"/>
                        <a:pt x="113955" y="2699896"/>
                      </a:cubicBezTo>
                      <a:lnTo>
                        <a:pt x="106442" y="2685635"/>
                      </a:lnTo>
                      <a:cubicBezTo>
                        <a:pt x="104023" y="2680860"/>
                        <a:pt x="101794" y="2675958"/>
                        <a:pt x="99503" y="2671119"/>
                      </a:cubicBezTo>
                      <a:lnTo>
                        <a:pt x="85814" y="2641960"/>
                      </a:lnTo>
                      <a:cubicBezTo>
                        <a:pt x="81613" y="2632092"/>
                        <a:pt x="77538" y="2622160"/>
                        <a:pt x="73400" y="2612228"/>
                      </a:cubicBezTo>
                      <a:lnTo>
                        <a:pt x="67288" y="2597331"/>
                      </a:lnTo>
                      <a:lnTo>
                        <a:pt x="61749" y="2582242"/>
                      </a:lnTo>
                      <a:lnTo>
                        <a:pt x="50926" y="2551937"/>
                      </a:lnTo>
                      <a:lnTo>
                        <a:pt x="41439" y="2521186"/>
                      </a:lnTo>
                      <a:lnTo>
                        <a:pt x="36792" y="2505779"/>
                      </a:lnTo>
                      <a:lnTo>
                        <a:pt x="32781" y="2490181"/>
                      </a:lnTo>
                      <a:cubicBezTo>
                        <a:pt x="30107" y="2479803"/>
                        <a:pt x="27497" y="2469362"/>
                        <a:pt x="24950" y="2458985"/>
                      </a:cubicBezTo>
                      <a:lnTo>
                        <a:pt x="18456" y="2427470"/>
                      </a:lnTo>
                      <a:cubicBezTo>
                        <a:pt x="17437" y="2422186"/>
                        <a:pt x="16291" y="2416965"/>
                        <a:pt x="15337" y="2411681"/>
                      </a:cubicBezTo>
                      <a:lnTo>
                        <a:pt x="12790" y="2395765"/>
                      </a:lnTo>
                      <a:cubicBezTo>
                        <a:pt x="11134" y="2385132"/>
                        <a:pt x="9479" y="2374564"/>
                        <a:pt x="8015" y="2363932"/>
                      </a:cubicBezTo>
                      <a:lnTo>
                        <a:pt x="4577" y="2331908"/>
                      </a:lnTo>
                      <a:cubicBezTo>
                        <a:pt x="4068" y="2326560"/>
                        <a:pt x="3431" y="2321212"/>
                        <a:pt x="3049" y="2315864"/>
                      </a:cubicBezTo>
                      <a:lnTo>
                        <a:pt x="2094" y="2299757"/>
                      </a:lnTo>
                      <a:cubicBezTo>
                        <a:pt x="1521" y="2289061"/>
                        <a:pt x="821" y="2278301"/>
                        <a:pt x="375" y="2267605"/>
                      </a:cubicBezTo>
                      <a:lnTo>
                        <a:pt x="57" y="2235390"/>
                      </a:lnTo>
                      <a:cubicBezTo>
                        <a:pt x="57" y="2230043"/>
                        <a:pt x="-71" y="2224631"/>
                        <a:pt x="57" y="2219283"/>
                      </a:cubicBezTo>
                      <a:lnTo>
                        <a:pt x="630" y="2203175"/>
                      </a:lnTo>
                      <a:cubicBezTo>
                        <a:pt x="1075" y="2192416"/>
                        <a:pt x="1394" y="2181656"/>
                        <a:pt x="2094" y="2170961"/>
                      </a:cubicBezTo>
                      <a:lnTo>
                        <a:pt x="4895" y="2138809"/>
                      </a:lnTo>
                      <a:cubicBezTo>
                        <a:pt x="5405" y="2133461"/>
                        <a:pt x="5787" y="2128114"/>
                        <a:pt x="6487" y="2122766"/>
                      </a:cubicBezTo>
                      <a:lnTo>
                        <a:pt x="8651" y="2106786"/>
                      </a:lnTo>
                      <a:cubicBezTo>
                        <a:pt x="10116" y="2096153"/>
                        <a:pt x="11516" y="2085457"/>
                        <a:pt x="13236" y="2074825"/>
                      </a:cubicBezTo>
                      <a:lnTo>
                        <a:pt x="19156" y="2043120"/>
                      </a:lnTo>
                      <a:cubicBezTo>
                        <a:pt x="20175" y="2037835"/>
                        <a:pt x="21130" y="2032551"/>
                        <a:pt x="22276" y="2027267"/>
                      </a:cubicBezTo>
                      <a:lnTo>
                        <a:pt x="25969" y="2011541"/>
                      </a:lnTo>
                      <a:lnTo>
                        <a:pt x="33609" y="1980154"/>
                      </a:lnTo>
                      <a:lnTo>
                        <a:pt x="42649" y="1949149"/>
                      </a:lnTo>
                      <a:lnTo>
                        <a:pt x="47233" y="1933678"/>
                      </a:lnTo>
                      <a:cubicBezTo>
                        <a:pt x="48888" y="1928585"/>
                        <a:pt x="50735" y="1923492"/>
                        <a:pt x="52453" y="1918398"/>
                      </a:cubicBezTo>
                      <a:lnTo>
                        <a:pt x="63149" y="1887966"/>
                      </a:lnTo>
                      <a:cubicBezTo>
                        <a:pt x="66969" y="1877907"/>
                        <a:pt x="71108" y="1868039"/>
                        <a:pt x="75118" y="1858043"/>
                      </a:cubicBezTo>
                      <a:cubicBezTo>
                        <a:pt x="82886" y="1837988"/>
                        <a:pt x="92372" y="1818761"/>
                        <a:pt x="101412" y="1799280"/>
                      </a:cubicBezTo>
                      <a:cubicBezTo>
                        <a:pt x="102558" y="1796860"/>
                        <a:pt x="103641" y="1794378"/>
                        <a:pt x="104914" y="1792022"/>
                      </a:cubicBezTo>
                      <a:lnTo>
                        <a:pt x="108670" y="1784891"/>
                      </a:lnTo>
                      <a:lnTo>
                        <a:pt x="116183" y="1770694"/>
                      </a:lnTo>
                      <a:lnTo>
                        <a:pt x="123696" y="1756496"/>
                      </a:lnTo>
                      <a:lnTo>
                        <a:pt x="127516" y="1749429"/>
                      </a:lnTo>
                      <a:cubicBezTo>
                        <a:pt x="128216" y="1748156"/>
                        <a:pt x="128725" y="1747201"/>
                        <a:pt x="129171" y="1746373"/>
                      </a:cubicBezTo>
                      <a:lnTo>
                        <a:pt x="130699" y="1743699"/>
                      </a:lnTo>
                      <a:lnTo>
                        <a:pt x="154892" y="1700661"/>
                      </a:lnTo>
                      <a:lnTo>
                        <a:pt x="348627" y="1356484"/>
                      </a:lnTo>
                      <a:lnTo>
                        <a:pt x="736033" y="668129"/>
                      </a:lnTo>
                      <a:lnTo>
                        <a:pt x="748130" y="646610"/>
                      </a:lnTo>
                      <a:lnTo>
                        <a:pt x="751186" y="641262"/>
                      </a:lnTo>
                      <a:lnTo>
                        <a:pt x="754560" y="635405"/>
                      </a:lnTo>
                      <a:lnTo>
                        <a:pt x="762136" y="622290"/>
                      </a:lnTo>
                      <a:lnTo>
                        <a:pt x="769776" y="609238"/>
                      </a:lnTo>
                      <a:lnTo>
                        <a:pt x="777671" y="596314"/>
                      </a:lnTo>
                      <a:lnTo>
                        <a:pt x="785629" y="583454"/>
                      </a:lnTo>
                      <a:lnTo>
                        <a:pt x="793842" y="570721"/>
                      </a:lnTo>
                      <a:cubicBezTo>
                        <a:pt x="815807" y="536850"/>
                        <a:pt x="839426" y="503935"/>
                        <a:pt x="864575" y="472230"/>
                      </a:cubicBezTo>
                      <a:cubicBezTo>
                        <a:pt x="914934" y="408818"/>
                        <a:pt x="971533" y="350310"/>
                        <a:pt x="1033289" y="297849"/>
                      </a:cubicBezTo>
                      <a:cubicBezTo>
                        <a:pt x="1156737" y="192864"/>
                        <a:pt x="1300749" y="112581"/>
                        <a:pt x="1454375" y="62413"/>
                      </a:cubicBezTo>
                      <a:cubicBezTo>
                        <a:pt x="1607937" y="12053"/>
                        <a:pt x="1771303" y="-8320"/>
                        <a:pt x="1932886" y="3076"/>
                      </a:cubicBezTo>
                      <a:cubicBezTo>
                        <a:pt x="2013679" y="8743"/>
                        <a:pt x="2093961" y="22367"/>
                        <a:pt x="2172143" y="43631"/>
                      </a:cubicBezTo>
                      <a:cubicBezTo>
                        <a:pt x="2250324" y="64896"/>
                        <a:pt x="2326405" y="93736"/>
                        <a:pt x="2398729" y="129644"/>
                      </a:cubicBezTo>
                      <a:cubicBezTo>
                        <a:pt x="2470990" y="165488"/>
                        <a:pt x="2539813" y="208080"/>
                        <a:pt x="2604243" y="257167"/>
                      </a:cubicBezTo>
                      <a:cubicBezTo>
                        <a:pt x="2668609" y="306189"/>
                        <a:pt x="2728264" y="361579"/>
                        <a:pt x="2781997" y="422252"/>
                      </a:cubicBezTo>
                      <a:cubicBezTo>
                        <a:pt x="2889529" y="543599"/>
                        <a:pt x="2972677" y="685892"/>
                        <a:pt x="3025965" y="838499"/>
                      </a:cubicBezTo>
                      <a:cubicBezTo>
                        <a:pt x="3079381" y="991042"/>
                        <a:pt x="3103064" y="1153899"/>
                        <a:pt x="3094915" y="1315674"/>
                      </a:cubicBezTo>
                      <a:cubicBezTo>
                        <a:pt x="3090904" y="1396530"/>
                        <a:pt x="3078935" y="1477067"/>
                        <a:pt x="3059262" y="1555694"/>
                      </a:cubicBezTo>
                      <a:cubicBezTo>
                        <a:pt x="3039590" y="1634322"/>
                        <a:pt x="3012213" y="1710911"/>
                        <a:pt x="2977897" y="1784064"/>
                      </a:cubicBezTo>
                      <a:cubicBezTo>
                        <a:pt x="2973504" y="1793168"/>
                        <a:pt x="2969175" y="1802272"/>
                        <a:pt x="2964718" y="1811312"/>
                      </a:cubicBezTo>
                      <a:lnTo>
                        <a:pt x="2950903" y="1838243"/>
                      </a:lnTo>
                      <a:lnTo>
                        <a:pt x="2936387" y="1864792"/>
                      </a:lnTo>
                      <a:lnTo>
                        <a:pt x="2924100" y="1886629"/>
                      </a:lnTo>
                      <a:lnTo>
                        <a:pt x="2875650" y="1972705"/>
                      </a:lnTo>
                      <a:lnTo>
                        <a:pt x="2778814" y="2144794"/>
                      </a:lnTo>
                      <a:lnTo>
                        <a:pt x="2681978" y="2316883"/>
                      </a:lnTo>
                      <a:lnTo>
                        <a:pt x="2657785" y="2359921"/>
                      </a:lnTo>
                      <a:lnTo>
                        <a:pt x="2646007" y="2380867"/>
                      </a:lnTo>
                      <a:cubicBezTo>
                        <a:pt x="2643906" y="2384878"/>
                        <a:pt x="2641615" y="2388825"/>
                        <a:pt x="2639704" y="2392899"/>
                      </a:cubicBezTo>
                      <a:cubicBezTo>
                        <a:pt x="2637604" y="2396910"/>
                        <a:pt x="2635884" y="2400985"/>
                        <a:pt x="2633974" y="2404996"/>
                      </a:cubicBezTo>
                      <a:cubicBezTo>
                        <a:pt x="2633083" y="2407033"/>
                        <a:pt x="2632319" y="2409071"/>
                        <a:pt x="2631428" y="2411108"/>
                      </a:cubicBezTo>
                      <a:lnTo>
                        <a:pt x="2630154" y="2414164"/>
                      </a:lnTo>
                      <a:lnTo>
                        <a:pt x="2629009" y="2417220"/>
                      </a:lnTo>
                      <a:cubicBezTo>
                        <a:pt x="2625762" y="2425369"/>
                        <a:pt x="2623279" y="2433646"/>
                        <a:pt x="2620987" y="2441858"/>
                      </a:cubicBezTo>
                      <a:cubicBezTo>
                        <a:pt x="2612010" y="2474901"/>
                        <a:pt x="2609972" y="2509090"/>
                        <a:pt x="2614874" y="2543278"/>
                      </a:cubicBezTo>
                      <a:cubicBezTo>
                        <a:pt x="2617294" y="2560341"/>
                        <a:pt x="2621623" y="2577276"/>
                        <a:pt x="2627417" y="2593829"/>
                      </a:cubicBezTo>
                      <a:cubicBezTo>
                        <a:pt x="2630409" y="2602042"/>
                        <a:pt x="2633784" y="2610191"/>
                        <a:pt x="2637540" y="2618213"/>
                      </a:cubicBezTo>
                      <a:cubicBezTo>
                        <a:pt x="2641232" y="2626235"/>
                        <a:pt x="2645562" y="2633938"/>
                        <a:pt x="2650018" y="2641515"/>
                      </a:cubicBezTo>
                      <a:cubicBezTo>
                        <a:pt x="2668163" y="2671820"/>
                        <a:pt x="2692229" y="2698432"/>
                        <a:pt x="2719923" y="2718805"/>
                      </a:cubicBezTo>
                      <a:cubicBezTo>
                        <a:pt x="2747681" y="2739178"/>
                        <a:pt x="2778750" y="2753439"/>
                        <a:pt x="2812238" y="2761206"/>
                      </a:cubicBezTo>
                      <a:cubicBezTo>
                        <a:pt x="2828983" y="2765154"/>
                        <a:pt x="2846427" y="2767255"/>
                        <a:pt x="2864509" y="2767891"/>
                      </a:cubicBezTo>
                      <a:lnTo>
                        <a:pt x="2871320" y="2768019"/>
                      </a:lnTo>
                      <a:lnTo>
                        <a:pt x="2873040" y="2768019"/>
                      </a:lnTo>
                      <a:cubicBezTo>
                        <a:pt x="2873040" y="2768019"/>
                        <a:pt x="2875968" y="2768019"/>
                        <a:pt x="2875968" y="2768019"/>
                      </a:cubicBezTo>
                      <a:lnTo>
                        <a:pt x="5918302" y="2768019"/>
                      </a:lnTo>
                      <a:lnTo>
                        <a:pt x="5918302" y="323488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D9FFD95D-B888-3765-74D7-2E16E5FB7C99}"/>
                    </a:ext>
                  </a:extLst>
                </p:cNvPr>
                <p:cNvSpPr/>
                <p:nvPr/>
              </p:nvSpPr>
              <p:spPr>
                <a:xfrm>
                  <a:off x="6499641" y="2035842"/>
                  <a:ext cx="5662117" cy="2789029"/>
                </a:xfrm>
                <a:custGeom>
                  <a:avLst/>
                  <a:gdLst>
                    <a:gd name="connsiteX0" fmla="*/ 2661803 w 5662117"/>
                    <a:gd name="connsiteY0" fmla="*/ 2789029 h 2789029"/>
                    <a:gd name="connsiteX1" fmla="*/ 2633345 w 5662117"/>
                    <a:gd name="connsiteY1" fmla="*/ 2788775 h 2789029"/>
                    <a:gd name="connsiteX2" fmla="*/ 2579484 w 5662117"/>
                    <a:gd name="connsiteY2" fmla="*/ 2784318 h 2789029"/>
                    <a:gd name="connsiteX3" fmla="*/ 2582285 w 5662117"/>
                    <a:gd name="connsiteY3" fmla="*/ 2763499 h 2789029"/>
                    <a:gd name="connsiteX4" fmla="*/ 2633918 w 5662117"/>
                    <a:gd name="connsiteY4" fmla="*/ 2767765 h 2789029"/>
                    <a:gd name="connsiteX5" fmla="*/ 2661803 w 5662117"/>
                    <a:gd name="connsiteY5" fmla="*/ 2768020 h 2789029"/>
                    <a:gd name="connsiteX6" fmla="*/ 2674027 w 5662117"/>
                    <a:gd name="connsiteY6" fmla="*/ 2768020 h 2789029"/>
                    <a:gd name="connsiteX7" fmla="*/ 2674027 w 5662117"/>
                    <a:gd name="connsiteY7" fmla="*/ 2789029 h 2789029"/>
                    <a:gd name="connsiteX8" fmla="*/ 2661803 w 5662117"/>
                    <a:gd name="connsiteY8" fmla="*/ 2789029 h 2789029"/>
                    <a:gd name="connsiteX9" fmla="*/ 5662118 w 5662117"/>
                    <a:gd name="connsiteY9" fmla="*/ 2789029 h 2789029"/>
                    <a:gd name="connsiteX10" fmla="*/ 5568720 w 5662117"/>
                    <a:gd name="connsiteY10" fmla="*/ 2789029 h 2789029"/>
                    <a:gd name="connsiteX11" fmla="*/ 5568720 w 5662117"/>
                    <a:gd name="connsiteY11" fmla="*/ 2768020 h 2789029"/>
                    <a:gd name="connsiteX12" fmla="*/ 5662118 w 5662117"/>
                    <a:gd name="connsiteY12" fmla="*/ 2768020 h 2789029"/>
                    <a:gd name="connsiteX13" fmla="*/ 5662118 w 5662117"/>
                    <a:gd name="connsiteY13" fmla="*/ 2789029 h 2789029"/>
                    <a:gd name="connsiteX14" fmla="*/ 5475386 w 5662117"/>
                    <a:gd name="connsiteY14" fmla="*/ 2789029 h 2789029"/>
                    <a:gd name="connsiteX15" fmla="*/ 5381988 w 5662117"/>
                    <a:gd name="connsiteY15" fmla="*/ 2789029 h 2789029"/>
                    <a:gd name="connsiteX16" fmla="*/ 5381988 w 5662117"/>
                    <a:gd name="connsiteY16" fmla="*/ 2768020 h 2789029"/>
                    <a:gd name="connsiteX17" fmla="*/ 5475386 w 5662117"/>
                    <a:gd name="connsiteY17" fmla="*/ 2768020 h 2789029"/>
                    <a:gd name="connsiteX18" fmla="*/ 5475386 w 5662117"/>
                    <a:gd name="connsiteY18" fmla="*/ 2789029 h 2789029"/>
                    <a:gd name="connsiteX19" fmla="*/ 5288654 w 5662117"/>
                    <a:gd name="connsiteY19" fmla="*/ 2789029 h 2789029"/>
                    <a:gd name="connsiteX20" fmla="*/ 5195257 w 5662117"/>
                    <a:gd name="connsiteY20" fmla="*/ 2789029 h 2789029"/>
                    <a:gd name="connsiteX21" fmla="*/ 5195257 w 5662117"/>
                    <a:gd name="connsiteY21" fmla="*/ 2768020 h 2789029"/>
                    <a:gd name="connsiteX22" fmla="*/ 5288654 w 5662117"/>
                    <a:gd name="connsiteY22" fmla="*/ 2768020 h 2789029"/>
                    <a:gd name="connsiteX23" fmla="*/ 5288654 w 5662117"/>
                    <a:gd name="connsiteY23" fmla="*/ 2789029 h 2789029"/>
                    <a:gd name="connsiteX24" fmla="*/ 5101922 w 5662117"/>
                    <a:gd name="connsiteY24" fmla="*/ 2789029 h 2789029"/>
                    <a:gd name="connsiteX25" fmla="*/ 5008524 w 5662117"/>
                    <a:gd name="connsiteY25" fmla="*/ 2789029 h 2789029"/>
                    <a:gd name="connsiteX26" fmla="*/ 5008524 w 5662117"/>
                    <a:gd name="connsiteY26" fmla="*/ 2768020 h 2789029"/>
                    <a:gd name="connsiteX27" fmla="*/ 5101922 w 5662117"/>
                    <a:gd name="connsiteY27" fmla="*/ 2768020 h 2789029"/>
                    <a:gd name="connsiteX28" fmla="*/ 5101922 w 5662117"/>
                    <a:gd name="connsiteY28" fmla="*/ 2789029 h 2789029"/>
                    <a:gd name="connsiteX29" fmla="*/ 4915191 w 5662117"/>
                    <a:gd name="connsiteY29" fmla="*/ 2789029 h 2789029"/>
                    <a:gd name="connsiteX30" fmla="*/ 4821793 w 5662117"/>
                    <a:gd name="connsiteY30" fmla="*/ 2789029 h 2789029"/>
                    <a:gd name="connsiteX31" fmla="*/ 4821793 w 5662117"/>
                    <a:gd name="connsiteY31" fmla="*/ 2768020 h 2789029"/>
                    <a:gd name="connsiteX32" fmla="*/ 4915191 w 5662117"/>
                    <a:gd name="connsiteY32" fmla="*/ 2768020 h 2789029"/>
                    <a:gd name="connsiteX33" fmla="*/ 4915191 w 5662117"/>
                    <a:gd name="connsiteY33" fmla="*/ 2789029 h 2789029"/>
                    <a:gd name="connsiteX34" fmla="*/ 4728459 w 5662117"/>
                    <a:gd name="connsiteY34" fmla="*/ 2789029 h 2789029"/>
                    <a:gd name="connsiteX35" fmla="*/ 4635061 w 5662117"/>
                    <a:gd name="connsiteY35" fmla="*/ 2789029 h 2789029"/>
                    <a:gd name="connsiteX36" fmla="*/ 4635061 w 5662117"/>
                    <a:gd name="connsiteY36" fmla="*/ 2768020 h 2789029"/>
                    <a:gd name="connsiteX37" fmla="*/ 4728459 w 5662117"/>
                    <a:gd name="connsiteY37" fmla="*/ 2768020 h 2789029"/>
                    <a:gd name="connsiteX38" fmla="*/ 4728459 w 5662117"/>
                    <a:gd name="connsiteY38" fmla="*/ 2789029 h 2789029"/>
                    <a:gd name="connsiteX39" fmla="*/ 4541727 w 5662117"/>
                    <a:gd name="connsiteY39" fmla="*/ 2789029 h 2789029"/>
                    <a:gd name="connsiteX40" fmla="*/ 4448329 w 5662117"/>
                    <a:gd name="connsiteY40" fmla="*/ 2789029 h 2789029"/>
                    <a:gd name="connsiteX41" fmla="*/ 4448329 w 5662117"/>
                    <a:gd name="connsiteY41" fmla="*/ 2768020 h 2789029"/>
                    <a:gd name="connsiteX42" fmla="*/ 4541727 w 5662117"/>
                    <a:gd name="connsiteY42" fmla="*/ 2768020 h 2789029"/>
                    <a:gd name="connsiteX43" fmla="*/ 4541727 w 5662117"/>
                    <a:gd name="connsiteY43" fmla="*/ 2789029 h 2789029"/>
                    <a:gd name="connsiteX44" fmla="*/ 4354995 w 5662117"/>
                    <a:gd name="connsiteY44" fmla="*/ 2789029 h 2789029"/>
                    <a:gd name="connsiteX45" fmla="*/ 4261598 w 5662117"/>
                    <a:gd name="connsiteY45" fmla="*/ 2789029 h 2789029"/>
                    <a:gd name="connsiteX46" fmla="*/ 4261598 w 5662117"/>
                    <a:gd name="connsiteY46" fmla="*/ 2768020 h 2789029"/>
                    <a:gd name="connsiteX47" fmla="*/ 4354995 w 5662117"/>
                    <a:gd name="connsiteY47" fmla="*/ 2768020 h 2789029"/>
                    <a:gd name="connsiteX48" fmla="*/ 4354995 w 5662117"/>
                    <a:gd name="connsiteY48" fmla="*/ 2789029 h 2789029"/>
                    <a:gd name="connsiteX49" fmla="*/ 4168263 w 5662117"/>
                    <a:gd name="connsiteY49" fmla="*/ 2789029 h 2789029"/>
                    <a:gd name="connsiteX50" fmla="*/ 4074865 w 5662117"/>
                    <a:gd name="connsiteY50" fmla="*/ 2789029 h 2789029"/>
                    <a:gd name="connsiteX51" fmla="*/ 4074865 w 5662117"/>
                    <a:gd name="connsiteY51" fmla="*/ 2768020 h 2789029"/>
                    <a:gd name="connsiteX52" fmla="*/ 4168263 w 5662117"/>
                    <a:gd name="connsiteY52" fmla="*/ 2768020 h 2789029"/>
                    <a:gd name="connsiteX53" fmla="*/ 4168263 w 5662117"/>
                    <a:gd name="connsiteY53" fmla="*/ 2789029 h 2789029"/>
                    <a:gd name="connsiteX54" fmla="*/ 3981532 w 5662117"/>
                    <a:gd name="connsiteY54" fmla="*/ 2789029 h 2789029"/>
                    <a:gd name="connsiteX55" fmla="*/ 3888134 w 5662117"/>
                    <a:gd name="connsiteY55" fmla="*/ 2789029 h 2789029"/>
                    <a:gd name="connsiteX56" fmla="*/ 3888134 w 5662117"/>
                    <a:gd name="connsiteY56" fmla="*/ 2768020 h 2789029"/>
                    <a:gd name="connsiteX57" fmla="*/ 3981532 w 5662117"/>
                    <a:gd name="connsiteY57" fmla="*/ 2768020 h 2789029"/>
                    <a:gd name="connsiteX58" fmla="*/ 3981532 w 5662117"/>
                    <a:gd name="connsiteY58" fmla="*/ 2789029 h 2789029"/>
                    <a:gd name="connsiteX59" fmla="*/ 3794799 w 5662117"/>
                    <a:gd name="connsiteY59" fmla="*/ 2789029 h 2789029"/>
                    <a:gd name="connsiteX60" fmla="*/ 3701402 w 5662117"/>
                    <a:gd name="connsiteY60" fmla="*/ 2789029 h 2789029"/>
                    <a:gd name="connsiteX61" fmla="*/ 3701402 w 5662117"/>
                    <a:gd name="connsiteY61" fmla="*/ 2768020 h 2789029"/>
                    <a:gd name="connsiteX62" fmla="*/ 3794799 w 5662117"/>
                    <a:gd name="connsiteY62" fmla="*/ 2768020 h 2789029"/>
                    <a:gd name="connsiteX63" fmla="*/ 3794799 w 5662117"/>
                    <a:gd name="connsiteY63" fmla="*/ 2789029 h 2789029"/>
                    <a:gd name="connsiteX64" fmla="*/ 3608068 w 5662117"/>
                    <a:gd name="connsiteY64" fmla="*/ 2789029 h 2789029"/>
                    <a:gd name="connsiteX65" fmla="*/ 3514670 w 5662117"/>
                    <a:gd name="connsiteY65" fmla="*/ 2789029 h 2789029"/>
                    <a:gd name="connsiteX66" fmla="*/ 3514670 w 5662117"/>
                    <a:gd name="connsiteY66" fmla="*/ 2768020 h 2789029"/>
                    <a:gd name="connsiteX67" fmla="*/ 3608068 w 5662117"/>
                    <a:gd name="connsiteY67" fmla="*/ 2768020 h 2789029"/>
                    <a:gd name="connsiteX68" fmla="*/ 3608068 w 5662117"/>
                    <a:gd name="connsiteY68" fmla="*/ 2789029 h 2789029"/>
                    <a:gd name="connsiteX69" fmla="*/ 3421336 w 5662117"/>
                    <a:gd name="connsiteY69" fmla="*/ 2789029 h 2789029"/>
                    <a:gd name="connsiteX70" fmla="*/ 3327938 w 5662117"/>
                    <a:gd name="connsiteY70" fmla="*/ 2789029 h 2789029"/>
                    <a:gd name="connsiteX71" fmla="*/ 3327938 w 5662117"/>
                    <a:gd name="connsiteY71" fmla="*/ 2768020 h 2789029"/>
                    <a:gd name="connsiteX72" fmla="*/ 3421336 w 5662117"/>
                    <a:gd name="connsiteY72" fmla="*/ 2768020 h 2789029"/>
                    <a:gd name="connsiteX73" fmla="*/ 3421336 w 5662117"/>
                    <a:gd name="connsiteY73" fmla="*/ 2789029 h 2789029"/>
                    <a:gd name="connsiteX74" fmla="*/ 3234604 w 5662117"/>
                    <a:gd name="connsiteY74" fmla="*/ 2789029 h 2789029"/>
                    <a:gd name="connsiteX75" fmla="*/ 3141207 w 5662117"/>
                    <a:gd name="connsiteY75" fmla="*/ 2789029 h 2789029"/>
                    <a:gd name="connsiteX76" fmla="*/ 3141207 w 5662117"/>
                    <a:gd name="connsiteY76" fmla="*/ 2768020 h 2789029"/>
                    <a:gd name="connsiteX77" fmla="*/ 3234604 w 5662117"/>
                    <a:gd name="connsiteY77" fmla="*/ 2768020 h 2789029"/>
                    <a:gd name="connsiteX78" fmla="*/ 3234604 w 5662117"/>
                    <a:gd name="connsiteY78" fmla="*/ 2789029 h 2789029"/>
                    <a:gd name="connsiteX79" fmla="*/ 3047873 w 5662117"/>
                    <a:gd name="connsiteY79" fmla="*/ 2789029 h 2789029"/>
                    <a:gd name="connsiteX80" fmla="*/ 2954475 w 5662117"/>
                    <a:gd name="connsiteY80" fmla="*/ 2789029 h 2789029"/>
                    <a:gd name="connsiteX81" fmla="*/ 2954475 w 5662117"/>
                    <a:gd name="connsiteY81" fmla="*/ 2768020 h 2789029"/>
                    <a:gd name="connsiteX82" fmla="*/ 3047873 w 5662117"/>
                    <a:gd name="connsiteY82" fmla="*/ 2768020 h 2789029"/>
                    <a:gd name="connsiteX83" fmla="*/ 3047873 w 5662117"/>
                    <a:gd name="connsiteY83" fmla="*/ 2789029 h 2789029"/>
                    <a:gd name="connsiteX84" fmla="*/ 2861141 w 5662117"/>
                    <a:gd name="connsiteY84" fmla="*/ 2789029 h 2789029"/>
                    <a:gd name="connsiteX85" fmla="*/ 2767743 w 5662117"/>
                    <a:gd name="connsiteY85" fmla="*/ 2789029 h 2789029"/>
                    <a:gd name="connsiteX86" fmla="*/ 2767743 w 5662117"/>
                    <a:gd name="connsiteY86" fmla="*/ 2768020 h 2789029"/>
                    <a:gd name="connsiteX87" fmla="*/ 2861141 w 5662117"/>
                    <a:gd name="connsiteY87" fmla="*/ 2768020 h 2789029"/>
                    <a:gd name="connsiteX88" fmla="*/ 2861141 w 5662117"/>
                    <a:gd name="connsiteY88" fmla="*/ 2789029 h 2789029"/>
                    <a:gd name="connsiteX89" fmla="*/ 772775 w 5662117"/>
                    <a:gd name="connsiteY89" fmla="*/ 2788902 h 2789029"/>
                    <a:gd name="connsiteX90" fmla="*/ 720951 w 5662117"/>
                    <a:gd name="connsiteY90" fmla="*/ 2787056 h 2789029"/>
                    <a:gd name="connsiteX91" fmla="*/ 722479 w 5662117"/>
                    <a:gd name="connsiteY91" fmla="*/ 2766110 h 2789029"/>
                    <a:gd name="connsiteX92" fmla="*/ 772839 w 5662117"/>
                    <a:gd name="connsiteY92" fmla="*/ 2767892 h 2789029"/>
                    <a:gd name="connsiteX93" fmla="*/ 814476 w 5662117"/>
                    <a:gd name="connsiteY93" fmla="*/ 2766683 h 2789029"/>
                    <a:gd name="connsiteX94" fmla="*/ 815686 w 5662117"/>
                    <a:gd name="connsiteY94" fmla="*/ 2787629 h 2789029"/>
                    <a:gd name="connsiteX95" fmla="*/ 772903 w 5662117"/>
                    <a:gd name="connsiteY95" fmla="*/ 2788838 h 2789029"/>
                    <a:gd name="connsiteX96" fmla="*/ 909657 w 5662117"/>
                    <a:gd name="connsiteY96" fmla="*/ 2776806 h 2789029"/>
                    <a:gd name="connsiteX97" fmla="*/ 905773 w 5662117"/>
                    <a:gd name="connsiteY97" fmla="*/ 2756178 h 2789029"/>
                    <a:gd name="connsiteX98" fmla="*/ 995223 w 5662117"/>
                    <a:gd name="connsiteY98" fmla="*/ 2734531 h 2789029"/>
                    <a:gd name="connsiteX99" fmla="*/ 1001590 w 5662117"/>
                    <a:gd name="connsiteY99" fmla="*/ 2754523 h 2789029"/>
                    <a:gd name="connsiteX100" fmla="*/ 909657 w 5662117"/>
                    <a:gd name="connsiteY100" fmla="*/ 2776806 h 2789029"/>
                    <a:gd name="connsiteX101" fmla="*/ 627172 w 5662117"/>
                    <a:gd name="connsiteY101" fmla="*/ 2774768 h 2789029"/>
                    <a:gd name="connsiteX102" fmla="*/ 608263 w 5662117"/>
                    <a:gd name="connsiteY102" fmla="*/ 2771012 h 2789029"/>
                    <a:gd name="connsiteX103" fmla="*/ 607881 w 5662117"/>
                    <a:gd name="connsiteY103" fmla="*/ 2771012 h 2789029"/>
                    <a:gd name="connsiteX104" fmla="*/ 594765 w 5662117"/>
                    <a:gd name="connsiteY104" fmla="*/ 2767765 h 2789029"/>
                    <a:gd name="connsiteX105" fmla="*/ 559431 w 5662117"/>
                    <a:gd name="connsiteY105" fmla="*/ 2758470 h 2789029"/>
                    <a:gd name="connsiteX106" fmla="*/ 551346 w 5662117"/>
                    <a:gd name="connsiteY106" fmla="*/ 2756114 h 2789029"/>
                    <a:gd name="connsiteX107" fmla="*/ 535748 w 5662117"/>
                    <a:gd name="connsiteY107" fmla="*/ 2751403 h 2789029"/>
                    <a:gd name="connsiteX108" fmla="*/ 535557 w 5662117"/>
                    <a:gd name="connsiteY108" fmla="*/ 2751403 h 2789029"/>
                    <a:gd name="connsiteX109" fmla="*/ 542305 w 5662117"/>
                    <a:gd name="connsiteY109" fmla="*/ 2731412 h 2789029"/>
                    <a:gd name="connsiteX110" fmla="*/ 557203 w 5662117"/>
                    <a:gd name="connsiteY110" fmla="*/ 2735932 h 2789029"/>
                    <a:gd name="connsiteX111" fmla="*/ 565670 w 5662117"/>
                    <a:gd name="connsiteY111" fmla="*/ 2738415 h 2789029"/>
                    <a:gd name="connsiteX112" fmla="*/ 599604 w 5662117"/>
                    <a:gd name="connsiteY112" fmla="*/ 2747328 h 2789029"/>
                    <a:gd name="connsiteX113" fmla="*/ 612783 w 5662117"/>
                    <a:gd name="connsiteY113" fmla="*/ 2750512 h 2789029"/>
                    <a:gd name="connsiteX114" fmla="*/ 631183 w 5662117"/>
                    <a:gd name="connsiteY114" fmla="*/ 2754204 h 2789029"/>
                    <a:gd name="connsiteX115" fmla="*/ 627236 w 5662117"/>
                    <a:gd name="connsiteY115" fmla="*/ 2774832 h 2789029"/>
                    <a:gd name="connsiteX116" fmla="*/ 2487041 w 5662117"/>
                    <a:gd name="connsiteY116" fmla="*/ 2762672 h 2789029"/>
                    <a:gd name="connsiteX117" fmla="*/ 2400137 w 5662117"/>
                    <a:gd name="connsiteY117" fmla="*/ 2723708 h 2789029"/>
                    <a:gd name="connsiteX118" fmla="*/ 2410514 w 5662117"/>
                    <a:gd name="connsiteY118" fmla="*/ 2705436 h 2789029"/>
                    <a:gd name="connsiteX119" fmla="*/ 2493725 w 5662117"/>
                    <a:gd name="connsiteY119" fmla="*/ 2742744 h 2789029"/>
                    <a:gd name="connsiteX120" fmla="*/ 2487041 w 5662117"/>
                    <a:gd name="connsiteY120" fmla="*/ 2762672 h 2789029"/>
                    <a:gd name="connsiteX121" fmla="*/ 1090277 w 5662117"/>
                    <a:gd name="connsiteY121" fmla="*/ 2721416 h 2789029"/>
                    <a:gd name="connsiteX122" fmla="*/ 1081363 w 5662117"/>
                    <a:gd name="connsiteY122" fmla="*/ 2702380 h 2789029"/>
                    <a:gd name="connsiteX123" fmla="*/ 1084164 w 5662117"/>
                    <a:gd name="connsiteY123" fmla="*/ 2701043 h 2789029"/>
                    <a:gd name="connsiteX124" fmla="*/ 1088303 w 5662117"/>
                    <a:gd name="connsiteY124" fmla="*/ 2699070 h 2789029"/>
                    <a:gd name="connsiteX125" fmla="*/ 1110395 w 5662117"/>
                    <a:gd name="connsiteY125" fmla="*/ 2688692 h 2789029"/>
                    <a:gd name="connsiteX126" fmla="*/ 1124147 w 5662117"/>
                    <a:gd name="connsiteY126" fmla="*/ 2681498 h 2789029"/>
                    <a:gd name="connsiteX127" fmla="*/ 1131914 w 5662117"/>
                    <a:gd name="connsiteY127" fmla="*/ 2677360 h 2789029"/>
                    <a:gd name="connsiteX128" fmla="*/ 1142737 w 5662117"/>
                    <a:gd name="connsiteY128" fmla="*/ 2671566 h 2789029"/>
                    <a:gd name="connsiteX129" fmla="*/ 1149168 w 5662117"/>
                    <a:gd name="connsiteY129" fmla="*/ 2667810 h 2789029"/>
                    <a:gd name="connsiteX130" fmla="*/ 1153051 w 5662117"/>
                    <a:gd name="connsiteY130" fmla="*/ 2665518 h 2789029"/>
                    <a:gd name="connsiteX131" fmla="*/ 1162983 w 5662117"/>
                    <a:gd name="connsiteY131" fmla="*/ 2659597 h 2789029"/>
                    <a:gd name="connsiteX132" fmla="*/ 1173743 w 5662117"/>
                    <a:gd name="connsiteY132" fmla="*/ 2677678 h 2789029"/>
                    <a:gd name="connsiteX133" fmla="*/ 1163684 w 5662117"/>
                    <a:gd name="connsiteY133" fmla="*/ 2683662 h 2789029"/>
                    <a:gd name="connsiteX134" fmla="*/ 1159991 w 5662117"/>
                    <a:gd name="connsiteY134" fmla="*/ 2685891 h 2789029"/>
                    <a:gd name="connsiteX135" fmla="*/ 1152669 w 5662117"/>
                    <a:gd name="connsiteY135" fmla="*/ 2690156 h 2789029"/>
                    <a:gd name="connsiteX136" fmla="*/ 1141719 w 5662117"/>
                    <a:gd name="connsiteY136" fmla="*/ 2695950 h 2789029"/>
                    <a:gd name="connsiteX137" fmla="*/ 1134015 w 5662117"/>
                    <a:gd name="connsiteY137" fmla="*/ 2700025 h 2789029"/>
                    <a:gd name="connsiteX138" fmla="*/ 1119627 w 5662117"/>
                    <a:gd name="connsiteY138" fmla="*/ 2707537 h 2789029"/>
                    <a:gd name="connsiteX139" fmla="*/ 1119372 w 5662117"/>
                    <a:gd name="connsiteY139" fmla="*/ 2707664 h 2789029"/>
                    <a:gd name="connsiteX140" fmla="*/ 1097025 w 5662117"/>
                    <a:gd name="connsiteY140" fmla="*/ 2718169 h 2789029"/>
                    <a:gd name="connsiteX141" fmla="*/ 1093078 w 5662117"/>
                    <a:gd name="connsiteY141" fmla="*/ 2720015 h 2789029"/>
                    <a:gd name="connsiteX142" fmla="*/ 1090086 w 5662117"/>
                    <a:gd name="connsiteY142" fmla="*/ 2721416 h 2789029"/>
                    <a:gd name="connsiteX143" fmla="*/ 447570 w 5662117"/>
                    <a:gd name="connsiteY143" fmla="*/ 2716387 h 2789029"/>
                    <a:gd name="connsiteX144" fmla="*/ 431717 w 5662117"/>
                    <a:gd name="connsiteY144" fmla="*/ 2709001 h 2789029"/>
                    <a:gd name="connsiteX145" fmla="*/ 424078 w 5662117"/>
                    <a:gd name="connsiteY145" fmla="*/ 2705118 h 2789029"/>
                    <a:gd name="connsiteX146" fmla="*/ 420385 w 5662117"/>
                    <a:gd name="connsiteY146" fmla="*/ 2703144 h 2789029"/>
                    <a:gd name="connsiteX147" fmla="*/ 398548 w 5662117"/>
                    <a:gd name="connsiteY147" fmla="*/ 2691557 h 2789029"/>
                    <a:gd name="connsiteX148" fmla="*/ 389317 w 5662117"/>
                    <a:gd name="connsiteY148" fmla="*/ 2686336 h 2789029"/>
                    <a:gd name="connsiteX149" fmla="*/ 364550 w 5662117"/>
                    <a:gd name="connsiteY149" fmla="*/ 2671566 h 2789029"/>
                    <a:gd name="connsiteX150" fmla="*/ 375310 w 5662117"/>
                    <a:gd name="connsiteY150" fmla="*/ 2653548 h 2789029"/>
                    <a:gd name="connsiteX151" fmla="*/ 400139 w 5662117"/>
                    <a:gd name="connsiteY151" fmla="*/ 2668319 h 2789029"/>
                    <a:gd name="connsiteX152" fmla="*/ 408161 w 5662117"/>
                    <a:gd name="connsiteY152" fmla="*/ 2672839 h 2789029"/>
                    <a:gd name="connsiteX153" fmla="*/ 408353 w 5662117"/>
                    <a:gd name="connsiteY153" fmla="*/ 2672967 h 2789029"/>
                    <a:gd name="connsiteX154" fmla="*/ 430189 w 5662117"/>
                    <a:gd name="connsiteY154" fmla="*/ 2684554 h 2789029"/>
                    <a:gd name="connsiteX155" fmla="*/ 434073 w 5662117"/>
                    <a:gd name="connsiteY155" fmla="*/ 2686655 h 2789029"/>
                    <a:gd name="connsiteX156" fmla="*/ 440631 w 5662117"/>
                    <a:gd name="connsiteY156" fmla="*/ 2690029 h 2789029"/>
                    <a:gd name="connsiteX157" fmla="*/ 456483 w 5662117"/>
                    <a:gd name="connsiteY157" fmla="*/ 2697414 h 2789029"/>
                    <a:gd name="connsiteX158" fmla="*/ 447634 w 5662117"/>
                    <a:gd name="connsiteY158" fmla="*/ 2716450 h 2789029"/>
                    <a:gd name="connsiteX159" fmla="*/ 2322274 w 5662117"/>
                    <a:gd name="connsiteY159" fmla="*/ 2668828 h 2789029"/>
                    <a:gd name="connsiteX160" fmla="*/ 2256252 w 5662117"/>
                    <a:gd name="connsiteY160" fmla="*/ 2600260 h 2789029"/>
                    <a:gd name="connsiteX161" fmla="*/ 2272678 w 5662117"/>
                    <a:gd name="connsiteY161" fmla="*/ 2587145 h 2789029"/>
                    <a:gd name="connsiteX162" fmla="*/ 2335962 w 5662117"/>
                    <a:gd name="connsiteY162" fmla="*/ 2652912 h 2789029"/>
                    <a:gd name="connsiteX163" fmla="*/ 2322274 w 5662117"/>
                    <a:gd name="connsiteY163" fmla="*/ 2668828 h 2789029"/>
                    <a:gd name="connsiteX164" fmla="*/ 1251988 w 5662117"/>
                    <a:gd name="connsiteY164" fmla="*/ 2624071 h 2789029"/>
                    <a:gd name="connsiteX165" fmla="*/ 1238809 w 5662117"/>
                    <a:gd name="connsiteY165" fmla="*/ 2607709 h 2789029"/>
                    <a:gd name="connsiteX166" fmla="*/ 1246194 w 5662117"/>
                    <a:gd name="connsiteY166" fmla="*/ 2601725 h 2789029"/>
                    <a:gd name="connsiteX167" fmla="*/ 1253070 w 5662117"/>
                    <a:gd name="connsiteY167" fmla="*/ 2596122 h 2789029"/>
                    <a:gd name="connsiteX168" fmla="*/ 1262620 w 5662117"/>
                    <a:gd name="connsiteY168" fmla="*/ 2588355 h 2789029"/>
                    <a:gd name="connsiteX169" fmla="*/ 1268159 w 5662117"/>
                    <a:gd name="connsiteY169" fmla="*/ 2583453 h 2789029"/>
                    <a:gd name="connsiteX170" fmla="*/ 1271533 w 5662117"/>
                    <a:gd name="connsiteY170" fmla="*/ 2580396 h 2789029"/>
                    <a:gd name="connsiteX171" fmla="*/ 1289805 w 5662117"/>
                    <a:gd name="connsiteY171" fmla="*/ 2563971 h 2789029"/>
                    <a:gd name="connsiteX172" fmla="*/ 1300756 w 5662117"/>
                    <a:gd name="connsiteY172" fmla="*/ 2553211 h 2789029"/>
                    <a:gd name="connsiteX173" fmla="*/ 1307058 w 5662117"/>
                    <a:gd name="connsiteY173" fmla="*/ 2546972 h 2789029"/>
                    <a:gd name="connsiteX174" fmla="*/ 1307696 w 5662117"/>
                    <a:gd name="connsiteY174" fmla="*/ 2546335 h 2789029"/>
                    <a:gd name="connsiteX175" fmla="*/ 1322466 w 5662117"/>
                    <a:gd name="connsiteY175" fmla="*/ 2561233 h 2789029"/>
                    <a:gd name="connsiteX176" fmla="*/ 1321766 w 5662117"/>
                    <a:gd name="connsiteY176" fmla="*/ 2561934 h 2789029"/>
                    <a:gd name="connsiteX177" fmla="*/ 1315590 w 5662117"/>
                    <a:gd name="connsiteY177" fmla="*/ 2568109 h 2789029"/>
                    <a:gd name="connsiteX178" fmla="*/ 1303939 w 5662117"/>
                    <a:gd name="connsiteY178" fmla="*/ 2579442 h 2789029"/>
                    <a:gd name="connsiteX179" fmla="*/ 1285413 w 5662117"/>
                    <a:gd name="connsiteY179" fmla="*/ 2596058 h 2789029"/>
                    <a:gd name="connsiteX180" fmla="*/ 1282229 w 5662117"/>
                    <a:gd name="connsiteY180" fmla="*/ 2598923 h 2789029"/>
                    <a:gd name="connsiteX181" fmla="*/ 1275799 w 5662117"/>
                    <a:gd name="connsiteY181" fmla="*/ 2604526 h 2789029"/>
                    <a:gd name="connsiteX182" fmla="*/ 1266185 w 5662117"/>
                    <a:gd name="connsiteY182" fmla="*/ 2612293 h 2789029"/>
                    <a:gd name="connsiteX183" fmla="*/ 1259373 w 5662117"/>
                    <a:gd name="connsiteY183" fmla="*/ 2617832 h 2789029"/>
                    <a:gd name="connsiteX184" fmla="*/ 1251861 w 5662117"/>
                    <a:gd name="connsiteY184" fmla="*/ 2623944 h 2789029"/>
                    <a:gd name="connsiteX185" fmla="*/ 287196 w 5662117"/>
                    <a:gd name="connsiteY185" fmla="*/ 2616558 h 2789029"/>
                    <a:gd name="connsiteX186" fmla="*/ 274972 w 5662117"/>
                    <a:gd name="connsiteY186" fmla="*/ 2606436 h 2789029"/>
                    <a:gd name="connsiteX187" fmla="*/ 271661 w 5662117"/>
                    <a:gd name="connsiteY187" fmla="*/ 2603698 h 2789029"/>
                    <a:gd name="connsiteX188" fmla="*/ 265295 w 5662117"/>
                    <a:gd name="connsiteY188" fmla="*/ 2598414 h 2789029"/>
                    <a:gd name="connsiteX189" fmla="*/ 265104 w 5662117"/>
                    <a:gd name="connsiteY189" fmla="*/ 2598223 h 2789029"/>
                    <a:gd name="connsiteX190" fmla="*/ 237346 w 5662117"/>
                    <a:gd name="connsiteY190" fmla="*/ 2572884 h 2789029"/>
                    <a:gd name="connsiteX191" fmla="*/ 217546 w 5662117"/>
                    <a:gd name="connsiteY191" fmla="*/ 2552893 h 2789029"/>
                    <a:gd name="connsiteX192" fmla="*/ 232444 w 5662117"/>
                    <a:gd name="connsiteY192" fmla="*/ 2538123 h 2789029"/>
                    <a:gd name="connsiteX193" fmla="*/ 252053 w 5662117"/>
                    <a:gd name="connsiteY193" fmla="*/ 2557923 h 2789029"/>
                    <a:gd name="connsiteX194" fmla="*/ 279111 w 5662117"/>
                    <a:gd name="connsiteY194" fmla="*/ 2582625 h 2789029"/>
                    <a:gd name="connsiteX195" fmla="*/ 284968 w 5662117"/>
                    <a:gd name="connsiteY195" fmla="*/ 2587464 h 2789029"/>
                    <a:gd name="connsiteX196" fmla="*/ 288406 w 5662117"/>
                    <a:gd name="connsiteY196" fmla="*/ 2590265 h 2789029"/>
                    <a:gd name="connsiteX197" fmla="*/ 300630 w 5662117"/>
                    <a:gd name="connsiteY197" fmla="*/ 2600324 h 2789029"/>
                    <a:gd name="connsiteX198" fmla="*/ 287260 w 5662117"/>
                    <a:gd name="connsiteY198" fmla="*/ 2616558 h 2789029"/>
                    <a:gd name="connsiteX199" fmla="*/ 2204046 w 5662117"/>
                    <a:gd name="connsiteY199" fmla="*/ 2520678 h 2789029"/>
                    <a:gd name="connsiteX200" fmla="*/ 2193414 w 5662117"/>
                    <a:gd name="connsiteY200" fmla="*/ 2499414 h 2789029"/>
                    <a:gd name="connsiteX201" fmla="*/ 2174187 w 5662117"/>
                    <a:gd name="connsiteY201" fmla="*/ 2452938 h 2789029"/>
                    <a:gd name="connsiteX202" fmla="*/ 2167502 w 5662117"/>
                    <a:gd name="connsiteY202" fmla="*/ 2432755 h 2789029"/>
                    <a:gd name="connsiteX203" fmla="*/ 2187557 w 5662117"/>
                    <a:gd name="connsiteY203" fmla="*/ 2426516 h 2789029"/>
                    <a:gd name="connsiteX204" fmla="*/ 2193987 w 5662117"/>
                    <a:gd name="connsiteY204" fmla="*/ 2445807 h 2789029"/>
                    <a:gd name="connsiteX205" fmla="*/ 2212450 w 5662117"/>
                    <a:gd name="connsiteY205" fmla="*/ 2490437 h 2789029"/>
                    <a:gd name="connsiteX206" fmla="*/ 2222637 w 5662117"/>
                    <a:gd name="connsiteY206" fmla="*/ 2510746 h 2789029"/>
                    <a:gd name="connsiteX207" fmla="*/ 2204110 w 5662117"/>
                    <a:gd name="connsiteY207" fmla="*/ 2520614 h 2789029"/>
                    <a:gd name="connsiteX208" fmla="*/ 1385368 w 5662117"/>
                    <a:gd name="connsiteY208" fmla="*/ 2490182 h 2789029"/>
                    <a:gd name="connsiteX209" fmla="*/ 1368496 w 5662117"/>
                    <a:gd name="connsiteY209" fmla="*/ 2477640 h 2789029"/>
                    <a:gd name="connsiteX210" fmla="*/ 1389442 w 5662117"/>
                    <a:gd name="connsiteY210" fmla="*/ 2449436 h 2789029"/>
                    <a:gd name="connsiteX211" fmla="*/ 1391416 w 5662117"/>
                    <a:gd name="connsiteY211" fmla="*/ 2446507 h 2789029"/>
                    <a:gd name="connsiteX212" fmla="*/ 1406378 w 5662117"/>
                    <a:gd name="connsiteY212" fmla="*/ 2424161 h 2789029"/>
                    <a:gd name="connsiteX213" fmla="*/ 1408478 w 5662117"/>
                    <a:gd name="connsiteY213" fmla="*/ 2421041 h 2789029"/>
                    <a:gd name="connsiteX214" fmla="*/ 1412681 w 5662117"/>
                    <a:gd name="connsiteY214" fmla="*/ 2414420 h 2789029"/>
                    <a:gd name="connsiteX215" fmla="*/ 1412808 w 5662117"/>
                    <a:gd name="connsiteY215" fmla="*/ 2414229 h 2789029"/>
                    <a:gd name="connsiteX216" fmla="*/ 1420448 w 5662117"/>
                    <a:gd name="connsiteY216" fmla="*/ 2401432 h 2789029"/>
                    <a:gd name="connsiteX217" fmla="*/ 1438465 w 5662117"/>
                    <a:gd name="connsiteY217" fmla="*/ 2412191 h 2789029"/>
                    <a:gd name="connsiteX218" fmla="*/ 1430889 w 5662117"/>
                    <a:gd name="connsiteY218" fmla="*/ 2424925 h 2789029"/>
                    <a:gd name="connsiteX219" fmla="*/ 1425859 w 5662117"/>
                    <a:gd name="connsiteY219" fmla="*/ 2432819 h 2789029"/>
                    <a:gd name="connsiteX220" fmla="*/ 1423886 w 5662117"/>
                    <a:gd name="connsiteY220" fmla="*/ 2435748 h 2789029"/>
                    <a:gd name="connsiteX221" fmla="*/ 1408924 w 5662117"/>
                    <a:gd name="connsiteY221" fmla="*/ 2458158 h 2789029"/>
                    <a:gd name="connsiteX222" fmla="*/ 1406504 w 5662117"/>
                    <a:gd name="connsiteY222" fmla="*/ 2461724 h 2789029"/>
                    <a:gd name="connsiteX223" fmla="*/ 1406378 w 5662117"/>
                    <a:gd name="connsiteY223" fmla="*/ 2461914 h 2789029"/>
                    <a:gd name="connsiteX224" fmla="*/ 1385368 w 5662117"/>
                    <a:gd name="connsiteY224" fmla="*/ 2490182 h 2789029"/>
                    <a:gd name="connsiteX225" fmla="*/ 155854 w 5662117"/>
                    <a:gd name="connsiteY225" fmla="*/ 2480823 h 2789029"/>
                    <a:gd name="connsiteX226" fmla="*/ 139937 w 5662117"/>
                    <a:gd name="connsiteY226" fmla="*/ 2459113 h 2789029"/>
                    <a:gd name="connsiteX227" fmla="*/ 130960 w 5662117"/>
                    <a:gd name="connsiteY227" fmla="*/ 2445743 h 2789029"/>
                    <a:gd name="connsiteX228" fmla="*/ 126122 w 5662117"/>
                    <a:gd name="connsiteY228" fmla="*/ 2438485 h 2789029"/>
                    <a:gd name="connsiteX229" fmla="*/ 119310 w 5662117"/>
                    <a:gd name="connsiteY229" fmla="*/ 2428172 h 2789029"/>
                    <a:gd name="connsiteX230" fmla="*/ 114916 w 5662117"/>
                    <a:gd name="connsiteY230" fmla="*/ 2420914 h 2789029"/>
                    <a:gd name="connsiteX231" fmla="*/ 112752 w 5662117"/>
                    <a:gd name="connsiteY231" fmla="*/ 2417221 h 2789029"/>
                    <a:gd name="connsiteX232" fmla="*/ 103839 w 5662117"/>
                    <a:gd name="connsiteY232" fmla="*/ 2402196 h 2789029"/>
                    <a:gd name="connsiteX233" fmla="*/ 121920 w 5662117"/>
                    <a:gd name="connsiteY233" fmla="*/ 2391436 h 2789029"/>
                    <a:gd name="connsiteX234" fmla="*/ 130833 w 5662117"/>
                    <a:gd name="connsiteY234" fmla="*/ 2406398 h 2789029"/>
                    <a:gd name="connsiteX235" fmla="*/ 133062 w 5662117"/>
                    <a:gd name="connsiteY235" fmla="*/ 2410218 h 2789029"/>
                    <a:gd name="connsiteX236" fmla="*/ 137009 w 5662117"/>
                    <a:gd name="connsiteY236" fmla="*/ 2416712 h 2789029"/>
                    <a:gd name="connsiteX237" fmla="*/ 143757 w 5662117"/>
                    <a:gd name="connsiteY237" fmla="*/ 2426898 h 2789029"/>
                    <a:gd name="connsiteX238" fmla="*/ 148596 w 5662117"/>
                    <a:gd name="connsiteY238" fmla="*/ 2434220 h 2789029"/>
                    <a:gd name="connsiteX239" fmla="*/ 157254 w 5662117"/>
                    <a:gd name="connsiteY239" fmla="*/ 2447144 h 2789029"/>
                    <a:gd name="connsiteX240" fmla="*/ 172917 w 5662117"/>
                    <a:gd name="connsiteY240" fmla="*/ 2468408 h 2789029"/>
                    <a:gd name="connsiteX241" fmla="*/ 155981 w 5662117"/>
                    <a:gd name="connsiteY241" fmla="*/ 2480823 h 2789029"/>
                    <a:gd name="connsiteX242" fmla="*/ 2147893 w 5662117"/>
                    <a:gd name="connsiteY242" fmla="*/ 2339549 h 2789029"/>
                    <a:gd name="connsiteX243" fmla="*/ 2144837 w 5662117"/>
                    <a:gd name="connsiteY243" fmla="*/ 2284350 h 2789029"/>
                    <a:gd name="connsiteX244" fmla="*/ 2146429 w 5662117"/>
                    <a:gd name="connsiteY244" fmla="*/ 2244305 h 2789029"/>
                    <a:gd name="connsiteX245" fmla="*/ 2167374 w 5662117"/>
                    <a:gd name="connsiteY245" fmla="*/ 2246024 h 2789029"/>
                    <a:gd name="connsiteX246" fmla="*/ 2165846 w 5662117"/>
                    <a:gd name="connsiteY246" fmla="*/ 2284414 h 2789029"/>
                    <a:gd name="connsiteX247" fmla="*/ 2168776 w 5662117"/>
                    <a:gd name="connsiteY247" fmla="*/ 2337257 h 2789029"/>
                    <a:gd name="connsiteX248" fmla="*/ 2147893 w 5662117"/>
                    <a:gd name="connsiteY248" fmla="*/ 2339612 h 2789029"/>
                    <a:gd name="connsiteX249" fmla="*/ 1482267 w 5662117"/>
                    <a:gd name="connsiteY249" fmla="*/ 2328280 h 2789029"/>
                    <a:gd name="connsiteX250" fmla="*/ 1463040 w 5662117"/>
                    <a:gd name="connsiteY250" fmla="*/ 2319876 h 2789029"/>
                    <a:gd name="connsiteX251" fmla="*/ 1467051 w 5662117"/>
                    <a:gd name="connsiteY251" fmla="*/ 2310454 h 2789029"/>
                    <a:gd name="connsiteX252" fmla="*/ 1473800 w 5662117"/>
                    <a:gd name="connsiteY252" fmla="*/ 2294346 h 2789029"/>
                    <a:gd name="connsiteX253" fmla="*/ 1477938 w 5662117"/>
                    <a:gd name="connsiteY253" fmla="*/ 2283905 h 2789029"/>
                    <a:gd name="connsiteX254" fmla="*/ 1487233 w 5662117"/>
                    <a:gd name="connsiteY254" fmla="*/ 2258502 h 2789029"/>
                    <a:gd name="connsiteX255" fmla="*/ 1488506 w 5662117"/>
                    <a:gd name="connsiteY255" fmla="*/ 2255001 h 2789029"/>
                    <a:gd name="connsiteX256" fmla="*/ 1494045 w 5662117"/>
                    <a:gd name="connsiteY256" fmla="*/ 2237302 h 2789029"/>
                    <a:gd name="connsiteX257" fmla="*/ 1495319 w 5662117"/>
                    <a:gd name="connsiteY257" fmla="*/ 2233481 h 2789029"/>
                    <a:gd name="connsiteX258" fmla="*/ 1515310 w 5662117"/>
                    <a:gd name="connsiteY258" fmla="*/ 2239848 h 2789029"/>
                    <a:gd name="connsiteX259" fmla="*/ 1513972 w 5662117"/>
                    <a:gd name="connsiteY259" fmla="*/ 2243923 h 2789029"/>
                    <a:gd name="connsiteX260" fmla="*/ 1508433 w 5662117"/>
                    <a:gd name="connsiteY260" fmla="*/ 2261495 h 2789029"/>
                    <a:gd name="connsiteX261" fmla="*/ 1506905 w 5662117"/>
                    <a:gd name="connsiteY261" fmla="*/ 2265760 h 2789029"/>
                    <a:gd name="connsiteX262" fmla="*/ 1497738 w 5662117"/>
                    <a:gd name="connsiteY262" fmla="*/ 2290972 h 2789029"/>
                    <a:gd name="connsiteX263" fmla="*/ 1493154 w 5662117"/>
                    <a:gd name="connsiteY263" fmla="*/ 2302559 h 2789029"/>
                    <a:gd name="connsiteX264" fmla="*/ 1486469 w 5662117"/>
                    <a:gd name="connsiteY264" fmla="*/ 2318603 h 2789029"/>
                    <a:gd name="connsiteX265" fmla="*/ 1482331 w 5662117"/>
                    <a:gd name="connsiteY265" fmla="*/ 2328344 h 2789029"/>
                    <a:gd name="connsiteX266" fmla="*/ 61564 w 5662117"/>
                    <a:gd name="connsiteY266" fmla="*/ 2317329 h 2789029"/>
                    <a:gd name="connsiteX267" fmla="*/ 51824 w 5662117"/>
                    <a:gd name="connsiteY267" fmla="*/ 2293773 h 2789029"/>
                    <a:gd name="connsiteX268" fmla="*/ 39155 w 5662117"/>
                    <a:gd name="connsiteY268" fmla="*/ 2258438 h 2789029"/>
                    <a:gd name="connsiteX269" fmla="*/ 29986 w 5662117"/>
                    <a:gd name="connsiteY269" fmla="*/ 2228388 h 2789029"/>
                    <a:gd name="connsiteX270" fmla="*/ 50105 w 5662117"/>
                    <a:gd name="connsiteY270" fmla="*/ 2222276 h 2789029"/>
                    <a:gd name="connsiteX271" fmla="*/ 59209 w 5662117"/>
                    <a:gd name="connsiteY271" fmla="*/ 2252008 h 2789029"/>
                    <a:gd name="connsiteX272" fmla="*/ 71560 w 5662117"/>
                    <a:gd name="connsiteY272" fmla="*/ 2286388 h 2789029"/>
                    <a:gd name="connsiteX273" fmla="*/ 81046 w 5662117"/>
                    <a:gd name="connsiteY273" fmla="*/ 2309244 h 2789029"/>
                    <a:gd name="connsiteX274" fmla="*/ 61628 w 5662117"/>
                    <a:gd name="connsiteY274" fmla="*/ 2317329 h 2789029"/>
                    <a:gd name="connsiteX275" fmla="*/ 2183546 w 5662117"/>
                    <a:gd name="connsiteY275" fmla="*/ 2156255 h 2789029"/>
                    <a:gd name="connsiteX276" fmla="*/ 2163300 w 5662117"/>
                    <a:gd name="connsiteY276" fmla="*/ 2150525 h 2789029"/>
                    <a:gd name="connsiteX277" fmla="*/ 2177624 w 5662117"/>
                    <a:gd name="connsiteY277" fmla="*/ 2107169 h 2789029"/>
                    <a:gd name="connsiteX278" fmla="*/ 2179917 w 5662117"/>
                    <a:gd name="connsiteY278" fmla="*/ 2101184 h 2789029"/>
                    <a:gd name="connsiteX279" fmla="*/ 2182273 w 5662117"/>
                    <a:gd name="connsiteY279" fmla="*/ 2095518 h 2789029"/>
                    <a:gd name="connsiteX280" fmla="*/ 2183928 w 5662117"/>
                    <a:gd name="connsiteY280" fmla="*/ 2091507 h 2789029"/>
                    <a:gd name="connsiteX281" fmla="*/ 2187111 w 5662117"/>
                    <a:gd name="connsiteY281" fmla="*/ 2083931 h 2789029"/>
                    <a:gd name="connsiteX282" fmla="*/ 2189085 w 5662117"/>
                    <a:gd name="connsiteY282" fmla="*/ 2079665 h 2789029"/>
                    <a:gd name="connsiteX283" fmla="*/ 2197616 w 5662117"/>
                    <a:gd name="connsiteY283" fmla="*/ 2061647 h 2789029"/>
                    <a:gd name="connsiteX284" fmla="*/ 2216334 w 5662117"/>
                    <a:gd name="connsiteY284" fmla="*/ 2071197 h 2789029"/>
                    <a:gd name="connsiteX285" fmla="*/ 2208248 w 5662117"/>
                    <a:gd name="connsiteY285" fmla="*/ 2088323 h 2789029"/>
                    <a:gd name="connsiteX286" fmla="*/ 2206338 w 5662117"/>
                    <a:gd name="connsiteY286" fmla="*/ 2092525 h 2789029"/>
                    <a:gd name="connsiteX287" fmla="*/ 2203409 w 5662117"/>
                    <a:gd name="connsiteY287" fmla="*/ 2099465 h 2789029"/>
                    <a:gd name="connsiteX288" fmla="*/ 2201690 w 5662117"/>
                    <a:gd name="connsiteY288" fmla="*/ 2103603 h 2789029"/>
                    <a:gd name="connsiteX289" fmla="*/ 2199398 w 5662117"/>
                    <a:gd name="connsiteY289" fmla="*/ 2109079 h 2789029"/>
                    <a:gd name="connsiteX290" fmla="*/ 2197298 w 5662117"/>
                    <a:gd name="connsiteY290" fmla="*/ 2114681 h 2789029"/>
                    <a:gd name="connsiteX291" fmla="*/ 2183546 w 5662117"/>
                    <a:gd name="connsiteY291" fmla="*/ 2156255 h 2789029"/>
                    <a:gd name="connsiteX292" fmla="*/ 1537274 w 5662117"/>
                    <a:gd name="connsiteY292" fmla="*/ 2147596 h 2789029"/>
                    <a:gd name="connsiteX293" fmla="*/ 1516583 w 5662117"/>
                    <a:gd name="connsiteY293" fmla="*/ 2144095 h 2789029"/>
                    <a:gd name="connsiteX294" fmla="*/ 1518811 w 5662117"/>
                    <a:gd name="connsiteY294" fmla="*/ 2130789 h 2789029"/>
                    <a:gd name="connsiteX295" fmla="*/ 1519384 w 5662117"/>
                    <a:gd name="connsiteY295" fmla="*/ 2127223 h 2789029"/>
                    <a:gd name="connsiteX296" fmla="*/ 1520594 w 5662117"/>
                    <a:gd name="connsiteY296" fmla="*/ 2119265 h 2789029"/>
                    <a:gd name="connsiteX297" fmla="*/ 1520594 w 5662117"/>
                    <a:gd name="connsiteY297" fmla="*/ 2119074 h 2789029"/>
                    <a:gd name="connsiteX298" fmla="*/ 1523586 w 5662117"/>
                    <a:gd name="connsiteY298" fmla="*/ 2094563 h 2789029"/>
                    <a:gd name="connsiteX299" fmla="*/ 1526833 w 5662117"/>
                    <a:gd name="connsiteY299" fmla="*/ 2052607 h 2789029"/>
                    <a:gd name="connsiteX300" fmla="*/ 1547843 w 5662117"/>
                    <a:gd name="connsiteY300" fmla="*/ 2053626 h 2789029"/>
                    <a:gd name="connsiteX301" fmla="*/ 1544468 w 5662117"/>
                    <a:gd name="connsiteY301" fmla="*/ 2096918 h 2789029"/>
                    <a:gd name="connsiteX302" fmla="*/ 1541476 w 5662117"/>
                    <a:gd name="connsiteY302" fmla="*/ 2121494 h 2789029"/>
                    <a:gd name="connsiteX303" fmla="*/ 1540076 w 5662117"/>
                    <a:gd name="connsiteY303" fmla="*/ 2130789 h 2789029"/>
                    <a:gd name="connsiteX304" fmla="*/ 1539502 w 5662117"/>
                    <a:gd name="connsiteY304" fmla="*/ 2134163 h 2789029"/>
                    <a:gd name="connsiteX305" fmla="*/ 1537274 w 5662117"/>
                    <a:gd name="connsiteY305" fmla="*/ 2147533 h 2789029"/>
                    <a:gd name="connsiteX306" fmla="*/ 9422 w 5662117"/>
                    <a:gd name="connsiteY306" fmla="*/ 2135818 h 2789029"/>
                    <a:gd name="connsiteX307" fmla="*/ 8276 w 5662117"/>
                    <a:gd name="connsiteY307" fmla="*/ 2128497 h 2789029"/>
                    <a:gd name="connsiteX308" fmla="*/ 5857 w 5662117"/>
                    <a:gd name="connsiteY308" fmla="*/ 2112580 h 2789029"/>
                    <a:gd name="connsiteX309" fmla="*/ 5857 w 5662117"/>
                    <a:gd name="connsiteY309" fmla="*/ 2112262 h 2789029"/>
                    <a:gd name="connsiteX310" fmla="*/ 3183 w 5662117"/>
                    <a:gd name="connsiteY310" fmla="*/ 2087687 h 2789029"/>
                    <a:gd name="connsiteX311" fmla="*/ 2738 w 5662117"/>
                    <a:gd name="connsiteY311" fmla="*/ 2083357 h 2789029"/>
                    <a:gd name="connsiteX312" fmla="*/ 1910 w 5662117"/>
                    <a:gd name="connsiteY312" fmla="*/ 2075017 h 2789029"/>
                    <a:gd name="connsiteX313" fmla="*/ 1210 w 5662117"/>
                    <a:gd name="connsiteY313" fmla="*/ 2062539 h 2789029"/>
                    <a:gd name="connsiteX314" fmla="*/ 700 w 5662117"/>
                    <a:gd name="connsiteY314" fmla="*/ 2053817 h 2789029"/>
                    <a:gd name="connsiteX315" fmla="*/ 0 w 5662117"/>
                    <a:gd name="connsiteY315" fmla="*/ 2041784 h 2789029"/>
                    <a:gd name="connsiteX316" fmla="*/ 21009 w 5662117"/>
                    <a:gd name="connsiteY316" fmla="*/ 2040765 h 2789029"/>
                    <a:gd name="connsiteX317" fmla="*/ 21647 w 5662117"/>
                    <a:gd name="connsiteY317" fmla="*/ 2052543 h 2789029"/>
                    <a:gd name="connsiteX318" fmla="*/ 22156 w 5662117"/>
                    <a:gd name="connsiteY318" fmla="*/ 2061329 h 2789029"/>
                    <a:gd name="connsiteX319" fmla="*/ 22856 w 5662117"/>
                    <a:gd name="connsiteY319" fmla="*/ 2073617 h 2789029"/>
                    <a:gd name="connsiteX320" fmla="*/ 23556 w 5662117"/>
                    <a:gd name="connsiteY320" fmla="*/ 2081002 h 2789029"/>
                    <a:gd name="connsiteX321" fmla="*/ 24002 w 5662117"/>
                    <a:gd name="connsiteY321" fmla="*/ 2085458 h 2789029"/>
                    <a:gd name="connsiteX322" fmla="*/ 26548 w 5662117"/>
                    <a:gd name="connsiteY322" fmla="*/ 2109779 h 2789029"/>
                    <a:gd name="connsiteX323" fmla="*/ 28904 w 5662117"/>
                    <a:gd name="connsiteY323" fmla="*/ 2125186 h 2789029"/>
                    <a:gd name="connsiteX324" fmla="*/ 30050 w 5662117"/>
                    <a:gd name="connsiteY324" fmla="*/ 2132571 h 2789029"/>
                    <a:gd name="connsiteX325" fmla="*/ 9295 w 5662117"/>
                    <a:gd name="connsiteY325" fmla="*/ 2135755 h 2789029"/>
                    <a:gd name="connsiteX326" fmla="*/ 2261281 w 5662117"/>
                    <a:gd name="connsiteY326" fmla="*/ 1989832 h 2789029"/>
                    <a:gd name="connsiteX327" fmla="*/ 2242946 w 5662117"/>
                    <a:gd name="connsiteY327" fmla="*/ 1979518 h 2789029"/>
                    <a:gd name="connsiteX328" fmla="*/ 2288722 w 5662117"/>
                    <a:gd name="connsiteY328" fmla="*/ 1898154 h 2789029"/>
                    <a:gd name="connsiteX329" fmla="*/ 2307058 w 5662117"/>
                    <a:gd name="connsiteY329" fmla="*/ 1908468 h 2789029"/>
                    <a:gd name="connsiteX330" fmla="*/ 2261281 w 5662117"/>
                    <a:gd name="connsiteY330" fmla="*/ 1989832 h 2789029"/>
                    <a:gd name="connsiteX331" fmla="*/ 1525815 w 5662117"/>
                    <a:gd name="connsiteY331" fmla="*/ 1960546 h 2789029"/>
                    <a:gd name="connsiteX332" fmla="*/ 1519002 w 5662117"/>
                    <a:gd name="connsiteY332" fmla="*/ 1900573 h 2789029"/>
                    <a:gd name="connsiteX333" fmla="*/ 1517219 w 5662117"/>
                    <a:gd name="connsiteY333" fmla="*/ 1888540 h 2789029"/>
                    <a:gd name="connsiteX334" fmla="*/ 1513527 w 5662117"/>
                    <a:gd name="connsiteY334" fmla="*/ 1869313 h 2789029"/>
                    <a:gd name="connsiteX335" fmla="*/ 1534155 w 5662117"/>
                    <a:gd name="connsiteY335" fmla="*/ 1865366 h 2789029"/>
                    <a:gd name="connsiteX336" fmla="*/ 1537974 w 5662117"/>
                    <a:gd name="connsiteY336" fmla="*/ 1885229 h 2789029"/>
                    <a:gd name="connsiteX337" fmla="*/ 1539757 w 5662117"/>
                    <a:gd name="connsiteY337" fmla="*/ 1897454 h 2789029"/>
                    <a:gd name="connsiteX338" fmla="*/ 1546760 w 5662117"/>
                    <a:gd name="connsiteY338" fmla="*/ 1959082 h 2789029"/>
                    <a:gd name="connsiteX339" fmla="*/ 1525815 w 5662117"/>
                    <a:gd name="connsiteY339" fmla="*/ 1960610 h 2789029"/>
                    <a:gd name="connsiteX340" fmla="*/ 23492 w 5662117"/>
                    <a:gd name="connsiteY340" fmla="*/ 1949023 h 2789029"/>
                    <a:gd name="connsiteX341" fmla="*/ 2546 w 5662117"/>
                    <a:gd name="connsiteY341" fmla="*/ 1947176 h 2789029"/>
                    <a:gd name="connsiteX342" fmla="*/ 3374 w 5662117"/>
                    <a:gd name="connsiteY342" fmla="*/ 1937817 h 2789029"/>
                    <a:gd name="connsiteX343" fmla="*/ 3756 w 5662117"/>
                    <a:gd name="connsiteY343" fmla="*/ 1933488 h 2789029"/>
                    <a:gd name="connsiteX344" fmla="*/ 4584 w 5662117"/>
                    <a:gd name="connsiteY344" fmla="*/ 1925084 h 2789029"/>
                    <a:gd name="connsiteX345" fmla="*/ 6303 w 5662117"/>
                    <a:gd name="connsiteY345" fmla="*/ 1912797 h 2789029"/>
                    <a:gd name="connsiteX346" fmla="*/ 7513 w 5662117"/>
                    <a:gd name="connsiteY346" fmla="*/ 1904138 h 2789029"/>
                    <a:gd name="connsiteX347" fmla="*/ 9804 w 5662117"/>
                    <a:gd name="connsiteY347" fmla="*/ 1888158 h 2789029"/>
                    <a:gd name="connsiteX348" fmla="*/ 9804 w 5662117"/>
                    <a:gd name="connsiteY348" fmla="*/ 1887840 h 2789029"/>
                    <a:gd name="connsiteX349" fmla="*/ 14452 w 5662117"/>
                    <a:gd name="connsiteY349" fmla="*/ 1863583 h 2789029"/>
                    <a:gd name="connsiteX350" fmla="*/ 15280 w 5662117"/>
                    <a:gd name="connsiteY350" fmla="*/ 1859317 h 2789029"/>
                    <a:gd name="connsiteX351" fmla="*/ 16362 w 5662117"/>
                    <a:gd name="connsiteY351" fmla="*/ 1853715 h 2789029"/>
                    <a:gd name="connsiteX352" fmla="*/ 36989 w 5662117"/>
                    <a:gd name="connsiteY352" fmla="*/ 1857789 h 2789029"/>
                    <a:gd name="connsiteX353" fmla="*/ 35971 w 5662117"/>
                    <a:gd name="connsiteY353" fmla="*/ 1863138 h 2789029"/>
                    <a:gd name="connsiteX354" fmla="*/ 35144 w 5662117"/>
                    <a:gd name="connsiteY354" fmla="*/ 1867531 h 2789029"/>
                    <a:gd name="connsiteX355" fmla="*/ 30623 w 5662117"/>
                    <a:gd name="connsiteY355" fmla="*/ 1891533 h 2789029"/>
                    <a:gd name="connsiteX356" fmla="*/ 28458 w 5662117"/>
                    <a:gd name="connsiteY356" fmla="*/ 1906940 h 2789029"/>
                    <a:gd name="connsiteX357" fmla="*/ 27249 w 5662117"/>
                    <a:gd name="connsiteY357" fmla="*/ 1915662 h 2789029"/>
                    <a:gd name="connsiteX358" fmla="*/ 25594 w 5662117"/>
                    <a:gd name="connsiteY358" fmla="*/ 1927822 h 2789029"/>
                    <a:gd name="connsiteX359" fmla="*/ 24894 w 5662117"/>
                    <a:gd name="connsiteY359" fmla="*/ 1935207 h 2789029"/>
                    <a:gd name="connsiteX360" fmla="*/ 24511 w 5662117"/>
                    <a:gd name="connsiteY360" fmla="*/ 1939727 h 2789029"/>
                    <a:gd name="connsiteX361" fmla="*/ 23683 w 5662117"/>
                    <a:gd name="connsiteY361" fmla="*/ 1948959 h 2789029"/>
                    <a:gd name="connsiteX362" fmla="*/ 2352833 w 5662117"/>
                    <a:gd name="connsiteY362" fmla="*/ 1827102 h 2789029"/>
                    <a:gd name="connsiteX363" fmla="*/ 2334497 w 5662117"/>
                    <a:gd name="connsiteY363" fmla="*/ 1816789 h 2789029"/>
                    <a:gd name="connsiteX364" fmla="*/ 2380273 w 5662117"/>
                    <a:gd name="connsiteY364" fmla="*/ 1735424 h 2789029"/>
                    <a:gd name="connsiteX365" fmla="*/ 2398609 w 5662117"/>
                    <a:gd name="connsiteY365" fmla="*/ 1745738 h 2789029"/>
                    <a:gd name="connsiteX366" fmla="*/ 2352833 w 5662117"/>
                    <a:gd name="connsiteY366" fmla="*/ 1827102 h 2789029"/>
                    <a:gd name="connsiteX367" fmla="*/ 1490289 w 5662117"/>
                    <a:gd name="connsiteY367" fmla="*/ 1780372 h 2789029"/>
                    <a:gd name="connsiteX368" fmla="*/ 1488188 w 5662117"/>
                    <a:gd name="connsiteY368" fmla="*/ 1773942 h 2789029"/>
                    <a:gd name="connsiteX369" fmla="*/ 1483222 w 5662117"/>
                    <a:gd name="connsiteY369" fmla="*/ 1759235 h 2789029"/>
                    <a:gd name="connsiteX370" fmla="*/ 1479275 w 5662117"/>
                    <a:gd name="connsiteY370" fmla="*/ 1748985 h 2789029"/>
                    <a:gd name="connsiteX371" fmla="*/ 1465205 w 5662117"/>
                    <a:gd name="connsiteY371" fmla="*/ 1714159 h 2789029"/>
                    <a:gd name="connsiteX372" fmla="*/ 1465014 w 5662117"/>
                    <a:gd name="connsiteY372" fmla="*/ 1713777 h 2789029"/>
                    <a:gd name="connsiteX373" fmla="*/ 1456483 w 5662117"/>
                    <a:gd name="connsiteY373" fmla="*/ 1694741 h 2789029"/>
                    <a:gd name="connsiteX374" fmla="*/ 1475455 w 5662117"/>
                    <a:gd name="connsiteY374" fmla="*/ 1685701 h 2789029"/>
                    <a:gd name="connsiteX375" fmla="*/ 1484368 w 5662117"/>
                    <a:gd name="connsiteY375" fmla="*/ 1705628 h 2789029"/>
                    <a:gd name="connsiteX376" fmla="*/ 1498883 w 5662117"/>
                    <a:gd name="connsiteY376" fmla="*/ 1741536 h 2789029"/>
                    <a:gd name="connsiteX377" fmla="*/ 1502831 w 5662117"/>
                    <a:gd name="connsiteY377" fmla="*/ 1751850 h 2789029"/>
                    <a:gd name="connsiteX378" fmla="*/ 1502958 w 5662117"/>
                    <a:gd name="connsiteY378" fmla="*/ 1752168 h 2789029"/>
                    <a:gd name="connsiteX379" fmla="*/ 1508052 w 5662117"/>
                    <a:gd name="connsiteY379" fmla="*/ 1767384 h 2789029"/>
                    <a:gd name="connsiteX380" fmla="*/ 1510152 w 5662117"/>
                    <a:gd name="connsiteY380" fmla="*/ 1773751 h 2789029"/>
                    <a:gd name="connsiteX381" fmla="*/ 1490225 w 5662117"/>
                    <a:gd name="connsiteY381" fmla="*/ 1780436 h 2789029"/>
                    <a:gd name="connsiteX382" fmla="*/ 61564 w 5662117"/>
                    <a:gd name="connsiteY382" fmla="*/ 1769358 h 2789029"/>
                    <a:gd name="connsiteX383" fmla="*/ 41701 w 5662117"/>
                    <a:gd name="connsiteY383" fmla="*/ 1762418 h 2789029"/>
                    <a:gd name="connsiteX384" fmla="*/ 48450 w 5662117"/>
                    <a:gd name="connsiteY384" fmla="*/ 1743191 h 2789029"/>
                    <a:gd name="connsiteX385" fmla="*/ 54434 w 5662117"/>
                    <a:gd name="connsiteY385" fmla="*/ 1728166 h 2789029"/>
                    <a:gd name="connsiteX386" fmla="*/ 57681 w 5662117"/>
                    <a:gd name="connsiteY386" fmla="*/ 1720080 h 2789029"/>
                    <a:gd name="connsiteX387" fmla="*/ 72324 w 5662117"/>
                    <a:gd name="connsiteY387" fmla="*/ 1686847 h 2789029"/>
                    <a:gd name="connsiteX388" fmla="*/ 77736 w 5662117"/>
                    <a:gd name="connsiteY388" fmla="*/ 1675260 h 2789029"/>
                    <a:gd name="connsiteX389" fmla="*/ 96835 w 5662117"/>
                    <a:gd name="connsiteY389" fmla="*/ 1684046 h 2789029"/>
                    <a:gd name="connsiteX390" fmla="*/ 91297 w 5662117"/>
                    <a:gd name="connsiteY390" fmla="*/ 1695887 h 2789029"/>
                    <a:gd name="connsiteX391" fmla="*/ 77227 w 5662117"/>
                    <a:gd name="connsiteY391" fmla="*/ 1727784 h 2789029"/>
                    <a:gd name="connsiteX392" fmla="*/ 73852 w 5662117"/>
                    <a:gd name="connsiteY392" fmla="*/ 1736188 h 2789029"/>
                    <a:gd name="connsiteX393" fmla="*/ 68122 w 5662117"/>
                    <a:gd name="connsiteY393" fmla="*/ 1750576 h 2789029"/>
                    <a:gd name="connsiteX394" fmla="*/ 61564 w 5662117"/>
                    <a:gd name="connsiteY394" fmla="*/ 1769421 h 2789029"/>
                    <a:gd name="connsiteX395" fmla="*/ 2444384 w 5662117"/>
                    <a:gd name="connsiteY395" fmla="*/ 1664309 h 2789029"/>
                    <a:gd name="connsiteX396" fmla="*/ 2426049 w 5662117"/>
                    <a:gd name="connsiteY396" fmla="*/ 1653995 h 2789029"/>
                    <a:gd name="connsiteX397" fmla="*/ 2471825 w 5662117"/>
                    <a:gd name="connsiteY397" fmla="*/ 1572630 h 2789029"/>
                    <a:gd name="connsiteX398" fmla="*/ 2490160 w 5662117"/>
                    <a:gd name="connsiteY398" fmla="*/ 1582944 h 2789029"/>
                    <a:gd name="connsiteX399" fmla="*/ 2444384 w 5662117"/>
                    <a:gd name="connsiteY399" fmla="*/ 1664309 h 2789029"/>
                    <a:gd name="connsiteX400" fmla="*/ 1412489 w 5662117"/>
                    <a:gd name="connsiteY400" fmla="*/ 1613631 h 2789029"/>
                    <a:gd name="connsiteX401" fmla="*/ 1408223 w 5662117"/>
                    <a:gd name="connsiteY401" fmla="*/ 1606883 h 2789029"/>
                    <a:gd name="connsiteX402" fmla="*/ 1394472 w 5662117"/>
                    <a:gd name="connsiteY402" fmla="*/ 1586191 h 2789029"/>
                    <a:gd name="connsiteX403" fmla="*/ 1389251 w 5662117"/>
                    <a:gd name="connsiteY403" fmla="*/ 1578743 h 2789029"/>
                    <a:gd name="connsiteX404" fmla="*/ 1373017 w 5662117"/>
                    <a:gd name="connsiteY404" fmla="*/ 1556587 h 2789029"/>
                    <a:gd name="connsiteX405" fmla="*/ 1368432 w 5662117"/>
                    <a:gd name="connsiteY405" fmla="*/ 1550729 h 2789029"/>
                    <a:gd name="connsiteX406" fmla="*/ 1365631 w 5662117"/>
                    <a:gd name="connsiteY406" fmla="*/ 1547228 h 2789029"/>
                    <a:gd name="connsiteX407" fmla="*/ 1360220 w 5662117"/>
                    <a:gd name="connsiteY407" fmla="*/ 1540543 h 2789029"/>
                    <a:gd name="connsiteX408" fmla="*/ 1358946 w 5662117"/>
                    <a:gd name="connsiteY408" fmla="*/ 1538951 h 2789029"/>
                    <a:gd name="connsiteX409" fmla="*/ 1375372 w 5662117"/>
                    <a:gd name="connsiteY409" fmla="*/ 1525836 h 2789029"/>
                    <a:gd name="connsiteX410" fmla="*/ 1376645 w 5662117"/>
                    <a:gd name="connsiteY410" fmla="*/ 1527428 h 2789029"/>
                    <a:gd name="connsiteX411" fmla="*/ 1382057 w 5662117"/>
                    <a:gd name="connsiteY411" fmla="*/ 1534176 h 2789029"/>
                    <a:gd name="connsiteX412" fmla="*/ 1384795 w 5662117"/>
                    <a:gd name="connsiteY412" fmla="*/ 1537614 h 2789029"/>
                    <a:gd name="connsiteX413" fmla="*/ 1389951 w 5662117"/>
                    <a:gd name="connsiteY413" fmla="*/ 1544108 h 2789029"/>
                    <a:gd name="connsiteX414" fmla="*/ 1406250 w 5662117"/>
                    <a:gd name="connsiteY414" fmla="*/ 1566391 h 2789029"/>
                    <a:gd name="connsiteX415" fmla="*/ 1412171 w 5662117"/>
                    <a:gd name="connsiteY415" fmla="*/ 1574795 h 2789029"/>
                    <a:gd name="connsiteX416" fmla="*/ 1425732 w 5662117"/>
                    <a:gd name="connsiteY416" fmla="*/ 1595168 h 2789029"/>
                    <a:gd name="connsiteX417" fmla="*/ 1430570 w 5662117"/>
                    <a:gd name="connsiteY417" fmla="*/ 1602808 h 2789029"/>
                    <a:gd name="connsiteX418" fmla="*/ 1412617 w 5662117"/>
                    <a:gd name="connsiteY418" fmla="*/ 1613695 h 2789029"/>
                    <a:gd name="connsiteX419" fmla="*/ 141020 w 5662117"/>
                    <a:gd name="connsiteY419" fmla="*/ 1602744 h 2789029"/>
                    <a:gd name="connsiteX420" fmla="*/ 122684 w 5662117"/>
                    <a:gd name="connsiteY420" fmla="*/ 1592430 h 2789029"/>
                    <a:gd name="connsiteX421" fmla="*/ 168459 w 5662117"/>
                    <a:gd name="connsiteY421" fmla="*/ 1511066 h 2789029"/>
                    <a:gd name="connsiteX422" fmla="*/ 186795 w 5662117"/>
                    <a:gd name="connsiteY422" fmla="*/ 1521380 h 2789029"/>
                    <a:gd name="connsiteX423" fmla="*/ 141020 w 5662117"/>
                    <a:gd name="connsiteY423" fmla="*/ 1602744 h 2789029"/>
                    <a:gd name="connsiteX424" fmla="*/ 2535554 w 5662117"/>
                    <a:gd name="connsiteY424" fmla="*/ 1500815 h 2789029"/>
                    <a:gd name="connsiteX425" fmla="*/ 2516836 w 5662117"/>
                    <a:gd name="connsiteY425" fmla="*/ 1491202 h 2789029"/>
                    <a:gd name="connsiteX426" fmla="*/ 2522948 w 5662117"/>
                    <a:gd name="connsiteY426" fmla="*/ 1479297 h 2789029"/>
                    <a:gd name="connsiteX427" fmla="*/ 2533644 w 5662117"/>
                    <a:gd name="connsiteY427" fmla="*/ 1457204 h 2789029"/>
                    <a:gd name="connsiteX428" fmla="*/ 2555482 w 5662117"/>
                    <a:gd name="connsiteY428" fmla="*/ 1407290 h 2789029"/>
                    <a:gd name="connsiteX429" fmla="*/ 2574963 w 5662117"/>
                    <a:gd name="connsiteY429" fmla="*/ 1415185 h 2789029"/>
                    <a:gd name="connsiteX430" fmla="*/ 2552616 w 5662117"/>
                    <a:gd name="connsiteY430" fmla="*/ 1466245 h 2789029"/>
                    <a:gd name="connsiteX431" fmla="*/ 2541666 w 5662117"/>
                    <a:gd name="connsiteY431" fmla="*/ 1488783 h 2789029"/>
                    <a:gd name="connsiteX432" fmla="*/ 2535490 w 5662117"/>
                    <a:gd name="connsiteY432" fmla="*/ 1500815 h 2789029"/>
                    <a:gd name="connsiteX433" fmla="*/ 1296745 w 5662117"/>
                    <a:gd name="connsiteY433" fmla="*/ 1471275 h 2789029"/>
                    <a:gd name="connsiteX434" fmla="*/ 1282547 w 5662117"/>
                    <a:gd name="connsiteY434" fmla="*/ 1457841 h 2789029"/>
                    <a:gd name="connsiteX435" fmla="*/ 1276627 w 5662117"/>
                    <a:gd name="connsiteY435" fmla="*/ 1452557 h 2789029"/>
                    <a:gd name="connsiteX436" fmla="*/ 1273761 w 5662117"/>
                    <a:gd name="connsiteY436" fmla="*/ 1450074 h 2789029"/>
                    <a:gd name="connsiteX437" fmla="*/ 1255171 w 5662117"/>
                    <a:gd name="connsiteY437" fmla="*/ 1434030 h 2789029"/>
                    <a:gd name="connsiteX438" fmla="*/ 1249378 w 5662117"/>
                    <a:gd name="connsiteY438" fmla="*/ 1429382 h 2789029"/>
                    <a:gd name="connsiteX439" fmla="*/ 1245812 w 5662117"/>
                    <a:gd name="connsiteY439" fmla="*/ 1426581 h 2789029"/>
                    <a:gd name="connsiteX440" fmla="*/ 1226458 w 5662117"/>
                    <a:gd name="connsiteY440" fmla="*/ 1411365 h 2789029"/>
                    <a:gd name="connsiteX441" fmla="*/ 1239445 w 5662117"/>
                    <a:gd name="connsiteY441" fmla="*/ 1394812 h 2789029"/>
                    <a:gd name="connsiteX442" fmla="*/ 1258864 w 5662117"/>
                    <a:gd name="connsiteY442" fmla="*/ 1410028 h 2789029"/>
                    <a:gd name="connsiteX443" fmla="*/ 1262302 w 5662117"/>
                    <a:gd name="connsiteY443" fmla="*/ 1412702 h 2789029"/>
                    <a:gd name="connsiteX444" fmla="*/ 1268859 w 5662117"/>
                    <a:gd name="connsiteY444" fmla="*/ 1417986 h 2789029"/>
                    <a:gd name="connsiteX445" fmla="*/ 1287577 w 5662117"/>
                    <a:gd name="connsiteY445" fmla="*/ 1434157 h 2789029"/>
                    <a:gd name="connsiteX446" fmla="*/ 1290314 w 5662117"/>
                    <a:gd name="connsiteY446" fmla="*/ 1436513 h 2789029"/>
                    <a:gd name="connsiteX447" fmla="*/ 1297254 w 5662117"/>
                    <a:gd name="connsiteY447" fmla="*/ 1442752 h 2789029"/>
                    <a:gd name="connsiteX448" fmla="*/ 1311197 w 5662117"/>
                    <a:gd name="connsiteY448" fmla="*/ 1455931 h 2789029"/>
                    <a:gd name="connsiteX449" fmla="*/ 1296745 w 5662117"/>
                    <a:gd name="connsiteY449" fmla="*/ 1471211 h 2789029"/>
                    <a:gd name="connsiteX450" fmla="*/ 232634 w 5662117"/>
                    <a:gd name="connsiteY450" fmla="*/ 1439951 h 2789029"/>
                    <a:gd name="connsiteX451" fmla="*/ 214299 w 5662117"/>
                    <a:gd name="connsiteY451" fmla="*/ 1429637 h 2789029"/>
                    <a:gd name="connsiteX452" fmla="*/ 260075 w 5662117"/>
                    <a:gd name="connsiteY452" fmla="*/ 1348272 h 2789029"/>
                    <a:gd name="connsiteX453" fmla="*/ 278410 w 5662117"/>
                    <a:gd name="connsiteY453" fmla="*/ 1358586 h 2789029"/>
                    <a:gd name="connsiteX454" fmla="*/ 232634 w 5662117"/>
                    <a:gd name="connsiteY454" fmla="*/ 1439951 h 2789029"/>
                    <a:gd name="connsiteX455" fmla="*/ 2606351 w 5662117"/>
                    <a:gd name="connsiteY455" fmla="*/ 1326180 h 2789029"/>
                    <a:gd name="connsiteX456" fmla="*/ 2586232 w 5662117"/>
                    <a:gd name="connsiteY456" fmla="*/ 1320132 h 2789029"/>
                    <a:gd name="connsiteX457" fmla="*/ 2599093 w 5662117"/>
                    <a:gd name="connsiteY457" fmla="*/ 1273465 h 2789029"/>
                    <a:gd name="connsiteX458" fmla="*/ 2608834 w 5662117"/>
                    <a:gd name="connsiteY458" fmla="*/ 1230554 h 2789029"/>
                    <a:gd name="connsiteX459" fmla="*/ 2629398 w 5662117"/>
                    <a:gd name="connsiteY459" fmla="*/ 1234756 h 2789029"/>
                    <a:gd name="connsiteX460" fmla="*/ 2619465 w 5662117"/>
                    <a:gd name="connsiteY460" fmla="*/ 1278558 h 2789029"/>
                    <a:gd name="connsiteX461" fmla="*/ 2606351 w 5662117"/>
                    <a:gd name="connsiteY461" fmla="*/ 1326180 h 2789029"/>
                    <a:gd name="connsiteX462" fmla="*/ 324249 w 5662117"/>
                    <a:gd name="connsiteY462" fmla="*/ 1277157 h 2789029"/>
                    <a:gd name="connsiteX463" fmla="*/ 305914 w 5662117"/>
                    <a:gd name="connsiteY463" fmla="*/ 1266844 h 2789029"/>
                    <a:gd name="connsiteX464" fmla="*/ 351690 w 5662117"/>
                    <a:gd name="connsiteY464" fmla="*/ 1185479 h 2789029"/>
                    <a:gd name="connsiteX465" fmla="*/ 370026 w 5662117"/>
                    <a:gd name="connsiteY465" fmla="*/ 1195793 h 2789029"/>
                    <a:gd name="connsiteX466" fmla="*/ 324249 w 5662117"/>
                    <a:gd name="connsiteY466" fmla="*/ 1277157 h 2789029"/>
                    <a:gd name="connsiteX467" fmla="*/ 2644040 w 5662117"/>
                    <a:gd name="connsiteY467" fmla="*/ 1141549 h 2789029"/>
                    <a:gd name="connsiteX468" fmla="*/ 2623158 w 5662117"/>
                    <a:gd name="connsiteY468" fmla="*/ 1139257 h 2789029"/>
                    <a:gd name="connsiteX469" fmla="*/ 2627806 w 5662117"/>
                    <a:gd name="connsiteY469" fmla="*/ 1080430 h 2789029"/>
                    <a:gd name="connsiteX470" fmla="*/ 2628951 w 5662117"/>
                    <a:gd name="connsiteY470" fmla="*/ 1047006 h 2789029"/>
                    <a:gd name="connsiteX471" fmla="*/ 2649961 w 5662117"/>
                    <a:gd name="connsiteY471" fmla="*/ 1047388 h 2789029"/>
                    <a:gd name="connsiteX472" fmla="*/ 2648815 w 5662117"/>
                    <a:gd name="connsiteY472" fmla="*/ 1081512 h 2789029"/>
                    <a:gd name="connsiteX473" fmla="*/ 2644040 w 5662117"/>
                    <a:gd name="connsiteY473" fmla="*/ 1141549 h 2789029"/>
                    <a:gd name="connsiteX474" fmla="*/ 415865 w 5662117"/>
                    <a:gd name="connsiteY474" fmla="*/ 1114428 h 2789029"/>
                    <a:gd name="connsiteX475" fmla="*/ 397529 w 5662117"/>
                    <a:gd name="connsiteY475" fmla="*/ 1104114 h 2789029"/>
                    <a:gd name="connsiteX476" fmla="*/ 443305 w 5662117"/>
                    <a:gd name="connsiteY476" fmla="*/ 1022749 h 2789029"/>
                    <a:gd name="connsiteX477" fmla="*/ 461641 w 5662117"/>
                    <a:gd name="connsiteY477" fmla="*/ 1033063 h 2789029"/>
                    <a:gd name="connsiteX478" fmla="*/ 415865 w 5662117"/>
                    <a:gd name="connsiteY478" fmla="*/ 1114428 h 2789029"/>
                    <a:gd name="connsiteX479" fmla="*/ 2626278 w 5662117"/>
                    <a:gd name="connsiteY479" fmla="*/ 954754 h 2789029"/>
                    <a:gd name="connsiteX480" fmla="*/ 2615136 w 5662117"/>
                    <a:gd name="connsiteY480" fmla="*/ 863011 h 2789029"/>
                    <a:gd name="connsiteX481" fmla="*/ 2635828 w 5662117"/>
                    <a:gd name="connsiteY481" fmla="*/ 859510 h 2789029"/>
                    <a:gd name="connsiteX482" fmla="*/ 2647160 w 5662117"/>
                    <a:gd name="connsiteY482" fmla="*/ 953099 h 2789029"/>
                    <a:gd name="connsiteX483" fmla="*/ 2626214 w 5662117"/>
                    <a:gd name="connsiteY483" fmla="*/ 954690 h 2789029"/>
                    <a:gd name="connsiteX484" fmla="*/ 507480 w 5662117"/>
                    <a:gd name="connsiteY484" fmla="*/ 951698 h 2789029"/>
                    <a:gd name="connsiteX485" fmla="*/ 489144 w 5662117"/>
                    <a:gd name="connsiteY485" fmla="*/ 941384 h 2789029"/>
                    <a:gd name="connsiteX486" fmla="*/ 534920 w 5662117"/>
                    <a:gd name="connsiteY486" fmla="*/ 860019 h 2789029"/>
                    <a:gd name="connsiteX487" fmla="*/ 553256 w 5662117"/>
                    <a:gd name="connsiteY487" fmla="*/ 870333 h 2789029"/>
                    <a:gd name="connsiteX488" fmla="*/ 507480 w 5662117"/>
                    <a:gd name="connsiteY488" fmla="*/ 951698 h 2789029"/>
                    <a:gd name="connsiteX489" fmla="*/ 599095 w 5662117"/>
                    <a:gd name="connsiteY489" fmla="*/ 788968 h 2789029"/>
                    <a:gd name="connsiteX490" fmla="*/ 580759 w 5662117"/>
                    <a:gd name="connsiteY490" fmla="*/ 778654 h 2789029"/>
                    <a:gd name="connsiteX491" fmla="*/ 626535 w 5662117"/>
                    <a:gd name="connsiteY491" fmla="*/ 697289 h 2789029"/>
                    <a:gd name="connsiteX492" fmla="*/ 644870 w 5662117"/>
                    <a:gd name="connsiteY492" fmla="*/ 707603 h 2789029"/>
                    <a:gd name="connsiteX493" fmla="*/ 599095 w 5662117"/>
                    <a:gd name="connsiteY493" fmla="*/ 788968 h 2789029"/>
                    <a:gd name="connsiteX494" fmla="*/ 2595782 w 5662117"/>
                    <a:gd name="connsiteY494" fmla="*/ 772733 h 2789029"/>
                    <a:gd name="connsiteX495" fmla="*/ 2572289 w 5662117"/>
                    <a:gd name="connsiteY495" fmla="*/ 696080 h 2789029"/>
                    <a:gd name="connsiteX496" fmla="*/ 2568215 w 5662117"/>
                    <a:gd name="connsiteY496" fmla="*/ 684556 h 2789029"/>
                    <a:gd name="connsiteX497" fmla="*/ 2587951 w 5662117"/>
                    <a:gd name="connsiteY497" fmla="*/ 677362 h 2789029"/>
                    <a:gd name="connsiteX498" fmla="*/ 2592153 w 5662117"/>
                    <a:gd name="connsiteY498" fmla="*/ 689076 h 2789029"/>
                    <a:gd name="connsiteX499" fmla="*/ 2616092 w 5662117"/>
                    <a:gd name="connsiteY499" fmla="*/ 767322 h 2789029"/>
                    <a:gd name="connsiteX500" fmla="*/ 2595782 w 5662117"/>
                    <a:gd name="connsiteY500" fmla="*/ 772670 h 2789029"/>
                    <a:gd name="connsiteX501" fmla="*/ 690710 w 5662117"/>
                    <a:gd name="connsiteY501" fmla="*/ 626238 h 2789029"/>
                    <a:gd name="connsiteX502" fmla="*/ 672374 w 5662117"/>
                    <a:gd name="connsiteY502" fmla="*/ 615925 h 2789029"/>
                    <a:gd name="connsiteX503" fmla="*/ 706945 w 5662117"/>
                    <a:gd name="connsiteY503" fmla="*/ 554487 h 2789029"/>
                    <a:gd name="connsiteX504" fmla="*/ 713948 w 5662117"/>
                    <a:gd name="connsiteY504" fmla="*/ 542008 h 2789029"/>
                    <a:gd name="connsiteX505" fmla="*/ 718150 w 5662117"/>
                    <a:gd name="connsiteY505" fmla="*/ 534496 h 2789029"/>
                    <a:gd name="connsiteX506" fmla="*/ 736486 w 5662117"/>
                    <a:gd name="connsiteY506" fmla="*/ 544810 h 2789029"/>
                    <a:gd name="connsiteX507" fmla="*/ 732284 w 5662117"/>
                    <a:gd name="connsiteY507" fmla="*/ 552322 h 2789029"/>
                    <a:gd name="connsiteX508" fmla="*/ 725280 w 5662117"/>
                    <a:gd name="connsiteY508" fmla="*/ 564801 h 2789029"/>
                    <a:gd name="connsiteX509" fmla="*/ 690710 w 5662117"/>
                    <a:gd name="connsiteY509" fmla="*/ 626175 h 2789029"/>
                    <a:gd name="connsiteX510" fmla="*/ 2532752 w 5662117"/>
                    <a:gd name="connsiteY510" fmla="*/ 599308 h 2789029"/>
                    <a:gd name="connsiteX511" fmla="*/ 2489651 w 5662117"/>
                    <a:gd name="connsiteY511" fmla="*/ 517624 h 2789029"/>
                    <a:gd name="connsiteX512" fmla="*/ 2507732 w 5662117"/>
                    <a:gd name="connsiteY512" fmla="*/ 506992 h 2789029"/>
                    <a:gd name="connsiteX513" fmla="*/ 2551725 w 5662117"/>
                    <a:gd name="connsiteY513" fmla="*/ 590394 h 2789029"/>
                    <a:gd name="connsiteX514" fmla="*/ 2532689 w 5662117"/>
                    <a:gd name="connsiteY514" fmla="*/ 599371 h 2789029"/>
                    <a:gd name="connsiteX515" fmla="*/ 784745 w 5662117"/>
                    <a:gd name="connsiteY515" fmla="*/ 465928 h 2789029"/>
                    <a:gd name="connsiteX516" fmla="*/ 767300 w 5662117"/>
                    <a:gd name="connsiteY516" fmla="*/ 454213 h 2789029"/>
                    <a:gd name="connsiteX517" fmla="*/ 815686 w 5662117"/>
                    <a:gd name="connsiteY517" fmla="*/ 388001 h 2789029"/>
                    <a:gd name="connsiteX518" fmla="*/ 823389 w 5662117"/>
                    <a:gd name="connsiteY518" fmla="*/ 378387 h 2789029"/>
                    <a:gd name="connsiteX519" fmla="*/ 839688 w 5662117"/>
                    <a:gd name="connsiteY519" fmla="*/ 391630 h 2789029"/>
                    <a:gd name="connsiteX520" fmla="*/ 832112 w 5662117"/>
                    <a:gd name="connsiteY520" fmla="*/ 401052 h 2789029"/>
                    <a:gd name="connsiteX521" fmla="*/ 784681 w 5662117"/>
                    <a:gd name="connsiteY521" fmla="*/ 465864 h 2789029"/>
                    <a:gd name="connsiteX522" fmla="*/ 2439228 w 5662117"/>
                    <a:gd name="connsiteY522" fmla="*/ 440207 h 2789029"/>
                    <a:gd name="connsiteX523" fmla="*/ 2381929 w 5662117"/>
                    <a:gd name="connsiteY523" fmla="*/ 367755 h 2789029"/>
                    <a:gd name="connsiteX524" fmla="*/ 2397781 w 5662117"/>
                    <a:gd name="connsiteY524" fmla="*/ 353940 h 2789029"/>
                    <a:gd name="connsiteX525" fmla="*/ 2456290 w 5662117"/>
                    <a:gd name="connsiteY525" fmla="*/ 427919 h 2789029"/>
                    <a:gd name="connsiteX526" fmla="*/ 2439228 w 5662117"/>
                    <a:gd name="connsiteY526" fmla="*/ 440207 h 2789029"/>
                    <a:gd name="connsiteX527" fmla="*/ 901316 w 5662117"/>
                    <a:gd name="connsiteY527" fmla="*/ 322807 h 2789029"/>
                    <a:gd name="connsiteX528" fmla="*/ 886291 w 5662117"/>
                    <a:gd name="connsiteY528" fmla="*/ 308100 h 2789029"/>
                    <a:gd name="connsiteX529" fmla="*/ 954223 w 5662117"/>
                    <a:gd name="connsiteY529" fmla="*/ 244816 h 2789029"/>
                    <a:gd name="connsiteX530" fmla="*/ 955369 w 5662117"/>
                    <a:gd name="connsiteY530" fmla="*/ 243862 h 2789029"/>
                    <a:gd name="connsiteX531" fmla="*/ 968993 w 5662117"/>
                    <a:gd name="connsiteY531" fmla="*/ 259842 h 2789029"/>
                    <a:gd name="connsiteX532" fmla="*/ 967848 w 5662117"/>
                    <a:gd name="connsiteY532" fmla="*/ 260797 h 2789029"/>
                    <a:gd name="connsiteX533" fmla="*/ 901316 w 5662117"/>
                    <a:gd name="connsiteY533" fmla="*/ 322743 h 2789029"/>
                    <a:gd name="connsiteX534" fmla="*/ 2318135 w 5662117"/>
                    <a:gd name="connsiteY534" fmla="*/ 300906 h 2789029"/>
                    <a:gd name="connsiteX535" fmla="*/ 2248485 w 5662117"/>
                    <a:gd name="connsiteY535" fmla="*/ 240233 h 2789029"/>
                    <a:gd name="connsiteX536" fmla="*/ 2261536 w 5662117"/>
                    <a:gd name="connsiteY536" fmla="*/ 223743 h 2789029"/>
                    <a:gd name="connsiteX537" fmla="*/ 2332651 w 5662117"/>
                    <a:gd name="connsiteY537" fmla="*/ 285690 h 2789029"/>
                    <a:gd name="connsiteX538" fmla="*/ 2318135 w 5662117"/>
                    <a:gd name="connsiteY538" fmla="*/ 300906 h 2789029"/>
                    <a:gd name="connsiteX539" fmla="*/ 1042081 w 5662117"/>
                    <a:gd name="connsiteY539" fmla="*/ 203497 h 2789029"/>
                    <a:gd name="connsiteX540" fmla="*/ 1030048 w 5662117"/>
                    <a:gd name="connsiteY540" fmla="*/ 186308 h 2789029"/>
                    <a:gd name="connsiteX541" fmla="*/ 1109758 w 5662117"/>
                    <a:gd name="connsiteY541" fmla="*/ 135884 h 2789029"/>
                    <a:gd name="connsiteX542" fmla="*/ 1120199 w 5662117"/>
                    <a:gd name="connsiteY542" fmla="*/ 154156 h 2789029"/>
                    <a:gd name="connsiteX543" fmla="*/ 1042145 w 5662117"/>
                    <a:gd name="connsiteY543" fmla="*/ 203561 h 2789029"/>
                    <a:gd name="connsiteX544" fmla="*/ 2173551 w 5662117"/>
                    <a:gd name="connsiteY544" fmla="*/ 186180 h 2789029"/>
                    <a:gd name="connsiteX545" fmla="*/ 2094032 w 5662117"/>
                    <a:gd name="connsiteY545" fmla="*/ 139131 h 2789029"/>
                    <a:gd name="connsiteX546" fmla="*/ 2103900 w 5662117"/>
                    <a:gd name="connsiteY546" fmla="*/ 120604 h 2789029"/>
                    <a:gd name="connsiteX547" fmla="*/ 2185074 w 5662117"/>
                    <a:gd name="connsiteY547" fmla="*/ 168609 h 2789029"/>
                    <a:gd name="connsiteX548" fmla="*/ 2173551 w 5662117"/>
                    <a:gd name="connsiteY548" fmla="*/ 186180 h 2789029"/>
                    <a:gd name="connsiteX549" fmla="*/ 1202392 w 5662117"/>
                    <a:gd name="connsiteY549" fmla="*/ 112010 h 2789029"/>
                    <a:gd name="connsiteX550" fmla="*/ 1193670 w 5662117"/>
                    <a:gd name="connsiteY550" fmla="*/ 92910 h 2789029"/>
                    <a:gd name="connsiteX551" fmla="*/ 1281210 w 5662117"/>
                    <a:gd name="connsiteY551" fmla="*/ 57830 h 2789029"/>
                    <a:gd name="connsiteX552" fmla="*/ 1288150 w 5662117"/>
                    <a:gd name="connsiteY552" fmla="*/ 77694 h 2789029"/>
                    <a:gd name="connsiteX553" fmla="*/ 1202392 w 5662117"/>
                    <a:gd name="connsiteY553" fmla="*/ 112073 h 2789029"/>
                    <a:gd name="connsiteX554" fmla="*/ 2010629 w 5662117"/>
                    <a:gd name="connsiteY554" fmla="*/ 99404 h 2789029"/>
                    <a:gd name="connsiteX555" fmla="*/ 1923916 w 5662117"/>
                    <a:gd name="connsiteY555" fmla="*/ 67571 h 2789029"/>
                    <a:gd name="connsiteX556" fmla="*/ 1930219 w 5662117"/>
                    <a:gd name="connsiteY556" fmla="*/ 47516 h 2789029"/>
                    <a:gd name="connsiteX557" fmla="*/ 2018779 w 5662117"/>
                    <a:gd name="connsiteY557" fmla="*/ 80049 h 2789029"/>
                    <a:gd name="connsiteX558" fmla="*/ 2010629 w 5662117"/>
                    <a:gd name="connsiteY558" fmla="*/ 99404 h 2789029"/>
                    <a:gd name="connsiteX559" fmla="*/ 1376645 w 5662117"/>
                    <a:gd name="connsiteY559" fmla="*/ 51145 h 2789029"/>
                    <a:gd name="connsiteX560" fmla="*/ 1371552 w 5662117"/>
                    <a:gd name="connsiteY560" fmla="*/ 30772 h 2789029"/>
                    <a:gd name="connsiteX561" fmla="*/ 1463995 w 5662117"/>
                    <a:gd name="connsiteY561" fmla="*/ 12118 h 2789029"/>
                    <a:gd name="connsiteX562" fmla="*/ 1467178 w 5662117"/>
                    <a:gd name="connsiteY562" fmla="*/ 32873 h 2789029"/>
                    <a:gd name="connsiteX563" fmla="*/ 1376645 w 5662117"/>
                    <a:gd name="connsiteY563" fmla="*/ 51145 h 2789029"/>
                    <a:gd name="connsiteX564" fmla="*/ 1834594 w 5662117"/>
                    <a:gd name="connsiteY564" fmla="*/ 43824 h 2789029"/>
                    <a:gd name="connsiteX565" fmla="*/ 1743551 w 5662117"/>
                    <a:gd name="connsiteY565" fmla="*/ 28416 h 2789029"/>
                    <a:gd name="connsiteX566" fmla="*/ 1746098 w 5662117"/>
                    <a:gd name="connsiteY566" fmla="*/ 7534 h 2789029"/>
                    <a:gd name="connsiteX567" fmla="*/ 1839114 w 5662117"/>
                    <a:gd name="connsiteY567" fmla="*/ 23323 h 2789029"/>
                    <a:gd name="connsiteX568" fmla="*/ 1834657 w 5662117"/>
                    <a:gd name="connsiteY568" fmla="*/ 43824 h 2789029"/>
                    <a:gd name="connsiteX569" fmla="*/ 1559048 w 5662117"/>
                    <a:gd name="connsiteY569" fmla="*/ 22941 h 2789029"/>
                    <a:gd name="connsiteX570" fmla="*/ 1557711 w 5662117"/>
                    <a:gd name="connsiteY570" fmla="*/ 1995 h 2789029"/>
                    <a:gd name="connsiteX571" fmla="*/ 1652000 w 5662117"/>
                    <a:gd name="connsiteY571" fmla="*/ 467 h 2789029"/>
                    <a:gd name="connsiteX572" fmla="*/ 1651364 w 5662117"/>
                    <a:gd name="connsiteY572" fmla="*/ 21477 h 2789029"/>
                    <a:gd name="connsiteX573" fmla="*/ 1558984 w 5662117"/>
                    <a:gd name="connsiteY573" fmla="*/ 23005 h 2789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</a:cxnLst>
                  <a:rect l="l" t="t" r="r" b="b"/>
                  <a:pathLst>
                    <a:path w="5662117" h="2789029">
                      <a:moveTo>
                        <a:pt x="2661803" y="2789029"/>
                      </a:moveTo>
                      <a:cubicBezTo>
                        <a:pt x="2652826" y="2789029"/>
                        <a:pt x="2643150" y="2789029"/>
                        <a:pt x="2633345" y="2788775"/>
                      </a:cubicBezTo>
                      <a:cubicBezTo>
                        <a:pt x="2615073" y="2788202"/>
                        <a:pt x="2596992" y="2786674"/>
                        <a:pt x="2579484" y="2784318"/>
                      </a:cubicBezTo>
                      <a:lnTo>
                        <a:pt x="2582285" y="2763499"/>
                      </a:lnTo>
                      <a:cubicBezTo>
                        <a:pt x="2599093" y="2765791"/>
                        <a:pt x="2616473" y="2767192"/>
                        <a:pt x="2633918" y="2767765"/>
                      </a:cubicBezTo>
                      <a:cubicBezTo>
                        <a:pt x="2643404" y="2768020"/>
                        <a:pt x="2652954" y="2768020"/>
                        <a:pt x="2661803" y="2768020"/>
                      </a:cubicBezTo>
                      <a:lnTo>
                        <a:pt x="2674027" y="2768020"/>
                      </a:lnTo>
                      <a:cubicBezTo>
                        <a:pt x="2674027" y="2768020"/>
                        <a:pt x="2674027" y="2789029"/>
                        <a:pt x="2674027" y="2789029"/>
                      </a:cubicBezTo>
                      <a:lnTo>
                        <a:pt x="2661803" y="2789029"/>
                      </a:lnTo>
                      <a:close/>
                      <a:moveTo>
                        <a:pt x="5662118" y="2789029"/>
                      </a:moveTo>
                      <a:lnTo>
                        <a:pt x="5568720" y="2789029"/>
                      </a:lnTo>
                      <a:lnTo>
                        <a:pt x="5568720" y="2768020"/>
                      </a:lnTo>
                      <a:lnTo>
                        <a:pt x="5662118" y="2768020"/>
                      </a:lnTo>
                      <a:lnTo>
                        <a:pt x="5662118" y="2789029"/>
                      </a:lnTo>
                      <a:close/>
                      <a:moveTo>
                        <a:pt x="5475386" y="2789029"/>
                      </a:moveTo>
                      <a:lnTo>
                        <a:pt x="5381988" y="2789029"/>
                      </a:lnTo>
                      <a:lnTo>
                        <a:pt x="5381988" y="2768020"/>
                      </a:lnTo>
                      <a:lnTo>
                        <a:pt x="5475386" y="2768020"/>
                      </a:lnTo>
                      <a:lnTo>
                        <a:pt x="5475386" y="2789029"/>
                      </a:lnTo>
                      <a:close/>
                      <a:moveTo>
                        <a:pt x="5288654" y="2789029"/>
                      </a:moveTo>
                      <a:lnTo>
                        <a:pt x="5195257" y="2789029"/>
                      </a:lnTo>
                      <a:lnTo>
                        <a:pt x="5195257" y="2768020"/>
                      </a:lnTo>
                      <a:lnTo>
                        <a:pt x="5288654" y="2768020"/>
                      </a:lnTo>
                      <a:lnTo>
                        <a:pt x="5288654" y="2789029"/>
                      </a:lnTo>
                      <a:close/>
                      <a:moveTo>
                        <a:pt x="5101922" y="2789029"/>
                      </a:moveTo>
                      <a:lnTo>
                        <a:pt x="5008524" y="2789029"/>
                      </a:lnTo>
                      <a:lnTo>
                        <a:pt x="5008524" y="2768020"/>
                      </a:lnTo>
                      <a:lnTo>
                        <a:pt x="5101922" y="2768020"/>
                      </a:lnTo>
                      <a:lnTo>
                        <a:pt x="5101922" y="2789029"/>
                      </a:lnTo>
                      <a:close/>
                      <a:moveTo>
                        <a:pt x="4915191" y="2789029"/>
                      </a:moveTo>
                      <a:lnTo>
                        <a:pt x="4821793" y="2789029"/>
                      </a:lnTo>
                      <a:lnTo>
                        <a:pt x="4821793" y="2768020"/>
                      </a:lnTo>
                      <a:lnTo>
                        <a:pt x="4915191" y="2768020"/>
                      </a:lnTo>
                      <a:lnTo>
                        <a:pt x="4915191" y="2789029"/>
                      </a:lnTo>
                      <a:close/>
                      <a:moveTo>
                        <a:pt x="4728459" y="2789029"/>
                      </a:moveTo>
                      <a:lnTo>
                        <a:pt x="4635061" y="2789029"/>
                      </a:lnTo>
                      <a:lnTo>
                        <a:pt x="4635061" y="2768020"/>
                      </a:lnTo>
                      <a:lnTo>
                        <a:pt x="4728459" y="2768020"/>
                      </a:lnTo>
                      <a:lnTo>
                        <a:pt x="4728459" y="2789029"/>
                      </a:lnTo>
                      <a:close/>
                      <a:moveTo>
                        <a:pt x="4541727" y="2789029"/>
                      </a:moveTo>
                      <a:lnTo>
                        <a:pt x="4448329" y="2789029"/>
                      </a:lnTo>
                      <a:lnTo>
                        <a:pt x="4448329" y="2768020"/>
                      </a:lnTo>
                      <a:lnTo>
                        <a:pt x="4541727" y="2768020"/>
                      </a:lnTo>
                      <a:lnTo>
                        <a:pt x="4541727" y="2789029"/>
                      </a:lnTo>
                      <a:close/>
                      <a:moveTo>
                        <a:pt x="4354995" y="2789029"/>
                      </a:moveTo>
                      <a:lnTo>
                        <a:pt x="4261598" y="2789029"/>
                      </a:lnTo>
                      <a:lnTo>
                        <a:pt x="4261598" y="2768020"/>
                      </a:lnTo>
                      <a:lnTo>
                        <a:pt x="4354995" y="2768020"/>
                      </a:lnTo>
                      <a:lnTo>
                        <a:pt x="4354995" y="2789029"/>
                      </a:lnTo>
                      <a:close/>
                      <a:moveTo>
                        <a:pt x="4168263" y="2789029"/>
                      </a:moveTo>
                      <a:lnTo>
                        <a:pt x="4074865" y="2789029"/>
                      </a:lnTo>
                      <a:lnTo>
                        <a:pt x="4074865" y="2768020"/>
                      </a:lnTo>
                      <a:lnTo>
                        <a:pt x="4168263" y="2768020"/>
                      </a:lnTo>
                      <a:lnTo>
                        <a:pt x="4168263" y="2789029"/>
                      </a:lnTo>
                      <a:close/>
                      <a:moveTo>
                        <a:pt x="3981532" y="2789029"/>
                      </a:moveTo>
                      <a:lnTo>
                        <a:pt x="3888134" y="2789029"/>
                      </a:lnTo>
                      <a:lnTo>
                        <a:pt x="3888134" y="2768020"/>
                      </a:lnTo>
                      <a:lnTo>
                        <a:pt x="3981532" y="2768020"/>
                      </a:lnTo>
                      <a:lnTo>
                        <a:pt x="3981532" y="2789029"/>
                      </a:lnTo>
                      <a:close/>
                      <a:moveTo>
                        <a:pt x="3794799" y="2789029"/>
                      </a:moveTo>
                      <a:lnTo>
                        <a:pt x="3701402" y="2789029"/>
                      </a:lnTo>
                      <a:lnTo>
                        <a:pt x="3701402" y="2768020"/>
                      </a:lnTo>
                      <a:lnTo>
                        <a:pt x="3794799" y="2768020"/>
                      </a:lnTo>
                      <a:lnTo>
                        <a:pt x="3794799" y="2789029"/>
                      </a:lnTo>
                      <a:close/>
                      <a:moveTo>
                        <a:pt x="3608068" y="2789029"/>
                      </a:moveTo>
                      <a:lnTo>
                        <a:pt x="3514670" y="2789029"/>
                      </a:lnTo>
                      <a:lnTo>
                        <a:pt x="3514670" y="2768020"/>
                      </a:lnTo>
                      <a:lnTo>
                        <a:pt x="3608068" y="2768020"/>
                      </a:lnTo>
                      <a:lnTo>
                        <a:pt x="3608068" y="2789029"/>
                      </a:lnTo>
                      <a:close/>
                      <a:moveTo>
                        <a:pt x="3421336" y="2789029"/>
                      </a:moveTo>
                      <a:lnTo>
                        <a:pt x="3327938" y="2789029"/>
                      </a:lnTo>
                      <a:lnTo>
                        <a:pt x="3327938" y="2768020"/>
                      </a:lnTo>
                      <a:lnTo>
                        <a:pt x="3421336" y="2768020"/>
                      </a:lnTo>
                      <a:lnTo>
                        <a:pt x="3421336" y="2789029"/>
                      </a:lnTo>
                      <a:close/>
                      <a:moveTo>
                        <a:pt x="3234604" y="2789029"/>
                      </a:moveTo>
                      <a:lnTo>
                        <a:pt x="3141207" y="2789029"/>
                      </a:lnTo>
                      <a:lnTo>
                        <a:pt x="3141207" y="2768020"/>
                      </a:lnTo>
                      <a:lnTo>
                        <a:pt x="3234604" y="2768020"/>
                      </a:lnTo>
                      <a:lnTo>
                        <a:pt x="3234604" y="2789029"/>
                      </a:lnTo>
                      <a:close/>
                      <a:moveTo>
                        <a:pt x="3047873" y="2789029"/>
                      </a:moveTo>
                      <a:lnTo>
                        <a:pt x="2954475" y="2789029"/>
                      </a:lnTo>
                      <a:lnTo>
                        <a:pt x="2954475" y="2768020"/>
                      </a:lnTo>
                      <a:lnTo>
                        <a:pt x="3047873" y="2768020"/>
                      </a:lnTo>
                      <a:lnTo>
                        <a:pt x="3047873" y="2789029"/>
                      </a:lnTo>
                      <a:close/>
                      <a:moveTo>
                        <a:pt x="2861141" y="2789029"/>
                      </a:moveTo>
                      <a:lnTo>
                        <a:pt x="2767743" y="2789029"/>
                      </a:lnTo>
                      <a:lnTo>
                        <a:pt x="2767743" y="2768020"/>
                      </a:lnTo>
                      <a:lnTo>
                        <a:pt x="2861141" y="2768020"/>
                      </a:lnTo>
                      <a:lnTo>
                        <a:pt x="2861141" y="2789029"/>
                      </a:lnTo>
                      <a:close/>
                      <a:moveTo>
                        <a:pt x="772775" y="2788902"/>
                      </a:moveTo>
                      <a:cubicBezTo>
                        <a:pt x="755395" y="2788902"/>
                        <a:pt x="737950" y="2788265"/>
                        <a:pt x="720951" y="2787056"/>
                      </a:cubicBezTo>
                      <a:lnTo>
                        <a:pt x="722479" y="2766110"/>
                      </a:lnTo>
                      <a:cubicBezTo>
                        <a:pt x="738969" y="2767319"/>
                        <a:pt x="755904" y="2767892"/>
                        <a:pt x="772839" y="2767892"/>
                      </a:cubicBezTo>
                      <a:cubicBezTo>
                        <a:pt x="786527" y="2767892"/>
                        <a:pt x="800534" y="2767510"/>
                        <a:pt x="814476" y="2766683"/>
                      </a:cubicBezTo>
                      <a:lnTo>
                        <a:pt x="815686" y="2787629"/>
                      </a:lnTo>
                      <a:cubicBezTo>
                        <a:pt x="801361" y="2788456"/>
                        <a:pt x="786973" y="2788838"/>
                        <a:pt x="772903" y="2788838"/>
                      </a:cubicBezTo>
                      <a:close/>
                      <a:moveTo>
                        <a:pt x="909657" y="2776806"/>
                      </a:moveTo>
                      <a:lnTo>
                        <a:pt x="905773" y="2756178"/>
                      </a:lnTo>
                      <a:cubicBezTo>
                        <a:pt x="942318" y="2749302"/>
                        <a:pt x="969948" y="2742617"/>
                        <a:pt x="995223" y="2734531"/>
                      </a:cubicBezTo>
                      <a:lnTo>
                        <a:pt x="1001590" y="2754523"/>
                      </a:lnTo>
                      <a:cubicBezTo>
                        <a:pt x="975423" y="2762863"/>
                        <a:pt x="947092" y="2769738"/>
                        <a:pt x="909657" y="2776806"/>
                      </a:cubicBezTo>
                      <a:close/>
                      <a:moveTo>
                        <a:pt x="627172" y="2774768"/>
                      </a:moveTo>
                      <a:cubicBezTo>
                        <a:pt x="621187" y="2773622"/>
                        <a:pt x="615011" y="2772413"/>
                        <a:pt x="608263" y="2771012"/>
                      </a:cubicBezTo>
                      <a:lnTo>
                        <a:pt x="607881" y="2771012"/>
                      </a:lnTo>
                      <a:cubicBezTo>
                        <a:pt x="603488" y="2769802"/>
                        <a:pt x="599095" y="2768784"/>
                        <a:pt x="594765" y="2767765"/>
                      </a:cubicBezTo>
                      <a:cubicBezTo>
                        <a:pt x="583179" y="2765027"/>
                        <a:pt x="571209" y="2762163"/>
                        <a:pt x="559431" y="2758470"/>
                      </a:cubicBezTo>
                      <a:cubicBezTo>
                        <a:pt x="556821" y="2757706"/>
                        <a:pt x="554084" y="2756878"/>
                        <a:pt x="551346" y="2756114"/>
                      </a:cubicBezTo>
                      <a:cubicBezTo>
                        <a:pt x="546252" y="2754650"/>
                        <a:pt x="540968" y="2753122"/>
                        <a:pt x="535748" y="2751403"/>
                      </a:cubicBezTo>
                      <a:lnTo>
                        <a:pt x="535557" y="2751403"/>
                      </a:lnTo>
                      <a:cubicBezTo>
                        <a:pt x="535557" y="2751403"/>
                        <a:pt x="542305" y="2731412"/>
                        <a:pt x="542305" y="2731412"/>
                      </a:cubicBezTo>
                      <a:cubicBezTo>
                        <a:pt x="547144" y="2733003"/>
                        <a:pt x="552301" y="2734468"/>
                        <a:pt x="557203" y="2735932"/>
                      </a:cubicBezTo>
                      <a:cubicBezTo>
                        <a:pt x="560004" y="2736760"/>
                        <a:pt x="562870" y="2737587"/>
                        <a:pt x="565670" y="2738415"/>
                      </a:cubicBezTo>
                      <a:cubicBezTo>
                        <a:pt x="576812" y="2741980"/>
                        <a:pt x="588399" y="2744718"/>
                        <a:pt x="599604" y="2747328"/>
                      </a:cubicBezTo>
                      <a:cubicBezTo>
                        <a:pt x="603997" y="2748347"/>
                        <a:pt x="608390" y="2749429"/>
                        <a:pt x="612783" y="2750512"/>
                      </a:cubicBezTo>
                      <a:cubicBezTo>
                        <a:pt x="619341" y="2751848"/>
                        <a:pt x="625389" y="2753058"/>
                        <a:pt x="631183" y="2754204"/>
                      </a:cubicBezTo>
                      <a:lnTo>
                        <a:pt x="627236" y="2774832"/>
                      </a:lnTo>
                      <a:close/>
                      <a:moveTo>
                        <a:pt x="2487041" y="2762672"/>
                      </a:moveTo>
                      <a:cubicBezTo>
                        <a:pt x="2456990" y="2752549"/>
                        <a:pt x="2427704" y="2739434"/>
                        <a:pt x="2400137" y="2723708"/>
                      </a:cubicBezTo>
                      <a:lnTo>
                        <a:pt x="2410514" y="2705436"/>
                      </a:lnTo>
                      <a:cubicBezTo>
                        <a:pt x="2436936" y="2720461"/>
                        <a:pt x="2464948" y="2733067"/>
                        <a:pt x="2493725" y="2742744"/>
                      </a:cubicBezTo>
                      <a:lnTo>
                        <a:pt x="2487041" y="2762672"/>
                      </a:lnTo>
                      <a:close/>
                      <a:moveTo>
                        <a:pt x="1090277" y="2721416"/>
                      </a:moveTo>
                      <a:lnTo>
                        <a:pt x="1081363" y="2702380"/>
                      </a:lnTo>
                      <a:cubicBezTo>
                        <a:pt x="1082319" y="2701935"/>
                        <a:pt x="1083274" y="2701489"/>
                        <a:pt x="1084164" y="2701043"/>
                      </a:cubicBezTo>
                      <a:cubicBezTo>
                        <a:pt x="1085566" y="2700407"/>
                        <a:pt x="1086966" y="2699706"/>
                        <a:pt x="1088303" y="2699070"/>
                      </a:cubicBezTo>
                      <a:lnTo>
                        <a:pt x="1110395" y="2688692"/>
                      </a:lnTo>
                      <a:cubicBezTo>
                        <a:pt x="1114979" y="2686400"/>
                        <a:pt x="1119690" y="2683917"/>
                        <a:pt x="1124147" y="2681498"/>
                      </a:cubicBezTo>
                      <a:cubicBezTo>
                        <a:pt x="1126757" y="2680097"/>
                        <a:pt x="1129304" y="2678760"/>
                        <a:pt x="1131914" y="2677360"/>
                      </a:cubicBezTo>
                      <a:lnTo>
                        <a:pt x="1142737" y="2671566"/>
                      </a:lnTo>
                      <a:cubicBezTo>
                        <a:pt x="1144774" y="2670484"/>
                        <a:pt x="1146940" y="2669210"/>
                        <a:pt x="1149168" y="2667810"/>
                      </a:cubicBezTo>
                      <a:cubicBezTo>
                        <a:pt x="1150441" y="2667046"/>
                        <a:pt x="1151778" y="2666281"/>
                        <a:pt x="1153051" y="2665518"/>
                      </a:cubicBezTo>
                      <a:lnTo>
                        <a:pt x="1162983" y="2659597"/>
                      </a:lnTo>
                      <a:lnTo>
                        <a:pt x="1173743" y="2677678"/>
                      </a:lnTo>
                      <a:lnTo>
                        <a:pt x="1163684" y="2683662"/>
                      </a:lnTo>
                      <a:cubicBezTo>
                        <a:pt x="1162410" y="2684426"/>
                        <a:pt x="1161201" y="2685127"/>
                        <a:pt x="1159991" y="2685891"/>
                      </a:cubicBezTo>
                      <a:cubicBezTo>
                        <a:pt x="1157635" y="2687291"/>
                        <a:pt x="1155216" y="2688756"/>
                        <a:pt x="1152669" y="2690156"/>
                      </a:cubicBezTo>
                      <a:lnTo>
                        <a:pt x="1141719" y="2695950"/>
                      </a:lnTo>
                      <a:cubicBezTo>
                        <a:pt x="1139108" y="2697287"/>
                        <a:pt x="1136562" y="2698688"/>
                        <a:pt x="1134015" y="2700025"/>
                      </a:cubicBezTo>
                      <a:cubicBezTo>
                        <a:pt x="1129368" y="2702507"/>
                        <a:pt x="1124529" y="2705118"/>
                        <a:pt x="1119627" y="2707537"/>
                      </a:cubicBezTo>
                      <a:lnTo>
                        <a:pt x="1119372" y="2707664"/>
                      </a:lnTo>
                      <a:lnTo>
                        <a:pt x="1097025" y="2718169"/>
                      </a:lnTo>
                      <a:cubicBezTo>
                        <a:pt x="1095625" y="2718806"/>
                        <a:pt x="1094352" y="2719443"/>
                        <a:pt x="1093078" y="2720015"/>
                      </a:cubicBezTo>
                      <a:cubicBezTo>
                        <a:pt x="1092060" y="2720461"/>
                        <a:pt x="1091105" y="2720971"/>
                        <a:pt x="1090086" y="2721416"/>
                      </a:cubicBezTo>
                      <a:close/>
                      <a:moveTo>
                        <a:pt x="447570" y="2716387"/>
                      </a:moveTo>
                      <a:lnTo>
                        <a:pt x="431717" y="2709001"/>
                      </a:lnTo>
                      <a:cubicBezTo>
                        <a:pt x="429044" y="2707792"/>
                        <a:pt x="426497" y="2706391"/>
                        <a:pt x="424078" y="2705118"/>
                      </a:cubicBezTo>
                      <a:cubicBezTo>
                        <a:pt x="422868" y="2704481"/>
                        <a:pt x="421595" y="2703781"/>
                        <a:pt x="420385" y="2703144"/>
                      </a:cubicBezTo>
                      <a:lnTo>
                        <a:pt x="398548" y="2691557"/>
                      </a:lnTo>
                      <a:cubicBezTo>
                        <a:pt x="395301" y="2689902"/>
                        <a:pt x="392245" y="2688055"/>
                        <a:pt x="389317" y="2686336"/>
                      </a:cubicBezTo>
                      <a:lnTo>
                        <a:pt x="364550" y="2671566"/>
                      </a:lnTo>
                      <a:lnTo>
                        <a:pt x="375310" y="2653548"/>
                      </a:lnTo>
                      <a:lnTo>
                        <a:pt x="400139" y="2668319"/>
                      </a:lnTo>
                      <a:cubicBezTo>
                        <a:pt x="402877" y="2669974"/>
                        <a:pt x="405551" y="2671566"/>
                        <a:pt x="408161" y="2672839"/>
                      </a:cubicBezTo>
                      <a:lnTo>
                        <a:pt x="408353" y="2672967"/>
                      </a:lnTo>
                      <a:lnTo>
                        <a:pt x="430189" y="2684554"/>
                      </a:lnTo>
                      <a:cubicBezTo>
                        <a:pt x="431400" y="2685190"/>
                        <a:pt x="432736" y="2685891"/>
                        <a:pt x="434073" y="2686655"/>
                      </a:cubicBezTo>
                      <a:cubicBezTo>
                        <a:pt x="436365" y="2687864"/>
                        <a:pt x="438466" y="2689010"/>
                        <a:pt x="440631" y="2690029"/>
                      </a:cubicBezTo>
                      <a:lnTo>
                        <a:pt x="456483" y="2697414"/>
                      </a:lnTo>
                      <a:lnTo>
                        <a:pt x="447634" y="2716450"/>
                      </a:lnTo>
                      <a:close/>
                      <a:moveTo>
                        <a:pt x="2322274" y="2668828"/>
                      </a:moveTo>
                      <a:cubicBezTo>
                        <a:pt x="2298335" y="2648201"/>
                        <a:pt x="2276116" y="2625154"/>
                        <a:pt x="2256252" y="2600260"/>
                      </a:cubicBezTo>
                      <a:lnTo>
                        <a:pt x="2272678" y="2587145"/>
                      </a:lnTo>
                      <a:cubicBezTo>
                        <a:pt x="2291714" y="2611020"/>
                        <a:pt x="2313042" y="2633176"/>
                        <a:pt x="2335962" y="2652912"/>
                      </a:cubicBezTo>
                      <a:lnTo>
                        <a:pt x="2322274" y="2668828"/>
                      </a:lnTo>
                      <a:close/>
                      <a:moveTo>
                        <a:pt x="1251988" y="2624071"/>
                      </a:moveTo>
                      <a:lnTo>
                        <a:pt x="1238809" y="2607709"/>
                      </a:lnTo>
                      <a:cubicBezTo>
                        <a:pt x="1241292" y="2605736"/>
                        <a:pt x="1243711" y="2603698"/>
                        <a:pt x="1246194" y="2601725"/>
                      </a:cubicBezTo>
                      <a:cubicBezTo>
                        <a:pt x="1248486" y="2599878"/>
                        <a:pt x="1250778" y="2597968"/>
                        <a:pt x="1253070" y="2596122"/>
                      </a:cubicBezTo>
                      <a:lnTo>
                        <a:pt x="1262620" y="2588355"/>
                      </a:lnTo>
                      <a:cubicBezTo>
                        <a:pt x="1264466" y="2586890"/>
                        <a:pt x="1266249" y="2585235"/>
                        <a:pt x="1268159" y="2583453"/>
                      </a:cubicBezTo>
                      <a:cubicBezTo>
                        <a:pt x="1269305" y="2582434"/>
                        <a:pt x="1270387" y="2581415"/>
                        <a:pt x="1271533" y="2580396"/>
                      </a:cubicBezTo>
                      <a:lnTo>
                        <a:pt x="1289805" y="2563971"/>
                      </a:lnTo>
                      <a:cubicBezTo>
                        <a:pt x="1293371" y="2560596"/>
                        <a:pt x="1297127" y="2556840"/>
                        <a:pt x="1300756" y="2553211"/>
                      </a:cubicBezTo>
                      <a:cubicBezTo>
                        <a:pt x="1302857" y="2551110"/>
                        <a:pt x="1304958" y="2549009"/>
                        <a:pt x="1307058" y="2546972"/>
                      </a:cubicBezTo>
                      <a:lnTo>
                        <a:pt x="1307696" y="2546335"/>
                      </a:lnTo>
                      <a:lnTo>
                        <a:pt x="1322466" y="2561233"/>
                      </a:lnTo>
                      <a:lnTo>
                        <a:pt x="1321766" y="2561934"/>
                      </a:lnTo>
                      <a:cubicBezTo>
                        <a:pt x="1319665" y="2563971"/>
                        <a:pt x="1317627" y="2566072"/>
                        <a:pt x="1315590" y="2568109"/>
                      </a:cubicBezTo>
                      <a:cubicBezTo>
                        <a:pt x="1311833" y="2571865"/>
                        <a:pt x="1307950" y="2575749"/>
                        <a:pt x="1303939" y="2579442"/>
                      </a:cubicBezTo>
                      <a:lnTo>
                        <a:pt x="1285413" y="2596058"/>
                      </a:lnTo>
                      <a:cubicBezTo>
                        <a:pt x="1284266" y="2597077"/>
                        <a:pt x="1283247" y="2597968"/>
                        <a:pt x="1282229" y="2598923"/>
                      </a:cubicBezTo>
                      <a:cubicBezTo>
                        <a:pt x="1280192" y="2600769"/>
                        <a:pt x="1278091" y="2602679"/>
                        <a:pt x="1275799" y="2604526"/>
                      </a:cubicBezTo>
                      <a:lnTo>
                        <a:pt x="1266185" y="2612293"/>
                      </a:lnTo>
                      <a:cubicBezTo>
                        <a:pt x="1263894" y="2614140"/>
                        <a:pt x="1261665" y="2615986"/>
                        <a:pt x="1259373" y="2617832"/>
                      </a:cubicBezTo>
                      <a:cubicBezTo>
                        <a:pt x="1256890" y="2619869"/>
                        <a:pt x="1254407" y="2621907"/>
                        <a:pt x="1251861" y="2623944"/>
                      </a:cubicBezTo>
                      <a:close/>
                      <a:moveTo>
                        <a:pt x="287196" y="2616558"/>
                      </a:moveTo>
                      <a:lnTo>
                        <a:pt x="274972" y="2606436"/>
                      </a:lnTo>
                      <a:cubicBezTo>
                        <a:pt x="273827" y="2605481"/>
                        <a:pt x="272744" y="2604590"/>
                        <a:pt x="271661" y="2603698"/>
                      </a:cubicBezTo>
                      <a:cubicBezTo>
                        <a:pt x="269561" y="2601979"/>
                        <a:pt x="267396" y="2600197"/>
                        <a:pt x="265295" y="2598414"/>
                      </a:cubicBezTo>
                      <a:lnTo>
                        <a:pt x="265104" y="2598223"/>
                      </a:lnTo>
                      <a:lnTo>
                        <a:pt x="237346" y="2572884"/>
                      </a:lnTo>
                      <a:lnTo>
                        <a:pt x="217546" y="2552893"/>
                      </a:lnTo>
                      <a:lnTo>
                        <a:pt x="232444" y="2538123"/>
                      </a:lnTo>
                      <a:lnTo>
                        <a:pt x="252053" y="2557923"/>
                      </a:lnTo>
                      <a:lnTo>
                        <a:pt x="279111" y="2582625"/>
                      </a:lnTo>
                      <a:cubicBezTo>
                        <a:pt x="281021" y="2584280"/>
                        <a:pt x="282994" y="2585872"/>
                        <a:pt x="284968" y="2587464"/>
                      </a:cubicBezTo>
                      <a:cubicBezTo>
                        <a:pt x="286114" y="2588418"/>
                        <a:pt x="287260" y="2589310"/>
                        <a:pt x="288406" y="2590265"/>
                      </a:cubicBezTo>
                      <a:lnTo>
                        <a:pt x="300630" y="2600324"/>
                      </a:lnTo>
                      <a:lnTo>
                        <a:pt x="287260" y="2616558"/>
                      </a:lnTo>
                      <a:close/>
                      <a:moveTo>
                        <a:pt x="2204046" y="2520678"/>
                      </a:moveTo>
                      <a:cubicBezTo>
                        <a:pt x="2200226" y="2513484"/>
                        <a:pt x="2196598" y="2506353"/>
                        <a:pt x="2193414" y="2499414"/>
                      </a:cubicBezTo>
                      <a:cubicBezTo>
                        <a:pt x="2186347" y="2484261"/>
                        <a:pt x="2179853" y="2468663"/>
                        <a:pt x="2174187" y="2452938"/>
                      </a:cubicBezTo>
                      <a:cubicBezTo>
                        <a:pt x="2171831" y="2446189"/>
                        <a:pt x="2169540" y="2439441"/>
                        <a:pt x="2167502" y="2432755"/>
                      </a:cubicBezTo>
                      <a:lnTo>
                        <a:pt x="2187557" y="2426516"/>
                      </a:lnTo>
                      <a:cubicBezTo>
                        <a:pt x="2189531" y="2432947"/>
                        <a:pt x="2191695" y="2439441"/>
                        <a:pt x="2193987" y="2445807"/>
                      </a:cubicBezTo>
                      <a:cubicBezTo>
                        <a:pt x="2199398" y="2460832"/>
                        <a:pt x="2205638" y="2475857"/>
                        <a:pt x="2212450" y="2490437"/>
                      </a:cubicBezTo>
                      <a:cubicBezTo>
                        <a:pt x="2215506" y="2497058"/>
                        <a:pt x="2218944" y="2503870"/>
                        <a:pt x="2222637" y="2510746"/>
                      </a:cubicBezTo>
                      <a:lnTo>
                        <a:pt x="2204110" y="2520614"/>
                      </a:lnTo>
                      <a:close/>
                      <a:moveTo>
                        <a:pt x="1385368" y="2490182"/>
                      </a:moveTo>
                      <a:lnTo>
                        <a:pt x="1368496" y="2477640"/>
                      </a:lnTo>
                      <a:lnTo>
                        <a:pt x="1389442" y="2449436"/>
                      </a:lnTo>
                      <a:cubicBezTo>
                        <a:pt x="1390143" y="2448481"/>
                        <a:pt x="1390779" y="2447462"/>
                        <a:pt x="1391416" y="2446507"/>
                      </a:cubicBezTo>
                      <a:lnTo>
                        <a:pt x="1406378" y="2424161"/>
                      </a:lnTo>
                      <a:cubicBezTo>
                        <a:pt x="1407014" y="2423205"/>
                        <a:pt x="1407714" y="2422123"/>
                        <a:pt x="1408478" y="2421041"/>
                      </a:cubicBezTo>
                      <a:cubicBezTo>
                        <a:pt x="1410006" y="2418749"/>
                        <a:pt x="1411470" y="2416584"/>
                        <a:pt x="1412681" y="2414420"/>
                      </a:cubicBezTo>
                      <a:lnTo>
                        <a:pt x="1412808" y="2414229"/>
                      </a:lnTo>
                      <a:lnTo>
                        <a:pt x="1420448" y="2401432"/>
                      </a:lnTo>
                      <a:lnTo>
                        <a:pt x="1438465" y="2412191"/>
                      </a:lnTo>
                      <a:lnTo>
                        <a:pt x="1430889" y="2424925"/>
                      </a:lnTo>
                      <a:cubicBezTo>
                        <a:pt x="1429297" y="2427726"/>
                        <a:pt x="1427578" y="2430336"/>
                        <a:pt x="1425859" y="2432819"/>
                      </a:cubicBezTo>
                      <a:cubicBezTo>
                        <a:pt x="1425222" y="2433774"/>
                        <a:pt x="1424522" y="2434793"/>
                        <a:pt x="1423886" y="2435748"/>
                      </a:cubicBezTo>
                      <a:lnTo>
                        <a:pt x="1408924" y="2458158"/>
                      </a:lnTo>
                      <a:cubicBezTo>
                        <a:pt x="1408160" y="2459368"/>
                        <a:pt x="1407332" y="2460577"/>
                        <a:pt x="1406504" y="2461724"/>
                      </a:cubicBezTo>
                      <a:lnTo>
                        <a:pt x="1406378" y="2461914"/>
                      </a:lnTo>
                      <a:lnTo>
                        <a:pt x="1385368" y="2490182"/>
                      </a:lnTo>
                      <a:close/>
                      <a:moveTo>
                        <a:pt x="155854" y="2480823"/>
                      </a:moveTo>
                      <a:lnTo>
                        <a:pt x="139937" y="2459113"/>
                      </a:lnTo>
                      <a:cubicBezTo>
                        <a:pt x="136881" y="2454656"/>
                        <a:pt x="133889" y="2450136"/>
                        <a:pt x="130960" y="2445743"/>
                      </a:cubicBezTo>
                      <a:cubicBezTo>
                        <a:pt x="129369" y="2443324"/>
                        <a:pt x="127777" y="2440905"/>
                        <a:pt x="126122" y="2438485"/>
                      </a:cubicBezTo>
                      <a:lnTo>
                        <a:pt x="119310" y="2428172"/>
                      </a:lnTo>
                      <a:cubicBezTo>
                        <a:pt x="117718" y="2425625"/>
                        <a:pt x="116254" y="2423205"/>
                        <a:pt x="114916" y="2420914"/>
                      </a:cubicBezTo>
                      <a:cubicBezTo>
                        <a:pt x="114216" y="2419704"/>
                        <a:pt x="113452" y="2418494"/>
                        <a:pt x="112752" y="2417221"/>
                      </a:cubicBezTo>
                      <a:lnTo>
                        <a:pt x="103839" y="2402196"/>
                      </a:lnTo>
                      <a:lnTo>
                        <a:pt x="121920" y="2391436"/>
                      </a:lnTo>
                      <a:lnTo>
                        <a:pt x="130833" y="2406398"/>
                      </a:lnTo>
                      <a:cubicBezTo>
                        <a:pt x="131597" y="2407608"/>
                        <a:pt x="132361" y="2408881"/>
                        <a:pt x="133062" y="2410218"/>
                      </a:cubicBezTo>
                      <a:cubicBezTo>
                        <a:pt x="134398" y="2412510"/>
                        <a:pt x="135671" y="2414611"/>
                        <a:pt x="137009" y="2416712"/>
                      </a:cubicBezTo>
                      <a:lnTo>
                        <a:pt x="143757" y="2426898"/>
                      </a:lnTo>
                      <a:cubicBezTo>
                        <a:pt x="145349" y="2429318"/>
                        <a:pt x="147004" y="2431801"/>
                        <a:pt x="148596" y="2434220"/>
                      </a:cubicBezTo>
                      <a:cubicBezTo>
                        <a:pt x="151397" y="2438485"/>
                        <a:pt x="154326" y="2442878"/>
                        <a:pt x="157254" y="2447144"/>
                      </a:cubicBezTo>
                      <a:lnTo>
                        <a:pt x="172917" y="2468408"/>
                      </a:lnTo>
                      <a:lnTo>
                        <a:pt x="155981" y="2480823"/>
                      </a:lnTo>
                      <a:close/>
                      <a:moveTo>
                        <a:pt x="2147893" y="2339549"/>
                      </a:moveTo>
                      <a:cubicBezTo>
                        <a:pt x="2145855" y="2321340"/>
                        <a:pt x="2144837" y="2302750"/>
                        <a:pt x="2144837" y="2284350"/>
                      </a:cubicBezTo>
                      <a:cubicBezTo>
                        <a:pt x="2144837" y="2271044"/>
                        <a:pt x="2145410" y="2257547"/>
                        <a:pt x="2146429" y="2244305"/>
                      </a:cubicBezTo>
                      <a:lnTo>
                        <a:pt x="2167374" y="2246024"/>
                      </a:lnTo>
                      <a:cubicBezTo>
                        <a:pt x="2166356" y="2258757"/>
                        <a:pt x="2165846" y="2271617"/>
                        <a:pt x="2165846" y="2284414"/>
                      </a:cubicBezTo>
                      <a:cubicBezTo>
                        <a:pt x="2165846" y="2302050"/>
                        <a:pt x="2166865" y="2319812"/>
                        <a:pt x="2168776" y="2337257"/>
                      </a:cubicBezTo>
                      <a:lnTo>
                        <a:pt x="2147893" y="2339612"/>
                      </a:lnTo>
                      <a:close/>
                      <a:moveTo>
                        <a:pt x="1482267" y="2328280"/>
                      </a:moveTo>
                      <a:lnTo>
                        <a:pt x="1463040" y="2319876"/>
                      </a:lnTo>
                      <a:cubicBezTo>
                        <a:pt x="1464377" y="2316756"/>
                        <a:pt x="1465714" y="2313637"/>
                        <a:pt x="1467051" y="2310454"/>
                      </a:cubicBezTo>
                      <a:lnTo>
                        <a:pt x="1473800" y="2294346"/>
                      </a:lnTo>
                      <a:cubicBezTo>
                        <a:pt x="1475327" y="2290717"/>
                        <a:pt x="1476792" y="2287343"/>
                        <a:pt x="1477938" y="2283905"/>
                      </a:cubicBezTo>
                      <a:lnTo>
                        <a:pt x="1487233" y="2258502"/>
                      </a:lnTo>
                      <a:cubicBezTo>
                        <a:pt x="1487678" y="2257356"/>
                        <a:pt x="1488061" y="2256210"/>
                        <a:pt x="1488506" y="2255001"/>
                      </a:cubicBezTo>
                      <a:lnTo>
                        <a:pt x="1494045" y="2237302"/>
                      </a:lnTo>
                      <a:cubicBezTo>
                        <a:pt x="1494491" y="2236028"/>
                        <a:pt x="1494872" y="2234755"/>
                        <a:pt x="1495319" y="2233481"/>
                      </a:cubicBezTo>
                      <a:lnTo>
                        <a:pt x="1515310" y="2239848"/>
                      </a:lnTo>
                      <a:cubicBezTo>
                        <a:pt x="1514864" y="2241185"/>
                        <a:pt x="1514418" y="2242522"/>
                        <a:pt x="1513972" y="2243923"/>
                      </a:cubicBezTo>
                      <a:lnTo>
                        <a:pt x="1508433" y="2261495"/>
                      </a:lnTo>
                      <a:cubicBezTo>
                        <a:pt x="1507924" y="2263022"/>
                        <a:pt x="1507415" y="2264423"/>
                        <a:pt x="1506905" y="2265760"/>
                      </a:cubicBezTo>
                      <a:lnTo>
                        <a:pt x="1497738" y="2290972"/>
                      </a:lnTo>
                      <a:cubicBezTo>
                        <a:pt x="1496400" y="2294919"/>
                        <a:pt x="1494746" y="2298803"/>
                        <a:pt x="1493154" y="2302559"/>
                      </a:cubicBezTo>
                      <a:lnTo>
                        <a:pt x="1486469" y="2318603"/>
                      </a:lnTo>
                      <a:cubicBezTo>
                        <a:pt x="1485132" y="2321850"/>
                        <a:pt x="1483731" y="2325097"/>
                        <a:pt x="1482331" y="2328344"/>
                      </a:cubicBezTo>
                      <a:close/>
                      <a:moveTo>
                        <a:pt x="61564" y="2317329"/>
                      </a:moveTo>
                      <a:lnTo>
                        <a:pt x="51824" y="2293773"/>
                      </a:lnTo>
                      <a:lnTo>
                        <a:pt x="39155" y="2258438"/>
                      </a:lnTo>
                      <a:lnTo>
                        <a:pt x="29986" y="2228388"/>
                      </a:lnTo>
                      <a:lnTo>
                        <a:pt x="50105" y="2222276"/>
                      </a:lnTo>
                      <a:lnTo>
                        <a:pt x="59209" y="2252008"/>
                      </a:lnTo>
                      <a:lnTo>
                        <a:pt x="71560" y="2286388"/>
                      </a:lnTo>
                      <a:lnTo>
                        <a:pt x="81046" y="2309244"/>
                      </a:lnTo>
                      <a:lnTo>
                        <a:pt x="61628" y="2317329"/>
                      </a:lnTo>
                      <a:close/>
                      <a:moveTo>
                        <a:pt x="2183546" y="2156255"/>
                      </a:moveTo>
                      <a:lnTo>
                        <a:pt x="2163300" y="2150525"/>
                      </a:lnTo>
                      <a:cubicBezTo>
                        <a:pt x="2167820" y="2134481"/>
                        <a:pt x="2172532" y="2120284"/>
                        <a:pt x="2177624" y="2107169"/>
                      </a:cubicBezTo>
                      <a:lnTo>
                        <a:pt x="2179917" y="2101184"/>
                      </a:lnTo>
                      <a:lnTo>
                        <a:pt x="2182273" y="2095518"/>
                      </a:lnTo>
                      <a:cubicBezTo>
                        <a:pt x="2182846" y="2094117"/>
                        <a:pt x="2183418" y="2092844"/>
                        <a:pt x="2183928" y="2091507"/>
                      </a:cubicBezTo>
                      <a:cubicBezTo>
                        <a:pt x="2184946" y="2088960"/>
                        <a:pt x="2186029" y="2086414"/>
                        <a:pt x="2187111" y="2083931"/>
                      </a:cubicBezTo>
                      <a:lnTo>
                        <a:pt x="2189085" y="2079665"/>
                      </a:lnTo>
                      <a:cubicBezTo>
                        <a:pt x="2191759" y="2073744"/>
                        <a:pt x="2194560" y="2067632"/>
                        <a:pt x="2197616" y="2061647"/>
                      </a:cubicBezTo>
                      <a:lnTo>
                        <a:pt x="2216334" y="2071197"/>
                      </a:lnTo>
                      <a:cubicBezTo>
                        <a:pt x="2213468" y="2076736"/>
                        <a:pt x="2210922" y="2082339"/>
                        <a:pt x="2208248" y="2088323"/>
                      </a:cubicBezTo>
                      <a:lnTo>
                        <a:pt x="2206338" y="2092525"/>
                      </a:lnTo>
                      <a:cubicBezTo>
                        <a:pt x="2205320" y="2094754"/>
                        <a:pt x="2204365" y="2097109"/>
                        <a:pt x="2203409" y="2099465"/>
                      </a:cubicBezTo>
                      <a:cubicBezTo>
                        <a:pt x="2202837" y="2100866"/>
                        <a:pt x="2202264" y="2102203"/>
                        <a:pt x="2201690" y="2103603"/>
                      </a:cubicBezTo>
                      <a:lnTo>
                        <a:pt x="2199398" y="2109079"/>
                      </a:lnTo>
                      <a:lnTo>
                        <a:pt x="2197298" y="2114681"/>
                      </a:lnTo>
                      <a:cubicBezTo>
                        <a:pt x="2192395" y="2127287"/>
                        <a:pt x="2187875" y="2140848"/>
                        <a:pt x="2183546" y="2156255"/>
                      </a:cubicBezTo>
                      <a:close/>
                      <a:moveTo>
                        <a:pt x="1537274" y="2147596"/>
                      </a:moveTo>
                      <a:lnTo>
                        <a:pt x="1516583" y="2144095"/>
                      </a:lnTo>
                      <a:lnTo>
                        <a:pt x="1518811" y="2130789"/>
                      </a:lnTo>
                      <a:cubicBezTo>
                        <a:pt x="1519002" y="2129643"/>
                        <a:pt x="1519193" y="2128433"/>
                        <a:pt x="1519384" y="2127223"/>
                      </a:cubicBezTo>
                      <a:cubicBezTo>
                        <a:pt x="1519893" y="2124422"/>
                        <a:pt x="1520339" y="2121812"/>
                        <a:pt x="1520594" y="2119265"/>
                      </a:cubicBezTo>
                      <a:lnTo>
                        <a:pt x="1520594" y="2119074"/>
                      </a:lnTo>
                      <a:cubicBezTo>
                        <a:pt x="1520594" y="2119074"/>
                        <a:pt x="1523586" y="2094563"/>
                        <a:pt x="1523586" y="2094563"/>
                      </a:cubicBezTo>
                      <a:cubicBezTo>
                        <a:pt x="1525050" y="2080747"/>
                        <a:pt x="1526133" y="2066550"/>
                        <a:pt x="1526833" y="2052607"/>
                      </a:cubicBezTo>
                      <a:lnTo>
                        <a:pt x="1547843" y="2053626"/>
                      </a:lnTo>
                      <a:cubicBezTo>
                        <a:pt x="1547143" y="2068014"/>
                        <a:pt x="1545996" y="2082593"/>
                        <a:pt x="1544468" y="2096918"/>
                      </a:cubicBezTo>
                      <a:lnTo>
                        <a:pt x="1541476" y="2121494"/>
                      </a:lnTo>
                      <a:cubicBezTo>
                        <a:pt x="1541158" y="2124740"/>
                        <a:pt x="1540585" y="2127796"/>
                        <a:pt x="1540076" y="2130789"/>
                      </a:cubicBezTo>
                      <a:cubicBezTo>
                        <a:pt x="1539885" y="2131934"/>
                        <a:pt x="1539693" y="2133017"/>
                        <a:pt x="1539502" y="2134163"/>
                      </a:cubicBezTo>
                      <a:lnTo>
                        <a:pt x="1537274" y="2147533"/>
                      </a:lnTo>
                      <a:close/>
                      <a:moveTo>
                        <a:pt x="9422" y="2135818"/>
                      </a:moveTo>
                      <a:cubicBezTo>
                        <a:pt x="9040" y="2133399"/>
                        <a:pt x="8658" y="2130980"/>
                        <a:pt x="8276" y="2128497"/>
                      </a:cubicBezTo>
                      <a:cubicBezTo>
                        <a:pt x="7449" y="2123212"/>
                        <a:pt x="6621" y="2117865"/>
                        <a:pt x="5857" y="2112580"/>
                      </a:cubicBezTo>
                      <a:lnTo>
                        <a:pt x="5857" y="2112262"/>
                      </a:lnTo>
                      <a:cubicBezTo>
                        <a:pt x="5857" y="2112262"/>
                        <a:pt x="3183" y="2087687"/>
                        <a:pt x="3183" y="2087687"/>
                      </a:cubicBezTo>
                      <a:cubicBezTo>
                        <a:pt x="3056" y="2086222"/>
                        <a:pt x="2865" y="2084758"/>
                        <a:pt x="2738" y="2083357"/>
                      </a:cubicBezTo>
                      <a:cubicBezTo>
                        <a:pt x="2419" y="2080683"/>
                        <a:pt x="2164" y="2077882"/>
                        <a:pt x="1910" y="2075017"/>
                      </a:cubicBezTo>
                      <a:lnTo>
                        <a:pt x="1210" y="2062539"/>
                      </a:lnTo>
                      <a:cubicBezTo>
                        <a:pt x="1082" y="2059610"/>
                        <a:pt x="891" y="2056681"/>
                        <a:pt x="700" y="2053817"/>
                      </a:cubicBezTo>
                      <a:cubicBezTo>
                        <a:pt x="445" y="2049806"/>
                        <a:pt x="191" y="2045795"/>
                        <a:pt x="0" y="2041784"/>
                      </a:cubicBezTo>
                      <a:lnTo>
                        <a:pt x="21009" y="2040765"/>
                      </a:lnTo>
                      <a:cubicBezTo>
                        <a:pt x="21200" y="2044713"/>
                        <a:pt x="21455" y="2048596"/>
                        <a:pt x="21647" y="2052543"/>
                      </a:cubicBezTo>
                      <a:cubicBezTo>
                        <a:pt x="21837" y="2055472"/>
                        <a:pt x="22028" y="2058400"/>
                        <a:pt x="22156" y="2061329"/>
                      </a:cubicBezTo>
                      <a:lnTo>
                        <a:pt x="22856" y="2073617"/>
                      </a:lnTo>
                      <a:cubicBezTo>
                        <a:pt x="23047" y="2075909"/>
                        <a:pt x="23302" y="2078392"/>
                        <a:pt x="23556" y="2081002"/>
                      </a:cubicBezTo>
                      <a:cubicBezTo>
                        <a:pt x="23747" y="2082466"/>
                        <a:pt x="23875" y="2083994"/>
                        <a:pt x="24002" y="2085458"/>
                      </a:cubicBezTo>
                      <a:lnTo>
                        <a:pt x="26548" y="2109779"/>
                      </a:lnTo>
                      <a:cubicBezTo>
                        <a:pt x="27249" y="2114936"/>
                        <a:pt x="28077" y="2120029"/>
                        <a:pt x="28904" y="2125186"/>
                      </a:cubicBezTo>
                      <a:cubicBezTo>
                        <a:pt x="29286" y="2127669"/>
                        <a:pt x="29668" y="2130088"/>
                        <a:pt x="30050" y="2132571"/>
                      </a:cubicBezTo>
                      <a:lnTo>
                        <a:pt x="9295" y="2135755"/>
                      </a:lnTo>
                      <a:close/>
                      <a:moveTo>
                        <a:pt x="2261281" y="1989832"/>
                      </a:moveTo>
                      <a:lnTo>
                        <a:pt x="2242946" y="1979518"/>
                      </a:lnTo>
                      <a:lnTo>
                        <a:pt x="2288722" y="1898154"/>
                      </a:lnTo>
                      <a:lnTo>
                        <a:pt x="2307058" y="1908468"/>
                      </a:lnTo>
                      <a:lnTo>
                        <a:pt x="2261281" y="1989832"/>
                      </a:lnTo>
                      <a:close/>
                      <a:moveTo>
                        <a:pt x="1525815" y="1960546"/>
                      </a:moveTo>
                      <a:cubicBezTo>
                        <a:pt x="1524350" y="1940428"/>
                        <a:pt x="1522058" y="1920309"/>
                        <a:pt x="1519002" y="1900573"/>
                      </a:cubicBezTo>
                      <a:lnTo>
                        <a:pt x="1517219" y="1888540"/>
                      </a:lnTo>
                      <a:lnTo>
                        <a:pt x="1513527" y="1869313"/>
                      </a:lnTo>
                      <a:lnTo>
                        <a:pt x="1534155" y="1865366"/>
                      </a:lnTo>
                      <a:lnTo>
                        <a:pt x="1537974" y="1885229"/>
                      </a:lnTo>
                      <a:lnTo>
                        <a:pt x="1539757" y="1897454"/>
                      </a:lnTo>
                      <a:cubicBezTo>
                        <a:pt x="1542877" y="1917635"/>
                        <a:pt x="1545232" y="1938391"/>
                        <a:pt x="1546760" y="1959082"/>
                      </a:cubicBezTo>
                      <a:lnTo>
                        <a:pt x="1525815" y="1960610"/>
                      </a:lnTo>
                      <a:close/>
                      <a:moveTo>
                        <a:pt x="23492" y="1949023"/>
                      </a:moveTo>
                      <a:lnTo>
                        <a:pt x="2546" y="1947176"/>
                      </a:lnTo>
                      <a:lnTo>
                        <a:pt x="3374" y="1937817"/>
                      </a:lnTo>
                      <a:cubicBezTo>
                        <a:pt x="3502" y="1936290"/>
                        <a:pt x="3629" y="1934889"/>
                        <a:pt x="3756" y="1933488"/>
                      </a:cubicBezTo>
                      <a:cubicBezTo>
                        <a:pt x="4011" y="1930751"/>
                        <a:pt x="4202" y="1927949"/>
                        <a:pt x="4584" y="1925084"/>
                      </a:cubicBezTo>
                      <a:lnTo>
                        <a:pt x="6303" y="1912797"/>
                      </a:lnTo>
                      <a:cubicBezTo>
                        <a:pt x="6685" y="1909868"/>
                        <a:pt x="7131" y="1907003"/>
                        <a:pt x="7513" y="1904138"/>
                      </a:cubicBezTo>
                      <a:cubicBezTo>
                        <a:pt x="8213" y="1898918"/>
                        <a:pt x="8977" y="1893506"/>
                        <a:pt x="9804" y="1888158"/>
                      </a:cubicBezTo>
                      <a:lnTo>
                        <a:pt x="9804" y="1887840"/>
                      </a:lnTo>
                      <a:cubicBezTo>
                        <a:pt x="9804" y="1887840"/>
                        <a:pt x="14452" y="1863583"/>
                        <a:pt x="14452" y="1863583"/>
                      </a:cubicBezTo>
                      <a:cubicBezTo>
                        <a:pt x="14707" y="1862119"/>
                        <a:pt x="15025" y="1860718"/>
                        <a:pt x="15280" y="1859317"/>
                      </a:cubicBezTo>
                      <a:cubicBezTo>
                        <a:pt x="15598" y="1857471"/>
                        <a:pt x="15980" y="1855561"/>
                        <a:pt x="16362" y="1853715"/>
                      </a:cubicBezTo>
                      <a:lnTo>
                        <a:pt x="36989" y="1857789"/>
                      </a:lnTo>
                      <a:cubicBezTo>
                        <a:pt x="36608" y="1859572"/>
                        <a:pt x="36289" y="1861355"/>
                        <a:pt x="35971" y="1863138"/>
                      </a:cubicBezTo>
                      <a:cubicBezTo>
                        <a:pt x="35716" y="1864602"/>
                        <a:pt x="35398" y="1866066"/>
                        <a:pt x="35144" y="1867531"/>
                      </a:cubicBezTo>
                      <a:lnTo>
                        <a:pt x="30623" y="1891533"/>
                      </a:lnTo>
                      <a:cubicBezTo>
                        <a:pt x="29859" y="1896626"/>
                        <a:pt x="29095" y="1901910"/>
                        <a:pt x="28458" y="1906940"/>
                      </a:cubicBezTo>
                      <a:cubicBezTo>
                        <a:pt x="28077" y="1909868"/>
                        <a:pt x="27694" y="1912733"/>
                        <a:pt x="27249" y="1915662"/>
                      </a:cubicBezTo>
                      <a:lnTo>
                        <a:pt x="25594" y="1927822"/>
                      </a:lnTo>
                      <a:cubicBezTo>
                        <a:pt x="25275" y="1930114"/>
                        <a:pt x="25084" y="1932597"/>
                        <a:pt x="24894" y="1935207"/>
                      </a:cubicBezTo>
                      <a:cubicBezTo>
                        <a:pt x="24766" y="1936735"/>
                        <a:pt x="24639" y="1938199"/>
                        <a:pt x="24511" y="1939727"/>
                      </a:cubicBezTo>
                      <a:lnTo>
                        <a:pt x="23683" y="1948959"/>
                      </a:lnTo>
                      <a:close/>
                      <a:moveTo>
                        <a:pt x="2352833" y="1827102"/>
                      </a:moveTo>
                      <a:lnTo>
                        <a:pt x="2334497" y="1816789"/>
                      </a:lnTo>
                      <a:lnTo>
                        <a:pt x="2380273" y="1735424"/>
                      </a:lnTo>
                      <a:lnTo>
                        <a:pt x="2398609" y="1745738"/>
                      </a:lnTo>
                      <a:lnTo>
                        <a:pt x="2352833" y="1827102"/>
                      </a:lnTo>
                      <a:close/>
                      <a:moveTo>
                        <a:pt x="1490289" y="1780372"/>
                      </a:moveTo>
                      <a:lnTo>
                        <a:pt x="1488188" y="1773942"/>
                      </a:lnTo>
                      <a:cubicBezTo>
                        <a:pt x="1486596" y="1769039"/>
                        <a:pt x="1484941" y="1764137"/>
                        <a:pt x="1483222" y="1759235"/>
                      </a:cubicBezTo>
                      <a:cubicBezTo>
                        <a:pt x="1481885" y="1755797"/>
                        <a:pt x="1480611" y="1752423"/>
                        <a:pt x="1479275" y="1748985"/>
                      </a:cubicBezTo>
                      <a:cubicBezTo>
                        <a:pt x="1474882" y="1737398"/>
                        <a:pt x="1470361" y="1725428"/>
                        <a:pt x="1465205" y="1714159"/>
                      </a:cubicBezTo>
                      <a:lnTo>
                        <a:pt x="1465014" y="1713777"/>
                      </a:lnTo>
                      <a:cubicBezTo>
                        <a:pt x="1462658" y="1708111"/>
                        <a:pt x="1459984" y="1701999"/>
                        <a:pt x="1456483" y="1694741"/>
                      </a:cubicBezTo>
                      <a:lnTo>
                        <a:pt x="1475455" y="1685701"/>
                      </a:lnTo>
                      <a:cubicBezTo>
                        <a:pt x="1479084" y="1693277"/>
                        <a:pt x="1481885" y="1699580"/>
                        <a:pt x="1484368" y="1705628"/>
                      </a:cubicBezTo>
                      <a:cubicBezTo>
                        <a:pt x="1489780" y="1717470"/>
                        <a:pt x="1494427" y="1729694"/>
                        <a:pt x="1498883" y="1741536"/>
                      </a:cubicBezTo>
                      <a:cubicBezTo>
                        <a:pt x="1500221" y="1744974"/>
                        <a:pt x="1501494" y="1748412"/>
                        <a:pt x="1502831" y="1751850"/>
                      </a:cubicBezTo>
                      <a:lnTo>
                        <a:pt x="1502958" y="1752168"/>
                      </a:lnTo>
                      <a:cubicBezTo>
                        <a:pt x="1504741" y="1757198"/>
                        <a:pt x="1506396" y="1762291"/>
                        <a:pt x="1508052" y="1767384"/>
                      </a:cubicBezTo>
                      <a:lnTo>
                        <a:pt x="1510152" y="1773751"/>
                      </a:lnTo>
                      <a:lnTo>
                        <a:pt x="1490225" y="1780436"/>
                      </a:lnTo>
                      <a:close/>
                      <a:moveTo>
                        <a:pt x="61564" y="1769358"/>
                      </a:moveTo>
                      <a:lnTo>
                        <a:pt x="41701" y="1762418"/>
                      </a:lnTo>
                      <a:lnTo>
                        <a:pt x="48450" y="1743191"/>
                      </a:lnTo>
                      <a:cubicBezTo>
                        <a:pt x="50360" y="1738098"/>
                        <a:pt x="52461" y="1733068"/>
                        <a:pt x="54434" y="1728166"/>
                      </a:cubicBezTo>
                      <a:cubicBezTo>
                        <a:pt x="55516" y="1725492"/>
                        <a:pt x="56599" y="1722818"/>
                        <a:pt x="57681" y="1720080"/>
                      </a:cubicBezTo>
                      <a:cubicBezTo>
                        <a:pt x="62010" y="1708748"/>
                        <a:pt x="67231" y="1697606"/>
                        <a:pt x="72324" y="1686847"/>
                      </a:cubicBezTo>
                      <a:cubicBezTo>
                        <a:pt x="74171" y="1682963"/>
                        <a:pt x="75953" y="1679143"/>
                        <a:pt x="77736" y="1675260"/>
                      </a:cubicBezTo>
                      <a:lnTo>
                        <a:pt x="96835" y="1684046"/>
                      </a:lnTo>
                      <a:cubicBezTo>
                        <a:pt x="95053" y="1687993"/>
                        <a:pt x="93143" y="1691940"/>
                        <a:pt x="91297" y="1695887"/>
                      </a:cubicBezTo>
                      <a:cubicBezTo>
                        <a:pt x="86394" y="1706265"/>
                        <a:pt x="81301" y="1717024"/>
                        <a:pt x="77227" y="1727784"/>
                      </a:cubicBezTo>
                      <a:cubicBezTo>
                        <a:pt x="76080" y="1730713"/>
                        <a:pt x="74935" y="1733450"/>
                        <a:pt x="73852" y="1736188"/>
                      </a:cubicBezTo>
                      <a:cubicBezTo>
                        <a:pt x="71942" y="1740899"/>
                        <a:pt x="69905" y="1745802"/>
                        <a:pt x="68122" y="1750576"/>
                      </a:cubicBezTo>
                      <a:lnTo>
                        <a:pt x="61564" y="1769421"/>
                      </a:lnTo>
                      <a:close/>
                      <a:moveTo>
                        <a:pt x="2444384" y="1664309"/>
                      </a:moveTo>
                      <a:lnTo>
                        <a:pt x="2426049" y="1653995"/>
                      </a:lnTo>
                      <a:lnTo>
                        <a:pt x="2471825" y="1572630"/>
                      </a:lnTo>
                      <a:lnTo>
                        <a:pt x="2490160" y="1582944"/>
                      </a:lnTo>
                      <a:lnTo>
                        <a:pt x="2444384" y="1664309"/>
                      </a:lnTo>
                      <a:close/>
                      <a:moveTo>
                        <a:pt x="1412489" y="1613631"/>
                      </a:moveTo>
                      <a:cubicBezTo>
                        <a:pt x="1411343" y="1611721"/>
                        <a:pt x="1409815" y="1609302"/>
                        <a:pt x="1408223" y="1606883"/>
                      </a:cubicBezTo>
                      <a:lnTo>
                        <a:pt x="1394472" y="1586191"/>
                      </a:lnTo>
                      <a:cubicBezTo>
                        <a:pt x="1392817" y="1583645"/>
                        <a:pt x="1391098" y="1581225"/>
                        <a:pt x="1389251" y="1578743"/>
                      </a:cubicBezTo>
                      <a:lnTo>
                        <a:pt x="1373017" y="1556587"/>
                      </a:lnTo>
                      <a:cubicBezTo>
                        <a:pt x="1371616" y="1554677"/>
                        <a:pt x="1370024" y="1552703"/>
                        <a:pt x="1368432" y="1550729"/>
                      </a:cubicBezTo>
                      <a:cubicBezTo>
                        <a:pt x="1367477" y="1549583"/>
                        <a:pt x="1366523" y="1548374"/>
                        <a:pt x="1365631" y="1547228"/>
                      </a:cubicBezTo>
                      <a:cubicBezTo>
                        <a:pt x="1363849" y="1545063"/>
                        <a:pt x="1362066" y="1542771"/>
                        <a:pt x="1360220" y="1540543"/>
                      </a:cubicBezTo>
                      <a:lnTo>
                        <a:pt x="1358946" y="1538951"/>
                      </a:lnTo>
                      <a:lnTo>
                        <a:pt x="1375372" y="1525836"/>
                      </a:lnTo>
                      <a:lnTo>
                        <a:pt x="1376645" y="1527428"/>
                      </a:lnTo>
                      <a:cubicBezTo>
                        <a:pt x="1378428" y="1529656"/>
                        <a:pt x="1380210" y="1531884"/>
                        <a:pt x="1382057" y="1534176"/>
                      </a:cubicBezTo>
                      <a:cubicBezTo>
                        <a:pt x="1383012" y="1535386"/>
                        <a:pt x="1383903" y="1536468"/>
                        <a:pt x="1384795" y="1537614"/>
                      </a:cubicBezTo>
                      <a:cubicBezTo>
                        <a:pt x="1386514" y="1539779"/>
                        <a:pt x="1388296" y="1541944"/>
                        <a:pt x="1389951" y="1544108"/>
                      </a:cubicBezTo>
                      <a:lnTo>
                        <a:pt x="1406250" y="1566391"/>
                      </a:lnTo>
                      <a:cubicBezTo>
                        <a:pt x="1408223" y="1569065"/>
                        <a:pt x="1410261" y="1571803"/>
                        <a:pt x="1412171" y="1574795"/>
                      </a:cubicBezTo>
                      <a:lnTo>
                        <a:pt x="1425732" y="1595168"/>
                      </a:lnTo>
                      <a:cubicBezTo>
                        <a:pt x="1427578" y="1597842"/>
                        <a:pt x="1429297" y="1600644"/>
                        <a:pt x="1430570" y="1602808"/>
                      </a:cubicBezTo>
                      <a:lnTo>
                        <a:pt x="1412617" y="1613695"/>
                      </a:lnTo>
                      <a:close/>
                      <a:moveTo>
                        <a:pt x="141020" y="1602744"/>
                      </a:moveTo>
                      <a:lnTo>
                        <a:pt x="122684" y="1592430"/>
                      </a:lnTo>
                      <a:lnTo>
                        <a:pt x="168459" y="1511066"/>
                      </a:lnTo>
                      <a:lnTo>
                        <a:pt x="186795" y="1521380"/>
                      </a:lnTo>
                      <a:lnTo>
                        <a:pt x="141020" y="1602744"/>
                      </a:lnTo>
                      <a:close/>
                      <a:moveTo>
                        <a:pt x="2535554" y="1500815"/>
                      </a:moveTo>
                      <a:lnTo>
                        <a:pt x="2516836" y="1491202"/>
                      </a:lnTo>
                      <a:lnTo>
                        <a:pt x="2522948" y="1479297"/>
                      </a:lnTo>
                      <a:lnTo>
                        <a:pt x="2533644" y="1457204"/>
                      </a:lnTo>
                      <a:cubicBezTo>
                        <a:pt x="2541284" y="1440906"/>
                        <a:pt x="2548669" y="1424098"/>
                        <a:pt x="2555482" y="1407290"/>
                      </a:cubicBezTo>
                      <a:lnTo>
                        <a:pt x="2574963" y="1415185"/>
                      </a:lnTo>
                      <a:cubicBezTo>
                        <a:pt x="2568024" y="1432311"/>
                        <a:pt x="2560511" y="1449501"/>
                        <a:pt x="2552616" y="1466245"/>
                      </a:cubicBezTo>
                      <a:lnTo>
                        <a:pt x="2541666" y="1488783"/>
                      </a:lnTo>
                      <a:lnTo>
                        <a:pt x="2535490" y="1500815"/>
                      </a:lnTo>
                      <a:close/>
                      <a:moveTo>
                        <a:pt x="1296745" y="1471275"/>
                      </a:moveTo>
                      <a:lnTo>
                        <a:pt x="1282547" y="1457841"/>
                      </a:lnTo>
                      <a:cubicBezTo>
                        <a:pt x="1280764" y="1456058"/>
                        <a:pt x="1278791" y="1454339"/>
                        <a:pt x="1276627" y="1452557"/>
                      </a:cubicBezTo>
                      <a:cubicBezTo>
                        <a:pt x="1275672" y="1451729"/>
                        <a:pt x="1274716" y="1450901"/>
                        <a:pt x="1273761" y="1450074"/>
                      </a:cubicBezTo>
                      <a:lnTo>
                        <a:pt x="1255171" y="1434030"/>
                      </a:lnTo>
                      <a:cubicBezTo>
                        <a:pt x="1253389" y="1432502"/>
                        <a:pt x="1251415" y="1430974"/>
                        <a:pt x="1249378" y="1429382"/>
                      </a:cubicBezTo>
                      <a:cubicBezTo>
                        <a:pt x="1248168" y="1428427"/>
                        <a:pt x="1247022" y="1427536"/>
                        <a:pt x="1245812" y="1426581"/>
                      </a:cubicBezTo>
                      <a:lnTo>
                        <a:pt x="1226458" y="1411365"/>
                      </a:lnTo>
                      <a:lnTo>
                        <a:pt x="1239445" y="1394812"/>
                      </a:lnTo>
                      <a:lnTo>
                        <a:pt x="1258864" y="1410028"/>
                      </a:lnTo>
                      <a:cubicBezTo>
                        <a:pt x="1260073" y="1410983"/>
                        <a:pt x="1261156" y="1411811"/>
                        <a:pt x="1262302" y="1412702"/>
                      </a:cubicBezTo>
                      <a:cubicBezTo>
                        <a:pt x="1264466" y="1414357"/>
                        <a:pt x="1266694" y="1416076"/>
                        <a:pt x="1268859" y="1417986"/>
                      </a:cubicBezTo>
                      <a:lnTo>
                        <a:pt x="1287577" y="1434157"/>
                      </a:lnTo>
                      <a:cubicBezTo>
                        <a:pt x="1288532" y="1434985"/>
                        <a:pt x="1289424" y="1435749"/>
                        <a:pt x="1290314" y="1436513"/>
                      </a:cubicBezTo>
                      <a:cubicBezTo>
                        <a:pt x="1292607" y="1438487"/>
                        <a:pt x="1294963" y="1440460"/>
                        <a:pt x="1297254" y="1442752"/>
                      </a:cubicBezTo>
                      <a:lnTo>
                        <a:pt x="1311197" y="1455931"/>
                      </a:lnTo>
                      <a:lnTo>
                        <a:pt x="1296745" y="1471211"/>
                      </a:lnTo>
                      <a:close/>
                      <a:moveTo>
                        <a:pt x="232634" y="1439951"/>
                      </a:moveTo>
                      <a:lnTo>
                        <a:pt x="214299" y="1429637"/>
                      </a:lnTo>
                      <a:lnTo>
                        <a:pt x="260075" y="1348272"/>
                      </a:lnTo>
                      <a:lnTo>
                        <a:pt x="278410" y="1358586"/>
                      </a:lnTo>
                      <a:lnTo>
                        <a:pt x="232634" y="1439951"/>
                      </a:lnTo>
                      <a:close/>
                      <a:moveTo>
                        <a:pt x="2606351" y="1326180"/>
                      </a:moveTo>
                      <a:lnTo>
                        <a:pt x="2586232" y="1320132"/>
                      </a:lnTo>
                      <a:cubicBezTo>
                        <a:pt x="2590879" y="1304725"/>
                        <a:pt x="2595209" y="1289063"/>
                        <a:pt x="2599093" y="1273465"/>
                      </a:cubicBezTo>
                      <a:cubicBezTo>
                        <a:pt x="2602657" y="1259331"/>
                        <a:pt x="2605904" y="1244879"/>
                        <a:pt x="2608834" y="1230554"/>
                      </a:cubicBezTo>
                      <a:lnTo>
                        <a:pt x="2629398" y="1234756"/>
                      </a:lnTo>
                      <a:cubicBezTo>
                        <a:pt x="2626405" y="1249399"/>
                        <a:pt x="2623095" y="1264106"/>
                        <a:pt x="2619465" y="1278558"/>
                      </a:cubicBezTo>
                      <a:cubicBezTo>
                        <a:pt x="2615518" y="1294475"/>
                        <a:pt x="2611062" y="1310455"/>
                        <a:pt x="2606351" y="1326180"/>
                      </a:cubicBezTo>
                      <a:close/>
                      <a:moveTo>
                        <a:pt x="324249" y="1277157"/>
                      </a:moveTo>
                      <a:lnTo>
                        <a:pt x="305914" y="1266844"/>
                      </a:lnTo>
                      <a:lnTo>
                        <a:pt x="351690" y="1185479"/>
                      </a:lnTo>
                      <a:lnTo>
                        <a:pt x="370026" y="1195793"/>
                      </a:lnTo>
                      <a:lnTo>
                        <a:pt x="324249" y="1277157"/>
                      </a:lnTo>
                      <a:close/>
                      <a:moveTo>
                        <a:pt x="2644040" y="1141549"/>
                      </a:moveTo>
                      <a:lnTo>
                        <a:pt x="2623158" y="1139257"/>
                      </a:lnTo>
                      <a:cubicBezTo>
                        <a:pt x="2625259" y="1119776"/>
                        <a:pt x="2626851" y="1099976"/>
                        <a:pt x="2627806" y="1080430"/>
                      </a:cubicBezTo>
                      <a:cubicBezTo>
                        <a:pt x="2628379" y="1069352"/>
                        <a:pt x="2628761" y="1058147"/>
                        <a:pt x="2628951" y="1047006"/>
                      </a:cubicBezTo>
                      <a:lnTo>
                        <a:pt x="2649961" y="1047388"/>
                      </a:lnTo>
                      <a:cubicBezTo>
                        <a:pt x="2649770" y="1058720"/>
                        <a:pt x="2649389" y="1070180"/>
                        <a:pt x="2648815" y="1081512"/>
                      </a:cubicBezTo>
                      <a:cubicBezTo>
                        <a:pt x="2647797" y="1101440"/>
                        <a:pt x="2646205" y="1121685"/>
                        <a:pt x="2644040" y="1141549"/>
                      </a:cubicBezTo>
                      <a:close/>
                      <a:moveTo>
                        <a:pt x="415865" y="1114428"/>
                      </a:moveTo>
                      <a:lnTo>
                        <a:pt x="397529" y="1104114"/>
                      </a:lnTo>
                      <a:lnTo>
                        <a:pt x="443305" y="1022749"/>
                      </a:lnTo>
                      <a:lnTo>
                        <a:pt x="461641" y="1033063"/>
                      </a:lnTo>
                      <a:lnTo>
                        <a:pt x="415865" y="1114428"/>
                      </a:lnTo>
                      <a:close/>
                      <a:moveTo>
                        <a:pt x="2626278" y="954754"/>
                      </a:moveTo>
                      <a:cubicBezTo>
                        <a:pt x="2623986" y="924194"/>
                        <a:pt x="2620229" y="893316"/>
                        <a:pt x="2615136" y="863011"/>
                      </a:cubicBezTo>
                      <a:lnTo>
                        <a:pt x="2635828" y="859510"/>
                      </a:lnTo>
                      <a:cubicBezTo>
                        <a:pt x="2640984" y="890388"/>
                        <a:pt x="2644804" y="921902"/>
                        <a:pt x="2647160" y="953099"/>
                      </a:cubicBezTo>
                      <a:lnTo>
                        <a:pt x="2626214" y="954690"/>
                      </a:lnTo>
                      <a:close/>
                      <a:moveTo>
                        <a:pt x="507480" y="951698"/>
                      </a:moveTo>
                      <a:lnTo>
                        <a:pt x="489144" y="941384"/>
                      </a:lnTo>
                      <a:lnTo>
                        <a:pt x="534920" y="860019"/>
                      </a:lnTo>
                      <a:lnTo>
                        <a:pt x="553256" y="870333"/>
                      </a:lnTo>
                      <a:lnTo>
                        <a:pt x="507480" y="951698"/>
                      </a:lnTo>
                      <a:close/>
                      <a:moveTo>
                        <a:pt x="599095" y="788968"/>
                      </a:moveTo>
                      <a:lnTo>
                        <a:pt x="580759" y="778654"/>
                      </a:lnTo>
                      <a:lnTo>
                        <a:pt x="626535" y="697289"/>
                      </a:lnTo>
                      <a:lnTo>
                        <a:pt x="644870" y="707603"/>
                      </a:lnTo>
                      <a:lnTo>
                        <a:pt x="599095" y="788968"/>
                      </a:lnTo>
                      <a:close/>
                      <a:moveTo>
                        <a:pt x="2595782" y="772733"/>
                      </a:moveTo>
                      <a:cubicBezTo>
                        <a:pt x="2588970" y="746949"/>
                        <a:pt x="2581075" y="721164"/>
                        <a:pt x="2572289" y="696080"/>
                      </a:cubicBezTo>
                      <a:cubicBezTo>
                        <a:pt x="2570952" y="692260"/>
                        <a:pt x="2569552" y="688376"/>
                        <a:pt x="2568215" y="684556"/>
                      </a:cubicBezTo>
                      <a:lnTo>
                        <a:pt x="2587951" y="677362"/>
                      </a:lnTo>
                      <a:cubicBezTo>
                        <a:pt x="2589351" y="681246"/>
                        <a:pt x="2590752" y="685193"/>
                        <a:pt x="2592153" y="689076"/>
                      </a:cubicBezTo>
                      <a:cubicBezTo>
                        <a:pt x="2601129" y="714670"/>
                        <a:pt x="2609151" y="741028"/>
                        <a:pt x="2616092" y="767322"/>
                      </a:cubicBezTo>
                      <a:lnTo>
                        <a:pt x="2595782" y="772670"/>
                      </a:lnTo>
                      <a:close/>
                      <a:moveTo>
                        <a:pt x="690710" y="626238"/>
                      </a:moveTo>
                      <a:lnTo>
                        <a:pt x="672374" y="615925"/>
                      </a:lnTo>
                      <a:lnTo>
                        <a:pt x="706945" y="554487"/>
                      </a:lnTo>
                      <a:cubicBezTo>
                        <a:pt x="709301" y="550349"/>
                        <a:pt x="711656" y="546210"/>
                        <a:pt x="713948" y="542008"/>
                      </a:cubicBezTo>
                      <a:lnTo>
                        <a:pt x="718150" y="534496"/>
                      </a:lnTo>
                      <a:lnTo>
                        <a:pt x="736486" y="544810"/>
                      </a:lnTo>
                      <a:lnTo>
                        <a:pt x="732284" y="552322"/>
                      </a:lnTo>
                      <a:cubicBezTo>
                        <a:pt x="729929" y="556460"/>
                        <a:pt x="727636" y="560662"/>
                        <a:pt x="725280" y="564801"/>
                      </a:cubicBezTo>
                      <a:lnTo>
                        <a:pt x="690710" y="626175"/>
                      </a:lnTo>
                      <a:close/>
                      <a:moveTo>
                        <a:pt x="2532752" y="599308"/>
                      </a:moveTo>
                      <a:cubicBezTo>
                        <a:pt x="2519701" y="571549"/>
                        <a:pt x="2505185" y="544046"/>
                        <a:pt x="2489651" y="517624"/>
                      </a:cubicBezTo>
                      <a:lnTo>
                        <a:pt x="2507732" y="506992"/>
                      </a:lnTo>
                      <a:cubicBezTo>
                        <a:pt x="2523585" y="533986"/>
                        <a:pt x="2538419" y="562063"/>
                        <a:pt x="2551725" y="590394"/>
                      </a:cubicBezTo>
                      <a:lnTo>
                        <a:pt x="2532689" y="599371"/>
                      </a:lnTo>
                      <a:close/>
                      <a:moveTo>
                        <a:pt x="784745" y="465928"/>
                      </a:moveTo>
                      <a:lnTo>
                        <a:pt x="767300" y="454213"/>
                      </a:lnTo>
                      <a:cubicBezTo>
                        <a:pt x="782517" y="431612"/>
                        <a:pt x="798815" y="409329"/>
                        <a:pt x="815686" y="388001"/>
                      </a:cubicBezTo>
                      <a:cubicBezTo>
                        <a:pt x="818233" y="384818"/>
                        <a:pt x="820843" y="381571"/>
                        <a:pt x="823389" y="378387"/>
                      </a:cubicBezTo>
                      <a:lnTo>
                        <a:pt x="839688" y="391630"/>
                      </a:lnTo>
                      <a:cubicBezTo>
                        <a:pt x="837142" y="394749"/>
                        <a:pt x="834658" y="397869"/>
                        <a:pt x="832112" y="401052"/>
                      </a:cubicBezTo>
                      <a:cubicBezTo>
                        <a:pt x="815559" y="421935"/>
                        <a:pt x="799579" y="443708"/>
                        <a:pt x="784681" y="465864"/>
                      </a:cubicBezTo>
                      <a:close/>
                      <a:moveTo>
                        <a:pt x="2439228" y="440207"/>
                      </a:moveTo>
                      <a:cubicBezTo>
                        <a:pt x="2421274" y="415250"/>
                        <a:pt x="2401983" y="390866"/>
                        <a:pt x="2381929" y="367755"/>
                      </a:cubicBezTo>
                      <a:lnTo>
                        <a:pt x="2397781" y="353940"/>
                      </a:lnTo>
                      <a:cubicBezTo>
                        <a:pt x="2418282" y="377496"/>
                        <a:pt x="2437954" y="402389"/>
                        <a:pt x="2456290" y="427919"/>
                      </a:cubicBezTo>
                      <a:lnTo>
                        <a:pt x="2439228" y="440207"/>
                      </a:lnTo>
                      <a:close/>
                      <a:moveTo>
                        <a:pt x="901316" y="322807"/>
                      </a:moveTo>
                      <a:lnTo>
                        <a:pt x="886291" y="308100"/>
                      </a:lnTo>
                      <a:cubicBezTo>
                        <a:pt x="907874" y="286072"/>
                        <a:pt x="930730" y="264807"/>
                        <a:pt x="954223" y="244816"/>
                      </a:cubicBezTo>
                      <a:lnTo>
                        <a:pt x="955369" y="243862"/>
                      </a:lnTo>
                      <a:lnTo>
                        <a:pt x="968993" y="259842"/>
                      </a:lnTo>
                      <a:lnTo>
                        <a:pt x="967848" y="260797"/>
                      </a:lnTo>
                      <a:cubicBezTo>
                        <a:pt x="944864" y="280342"/>
                        <a:pt x="922454" y="301161"/>
                        <a:pt x="901316" y="322743"/>
                      </a:cubicBezTo>
                      <a:close/>
                      <a:moveTo>
                        <a:pt x="2318135" y="300906"/>
                      </a:moveTo>
                      <a:cubicBezTo>
                        <a:pt x="2295980" y="279705"/>
                        <a:pt x="2272550" y="259332"/>
                        <a:pt x="2248485" y="240233"/>
                      </a:cubicBezTo>
                      <a:lnTo>
                        <a:pt x="2261536" y="223743"/>
                      </a:lnTo>
                      <a:cubicBezTo>
                        <a:pt x="2286111" y="243225"/>
                        <a:pt x="2309986" y="264044"/>
                        <a:pt x="2332651" y="285690"/>
                      </a:cubicBezTo>
                      <a:lnTo>
                        <a:pt x="2318135" y="300906"/>
                      </a:lnTo>
                      <a:close/>
                      <a:moveTo>
                        <a:pt x="1042081" y="203497"/>
                      </a:moveTo>
                      <a:lnTo>
                        <a:pt x="1030048" y="186308"/>
                      </a:lnTo>
                      <a:cubicBezTo>
                        <a:pt x="1055642" y="168418"/>
                        <a:pt x="1082446" y="151419"/>
                        <a:pt x="1109758" y="135884"/>
                      </a:cubicBezTo>
                      <a:lnTo>
                        <a:pt x="1120199" y="154156"/>
                      </a:lnTo>
                      <a:cubicBezTo>
                        <a:pt x="1093524" y="169372"/>
                        <a:pt x="1067230" y="185989"/>
                        <a:pt x="1042145" y="203561"/>
                      </a:cubicBezTo>
                      <a:close/>
                      <a:moveTo>
                        <a:pt x="2173551" y="186180"/>
                      </a:moveTo>
                      <a:cubicBezTo>
                        <a:pt x="2147957" y="169436"/>
                        <a:pt x="2121153" y="153583"/>
                        <a:pt x="2094032" y="139131"/>
                      </a:cubicBezTo>
                      <a:lnTo>
                        <a:pt x="2103900" y="120604"/>
                      </a:lnTo>
                      <a:cubicBezTo>
                        <a:pt x="2131594" y="135375"/>
                        <a:pt x="2158907" y="151546"/>
                        <a:pt x="2185074" y="168609"/>
                      </a:cubicBezTo>
                      <a:lnTo>
                        <a:pt x="2173551" y="186180"/>
                      </a:lnTo>
                      <a:close/>
                      <a:moveTo>
                        <a:pt x="1202392" y="112010"/>
                      </a:moveTo>
                      <a:lnTo>
                        <a:pt x="1193670" y="92910"/>
                      </a:lnTo>
                      <a:cubicBezTo>
                        <a:pt x="1222192" y="79922"/>
                        <a:pt x="1251669" y="68080"/>
                        <a:pt x="1281210" y="57830"/>
                      </a:cubicBezTo>
                      <a:lnTo>
                        <a:pt x="1288150" y="77694"/>
                      </a:lnTo>
                      <a:cubicBezTo>
                        <a:pt x="1259182" y="87817"/>
                        <a:pt x="1230342" y="99340"/>
                        <a:pt x="1202392" y="112073"/>
                      </a:cubicBezTo>
                      <a:close/>
                      <a:moveTo>
                        <a:pt x="2010629" y="99404"/>
                      </a:moveTo>
                      <a:cubicBezTo>
                        <a:pt x="1982362" y="87498"/>
                        <a:pt x="1953203" y="76802"/>
                        <a:pt x="1923916" y="67571"/>
                      </a:cubicBezTo>
                      <a:lnTo>
                        <a:pt x="1930219" y="47516"/>
                      </a:lnTo>
                      <a:cubicBezTo>
                        <a:pt x="1960079" y="56939"/>
                        <a:pt x="1989874" y="67889"/>
                        <a:pt x="2018779" y="80049"/>
                      </a:cubicBezTo>
                      <a:lnTo>
                        <a:pt x="2010629" y="99404"/>
                      </a:lnTo>
                      <a:close/>
                      <a:moveTo>
                        <a:pt x="1376645" y="51145"/>
                      </a:moveTo>
                      <a:lnTo>
                        <a:pt x="1371552" y="30772"/>
                      </a:lnTo>
                      <a:cubicBezTo>
                        <a:pt x="1401921" y="23196"/>
                        <a:pt x="1432990" y="16893"/>
                        <a:pt x="1463995" y="12118"/>
                      </a:cubicBezTo>
                      <a:lnTo>
                        <a:pt x="1467178" y="32873"/>
                      </a:lnTo>
                      <a:cubicBezTo>
                        <a:pt x="1436809" y="37584"/>
                        <a:pt x="1406378" y="43696"/>
                        <a:pt x="1376645" y="51145"/>
                      </a:cubicBezTo>
                      <a:close/>
                      <a:moveTo>
                        <a:pt x="1834594" y="43824"/>
                      </a:moveTo>
                      <a:cubicBezTo>
                        <a:pt x="1804543" y="37266"/>
                        <a:pt x="1773920" y="32109"/>
                        <a:pt x="1743551" y="28416"/>
                      </a:cubicBezTo>
                      <a:lnTo>
                        <a:pt x="1746098" y="7534"/>
                      </a:lnTo>
                      <a:cubicBezTo>
                        <a:pt x="1777103" y="11354"/>
                        <a:pt x="1808427" y="16638"/>
                        <a:pt x="1839114" y="23323"/>
                      </a:cubicBezTo>
                      <a:lnTo>
                        <a:pt x="1834657" y="43824"/>
                      </a:lnTo>
                      <a:close/>
                      <a:moveTo>
                        <a:pt x="1559048" y="22941"/>
                      </a:moveTo>
                      <a:lnTo>
                        <a:pt x="1557711" y="1995"/>
                      </a:lnTo>
                      <a:cubicBezTo>
                        <a:pt x="1588971" y="21"/>
                        <a:pt x="1620740" y="-488"/>
                        <a:pt x="1652000" y="467"/>
                      </a:cubicBezTo>
                      <a:lnTo>
                        <a:pt x="1651364" y="21477"/>
                      </a:lnTo>
                      <a:cubicBezTo>
                        <a:pt x="1620740" y="20586"/>
                        <a:pt x="1589607" y="21095"/>
                        <a:pt x="1558984" y="230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21FF2ECB-7F7B-BE29-74EC-C92BC3DB841F}"/>
                    </a:ext>
                  </a:extLst>
                </p:cNvPr>
                <p:cNvSpPr/>
                <p:nvPr/>
              </p:nvSpPr>
              <p:spPr>
                <a:xfrm>
                  <a:off x="6316863" y="1854029"/>
                  <a:ext cx="5877236" cy="3153160"/>
                </a:xfrm>
                <a:custGeom>
                  <a:avLst/>
                  <a:gdLst>
                    <a:gd name="connsiteX0" fmla="*/ 5877237 w 5877236"/>
                    <a:gd name="connsiteY0" fmla="*/ 2767812 h 3153160"/>
                    <a:gd name="connsiteX1" fmla="*/ 2831911 w 5877236"/>
                    <a:gd name="connsiteY1" fmla="*/ 2767812 h 3153160"/>
                    <a:gd name="connsiteX2" fmla="*/ 2829937 w 5877236"/>
                    <a:gd name="connsiteY2" fmla="*/ 2767812 h 3153160"/>
                    <a:gd name="connsiteX3" fmla="*/ 2822170 w 5877236"/>
                    <a:gd name="connsiteY3" fmla="*/ 2767685 h 3153160"/>
                    <a:gd name="connsiteX4" fmla="*/ 2761943 w 5877236"/>
                    <a:gd name="connsiteY4" fmla="*/ 2759982 h 3153160"/>
                    <a:gd name="connsiteX5" fmla="*/ 2654602 w 5877236"/>
                    <a:gd name="connsiteY5" fmla="*/ 2710704 h 3153160"/>
                    <a:gd name="connsiteX6" fmla="*/ 2573874 w 5877236"/>
                    <a:gd name="connsiteY6" fmla="*/ 2621509 h 3153160"/>
                    <a:gd name="connsiteX7" fmla="*/ 2559485 w 5877236"/>
                    <a:gd name="connsiteY7" fmla="*/ 2594641 h 3153160"/>
                    <a:gd name="connsiteX8" fmla="*/ 2547835 w 5877236"/>
                    <a:gd name="connsiteY8" fmla="*/ 2566565 h 3153160"/>
                    <a:gd name="connsiteX9" fmla="*/ 2533382 w 5877236"/>
                    <a:gd name="connsiteY9" fmla="*/ 2508120 h 3153160"/>
                    <a:gd name="connsiteX10" fmla="*/ 2540513 w 5877236"/>
                    <a:gd name="connsiteY10" fmla="*/ 2390211 h 3153160"/>
                    <a:gd name="connsiteX11" fmla="*/ 2549808 w 5877236"/>
                    <a:gd name="connsiteY11" fmla="*/ 2361625 h 3153160"/>
                    <a:gd name="connsiteX12" fmla="*/ 2551145 w 5877236"/>
                    <a:gd name="connsiteY12" fmla="*/ 2358059 h 3153160"/>
                    <a:gd name="connsiteX13" fmla="*/ 2552609 w 5877236"/>
                    <a:gd name="connsiteY13" fmla="*/ 2354558 h 3153160"/>
                    <a:gd name="connsiteX14" fmla="*/ 2555538 w 5877236"/>
                    <a:gd name="connsiteY14" fmla="*/ 2347554 h 3153160"/>
                    <a:gd name="connsiteX15" fmla="*/ 2562096 w 5877236"/>
                    <a:gd name="connsiteY15" fmla="*/ 2333675 h 3153160"/>
                    <a:gd name="connsiteX16" fmla="*/ 2569290 w 5877236"/>
                    <a:gd name="connsiteY16" fmla="*/ 2319924 h 3153160"/>
                    <a:gd name="connsiteX17" fmla="*/ 2581132 w 5877236"/>
                    <a:gd name="connsiteY17" fmla="*/ 2298850 h 3153160"/>
                    <a:gd name="connsiteX18" fmla="*/ 2605325 w 5877236"/>
                    <a:gd name="connsiteY18" fmla="*/ 2255812 h 3153160"/>
                    <a:gd name="connsiteX19" fmla="*/ 2702160 w 5877236"/>
                    <a:gd name="connsiteY19" fmla="*/ 2083723 h 3153160"/>
                    <a:gd name="connsiteX20" fmla="*/ 2798996 w 5877236"/>
                    <a:gd name="connsiteY20" fmla="*/ 1911635 h 3153160"/>
                    <a:gd name="connsiteX21" fmla="*/ 2847445 w 5877236"/>
                    <a:gd name="connsiteY21" fmla="*/ 1825559 h 3153160"/>
                    <a:gd name="connsiteX22" fmla="*/ 2859670 w 5877236"/>
                    <a:gd name="connsiteY22" fmla="*/ 1803785 h 3153160"/>
                    <a:gd name="connsiteX23" fmla="*/ 2873676 w 5877236"/>
                    <a:gd name="connsiteY23" fmla="*/ 1778127 h 3153160"/>
                    <a:gd name="connsiteX24" fmla="*/ 2887046 w 5877236"/>
                    <a:gd name="connsiteY24" fmla="*/ 1752088 h 3153160"/>
                    <a:gd name="connsiteX25" fmla="*/ 2899843 w 5877236"/>
                    <a:gd name="connsiteY25" fmla="*/ 1725731 h 3153160"/>
                    <a:gd name="connsiteX26" fmla="*/ 2978534 w 5877236"/>
                    <a:gd name="connsiteY26" fmla="*/ 1504810 h 3153160"/>
                    <a:gd name="connsiteX27" fmla="*/ 3013040 w 5877236"/>
                    <a:gd name="connsiteY27" fmla="*/ 1272685 h 3153160"/>
                    <a:gd name="connsiteX28" fmla="*/ 2946319 w 5877236"/>
                    <a:gd name="connsiteY28" fmla="*/ 811044 h 3153160"/>
                    <a:gd name="connsiteX29" fmla="*/ 2710310 w 5877236"/>
                    <a:gd name="connsiteY29" fmla="*/ 408421 h 3153160"/>
                    <a:gd name="connsiteX30" fmla="*/ 2538412 w 5877236"/>
                    <a:gd name="connsiteY30" fmla="*/ 248748 h 3153160"/>
                    <a:gd name="connsiteX31" fmla="*/ 2339584 w 5877236"/>
                    <a:gd name="connsiteY31" fmla="*/ 125363 h 3153160"/>
                    <a:gd name="connsiteX32" fmla="*/ 2120382 w 5877236"/>
                    <a:gd name="connsiteY32" fmla="*/ 42216 h 3153160"/>
                    <a:gd name="connsiteX33" fmla="*/ 1889021 w 5877236"/>
                    <a:gd name="connsiteY33" fmla="*/ 2998 h 3153160"/>
                    <a:gd name="connsiteX34" fmla="*/ 1426106 w 5877236"/>
                    <a:gd name="connsiteY34" fmla="*/ 60361 h 3153160"/>
                    <a:gd name="connsiteX35" fmla="*/ 1018773 w 5877236"/>
                    <a:gd name="connsiteY35" fmla="*/ 288093 h 3153160"/>
                    <a:gd name="connsiteX36" fmla="*/ 855597 w 5877236"/>
                    <a:gd name="connsiteY36" fmla="*/ 456744 h 3153160"/>
                    <a:gd name="connsiteX37" fmla="*/ 787157 w 5877236"/>
                    <a:gd name="connsiteY37" fmla="*/ 551988 h 3153160"/>
                    <a:gd name="connsiteX38" fmla="*/ 779198 w 5877236"/>
                    <a:gd name="connsiteY38" fmla="*/ 564275 h 3153160"/>
                    <a:gd name="connsiteX39" fmla="*/ 771495 w 5877236"/>
                    <a:gd name="connsiteY39" fmla="*/ 576754 h 3153160"/>
                    <a:gd name="connsiteX40" fmla="*/ 763855 w 5877236"/>
                    <a:gd name="connsiteY40" fmla="*/ 589233 h 3153160"/>
                    <a:gd name="connsiteX41" fmla="*/ 756470 w 5877236"/>
                    <a:gd name="connsiteY41" fmla="*/ 601838 h 3153160"/>
                    <a:gd name="connsiteX42" fmla="*/ 749148 w 5877236"/>
                    <a:gd name="connsiteY42" fmla="*/ 614508 h 3153160"/>
                    <a:gd name="connsiteX43" fmla="*/ 745838 w 5877236"/>
                    <a:gd name="connsiteY43" fmla="*/ 620301 h 3153160"/>
                    <a:gd name="connsiteX44" fmla="*/ 742782 w 5877236"/>
                    <a:gd name="connsiteY44" fmla="*/ 625649 h 3153160"/>
                    <a:gd name="connsiteX45" fmla="*/ 730685 w 5877236"/>
                    <a:gd name="connsiteY45" fmla="*/ 647168 h 3153160"/>
                    <a:gd name="connsiteX46" fmla="*/ 343279 w 5877236"/>
                    <a:gd name="connsiteY46" fmla="*/ 1335523 h 3153160"/>
                    <a:gd name="connsiteX47" fmla="*/ 149544 w 5877236"/>
                    <a:gd name="connsiteY47" fmla="*/ 1679700 h 3153160"/>
                    <a:gd name="connsiteX48" fmla="*/ 125351 w 5877236"/>
                    <a:gd name="connsiteY48" fmla="*/ 1722739 h 3153160"/>
                    <a:gd name="connsiteX49" fmla="*/ 123823 w 5877236"/>
                    <a:gd name="connsiteY49" fmla="*/ 1725412 h 3153160"/>
                    <a:gd name="connsiteX50" fmla="*/ 122168 w 5877236"/>
                    <a:gd name="connsiteY50" fmla="*/ 1728404 h 3153160"/>
                    <a:gd name="connsiteX51" fmla="*/ 118539 w 5877236"/>
                    <a:gd name="connsiteY51" fmla="*/ 1735217 h 3153160"/>
                    <a:gd name="connsiteX52" fmla="*/ 111281 w 5877236"/>
                    <a:gd name="connsiteY52" fmla="*/ 1748841 h 3153160"/>
                    <a:gd name="connsiteX53" fmla="*/ 104086 w 5877236"/>
                    <a:gd name="connsiteY53" fmla="*/ 1762466 h 3153160"/>
                    <a:gd name="connsiteX54" fmla="*/ 100521 w 5877236"/>
                    <a:gd name="connsiteY54" fmla="*/ 1769278 h 3153160"/>
                    <a:gd name="connsiteX55" fmla="*/ 97211 w 5877236"/>
                    <a:gd name="connsiteY55" fmla="*/ 1776218 h 3153160"/>
                    <a:gd name="connsiteX56" fmla="*/ 71999 w 5877236"/>
                    <a:gd name="connsiteY56" fmla="*/ 1832562 h 3153160"/>
                    <a:gd name="connsiteX57" fmla="*/ 60539 w 5877236"/>
                    <a:gd name="connsiteY57" fmla="*/ 1861275 h 3153160"/>
                    <a:gd name="connsiteX58" fmla="*/ 50289 w 5877236"/>
                    <a:gd name="connsiteY58" fmla="*/ 1890434 h 3153160"/>
                    <a:gd name="connsiteX59" fmla="*/ 45259 w 5877236"/>
                    <a:gd name="connsiteY59" fmla="*/ 1905077 h 3153160"/>
                    <a:gd name="connsiteX60" fmla="*/ 40866 w 5877236"/>
                    <a:gd name="connsiteY60" fmla="*/ 1919911 h 3153160"/>
                    <a:gd name="connsiteX61" fmla="*/ 32208 w 5877236"/>
                    <a:gd name="connsiteY61" fmla="*/ 1949643 h 3153160"/>
                    <a:gd name="connsiteX62" fmla="*/ 24886 w 5877236"/>
                    <a:gd name="connsiteY62" fmla="*/ 1979694 h 3153160"/>
                    <a:gd name="connsiteX63" fmla="*/ 21321 w 5877236"/>
                    <a:gd name="connsiteY63" fmla="*/ 1994782 h 3153160"/>
                    <a:gd name="connsiteX64" fmla="*/ 18329 w 5877236"/>
                    <a:gd name="connsiteY64" fmla="*/ 2009999 h 3153160"/>
                    <a:gd name="connsiteX65" fmla="*/ 12662 w 5877236"/>
                    <a:gd name="connsiteY65" fmla="*/ 2040431 h 3153160"/>
                    <a:gd name="connsiteX66" fmla="*/ 8333 w 5877236"/>
                    <a:gd name="connsiteY66" fmla="*/ 2071054 h 3153160"/>
                    <a:gd name="connsiteX67" fmla="*/ 6232 w 5877236"/>
                    <a:gd name="connsiteY67" fmla="*/ 2086398 h 3153160"/>
                    <a:gd name="connsiteX68" fmla="*/ 4704 w 5877236"/>
                    <a:gd name="connsiteY68" fmla="*/ 2101805 h 3153160"/>
                    <a:gd name="connsiteX69" fmla="*/ 2030 w 5877236"/>
                    <a:gd name="connsiteY69" fmla="*/ 2132619 h 3153160"/>
                    <a:gd name="connsiteX70" fmla="*/ 629 w 5877236"/>
                    <a:gd name="connsiteY70" fmla="*/ 2163497 h 3153160"/>
                    <a:gd name="connsiteX71" fmla="*/ 57 w 5877236"/>
                    <a:gd name="connsiteY71" fmla="*/ 2178968 h 3153160"/>
                    <a:gd name="connsiteX72" fmla="*/ 57 w 5877236"/>
                    <a:gd name="connsiteY72" fmla="*/ 2194438 h 3153160"/>
                    <a:gd name="connsiteX73" fmla="*/ 375 w 5877236"/>
                    <a:gd name="connsiteY73" fmla="*/ 2225316 h 3153160"/>
                    <a:gd name="connsiteX74" fmla="*/ 2030 w 5877236"/>
                    <a:gd name="connsiteY74" fmla="*/ 2256194 h 3153160"/>
                    <a:gd name="connsiteX75" fmla="*/ 2985 w 5877236"/>
                    <a:gd name="connsiteY75" fmla="*/ 2271601 h 3153160"/>
                    <a:gd name="connsiteX76" fmla="*/ 4513 w 5877236"/>
                    <a:gd name="connsiteY76" fmla="*/ 2286945 h 3153160"/>
                    <a:gd name="connsiteX77" fmla="*/ 7824 w 5877236"/>
                    <a:gd name="connsiteY77" fmla="*/ 2317632 h 3153160"/>
                    <a:gd name="connsiteX78" fmla="*/ 12408 w 5877236"/>
                    <a:gd name="connsiteY78" fmla="*/ 2348191 h 3153160"/>
                    <a:gd name="connsiteX79" fmla="*/ 14827 w 5877236"/>
                    <a:gd name="connsiteY79" fmla="*/ 2363471 h 3153160"/>
                    <a:gd name="connsiteX80" fmla="*/ 17819 w 5877236"/>
                    <a:gd name="connsiteY80" fmla="*/ 2378623 h 3153160"/>
                    <a:gd name="connsiteX81" fmla="*/ 24058 w 5877236"/>
                    <a:gd name="connsiteY81" fmla="*/ 2408865 h 3153160"/>
                    <a:gd name="connsiteX82" fmla="*/ 31571 w 5877236"/>
                    <a:gd name="connsiteY82" fmla="*/ 2438788 h 3153160"/>
                    <a:gd name="connsiteX83" fmla="*/ 35391 w 5877236"/>
                    <a:gd name="connsiteY83" fmla="*/ 2453749 h 3153160"/>
                    <a:gd name="connsiteX84" fmla="*/ 39848 w 5877236"/>
                    <a:gd name="connsiteY84" fmla="*/ 2468519 h 3153160"/>
                    <a:gd name="connsiteX85" fmla="*/ 48952 w 5877236"/>
                    <a:gd name="connsiteY85" fmla="*/ 2497997 h 3153160"/>
                    <a:gd name="connsiteX86" fmla="*/ 59329 w 5877236"/>
                    <a:gd name="connsiteY86" fmla="*/ 2527092 h 3153160"/>
                    <a:gd name="connsiteX87" fmla="*/ 64614 w 5877236"/>
                    <a:gd name="connsiteY87" fmla="*/ 2541608 h 3153160"/>
                    <a:gd name="connsiteX88" fmla="*/ 70471 w 5877236"/>
                    <a:gd name="connsiteY88" fmla="*/ 2555869 h 3153160"/>
                    <a:gd name="connsiteX89" fmla="*/ 82376 w 5877236"/>
                    <a:gd name="connsiteY89" fmla="*/ 2584391 h 3153160"/>
                    <a:gd name="connsiteX90" fmla="*/ 95492 w 5877236"/>
                    <a:gd name="connsiteY90" fmla="*/ 2612341 h 3153160"/>
                    <a:gd name="connsiteX91" fmla="*/ 102176 w 5877236"/>
                    <a:gd name="connsiteY91" fmla="*/ 2626284 h 3153160"/>
                    <a:gd name="connsiteX92" fmla="*/ 109371 w 5877236"/>
                    <a:gd name="connsiteY92" fmla="*/ 2639972 h 3153160"/>
                    <a:gd name="connsiteX93" fmla="*/ 123950 w 5877236"/>
                    <a:gd name="connsiteY93" fmla="*/ 2667221 h 3153160"/>
                    <a:gd name="connsiteX94" fmla="*/ 139739 w 5877236"/>
                    <a:gd name="connsiteY94" fmla="*/ 2693833 h 3153160"/>
                    <a:gd name="connsiteX95" fmla="*/ 147761 w 5877236"/>
                    <a:gd name="connsiteY95" fmla="*/ 2707075 h 3153160"/>
                    <a:gd name="connsiteX96" fmla="*/ 156229 w 5877236"/>
                    <a:gd name="connsiteY96" fmla="*/ 2719999 h 3153160"/>
                    <a:gd name="connsiteX97" fmla="*/ 173418 w 5877236"/>
                    <a:gd name="connsiteY97" fmla="*/ 2745721 h 3153160"/>
                    <a:gd name="connsiteX98" fmla="*/ 191691 w 5877236"/>
                    <a:gd name="connsiteY98" fmla="*/ 2770678 h 3153160"/>
                    <a:gd name="connsiteX99" fmla="*/ 200922 w 5877236"/>
                    <a:gd name="connsiteY99" fmla="*/ 2783092 h 3153160"/>
                    <a:gd name="connsiteX100" fmla="*/ 210663 w 5877236"/>
                    <a:gd name="connsiteY100" fmla="*/ 2795125 h 3153160"/>
                    <a:gd name="connsiteX101" fmla="*/ 230272 w 5877236"/>
                    <a:gd name="connsiteY101" fmla="*/ 2819063 h 3153160"/>
                    <a:gd name="connsiteX102" fmla="*/ 250900 w 5877236"/>
                    <a:gd name="connsiteY102" fmla="*/ 2842111 h 3153160"/>
                    <a:gd name="connsiteX103" fmla="*/ 261277 w 5877236"/>
                    <a:gd name="connsiteY103" fmla="*/ 2853571 h 3153160"/>
                    <a:gd name="connsiteX104" fmla="*/ 272164 w 5877236"/>
                    <a:gd name="connsiteY104" fmla="*/ 2864585 h 3153160"/>
                    <a:gd name="connsiteX105" fmla="*/ 294002 w 5877236"/>
                    <a:gd name="connsiteY105" fmla="*/ 2886549 h 3153160"/>
                    <a:gd name="connsiteX106" fmla="*/ 316794 w 5877236"/>
                    <a:gd name="connsiteY106" fmla="*/ 2907432 h 3153160"/>
                    <a:gd name="connsiteX107" fmla="*/ 328254 w 5877236"/>
                    <a:gd name="connsiteY107" fmla="*/ 2917809 h 3153160"/>
                    <a:gd name="connsiteX108" fmla="*/ 340096 w 5877236"/>
                    <a:gd name="connsiteY108" fmla="*/ 2927741 h 3153160"/>
                    <a:gd name="connsiteX109" fmla="*/ 363970 w 5877236"/>
                    <a:gd name="connsiteY109" fmla="*/ 2947414 h 3153160"/>
                    <a:gd name="connsiteX110" fmla="*/ 388673 w 5877236"/>
                    <a:gd name="connsiteY110" fmla="*/ 2966004 h 3153160"/>
                    <a:gd name="connsiteX111" fmla="*/ 413820 w 5877236"/>
                    <a:gd name="connsiteY111" fmla="*/ 2983958 h 3153160"/>
                    <a:gd name="connsiteX112" fmla="*/ 439478 w 5877236"/>
                    <a:gd name="connsiteY112" fmla="*/ 3001084 h 3153160"/>
                    <a:gd name="connsiteX113" fmla="*/ 445908 w 5877236"/>
                    <a:gd name="connsiteY113" fmla="*/ 3005286 h 3153160"/>
                    <a:gd name="connsiteX114" fmla="*/ 452530 w 5877236"/>
                    <a:gd name="connsiteY114" fmla="*/ 3009233 h 3153160"/>
                    <a:gd name="connsiteX115" fmla="*/ 465772 w 5877236"/>
                    <a:gd name="connsiteY115" fmla="*/ 3017128 h 3153160"/>
                    <a:gd name="connsiteX116" fmla="*/ 479015 w 5877236"/>
                    <a:gd name="connsiteY116" fmla="*/ 3025022 h 3153160"/>
                    <a:gd name="connsiteX117" fmla="*/ 492384 w 5877236"/>
                    <a:gd name="connsiteY117" fmla="*/ 3032662 h 3153160"/>
                    <a:gd name="connsiteX118" fmla="*/ 519570 w 5877236"/>
                    <a:gd name="connsiteY118" fmla="*/ 3047114 h 3153160"/>
                    <a:gd name="connsiteX119" fmla="*/ 533257 w 5877236"/>
                    <a:gd name="connsiteY119" fmla="*/ 3054182 h 3153160"/>
                    <a:gd name="connsiteX120" fmla="*/ 547201 w 5877236"/>
                    <a:gd name="connsiteY120" fmla="*/ 3060739 h 3153160"/>
                    <a:gd name="connsiteX121" fmla="*/ 575214 w 5877236"/>
                    <a:gd name="connsiteY121" fmla="*/ 3073727 h 3153160"/>
                    <a:gd name="connsiteX122" fmla="*/ 603800 w 5877236"/>
                    <a:gd name="connsiteY122" fmla="*/ 3085441 h 3153160"/>
                    <a:gd name="connsiteX123" fmla="*/ 618124 w 5877236"/>
                    <a:gd name="connsiteY123" fmla="*/ 3091235 h 3153160"/>
                    <a:gd name="connsiteX124" fmla="*/ 632703 w 5877236"/>
                    <a:gd name="connsiteY124" fmla="*/ 3096455 h 3153160"/>
                    <a:gd name="connsiteX125" fmla="*/ 661926 w 5877236"/>
                    <a:gd name="connsiteY125" fmla="*/ 3106642 h 3153160"/>
                    <a:gd name="connsiteX126" fmla="*/ 691531 w 5877236"/>
                    <a:gd name="connsiteY126" fmla="*/ 3115555 h 3153160"/>
                    <a:gd name="connsiteX127" fmla="*/ 751504 w 5877236"/>
                    <a:gd name="connsiteY127" fmla="*/ 3130962 h 3153160"/>
                    <a:gd name="connsiteX128" fmla="*/ 873806 w 5877236"/>
                    <a:gd name="connsiteY128" fmla="*/ 3149489 h 3153160"/>
                    <a:gd name="connsiteX129" fmla="*/ 1120129 w 5877236"/>
                    <a:gd name="connsiteY129" fmla="*/ 3138984 h 3153160"/>
                    <a:gd name="connsiteX130" fmla="*/ 1240011 w 5877236"/>
                    <a:gd name="connsiteY130" fmla="*/ 3109952 h 3153160"/>
                    <a:gd name="connsiteX131" fmla="*/ 1254782 w 5877236"/>
                    <a:gd name="connsiteY131" fmla="*/ 3105432 h 3153160"/>
                    <a:gd name="connsiteX132" fmla="*/ 1262104 w 5877236"/>
                    <a:gd name="connsiteY132" fmla="*/ 3103013 h 3153160"/>
                    <a:gd name="connsiteX133" fmla="*/ 1269361 w 5877236"/>
                    <a:gd name="connsiteY133" fmla="*/ 3100403 h 3153160"/>
                    <a:gd name="connsiteX134" fmla="*/ 1298393 w 5877236"/>
                    <a:gd name="connsiteY134" fmla="*/ 3089962 h 3153160"/>
                    <a:gd name="connsiteX135" fmla="*/ 1326979 w 5877236"/>
                    <a:gd name="connsiteY135" fmla="*/ 3078311 h 3153160"/>
                    <a:gd name="connsiteX136" fmla="*/ 1341240 w 5877236"/>
                    <a:gd name="connsiteY136" fmla="*/ 3072390 h 3153160"/>
                    <a:gd name="connsiteX137" fmla="*/ 1355247 w 5877236"/>
                    <a:gd name="connsiteY137" fmla="*/ 3065960 h 3153160"/>
                    <a:gd name="connsiteX138" fmla="*/ 1383196 w 5877236"/>
                    <a:gd name="connsiteY138" fmla="*/ 3052781 h 3153160"/>
                    <a:gd name="connsiteX139" fmla="*/ 1410572 w 5877236"/>
                    <a:gd name="connsiteY139" fmla="*/ 3038456 h 3153160"/>
                    <a:gd name="connsiteX140" fmla="*/ 1424197 w 5877236"/>
                    <a:gd name="connsiteY140" fmla="*/ 3031198 h 3153160"/>
                    <a:gd name="connsiteX141" fmla="*/ 1437567 w 5877236"/>
                    <a:gd name="connsiteY141" fmla="*/ 3023431 h 3153160"/>
                    <a:gd name="connsiteX142" fmla="*/ 1464116 w 5877236"/>
                    <a:gd name="connsiteY142" fmla="*/ 3007578 h 3153160"/>
                    <a:gd name="connsiteX143" fmla="*/ 1489963 w 5877236"/>
                    <a:gd name="connsiteY143" fmla="*/ 2990643 h 3153160"/>
                    <a:gd name="connsiteX144" fmla="*/ 1502824 w 5877236"/>
                    <a:gd name="connsiteY144" fmla="*/ 2982048 h 3153160"/>
                    <a:gd name="connsiteX145" fmla="*/ 1515366 w 5877236"/>
                    <a:gd name="connsiteY145" fmla="*/ 2973008 h 3153160"/>
                    <a:gd name="connsiteX146" fmla="*/ 1540260 w 5877236"/>
                    <a:gd name="connsiteY146" fmla="*/ 2954672 h 3153160"/>
                    <a:gd name="connsiteX147" fmla="*/ 1564389 w 5877236"/>
                    <a:gd name="connsiteY147" fmla="*/ 2935253 h 3153160"/>
                    <a:gd name="connsiteX148" fmla="*/ 1576358 w 5877236"/>
                    <a:gd name="connsiteY148" fmla="*/ 2925449 h 3153160"/>
                    <a:gd name="connsiteX149" fmla="*/ 1587945 w 5877236"/>
                    <a:gd name="connsiteY149" fmla="*/ 2915199 h 3153160"/>
                    <a:gd name="connsiteX150" fmla="*/ 1610928 w 5877236"/>
                    <a:gd name="connsiteY150" fmla="*/ 2894508 h 3153160"/>
                    <a:gd name="connsiteX151" fmla="*/ 1633020 w 5877236"/>
                    <a:gd name="connsiteY151" fmla="*/ 2872861 h 3153160"/>
                    <a:gd name="connsiteX152" fmla="*/ 1643971 w 5877236"/>
                    <a:gd name="connsiteY152" fmla="*/ 2861911 h 3153160"/>
                    <a:gd name="connsiteX153" fmla="*/ 1646709 w 5877236"/>
                    <a:gd name="connsiteY153" fmla="*/ 2859173 h 3153160"/>
                    <a:gd name="connsiteX154" fmla="*/ 1649319 w 5877236"/>
                    <a:gd name="connsiteY154" fmla="*/ 2856308 h 3153160"/>
                    <a:gd name="connsiteX155" fmla="*/ 1654539 w 5877236"/>
                    <a:gd name="connsiteY155" fmla="*/ 2850642 h 3153160"/>
                    <a:gd name="connsiteX156" fmla="*/ 1675358 w 5877236"/>
                    <a:gd name="connsiteY156" fmla="*/ 2827786 h 3153160"/>
                    <a:gd name="connsiteX157" fmla="*/ 1685418 w 5877236"/>
                    <a:gd name="connsiteY157" fmla="*/ 2816008 h 3153160"/>
                    <a:gd name="connsiteX158" fmla="*/ 1695286 w 5877236"/>
                    <a:gd name="connsiteY158" fmla="*/ 2804102 h 3153160"/>
                    <a:gd name="connsiteX159" fmla="*/ 1705090 w 5877236"/>
                    <a:gd name="connsiteY159" fmla="*/ 2792133 h 3153160"/>
                    <a:gd name="connsiteX160" fmla="*/ 1709929 w 5877236"/>
                    <a:gd name="connsiteY160" fmla="*/ 2786085 h 3153160"/>
                    <a:gd name="connsiteX161" fmla="*/ 1714577 w 5877236"/>
                    <a:gd name="connsiteY161" fmla="*/ 2779909 h 3153160"/>
                    <a:gd name="connsiteX162" fmla="*/ 1732976 w 5877236"/>
                    <a:gd name="connsiteY162" fmla="*/ 2755079 h 3153160"/>
                    <a:gd name="connsiteX163" fmla="*/ 1737560 w 5877236"/>
                    <a:gd name="connsiteY163" fmla="*/ 2748840 h 3153160"/>
                    <a:gd name="connsiteX164" fmla="*/ 1741889 w 5877236"/>
                    <a:gd name="connsiteY164" fmla="*/ 2742474 h 3153160"/>
                    <a:gd name="connsiteX165" fmla="*/ 1750484 w 5877236"/>
                    <a:gd name="connsiteY165" fmla="*/ 2729677 h 3153160"/>
                    <a:gd name="connsiteX166" fmla="*/ 1759015 w 5877236"/>
                    <a:gd name="connsiteY166" fmla="*/ 2716816 h 3153160"/>
                    <a:gd name="connsiteX167" fmla="*/ 1767356 w 5877236"/>
                    <a:gd name="connsiteY167" fmla="*/ 2703828 h 3153160"/>
                    <a:gd name="connsiteX168" fmla="*/ 1783145 w 5877236"/>
                    <a:gd name="connsiteY168" fmla="*/ 2677407 h 3153160"/>
                    <a:gd name="connsiteX169" fmla="*/ 1790912 w 5877236"/>
                    <a:gd name="connsiteY169" fmla="*/ 2664101 h 3153160"/>
                    <a:gd name="connsiteX170" fmla="*/ 1798170 w 5877236"/>
                    <a:gd name="connsiteY170" fmla="*/ 2650540 h 3153160"/>
                    <a:gd name="connsiteX171" fmla="*/ 1812495 w 5877236"/>
                    <a:gd name="connsiteY171" fmla="*/ 2623291 h 3153160"/>
                    <a:gd name="connsiteX172" fmla="*/ 1825737 w 5877236"/>
                    <a:gd name="connsiteY172" fmla="*/ 2595406 h 3153160"/>
                    <a:gd name="connsiteX173" fmla="*/ 1838152 w 5877236"/>
                    <a:gd name="connsiteY173" fmla="*/ 2567138 h 3153160"/>
                    <a:gd name="connsiteX174" fmla="*/ 1844073 w 5877236"/>
                    <a:gd name="connsiteY174" fmla="*/ 2552877 h 3153160"/>
                    <a:gd name="connsiteX175" fmla="*/ 1849739 w 5877236"/>
                    <a:gd name="connsiteY175" fmla="*/ 2538489 h 3153160"/>
                    <a:gd name="connsiteX176" fmla="*/ 1860371 w 5877236"/>
                    <a:gd name="connsiteY176" fmla="*/ 2509457 h 3153160"/>
                    <a:gd name="connsiteX177" fmla="*/ 1862982 w 5877236"/>
                    <a:gd name="connsiteY177" fmla="*/ 2502199 h 3153160"/>
                    <a:gd name="connsiteX178" fmla="*/ 1865337 w 5877236"/>
                    <a:gd name="connsiteY178" fmla="*/ 2494813 h 3153160"/>
                    <a:gd name="connsiteX179" fmla="*/ 1869985 w 5877236"/>
                    <a:gd name="connsiteY179" fmla="*/ 2480043 h 3153160"/>
                    <a:gd name="connsiteX180" fmla="*/ 1886602 w 5877236"/>
                    <a:gd name="connsiteY180" fmla="*/ 2420452 h 3153160"/>
                    <a:gd name="connsiteX181" fmla="*/ 1893223 w 5877236"/>
                    <a:gd name="connsiteY181" fmla="*/ 2390211 h 3153160"/>
                    <a:gd name="connsiteX182" fmla="*/ 1896406 w 5877236"/>
                    <a:gd name="connsiteY182" fmla="*/ 2375058 h 3153160"/>
                    <a:gd name="connsiteX183" fmla="*/ 1899016 w 5877236"/>
                    <a:gd name="connsiteY183" fmla="*/ 2359779 h 3153160"/>
                    <a:gd name="connsiteX184" fmla="*/ 1901563 w 5877236"/>
                    <a:gd name="connsiteY184" fmla="*/ 2344499 h 3153160"/>
                    <a:gd name="connsiteX185" fmla="*/ 1903919 w 5877236"/>
                    <a:gd name="connsiteY185" fmla="*/ 2329219 h 3153160"/>
                    <a:gd name="connsiteX186" fmla="*/ 1907675 w 5877236"/>
                    <a:gd name="connsiteY186" fmla="*/ 2298532 h 3153160"/>
                    <a:gd name="connsiteX187" fmla="*/ 1901945 w 5877236"/>
                    <a:gd name="connsiteY187" fmla="*/ 2052018 h 3153160"/>
                    <a:gd name="connsiteX188" fmla="*/ 1899653 w 5877236"/>
                    <a:gd name="connsiteY188" fmla="*/ 2036738 h 3153160"/>
                    <a:gd name="connsiteX189" fmla="*/ 1896788 w 5877236"/>
                    <a:gd name="connsiteY189" fmla="*/ 2021586 h 3153160"/>
                    <a:gd name="connsiteX190" fmla="*/ 1893860 w 5877236"/>
                    <a:gd name="connsiteY190" fmla="*/ 2006433 h 3153160"/>
                    <a:gd name="connsiteX191" fmla="*/ 1890740 w 5877236"/>
                    <a:gd name="connsiteY191" fmla="*/ 1991345 h 3153160"/>
                    <a:gd name="connsiteX192" fmla="*/ 1883610 w 5877236"/>
                    <a:gd name="connsiteY192" fmla="*/ 1961294 h 3153160"/>
                    <a:gd name="connsiteX193" fmla="*/ 1881763 w 5877236"/>
                    <a:gd name="connsiteY193" fmla="*/ 1953782 h 3153160"/>
                    <a:gd name="connsiteX194" fmla="*/ 1879662 w 5877236"/>
                    <a:gd name="connsiteY194" fmla="*/ 1946333 h 3153160"/>
                    <a:gd name="connsiteX195" fmla="*/ 1875460 w 5877236"/>
                    <a:gd name="connsiteY195" fmla="*/ 1931499 h 3153160"/>
                    <a:gd name="connsiteX196" fmla="*/ 1871194 w 5877236"/>
                    <a:gd name="connsiteY196" fmla="*/ 1916664 h 3153160"/>
                    <a:gd name="connsiteX197" fmla="*/ 1866419 w 5877236"/>
                    <a:gd name="connsiteY197" fmla="*/ 1901958 h 3153160"/>
                    <a:gd name="connsiteX198" fmla="*/ 1856552 w 5877236"/>
                    <a:gd name="connsiteY198" fmla="*/ 1872735 h 3153160"/>
                    <a:gd name="connsiteX199" fmla="*/ 1833695 w 5877236"/>
                    <a:gd name="connsiteY199" fmla="*/ 1815372 h 3153160"/>
                    <a:gd name="connsiteX200" fmla="*/ 1807465 w 5877236"/>
                    <a:gd name="connsiteY200" fmla="*/ 1759473 h 3153160"/>
                    <a:gd name="connsiteX201" fmla="*/ 1792822 w 5877236"/>
                    <a:gd name="connsiteY201" fmla="*/ 1732288 h 3153160"/>
                    <a:gd name="connsiteX202" fmla="*/ 1785309 w 5877236"/>
                    <a:gd name="connsiteY202" fmla="*/ 1718791 h 3153160"/>
                    <a:gd name="connsiteX203" fmla="*/ 1777351 w 5877236"/>
                    <a:gd name="connsiteY203" fmla="*/ 1705549 h 3153160"/>
                    <a:gd name="connsiteX204" fmla="*/ 1769393 w 5877236"/>
                    <a:gd name="connsiteY204" fmla="*/ 1692306 h 3153160"/>
                    <a:gd name="connsiteX205" fmla="*/ 1761180 w 5877236"/>
                    <a:gd name="connsiteY205" fmla="*/ 1679191 h 3153160"/>
                    <a:gd name="connsiteX206" fmla="*/ 1744054 w 5877236"/>
                    <a:gd name="connsiteY206" fmla="*/ 1653406 h 3153160"/>
                    <a:gd name="connsiteX207" fmla="*/ 1735140 w 5877236"/>
                    <a:gd name="connsiteY207" fmla="*/ 1640801 h 3153160"/>
                    <a:gd name="connsiteX208" fmla="*/ 1726037 w 5877236"/>
                    <a:gd name="connsiteY208" fmla="*/ 1628322 h 3153160"/>
                    <a:gd name="connsiteX209" fmla="*/ 1716868 w 5877236"/>
                    <a:gd name="connsiteY209" fmla="*/ 1615844 h 3153160"/>
                    <a:gd name="connsiteX210" fmla="*/ 1707255 w 5877236"/>
                    <a:gd name="connsiteY210" fmla="*/ 1603683 h 3153160"/>
                    <a:gd name="connsiteX211" fmla="*/ 1687773 w 5877236"/>
                    <a:gd name="connsiteY211" fmla="*/ 1579618 h 3153160"/>
                    <a:gd name="connsiteX212" fmla="*/ 1667336 w 5877236"/>
                    <a:gd name="connsiteY212" fmla="*/ 1556380 h 3153160"/>
                    <a:gd name="connsiteX213" fmla="*/ 1646200 w 5877236"/>
                    <a:gd name="connsiteY213" fmla="*/ 1533778 h 3153160"/>
                    <a:gd name="connsiteX214" fmla="*/ 1635440 w 5877236"/>
                    <a:gd name="connsiteY214" fmla="*/ 1522637 h 3153160"/>
                    <a:gd name="connsiteX215" fmla="*/ 1630028 w 5877236"/>
                    <a:gd name="connsiteY215" fmla="*/ 1517098 h 3153160"/>
                    <a:gd name="connsiteX216" fmla="*/ 1624426 w 5877236"/>
                    <a:gd name="connsiteY216" fmla="*/ 1511750 h 3153160"/>
                    <a:gd name="connsiteX217" fmla="*/ 1601952 w 5877236"/>
                    <a:gd name="connsiteY217" fmla="*/ 1490486 h 3153160"/>
                    <a:gd name="connsiteX218" fmla="*/ 1590428 w 5877236"/>
                    <a:gd name="connsiteY218" fmla="*/ 1480172 h 3153160"/>
                    <a:gd name="connsiteX219" fmla="*/ 1578714 w 5877236"/>
                    <a:gd name="connsiteY219" fmla="*/ 1470049 h 3153160"/>
                    <a:gd name="connsiteX220" fmla="*/ 1566999 w 5877236"/>
                    <a:gd name="connsiteY220" fmla="*/ 1459990 h 3153160"/>
                    <a:gd name="connsiteX221" fmla="*/ 1554903 w 5877236"/>
                    <a:gd name="connsiteY221" fmla="*/ 1450313 h 3153160"/>
                    <a:gd name="connsiteX222" fmla="*/ 1530582 w 5877236"/>
                    <a:gd name="connsiteY222" fmla="*/ 1431276 h 3153160"/>
                    <a:gd name="connsiteX223" fmla="*/ 1522051 w 5877236"/>
                    <a:gd name="connsiteY223" fmla="*/ 1442736 h 3153160"/>
                    <a:gd name="connsiteX224" fmla="*/ 1546053 w 5877236"/>
                    <a:gd name="connsiteY224" fmla="*/ 1461518 h 3153160"/>
                    <a:gd name="connsiteX225" fmla="*/ 1557959 w 5877236"/>
                    <a:gd name="connsiteY225" fmla="*/ 1471004 h 3153160"/>
                    <a:gd name="connsiteX226" fmla="*/ 1569546 w 5877236"/>
                    <a:gd name="connsiteY226" fmla="*/ 1480936 h 3153160"/>
                    <a:gd name="connsiteX227" fmla="*/ 1581070 w 5877236"/>
                    <a:gd name="connsiteY227" fmla="*/ 1490931 h 3153160"/>
                    <a:gd name="connsiteX228" fmla="*/ 1592465 w 5877236"/>
                    <a:gd name="connsiteY228" fmla="*/ 1501054 h 3153160"/>
                    <a:gd name="connsiteX229" fmla="*/ 1614622 w 5877236"/>
                    <a:gd name="connsiteY229" fmla="*/ 1522000 h 3153160"/>
                    <a:gd name="connsiteX230" fmla="*/ 1620160 w 5877236"/>
                    <a:gd name="connsiteY230" fmla="*/ 1527284 h 3153160"/>
                    <a:gd name="connsiteX231" fmla="*/ 1625444 w 5877236"/>
                    <a:gd name="connsiteY231" fmla="*/ 1532760 h 3153160"/>
                    <a:gd name="connsiteX232" fmla="*/ 1636013 w 5877236"/>
                    <a:gd name="connsiteY232" fmla="*/ 1543710 h 3153160"/>
                    <a:gd name="connsiteX233" fmla="*/ 1656832 w 5877236"/>
                    <a:gd name="connsiteY233" fmla="*/ 1565993 h 3153160"/>
                    <a:gd name="connsiteX234" fmla="*/ 1676950 w 5877236"/>
                    <a:gd name="connsiteY234" fmla="*/ 1588913 h 3153160"/>
                    <a:gd name="connsiteX235" fmla="*/ 1696113 w 5877236"/>
                    <a:gd name="connsiteY235" fmla="*/ 1612597 h 3153160"/>
                    <a:gd name="connsiteX236" fmla="*/ 1705536 w 5877236"/>
                    <a:gd name="connsiteY236" fmla="*/ 1624566 h 3153160"/>
                    <a:gd name="connsiteX237" fmla="*/ 1714577 w 5877236"/>
                    <a:gd name="connsiteY237" fmla="*/ 1636853 h 3153160"/>
                    <a:gd name="connsiteX238" fmla="*/ 1723554 w 5877236"/>
                    <a:gd name="connsiteY238" fmla="*/ 1649141 h 3153160"/>
                    <a:gd name="connsiteX239" fmla="*/ 1732340 w 5877236"/>
                    <a:gd name="connsiteY239" fmla="*/ 1661555 h 3153160"/>
                    <a:gd name="connsiteX240" fmla="*/ 1749210 w 5877236"/>
                    <a:gd name="connsiteY240" fmla="*/ 1686958 h 3153160"/>
                    <a:gd name="connsiteX241" fmla="*/ 1757296 w 5877236"/>
                    <a:gd name="connsiteY241" fmla="*/ 1699882 h 3153160"/>
                    <a:gd name="connsiteX242" fmla="*/ 1765127 w 5877236"/>
                    <a:gd name="connsiteY242" fmla="*/ 1712934 h 3153160"/>
                    <a:gd name="connsiteX243" fmla="*/ 1772958 w 5877236"/>
                    <a:gd name="connsiteY243" fmla="*/ 1725985 h 3153160"/>
                    <a:gd name="connsiteX244" fmla="*/ 1780343 w 5877236"/>
                    <a:gd name="connsiteY244" fmla="*/ 1739291 h 3153160"/>
                    <a:gd name="connsiteX245" fmla="*/ 1794795 w 5877236"/>
                    <a:gd name="connsiteY245" fmla="*/ 1766095 h 3153160"/>
                    <a:gd name="connsiteX246" fmla="*/ 1820644 w 5877236"/>
                    <a:gd name="connsiteY246" fmla="*/ 1821166 h 3153160"/>
                    <a:gd name="connsiteX247" fmla="*/ 1843181 w 5877236"/>
                    <a:gd name="connsiteY247" fmla="*/ 1877637 h 3153160"/>
                    <a:gd name="connsiteX248" fmla="*/ 1852858 w 5877236"/>
                    <a:gd name="connsiteY248" fmla="*/ 1906478 h 3153160"/>
                    <a:gd name="connsiteX249" fmla="*/ 1857506 w 5877236"/>
                    <a:gd name="connsiteY249" fmla="*/ 1920930 h 3153160"/>
                    <a:gd name="connsiteX250" fmla="*/ 1861708 w 5877236"/>
                    <a:gd name="connsiteY250" fmla="*/ 1935573 h 3153160"/>
                    <a:gd name="connsiteX251" fmla="*/ 1865847 w 5877236"/>
                    <a:gd name="connsiteY251" fmla="*/ 1950216 h 3153160"/>
                    <a:gd name="connsiteX252" fmla="*/ 1867883 w 5877236"/>
                    <a:gd name="connsiteY252" fmla="*/ 1957538 h 3153160"/>
                    <a:gd name="connsiteX253" fmla="*/ 1869730 w 5877236"/>
                    <a:gd name="connsiteY253" fmla="*/ 1964923 h 3153160"/>
                    <a:gd name="connsiteX254" fmla="*/ 1876733 w 5877236"/>
                    <a:gd name="connsiteY254" fmla="*/ 1994528 h 3153160"/>
                    <a:gd name="connsiteX255" fmla="*/ 1879789 w 5877236"/>
                    <a:gd name="connsiteY255" fmla="*/ 2009425 h 3153160"/>
                    <a:gd name="connsiteX256" fmla="*/ 1882654 w 5877236"/>
                    <a:gd name="connsiteY256" fmla="*/ 2024387 h 3153160"/>
                    <a:gd name="connsiteX257" fmla="*/ 1885455 w 5877236"/>
                    <a:gd name="connsiteY257" fmla="*/ 2039348 h 3153160"/>
                    <a:gd name="connsiteX258" fmla="*/ 1887747 w 5877236"/>
                    <a:gd name="connsiteY258" fmla="*/ 2054373 h 3153160"/>
                    <a:gd name="connsiteX259" fmla="*/ 1893414 w 5877236"/>
                    <a:gd name="connsiteY259" fmla="*/ 2297195 h 3153160"/>
                    <a:gd name="connsiteX260" fmla="*/ 1889721 w 5877236"/>
                    <a:gd name="connsiteY260" fmla="*/ 2327436 h 3153160"/>
                    <a:gd name="connsiteX261" fmla="*/ 1887429 w 5877236"/>
                    <a:gd name="connsiteY261" fmla="*/ 2342525 h 3153160"/>
                    <a:gd name="connsiteX262" fmla="*/ 1884883 w 5877236"/>
                    <a:gd name="connsiteY262" fmla="*/ 2357550 h 3153160"/>
                    <a:gd name="connsiteX263" fmla="*/ 1882336 w 5877236"/>
                    <a:gd name="connsiteY263" fmla="*/ 2372575 h 3153160"/>
                    <a:gd name="connsiteX264" fmla="*/ 1879216 w 5877236"/>
                    <a:gd name="connsiteY264" fmla="*/ 2387473 h 3153160"/>
                    <a:gd name="connsiteX265" fmla="*/ 1872722 w 5877236"/>
                    <a:gd name="connsiteY265" fmla="*/ 2417269 h 3153160"/>
                    <a:gd name="connsiteX266" fmla="*/ 1856360 w 5877236"/>
                    <a:gd name="connsiteY266" fmla="*/ 2475969 h 3153160"/>
                    <a:gd name="connsiteX267" fmla="*/ 1851777 w 5877236"/>
                    <a:gd name="connsiteY267" fmla="*/ 2490484 h 3153160"/>
                    <a:gd name="connsiteX268" fmla="*/ 1849484 w 5877236"/>
                    <a:gd name="connsiteY268" fmla="*/ 2497742 h 3153160"/>
                    <a:gd name="connsiteX269" fmla="*/ 1846938 w 5877236"/>
                    <a:gd name="connsiteY269" fmla="*/ 2504937 h 3153160"/>
                    <a:gd name="connsiteX270" fmla="*/ 1836497 w 5877236"/>
                    <a:gd name="connsiteY270" fmla="*/ 2533522 h 3153160"/>
                    <a:gd name="connsiteX271" fmla="*/ 1830894 w 5877236"/>
                    <a:gd name="connsiteY271" fmla="*/ 2547656 h 3153160"/>
                    <a:gd name="connsiteX272" fmla="*/ 1825037 w 5877236"/>
                    <a:gd name="connsiteY272" fmla="*/ 2561726 h 3153160"/>
                    <a:gd name="connsiteX273" fmla="*/ 1812813 w 5877236"/>
                    <a:gd name="connsiteY273" fmla="*/ 2589548 h 3153160"/>
                    <a:gd name="connsiteX274" fmla="*/ 1799761 w 5877236"/>
                    <a:gd name="connsiteY274" fmla="*/ 2616988 h 3153160"/>
                    <a:gd name="connsiteX275" fmla="*/ 1785628 w 5877236"/>
                    <a:gd name="connsiteY275" fmla="*/ 2643855 h 3153160"/>
                    <a:gd name="connsiteX276" fmla="*/ 1778434 w 5877236"/>
                    <a:gd name="connsiteY276" fmla="*/ 2657225 h 3153160"/>
                    <a:gd name="connsiteX277" fmla="*/ 1770793 w 5877236"/>
                    <a:gd name="connsiteY277" fmla="*/ 2670340 h 3153160"/>
                    <a:gd name="connsiteX278" fmla="*/ 1755195 w 5877236"/>
                    <a:gd name="connsiteY278" fmla="*/ 2696380 h 3153160"/>
                    <a:gd name="connsiteX279" fmla="*/ 1746982 w 5877236"/>
                    <a:gd name="connsiteY279" fmla="*/ 2709177 h 3153160"/>
                    <a:gd name="connsiteX280" fmla="*/ 1738579 w 5877236"/>
                    <a:gd name="connsiteY280" fmla="*/ 2721846 h 3153160"/>
                    <a:gd name="connsiteX281" fmla="*/ 1730111 w 5877236"/>
                    <a:gd name="connsiteY281" fmla="*/ 2734452 h 3153160"/>
                    <a:gd name="connsiteX282" fmla="*/ 1725845 w 5877236"/>
                    <a:gd name="connsiteY282" fmla="*/ 2740755 h 3153160"/>
                    <a:gd name="connsiteX283" fmla="*/ 1721325 w 5877236"/>
                    <a:gd name="connsiteY283" fmla="*/ 2746867 h 3153160"/>
                    <a:gd name="connsiteX284" fmla="*/ 1703180 w 5877236"/>
                    <a:gd name="connsiteY284" fmla="*/ 2771314 h 3153160"/>
                    <a:gd name="connsiteX285" fmla="*/ 1698596 w 5877236"/>
                    <a:gd name="connsiteY285" fmla="*/ 2777426 h 3153160"/>
                    <a:gd name="connsiteX286" fmla="*/ 1693821 w 5877236"/>
                    <a:gd name="connsiteY286" fmla="*/ 2783347 h 3153160"/>
                    <a:gd name="connsiteX287" fmla="*/ 1684144 w 5877236"/>
                    <a:gd name="connsiteY287" fmla="*/ 2795125 h 3153160"/>
                    <a:gd name="connsiteX288" fmla="*/ 1674467 w 5877236"/>
                    <a:gd name="connsiteY288" fmla="*/ 2806840 h 3153160"/>
                    <a:gd name="connsiteX289" fmla="*/ 1664599 w 5877236"/>
                    <a:gd name="connsiteY289" fmla="*/ 2818427 h 3153160"/>
                    <a:gd name="connsiteX290" fmla="*/ 1644099 w 5877236"/>
                    <a:gd name="connsiteY290" fmla="*/ 2840964 h 3153160"/>
                    <a:gd name="connsiteX291" fmla="*/ 1638942 w 5877236"/>
                    <a:gd name="connsiteY291" fmla="*/ 2846567 h 3153160"/>
                    <a:gd name="connsiteX292" fmla="*/ 1636331 w 5877236"/>
                    <a:gd name="connsiteY292" fmla="*/ 2849368 h 3153160"/>
                    <a:gd name="connsiteX293" fmla="*/ 1633658 w 5877236"/>
                    <a:gd name="connsiteY293" fmla="*/ 2852043 h 3153160"/>
                    <a:gd name="connsiteX294" fmla="*/ 1622834 w 5877236"/>
                    <a:gd name="connsiteY294" fmla="*/ 2862802 h 3153160"/>
                    <a:gd name="connsiteX295" fmla="*/ 1601061 w 5877236"/>
                    <a:gd name="connsiteY295" fmla="*/ 2884130 h 3153160"/>
                    <a:gd name="connsiteX296" fmla="*/ 1578395 w 5877236"/>
                    <a:gd name="connsiteY296" fmla="*/ 2904503 h 3153160"/>
                    <a:gd name="connsiteX297" fmla="*/ 1566936 w 5877236"/>
                    <a:gd name="connsiteY297" fmla="*/ 2914562 h 3153160"/>
                    <a:gd name="connsiteX298" fmla="*/ 1555157 w 5877236"/>
                    <a:gd name="connsiteY298" fmla="*/ 2924239 h 3153160"/>
                    <a:gd name="connsiteX299" fmla="*/ 1531410 w 5877236"/>
                    <a:gd name="connsiteY299" fmla="*/ 2943339 h 3153160"/>
                    <a:gd name="connsiteX300" fmla="*/ 1506899 w 5877236"/>
                    <a:gd name="connsiteY300" fmla="*/ 2961420 h 3153160"/>
                    <a:gd name="connsiteX301" fmla="*/ 1494547 w 5877236"/>
                    <a:gd name="connsiteY301" fmla="*/ 2970333 h 3153160"/>
                    <a:gd name="connsiteX302" fmla="*/ 1481878 w 5877236"/>
                    <a:gd name="connsiteY302" fmla="*/ 2978801 h 3153160"/>
                    <a:gd name="connsiteX303" fmla="*/ 1456411 w 5877236"/>
                    <a:gd name="connsiteY303" fmla="*/ 2995481 h 3153160"/>
                    <a:gd name="connsiteX304" fmla="*/ 1430245 w 5877236"/>
                    <a:gd name="connsiteY304" fmla="*/ 3011080 h 3153160"/>
                    <a:gd name="connsiteX305" fmla="*/ 1417066 w 5877236"/>
                    <a:gd name="connsiteY305" fmla="*/ 3018720 h 3153160"/>
                    <a:gd name="connsiteX306" fmla="*/ 1403633 w 5877236"/>
                    <a:gd name="connsiteY306" fmla="*/ 3025914 h 3153160"/>
                    <a:gd name="connsiteX307" fmla="*/ 1376702 w 5877236"/>
                    <a:gd name="connsiteY307" fmla="*/ 3040048 h 3153160"/>
                    <a:gd name="connsiteX308" fmla="*/ 1349198 w 5877236"/>
                    <a:gd name="connsiteY308" fmla="*/ 3053035 h 3153160"/>
                    <a:gd name="connsiteX309" fmla="*/ 1335383 w 5877236"/>
                    <a:gd name="connsiteY309" fmla="*/ 3059338 h 3153160"/>
                    <a:gd name="connsiteX310" fmla="*/ 1321313 w 5877236"/>
                    <a:gd name="connsiteY310" fmla="*/ 3065196 h 3153160"/>
                    <a:gd name="connsiteX311" fmla="*/ 1293109 w 5877236"/>
                    <a:gd name="connsiteY311" fmla="*/ 3076655 h 3153160"/>
                    <a:gd name="connsiteX312" fmla="*/ 1264523 w 5877236"/>
                    <a:gd name="connsiteY312" fmla="*/ 3086969 h 3153160"/>
                    <a:gd name="connsiteX313" fmla="*/ 1257329 w 5877236"/>
                    <a:gd name="connsiteY313" fmla="*/ 3089516 h 3153160"/>
                    <a:gd name="connsiteX314" fmla="*/ 1250135 w 5877236"/>
                    <a:gd name="connsiteY314" fmla="*/ 3091935 h 3153160"/>
                    <a:gd name="connsiteX315" fmla="*/ 1235619 w 5877236"/>
                    <a:gd name="connsiteY315" fmla="*/ 3096392 h 3153160"/>
                    <a:gd name="connsiteX316" fmla="*/ 1117519 w 5877236"/>
                    <a:gd name="connsiteY316" fmla="*/ 3124978 h 3153160"/>
                    <a:gd name="connsiteX317" fmla="*/ 874888 w 5877236"/>
                    <a:gd name="connsiteY317" fmla="*/ 3135292 h 3153160"/>
                    <a:gd name="connsiteX318" fmla="*/ 754432 w 5877236"/>
                    <a:gd name="connsiteY318" fmla="*/ 3117083 h 3153160"/>
                    <a:gd name="connsiteX319" fmla="*/ 695415 w 5877236"/>
                    <a:gd name="connsiteY319" fmla="*/ 3101931 h 3153160"/>
                    <a:gd name="connsiteX320" fmla="*/ 666255 w 5877236"/>
                    <a:gd name="connsiteY320" fmla="*/ 3093145 h 3153160"/>
                    <a:gd name="connsiteX321" fmla="*/ 637478 w 5877236"/>
                    <a:gd name="connsiteY321" fmla="*/ 3083149 h 3153160"/>
                    <a:gd name="connsiteX322" fmla="*/ 623153 w 5877236"/>
                    <a:gd name="connsiteY322" fmla="*/ 3077992 h 3153160"/>
                    <a:gd name="connsiteX323" fmla="*/ 609020 w 5877236"/>
                    <a:gd name="connsiteY323" fmla="*/ 3072326 h 3153160"/>
                    <a:gd name="connsiteX324" fmla="*/ 580816 w 5877236"/>
                    <a:gd name="connsiteY324" fmla="*/ 3060803 h 3153160"/>
                    <a:gd name="connsiteX325" fmla="*/ 553248 w 5877236"/>
                    <a:gd name="connsiteY325" fmla="*/ 3048006 h 3153160"/>
                    <a:gd name="connsiteX326" fmla="*/ 539497 w 5877236"/>
                    <a:gd name="connsiteY326" fmla="*/ 3041512 h 3153160"/>
                    <a:gd name="connsiteX327" fmla="*/ 526000 w 5877236"/>
                    <a:gd name="connsiteY327" fmla="*/ 3034572 h 3153160"/>
                    <a:gd name="connsiteX328" fmla="*/ 499196 w 5877236"/>
                    <a:gd name="connsiteY328" fmla="*/ 3020311 h 3153160"/>
                    <a:gd name="connsiteX329" fmla="*/ 486018 w 5877236"/>
                    <a:gd name="connsiteY329" fmla="*/ 3012799 h 3153160"/>
                    <a:gd name="connsiteX330" fmla="*/ 472966 w 5877236"/>
                    <a:gd name="connsiteY330" fmla="*/ 3005031 h 3153160"/>
                    <a:gd name="connsiteX331" fmla="*/ 459915 w 5877236"/>
                    <a:gd name="connsiteY331" fmla="*/ 2997264 h 3153160"/>
                    <a:gd name="connsiteX332" fmla="*/ 453421 w 5877236"/>
                    <a:gd name="connsiteY332" fmla="*/ 2993380 h 3153160"/>
                    <a:gd name="connsiteX333" fmla="*/ 447054 w 5877236"/>
                    <a:gd name="connsiteY333" fmla="*/ 2989242 h 3153160"/>
                    <a:gd name="connsiteX334" fmla="*/ 421778 w 5877236"/>
                    <a:gd name="connsiteY334" fmla="*/ 2972371 h 3153160"/>
                    <a:gd name="connsiteX335" fmla="*/ 397013 w 5877236"/>
                    <a:gd name="connsiteY335" fmla="*/ 2954672 h 3153160"/>
                    <a:gd name="connsiteX336" fmla="*/ 372692 w 5877236"/>
                    <a:gd name="connsiteY336" fmla="*/ 2936400 h 3153160"/>
                    <a:gd name="connsiteX337" fmla="*/ 349136 w 5877236"/>
                    <a:gd name="connsiteY337" fmla="*/ 2917045 h 3153160"/>
                    <a:gd name="connsiteX338" fmla="*/ 337421 w 5877236"/>
                    <a:gd name="connsiteY338" fmla="*/ 2907304 h 3153160"/>
                    <a:gd name="connsiteX339" fmla="*/ 326153 w 5877236"/>
                    <a:gd name="connsiteY339" fmla="*/ 2897054 h 3153160"/>
                    <a:gd name="connsiteX340" fmla="*/ 303679 w 5877236"/>
                    <a:gd name="connsiteY340" fmla="*/ 2876490 h 3153160"/>
                    <a:gd name="connsiteX341" fmla="*/ 282160 w 5877236"/>
                    <a:gd name="connsiteY341" fmla="*/ 2854907 h 3153160"/>
                    <a:gd name="connsiteX342" fmla="*/ 271464 w 5877236"/>
                    <a:gd name="connsiteY342" fmla="*/ 2844084 h 3153160"/>
                    <a:gd name="connsiteX343" fmla="*/ 261213 w 5877236"/>
                    <a:gd name="connsiteY343" fmla="*/ 2832815 h 3153160"/>
                    <a:gd name="connsiteX344" fmla="*/ 240841 w 5877236"/>
                    <a:gd name="connsiteY344" fmla="*/ 2810087 h 3153160"/>
                    <a:gd name="connsiteX345" fmla="*/ 221550 w 5877236"/>
                    <a:gd name="connsiteY345" fmla="*/ 2786530 h 3153160"/>
                    <a:gd name="connsiteX346" fmla="*/ 212000 w 5877236"/>
                    <a:gd name="connsiteY346" fmla="*/ 2774688 h 3153160"/>
                    <a:gd name="connsiteX347" fmla="*/ 202896 w 5877236"/>
                    <a:gd name="connsiteY347" fmla="*/ 2762465 h 3153160"/>
                    <a:gd name="connsiteX348" fmla="*/ 184878 w 5877236"/>
                    <a:gd name="connsiteY348" fmla="*/ 2737889 h 3153160"/>
                    <a:gd name="connsiteX349" fmla="*/ 167943 w 5877236"/>
                    <a:gd name="connsiteY349" fmla="*/ 2712551 h 3153160"/>
                    <a:gd name="connsiteX350" fmla="*/ 159539 w 5877236"/>
                    <a:gd name="connsiteY350" fmla="*/ 2699817 h 3153160"/>
                    <a:gd name="connsiteX351" fmla="*/ 151645 w 5877236"/>
                    <a:gd name="connsiteY351" fmla="*/ 2686766 h 3153160"/>
                    <a:gd name="connsiteX352" fmla="*/ 136110 w 5877236"/>
                    <a:gd name="connsiteY352" fmla="*/ 2660599 h 3153160"/>
                    <a:gd name="connsiteX353" fmla="*/ 121722 w 5877236"/>
                    <a:gd name="connsiteY353" fmla="*/ 2633796 h 3153160"/>
                    <a:gd name="connsiteX354" fmla="*/ 114591 w 5877236"/>
                    <a:gd name="connsiteY354" fmla="*/ 2620363 h 3153160"/>
                    <a:gd name="connsiteX355" fmla="*/ 108034 w 5877236"/>
                    <a:gd name="connsiteY355" fmla="*/ 2606674 h 3153160"/>
                    <a:gd name="connsiteX356" fmla="*/ 95110 w 5877236"/>
                    <a:gd name="connsiteY356" fmla="*/ 2579107 h 3153160"/>
                    <a:gd name="connsiteX357" fmla="*/ 83395 w 5877236"/>
                    <a:gd name="connsiteY357" fmla="*/ 2551030 h 3153160"/>
                    <a:gd name="connsiteX358" fmla="*/ 77602 w 5877236"/>
                    <a:gd name="connsiteY358" fmla="*/ 2536960 h 3153160"/>
                    <a:gd name="connsiteX359" fmla="*/ 72381 w 5877236"/>
                    <a:gd name="connsiteY359" fmla="*/ 2522699 h 3153160"/>
                    <a:gd name="connsiteX360" fmla="*/ 62131 w 5877236"/>
                    <a:gd name="connsiteY360" fmla="*/ 2494050 h 3153160"/>
                    <a:gd name="connsiteX361" fmla="*/ 53217 w 5877236"/>
                    <a:gd name="connsiteY361" fmla="*/ 2464954 h 3153160"/>
                    <a:gd name="connsiteX362" fmla="*/ 48824 w 5877236"/>
                    <a:gd name="connsiteY362" fmla="*/ 2450375 h 3153160"/>
                    <a:gd name="connsiteX363" fmla="*/ 45005 w 5877236"/>
                    <a:gd name="connsiteY363" fmla="*/ 2435668 h 3153160"/>
                    <a:gd name="connsiteX364" fmla="*/ 37556 w 5877236"/>
                    <a:gd name="connsiteY364" fmla="*/ 2406191 h 3153160"/>
                    <a:gd name="connsiteX365" fmla="*/ 31444 w 5877236"/>
                    <a:gd name="connsiteY365" fmla="*/ 2376395 h 3153160"/>
                    <a:gd name="connsiteX366" fmla="*/ 28515 w 5877236"/>
                    <a:gd name="connsiteY366" fmla="*/ 2361497 h 3153160"/>
                    <a:gd name="connsiteX367" fmla="*/ 26159 w 5877236"/>
                    <a:gd name="connsiteY367" fmla="*/ 2346472 h 3153160"/>
                    <a:gd name="connsiteX368" fmla="*/ 21639 w 5877236"/>
                    <a:gd name="connsiteY368" fmla="*/ 2316422 h 3153160"/>
                    <a:gd name="connsiteX369" fmla="*/ 18392 w 5877236"/>
                    <a:gd name="connsiteY369" fmla="*/ 2286181 h 3153160"/>
                    <a:gd name="connsiteX370" fmla="*/ 16928 w 5877236"/>
                    <a:gd name="connsiteY370" fmla="*/ 2271028 h 3153160"/>
                    <a:gd name="connsiteX371" fmla="*/ 16037 w 5877236"/>
                    <a:gd name="connsiteY371" fmla="*/ 2255812 h 3153160"/>
                    <a:gd name="connsiteX372" fmla="*/ 14445 w 5877236"/>
                    <a:gd name="connsiteY372" fmla="*/ 2225443 h 3153160"/>
                    <a:gd name="connsiteX373" fmla="*/ 14127 w 5877236"/>
                    <a:gd name="connsiteY373" fmla="*/ 2195011 h 3153160"/>
                    <a:gd name="connsiteX374" fmla="*/ 14127 w 5877236"/>
                    <a:gd name="connsiteY374" fmla="*/ 2179795 h 3153160"/>
                    <a:gd name="connsiteX375" fmla="*/ 14700 w 5877236"/>
                    <a:gd name="connsiteY375" fmla="*/ 2164579 h 3153160"/>
                    <a:gd name="connsiteX376" fmla="*/ 16037 w 5877236"/>
                    <a:gd name="connsiteY376" fmla="*/ 2134147 h 3153160"/>
                    <a:gd name="connsiteX377" fmla="*/ 18711 w 5877236"/>
                    <a:gd name="connsiteY377" fmla="*/ 2103778 h 3153160"/>
                    <a:gd name="connsiteX378" fmla="*/ 20175 w 5877236"/>
                    <a:gd name="connsiteY378" fmla="*/ 2088626 h 3153160"/>
                    <a:gd name="connsiteX379" fmla="*/ 22212 w 5877236"/>
                    <a:gd name="connsiteY379" fmla="*/ 2073537 h 3153160"/>
                    <a:gd name="connsiteX380" fmla="*/ 26478 w 5877236"/>
                    <a:gd name="connsiteY380" fmla="*/ 2043359 h 3153160"/>
                    <a:gd name="connsiteX381" fmla="*/ 32080 w 5877236"/>
                    <a:gd name="connsiteY381" fmla="*/ 2013373 h 3153160"/>
                    <a:gd name="connsiteX382" fmla="*/ 35009 w 5877236"/>
                    <a:gd name="connsiteY382" fmla="*/ 1998411 h 3153160"/>
                    <a:gd name="connsiteX383" fmla="*/ 38511 w 5877236"/>
                    <a:gd name="connsiteY383" fmla="*/ 1983577 h 3153160"/>
                    <a:gd name="connsiteX384" fmla="*/ 45705 w 5877236"/>
                    <a:gd name="connsiteY384" fmla="*/ 1953973 h 3153160"/>
                    <a:gd name="connsiteX385" fmla="*/ 54236 w 5877236"/>
                    <a:gd name="connsiteY385" fmla="*/ 1924686 h 3153160"/>
                    <a:gd name="connsiteX386" fmla="*/ 58566 w 5877236"/>
                    <a:gd name="connsiteY386" fmla="*/ 1910107 h 3153160"/>
                    <a:gd name="connsiteX387" fmla="*/ 63531 w 5877236"/>
                    <a:gd name="connsiteY387" fmla="*/ 1895718 h 3153160"/>
                    <a:gd name="connsiteX388" fmla="*/ 73591 w 5877236"/>
                    <a:gd name="connsiteY388" fmla="*/ 1866941 h 3153160"/>
                    <a:gd name="connsiteX389" fmla="*/ 84923 w 5877236"/>
                    <a:gd name="connsiteY389" fmla="*/ 1838674 h 3153160"/>
                    <a:gd name="connsiteX390" fmla="*/ 109753 w 5877236"/>
                    <a:gd name="connsiteY390" fmla="*/ 1783157 h 3153160"/>
                    <a:gd name="connsiteX391" fmla="*/ 113063 w 5877236"/>
                    <a:gd name="connsiteY391" fmla="*/ 1776281 h 3153160"/>
                    <a:gd name="connsiteX392" fmla="*/ 116565 w 5877236"/>
                    <a:gd name="connsiteY392" fmla="*/ 1769596 h 3153160"/>
                    <a:gd name="connsiteX393" fmla="*/ 123632 w 5877236"/>
                    <a:gd name="connsiteY393" fmla="*/ 1756163 h 3153160"/>
                    <a:gd name="connsiteX394" fmla="*/ 130762 w 5877236"/>
                    <a:gd name="connsiteY394" fmla="*/ 1742793 h 3153160"/>
                    <a:gd name="connsiteX395" fmla="*/ 134328 w 5877236"/>
                    <a:gd name="connsiteY395" fmla="*/ 1736108 h 3153160"/>
                    <a:gd name="connsiteX396" fmla="*/ 135983 w 5877236"/>
                    <a:gd name="connsiteY396" fmla="*/ 1733116 h 3153160"/>
                    <a:gd name="connsiteX397" fmla="*/ 137511 w 5877236"/>
                    <a:gd name="connsiteY397" fmla="*/ 1730442 h 3153160"/>
                    <a:gd name="connsiteX398" fmla="*/ 161704 w 5877236"/>
                    <a:gd name="connsiteY398" fmla="*/ 1687404 h 3153160"/>
                    <a:gd name="connsiteX399" fmla="*/ 355439 w 5877236"/>
                    <a:gd name="connsiteY399" fmla="*/ 1343227 h 3153160"/>
                    <a:gd name="connsiteX400" fmla="*/ 742845 w 5877236"/>
                    <a:gd name="connsiteY400" fmla="*/ 654872 h 3153160"/>
                    <a:gd name="connsiteX401" fmla="*/ 754942 w 5877236"/>
                    <a:gd name="connsiteY401" fmla="*/ 633353 h 3153160"/>
                    <a:gd name="connsiteX402" fmla="*/ 757998 w 5877236"/>
                    <a:gd name="connsiteY402" fmla="*/ 628005 h 3153160"/>
                    <a:gd name="connsiteX403" fmla="*/ 761245 w 5877236"/>
                    <a:gd name="connsiteY403" fmla="*/ 622275 h 3153160"/>
                    <a:gd name="connsiteX404" fmla="*/ 768503 w 5877236"/>
                    <a:gd name="connsiteY404" fmla="*/ 609733 h 3153160"/>
                    <a:gd name="connsiteX405" fmla="*/ 775761 w 5877236"/>
                    <a:gd name="connsiteY405" fmla="*/ 597254 h 3153160"/>
                    <a:gd name="connsiteX406" fmla="*/ 783337 w 5877236"/>
                    <a:gd name="connsiteY406" fmla="*/ 584903 h 3153160"/>
                    <a:gd name="connsiteX407" fmla="*/ 790913 w 5877236"/>
                    <a:gd name="connsiteY407" fmla="*/ 572552 h 3153160"/>
                    <a:gd name="connsiteX408" fmla="*/ 798808 w 5877236"/>
                    <a:gd name="connsiteY408" fmla="*/ 560392 h 3153160"/>
                    <a:gd name="connsiteX409" fmla="*/ 866421 w 5877236"/>
                    <a:gd name="connsiteY409" fmla="*/ 466230 h 3153160"/>
                    <a:gd name="connsiteX410" fmla="*/ 1027622 w 5877236"/>
                    <a:gd name="connsiteY410" fmla="*/ 299553 h 3153160"/>
                    <a:gd name="connsiteX411" fmla="*/ 1430117 w 5877236"/>
                    <a:gd name="connsiteY411" fmla="*/ 74494 h 3153160"/>
                    <a:gd name="connsiteX412" fmla="*/ 1887621 w 5877236"/>
                    <a:gd name="connsiteY412" fmla="*/ 17768 h 3153160"/>
                    <a:gd name="connsiteX413" fmla="*/ 2116244 w 5877236"/>
                    <a:gd name="connsiteY413" fmla="*/ 56477 h 3153160"/>
                    <a:gd name="connsiteX414" fmla="*/ 2332835 w 5877236"/>
                    <a:gd name="connsiteY414" fmla="*/ 138669 h 3153160"/>
                    <a:gd name="connsiteX415" fmla="*/ 2529371 w 5877236"/>
                    <a:gd name="connsiteY415" fmla="*/ 260589 h 3153160"/>
                    <a:gd name="connsiteX416" fmla="*/ 2699232 w 5877236"/>
                    <a:gd name="connsiteY416" fmla="*/ 418353 h 3153160"/>
                    <a:gd name="connsiteX417" fmla="*/ 2932440 w 5877236"/>
                    <a:gd name="connsiteY417" fmla="*/ 816265 h 3153160"/>
                    <a:gd name="connsiteX418" fmla="*/ 2998398 w 5877236"/>
                    <a:gd name="connsiteY418" fmla="*/ 1272494 h 3153160"/>
                    <a:gd name="connsiteX419" fmla="*/ 2964336 w 5877236"/>
                    <a:gd name="connsiteY419" fmla="*/ 1501882 h 3153160"/>
                    <a:gd name="connsiteX420" fmla="*/ 2886536 w 5877236"/>
                    <a:gd name="connsiteY420" fmla="*/ 1720192 h 3153160"/>
                    <a:gd name="connsiteX421" fmla="*/ 2873931 w 5877236"/>
                    <a:gd name="connsiteY421" fmla="*/ 1746231 h 3153160"/>
                    <a:gd name="connsiteX422" fmla="*/ 2860688 w 5877236"/>
                    <a:gd name="connsiteY422" fmla="*/ 1771952 h 3153160"/>
                    <a:gd name="connsiteX423" fmla="*/ 2846809 w 5877236"/>
                    <a:gd name="connsiteY423" fmla="*/ 1797355 h 3153160"/>
                    <a:gd name="connsiteX424" fmla="*/ 2834586 w 5877236"/>
                    <a:gd name="connsiteY424" fmla="*/ 1819128 h 3153160"/>
                    <a:gd name="connsiteX425" fmla="*/ 2786136 w 5877236"/>
                    <a:gd name="connsiteY425" fmla="*/ 1905205 h 3153160"/>
                    <a:gd name="connsiteX426" fmla="*/ 2689300 w 5877236"/>
                    <a:gd name="connsiteY426" fmla="*/ 2077293 h 3153160"/>
                    <a:gd name="connsiteX427" fmla="*/ 2592464 w 5877236"/>
                    <a:gd name="connsiteY427" fmla="*/ 2249382 h 3153160"/>
                    <a:gd name="connsiteX428" fmla="*/ 2568271 w 5877236"/>
                    <a:gd name="connsiteY428" fmla="*/ 2292420 h 3153160"/>
                    <a:gd name="connsiteX429" fmla="*/ 2556429 w 5877236"/>
                    <a:gd name="connsiteY429" fmla="*/ 2313557 h 3153160"/>
                    <a:gd name="connsiteX430" fmla="*/ 2548917 w 5877236"/>
                    <a:gd name="connsiteY430" fmla="*/ 2327882 h 3153160"/>
                    <a:gd name="connsiteX431" fmla="*/ 2542041 w 5877236"/>
                    <a:gd name="connsiteY431" fmla="*/ 2342398 h 3153160"/>
                    <a:gd name="connsiteX432" fmla="*/ 2538985 w 5877236"/>
                    <a:gd name="connsiteY432" fmla="*/ 2349719 h 3153160"/>
                    <a:gd name="connsiteX433" fmla="*/ 2537457 w 5877236"/>
                    <a:gd name="connsiteY433" fmla="*/ 2353412 h 3153160"/>
                    <a:gd name="connsiteX434" fmla="*/ 2536057 w 5877236"/>
                    <a:gd name="connsiteY434" fmla="*/ 2357104 h 3153160"/>
                    <a:gd name="connsiteX435" fmla="*/ 2526315 w 5877236"/>
                    <a:gd name="connsiteY435" fmla="*/ 2387027 h 3153160"/>
                    <a:gd name="connsiteX436" fmla="*/ 2518866 w 5877236"/>
                    <a:gd name="connsiteY436" fmla="*/ 2510730 h 3153160"/>
                    <a:gd name="connsiteX437" fmla="*/ 2534019 w 5877236"/>
                    <a:gd name="connsiteY437" fmla="*/ 2571976 h 3153160"/>
                    <a:gd name="connsiteX438" fmla="*/ 2546179 w 5877236"/>
                    <a:gd name="connsiteY438" fmla="*/ 2601390 h 3153160"/>
                    <a:gd name="connsiteX439" fmla="*/ 2561204 w 5877236"/>
                    <a:gd name="connsiteY439" fmla="*/ 2629531 h 3153160"/>
                    <a:gd name="connsiteX440" fmla="*/ 2645753 w 5877236"/>
                    <a:gd name="connsiteY440" fmla="*/ 2722928 h 3153160"/>
                    <a:gd name="connsiteX441" fmla="*/ 2758377 w 5877236"/>
                    <a:gd name="connsiteY441" fmla="*/ 2774625 h 3153160"/>
                    <a:gd name="connsiteX442" fmla="*/ 2821406 w 5877236"/>
                    <a:gd name="connsiteY442" fmla="*/ 2782710 h 3153160"/>
                    <a:gd name="connsiteX443" fmla="*/ 2829556 w 5877236"/>
                    <a:gd name="connsiteY443" fmla="*/ 2782838 h 3153160"/>
                    <a:gd name="connsiteX444" fmla="*/ 2831593 w 5877236"/>
                    <a:gd name="connsiteY444" fmla="*/ 2782838 h 3153160"/>
                    <a:gd name="connsiteX445" fmla="*/ 2834586 w 5877236"/>
                    <a:gd name="connsiteY445" fmla="*/ 2782838 h 3153160"/>
                    <a:gd name="connsiteX446" fmla="*/ 5876919 w 5877236"/>
                    <a:gd name="connsiteY446" fmla="*/ 2782838 h 3153160"/>
                    <a:gd name="connsiteX447" fmla="*/ 5876919 w 5877236"/>
                    <a:gd name="connsiteY447" fmla="*/ 2768576 h 3153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</a:cxnLst>
                  <a:rect l="l" t="t" r="r" b="b"/>
                  <a:pathLst>
                    <a:path w="5877236" h="3153160">
                      <a:moveTo>
                        <a:pt x="5877237" y="2767812"/>
                      </a:moveTo>
                      <a:lnTo>
                        <a:pt x="2831911" y="2767812"/>
                      </a:lnTo>
                      <a:cubicBezTo>
                        <a:pt x="2831911" y="2767812"/>
                        <a:pt x="2829937" y="2767812"/>
                        <a:pt x="2829937" y="2767812"/>
                      </a:cubicBezTo>
                      <a:lnTo>
                        <a:pt x="2822170" y="2767685"/>
                      </a:lnTo>
                      <a:cubicBezTo>
                        <a:pt x="2801479" y="2766985"/>
                        <a:pt x="2781361" y="2764502"/>
                        <a:pt x="2761943" y="2759982"/>
                      </a:cubicBezTo>
                      <a:cubicBezTo>
                        <a:pt x="2723107" y="2751005"/>
                        <a:pt x="2686753" y="2734324"/>
                        <a:pt x="2654602" y="2710704"/>
                      </a:cubicBezTo>
                      <a:cubicBezTo>
                        <a:pt x="2622514" y="2687084"/>
                        <a:pt x="2594756" y="2656397"/>
                        <a:pt x="2573874" y="2621509"/>
                      </a:cubicBezTo>
                      <a:cubicBezTo>
                        <a:pt x="2568717" y="2612786"/>
                        <a:pt x="2563815" y="2603873"/>
                        <a:pt x="2559485" y="2594641"/>
                      </a:cubicBezTo>
                      <a:cubicBezTo>
                        <a:pt x="2555220" y="2585410"/>
                        <a:pt x="2551336" y="2576051"/>
                        <a:pt x="2547835" y="2566565"/>
                      </a:cubicBezTo>
                      <a:cubicBezTo>
                        <a:pt x="2541149" y="2547465"/>
                        <a:pt x="2536120" y="2527856"/>
                        <a:pt x="2533382" y="2508120"/>
                      </a:cubicBezTo>
                      <a:cubicBezTo>
                        <a:pt x="2527652" y="2468519"/>
                        <a:pt x="2530072" y="2428601"/>
                        <a:pt x="2540513" y="2390211"/>
                      </a:cubicBezTo>
                      <a:cubicBezTo>
                        <a:pt x="2543187" y="2380597"/>
                        <a:pt x="2546115" y="2371047"/>
                        <a:pt x="2549808" y="2361625"/>
                      </a:cubicBezTo>
                      <a:lnTo>
                        <a:pt x="2551145" y="2358059"/>
                      </a:lnTo>
                      <a:lnTo>
                        <a:pt x="2552609" y="2354558"/>
                      </a:lnTo>
                      <a:cubicBezTo>
                        <a:pt x="2553628" y="2352202"/>
                        <a:pt x="2554520" y="2349847"/>
                        <a:pt x="2555538" y="2347554"/>
                      </a:cubicBezTo>
                      <a:cubicBezTo>
                        <a:pt x="2557703" y="2342907"/>
                        <a:pt x="2559676" y="2338260"/>
                        <a:pt x="2562096" y="2333675"/>
                      </a:cubicBezTo>
                      <a:cubicBezTo>
                        <a:pt x="2564260" y="2329028"/>
                        <a:pt x="2566871" y="2324507"/>
                        <a:pt x="2569290" y="2319924"/>
                      </a:cubicBezTo>
                      <a:lnTo>
                        <a:pt x="2581132" y="2298850"/>
                      </a:lnTo>
                      <a:lnTo>
                        <a:pt x="2605325" y="2255812"/>
                      </a:lnTo>
                      <a:lnTo>
                        <a:pt x="2702160" y="2083723"/>
                      </a:lnTo>
                      <a:lnTo>
                        <a:pt x="2798996" y="1911635"/>
                      </a:lnTo>
                      <a:lnTo>
                        <a:pt x="2847445" y="1825559"/>
                      </a:lnTo>
                      <a:lnTo>
                        <a:pt x="2859670" y="1803785"/>
                      </a:lnTo>
                      <a:lnTo>
                        <a:pt x="2873676" y="1778127"/>
                      </a:lnTo>
                      <a:lnTo>
                        <a:pt x="2887046" y="1752088"/>
                      </a:lnTo>
                      <a:cubicBezTo>
                        <a:pt x="2891375" y="1743366"/>
                        <a:pt x="2895577" y="1734517"/>
                        <a:pt x="2899843" y="1725731"/>
                      </a:cubicBezTo>
                      <a:cubicBezTo>
                        <a:pt x="2933076" y="1654998"/>
                        <a:pt x="2959562" y="1580827"/>
                        <a:pt x="2978534" y="1504810"/>
                      </a:cubicBezTo>
                      <a:cubicBezTo>
                        <a:pt x="2997570" y="1428793"/>
                        <a:pt x="3009093" y="1350930"/>
                        <a:pt x="3013040" y="1272685"/>
                      </a:cubicBezTo>
                      <a:cubicBezTo>
                        <a:pt x="3020935" y="1116258"/>
                        <a:pt x="2998015" y="958621"/>
                        <a:pt x="2946319" y="811044"/>
                      </a:cubicBezTo>
                      <a:cubicBezTo>
                        <a:pt x="2894749" y="663403"/>
                        <a:pt x="2814276" y="525758"/>
                        <a:pt x="2710310" y="408421"/>
                      </a:cubicBezTo>
                      <a:cubicBezTo>
                        <a:pt x="2658358" y="349722"/>
                        <a:pt x="2600677" y="296179"/>
                        <a:pt x="2538412" y="248748"/>
                      </a:cubicBezTo>
                      <a:cubicBezTo>
                        <a:pt x="2476147" y="201253"/>
                        <a:pt x="2409489" y="160061"/>
                        <a:pt x="2339584" y="125363"/>
                      </a:cubicBezTo>
                      <a:cubicBezTo>
                        <a:pt x="2269615" y="90665"/>
                        <a:pt x="2196017" y="62780"/>
                        <a:pt x="2120382" y="42216"/>
                      </a:cubicBezTo>
                      <a:cubicBezTo>
                        <a:pt x="2044747" y="21652"/>
                        <a:pt x="1967139" y="8537"/>
                        <a:pt x="1889021" y="2998"/>
                      </a:cubicBezTo>
                      <a:cubicBezTo>
                        <a:pt x="1732721" y="-8080"/>
                        <a:pt x="1574703" y="11656"/>
                        <a:pt x="1426106" y="60361"/>
                      </a:cubicBezTo>
                      <a:cubicBezTo>
                        <a:pt x="1277511" y="108938"/>
                        <a:pt x="1138210" y="186546"/>
                        <a:pt x="1018773" y="288093"/>
                      </a:cubicBezTo>
                      <a:cubicBezTo>
                        <a:pt x="959054" y="338835"/>
                        <a:pt x="904302" y="395434"/>
                        <a:pt x="855597" y="456744"/>
                      </a:cubicBezTo>
                      <a:cubicBezTo>
                        <a:pt x="831277" y="487367"/>
                        <a:pt x="808421" y="519200"/>
                        <a:pt x="787157" y="551988"/>
                      </a:cubicBezTo>
                      <a:lnTo>
                        <a:pt x="779198" y="564275"/>
                      </a:lnTo>
                      <a:lnTo>
                        <a:pt x="771495" y="576754"/>
                      </a:lnTo>
                      <a:lnTo>
                        <a:pt x="763855" y="589233"/>
                      </a:lnTo>
                      <a:lnTo>
                        <a:pt x="756470" y="601838"/>
                      </a:lnTo>
                      <a:lnTo>
                        <a:pt x="749148" y="614508"/>
                      </a:lnTo>
                      <a:lnTo>
                        <a:pt x="745838" y="620301"/>
                      </a:lnTo>
                      <a:lnTo>
                        <a:pt x="742782" y="625649"/>
                      </a:lnTo>
                      <a:lnTo>
                        <a:pt x="730685" y="647168"/>
                      </a:lnTo>
                      <a:lnTo>
                        <a:pt x="343279" y="1335523"/>
                      </a:lnTo>
                      <a:lnTo>
                        <a:pt x="149544" y="1679700"/>
                      </a:lnTo>
                      <a:lnTo>
                        <a:pt x="125351" y="1722739"/>
                      </a:lnTo>
                      <a:lnTo>
                        <a:pt x="123823" y="1725412"/>
                      </a:lnTo>
                      <a:cubicBezTo>
                        <a:pt x="123314" y="1726304"/>
                        <a:pt x="122804" y="1727195"/>
                        <a:pt x="122168" y="1728404"/>
                      </a:cubicBezTo>
                      <a:lnTo>
                        <a:pt x="118539" y="1735217"/>
                      </a:lnTo>
                      <a:lnTo>
                        <a:pt x="111281" y="1748841"/>
                      </a:lnTo>
                      <a:lnTo>
                        <a:pt x="104086" y="1762466"/>
                      </a:lnTo>
                      <a:lnTo>
                        <a:pt x="100521" y="1769278"/>
                      </a:lnTo>
                      <a:cubicBezTo>
                        <a:pt x="99311" y="1771570"/>
                        <a:pt x="98293" y="1773926"/>
                        <a:pt x="97211" y="1776218"/>
                      </a:cubicBezTo>
                      <a:cubicBezTo>
                        <a:pt x="88552" y="1794872"/>
                        <a:pt x="79384" y="1813335"/>
                        <a:pt x="71999" y="1832562"/>
                      </a:cubicBezTo>
                      <a:cubicBezTo>
                        <a:pt x="68179" y="1842112"/>
                        <a:pt x="64168" y="1851598"/>
                        <a:pt x="60539" y="1861275"/>
                      </a:cubicBezTo>
                      <a:lnTo>
                        <a:pt x="50289" y="1890434"/>
                      </a:lnTo>
                      <a:cubicBezTo>
                        <a:pt x="48634" y="1895336"/>
                        <a:pt x="46915" y="1900175"/>
                        <a:pt x="45259" y="1905077"/>
                      </a:cubicBezTo>
                      <a:lnTo>
                        <a:pt x="40866" y="1919911"/>
                      </a:lnTo>
                      <a:lnTo>
                        <a:pt x="32208" y="1949643"/>
                      </a:lnTo>
                      <a:lnTo>
                        <a:pt x="24886" y="1979694"/>
                      </a:lnTo>
                      <a:lnTo>
                        <a:pt x="21321" y="1994782"/>
                      </a:lnTo>
                      <a:cubicBezTo>
                        <a:pt x="20239" y="1999812"/>
                        <a:pt x="19347" y="2004905"/>
                        <a:pt x="18329" y="2009999"/>
                      </a:cubicBezTo>
                      <a:lnTo>
                        <a:pt x="12662" y="2040431"/>
                      </a:lnTo>
                      <a:cubicBezTo>
                        <a:pt x="11071" y="2050617"/>
                        <a:pt x="9734" y="2060867"/>
                        <a:pt x="8333" y="2071054"/>
                      </a:cubicBezTo>
                      <a:lnTo>
                        <a:pt x="6232" y="2086398"/>
                      </a:lnTo>
                      <a:cubicBezTo>
                        <a:pt x="5596" y="2091491"/>
                        <a:pt x="5214" y="2096648"/>
                        <a:pt x="4704" y="2101805"/>
                      </a:cubicBezTo>
                      <a:lnTo>
                        <a:pt x="2030" y="2132619"/>
                      </a:lnTo>
                      <a:cubicBezTo>
                        <a:pt x="1393" y="2142933"/>
                        <a:pt x="1075" y="2153183"/>
                        <a:pt x="629" y="2163497"/>
                      </a:cubicBezTo>
                      <a:lnTo>
                        <a:pt x="57" y="2178968"/>
                      </a:lnTo>
                      <a:cubicBezTo>
                        <a:pt x="-71" y="2184124"/>
                        <a:pt x="57" y="2189281"/>
                        <a:pt x="57" y="2194438"/>
                      </a:cubicBezTo>
                      <a:lnTo>
                        <a:pt x="375" y="2225316"/>
                      </a:lnTo>
                      <a:cubicBezTo>
                        <a:pt x="757" y="2235630"/>
                        <a:pt x="1457" y="2245880"/>
                        <a:pt x="2030" y="2256194"/>
                      </a:cubicBezTo>
                      <a:lnTo>
                        <a:pt x="2985" y="2271601"/>
                      </a:lnTo>
                      <a:cubicBezTo>
                        <a:pt x="3367" y="2276758"/>
                        <a:pt x="4004" y="2281852"/>
                        <a:pt x="4513" y="2286945"/>
                      </a:cubicBezTo>
                      <a:lnTo>
                        <a:pt x="7824" y="2317632"/>
                      </a:lnTo>
                      <a:cubicBezTo>
                        <a:pt x="9225" y="2327818"/>
                        <a:pt x="10880" y="2338005"/>
                        <a:pt x="12408" y="2348191"/>
                      </a:cubicBezTo>
                      <a:lnTo>
                        <a:pt x="14827" y="2363471"/>
                      </a:lnTo>
                      <a:cubicBezTo>
                        <a:pt x="15718" y="2368501"/>
                        <a:pt x="16801" y="2373594"/>
                        <a:pt x="17819" y="2378623"/>
                      </a:cubicBezTo>
                      <a:lnTo>
                        <a:pt x="24058" y="2408865"/>
                      </a:lnTo>
                      <a:cubicBezTo>
                        <a:pt x="26478" y="2418860"/>
                        <a:pt x="29025" y="2428856"/>
                        <a:pt x="31571" y="2438788"/>
                      </a:cubicBezTo>
                      <a:lnTo>
                        <a:pt x="35391" y="2453749"/>
                      </a:lnTo>
                      <a:lnTo>
                        <a:pt x="39848" y="2468519"/>
                      </a:lnTo>
                      <a:lnTo>
                        <a:pt x="48952" y="2497997"/>
                      </a:lnTo>
                      <a:lnTo>
                        <a:pt x="59329" y="2527092"/>
                      </a:lnTo>
                      <a:lnTo>
                        <a:pt x="64614" y="2541608"/>
                      </a:lnTo>
                      <a:lnTo>
                        <a:pt x="70471" y="2555869"/>
                      </a:lnTo>
                      <a:cubicBezTo>
                        <a:pt x="74418" y="2565355"/>
                        <a:pt x="78302" y="2574905"/>
                        <a:pt x="82376" y="2584391"/>
                      </a:cubicBezTo>
                      <a:lnTo>
                        <a:pt x="95492" y="2612341"/>
                      </a:lnTo>
                      <a:cubicBezTo>
                        <a:pt x="97720" y="2616988"/>
                        <a:pt x="99885" y="2621636"/>
                        <a:pt x="102176" y="2626284"/>
                      </a:cubicBezTo>
                      <a:lnTo>
                        <a:pt x="109371" y="2639972"/>
                      </a:lnTo>
                      <a:cubicBezTo>
                        <a:pt x="114209" y="2649076"/>
                        <a:pt x="118984" y="2658180"/>
                        <a:pt x="123950" y="2667221"/>
                      </a:cubicBezTo>
                      <a:lnTo>
                        <a:pt x="139739" y="2693833"/>
                      </a:lnTo>
                      <a:cubicBezTo>
                        <a:pt x="142413" y="2698226"/>
                        <a:pt x="144960" y="2702682"/>
                        <a:pt x="147761" y="2707075"/>
                      </a:cubicBezTo>
                      <a:lnTo>
                        <a:pt x="156229" y="2719999"/>
                      </a:lnTo>
                      <a:cubicBezTo>
                        <a:pt x="161959" y="2728595"/>
                        <a:pt x="167561" y="2737253"/>
                        <a:pt x="173418" y="2745721"/>
                      </a:cubicBezTo>
                      <a:lnTo>
                        <a:pt x="191691" y="2770678"/>
                      </a:lnTo>
                      <a:cubicBezTo>
                        <a:pt x="194747" y="2774816"/>
                        <a:pt x="197739" y="2779018"/>
                        <a:pt x="200922" y="2783092"/>
                      </a:cubicBezTo>
                      <a:lnTo>
                        <a:pt x="210663" y="2795125"/>
                      </a:lnTo>
                      <a:cubicBezTo>
                        <a:pt x="217157" y="2803147"/>
                        <a:pt x="223651" y="2811169"/>
                        <a:pt x="230272" y="2819063"/>
                      </a:cubicBezTo>
                      <a:lnTo>
                        <a:pt x="250900" y="2842111"/>
                      </a:lnTo>
                      <a:cubicBezTo>
                        <a:pt x="254338" y="2845931"/>
                        <a:pt x="257776" y="2849814"/>
                        <a:pt x="261277" y="2853571"/>
                      </a:cubicBezTo>
                      <a:lnTo>
                        <a:pt x="272164" y="2864585"/>
                      </a:lnTo>
                      <a:lnTo>
                        <a:pt x="294002" y="2886549"/>
                      </a:lnTo>
                      <a:lnTo>
                        <a:pt x="316794" y="2907432"/>
                      </a:lnTo>
                      <a:lnTo>
                        <a:pt x="328254" y="2917809"/>
                      </a:lnTo>
                      <a:cubicBezTo>
                        <a:pt x="332137" y="2921184"/>
                        <a:pt x="336148" y="2924431"/>
                        <a:pt x="340096" y="2927741"/>
                      </a:cubicBezTo>
                      <a:lnTo>
                        <a:pt x="363970" y="2947414"/>
                      </a:lnTo>
                      <a:cubicBezTo>
                        <a:pt x="372056" y="2953780"/>
                        <a:pt x="380396" y="2959829"/>
                        <a:pt x="388673" y="2966004"/>
                      </a:cubicBezTo>
                      <a:cubicBezTo>
                        <a:pt x="396949" y="2972116"/>
                        <a:pt x="405162" y="2978355"/>
                        <a:pt x="413820" y="2983958"/>
                      </a:cubicBezTo>
                      <a:lnTo>
                        <a:pt x="439478" y="3001084"/>
                      </a:lnTo>
                      <a:cubicBezTo>
                        <a:pt x="441643" y="3002485"/>
                        <a:pt x="443744" y="3003949"/>
                        <a:pt x="445908" y="3005286"/>
                      </a:cubicBezTo>
                      <a:lnTo>
                        <a:pt x="452530" y="3009233"/>
                      </a:lnTo>
                      <a:lnTo>
                        <a:pt x="465772" y="3017128"/>
                      </a:lnTo>
                      <a:lnTo>
                        <a:pt x="479015" y="3025022"/>
                      </a:lnTo>
                      <a:cubicBezTo>
                        <a:pt x="483407" y="3027633"/>
                        <a:pt x="487801" y="3030307"/>
                        <a:pt x="492384" y="3032662"/>
                      </a:cubicBezTo>
                      <a:lnTo>
                        <a:pt x="519570" y="3047114"/>
                      </a:lnTo>
                      <a:cubicBezTo>
                        <a:pt x="524154" y="3049470"/>
                        <a:pt x="528610" y="3052017"/>
                        <a:pt x="533257" y="3054182"/>
                      </a:cubicBezTo>
                      <a:lnTo>
                        <a:pt x="547201" y="3060739"/>
                      </a:lnTo>
                      <a:lnTo>
                        <a:pt x="575214" y="3073727"/>
                      </a:lnTo>
                      <a:lnTo>
                        <a:pt x="603800" y="3085441"/>
                      </a:lnTo>
                      <a:lnTo>
                        <a:pt x="618124" y="3091235"/>
                      </a:lnTo>
                      <a:cubicBezTo>
                        <a:pt x="622963" y="3093081"/>
                        <a:pt x="627802" y="3094737"/>
                        <a:pt x="632703" y="3096455"/>
                      </a:cubicBezTo>
                      <a:lnTo>
                        <a:pt x="661926" y="3106642"/>
                      </a:lnTo>
                      <a:cubicBezTo>
                        <a:pt x="671730" y="3109825"/>
                        <a:pt x="681663" y="3112627"/>
                        <a:pt x="691531" y="3115555"/>
                      </a:cubicBezTo>
                      <a:cubicBezTo>
                        <a:pt x="711204" y="3121731"/>
                        <a:pt x="731449" y="3126060"/>
                        <a:pt x="751504" y="3130962"/>
                      </a:cubicBezTo>
                      <a:cubicBezTo>
                        <a:pt x="791868" y="3139430"/>
                        <a:pt x="832678" y="3146306"/>
                        <a:pt x="873806" y="3149489"/>
                      </a:cubicBezTo>
                      <a:cubicBezTo>
                        <a:pt x="955998" y="3157002"/>
                        <a:pt x="1038955" y="3152736"/>
                        <a:pt x="1120129" y="3138984"/>
                      </a:cubicBezTo>
                      <a:cubicBezTo>
                        <a:pt x="1160557" y="3131535"/>
                        <a:pt x="1200858" y="3122559"/>
                        <a:pt x="1240011" y="3109952"/>
                      </a:cubicBezTo>
                      <a:lnTo>
                        <a:pt x="1254782" y="3105432"/>
                      </a:lnTo>
                      <a:cubicBezTo>
                        <a:pt x="1257265" y="3104732"/>
                        <a:pt x="1259685" y="3103904"/>
                        <a:pt x="1262104" y="3103013"/>
                      </a:cubicBezTo>
                      <a:lnTo>
                        <a:pt x="1269361" y="3100403"/>
                      </a:lnTo>
                      <a:lnTo>
                        <a:pt x="1298393" y="3089962"/>
                      </a:lnTo>
                      <a:cubicBezTo>
                        <a:pt x="1308007" y="3086333"/>
                        <a:pt x="1317493" y="3082258"/>
                        <a:pt x="1326979" y="3078311"/>
                      </a:cubicBezTo>
                      <a:lnTo>
                        <a:pt x="1341240" y="3072390"/>
                      </a:lnTo>
                      <a:cubicBezTo>
                        <a:pt x="1346015" y="3070416"/>
                        <a:pt x="1350599" y="3068124"/>
                        <a:pt x="1355247" y="3065960"/>
                      </a:cubicBezTo>
                      <a:lnTo>
                        <a:pt x="1383196" y="3052781"/>
                      </a:lnTo>
                      <a:cubicBezTo>
                        <a:pt x="1392428" y="3048197"/>
                        <a:pt x="1401468" y="3043231"/>
                        <a:pt x="1410572" y="3038456"/>
                      </a:cubicBezTo>
                      <a:lnTo>
                        <a:pt x="1424197" y="3031198"/>
                      </a:lnTo>
                      <a:cubicBezTo>
                        <a:pt x="1428717" y="3028715"/>
                        <a:pt x="1433110" y="3026041"/>
                        <a:pt x="1437567" y="3023431"/>
                      </a:cubicBezTo>
                      <a:lnTo>
                        <a:pt x="1464116" y="3007578"/>
                      </a:lnTo>
                      <a:cubicBezTo>
                        <a:pt x="1472838" y="3002039"/>
                        <a:pt x="1481369" y="2996309"/>
                        <a:pt x="1489963" y="2990643"/>
                      </a:cubicBezTo>
                      <a:lnTo>
                        <a:pt x="1502824" y="2982048"/>
                      </a:lnTo>
                      <a:cubicBezTo>
                        <a:pt x="1507090" y="2979119"/>
                        <a:pt x="1511165" y="2976000"/>
                        <a:pt x="1515366" y="2973008"/>
                      </a:cubicBezTo>
                      <a:lnTo>
                        <a:pt x="1540260" y="2954672"/>
                      </a:lnTo>
                      <a:cubicBezTo>
                        <a:pt x="1548409" y="2948369"/>
                        <a:pt x="1556367" y="2941747"/>
                        <a:pt x="1564389" y="2935253"/>
                      </a:cubicBezTo>
                      <a:lnTo>
                        <a:pt x="1576358" y="2925449"/>
                      </a:lnTo>
                      <a:cubicBezTo>
                        <a:pt x="1580369" y="2922202"/>
                        <a:pt x="1584125" y="2918637"/>
                        <a:pt x="1587945" y="2915199"/>
                      </a:cubicBezTo>
                      <a:lnTo>
                        <a:pt x="1610928" y="2894508"/>
                      </a:lnTo>
                      <a:cubicBezTo>
                        <a:pt x="1618441" y="2887441"/>
                        <a:pt x="1625699" y="2880055"/>
                        <a:pt x="1633020" y="2872861"/>
                      </a:cubicBezTo>
                      <a:lnTo>
                        <a:pt x="1643971" y="2861911"/>
                      </a:lnTo>
                      <a:lnTo>
                        <a:pt x="1646709" y="2859173"/>
                      </a:lnTo>
                      <a:lnTo>
                        <a:pt x="1649319" y="2856308"/>
                      </a:lnTo>
                      <a:lnTo>
                        <a:pt x="1654539" y="2850642"/>
                      </a:lnTo>
                      <a:lnTo>
                        <a:pt x="1675358" y="2827786"/>
                      </a:lnTo>
                      <a:cubicBezTo>
                        <a:pt x="1678860" y="2824029"/>
                        <a:pt x="1682107" y="2819955"/>
                        <a:pt x="1685418" y="2816008"/>
                      </a:cubicBezTo>
                      <a:lnTo>
                        <a:pt x="1695286" y="2804102"/>
                      </a:lnTo>
                      <a:lnTo>
                        <a:pt x="1705090" y="2792133"/>
                      </a:lnTo>
                      <a:cubicBezTo>
                        <a:pt x="1706682" y="2790096"/>
                        <a:pt x="1708401" y="2788186"/>
                        <a:pt x="1709929" y="2786085"/>
                      </a:cubicBezTo>
                      <a:lnTo>
                        <a:pt x="1714577" y="2779909"/>
                      </a:lnTo>
                      <a:lnTo>
                        <a:pt x="1732976" y="2755079"/>
                      </a:lnTo>
                      <a:lnTo>
                        <a:pt x="1737560" y="2748840"/>
                      </a:lnTo>
                      <a:cubicBezTo>
                        <a:pt x="1739024" y="2746739"/>
                        <a:pt x="1740425" y="2744575"/>
                        <a:pt x="1741889" y="2742474"/>
                      </a:cubicBezTo>
                      <a:lnTo>
                        <a:pt x="1750484" y="2729677"/>
                      </a:lnTo>
                      <a:lnTo>
                        <a:pt x="1759015" y="2716816"/>
                      </a:lnTo>
                      <a:cubicBezTo>
                        <a:pt x="1761817" y="2712487"/>
                        <a:pt x="1764809" y="2708285"/>
                        <a:pt x="1767356" y="2703828"/>
                      </a:cubicBezTo>
                      <a:lnTo>
                        <a:pt x="1783145" y="2677407"/>
                      </a:lnTo>
                      <a:cubicBezTo>
                        <a:pt x="1785755" y="2672951"/>
                        <a:pt x="1788429" y="2668621"/>
                        <a:pt x="1790912" y="2664101"/>
                      </a:cubicBezTo>
                      <a:lnTo>
                        <a:pt x="1798170" y="2650540"/>
                      </a:lnTo>
                      <a:cubicBezTo>
                        <a:pt x="1802945" y="2641436"/>
                        <a:pt x="1807911" y="2632459"/>
                        <a:pt x="1812495" y="2623291"/>
                      </a:cubicBezTo>
                      <a:lnTo>
                        <a:pt x="1825737" y="2595406"/>
                      </a:lnTo>
                      <a:cubicBezTo>
                        <a:pt x="1830258" y="2586174"/>
                        <a:pt x="1834141" y="2576624"/>
                        <a:pt x="1838152" y="2567138"/>
                      </a:cubicBezTo>
                      <a:lnTo>
                        <a:pt x="1844073" y="2552877"/>
                      </a:lnTo>
                      <a:cubicBezTo>
                        <a:pt x="1846047" y="2548102"/>
                        <a:pt x="1848020" y="2543391"/>
                        <a:pt x="1849739" y="2538489"/>
                      </a:cubicBezTo>
                      <a:lnTo>
                        <a:pt x="1860371" y="2509457"/>
                      </a:lnTo>
                      <a:cubicBezTo>
                        <a:pt x="1861263" y="2507038"/>
                        <a:pt x="1862154" y="2504618"/>
                        <a:pt x="1862982" y="2502199"/>
                      </a:cubicBezTo>
                      <a:lnTo>
                        <a:pt x="1865337" y="2494813"/>
                      </a:lnTo>
                      <a:lnTo>
                        <a:pt x="1869985" y="2480043"/>
                      </a:lnTo>
                      <a:cubicBezTo>
                        <a:pt x="1876479" y="2460434"/>
                        <a:pt x="1881317" y="2440379"/>
                        <a:pt x="1886602" y="2420452"/>
                      </a:cubicBezTo>
                      <a:cubicBezTo>
                        <a:pt x="1888957" y="2410393"/>
                        <a:pt x="1891058" y="2400270"/>
                        <a:pt x="1893223" y="2390211"/>
                      </a:cubicBezTo>
                      <a:cubicBezTo>
                        <a:pt x="1894305" y="2385181"/>
                        <a:pt x="1895451" y="2380151"/>
                        <a:pt x="1896406" y="2375058"/>
                      </a:cubicBezTo>
                      <a:lnTo>
                        <a:pt x="1899016" y="2359779"/>
                      </a:lnTo>
                      <a:lnTo>
                        <a:pt x="1901563" y="2344499"/>
                      </a:lnTo>
                      <a:cubicBezTo>
                        <a:pt x="1902391" y="2339405"/>
                        <a:pt x="1903346" y="2334312"/>
                        <a:pt x="1903919" y="2329219"/>
                      </a:cubicBezTo>
                      <a:lnTo>
                        <a:pt x="1907675" y="2298532"/>
                      </a:lnTo>
                      <a:cubicBezTo>
                        <a:pt x="1916333" y="2216467"/>
                        <a:pt x="1914551" y="2133383"/>
                        <a:pt x="1901945" y="2052018"/>
                      </a:cubicBezTo>
                      <a:lnTo>
                        <a:pt x="1899653" y="2036738"/>
                      </a:lnTo>
                      <a:lnTo>
                        <a:pt x="1896788" y="2021586"/>
                      </a:lnTo>
                      <a:lnTo>
                        <a:pt x="1893860" y="2006433"/>
                      </a:lnTo>
                      <a:cubicBezTo>
                        <a:pt x="1892841" y="2001403"/>
                        <a:pt x="1892013" y="1996310"/>
                        <a:pt x="1890740" y="1991345"/>
                      </a:cubicBezTo>
                      <a:lnTo>
                        <a:pt x="1883610" y="1961294"/>
                      </a:lnTo>
                      <a:cubicBezTo>
                        <a:pt x="1882972" y="1958811"/>
                        <a:pt x="1882463" y="1956265"/>
                        <a:pt x="1881763" y="1953782"/>
                      </a:cubicBezTo>
                      <a:lnTo>
                        <a:pt x="1879662" y="1946333"/>
                      </a:lnTo>
                      <a:lnTo>
                        <a:pt x="1875460" y="1931499"/>
                      </a:lnTo>
                      <a:lnTo>
                        <a:pt x="1871194" y="1916664"/>
                      </a:lnTo>
                      <a:cubicBezTo>
                        <a:pt x="1869730" y="1911699"/>
                        <a:pt x="1868011" y="1906860"/>
                        <a:pt x="1866419" y="1901958"/>
                      </a:cubicBezTo>
                      <a:cubicBezTo>
                        <a:pt x="1863172" y="1892217"/>
                        <a:pt x="1859989" y="1882412"/>
                        <a:pt x="1856552" y="1872735"/>
                      </a:cubicBezTo>
                      <a:cubicBezTo>
                        <a:pt x="1849230" y="1853508"/>
                        <a:pt x="1842163" y="1834154"/>
                        <a:pt x="1833695" y="1815372"/>
                      </a:cubicBezTo>
                      <a:cubicBezTo>
                        <a:pt x="1825800" y="1796336"/>
                        <a:pt x="1816506" y="1778000"/>
                        <a:pt x="1807465" y="1759473"/>
                      </a:cubicBezTo>
                      <a:cubicBezTo>
                        <a:pt x="1802690" y="1750369"/>
                        <a:pt x="1797724" y="1741329"/>
                        <a:pt x="1792822" y="1732288"/>
                      </a:cubicBezTo>
                      <a:cubicBezTo>
                        <a:pt x="1790339" y="1727768"/>
                        <a:pt x="1787983" y="1723184"/>
                        <a:pt x="1785309" y="1718791"/>
                      </a:cubicBezTo>
                      <a:lnTo>
                        <a:pt x="1777351" y="1705549"/>
                      </a:lnTo>
                      <a:lnTo>
                        <a:pt x="1769393" y="1692306"/>
                      </a:lnTo>
                      <a:cubicBezTo>
                        <a:pt x="1766718" y="1687913"/>
                        <a:pt x="1764045" y="1683456"/>
                        <a:pt x="1761180" y="1679191"/>
                      </a:cubicBezTo>
                      <a:lnTo>
                        <a:pt x="1744054" y="1653406"/>
                      </a:lnTo>
                      <a:cubicBezTo>
                        <a:pt x="1741252" y="1649077"/>
                        <a:pt x="1738133" y="1644939"/>
                        <a:pt x="1735140" y="1640801"/>
                      </a:cubicBezTo>
                      <a:lnTo>
                        <a:pt x="1726037" y="1628322"/>
                      </a:lnTo>
                      <a:lnTo>
                        <a:pt x="1716868" y="1615844"/>
                      </a:lnTo>
                      <a:cubicBezTo>
                        <a:pt x="1713749" y="1611705"/>
                        <a:pt x="1710502" y="1607758"/>
                        <a:pt x="1707255" y="1603683"/>
                      </a:cubicBezTo>
                      <a:cubicBezTo>
                        <a:pt x="1700761" y="1595661"/>
                        <a:pt x="1694394" y="1587576"/>
                        <a:pt x="1687773" y="1579618"/>
                      </a:cubicBezTo>
                      <a:lnTo>
                        <a:pt x="1667336" y="1556380"/>
                      </a:lnTo>
                      <a:cubicBezTo>
                        <a:pt x="1660652" y="1548549"/>
                        <a:pt x="1653330" y="1541227"/>
                        <a:pt x="1646200" y="1533778"/>
                      </a:cubicBezTo>
                      <a:lnTo>
                        <a:pt x="1635440" y="1522637"/>
                      </a:lnTo>
                      <a:lnTo>
                        <a:pt x="1630028" y="1517098"/>
                      </a:lnTo>
                      <a:lnTo>
                        <a:pt x="1624426" y="1511750"/>
                      </a:lnTo>
                      <a:lnTo>
                        <a:pt x="1601952" y="1490486"/>
                      </a:lnTo>
                      <a:cubicBezTo>
                        <a:pt x="1598259" y="1486857"/>
                        <a:pt x="1594248" y="1483610"/>
                        <a:pt x="1590428" y="1480172"/>
                      </a:cubicBezTo>
                      <a:lnTo>
                        <a:pt x="1578714" y="1470049"/>
                      </a:lnTo>
                      <a:lnTo>
                        <a:pt x="1566999" y="1459990"/>
                      </a:lnTo>
                      <a:cubicBezTo>
                        <a:pt x="1563052" y="1456679"/>
                        <a:pt x="1558978" y="1453559"/>
                        <a:pt x="1554903" y="1450313"/>
                      </a:cubicBezTo>
                      <a:lnTo>
                        <a:pt x="1530582" y="1431276"/>
                      </a:lnTo>
                      <a:lnTo>
                        <a:pt x="1522051" y="1442736"/>
                      </a:lnTo>
                      <a:lnTo>
                        <a:pt x="1546053" y="1461518"/>
                      </a:lnTo>
                      <a:cubicBezTo>
                        <a:pt x="1550001" y="1464701"/>
                        <a:pt x="1554075" y="1467757"/>
                        <a:pt x="1557959" y="1471004"/>
                      </a:cubicBezTo>
                      <a:lnTo>
                        <a:pt x="1569546" y="1480936"/>
                      </a:lnTo>
                      <a:lnTo>
                        <a:pt x="1581070" y="1490931"/>
                      </a:lnTo>
                      <a:cubicBezTo>
                        <a:pt x="1584889" y="1494305"/>
                        <a:pt x="1588837" y="1497489"/>
                        <a:pt x="1592465" y="1501054"/>
                      </a:cubicBezTo>
                      <a:lnTo>
                        <a:pt x="1614622" y="1522000"/>
                      </a:lnTo>
                      <a:lnTo>
                        <a:pt x="1620160" y="1527284"/>
                      </a:lnTo>
                      <a:lnTo>
                        <a:pt x="1625444" y="1532760"/>
                      </a:lnTo>
                      <a:lnTo>
                        <a:pt x="1636013" y="1543710"/>
                      </a:lnTo>
                      <a:cubicBezTo>
                        <a:pt x="1643016" y="1551032"/>
                        <a:pt x="1650211" y="1558290"/>
                        <a:pt x="1656832" y="1565993"/>
                      </a:cubicBezTo>
                      <a:lnTo>
                        <a:pt x="1676950" y="1588913"/>
                      </a:lnTo>
                      <a:cubicBezTo>
                        <a:pt x="1683444" y="1596744"/>
                        <a:pt x="1689747" y="1604702"/>
                        <a:pt x="1696113" y="1612597"/>
                      </a:cubicBezTo>
                      <a:cubicBezTo>
                        <a:pt x="1699233" y="1616608"/>
                        <a:pt x="1702480" y="1620491"/>
                        <a:pt x="1705536" y="1624566"/>
                      </a:cubicBezTo>
                      <a:lnTo>
                        <a:pt x="1714577" y="1636853"/>
                      </a:lnTo>
                      <a:lnTo>
                        <a:pt x="1723554" y="1649141"/>
                      </a:lnTo>
                      <a:cubicBezTo>
                        <a:pt x="1726546" y="1653279"/>
                        <a:pt x="1729602" y="1657290"/>
                        <a:pt x="1732340" y="1661555"/>
                      </a:cubicBezTo>
                      <a:lnTo>
                        <a:pt x="1749210" y="1686958"/>
                      </a:lnTo>
                      <a:cubicBezTo>
                        <a:pt x="1752076" y="1691160"/>
                        <a:pt x="1754686" y="1695489"/>
                        <a:pt x="1757296" y="1699882"/>
                      </a:cubicBezTo>
                      <a:lnTo>
                        <a:pt x="1765127" y="1712934"/>
                      </a:lnTo>
                      <a:lnTo>
                        <a:pt x="1772958" y="1725985"/>
                      </a:lnTo>
                      <a:cubicBezTo>
                        <a:pt x="1775568" y="1730315"/>
                        <a:pt x="1777860" y="1734835"/>
                        <a:pt x="1780343" y="1739291"/>
                      </a:cubicBezTo>
                      <a:cubicBezTo>
                        <a:pt x="1785182" y="1748205"/>
                        <a:pt x="1790084" y="1757118"/>
                        <a:pt x="1794795" y="1766095"/>
                      </a:cubicBezTo>
                      <a:cubicBezTo>
                        <a:pt x="1803709" y="1784303"/>
                        <a:pt x="1812876" y="1802448"/>
                        <a:pt x="1820644" y="1821166"/>
                      </a:cubicBezTo>
                      <a:cubicBezTo>
                        <a:pt x="1828984" y="1839629"/>
                        <a:pt x="1835987" y="1858729"/>
                        <a:pt x="1843181" y="1877637"/>
                      </a:cubicBezTo>
                      <a:cubicBezTo>
                        <a:pt x="1846556" y="1887187"/>
                        <a:pt x="1849675" y="1896864"/>
                        <a:pt x="1852858" y="1906478"/>
                      </a:cubicBezTo>
                      <a:cubicBezTo>
                        <a:pt x="1854386" y="1911317"/>
                        <a:pt x="1856105" y="1916092"/>
                        <a:pt x="1857506" y="1920930"/>
                      </a:cubicBezTo>
                      <a:lnTo>
                        <a:pt x="1861708" y="1935573"/>
                      </a:lnTo>
                      <a:lnTo>
                        <a:pt x="1865847" y="1950216"/>
                      </a:lnTo>
                      <a:lnTo>
                        <a:pt x="1867883" y="1957538"/>
                      </a:lnTo>
                      <a:cubicBezTo>
                        <a:pt x="1868584" y="1959957"/>
                        <a:pt x="1869094" y="1962440"/>
                        <a:pt x="1869730" y="1964923"/>
                      </a:cubicBezTo>
                      <a:lnTo>
                        <a:pt x="1876733" y="1994528"/>
                      </a:lnTo>
                      <a:cubicBezTo>
                        <a:pt x="1877943" y="1999430"/>
                        <a:pt x="1878835" y="2004460"/>
                        <a:pt x="1879789" y="2009425"/>
                      </a:cubicBezTo>
                      <a:lnTo>
                        <a:pt x="1882654" y="2024387"/>
                      </a:lnTo>
                      <a:lnTo>
                        <a:pt x="1885455" y="2039348"/>
                      </a:lnTo>
                      <a:lnTo>
                        <a:pt x="1887747" y="2054373"/>
                      </a:lnTo>
                      <a:cubicBezTo>
                        <a:pt x="1900162" y="2134529"/>
                        <a:pt x="1901882" y="2216339"/>
                        <a:pt x="1893414" y="2297195"/>
                      </a:cubicBezTo>
                      <a:lnTo>
                        <a:pt x="1889721" y="2327436"/>
                      </a:lnTo>
                      <a:cubicBezTo>
                        <a:pt x="1889148" y="2332466"/>
                        <a:pt x="1888193" y="2337496"/>
                        <a:pt x="1887429" y="2342525"/>
                      </a:cubicBezTo>
                      <a:lnTo>
                        <a:pt x="1884883" y="2357550"/>
                      </a:lnTo>
                      <a:lnTo>
                        <a:pt x="1882336" y="2372575"/>
                      </a:lnTo>
                      <a:cubicBezTo>
                        <a:pt x="1881381" y="2377541"/>
                        <a:pt x="1880235" y="2382507"/>
                        <a:pt x="1879216" y="2387473"/>
                      </a:cubicBezTo>
                      <a:cubicBezTo>
                        <a:pt x="1877052" y="2397405"/>
                        <a:pt x="1875014" y="2407337"/>
                        <a:pt x="1872722" y="2417269"/>
                      </a:cubicBezTo>
                      <a:cubicBezTo>
                        <a:pt x="1867502" y="2436878"/>
                        <a:pt x="1862727" y="2456678"/>
                        <a:pt x="1856360" y="2475969"/>
                      </a:cubicBezTo>
                      <a:lnTo>
                        <a:pt x="1851777" y="2490484"/>
                      </a:lnTo>
                      <a:lnTo>
                        <a:pt x="1849484" y="2497742"/>
                      </a:lnTo>
                      <a:cubicBezTo>
                        <a:pt x="1848657" y="2500162"/>
                        <a:pt x="1847766" y="2502517"/>
                        <a:pt x="1846938" y="2504937"/>
                      </a:cubicBezTo>
                      <a:lnTo>
                        <a:pt x="1836497" y="2533522"/>
                      </a:lnTo>
                      <a:cubicBezTo>
                        <a:pt x="1834841" y="2538297"/>
                        <a:pt x="1832867" y="2543009"/>
                        <a:pt x="1830894" y="2547656"/>
                      </a:cubicBezTo>
                      <a:lnTo>
                        <a:pt x="1825037" y="2561726"/>
                      </a:lnTo>
                      <a:cubicBezTo>
                        <a:pt x="1821089" y="2571085"/>
                        <a:pt x="1817269" y="2580508"/>
                        <a:pt x="1812813" y="2589548"/>
                      </a:cubicBezTo>
                      <a:lnTo>
                        <a:pt x="1799761" y="2616988"/>
                      </a:lnTo>
                      <a:cubicBezTo>
                        <a:pt x="1795241" y="2626029"/>
                        <a:pt x="1790339" y="2634878"/>
                        <a:pt x="1785628" y="2643855"/>
                      </a:cubicBezTo>
                      <a:lnTo>
                        <a:pt x="1778434" y="2657225"/>
                      </a:lnTo>
                      <a:cubicBezTo>
                        <a:pt x="1776014" y="2661618"/>
                        <a:pt x="1773340" y="2665947"/>
                        <a:pt x="1770793" y="2670340"/>
                      </a:cubicBezTo>
                      <a:lnTo>
                        <a:pt x="1755195" y="2696380"/>
                      </a:lnTo>
                      <a:cubicBezTo>
                        <a:pt x="1752649" y="2700773"/>
                        <a:pt x="1749720" y="2704911"/>
                        <a:pt x="1746982" y="2709177"/>
                      </a:cubicBezTo>
                      <a:lnTo>
                        <a:pt x="1738579" y="2721846"/>
                      </a:lnTo>
                      <a:lnTo>
                        <a:pt x="1730111" y="2734452"/>
                      </a:lnTo>
                      <a:cubicBezTo>
                        <a:pt x="1728710" y="2736553"/>
                        <a:pt x="1727310" y="2738654"/>
                        <a:pt x="1725845" y="2740755"/>
                      </a:cubicBezTo>
                      <a:lnTo>
                        <a:pt x="1721325" y="2746867"/>
                      </a:lnTo>
                      <a:lnTo>
                        <a:pt x="1703180" y="2771314"/>
                      </a:lnTo>
                      <a:lnTo>
                        <a:pt x="1698596" y="2777426"/>
                      </a:lnTo>
                      <a:cubicBezTo>
                        <a:pt x="1697068" y="2779463"/>
                        <a:pt x="1695413" y="2781373"/>
                        <a:pt x="1693821" y="2783347"/>
                      </a:cubicBezTo>
                      <a:lnTo>
                        <a:pt x="1684144" y="2795125"/>
                      </a:lnTo>
                      <a:lnTo>
                        <a:pt x="1674467" y="2806840"/>
                      </a:lnTo>
                      <a:cubicBezTo>
                        <a:pt x="1671220" y="2810723"/>
                        <a:pt x="1668036" y="2814734"/>
                        <a:pt x="1664599" y="2818427"/>
                      </a:cubicBezTo>
                      <a:lnTo>
                        <a:pt x="1644099" y="2840964"/>
                      </a:lnTo>
                      <a:lnTo>
                        <a:pt x="1638942" y="2846567"/>
                      </a:lnTo>
                      <a:lnTo>
                        <a:pt x="1636331" y="2849368"/>
                      </a:lnTo>
                      <a:lnTo>
                        <a:pt x="1633658" y="2852043"/>
                      </a:lnTo>
                      <a:lnTo>
                        <a:pt x="1622834" y="2862802"/>
                      </a:lnTo>
                      <a:cubicBezTo>
                        <a:pt x="1615576" y="2869933"/>
                        <a:pt x="1608509" y="2877190"/>
                        <a:pt x="1601061" y="2884130"/>
                      </a:cubicBezTo>
                      <a:lnTo>
                        <a:pt x="1578395" y="2904503"/>
                      </a:lnTo>
                      <a:cubicBezTo>
                        <a:pt x="1574576" y="2907877"/>
                        <a:pt x="1570883" y="2911379"/>
                        <a:pt x="1566936" y="2914562"/>
                      </a:cubicBezTo>
                      <a:lnTo>
                        <a:pt x="1555157" y="2924239"/>
                      </a:lnTo>
                      <a:cubicBezTo>
                        <a:pt x="1547263" y="2930606"/>
                        <a:pt x="1539432" y="2937100"/>
                        <a:pt x="1531410" y="2943339"/>
                      </a:cubicBezTo>
                      <a:lnTo>
                        <a:pt x="1506899" y="2961420"/>
                      </a:lnTo>
                      <a:cubicBezTo>
                        <a:pt x="1502760" y="2964412"/>
                        <a:pt x="1498749" y="2967468"/>
                        <a:pt x="1494547" y="2970333"/>
                      </a:cubicBezTo>
                      <a:lnTo>
                        <a:pt x="1481878" y="2978801"/>
                      </a:lnTo>
                      <a:cubicBezTo>
                        <a:pt x="1473410" y="2984404"/>
                        <a:pt x="1465007" y="2990070"/>
                        <a:pt x="1456411" y="2995481"/>
                      </a:cubicBezTo>
                      <a:lnTo>
                        <a:pt x="1430245" y="3011080"/>
                      </a:lnTo>
                      <a:cubicBezTo>
                        <a:pt x="1425852" y="3013626"/>
                        <a:pt x="1421523" y="3016300"/>
                        <a:pt x="1417066" y="3018720"/>
                      </a:cubicBezTo>
                      <a:lnTo>
                        <a:pt x="1403633" y="3025914"/>
                      </a:lnTo>
                      <a:cubicBezTo>
                        <a:pt x="1394656" y="3030625"/>
                        <a:pt x="1385743" y="3035527"/>
                        <a:pt x="1376702" y="3040048"/>
                      </a:cubicBezTo>
                      <a:lnTo>
                        <a:pt x="1349198" y="3053035"/>
                      </a:lnTo>
                      <a:cubicBezTo>
                        <a:pt x="1344615" y="3055136"/>
                        <a:pt x="1340031" y="3057428"/>
                        <a:pt x="1335383" y="3059338"/>
                      </a:cubicBezTo>
                      <a:lnTo>
                        <a:pt x="1321313" y="3065196"/>
                      </a:lnTo>
                      <a:cubicBezTo>
                        <a:pt x="1311954" y="3069015"/>
                        <a:pt x="1302595" y="3073026"/>
                        <a:pt x="1293109" y="3076655"/>
                      </a:cubicBezTo>
                      <a:lnTo>
                        <a:pt x="1264523" y="3086969"/>
                      </a:lnTo>
                      <a:lnTo>
                        <a:pt x="1257329" y="3089516"/>
                      </a:lnTo>
                      <a:cubicBezTo>
                        <a:pt x="1254974" y="3090407"/>
                        <a:pt x="1252554" y="3091235"/>
                        <a:pt x="1250135" y="3091935"/>
                      </a:cubicBezTo>
                      <a:lnTo>
                        <a:pt x="1235619" y="3096392"/>
                      </a:lnTo>
                      <a:cubicBezTo>
                        <a:pt x="1196973" y="3108806"/>
                        <a:pt x="1157373" y="3117656"/>
                        <a:pt x="1117519" y="3124978"/>
                      </a:cubicBezTo>
                      <a:cubicBezTo>
                        <a:pt x="1037555" y="3138539"/>
                        <a:pt x="955871" y="3142740"/>
                        <a:pt x="874888" y="3135292"/>
                      </a:cubicBezTo>
                      <a:cubicBezTo>
                        <a:pt x="834397" y="3132172"/>
                        <a:pt x="794160" y="3125424"/>
                        <a:pt x="754432" y="3117083"/>
                      </a:cubicBezTo>
                      <a:cubicBezTo>
                        <a:pt x="734696" y="3112308"/>
                        <a:pt x="714769" y="3107979"/>
                        <a:pt x="695415" y="3101931"/>
                      </a:cubicBezTo>
                      <a:cubicBezTo>
                        <a:pt x="685674" y="3099002"/>
                        <a:pt x="675869" y="3096328"/>
                        <a:pt x="666255" y="3093145"/>
                      </a:cubicBezTo>
                      <a:lnTo>
                        <a:pt x="637478" y="3083149"/>
                      </a:lnTo>
                      <a:cubicBezTo>
                        <a:pt x="632703" y="3081430"/>
                        <a:pt x="627865" y="3079839"/>
                        <a:pt x="623153" y="3077992"/>
                      </a:cubicBezTo>
                      <a:lnTo>
                        <a:pt x="609020" y="3072326"/>
                      </a:lnTo>
                      <a:lnTo>
                        <a:pt x="580816" y="3060803"/>
                      </a:lnTo>
                      <a:lnTo>
                        <a:pt x="553248" y="3048006"/>
                      </a:lnTo>
                      <a:lnTo>
                        <a:pt x="539497" y="3041512"/>
                      </a:lnTo>
                      <a:cubicBezTo>
                        <a:pt x="534913" y="3039347"/>
                        <a:pt x="530520" y="3036864"/>
                        <a:pt x="526000" y="3034572"/>
                      </a:cubicBezTo>
                      <a:lnTo>
                        <a:pt x="499196" y="3020311"/>
                      </a:lnTo>
                      <a:cubicBezTo>
                        <a:pt x="494676" y="3018019"/>
                        <a:pt x="490347" y="3015345"/>
                        <a:pt x="486018" y="3012799"/>
                      </a:cubicBezTo>
                      <a:lnTo>
                        <a:pt x="472966" y="3005031"/>
                      </a:lnTo>
                      <a:lnTo>
                        <a:pt x="459915" y="2997264"/>
                      </a:lnTo>
                      <a:lnTo>
                        <a:pt x="453421" y="2993380"/>
                      </a:lnTo>
                      <a:cubicBezTo>
                        <a:pt x="451256" y="2992044"/>
                        <a:pt x="449155" y="2990579"/>
                        <a:pt x="447054" y="2989242"/>
                      </a:cubicBezTo>
                      <a:lnTo>
                        <a:pt x="421778" y="2972371"/>
                      </a:lnTo>
                      <a:cubicBezTo>
                        <a:pt x="413247" y="2966896"/>
                        <a:pt x="405225" y="2960720"/>
                        <a:pt x="397013" y="2954672"/>
                      </a:cubicBezTo>
                      <a:cubicBezTo>
                        <a:pt x="388864" y="2948560"/>
                        <a:pt x="380651" y="2942639"/>
                        <a:pt x="372692" y="2936400"/>
                      </a:cubicBezTo>
                      <a:lnTo>
                        <a:pt x="349136" y="2917045"/>
                      </a:lnTo>
                      <a:cubicBezTo>
                        <a:pt x="345253" y="2913798"/>
                        <a:pt x="341306" y="2910615"/>
                        <a:pt x="337421" y="2907304"/>
                      </a:cubicBezTo>
                      <a:lnTo>
                        <a:pt x="326153" y="2897054"/>
                      </a:lnTo>
                      <a:lnTo>
                        <a:pt x="303679" y="2876490"/>
                      </a:lnTo>
                      <a:lnTo>
                        <a:pt x="282160" y="2854907"/>
                      </a:lnTo>
                      <a:lnTo>
                        <a:pt x="271464" y="2844084"/>
                      </a:lnTo>
                      <a:cubicBezTo>
                        <a:pt x="268026" y="2840392"/>
                        <a:pt x="264652" y="2836571"/>
                        <a:pt x="261213" y="2832815"/>
                      </a:cubicBezTo>
                      <a:lnTo>
                        <a:pt x="240841" y="2810087"/>
                      </a:lnTo>
                      <a:cubicBezTo>
                        <a:pt x="234283" y="2802320"/>
                        <a:pt x="227916" y="2794361"/>
                        <a:pt x="221550" y="2786530"/>
                      </a:cubicBezTo>
                      <a:lnTo>
                        <a:pt x="212000" y="2774688"/>
                      </a:lnTo>
                      <a:cubicBezTo>
                        <a:pt x="208880" y="2770678"/>
                        <a:pt x="205952" y="2766539"/>
                        <a:pt x="202896" y="2762465"/>
                      </a:cubicBezTo>
                      <a:lnTo>
                        <a:pt x="184878" y="2737889"/>
                      </a:lnTo>
                      <a:cubicBezTo>
                        <a:pt x="179085" y="2729549"/>
                        <a:pt x="173546" y="2721018"/>
                        <a:pt x="167943" y="2712551"/>
                      </a:cubicBezTo>
                      <a:lnTo>
                        <a:pt x="159539" y="2699817"/>
                      </a:lnTo>
                      <a:cubicBezTo>
                        <a:pt x="156802" y="2695552"/>
                        <a:pt x="154255" y="2691159"/>
                        <a:pt x="151645" y="2686766"/>
                      </a:cubicBezTo>
                      <a:lnTo>
                        <a:pt x="136110" y="2660599"/>
                      </a:lnTo>
                      <a:cubicBezTo>
                        <a:pt x="131208" y="2651750"/>
                        <a:pt x="126497" y="2642709"/>
                        <a:pt x="121722" y="2633796"/>
                      </a:cubicBezTo>
                      <a:lnTo>
                        <a:pt x="114591" y="2620363"/>
                      </a:lnTo>
                      <a:cubicBezTo>
                        <a:pt x="112299" y="2615842"/>
                        <a:pt x="110198" y="2611195"/>
                        <a:pt x="108034" y="2606674"/>
                      </a:cubicBezTo>
                      <a:lnTo>
                        <a:pt x="95110" y="2579107"/>
                      </a:lnTo>
                      <a:cubicBezTo>
                        <a:pt x="91099" y="2569812"/>
                        <a:pt x="87279" y="2560390"/>
                        <a:pt x="83395" y="2551030"/>
                      </a:cubicBezTo>
                      <a:lnTo>
                        <a:pt x="77602" y="2536960"/>
                      </a:lnTo>
                      <a:lnTo>
                        <a:pt x="72381" y="2522699"/>
                      </a:lnTo>
                      <a:lnTo>
                        <a:pt x="62131" y="2494050"/>
                      </a:lnTo>
                      <a:lnTo>
                        <a:pt x="53217" y="2464954"/>
                      </a:lnTo>
                      <a:lnTo>
                        <a:pt x="48824" y="2450375"/>
                      </a:lnTo>
                      <a:lnTo>
                        <a:pt x="45005" y="2435668"/>
                      </a:lnTo>
                      <a:cubicBezTo>
                        <a:pt x="42522" y="2425864"/>
                        <a:pt x="39975" y="2415995"/>
                        <a:pt x="37556" y="2406191"/>
                      </a:cubicBezTo>
                      <a:lnTo>
                        <a:pt x="31444" y="2376395"/>
                      </a:lnTo>
                      <a:cubicBezTo>
                        <a:pt x="30489" y="2371429"/>
                        <a:pt x="29406" y="2366463"/>
                        <a:pt x="28515" y="2361497"/>
                      </a:cubicBezTo>
                      <a:lnTo>
                        <a:pt x="26159" y="2346472"/>
                      </a:lnTo>
                      <a:cubicBezTo>
                        <a:pt x="24632" y="2336477"/>
                        <a:pt x="22976" y="2326418"/>
                        <a:pt x="21639" y="2316422"/>
                      </a:cubicBezTo>
                      <a:lnTo>
                        <a:pt x="18392" y="2286181"/>
                      </a:lnTo>
                      <a:cubicBezTo>
                        <a:pt x="17883" y="2281151"/>
                        <a:pt x="17310" y="2276122"/>
                        <a:pt x="16928" y="2271028"/>
                      </a:cubicBezTo>
                      <a:lnTo>
                        <a:pt x="16037" y="2255812"/>
                      </a:lnTo>
                      <a:cubicBezTo>
                        <a:pt x="15464" y="2245689"/>
                        <a:pt x="14827" y="2235567"/>
                        <a:pt x="14445" y="2225443"/>
                      </a:cubicBezTo>
                      <a:lnTo>
                        <a:pt x="14127" y="2195011"/>
                      </a:lnTo>
                      <a:cubicBezTo>
                        <a:pt x="14127" y="2189918"/>
                        <a:pt x="13999" y="2184888"/>
                        <a:pt x="14127" y="2179795"/>
                      </a:cubicBezTo>
                      <a:lnTo>
                        <a:pt x="14700" y="2164579"/>
                      </a:lnTo>
                      <a:cubicBezTo>
                        <a:pt x="15145" y="2154456"/>
                        <a:pt x="15400" y="2144270"/>
                        <a:pt x="16037" y="2134147"/>
                      </a:cubicBezTo>
                      <a:lnTo>
                        <a:pt x="18711" y="2103778"/>
                      </a:lnTo>
                      <a:cubicBezTo>
                        <a:pt x="19220" y="2098749"/>
                        <a:pt x="19538" y="2093655"/>
                        <a:pt x="20175" y="2088626"/>
                      </a:cubicBezTo>
                      <a:lnTo>
                        <a:pt x="22212" y="2073537"/>
                      </a:lnTo>
                      <a:cubicBezTo>
                        <a:pt x="23613" y="2063478"/>
                        <a:pt x="24950" y="2053419"/>
                        <a:pt x="26478" y="2043359"/>
                      </a:cubicBezTo>
                      <a:lnTo>
                        <a:pt x="32080" y="2013373"/>
                      </a:lnTo>
                      <a:cubicBezTo>
                        <a:pt x="33035" y="2008407"/>
                        <a:pt x="33927" y="2003377"/>
                        <a:pt x="35009" y="1998411"/>
                      </a:cubicBezTo>
                      <a:lnTo>
                        <a:pt x="38511" y="1983577"/>
                      </a:lnTo>
                      <a:lnTo>
                        <a:pt x="45705" y="1953973"/>
                      </a:lnTo>
                      <a:lnTo>
                        <a:pt x="54236" y="1924686"/>
                      </a:lnTo>
                      <a:lnTo>
                        <a:pt x="58566" y="1910107"/>
                      </a:lnTo>
                      <a:cubicBezTo>
                        <a:pt x="60157" y="1905268"/>
                        <a:pt x="61876" y="1900493"/>
                        <a:pt x="63531" y="1895718"/>
                      </a:cubicBezTo>
                      <a:lnTo>
                        <a:pt x="73591" y="1866941"/>
                      </a:lnTo>
                      <a:cubicBezTo>
                        <a:pt x="77220" y="1857455"/>
                        <a:pt x="81103" y="1848096"/>
                        <a:pt x="84923" y="1838674"/>
                      </a:cubicBezTo>
                      <a:cubicBezTo>
                        <a:pt x="92245" y="1819701"/>
                        <a:pt x="101285" y="1801557"/>
                        <a:pt x="109753" y="1783157"/>
                      </a:cubicBezTo>
                      <a:cubicBezTo>
                        <a:pt x="110835" y="1780865"/>
                        <a:pt x="111854" y="1778573"/>
                        <a:pt x="113063" y="1776281"/>
                      </a:cubicBezTo>
                      <a:lnTo>
                        <a:pt x="116565" y="1769596"/>
                      </a:lnTo>
                      <a:lnTo>
                        <a:pt x="123632" y="1756163"/>
                      </a:lnTo>
                      <a:lnTo>
                        <a:pt x="130762" y="1742793"/>
                      </a:lnTo>
                      <a:lnTo>
                        <a:pt x="134328" y="1736108"/>
                      </a:lnTo>
                      <a:cubicBezTo>
                        <a:pt x="134964" y="1734899"/>
                        <a:pt x="135474" y="1734007"/>
                        <a:pt x="135983" y="1733116"/>
                      </a:cubicBezTo>
                      <a:lnTo>
                        <a:pt x="137511" y="1730442"/>
                      </a:lnTo>
                      <a:lnTo>
                        <a:pt x="161704" y="1687404"/>
                      </a:lnTo>
                      <a:lnTo>
                        <a:pt x="355439" y="1343227"/>
                      </a:lnTo>
                      <a:lnTo>
                        <a:pt x="742845" y="654872"/>
                      </a:lnTo>
                      <a:lnTo>
                        <a:pt x="754942" y="633353"/>
                      </a:lnTo>
                      <a:lnTo>
                        <a:pt x="757998" y="628005"/>
                      </a:lnTo>
                      <a:lnTo>
                        <a:pt x="761245" y="622275"/>
                      </a:lnTo>
                      <a:lnTo>
                        <a:pt x="768503" y="609733"/>
                      </a:lnTo>
                      <a:lnTo>
                        <a:pt x="775761" y="597254"/>
                      </a:lnTo>
                      <a:lnTo>
                        <a:pt x="783337" y="584903"/>
                      </a:lnTo>
                      <a:lnTo>
                        <a:pt x="790913" y="572552"/>
                      </a:lnTo>
                      <a:lnTo>
                        <a:pt x="798808" y="560392"/>
                      </a:lnTo>
                      <a:cubicBezTo>
                        <a:pt x="819817" y="527986"/>
                        <a:pt x="842355" y="496535"/>
                        <a:pt x="866421" y="466230"/>
                      </a:cubicBezTo>
                      <a:cubicBezTo>
                        <a:pt x="914552" y="405620"/>
                        <a:pt x="968604" y="349722"/>
                        <a:pt x="1027622" y="299553"/>
                      </a:cubicBezTo>
                      <a:cubicBezTo>
                        <a:pt x="1145595" y="199216"/>
                        <a:pt x="1283241" y="122498"/>
                        <a:pt x="1430117" y="74494"/>
                      </a:cubicBezTo>
                      <a:cubicBezTo>
                        <a:pt x="1576995" y="26363"/>
                        <a:pt x="1733167" y="6881"/>
                        <a:pt x="1887621" y="17768"/>
                      </a:cubicBezTo>
                      <a:cubicBezTo>
                        <a:pt x="1964847" y="23180"/>
                        <a:pt x="2041564" y="36168"/>
                        <a:pt x="2116244" y="56477"/>
                      </a:cubicBezTo>
                      <a:cubicBezTo>
                        <a:pt x="2190924" y="76786"/>
                        <a:pt x="2263694" y="104354"/>
                        <a:pt x="2332835" y="138669"/>
                      </a:cubicBezTo>
                      <a:cubicBezTo>
                        <a:pt x="2401976" y="172922"/>
                        <a:pt x="2467807" y="213668"/>
                        <a:pt x="2529371" y="260589"/>
                      </a:cubicBezTo>
                      <a:cubicBezTo>
                        <a:pt x="2590873" y="307448"/>
                        <a:pt x="2647917" y="360418"/>
                        <a:pt x="2699232" y="418353"/>
                      </a:cubicBezTo>
                      <a:cubicBezTo>
                        <a:pt x="2801989" y="534289"/>
                        <a:pt x="2881507" y="670343"/>
                        <a:pt x="2932440" y="816265"/>
                      </a:cubicBezTo>
                      <a:cubicBezTo>
                        <a:pt x="2983500" y="962123"/>
                        <a:pt x="3006165" y="1117850"/>
                        <a:pt x="2998398" y="1272494"/>
                      </a:cubicBezTo>
                      <a:cubicBezTo>
                        <a:pt x="2994514" y="1349784"/>
                        <a:pt x="2983118" y="1426756"/>
                        <a:pt x="2964336" y="1501882"/>
                      </a:cubicBezTo>
                      <a:cubicBezTo>
                        <a:pt x="2945555" y="1577007"/>
                        <a:pt x="2919388" y="1650223"/>
                        <a:pt x="2886536" y="1720192"/>
                      </a:cubicBezTo>
                      <a:cubicBezTo>
                        <a:pt x="2882335" y="1728914"/>
                        <a:pt x="2878196" y="1737636"/>
                        <a:pt x="2873931" y="1746231"/>
                      </a:cubicBezTo>
                      <a:lnTo>
                        <a:pt x="2860688" y="1771952"/>
                      </a:lnTo>
                      <a:lnTo>
                        <a:pt x="2846809" y="1797355"/>
                      </a:lnTo>
                      <a:lnTo>
                        <a:pt x="2834586" y="1819128"/>
                      </a:lnTo>
                      <a:lnTo>
                        <a:pt x="2786136" y="1905205"/>
                      </a:lnTo>
                      <a:lnTo>
                        <a:pt x="2689300" y="2077293"/>
                      </a:lnTo>
                      <a:lnTo>
                        <a:pt x="2592464" y="2249382"/>
                      </a:lnTo>
                      <a:lnTo>
                        <a:pt x="2568271" y="2292420"/>
                      </a:lnTo>
                      <a:lnTo>
                        <a:pt x="2556429" y="2313557"/>
                      </a:lnTo>
                      <a:cubicBezTo>
                        <a:pt x="2553883" y="2318332"/>
                        <a:pt x="2551209" y="2323043"/>
                        <a:pt x="2548917" y="2327882"/>
                      </a:cubicBezTo>
                      <a:cubicBezTo>
                        <a:pt x="2546434" y="2332657"/>
                        <a:pt x="2544333" y="2337559"/>
                        <a:pt x="2542041" y="2342398"/>
                      </a:cubicBezTo>
                      <a:cubicBezTo>
                        <a:pt x="2540959" y="2344817"/>
                        <a:pt x="2540004" y="2347300"/>
                        <a:pt x="2538985" y="2349719"/>
                      </a:cubicBezTo>
                      <a:lnTo>
                        <a:pt x="2537457" y="2353412"/>
                      </a:lnTo>
                      <a:lnTo>
                        <a:pt x="2536057" y="2357104"/>
                      </a:lnTo>
                      <a:cubicBezTo>
                        <a:pt x="2532173" y="2366973"/>
                        <a:pt x="2529116" y="2376968"/>
                        <a:pt x="2526315" y="2387027"/>
                      </a:cubicBezTo>
                      <a:cubicBezTo>
                        <a:pt x="2515365" y="2427328"/>
                        <a:pt x="2512882" y="2469283"/>
                        <a:pt x="2518866" y="2510730"/>
                      </a:cubicBezTo>
                      <a:cubicBezTo>
                        <a:pt x="2521795" y="2531485"/>
                        <a:pt x="2527016" y="2551986"/>
                        <a:pt x="2534019" y="2571976"/>
                      </a:cubicBezTo>
                      <a:cubicBezTo>
                        <a:pt x="2537648" y="2581908"/>
                        <a:pt x="2541723" y="2591713"/>
                        <a:pt x="2546179" y="2601390"/>
                      </a:cubicBezTo>
                      <a:cubicBezTo>
                        <a:pt x="2550635" y="2611004"/>
                        <a:pt x="2555793" y="2620363"/>
                        <a:pt x="2561204" y="2629531"/>
                      </a:cubicBezTo>
                      <a:cubicBezTo>
                        <a:pt x="2583042" y="2666011"/>
                        <a:pt x="2612073" y="2698098"/>
                        <a:pt x="2645753" y="2722928"/>
                      </a:cubicBezTo>
                      <a:cubicBezTo>
                        <a:pt x="2679496" y="2747694"/>
                        <a:pt x="2717632" y="2765266"/>
                        <a:pt x="2758377" y="2774625"/>
                      </a:cubicBezTo>
                      <a:cubicBezTo>
                        <a:pt x="2778751" y="2779400"/>
                        <a:pt x="2799824" y="2781946"/>
                        <a:pt x="2821406" y="2782710"/>
                      </a:cubicBezTo>
                      <a:lnTo>
                        <a:pt x="2829556" y="2782838"/>
                      </a:lnTo>
                      <a:lnTo>
                        <a:pt x="2831593" y="2782838"/>
                      </a:lnTo>
                      <a:cubicBezTo>
                        <a:pt x="2831593" y="2782838"/>
                        <a:pt x="2834586" y="2782838"/>
                        <a:pt x="2834586" y="2782838"/>
                      </a:cubicBezTo>
                      <a:lnTo>
                        <a:pt x="5876919" y="2782838"/>
                      </a:lnTo>
                      <a:lnTo>
                        <a:pt x="5876919" y="2768576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CE738362-B7B5-A260-4560-F2327F6D27B6}"/>
                    </a:ext>
                  </a:extLst>
                </p:cNvPr>
                <p:cNvSpPr/>
                <p:nvPr/>
              </p:nvSpPr>
              <p:spPr>
                <a:xfrm>
                  <a:off x="6706562" y="2243609"/>
                  <a:ext cx="5487665" cy="2782128"/>
                </a:xfrm>
                <a:custGeom>
                  <a:avLst/>
                  <a:gdLst>
                    <a:gd name="connsiteX0" fmla="*/ 5487539 w 5487665"/>
                    <a:gd name="connsiteY0" fmla="*/ 2767995 h 2782128"/>
                    <a:gd name="connsiteX1" fmla="*/ 2441958 w 5487665"/>
                    <a:gd name="connsiteY1" fmla="*/ 2767995 h 2782128"/>
                    <a:gd name="connsiteX2" fmla="*/ 2437693 w 5487665"/>
                    <a:gd name="connsiteY2" fmla="*/ 2767995 h 2782128"/>
                    <a:gd name="connsiteX3" fmla="*/ 2420694 w 5487665"/>
                    <a:gd name="connsiteY3" fmla="*/ 2767676 h 2782128"/>
                    <a:gd name="connsiteX4" fmla="*/ 2284449 w 5487665"/>
                    <a:gd name="connsiteY4" fmla="*/ 2750105 h 2782128"/>
                    <a:gd name="connsiteX5" fmla="*/ 2153170 w 5487665"/>
                    <a:gd name="connsiteY5" fmla="*/ 2705347 h 2782128"/>
                    <a:gd name="connsiteX6" fmla="*/ 2091606 w 5487665"/>
                    <a:gd name="connsiteY6" fmla="*/ 2673132 h 2782128"/>
                    <a:gd name="connsiteX7" fmla="*/ 2033733 w 5487665"/>
                    <a:gd name="connsiteY7" fmla="*/ 2634933 h 2782128"/>
                    <a:gd name="connsiteX8" fmla="*/ 1849676 w 5487665"/>
                    <a:gd name="connsiteY8" fmla="*/ 2432030 h 2782128"/>
                    <a:gd name="connsiteX9" fmla="*/ 1817333 w 5487665"/>
                    <a:gd name="connsiteY9" fmla="*/ 2371420 h 2782128"/>
                    <a:gd name="connsiteX10" fmla="*/ 1791039 w 5487665"/>
                    <a:gd name="connsiteY10" fmla="*/ 2307882 h 2782128"/>
                    <a:gd name="connsiteX11" fmla="*/ 1757869 w 5487665"/>
                    <a:gd name="connsiteY11" fmla="*/ 2174056 h 2782128"/>
                    <a:gd name="connsiteX12" fmla="*/ 1751439 w 5487665"/>
                    <a:gd name="connsiteY12" fmla="*/ 2105043 h 2782128"/>
                    <a:gd name="connsiteX13" fmla="*/ 1750802 w 5487665"/>
                    <a:gd name="connsiteY13" fmla="*/ 2070281 h 2782128"/>
                    <a:gd name="connsiteX14" fmla="*/ 1751184 w 5487665"/>
                    <a:gd name="connsiteY14" fmla="*/ 2052900 h 2782128"/>
                    <a:gd name="connsiteX15" fmla="*/ 1752012 w 5487665"/>
                    <a:gd name="connsiteY15" fmla="*/ 2035520 h 2782128"/>
                    <a:gd name="connsiteX16" fmla="*/ 1759716 w 5487665"/>
                    <a:gd name="connsiteY16" fmla="*/ 1966442 h 2782128"/>
                    <a:gd name="connsiteX17" fmla="*/ 1774422 w 5487665"/>
                    <a:gd name="connsiteY17" fmla="*/ 1898574 h 2782128"/>
                    <a:gd name="connsiteX18" fmla="*/ 1795814 w 5487665"/>
                    <a:gd name="connsiteY18" fmla="*/ 1832871 h 2782128"/>
                    <a:gd name="connsiteX19" fmla="*/ 1798870 w 5487665"/>
                    <a:gd name="connsiteY19" fmla="*/ 1824786 h 2782128"/>
                    <a:gd name="connsiteX20" fmla="*/ 1802117 w 5487665"/>
                    <a:gd name="connsiteY20" fmla="*/ 1816827 h 2782128"/>
                    <a:gd name="connsiteX21" fmla="*/ 1808802 w 5487665"/>
                    <a:gd name="connsiteY21" fmla="*/ 1800975 h 2782128"/>
                    <a:gd name="connsiteX22" fmla="*/ 1823382 w 5487665"/>
                    <a:gd name="connsiteY22" fmla="*/ 1770033 h 2782128"/>
                    <a:gd name="connsiteX23" fmla="*/ 1839234 w 5487665"/>
                    <a:gd name="connsiteY23" fmla="*/ 1739919 h 2782128"/>
                    <a:gd name="connsiteX24" fmla="*/ 1851585 w 5487665"/>
                    <a:gd name="connsiteY24" fmla="*/ 1717955 h 2782128"/>
                    <a:gd name="connsiteX25" fmla="*/ 1875778 w 5487665"/>
                    <a:gd name="connsiteY25" fmla="*/ 1674916 h 2782128"/>
                    <a:gd name="connsiteX26" fmla="*/ 1972614 w 5487665"/>
                    <a:gd name="connsiteY26" fmla="*/ 1502828 h 2782128"/>
                    <a:gd name="connsiteX27" fmla="*/ 2069449 w 5487665"/>
                    <a:gd name="connsiteY27" fmla="*/ 1330739 h 2782128"/>
                    <a:gd name="connsiteX28" fmla="*/ 2117900 w 5487665"/>
                    <a:gd name="connsiteY28" fmla="*/ 1244663 h 2782128"/>
                    <a:gd name="connsiteX29" fmla="*/ 2129868 w 5487665"/>
                    <a:gd name="connsiteY29" fmla="*/ 1223398 h 2782128"/>
                    <a:gd name="connsiteX30" fmla="*/ 2139482 w 5487665"/>
                    <a:gd name="connsiteY30" fmla="*/ 1205827 h 2782128"/>
                    <a:gd name="connsiteX31" fmla="*/ 2148586 w 5487665"/>
                    <a:gd name="connsiteY31" fmla="*/ 1188064 h 2782128"/>
                    <a:gd name="connsiteX32" fmla="*/ 2157245 w 5487665"/>
                    <a:gd name="connsiteY32" fmla="*/ 1170110 h 2782128"/>
                    <a:gd name="connsiteX33" fmla="*/ 2233899 w 5487665"/>
                    <a:gd name="connsiteY33" fmla="*/ 863432 h 2782128"/>
                    <a:gd name="connsiteX34" fmla="*/ 2188569 w 5487665"/>
                    <a:gd name="connsiteY34" fmla="*/ 550005 h 2782128"/>
                    <a:gd name="connsiteX35" fmla="*/ 2028640 w 5487665"/>
                    <a:gd name="connsiteY35" fmla="*/ 277006 h 2782128"/>
                    <a:gd name="connsiteX36" fmla="*/ 1912322 w 5487665"/>
                    <a:gd name="connsiteY36" fmla="*/ 168965 h 2782128"/>
                    <a:gd name="connsiteX37" fmla="*/ 1776841 w 5487665"/>
                    <a:gd name="connsiteY37" fmla="*/ 84927 h 2782128"/>
                    <a:gd name="connsiteX38" fmla="*/ 1471755 w 5487665"/>
                    <a:gd name="connsiteY38" fmla="*/ 2034 h 2782128"/>
                    <a:gd name="connsiteX39" fmla="*/ 1157500 w 5487665"/>
                    <a:gd name="connsiteY39" fmla="*/ 40997 h 2782128"/>
                    <a:gd name="connsiteX40" fmla="*/ 881254 w 5487665"/>
                    <a:gd name="connsiteY40" fmla="*/ 195387 h 2782128"/>
                    <a:gd name="connsiteX41" fmla="*/ 770922 w 5487665"/>
                    <a:gd name="connsiteY41" fmla="*/ 309476 h 2782128"/>
                    <a:gd name="connsiteX42" fmla="*/ 724446 w 5487665"/>
                    <a:gd name="connsiteY42" fmla="*/ 374160 h 2782128"/>
                    <a:gd name="connsiteX43" fmla="*/ 719034 w 5487665"/>
                    <a:gd name="connsiteY43" fmla="*/ 382501 h 2782128"/>
                    <a:gd name="connsiteX44" fmla="*/ 713814 w 5487665"/>
                    <a:gd name="connsiteY44" fmla="*/ 391032 h 2782128"/>
                    <a:gd name="connsiteX45" fmla="*/ 708593 w 5487665"/>
                    <a:gd name="connsiteY45" fmla="*/ 399563 h 2782128"/>
                    <a:gd name="connsiteX46" fmla="*/ 703564 w 5487665"/>
                    <a:gd name="connsiteY46" fmla="*/ 408221 h 2782128"/>
                    <a:gd name="connsiteX47" fmla="*/ 698534 w 5487665"/>
                    <a:gd name="connsiteY47" fmla="*/ 416880 h 2782128"/>
                    <a:gd name="connsiteX48" fmla="*/ 697261 w 5487665"/>
                    <a:gd name="connsiteY48" fmla="*/ 419108 h 2782128"/>
                    <a:gd name="connsiteX49" fmla="*/ 695733 w 5487665"/>
                    <a:gd name="connsiteY49" fmla="*/ 421782 h 2782128"/>
                    <a:gd name="connsiteX50" fmla="*/ 692676 w 5487665"/>
                    <a:gd name="connsiteY50" fmla="*/ 427130 h 2782128"/>
                    <a:gd name="connsiteX51" fmla="*/ 680580 w 5487665"/>
                    <a:gd name="connsiteY51" fmla="*/ 448649 h 2782128"/>
                    <a:gd name="connsiteX52" fmla="*/ 293173 w 5487665"/>
                    <a:gd name="connsiteY52" fmla="*/ 1137004 h 2782128"/>
                    <a:gd name="connsiteX53" fmla="*/ 99439 w 5487665"/>
                    <a:gd name="connsiteY53" fmla="*/ 1481181 h 2782128"/>
                    <a:gd name="connsiteX54" fmla="*/ 75246 w 5487665"/>
                    <a:gd name="connsiteY54" fmla="*/ 1524219 h 2782128"/>
                    <a:gd name="connsiteX55" fmla="*/ 73718 w 5487665"/>
                    <a:gd name="connsiteY55" fmla="*/ 1526893 h 2782128"/>
                    <a:gd name="connsiteX56" fmla="*/ 72381 w 5487665"/>
                    <a:gd name="connsiteY56" fmla="*/ 1529313 h 2782128"/>
                    <a:gd name="connsiteX57" fmla="*/ 70279 w 5487665"/>
                    <a:gd name="connsiteY57" fmla="*/ 1533387 h 2782128"/>
                    <a:gd name="connsiteX58" fmla="*/ 66014 w 5487665"/>
                    <a:gd name="connsiteY58" fmla="*/ 1541537 h 2782128"/>
                    <a:gd name="connsiteX59" fmla="*/ 61685 w 5487665"/>
                    <a:gd name="connsiteY59" fmla="*/ 1549686 h 2782128"/>
                    <a:gd name="connsiteX60" fmla="*/ 59520 w 5487665"/>
                    <a:gd name="connsiteY60" fmla="*/ 1553760 h 2782128"/>
                    <a:gd name="connsiteX61" fmla="*/ 57546 w 5487665"/>
                    <a:gd name="connsiteY61" fmla="*/ 1557899 h 2782128"/>
                    <a:gd name="connsiteX62" fmla="*/ 42585 w 5487665"/>
                    <a:gd name="connsiteY62" fmla="*/ 1591387 h 2782128"/>
                    <a:gd name="connsiteX63" fmla="*/ 35709 w 5487665"/>
                    <a:gd name="connsiteY63" fmla="*/ 1608386 h 2782128"/>
                    <a:gd name="connsiteX64" fmla="*/ 29724 w 5487665"/>
                    <a:gd name="connsiteY64" fmla="*/ 1625639 h 2782128"/>
                    <a:gd name="connsiteX65" fmla="*/ 26669 w 5487665"/>
                    <a:gd name="connsiteY65" fmla="*/ 1634234 h 2782128"/>
                    <a:gd name="connsiteX66" fmla="*/ 24122 w 5487665"/>
                    <a:gd name="connsiteY66" fmla="*/ 1643020 h 2782128"/>
                    <a:gd name="connsiteX67" fmla="*/ 18901 w 5487665"/>
                    <a:gd name="connsiteY67" fmla="*/ 1660528 h 2782128"/>
                    <a:gd name="connsiteX68" fmla="*/ 14699 w 5487665"/>
                    <a:gd name="connsiteY68" fmla="*/ 1678291 h 2782128"/>
                    <a:gd name="connsiteX69" fmla="*/ 12535 w 5487665"/>
                    <a:gd name="connsiteY69" fmla="*/ 1687140 h 2782128"/>
                    <a:gd name="connsiteX70" fmla="*/ 10880 w 5487665"/>
                    <a:gd name="connsiteY70" fmla="*/ 1696117 h 2782128"/>
                    <a:gd name="connsiteX71" fmla="*/ 7441 w 5487665"/>
                    <a:gd name="connsiteY71" fmla="*/ 1714071 h 2782128"/>
                    <a:gd name="connsiteX72" fmla="*/ 4959 w 5487665"/>
                    <a:gd name="connsiteY72" fmla="*/ 1732152 h 2782128"/>
                    <a:gd name="connsiteX73" fmla="*/ 3685 w 5487665"/>
                    <a:gd name="connsiteY73" fmla="*/ 1741192 h 2782128"/>
                    <a:gd name="connsiteX74" fmla="*/ 2858 w 5487665"/>
                    <a:gd name="connsiteY74" fmla="*/ 1750297 h 2782128"/>
                    <a:gd name="connsiteX75" fmla="*/ 1202 w 5487665"/>
                    <a:gd name="connsiteY75" fmla="*/ 1768505 h 2782128"/>
                    <a:gd name="connsiteX76" fmla="*/ 438 w 5487665"/>
                    <a:gd name="connsiteY76" fmla="*/ 1786777 h 2782128"/>
                    <a:gd name="connsiteX77" fmla="*/ 57 w 5487665"/>
                    <a:gd name="connsiteY77" fmla="*/ 1795945 h 2782128"/>
                    <a:gd name="connsiteX78" fmla="*/ 57 w 5487665"/>
                    <a:gd name="connsiteY78" fmla="*/ 1805113 h 2782128"/>
                    <a:gd name="connsiteX79" fmla="*/ 184 w 5487665"/>
                    <a:gd name="connsiteY79" fmla="*/ 1823385 h 2782128"/>
                    <a:gd name="connsiteX80" fmla="*/ 1202 w 5487665"/>
                    <a:gd name="connsiteY80" fmla="*/ 1841657 h 2782128"/>
                    <a:gd name="connsiteX81" fmla="*/ 1712 w 5487665"/>
                    <a:gd name="connsiteY81" fmla="*/ 1850825 h 2782128"/>
                    <a:gd name="connsiteX82" fmla="*/ 2666 w 5487665"/>
                    <a:gd name="connsiteY82" fmla="*/ 1859929 h 2782128"/>
                    <a:gd name="connsiteX83" fmla="*/ 4577 w 5487665"/>
                    <a:gd name="connsiteY83" fmla="*/ 1878138 h 2782128"/>
                    <a:gd name="connsiteX84" fmla="*/ 7378 w 5487665"/>
                    <a:gd name="connsiteY84" fmla="*/ 1896282 h 2782128"/>
                    <a:gd name="connsiteX85" fmla="*/ 8715 w 5487665"/>
                    <a:gd name="connsiteY85" fmla="*/ 1905323 h 2782128"/>
                    <a:gd name="connsiteX86" fmla="*/ 10562 w 5487665"/>
                    <a:gd name="connsiteY86" fmla="*/ 1914300 h 2782128"/>
                    <a:gd name="connsiteX87" fmla="*/ 14190 w 5487665"/>
                    <a:gd name="connsiteY87" fmla="*/ 1932254 h 2782128"/>
                    <a:gd name="connsiteX88" fmla="*/ 18710 w 5487665"/>
                    <a:gd name="connsiteY88" fmla="*/ 1950016 h 2782128"/>
                    <a:gd name="connsiteX89" fmla="*/ 20938 w 5487665"/>
                    <a:gd name="connsiteY89" fmla="*/ 1958929 h 2782128"/>
                    <a:gd name="connsiteX90" fmla="*/ 23676 w 5487665"/>
                    <a:gd name="connsiteY90" fmla="*/ 1967715 h 2782128"/>
                    <a:gd name="connsiteX91" fmla="*/ 29024 w 5487665"/>
                    <a:gd name="connsiteY91" fmla="*/ 1985287 h 2782128"/>
                    <a:gd name="connsiteX92" fmla="*/ 35263 w 5487665"/>
                    <a:gd name="connsiteY92" fmla="*/ 2002540 h 2782128"/>
                    <a:gd name="connsiteX93" fmla="*/ 38320 w 5487665"/>
                    <a:gd name="connsiteY93" fmla="*/ 2011199 h 2782128"/>
                    <a:gd name="connsiteX94" fmla="*/ 41885 w 5487665"/>
                    <a:gd name="connsiteY94" fmla="*/ 2019667 h 2782128"/>
                    <a:gd name="connsiteX95" fmla="*/ 48888 w 5487665"/>
                    <a:gd name="connsiteY95" fmla="*/ 2036602 h 2782128"/>
                    <a:gd name="connsiteX96" fmla="*/ 56719 w 5487665"/>
                    <a:gd name="connsiteY96" fmla="*/ 2053155 h 2782128"/>
                    <a:gd name="connsiteX97" fmla="*/ 60603 w 5487665"/>
                    <a:gd name="connsiteY97" fmla="*/ 2061431 h 2782128"/>
                    <a:gd name="connsiteX98" fmla="*/ 64932 w 5487665"/>
                    <a:gd name="connsiteY98" fmla="*/ 2069517 h 2782128"/>
                    <a:gd name="connsiteX99" fmla="*/ 73526 w 5487665"/>
                    <a:gd name="connsiteY99" fmla="*/ 2085688 h 2782128"/>
                    <a:gd name="connsiteX100" fmla="*/ 82886 w 5487665"/>
                    <a:gd name="connsiteY100" fmla="*/ 2101414 h 2782128"/>
                    <a:gd name="connsiteX101" fmla="*/ 87597 w 5487665"/>
                    <a:gd name="connsiteY101" fmla="*/ 2109244 h 2782128"/>
                    <a:gd name="connsiteX102" fmla="*/ 92690 w 5487665"/>
                    <a:gd name="connsiteY102" fmla="*/ 2116821 h 2782128"/>
                    <a:gd name="connsiteX103" fmla="*/ 102813 w 5487665"/>
                    <a:gd name="connsiteY103" fmla="*/ 2132037 h 2782128"/>
                    <a:gd name="connsiteX104" fmla="*/ 113636 w 5487665"/>
                    <a:gd name="connsiteY104" fmla="*/ 2146744 h 2782128"/>
                    <a:gd name="connsiteX105" fmla="*/ 119048 w 5487665"/>
                    <a:gd name="connsiteY105" fmla="*/ 2154129 h 2782128"/>
                    <a:gd name="connsiteX106" fmla="*/ 124841 w 5487665"/>
                    <a:gd name="connsiteY106" fmla="*/ 2161196 h 2782128"/>
                    <a:gd name="connsiteX107" fmla="*/ 136365 w 5487665"/>
                    <a:gd name="connsiteY107" fmla="*/ 2175393 h 2782128"/>
                    <a:gd name="connsiteX108" fmla="*/ 148589 w 5487665"/>
                    <a:gd name="connsiteY108" fmla="*/ 2188954 h 2782128"/>
                    <a:gd name="connsiteX109" fmla="*/ 154700 w 5487665"/>
                    <a:gd name="connsiteY109" fmla="*/ 2195766 h 2782128"/>
                    <a:gd name="connsiteX110" fmla="*/ 161194 w 5487665"/>
                    <a:gd name="connsiteY110" fmla="*/ 2202197 h 2782128"/>
                    <a:gd name="connsiteX111" fmla="*/ 173991 w 5487665"/>
                    <a:gd name="connsiteY111" fmla="*/ 2215184 h 2782128"/>
                    <a:gd name="connsiteX112" fmla="*/ 187552 w 5487665"/>
                    <a:gd name="connsiteY112" fmla="*/ 2227472 h 2782128"/>
                    <a:gd name="connsiteX113" fmla="*/ 194237 w 5487665"/>
                    <a:gd name="connsiteY113" fmla="*/ 2233648 h 2782128"/>
                    <a:gd name="connsiteX114" fmla="*/ 201304 w 5487665"/>
                    <a:gd name="connsiteY114" fmla="*/ 2239441 h 2782128"/>
                    <a:gd name="connsiteX115" fmla="*/ 215374 w 5487665"/>
                    <a:gd name="connsiteY115" fmla="*/ 2251092 h 2782128"/>
                    <a:gd name="connsiteX116" fmla="*/ 230081 w 5487665"/>
                    <a:gd name="connsiteY116" fmla="*/ 2262042 h 2782128"/>
                    <a:gd name="connsiteX117" fmla="*/ 244979 w 5487665"/>
                    <a:gd name="connsiteY117" fmla="*/ 2272738 h 2782128"/>
                    <a:gd name="connsiteX118" fmla="*/ 260259 w 5487665"/>
                    <a:gd name="connsiteY118" fmla="*/ 2282925 h 2782128"/>
                    <a:gd name="connsiteX119" fmla="*/ 264079 w 5487665"/>
                    <a:gd name="connsiteY119" fmla="*/ 2285471 h 2782128"/>
                    <a:gd name="connsiteX120" fmla="*/ 268026 w 5487665"/>
                    <a:gd name="connsiteY120" fmla="*/ 2287827 h 2782128"/>
                    <a:gd name="connsiteX121" fmla="*/ 275920 w 5487665"/>
                    <a:gd name="connsiteY121" fmla="*/ 2292539 h 2782128"/>
                    <a:gd name="connsiteX122" fmla="*/ 283815 w 5487665"/>
                    <a:gd name="connsiteY122" fmla="*/ 2297250 h 2782128"/>
                    <a:gd name="connsiteX123" fmla="*/ 291773 w 5487665"/>
                    <a:gd name="connsiteY123" fmla="*/ 2301833 h 2782128"/>
                    <a:gd name="connsiteX124" fmla="*/ 308072 w 5487665"/>
                    <a:gd name="connsiteY124" fmla="*/ 2310429 h 2782128"/>
                    <a:gd name="connsiteX125" fmla="*/ 316220 w 5487665"/>
                    <a:gd name="connsiteY125" fmla="*/ 2314694 h 2782128"/>
                    <a:gd name="connsiteX126" fmla="*/ 324561 w 5487665"/>
                    <a:gd name="connsiteY126" fmla="*/ 2318514 h 2782128"/>
                    <a:gd name="connsiteX127" fmla="*/ 341178 w 5487665"/>
                    <a:gd name="connsiteY127" fmla="*/ 2326345 h 2782128"/>
                    <a:gd name="connsiteX128" fmla="*/ 358177 w 5487665"/>
                    <a:gd name="connsiteY128" fmla="*/ 2333221 h 2782128"/>
                    <a:gd name="connsiteX129" fmla="*/ 366644 w 5487665"/>
                    <a:gd name="connsiteY129" fmla="*/ 2336723 h 2782128"/>
                    <a:gd name="connsiteX130" fmla="*/ 375302 w 5487665"/>
                    <a:gd name="connsiteY130" fmla="*/ 2339715 h 2782128"/>
                    <a:gd name="connsiteX131" fmla="*/ 392556 w 5487665"/>
                    <a:gd name="connsiteY131" fmla="*/ 2345763 h 2782128"/>
                    <a:gd name="connsiteX132" fmla="*/ 410065 w 5487665"/>
                    <a:gd name="connsiteY132" fmla="*/ 2350984 h 2782128"/>
                    <a:gd name="connsiteX133" fmla="*/ 445399 w 5487665"/>
                    <a:gd name="connsiteY133" fmla="*/ 2360088 h 2782128"/>
                    <a:gd name="connsiteX134" fmla="*/ 517595 w 5487665"/>
                    <a:gd name="connsiteY134" fmla="*/ 2370974 h 2782128"/>
                    <a:gd name="connsiteX135" fmla="*/ 663518 w 5487665"/>
                    <a:gd name="connsiteY135" fmla="*/ 2364799 h 2782128"/>
                    <a:gd name="connsiteX136" fmla="*/ 734760 w 5487665"/>
                    <a:gd name="connsiteY136" fmla="*/ 2347482 h 2782128"/>
                    <a:gd name="connsiteX137" fmla="*/ 743545 w 5487665"/>
                    <a:gd name="connsiteY137" fmla="*/ 2344808 h 2782128"/>
                    <a:gd name="connsiteX138" fmla="*/ 747875 w 5487665"/>
                    <a:gd name="connsiteY138" fmla="*/ 2343344 h 2782128"/>
                    <a:gd name="connsiteX139" fmla="*/ 752204 w 5487665"/>
                    <a:gd name="connsiteY139" fmla="*/ 2341752 h 2782128"/>
                    <a:gd name="connsiteX140" fmla="*/ 769458 w 5487665"/>
                    <a:gd name="connsiteY140" fmla="*/ 2335576 h 2782128"/>
                    <a:gd name="connsiteX141" fmla="*/ 786393 w 5487665"/>
                    <a:gd name="connsiteY141" fmla="*/ 2328637 h 2782128"/>
                    <a:gd name="connsiteX142" fmla="*/ 794860 w 5487665"/>
                    <a:gd name="connsiteY142" fmla="*/ 2325199 h 2782128"/>
                    <a:gd name="connsiteX143" fmla="*/ 803201 w 5487665"/>
                    <a:gd name="connsiteY143" fmla="*/ 2321315 h 2782128"/>
                    <a:gd name="connsiteX144" fmla="*/ 819818 w 5487665"/>
                    <a:gd name="connsiteY144" fmla="*/ 2313548 h 2782128"/>
                    <a:gd name="connsiteX145" fmla="*/ 835988 w 5487665"/>
                    <a:gd name="connsiteY145" fmla="*/ 2304953 h 2782128"/>
                    <a:gd name="connsiteX146" fmla="*/ 844074 w 5487665"/>
                    <a:gd name="connsiteY146" fmla="*/ 2300688 h 2782128"/>
                    <a:gd name="connsiteX147" fmla="*/ 851968 w 5487665"/>
                    <a:gd name="connsiteY147" fmla="*/ 2296040 h 2782128"/>
                    <a:gd name="connsiteX148" fmla="*/ 867694 w 5487665"/>
                    <a:gd name="connsiteY148" fmla="*/ 2286745 h 2782128"/>
                    <a:gd name="connsiteX149" fmla="*/ 882974 w 5487665"/>
                    <a:gd name="connsiteY149" fmla="*/ 2276685 h 2782128"/>
                    <a:gd name="connsiteX150" fmla="*/ 890614 w 5487665"/>
                    <a:gd name="connsiteY150" fmla="*/ 2271656 h 2782128"/>
                    <a:gd name="connsiteX151" fmla="*/ 897999 w 5487665"/>
                    <a:gd name="connsiteY151" fmla="*/ 2266244 h 2782128"/>
                    <a:gd name="connsiteX152" fmla="*/ 912769 w 5487665"/>
                    <a:gd name="connsiteY152" fmla="*/ 2255485 h 2782128"/>
                    <a:gd name="connsiteX153" fmla="*/ 926967 w 5487665"/>
                    <a:gd name="connsiteY153" fmla="*/ 2243961 h 2782128"/>
                    <a:gd name="connsiteX154" fmla="*/ 934097 w 5487665"/>
                    <a:gd name="connsiteY154" fmla="*/ 2238231 h 2782128"/>
                    <a:gd name="connsiteX155" fmla="*/ 940909 w 5487665"/>
                    <a:gd name="connsiteY155" fmla="*/ 2232183 h 2782128"/>
                    <a:gd name="connsiteX156" fmla="*/ 954534 w 5487665"/>
                    <a:gd name="connsiteY156" fmla="*/ 2220023 h 2782128"/>
                    <a:gd name="connsiteX157" fmla="*/ 967522 w 5487665"/>
                    <a:gd name="connsiteY157" fmla="*/ 2207226 h 2782128"/>
                    <a:gd name="connsiteX158" fmla="*/ 974016 w 5487665"/>
                    <a:gd name="connsiteY158" fmla="*/ 2200796 h 2782128"/>
                    <a:gd name="connsiteX159" fmla="*/ 975671 w 5487665"/>
                    <a:gd name="connsiteY159" fmla="*/ 2199204 h 2782128"/>
                    <a:gd name="connsiteX160" fmla="*/ 977199 w 5487665"/>
                    <a:gd name="connsiteY160" fmla="*/ 2197485 h 2782128"/>
                    <a:gd name="connsiteX161" fmla="*/ 980255 w 5487665"/>
                    <a:gd name="connsiteY161" fmla="*/ 2194111 h 2782128"/>
                    <a:gd name="connsiteX162" fmla="*/ 992607 w 5487665"/>
                    <a:gd name="connsiteY162" fmla="*/ 2180614 h 2782128"/>
                    <a:gd name="connsiteX163" fmla="*/ 998527 w 5487665"/>
                    <a:gd name="connsiteY163" fmla="*/ 2173674 h 2782128"/>
                    <a:gd name="connsiteX164" fmla="*/ 1004321 w 5487665"/>
                    <a:gd name="connsiteY164" fmla="*/ 2166607 h 2782128"/>
                    <a:gd name="connsiteX165" fmla="*/ 1010178 w 5487665"/>
                    <a:gd name="connsiteY165" fmla="*/ 2159604 h 2782128"/>
                    <a:gd name="connsiteX166" fmla="*/ 1013107 w 5487665"/>
                    <a:gd name="connsiteY166" fmla="*/ 2156039 h 2782128"/>
                    <a:gd name="connsiteX167" fmla="*/ 1015780 w 5487665"/>
                    <a:gd name="connsiteY167" fmla="*/ 2152346 h 2782128"/>
                    <a:gd name="connsiteX168" fmla="*/ 1026731 w 5487665"/>
                    <a:gd name="connsiteY168" fmla="*/ 2137639 h 2782128"/>
                    <a:gd name="connsiteX169" fmla="*/ 1029469 w 5487665"/>
                    <a:gd name="connsiteY169" fmla="*/ 2134011 h 2782128"/>
                    <a:gd name="connsiteX170" fmla="*/ 1032015 w 5487665"/>
                    <a:gd name="connsiteY170" fmla="*/ 2130191 h 2782128"/>
                    <a:gd name="connsiteX171" fmla="*/ 1037109 w 5487665"/>
                    <a:gd name="connsiteY171" fmla="*/ 2122551 h 2782128"/>
                    <a:gd name="connsiteX172" fmla="*/ 1042202 w 5487665"/>
                    <a:gd name="connsiteY172" fmla="*/ 2114911 h 2782128"/>
                    <a:gd name="connsiteX173" fmla="*/ 1047232 w 5487665"/>
                    <a:gd name="connsiteY173" fmla="*/ 2107207 h 2782128"/>
                    <a:gd name="connsiteX174" fmla="*/ 1056654 w 5487665"/>
                    <a:gd name="connsiteY174" fmla="*/ 2091354 h 2782128"/>
                    <a:gd name="connsiteX175" fmla="*/ 1061365 w 5487665"/>
                    <a:gd name="connsiteY175" fmla="*/ 2083460 h 2782128"/>
                    <a:gd name="connsiteX176" fmla="*/ 1065631 w 5487665"/>
                    <a:gd name="connsiteY176" fmla="*/ 2075311 h 2782128"/>
                    <a:gd name="connsiteX177" fmla="*/ 1074226 w 5487665"/>
                    <a:gd name="connsiteY177" fmla="*/ 2059012 h 2782128"/>
                    <a:gd name="connsiteX178" fmla="*/ 1082057 w 5487665"/>
                    <a:gd name="connsiteY178" fmla="*/ 2042395 h 2782128"/>
                    <a:gd name="connsiteX179" fmla="*/ 1089378 w 5487665"/>
                    <a:gd name="connsiteY179" fmla="*/ 2025587 h 2782128"/>
                    <a:gd name="connsiteX180" fmla="*/ 1092943 w 5487665"/>
                    <a:gd name="connsiteY180" fmla="*/ 2017120 h 2782128"/>
                    <a:gd name="connsiteX181" fmla="*/ 1096318 w 5487665"/>
                    <a:gd name="connsiteY181" fmla="*/ 2008589 h 2782128"/>
                    <a:gd name="connsiteX182" fmla="*/ 1102557 w 5487665"/>
                    <a:gd name="connsiteY182" fmla="*/ 1991399 h 2782128"/>
                    <a:gd name="connsiteX183" fmla="*/ 1104148 w 5487665"/>
                    <a:gd name="connsiteY183" fmla="*/ 1987133 h 2782128"/>
                    <a:gd name="connsiteX184" fmla="*/ 1105486 w 5487665"/>
                    <a:gd name="connsiteY184" fmla="*/ 1982740 h 2782128"/>
                    <a:gd name="connsiteX185" fmla="*/ 1108223 w 5487665"/>
                    <a:gd name="connsiteY185" fmla="*/ 1974018 h 2782128"/>
                    <a:gd name="connsiteX186" fmla="*/ 1118092 w 5487665"/>
                    <a:gd name="connsiteY186" fmla="*/ 1938875 h 2782128"/>
                    <a:gd name="connsiteX187" fmla="*/ 1121911 w 5487665"/>
                    <a:gd name="connsiteY187" fmla="*/ 1921048 h 2782128"/>
                    <a:gd name="connsiteX188" fmla="*/ 1123822 w 5487665"/>
                    <a:gd name="connsiteY188" fmla="*/ 1912135 h 2782128"/>
                    <a:gd name="connsiteX189" fmla="*/ 1125286 w 5487665"/>
                    <a:gd name="connsiteY189" fmla="*/ 1903094 h 2782128"/>
                    <a:gd name="connsiteX190" fmla="*/ 1126814 w 5487665"/>
                    <a:gd name="connsiteY190" fmla="*/ 1894118 h 2782128"/>
                    <a:gd name="connsiteX191" fmla="*/ 1128214 w 5487665"/>
                    <a:gd name="connsiteY191" fmla="*/ 1885077 h 2782128"/>
                    <a:gd name="connsiteX192" fmla="*/ 1130442 w 5487665"/>
                    <a:gd name="connsiteY192" fmla="*/ 1866932 h 2782128"/>
                    <a:gd name="connsiteX193" fmla="*/ 1127005 w 5487665"/>
                    <a:gd name="connsiteY193" fmla="*/ 1720947 h 2782128"/>
                    <a:gd name="connsiteX194" fmla="*/ 1125668 w 5487665"/>
                    <a:gd name="connsiteY194" fmla="*/ 1711843 h 2782128"/>
                    <a:gd name="connsiteX195" fmla="*/ 1123885 w 5487665"/>
                    <a:gd name="connsiteY195" fmla="*/ 1702866 h 2782128"/>
                    <a:gd name="connsiteX196" fmla="*/ 1122166 w 5487665"/>
                    <a:gd name="connsiteY196" fmla="*/ 1693825 h 2782128"/>
                    <a:gd name="connsiteX197" fmla="*/ 1120320 w 5487665"/>
                    <a:gd name="connsiteY197" fmla="*/ 1684848 h 2782128"/>
                    <a:gd name="connsiteX198" fmla="*/ 1116054 w 5487665"/>
                    <a:gd name="connsiteY198" fmla="*/ 1667022 h 2782128"/>
                    <a:gd name="connsiteX199" fmla="*/ 1114972 w 5487665"/>
                    <a:gd name="connsiteY199" fmla="*/ 1662565 h 2782128"/>
                    <a:gd name="connsiteX200" fmla="*/ 1113698 w 5487665"/>
                    <a:gd name="connsiteY200" fmla="*/ 1658172 h 2782128"/>
                    <a:gd name="connsiteX201" fmla="*/ 1111152 w 5487665"/>
                    <a:gd name="connsiteY201" fmla="*/ 1649323 h 2782128"/>
                    <a:gd name="connsiteX202" fmla="*/ 1108669 w 5487665"/>
                    <a:gd name="connsiteY202" fmla="*/ 1640473 h 2782128"/>
                    <a:gd name="connsiteX203" fmla="*/ 1105804 w 5487665"/>
                    <a:gd name="connsiteY203" fmla="*/ 1631751 h 2782128"/>
                    <a:gd name="connsiteX204" fmla="*/ 1100011 w 5487665"/>
                    <a:gd name="connsiteY204" fmla="*/ 1614370 h 2782128"/>
                    <a:gd name="connsiteX205" fmla="*/ 1086386 w 5487665"/>
                    <a:gd name="connsiteY205" fmla="*/ 1580309 h 2782128"/>
                    <a:gd name="connsiteX206" fmla="*/ 1070851 w 5487665"/>
                    <a:gd name="connsiteY206" fmla="*/ 1547075 h 2782128"/>
                    <a:gd name="connsiteX207" fmla="*/ 1062129 w 5487665"/>
                    <a:gd name="connsiteY207" fmla="*/ 1530968 h 2782128"/>
                    <a:gd name="connsiteX208" fmla="*/ 1057737 w 5487665"/>
                    <a:gd name="connsiteY208" fmla="*/ 1522946 h 2782128"/>
                    <a:gd name="connsiteX209" fmla="*/ 1052962 w 5487665"/>
                    <a:gd name="connsiteY209" fmla="*/ 1515115 h 2782128"/>
                    <a:gd name="connsiteX210" fmla="*/ 1048250 w 5487665"/>
                    <a:gd name="connsiteY210" fmla="*/ 1507284 h 2782128"/>
                    <a:gd name="connsiteX211" fmla="*/ 1043412 w 5487665"/>
                    <a:gd name="connsiteY211" fmla="*/ 1499517 h 2782128"/>
                    <a:gd name="connsiteX212" fmla="*/ 1033288 w 5487665"/>
                    <a:gd name="connsiteY212" fmla="*/ 1484301 h 2782128"/>
                    <a:gd name="connsiteX213" fmla="*/ 1028004 w 5487665"/>
                    <a:gd name="connsiteY213" fmla="*/ 1476852 h 2782128"/>
                    <a:gd name="connsiteX214" fmla="*/ 1022593 w 5487665"/>
                    <a:gd name="connsiteY214" fmla="*/ 1469467 h 2782128"/>
                    <a:gd name="connsiteX215" fmla="*/ 1017245 w 5487665"/>
                    <a:gd name="connsiteY215" fmla="*/ 1462082 h 2782128"/>
                    <a:gd name="connsiteX216" fmla="*/ 1011515 w 5487665"/>
                    <a:gd name="connsiteY216" fmla="*/ 1454951 h 2782128"/>
                    <a:gd name="connsiteX217" fmla="*/ 1000055 w 5487665"/>
                    <a:gd name="connsiteY217" fmla="*/ 1440690 h 2782128"/>
                    <a:gd name="connsiteX218" fmla="*/ 987958 w 5487665"/>
                    <a:gd name="connsiteY218" fmla="*/ 1427002 h 2782128"/>
                    <a:gd name="connsiteX219" fmla="*/ 975480 w 5487665"/>
                    <a:gd name="connsiteY219" fmla="*/ 1413695 h 2782128"/>
                    <a:gd name="connsiteX220" fmla="*/ 969177 w 5487665"/>
                    <a:gd name="connsiteY220" fmla="*/ 1407138 h 2782128"/>
                    <a:gd name="connsiteX221" fmla="*/ 965994 w 5487665"/>
                    <a:gd name="connsiteY221" fmla="*/ 1403827 h 2782128"/>
                    <a:gd name="connsiteX222" fmla="*/ 962683 w 5487665"/>
                    <a:gd name="connsiteY222" fmla="*/ 1400708 h 2782128"/>
                    <a:gd name="connsiteX223" fmla="*/ 949441 w 5487665"/>
                    <a:gd name="connsiteY223" fmla="*/ 1388165 h 2782128"/>
                    <a:gd name="connsiteX224" fmla="*/ 942565 w 5487665"/>
                    <a:gd name="connsiteY224" fmla="*/ 1382117 h 2782128"/>
                    <a:gd name="connsiteX225" fmla="*/ 935625 w 5487665"/>
                    <a:gd name="connsiteY225" fmla="*/ 1376133 h 2782128"/>
                    <a:gd name="connsiteX226" fmla="*/ 928750 w 5487665"/>
                    <a:gd name="connsiteY226" fmla="*/ 1370148 h 2782128"/>
                    <a:gd name="connsiteX227" fmla="*/ 921555 w 5487665"/>
                    <a:gd name="connsiteY227" fmla="*/ 1364482 h 2782128"/>
                    <a:gd name="connsiteX228" fmla="*/ 907167 w 5487665"/>
                    <a:gd name="connsiteY228" fmla="*/ 1353149 h 2782128"/>
                    <a:gd name="connsiteX229" fmla="*/ 898636 w 5487665"/>
                    <a:gd name="connsiteY229" fmla="*/ 1364609 h 2782128"/>
                    <a:gd name="connsiteX230" fmla="*/ 912642 w 5487665"/>
                    <a:gd name="connsiteY230" fmla="*/ 1375687 h 2782128"/>
                    <a:gd name="connsiteX231" fmla="*/ 919645 w 5487665"/>
                    <a:gd name="connsiteY231" fmla="*/ 1381226 h 2782128"/>
                    <a:gd name="connsiteX232" fmla="*/ 926330 w 5487665"/>
                    <a:gd name="connsiteY232" fmla="*/ 1387083 h 2782128"/>
                    <a:gd name="connsiteX233" fmla="*/ 933078 w 5487665"/>
                    <a:gd name="connsiteY233" fmla="*/ 1392877 h 2782128"/>
                    <a:gd name="connsiteX234" fmla="*/ 939764 w 5487665"/>
                    <a:gd name="connsiteY234" fmla="*/ 1398798 h 2782128"/>
                    <a:gd name="connsiteX235" fmla="*/ 952688 w 5487665"/>
                    <a:gd name="connsiteY235" fmla="*/ 1411022 h 2782128"/>
                    <a:gd name="connsiteX236" fmla="*/ 955935 w 5487665"/>
                    <a:gd name="connsiteY236" fmla="*/ 1414077 h 2782128"/>
                    <a:gd name="connsiteX237" fmla="*/ 958991 w 5487665"/>
                    <a:gd name="connsiteY237" fmla="*/ 1417324 h 2782128"/>
                    <a:gd name="connsiteX238" fmla="*/ 965166 w 5487665"/>
                    <a:gd name="connsiteY238" fmla="*/ 1423755 h 2782128"/>
                    <a:gd name="connsiteX239" fmla="*/ 977327 w 5487665"/>
                    <a:gd name="connsiteY239" fmla="*/ 1436742 h 2782128"/>
                    <a:gd name="connsiteX240" fmla="*/ 989105 w 5487665"/>
                    <a:gd name="connsiteY240" fmla="*/ 1450113 h 2782128"/>
                    <a:gd name="connsiteX241" fmla="*/ 1000246 w 5487665"/>
                    <a:gd name="connsiteY241" fmla="*/ 1463992 h 2782128"/>
                    <a:gd name="connsiteX242" fmla="*/ 1005785 w 5487665"/>
                    <a:gd name="connsiteY242" fmla="*/ 1470931 h 2782128"/>
                    <a:gd name="connsiteX243" fmla="*/ 1011005 w 5487665"/>
                    <a:gd name="connsiteY243" fmla="*/ 1478125 h 2782128"/>
                    <a:gd name="connsiteX244" fmla="*/ 1016290 w 5487665"/>
                    <a:gd name="connsiteY244" fmla="*/ 1485319 h 2782128"/>
                    <a:gd name="connsiteX245" fmla="*/ 1021447 w 5487665"/>
                    <a:gd name="connsiteY245" fmla="*/ 1492577 h 2782128"/>
                    <a:gd name="connsiteX246" fmla="*/ 1031315 w 5487665"/>
                    <a:gd name="connsiteY246" fmla="*/ 1507412 h 2782128"/>
                    <a:gd name="connsiteX247" fmla="*/ 1036026 w 5487665"/>
                    <a:gd name="connsiteY247" fmla="*/ 1514988 h 2782128"/>
                    <a:gd name="connsiteX248" fmla="*/ 1040610 w 5487665"/>
                    <a:gd name="connsiteY248" fmla="*/ 1522628 h 2782128"/>
                    <a:gd name="connsiteX249" fmla="*/ 1045258 w 5487665"/>
                    <a:gd name="connsiteY249" fmla="*/ 1530268 h 2782128"/>
                    <a:gd name="connsiteX250" fmla="*/ 1049523 w 5487665"/>
                    <a:gd name="connsiteY250" fmla="*/ 1538099 h 2782128"/>
                    <a:gd name="connsiteX251" fmla="*/ 1058054 w 5487665"/>
                    <a:gd name="connsiteY251" fmla="*/ 1553760 h 2782128"/>
                    <a:gd name="connsiteX252" fmla="*/ 1073143 w 5487665"/>
                    <a:gd name="connsiteY252" fmla="*/ 1586166 h 2782128"/>
                    <a:gd name="connsiteX253" fmla="*/ 1086450 w 5487665"/>
                    <a:gd name="connsiteY253" fmla="*/ 1619336 h 2782128"/>
                    <a:gd name="connsiteX254" fmla="*/ 1092116 w 5487665"/>
                    <a:gd name="connsiteY254" fmla="*/ 1636335 h 2782128"/>
                    <a:gd name="connsiteX255" fmla="*/ 1094917 w 5487665"/>
                    <a:gd name="connsiteY255" fmla="*/ 1644802 h 2782128"/>
                    <a:gd name="connsiteX256" fmla="*/ 1097337 w 5487665"/>
                    <a:gd name="connsiteY256" fmla="*/ 1653397 h 2782128"/>
                    <a:gd name="connsiteX257" fmla="*/ 1099820 w 5487665"/>
                    <a:gd name="connsiteY257" fmla="*/ 1661992 h 2782128"/>
                    <a:gd name="connsiteX258" fmla="*/ 1101093 w 5487665"/>
                    <a:gd name="connsiteY258" fmla="*/ 1666258 h 2782128"/>
                    <a:gd name="connsiteX259" fmla="*/ 1102111 w 5487665"/>
                    <a:gd name="connsiteY259" fmla="*/ 1670587 h 2782128"/>
                    <a:gd name="connsiteX260" fmla="*/ 1106250 w 5487665"/>
                    <a:gd name="connsiteY260" fmla="*/ 1687968 h 2782128"/>
                    <a:gd name="connsiteX261" fmla="*/ 1108032 w 5487665"/>
                    <a:gd name="connsiteY261" fmla="*/ 1696754 h 2782128"/>
                    <a:gd name="connsiteX262" fmla="*/ 1109687 w 5487665"/>
                    <a:gd name="connsiteY262" fmla="*/ 1705540 h 2782128"/>
                    <a:gd name="connsiteX263" fmla="*/ 1111406 w 5487665"/>
                    <a:gd name="connsiteY263" fmla="*/ 1714326 h 2782128"/>
                    <a:gd name="connsiteX264" fmla="*/ 1112680 w 5487665"/>
                    <a:gd name="connsiteY264" fmla="*/ 1723175 h 2782128"/>
                    <a:gd name="connsiteX265" fmla="*/ 1116054 w 5487665"/>
                    <a:gd name="connsiteY265" fmla="*/ 1865468 h 2782128"/>
                    <a:gd name="connsiteX266" fmla="*/ 1113890 w 5487665"/>
                    <a:gd name="connsiteY266" fmla="*/ 1883167 h 2782128"/>
                    <a:gd name="connsiteX267" fmla="*/ 1112489 w 5487665"/>
                    <a:gd name="connsiteY267" fmla="*/ 1891953 h 2782128"/>
                    <a:gd name="connsiteX268" fmla="*/ 1111025 w 5487665"/>
                    <a:gd name="connsiteY268" fmla="*/ 1900739 h 2782128"/>
                    <a:gd name="connsiteX269" fmla="*/ 1109561 w 5487665"/>
                    <a:gd name="connsiteY269" fmla="*/ 1909525 h 2782128"/>
                    <a:gd name="connsiteX270" fmla="*/ 1107714 w 5487665"/>
                    <a:gd name="connsiteY270" fmla="*/ 1918247 h 2782128"/>
                    <a:gd name="connsiteX271" fmla="*/ 1103958 w 5487665"/>
                    <a:gd name="connsiteY271" fmla="*/ 1935628 h 2782128"/>
                    <a:gd name="connsiteX272" fmla="*/ 1094344 w 5487665"/>
                    <a:gd name="connsiteY272" fmla="*/ 1969880 h 2782128"/>
                    <a:gd name="connsiteX273" fmla="*/ 1091670 w 5487665"/>
                    <a:gd name="connsiteY273" fmla="*/ 1978411 h 2782128"/>
                    <a:gd name="connsiteX274" fmla="*/ 1090397 w 5487665"/>
                    <a:gd name="connsiteY274" fmla="*/ 1982677 h 2782128"/>
                    <a:gd name="connsiteX275" fmla="*/ 1088869 w 5487665"/>
                    <a:gd name="connsiteY275" fmla="*/ 1986879 h 2782128"/>
                    <a:gd name="connsiteX276" fmla="*/ 1082757 w 5487665"/>
                    <a:gd name="connsiteY276" fmla="*/ 2003623 h 2782128"/>
                    <a:gd name="connsiteX277" fmla="*/ 1079446 w 5487665"/>
                    <a:gd name="connsiteY277" fmla="*/ 2011899 h 2782128"/>
                    <a:gd name="connsiteX278" fmla="*/ 1076009 w 5487665"/>
                    <a:gd name="connsiteY278" fmla="*/ 2020112 h 2782128"/>
                    <a:gd name="connsiteX279" fmla="*/ 1068878 w 5487665"/>
                    <a:gd name="connsiteY279" fmla="*/ 2036474 h 2782128"/>
                    <a:gd name="connsiteX280" fmla="*/ 1061238 w 5487665"/>
                    <a:gd name="connsiteY280" fmla="*/ 2052645 h 2782128"/>
                    <a:gd name="connsiteX281" fmla="*/ 1052834 w 5487665"/>
                    <a:gd name="connsiteY281" fmla="*/ 2068498 h 2782128"/>
                    <a:gd name="connsiteX282" fmla="*/ 1048632 w 5487665"/>
                    <a:gd name="connsiteY282" fmla="*/ 2076457 h 2782128"/>
                    <a:gd name="connsiteX283" fmla="*/ 1044048 w 5487665"/>
                    <a:gd name="connsiteY283" fmla="*/ 2084160 h 2782128"/>
                    <a:gd name="connsiteX284" fmla="*/ 1034880 w 5487665"/>
                    <a:gd name="connsiteY284" fmla="*/ 2099631 h 2782128"/>
                    <a:gd name="connsiteX285" fmla="*/ 1029978 w 5487665"/>
                    <a:gd name="connsiteY285" fmla="*/ 2107144 h 2782128"/>
                    <a:gd name="connsiteX286" fmla="*/ 1025012 w 5487665"/>
                    <a:gd name="connsiteY286" fmla="*/ 2114593 h 2782128"/>
                    <a:gd name="connsiteX287" fmla="*/ 1020046 w 5487665"/>
                    <a:gd name="connsiteY287" fmla="*/ 2122041 h 2782128"/>
                    <a:gd name="connsiteX288" fmla="*/ 1017563 w 5487665"/>
                    <a:gd name="connsiteY288" fmla="*/ 2125798 h 2782128"/>
                    <a:gd name="connsiteX289" fmla="*/ 1014890 w 5487665"/>
                    <a:gd name="connsiteY289" fmla="*/ 2129363 h 2782128"/>
                    <a:gd name="connsiteX290" fmla="*/ 1004257 w 5487665"/>
                    <a:gd name="connsiteY290" fmla="*/ 2143688 h 2782128"/>
                    <a:gd name="connsiteX291" fmla="*/ 1001647 w 5487665"/>
                    <a:gd name="connsiteY291" fmla="*/ 2147317 h 2782128"/>
                    <a:gd name="connsiteX292" fmla="*/ 998846 w 5487665"/>
                    <a:gd name="connsiteY292" fmla="*/ 2150755 h 2782128"/>
                    <a:gd name="connsiteX293" fmla="*/ 993179 w 5487665"/>
                    <a:gd name="connsiteY293" fmla="*/ 2157631 h 2782128"/>
                    <a:gd name="connsiteX294" fmla="*/ 987513 w 5487665"/>
                    <a:gd name="connsiteY294" fmla="*/ 2164506 h 2782128"/>
                    <a:gd name="connsiteX295" fmla="*/ 981783 w 5487665"/>
                    <a:gd name="connsiteY295" fmla="*/ 2171319 h 2782128"/>
                    <a:gd name="connsiteX296" fmla="*/ 969750 w 5487665"/>
                    <a:gd name="connsiteY296" fmla="*/ 2184434 h 2782128"/>
                    <a:gd name="connsiteX297" fmla="*/ 966758 w 5487665"/>
                    <a:gd name="connsiteY297" fmla="*/ 2187744 h 2782128"/>
                    <a:gd name="connsiteX298" fmla="*/ 965294 w 5487665"/>
                    <a:gd name="connsiteY298" fmla="*/ 2189400 h 2782128"/>
                    <a:gd name="connsiteX299" fmla="*/ 963702 w 5487665"/>
                    <a:gd name="connsiteY299" fmla="*/ 2190928 h 2782128"/>
                    <a:gd name="connsiteX300" fmla="*/ 957335 w 5487665"/>
                    <a:gd name="connsiteY300" fmla="*/ 2197167 h 2782128"/>
                    <a:gd name="connsiteX301" fmla="*/ 944666 w 5487665"/>
                    <a:gd name="connsiteY301" fmla="*/ 2209646 h 2782128"/>
                    <a:gd name="connsiteX302" fmla="*/ 931423 w 5487665"/>
                    <a:gd name="connsiteY302" fmla="*/ 2221487 h 2782128"/>
                    <a:gd name="connsiteX303" fmla="*/ 924802 w 5487665"/>
                    <a:gd name="connsiteY303" fmla="*/ 2227408 h 2782128"/>
                    <a:gd name="connsiteX304" fmla="*/ 917862 w 5487665"/>
                    <a:gd name="connsiteY304" fmla="*/ 2233011 h 2782128"/>
                    <a:gd name="connsiteX305" fmla="*/ 904047 w 5487665"/>
                    <a:gd name="connsiteY305" fmla="*/ 2244216 h 2782128"/>
                    <a:gd name="connsiteX306" fmla="*/ 889659 w 5487665"/>
                    <a:gd name="connsiteY306" fmla="*/ 2254721 h 2782128"/>
                    <a:gd name="connsiteX307" fmla="*/ 882464 w 5487665"/>
                    <a:gd name="connsiteY307" fmla="*/ 2260005 h 2782128"/>
                    <a:gd name="connsiteX308" fmla="*/ 875015 w 5487665"/>
                    <a:gd name="connsiteY308" fmla="*/ 2264907 h 2782128"/>
                    <a:gd name="connsiteX309" fmla="*/ 860118 w 5487665"/>
                    <a:gd name="connsiteY309" fmla="*/ 2274712 h 2782128"/>
                    <a:gd name="connsiteX310" fmla="*/ 844774 w 5487665"/>
                    <a:gd name="connsiteY310" fmla="*/ 2283816 h 2782128"/>
                    <a:gd name="connsiteX311" fmla="*/ 837071 w 5487665"/>
                    <a:gd name="connsiteY311" fmla="*/ 2288336 h 2782128"/>
                    <a:gd name="connsiteX312" fmla="*/ 829176 w 5487665"/>
                    <a:gd name="connsiteY312" fmla="*/ 2292475 h 2782128"/>
                    <a:gd name="connsiteX313" fmla="*/ 813387 w 5487665"/>
                    <a:gd name="connsiteY313" fmla="*/ 2300815 h 2782128"/>
                    <a:gd name="connsiteX314" fmla="*/ 797216 w 5487665"/>
                    <a:gd name="connsiteY314" fmla="*/ 2308391 h 2782128"/>
                    <a:gd name="connsiteX315" fmla="*/ 789130 w 5487665"/>
                    <a:gd name="connsiteY315" fmla="*/ 2312147 h 2782128"/>
                    <a:gd name="connsiteX316" fmla="*/ 780854 w 5487665"/>
                    <a:gd name="connsiteY316" fmla="*/ 2315522 h 2782128"/>
                    <a:gd name="connsiteX317" fmla="*/ 764300 w 5487665"/>
                    <a:gd name="connsiteY317" fmla="*/ 2322334 h 2782128"/>
                    <a:gd name="connsiteX318" fmla="*/ 747430 w 5487665"/>
                    <a:gd name="connsiteY318" fmla="*/ 2328319 h 2782128"/>
                    <a:gd name="connsiteX319" fmla="*/ 743227 w 5487665"/>
                    <a:gd name="connsiteY319" fmla="*/ 2329847 h 2782128"/>
                    <a:gd name="connsiteX320" fmla="*/ 738962 w 5487665"/>
                    <a:gd name="connsiteY320" fmla="*/ 2331247 h 2782128"/>
                    <a:gd name="connsiteX321" fmla="*/ 730367 w 5487665"/>
                    <a:gd name="connsiteY321" fmla="*/ 2333794 h 2782128"/>
                    <a:gd name="connsiteX322" fmla="*/ 660907 w 5487665"/>
                    <a:gd name="connsiteY322" fmla="*/ 2350665 h 2782128"/>
                    <a:gd name="connsiteX323" fmla="*/ 518678 w 5487665"/>
                    <a:gd name="connsiteY323" fmla="*/ 2356713 h 2782128"/>
                    <a:gd name="connsiteX324" fmla="*/ 448327 w 5487665"/>
                    <a:gd name="connsiteY324" fmla="*/ 2346145 h 2782128"/>
                    <a:gd name="connsiteX325" fmla="*/ 413884 w 5487665"/>
                    <a:gd name="connsiteY325" fmla="*/ 2337232 h 2782128"/>
                    <a:gd name="connsiteX326" fmla="*/ 396822 w 5487665"/>
                    <a:gd name="connsiteY326" fmla="*/ 2332202 h 2782128"/>
                    <a:gd name="connsiteX327" fmla="*/ 380014 w 5487665"/>
                    <a:gd name="connsiteY327" fmla="*/ 2326281 h 2782128"/>
                    <a:gd name="connsiteX328" fmla="*/ 371610 w 5487665"/>
                    <a:gd name="connsiteY328" fmla="*/ 2323353 h 2782128"/>
                    <a:gd name="connsiteX329" fmla="*/ 363333 w 5487665"/>
                    <a:gd name="connsiteY329" fmla="*/ 2319915 h 2782128"/>
                    <a:gd name="connsiteX330" fmla="*/ 346780 w 5487665"/>
                    <a:gd name="connsiteY330" fmla="*/ 2313230 h 2782128"/>
                    <a:gd name="connsiteX331" fmla="*/ 330609 w 5487665"/>
                    <a:gd name="connsiteY331" fmla="*/ 2305590 h 2782128"/>
                    <a:gd name="connsiteX332" fmla="*/ 322460 w 5487665"/>
                    <a:gd name="connsiteY332" fmla="*/ 2301833 h 2782128"/>
                    <a:gd name="connsiteX333" fmla="*/ 314502 w 5487665"/>
                    <a:gd name="connsiteY333" fmla="*/ 2297695 h 2782128"/>
                    <a:gd name="connsiteX334" fmla="*/ 298649 w 5487665"/>
                    <a:gd name="connsiteY334" fmla="*/ 2289291 h 2782128"/>
                    <a:gd name="connsiteX335" fmla="*/ 290882 w 5487665"/>
                    <a:gd name="connsiteY335" fmla="*/ 2284835 h 2782128"/>
                    <a:gd name="connsiteX336" fmla="*/ 283178 w 5487665"/>
                    <a:gd name="connsiteY336" fmla="*/ 2280187 h 2782128"/>
                    <a:gd name="connsiteX337" fmla="*/ 275475 w 5487665"/>
                    <a:gd name="connsiteY337" fmla="*/ 2275603 h 2782128"/>
                    <a:gd name="connsiteX338" fmla="*/ 271591 w 5487665"/>
                    <a:gd name="connsiteY338" fmla="*/ 2273311 h 2782128"/>
                    <a:gd name="connsiteX339" fmla="*/ 267898 w 5487665"/>
                    <a:gd name="connsiteY339" fmla="*/ 2270828 h 2782128"/>
                    <a:gd name="connsiteX340" fmla="*/ 253001 w 5487665"/>
                    <a:gd name="connsiteY340" fmla="*/ 2260896 h 2782128"/>
                    <a:gd name="connsiteX341" fmla="*/ 238485 w 5487665"/>
                    <a:gd name="connsiteY341" fmla="*/ 2250455 h 2782128"/>
                    <a:gd name="connsiteX342" fmla="*/ 224160 w 5487665"/>
                    <a:gd name="connsiteY342" fmla="*/ 2239759 h 2782128"/>
                    <a:gd name="connsiteX343" fmla="*/ 210408 w 5487665"/>
                    <a:gd name="connsiteY343" fmla="*/ 2228363 h 2782128"/>
                    <a:gd name="connsiteX344" fmla="*/ 203532 w 5487665"/>
                    <a:gd name="connsiteY344" fmla="*/ 2222697 h 2782128"/>
                    <a:gd name="connsiteX345" fmla="*/ 196975 w 5487665"/>
                    <a:gd name="connsiteY345" fmla="*/ 2216649 h 2782128"/>
                    <a:gd name="connsiteX346" fmla="*/ 183796 w 5487665"/>
                    <a:gd name="connsiteY346" fmla="*/ 2204679 h 2782128"/>
                    <a:gd name="connsiteX347" fmla="*/ 171318 w 5487665"/>
                    <a:gd name="connsiteY347" fmla="*/ 2192010 h 2782128"/>
                    <a:gd name="connsiteX348" fmla="*/ 165014 w 5487665"/>
                    <a:gd name="connsiteY348" fmla="*/ 2185707 h 2782128"/>
                    <a:gd name="connsiteX349" fmla="*/ 159094 w 5487665"/>
                    <a:gd name="connsiteY349" fmla="*/ 2179086 h 2782128"/>
                    <a:gd name="connsiteX350" fmla="*/ 147188 w 5487665"/>
                    <a:gd name="connsiteY350" fmla="*/ 2165907 h 2782128"/>
                    <a:gd name="connsiteX351" fmla="*/ 135983 w 5487665"/>
                    <a:gd name="connsiteY351" fmla="*/ 2152092 h 2782128"/>
                    <a:gd name="connsiteX352" fmla="*/ 130317 w 5487665"/>
                    <a:gd name="connsiteY352" fmla="*/ 2145216 h 2782128"/>
                    <a:gd name="connsiteX353" fmla="*/ 125033 w 5487665"/>
                    <a:gd name="connsiteY353" fmla="*/ 2138021 h 2782128"/>
                    <a:gd name="connsiteX354" fmla="*/ 114464 w 5487665"/>
                    <a:gd name="connsiteY354" fmla="*/ 2123697 h 2782128"/>
                    <a:gd name="connsiteX355" fmla="*/ 104595 w 5487665"/>
                    <a:gd name="connsiteY355" fmla="*/ 2108862 h 2782128"/>
                    <a:gd name="connsiteX356" fmla="*/ 99630 w 5487665"/>
                    <a:gd name="connsiteY356" fmla="*/ 2101477 h 2782128"/>
                    <a:gd name="connsiteX357" fmla="*/ 95046 w 5487665"/>
                    <a:gd name="connsiteY357" fmla="*/ 2093837 h 2782128"/>
                    <a:gd name="connsiteX358" fmla="*/ 85878 w 5487665"/>
                    <a:gd name="connsiteY358" fmla="*/ 2078494 h 2782128"/>
                    <a:gd name="connsiteX359" fmla="*/ 77537 w 5487665"/>
                    <a:gd name="connsiteY359" fmla="*/ 2062705 h 2782128"/>
                    <a:gd name="connsiteX360" fmla="*/ 73336 w 5487665"/>
                    <a:gd name="connsiteY360" fmla="*/ 2054874 h 2782128"/>
                    <a:gd name="connsiteX361" fmla="*/ 69515 w 5487665"/>
                    <a:gd name="connsiteY361" fmla="*/ 2046788 h 2782128"/>
                    <a:gd name="connsiteX362" fmla="*/ 61876 w 5487665"/>
                    <a:gd name="connsiteY362" fmla="*/ 2030617 h 2782128"/>
                    <a:gd name="connsiteX363" fmla="*/ 55064 w 5487665"/>
                    <a:gd name="connsiteY363" fmla="*/ 2014064 h 2782128"/>
                    <a:gd name="connsiteX364" fmla="*/ 51626 w 5487665"/>
                    <a:gd name="connsiteY364" fmla="*/ 2005851 h 2782128"/>
                    <a:gd name="connsiteX365" fmla="*/ 48634 w 5487665"/>
                    <a:gd name="connsiteY365" fmla="*/ 1997447 h 2782128"/>
                    <a:gd name="connsiteX366" fmla="*/ 42521 w 5487665"/>
                    <a:gd name="connsiteY366" fmla="*/ 1980639 h 2782128"/>
                    <a:gd name="connsiteX367" fmla="*/ 37365 w 5487665"/>
                    <a:gd name="connsiteY367" fmla="*/ 1963513 h 2782128"/>
                    <a:gd name="connsiteX368" fmla="*/ 34690 w 5487665"/>
                    <a:gd name="connsiteY368" fmla="*/ 1954982 h 2782128"/>
                    <a:gd name="connsiteX369" fmla="*/ 32526 w 5487665"/>
                    <a:gd name="connsiteY369" fmla="*/ 1946324 h 2782128"/>
                    <a:gd name="connsiteX370" fmla="*/ 28070 w 5487665"/>
                    <a:gd name="connsiteY370" fmla="*/ 1929006 h 2782128"/>
                    <a:gd name="connsiteX371" fmla="*/ 24568 w 5487665"/>
                    <a:gd name="connsiteY371" fmla="*/ 1911498 h 2782128"/>
                    <a:gd name="connsiteX372" fmla="*/ 22785 w 5487665"/>
                    <a:gd name="connsiteY372" fmla="*/ 1902712 h 2782128"/>
                    <a:gd name="connsiteX373" fmla="*/ 21448 w 5487665"/>
                    <a:gd name="connsiteY373" fmla="*/ 1893863 h 2782128"/>
                    <a:gd name="connsiteX374" fmla="*/ 18710 w 5487665"/>
                    <a:gd name="connsiteY374" fmla="*/ 1876228 h 2782128"/>
                    <a:gd name="connsiteX375" fmla="*/ 16865 w 5487665"/>
                    <a:gd name="connsiteY375" fmla="*/ 1858465 h 2782128"/>
                    <a:gd name="connsiteX376" fmla="*/ 15909 w 5487665"/>
                    <a:gd name="connsiteY376" fmla="*/ 1849552 h 2782128"/>
                    <a:gd name="connsiteX377" fmla="*/ 15463 w 5487665"/>
                    <a:gd name="connsiteY377" fmla="*/ 1840638 h 2782128"/>
                    <a:gd name="connsiteX378" fmla="*/ 14445 w 5487665"/>
                    <a:gd name="connsiteY378" fmla="*/ 1822812 h 2782128"/>
                    <a:gd name="connsiteX379" fmla="*/ 14318 w 5487665"/>
                    <a:gd name="connsiteY379" fmla="*/ 1804986 h 2782128"/>
                    <a:gd name="connsiteX380" fmla="*/ 14318 w 5487665"/>
                    <a:gd name="connsiteY380" fmla="*/ 1796072 h 2782128"/>
                    <a:gd name="connsiteX381" fmla="*/ 14699 w 5487665"/>
                    <a:gd name="connsiteY381" fmla="*/ 1787159 h 2782128"/>
                    <a:gd name="connsiteX382" fmla="*/ 15400 w 5487665"/>
                    <a:gd name="connsiteY382" fmla="*/ 1769333 h 2782128"/>
                    <a:gd name="connsiteX383" fmla="*/ 16991 w 5487665"/>
                    <a:gd name="connsiteY383" fmla="*/ 1751570 h 2782128"/>
                    <a:gd name="connsiteX384" fmla="*/ 17819 w 5487665"/>
                    <a:gd name="connsiteY384" fmla="*/ 1742720 h 2782128"/>
                    <a:gd name="connsiteX385" fmla="*/ 19093 w 5487665"/>
                    <a:gd name="connsiteY385" fmla="*/ 1733934 h 2782128"/>
                    <a:gd name="connsiteX386" fmla="*/ 21512 w 5487665"/>
                    <a:gd name="connsiteY386" fmla="*/ 1716299 h 2782128"/>
                    <a:gd name="connsiteX387" fmla="*/ 24823 w 5487665"/>
                    <a:gd name="connsiteY387" fmla="*/ 1698791 h 2782128"/>
                    <a:gd name="connsiteX388" fmla="*/ 26478 w 5487665"/>
                    <a:gd name="connsiteY388" fmla="*/ 1690069 h 2782128"/>
                    <a:gd name="connsiteX389" fmla="*/ 28579 w 5487665"/>
                    <a:gd name="connsiteY389" fmla="*/ 1681410 h 2782128"/>
                    <a:gd name="connsiteX390" fmla="*/ 32717 w 5487665"/>
                    <a:gd name="connsiteY390" fmla="*/ 1664093 h 2782128"/>
                    <a:gd name="connsiteX391" fmla="*/ 37810 w 5487665"/>
                    <a:gd name="connsiteY391" fmla="*/ 1647031 h 2782128"/>
                    <a:gd name="connsiteX392" fmla="*/ 40293 w 5487665"/>
                    <a:gd name="connsiteY392" fmla="*/ 1638499 h 2782128"/>
                    <a:gd name="connsiteX393" fmla="*/ 43285 w 5487665"/>
                    <a:gd name="connsiteY393" fmla="*/ 1630095 h 2782128"/>
                    <a:gd name="connsiteX394" fmla="*/ 49143 w 5487665"/>
                    <a:gd name="connsiteY394" fmla="*/ 1613224 h 2782128"/>
                    <a:gd name="connsiteX395" fmla="*/ 55828 w 5487665"/>
                    <a:gd name="connsiteY395" fmla="*/ 1596671 h 2782128"/>
                    <a:gd name="connsiteX396" fmla="*/ 70407 w 5487665"/>
                    <a:gd name="connsiteY396" fmla="*/ 1564010 h 2782128"/>
                    <a:gd name="connsiteX397" fmla="*/ 72317 w 5487665"/>
                    <a:gd name="connsiteY397" fmla="*/ 1559936 h 2782128"/>
                    <a:gd name="connsiteX398" fmla="*/ 74482 w 5487665"/>
                    <a:gd name="connsiteY398" fmla="*/ 1555989 h 2782128"/>
                    <a:gd name="connsiteX399" fmla="*/ 78684 w 5487665"/>
                    <a:gd name="connsiteY399" fmla="*/ 1548094 h 2782128"/>
                    <a:gd name="connsiteX400" fmla="*/ 82886 w 5487665"/>
                    <a:gd name="connsiteY400" fmla="*/ 1540136 h 2782128"/>
                    <a:gd name="connsiteX401" fmla="*/ 84987 w 5487665"/>
                    <a:gd name="connsiteY401" fmla="*/ 1536125 h 2782128"/>
                    <a:gd name="connsiteX402" fmla="*/ 86323 w 5487665"/>
                    <a:gd name="connsiteY402" fmla="*/ 1533706 h 2782128"/>
                    <a:gd name="connsiteX403" fmla="*/ 87851 w 5487665"/>
                    <a:gd name="connsiteY403" fmla="*/ 1531031 h 2782128"/>
                    <a:gd name="connsiteX404" fmla="*/ 112045 w 5487665"/>
                    <a:gd name="connsiteY404" fmla="*/ 1487994 h 2782128"/>
                    <a:gd name="connsiteX405" fmla="*/ 305780 w 5487665"/>
                    <a:gd name="connsiteY405" fmla="*/ 1143816 h 2782128"/>
                    <a:gd name="connsiteX406" fmla="*/ 693186 w 5487665"/>
                    <a:gd name="connsiteY406" fmla="*/ 455462 h 2782128"/>
                    <a:gd name="connsiteX407" fmla="*/ 705283 w 5487665"/>
                    <a:gd name="connsiteY407" fmla="*/ 433943 h 2782128"/>
                    <a:gd name="connsiteX408" fmla="*/ 708339 w 5487665"/>
                    <a:gd name="connsiteY408" fmla="*/ 428595 h 2782128"/>
                    <a:gd name="connsiteX409" fmla="*/ 709867 w 5487665"/>
                    <a:gd name="connsiteY409" fmla="*/ 425921 h 2782128"/>
                    <a:gd name="connsiteX410" fmla="*/ 711140 w 5487665"/>
                    <a:gd name="connsiteY410" fmla="*/ 423692 h 2782128"/>
                    <a:gd name="connsiteX411" fmla="*/ 716106 w 5487665"/>
                    <a:gd name="connsiteY411" fmla="*/ 415225 h 2782128"/>
                    <a:gd name="connsiteX412" fmla="*/ 721008 w 5487665"/>
                    <a:gd name="connsiteY412" fmla="*/ 406757 h 2782128"/>
                    <a:gd name="connsiteX413" fmla="*/ 726165 w 5487665"/>
                    <a:gd name="connsiteY413" fmla="*/ 398417 h 2782128"/>
                    <a:gd name="connsiteX414" fmla="*/ 731258 w 5487665"/>
                    <a:gd name="connsiteY414" fmla="*/ 390077 h 2782128"/>
                    <a:gd name="connsiteX415" fmla="*/ 736606 w 5487665"/>
                    <a:gd name="connsiteY415" fmla="*/ 381864 h 2782128"/>
                    <a:gd name="connsiteX416" fmla="*/ 782255 w 5487665"/>
                    <a:gd name="connsiteY416" fmla="*/ 318325 h 2782128"/>
                    <a:gd name="connsiteX417" fmla="*/ 890678 w 5487665"/>
                    <a:gd name="connsiteY417" fmla="*/ 206210 h 2782128"/>
                    <a:gd name="connsiteX418" fmla="*/ 1162085 w 5487665"/>
                    <a:gd name="connsiteY418" fmla="*/ 54494 h 2782128"/>
                    <a:gd name="connsiteX419" fmla="*/ 1470927 w 5487665"/>
                    <a:gd name="connsiteY419" fmla="*/ 16168 h 2782128"/>
                    <a:gd name="connsiteX420" fmla="*/ 1770666 w 5487665"/>
                    <a:gd name="connsiteY420" fmla="*/ 97660 h 2782128"/>
                    <a:gd name="connsiteX421" fmla="*/ 1903791 w 5487665"/>
                    <a:gd name="connsiteY421" fmla="*/ 180234 h 2782128"/>
                    <a:gd name="connsiteX422" fmla="*/ 2018071 w 5487665"/>
                    <a:gd name="connsiteY422" fmla="*/ 286365 h 2782128"/>
                    <a:gd name="connsiteX423" fmla="*/ 2175199 w 5487665"/>
                    <a:gd name="connsiteY423" fmla="*/ 554589 h 2782128"/>
                    <a:gd name="connsiteX424" fmla="*/ 2219765 w 5487665"/>
                    <a:gd name="connsiteY424" fmla="*/ 862604 h 2782128"/>
                    <a:gd name="connsiteX425" fmla="*/ 2144448 w 5487665"/>
                    <a:gd name="connsiteY425" fmla="*/ 1163935 h 2782128"/>
                    <a:gd name="connsiteX426" fmla="*/ 2135917 w 5487665"/>
                    <a:gd name="connsiteY426" fmla="*/ 1181570 h 2782128"/>
                    <a:gd name="connsiteX427" fmla="*/ 2126940 w 5487665"/>
                    <a:gd name="connsiteY427" fmla="*/ 1199015 h 2782128"/>
                    <a:gd name="connsiteX428" fmla="*/ 2117517 w 5487665"/>
                    <a:gd name="connsiteY428" fmla="*/ 1216268 h 2782128"/>
                    <a:gd name="connsiteX429" fmla="*/ 2105612 w 5487665"/>
                    <a:gd name="connsiteY429" fmla="*/ 1237532 h 2782128"/>
                    <a:gd name="connsiteX430" fmla="*/ 2057162 w 5487665"/>
                    <a:gd name="connsiteY430" fmla="*/ 1323609 h 2782128"/>
                    <a:gd name="connsiteX431" fmla="*/ 1960327 w 5487665"/>
                    <a:gd name="connsiteY431" fmla="*/ 1495697 h 2782128"/>
                    <a:gd name="connsiteX432" fmla="*/ 1863491 w 5487665"/>
                    <a:gd name="connsiteY432" fmla="*/ 1667786 h 2782128"/>
                    <a:gd name="connsiteX433" fmla="*/ 1839298 w 5487665"/>
                    <a:gd name="connsiteY433" fmla="*/ 1710824 h 2782128"/>
                    <a:gd name="connsiteX434" fmla="*/ 1826946 w 5487665"/>
                    <a:gd name="connsiteY434" fmla="*/ 1732852 h 2782128"/>
                    <a:gd name="connsiteX435" fmla="*/ 1810775 w 5487665"/>
                    <a:gd name="connsiteY435" fmla="*/ 1763603 h 2782128"/>
                    <a:gd name="connsiteX436" fmla="*/ 1795941 w 5487665"/>
                    <a:gd name="connsiteY436" fmla="*/ 1795181 h 2782128"/>
                    <a:gd name="connsiteX437" fmla="*/ 1789129 w 5487665"/>
                    <a:gd name="connsiteY437" fmla="*/ 1811352 h 2782128"/>
                    <a:gd name="connsiteX438" fmla="*/ 1785819 w 5487665"/>
                    <a:gd name="connsiteY438" fmla="*/ 1819438 h 2782128"/>
                    <a:gd name="connsiteX439" fmla="*/ 1782699 w 5487665"/>
                    <a:gd name="connsiteY439" fmla="*/ 1827651 h 2782128"/>
                    <a:gd name="connsiteX440" fmla="*/ 1760861 w 5487665"/>
                    <a:gd name="connsiteY440" fmla="*/ 1894754 h 2782128"/>
                    <a:gd name="connsiteX441" fmla="*/ 1745836 w 5487665"/>
                    <a:gd name="connsiteY441" fmla="*/ 1964023 h 2782128"/>
                    <a:gd name="connsiteX442" fmla="*/ 1737942 w 5487665"/>
                    <a:gd name="connsiteY442" fmla="*/ 2034564 h 2782128"/>
                    <a:gd name="connsiteX443" fmla="*/ 1737050 w 5487665"/>
                    <a:gd name="connsiteY443" fmla="*/ 2052327 h 2782128"/>
                    <a:gd name="connsiteX444" fmla="*/ 1736669 w 5487665"/>
                    <a:gd name="connsiteY444" fmla="*/ 2070090 h 2782128"/>
                    <a:gd name="connsiteX445" fmla="*/ 1737305 w 5487665"/>
                    <a:gd name="connsiteY445" fmla="*/ 2105552 h 2782128"/>
                    <a:gd name="connsiteX446" fmla="*/ 1743863 w 5487665"/>
                    <a:gd name="connsiteY446" fmla="*/ 2176030 h 2782128"/>
                    <a:gd name="connsiteX447" fmla="*/ 1777733 w 5487665"/>
                    <a:gd name="connsiteY447" fmla="*/ 2312593 h 2782128"/>
                    <a:gd name="connsiteX448" fmla="*/ 1804600 w 5487665"/>
                    <a:gd name="connsiteY448" fmla="*/ 2377405 h 2782128"/>
                    <a:gd name="connsiteX449" fmla="*/ 1837643 w 5487665"/>
                    <a:gd name="connsiteY449" fmla="*/ 2439224 h 2782128"/>
                    <a:gd name="connsiteX450" fmla="*/ 2025457 w 5487665"/>
                    <a:gd name="connsiteY450" fmla="*/ 2646266 h 2782128"/>
                    <a:gd name="connsiteX451" fmla="*/ 2084538 w 5487665"/>
                    <a:gd name="connsiteY451" fmla="*/ 2685293 h 2782128"/>
                    <a:gd name="connsiteX452" fmla="*/ 2147440 w 5487665"/>
                    <a:gd name="connsiteY452" fmla="*/ 2718208 h 2782128"/>
                    <a:gd name="connsiteX453" fmla="*/ 2281520 w 5487665"/>
                    <a:gd name="connsiteY453" fmla="*/ 2763920 h 2782128"/>
                    <a:gd name="connsiteX454" fmla="*/ 2420503 w 5487665"/>
                    <a:gd name="connsiteY454" fmla="*/ 2781810 h 2782128"/>
                    <a:gd name="connsiteX455" fmla="*/ 2437820 w 5487665"/>
                    <a:gd name="connsiteY455" fmla="*/ 2782128 h 2782128"/>
                    <a:gd name="connsiteX456" fmla="*/ 2442149 w 5487665"/>
                    <a:gd name="connsiteY456" fmla="*/ 2782128 h 2782128"/>
                    <a:gd name="connsiteX457" fmla="*/ 2445332 w 5487665"/>
                    <a:gd name="connsiteY457" fmla="*/ 2782128 h 2782128"/>
                    <a:gd name="connsiteX458" fmla="*/ 5487666 w 5487665"/>
                    <a:gd name="connsiteY458" fmla="*/ 2782128 h 2782128"/>
                    <a:gd name="connsiteX459" fmla="*/ 5487666 w 5487665"/>
                    <a:gd name="connsiteY459" fmla="*/ 2767867 h 2782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</a:cxnLst>
                  <a:rect l="l" t="t" r="r" b="b"/>
                  <a:pathLst>
                    <a:path w="5487665" h="2782128">
                      <a:moveTo>
                        <a:pt x="5487539" y="2767995"/>
                      </a:moveTo>
                      <a:lnTo>
                        <a:pt x="2441958" y="2767995"/>
                      </a:lnTo>
                      <a:cubicBezTo>
                        <a:pt x="2441958" y="2767995"/>
                        <a:pt x="2437693" y="2767995"/>
                        <a:pt x="2437693" y="2767995"/>
                      </a:cubicBezTo>
                      <a:lnTo>
                        <a:pt x="2420694" y="2767676"/>
                      </a:lnTo>
                      <a:cubicBezTo>
                        <a:pt x="2375300" y="2766212"/>
                        <a:pt x="2329461" y="2760609"/>
                        <a:pt x="2284449" y="2750105"/>
                      </a:cubicBezTo>
                      <a:cubicBezTo>
                        <a:pt x="2239437" y="2739727"/>
                        <a:pt x="2195317" y="2724702"/>
                        <a:pt x="2153170" y="2705347"/>
                      </a:cubicBezTo>
                      <a:cubicBezTo>
                        <a:pt x="2132161" y="2695607"/>
                        <a:pt x="2111469" y="2684974"/>
                        <a:pt x="2091606" y="2673132"/>
                      </a:cubicBezTo>
                      <a:cubicBezTo>
                        <a:pt x="2071678" y="2661291"/>
                        <a:pt x="2052387" y="2648558"/>
                        <a:pt x="2033733" y="2634933"/>
                      </a:cubicBezTo>
                      <a:cubicBezTo>
                        <a:pt x="1959308" y="2580117"/>
                        <a:pt x="1896724" y="2510594"/>
                        <a:pt x="1849676" y="2432030"/>
                      </a:cubicBezTo>
                      <a:cubicBezTo>
                        <a:pt x="1837960" y="2412357"/>
                        <a:pt x="1827074" y="2392175"/>
                        <a:pt x="1817333" y="2371420"/>
                      </a:cubicBezTo>
                      <a:cubicBezTo>
                        <a:pt x="1807592" y="2350665"/>
                        <a:pt x="1798806" y="2329465"/>
                        <a:pt x="1791039" y="2307882"/>
                      </a:cubicBezTo>
                      <a:cubicBezTo>
                        <a:pt x="1775696" y="2264589"/>
                        <a:pt x="1764427" y="2219768"/>
                        <a:pt x="1757869" y="2174056"/>
                      </a:cubicBezTo>
                      <a:cubicBezTo>
                        <a:pt x="1754495" y="2151200"/>
                        <a:pt x="1752394" y="2128153"/>
                        <a:pt x="1751439" y="2105043"/>
                      </a:cubicBezTo>
                      <a:cubicBezTo>
                        <a:pt x="1750866" y="2093455"/>
                        <a:pt x="1750866" y="2081868"/>
                        <a:pt x="1750802" y="2070281"/>
                      </a:cubicBezTo>
                      <a:lnTo>
                        <a:pt x="1751184" y="2052900"/>
                      </a:lnTo>
                      <a:cubicBezTo>
                        <a:pt x="1751311" y="2047106"/>
                        <a:pt x="1751758" y="2041313"/>
                        <a:pt x="1752012" y="2035520"/>
                      </a:cubicBezTo>
                      <a:cubicBezTo>
                        <a:pt x="1753413" y="2012409"/>
                        <a:pt x="1755895" y="1989298"/>
                        <a:pt x="1759716" y="1966442"/>
                      </a:cubicBezTo>
                      <a:cubicBezTo>
                        <a:pt x="1763536" y="1943586"/>
                        <a:pt x="1768247" y="1920857"/>
                        <a:pt x="1774422" y="1898574"/>
                      </a:cubicBezTo>
                      <a:cubicBezTo>
                        <a:pt x="1780534" y="1876291"/>
                        <a:pt x="1787538" y="1854263"/>
                        <a:pt x="1795814" y="1832871"/>
                      </a:cubicBezTo>
                      <a:lnTo>
                        <a:pt x="1798870" y="1824786"/>
                      </a:lnTo>
                      <a:lnTo>
                        <a:pt x="1802117" y="1816827"/>
                      </a:lnTo>
                      <a:cubicBezTo>
                        <a:pt x="1804346" y="1811543"/>
                        <a:pt x="1806510" y="1806195"/>
                        <a:pt x="1808802" y="1800975"/>
                      </a:cubicBezTo>
                      <a:cubicBezTo>
                        <a:pt x="1813513" y="1790597"/>
                        <a:pt x="1818224" y="1780156"/>
                        <a:pt x="1823382" y="1770033"/>
                      </a:cubicBezTo>
                      <a:cubicBezTo>
                        <a:pt x="1828347" y="1759783"/>
                        <a:pt x="1833822" y="1749851"/>
                        <a:pt x="1839234" y="1739919"/>
                      </a:cubicBezTo>
                      <a:lnTo>
                        <a:pt x="1851585" y="1717955"/>
                      </a:lnTo>
                      <a:lnTo>
                        <a:pt x="1875778" y="1674916"/>
                      </a:lnTo>
                      <a:lnTo>
                        <a:pt x="1972614" y="1502828"/>
                      </a:lnTo>
                      <a:lnTo>
                        <a:pt x="2069449" y="1330739"/>
                      </a:lnTo>
                      <a:lnTo>
                        <a:pt x="2117900" y="1244663"/>
                      </a:lnTo>
                      <a:lnTo>
                        <a:pt x="2129868" y="1223398"/>
                      </a:lnTo>
                      <a:lnTo>
                        <a:pt x="2139482" y="1205827"/>
                      </a:lnTo>
                      <a:lnTo>
                        <a:pt x="2148586" y="1188064"/>
                      </a:lnTo>
                      <a:lnTo>
                        <a:pt x="2157245" y="1170110"/>
                      </a:lnTo>
                      <a:cubicBezTo>
                        <a:pt x="2202511" y="1073911"/>
                        <a:pt x="2228678" y="969435"/>
                        <a:pt x="2233899" y="863432"/>
                      </a:cubicBezTo>
                      <a:cubicBezTo>
                        <a:pt x="2239246" y="757492"/>
                        <a:pt x="2223712" y="650343"/>
                        <a:pt x="2188569" y="550005"/>
                      </a:cubicBezTo>
                      <a:cubicBezTo>
                        <a:pt x="2153489" y="449604"/>
                        <a:pt x="2098927" y="356270"/>
                        <a:pt x="2028640" y="277006"/>
                      </a:cubicBezTo>
                      <a:cubicBezTo>
                        <a:pt x="1993496" y="237342"/>
                        <a:pt x="1954533" y="201117"/>
                        <a:pt x="1912322" y="168965"/>
                      </a:cubicBezTo>
                      <a:cubicBezTo>
                        <a:pt x="1870176" y="136814"/>
                        <a:pt x="1824591" y="108610"/>
                        <a:pt x="1776841" y="84927"/>
                      </a:cubicBezTo>
                      <a:cubicBezTo>
                        <a:pt x="1681470" y="37623"/>
                        <a:pt x="1577567" y="9419"/>
                        <a:pt x="1471755" y="2034"/>
                      </a:cubicBezTo>
                      <a:cubicBezTo>
                        <a:pt x="1366006" y="-5479"/>
                        <a:pt x="1258538" y="7891"/>
                        <a:pt x="1157500" y="40997"/>
                      </a:cubicBezTo>
                      <a:cubicBezTo>
                        <a:pt x="1056463" y="74040"/>
                        <a:pt x="961983" y="126755"/>
                        <a:pt x="881254" y="195387"/>
                      </a:cubicBezTo>
                      <a:cubicBezTo>
                        <a:pt x="840891" y="229703"/>
                        <a:pt x="803901" y="267966"/>
                        <a:pt x="770922" y="309476"/>
                      </a:cubicBezTo>
                      <a:cubicBezTo>
                        <a:pt x="754433" y="330231"/>
                        <a:pt x="738898" y="351814"/>
                        <a:pt x="724446" y="374160"/>
                      </a:cubicBezTo>
                      <a:lnTo>
                        <a:pt x="719034" y="382501"/>
                      </a:lnTo>
                      <a:lnTo>
                        <a:pt x="713814" y="391032"/>
                      </a:lnTo>
                      <a:lnTo>
                        <a:pt x="708593" y="399563"/>
                      </a:lnTo>
                      <a:lnTo>
                        <a:pt x="703564" y="408221"/>
                      </a:lnTo>
                      <a:lnTo>
                        <a:pt x="698534" y="416880"/>
                      </a:lnTo>
                      <a:lnTo>
                        <a:pt x="697261" y="419108"/>
                      </a:lnTo>
                      <a:lnTo>
                        <a:pt x="695733" y="421782"/>
                      </a:lnTo>
                      <a:lnTo>
                        <a:pt x="692676" y="427130"/>
                      </a:lnTo>
                      <a:lnTo>
                        <a:pt x="680580" y="448649"/>
                      </a:lnTo>
                      <a:lnTo>
                        <a:pt x="293173" y="1137004"/>
                      </a:lnTo>
                      <a:lnTo>
                        <a:pt x="99439" y="1481181"/>
                      </a:lnTo>
                      <a:lnTo>
                        <a:pt x="75246" y="1524219"/>
                      </a:lnTo>
                      <a:lnTo>
                        <a:pt x="73718" y="1526893"/>
                      </a:lnTo>
                      <a:cubicBezTo>
                        <a:pt x="73209" y="1527848"/>
                        <a:pt x="72699" y="1528676"/>
                        <a:pt x="72381" y="1529313"/>
                      </a:cubicBezTo>
                      <a:lnTo>
                        <a:pt x="70279" y="1533387"/>
                      </a:lnTo>
                      <a:lnTo>
                        <a:pt x="66014" y="1541537"/>
                      </a:lnTo>
                      <a:lnTo>
                        <a:pt x="61685" y="1549686"/>
                      </a:lnTo>
                      <a:lnTo>
                        <a:pt x="59520" y="1553760"/>
                      </a:lnTo>
                      <a:cubicBezTo>
                        <a:pt x="58820" y="1555097"/>
                        <a:pt x="58247" y="1556562"/>
                        <a:pt x="57546" y="1557899"/>
                      </a:cubicBezTo>
                      <a:cubicBezTo>
                        <a:pt x="52581" y="1569040"/>
                        <a:pt x="46851" y="1579927"/>
                        <a:pt x="42585" y="1591387"/>
                      </a:cubicBezTo>
                      <a:cubicBezTo>
                        <a:pt x="40357" y="1597053"/>
                        <a:pt x="37874" y="1602656"/>
                        <a:pt x="35709" y="1608386"/>
                      </a:cubicBezTo>
                      <a:lnTo>
                        <a:pt x="29724" y="1625639"/>
                      </a:lnTo>
                      <a:lnTo>
                        <a:pt x="26669" y="1634234"/>
                      </a:lnTo>
                      <a:lnTo>
                        <a:pt x="24122" y="1643020"/>
                      </a:lnTo>
                      <a:lnTo>
                        <a:pt x="18901" y="1660528"/>
                      </a:lnTo>
                      <a:lnTo>
                        <a:pt x="14699" y="1678291"/>
                      </a:lnTo>
                      <a:lnTo>
                        <a:pt x="12535" y="1687140"/>
                      </a:lnTo>
                      <a:cubicBezTo>
                        <a:pt x="11898" y="1690133"/>
                        <a:pt x="11452" y="1693125"/>
                        <a:pt x="10880" y="1696117"/>
                      </a:cubicBezTo>
                      <a:lnTo>
                        <a:pt x="7441" y="1714071"/>
                      </a:lnTo>
                      <a:cubicBezTo>
                        <a:pt x="6551" y="1720119"/>
                        <a:pt x="5787" y="1726167"/>
                        <a:pt x="4959" y="1732152"/>
                      </a:cubicBezTo>
                      <a:lnTo>
                        <a:pt x="3685" y="1741192"/>
                      </a:lnTo>
                      <a:cubicBezTo>
                        <a:pt x="3304" y="1744185"/>
                        <a:pt x="3176" y="1747241"/>
                        <a:pt x="2858" y="1750297"/>
                      </a:cubicBezTo>
                      <a:lnTo>
                        <a:pt x="1202" y="1768505"/>
                      </a:lnTo>
                      <a:cubicBezTo>
                        <a:pt x="821" y="1774617"/>
                        <a:pt x="757" y="1780665"/>
                        <a:pt x="438" y="1786777"/>
                      </a:cubicBezTo>
                      <a:lnTo>
                        <a:pt x="57" y="1795945"/>
                      </a:lnTo>
                      <a:cubicBezTo>
                        <a:pt x="-71" y="1799001"/>
                        <a:pt x="57" y="1802057"/>
                        <a:pt x="57" y="1805113"/>
                      </a:cubicBezTo>
                      <a:lnTo>
                        <a:pt x="184" y="1823385"/>
                      </a:lnTo>
                      <a:cubicBezTo>
                        <a:pt x="438" y="1829497"/>
                        <a:pt x="948" y="1835545"/>
                        <a:pt x="1202" y="1841657"/>
                      </a:cubicBezTo>
                      <a:lnTo>
                        <a:pt x="1712" y="1850825"/>
                      </a:lnTo>
                      <a:cubicBezTo>
                        <a:pt x="1902" y="1853881"/>
                        <a:pt x="2349" y="1856873"/>
                        <a:pt x="2666" y="1859929"/>
                      </a:cubicBezTo>
                      <a:lnTo>
                        <a:pt x="4577" y="1878138"/>
                      </a:lnTo>
                      <a:lnTo>
                        <a:pt x="7378" y="1896282"/>
                      </a:lnTo>
                      <a:lnTo>
                        <a:pt x="8715" y="1905323"/>
                      </a:lnTo>
                      <a:cubicBezTo>
                        <a:pt x="9288" y="1908315"/>
                        <a:pt x="9988" y="1911308"/>
                        <a:pt x="10562" y="1914300"/>
                      </a:cubicBezTo>
                      <a:lnTo>
                        <a:pt x="14190" y="1932254"/>
                      </a:lnTo>
                      <a:lnTo>
                        <a:pt x="18710" y="1950016"/>
                      </a:lnTo>
                      <a:lnTo>
                        <a:pt x="20938" y="1958929"/>
                      </a:lnTo>
                      <a:lnTo>
                        <a:pt x="23676" y="1967715"/>
                      </a:lnTo>
                      <a:lnTo>
                        <a:pt x="29024" y="1985287"/>
                      </a:lnTo>
                      <a:lnTo>
                        <a:pt x="35263" y="2002540"/>
                      </a:lnTo>
                      <a:lnTo>
                        <a:pt x="38320" y="2011199"/>
                      </a:lnTo>
                      <a:lnTo>
                        <a:pt x="41885" y="2019667"/>
                      </a:lnTo>
                      <a:lnTo>
                        <a:pt x="48888" y="2036602"/>
                      </a:lnTo>
                      <a:lnTo>
                        <a:pt x="56719" y="2053155"/>
                      </a:lnTo>
                      <a:cubicBezTo>
                        <a:pt x="58056" y="2055892"/>
                        <a:pt x="59265" y="2058694"/>
                        <a:pt x="60603" y="2061431"/>
                      </a:cubicBezTo>
                      <a:lnTo>
                        <a:pt x="64932" y="2069517"/>
                      </a:lnTo>
                      <a:cubicBezTo>
                        <a:pt x="67861" y="2074865"/>
                        <a:pt x="70598" y="2080340"/>
                        <a:pt x="73526" y="2085688"/>
                      </a:cubicBezTo>
                      <a:lnTo>
                        <a:pt x="82886" y="2101414"/>
                      </a:lnTo>
                      <a:cubicBezTo>
                        <a:pt x="84478" y="2104024"/>
                        <a:pt x="85942" y="2106698"/>
                        <a:pt x="87597" y="2109244"/>
                      </a:cubicBezTo>
                      <a:lnTo>
                        <a:pt x="92690" y="2116821"/>
                      </a:lnTo>
                      <a:cubicBezTo>
                        <a:pt x="96064" y="2121851"/>
                        <a:pt x="99375" y="2127007"/>
                        <a:pt x="102813" y="2132037"/>
                      </a:cubicBezTo>
                      <a:lnTo>
                        <a:pt x="113636" y="2146744"/>
                      </a:lnTo>
                      <a:cubicBezTo>
                        <a:pt x="115483" y="2149163"/>
                        <a:pt x="117138" y="2151710"/>
                        <a:pt x="119048" y="2154129"/>
                      </a:cubicBezTo>
                      <a:lnTo>
                        <a:pt x="124841" y="2161196"/>
                      </a:lnTo>
                      <a:lnTo>
                        <a:pt x="136365" y="2175393"/>
                      </a:lnTo>
                      <a:lnTo>
                        <a:pt x="148589" y="2188954"/>
                      </a:lnTo>
                      <a:lnTo>
                        <a:pt x="154700" y="2195766"/>
                      </a:lnTo>
                      <a:lnTo>
                        <a:pt x="161194" y="2202197"/>
                      </a:lnTo>
                      <a:lnTo>
                        <a:pt x="173991" y="2215184"/>
                      </a:lnTo>
                      <a:lnTo>
                        <a:pt x="187552" y="2227472"/>
                      </a:lnTo>
                      <a:lnTo>
                        <a:pt x="194237" y="2233648"/>
                      </a:lnTo>
                      <a:cubicBezTo>
                        <a:pt x="196529" y="2235621"/>
                        <a:pt x="198949" y="2237531"/>
                        <a:pt x="201304" y="2239441"/>
                      </a:cubicBezTo>
                      <a:lnTo>
                        <a:pt x="215374" y="2251092"/>
                      </a:lnTo>
                      <a:cubicBezTo>
                        <a:pt x="220149" y="2254848"/>
                        <a:pt x="225179" y="2258350"/>
                        <a:pt x="230081" y="2262042"/>
                      </a:cubicBezTo>
                      <a:cubicBezTo>
                        <a:pt x="234984" y="2265671"/>
                        <a:pt x="239759" y="2269492"/>
                        <a:pt x="244979" y="2272738"/>
                      </a:cubicBezTo>
                      <a:lnTo>
                        <a:pt x="260259" y="2282925"/>
                      </a:lnTo>
                      <a:cubicBezTo>
                        <a:pt x="261532" y="2283753"/>
                        <a:pt x="262806" y="2284644"/>
                        <a:pt x="264079" y="2285471"/>
                      </a:cubicBezTo>
                      <a:lnTo>
                        <a:pt x="268026" y="2287827"/>
                      </a:lnTo>
                      <a:lnTo>
                        <a:pt x="275920" y="2292539"/>
                      </a:lnTo>
                      <a:lnTo>
                        <a:pt x="283815" y="2297250"/>
                      </a:lnTo>
                      <a:cubicBezTo>
                        <a:pt x="286425" y="2298841"/>
                        <a:pt x="289036" y="2300497"/>
                        <a:pt x="291773" y="2301833"/>
                      </a:cubicBezTo>
                      <a:lnTo>
                        <a:pt x="308072" y="2310429"/>
                      </a:lnTo>
                      <a:cubicBezTo>
                        <a:pt x="310809" y="2311829"/>
                        <a:pt x="313420" y="2313421"/>
                        <a:pt x="316220" y="2314694"/>
                      </a:cubicBezTo>
                      <a:lnTo>
                        <a:pt x="324561" y="2318514"/>
                      </a:lnTo>
                      <a:lnTo>
                        <a:pt x="341178" y="2326345"/>
                      </a:lnTo>
                      <a:lnTo>
                        <a:pt x="358177" y="2333221"/>
                      </a:lnTo>
                      <a:lnTo>
                        <a:pt x="366644" y="2336723"/>
                      </a:lnTo>
                      <a:cubicBezTo>
                        <a:pt x="369509" y="2337805"/>
                        <a:pt x="372374" y="2338696"/>
                        <a:pt x="375302" y="2339715"/>
                      </a:cubicBezTo>
                      <a:lnTo>
                        <a:pt x="392556" y="2345763"/>
                      </a:lnTo>
                      <a:cubicBezTo>
                        <a:pt x="398349" y="2347673"/>
                        <a:pt x="404271" y="2349201"/>
                        <a:pt x="410065" y="2350984"/>
                      </a:cubicBezTo>
                      <a:cubicBezTo>
                        <a:pt x="421651" y="2354803"/>
                        <a:pt x="433621" y="2357095"/>
                        <a:pt x="445399" y="2360088"/>
                      </a:cubicBezTo>
                      <a:cubicBezTo>
                        <a:pt x="469210" y="2364926"/>
                        <a:pt x="493275" y="2369256"/>
                        <a:pt x="517595" y="2370974"/>
                      </a:cubicBezTo>
                      <a:cubicBezTo>
                        <a:pt x="566109" y="2375559"/>
                        <a:pt x="615323" y="2372821"/>
                        <a:pt x="663518" y="2364799"/>
                      </a:cubicBezTo>
                      <a:cubicBezTo>
                        <a:pt x="687520" y="2360215"/>
                        <a:pt x="711522" y="2355122"/>
                        <a:pt x="734760" y="2347482"/>
                      </a:cubicBezTo>
                      <a:lnTo>
                        <a:pt x="743545" y="2344808"/>
                      </a:lnTo>
                      <a:cubicBezTo>
                        <a:pt x="745010" y="2344426"/>
                        <a:pt x="746474" y="2343916"/>
                        <a:pt x="747875" y="2343344"/>
                      </a:cubicBezTo>
                      <a:lnTo>
                        <a:pt x="752204" y="2341752"/>
                      </a:lnTo>
                      <a:lnTo>
                        <a:pt x="769458" y="2335576"/>
                      </a:lnTo>
                      <a:cubicBezTo>
                        <a:pt x="775188" y="2333412"/>
                        <a:pt x="780727" y="2330865"/>
                        <a:pt x="786393" y="2328637"/>
                      </a:cubicBezTo>
                      <a:lnTo>
                        <a:pt x="794860" y="2325199"/>
                      </a:lnTo>
                      <a:cubicBezTo>
                        <a:pt x="797725" y="2324053"/>
                        <a:pt x="800399" y="2322589"/>
                        <a:pt x="803201" y="2321315"/>
                      </a:cubicBezTo>
                      <a:lnTo>
                        <a:pt x="819818" y="2313548"/>
                      </a:lnTo>
                      <a:cubicBezTo>
                        <a:pt x="825293" y="2310811"/>
                        <a:pt x="830577" y="2307818"/>
                        <a:pt x="835988" y="2304953"/>
                      </a:cubicBezTo>
                      <a:lnTo>
                        <a:pt x="844074" y="2300688"/>
                      </a:lnTo>
                      <a:cubicBezTo>
                        <a:pt x="846748" y="2299223"/>
                        <a:pt x="849295" y="2297568"/>
                        <a:pt x="851968" y="2296040"/>
                      </a:cubicBezTo>
                      <a:lnTo>
                        <a:pt x="867694" y="2286745"/>
                      </a:lnTo>
                      <a:cubicBezTo>
                        <a:pt x="872851" y="2283434"/>
                        <a:pt x="877817" y="2279996"/>
                        <a:pt x="882974" y="2276685"/>
                      </a:cubicBezTo>
                      <a:lnTo>
                        <a:pt x="890614" y="2271656"/>
                      </a:lnTo>
                      <a:cubicBezTo>
                        <a:pt x="893160" y="2269937"/>
                        <a:pt x="895516" y="2268027"/>
                        <a:pt x="897999" y="2266244"/>
                      </a:cubicBezTo>
                      <a:lnTo>
                        <a:pt x="912769" y="2255485"/>
                      </a:lnTo>
                      <a:cubicBezTo>
                        <a:pt x="917544" y="2251729"/>
                        <a:pt x="922192" y="2247781"/>
                        <a:pt x="926967" y="2243961"/>
                      </a:cubicBezTo>
                      <a:lnTo>
                        <a:pt x="934097" y="2238231"/>
                      </a:lnTo>
                      <a:cubicBezTo>
                        <a:pt x="936453" y="2236321"/>
                        <a:pt x="938617" y="2234157"/>
                        <a:pt x="940909" y="2232183"/>
                      </a:cubicBezTo>
                      <a:lnTo>
                        <a:pt x="954534" y="2220023"/>
                      </a:lnTo>
                      <a:cubicBezTo>
                        <a:pt x="958991" y="2215885"/>
                        <a:pt x="963192" y="2211428"/>
                        <a:pt x="967522" y="2207226"/>
                      </a:cubicBezTo>
                      <a:lnTo>
                        <a:pt x="974016" y="2200796"/>
                      </a:lnTo>
                      <a:lnTo>
                        <a:pt x="975671" y="2199204"/>
                      </a:lnTo>
                      <a:lnTo>
                        <a:pt x="977199" y="2197485"/>
                      </a:lnTo>
                      <a:lnTo>
                        <a:pt x="980255" y="2194111"/>
                      </a:lnTo>
                      <a:lnTo>
                        <a:pt x="992607" y="2180614"/>
                      </a:lnTo>
                      <a:cubicBezTo>
                        <a:pt x="994771" y="2178449"/>
                        <a:pt x="996554" y="2175966"/>
                        <a:pt x="998527" y="2173674"/>
                      </a:cubicBezTo>
                      <a:lnTo>
                        <a:pt x="1004321" y="2166607"/>
                      </a:lnTo>
                      <a:lnTo>
                        <a:pt x="1010178" y="2159604"/>
                      </a:lnTo>
                      <a:cubicBezTo>
                        <a:pt x="1011133" y="2158395"/>
                        <a:pt x="1012152" y="2157312"/>
                        <a:pt x="1013107" y="2156039"/>
                      </a:cubicBezTo>
                      <a:lnTo>
                        <a:pt x="1015780" y="2152346"/>
                      </a:lnTo>
                      <a:lnTo>
                        <a:pt x="1026731" y="2137639"/>
                      </a:lnTo>
                      <a:lnTo>
                        <a:pt x="1029469" y="2134011"/>
                      </a:lnTo>
                      <a:cubicBezTo>
                        <a:pt x="1030360" y="2132737"/>
                        <a:pt x="1031188" y="2131464"/>
                        <a:pt x="1032015" y="2130191"/>
                      </a:cubicBezTo>
                      <a:lnTo>
                        <a:pt x="1037109" y="2122551"/>
                      </a:lnTo>
                      <a:lnTo>
                        <a:pt x="1042202" y="2114911"/>
                      </a:lnTo>
                      <a:cubicBezTo>
                        <a:pt x="1043857" y="2112364"/>
                        <a:pt x="1045704" y="2109881"/>
                        <a:pt x="1047232" y="2107207"/>
                      </a:cubicBezTo>
                      <a:lnTo>
                        <a:pt x="1056654" y="2091354"/>
                      </a:lnTo>
                      <a:cubicBezTo>
                        <a:pt x="1058182" y="2088680"/>
                        <a:pt x="1059901" y="2086134"/>
                        <a:pt x="1061365" y="2083460"/>
                      </a:cubicBezTo>
                      <a:lnTo>
                        <a:pt x="1065631" y="2075311"/>
                      </a:lnTo>
                      <a:cubicBezTo>
                        <a:pt x="1068432" y="2069899"/>
                        <a:pt x="1071488" y="2064551"/>
                        <a:pt x="1074226" y="2059012"/>
                      </a:cubicBezTo>
                      <a:lnTo>
                        <a:pt x="1082057" y="2042395"/>
                      </a:lnTo>
                      <a:cubicBezTo>
                        <a:pt x="1084858" y="2036920"/>
                        <a:pt x="1087023" y="2031254"/>
                        <a:pt x="1089378" y="2025587"/>
                      </a:cubicBezTo>
                      <a:lnTo>
                        <a:pt x="1092943" y="2017120"/>
                      </a:lnTo>
                      <a:cubicBezTo>
                        <a:pt x="1094153" y="2014319"/>
                        <a:pt x="1095363" y="2011518"/>
                        <a:pt x="1096318" y="2008589"/>
                      </a:cubicBezTo>
                      <a:lnTo>
                        <a:pt x="1102557" y="1991399"/>
                      </a:lnTo>
                      <a:cubicBezTo>
                        <a:pt x="1103067" y="1989935"/>
                        <a:pt x="1103639" y="1988534"/>
                        <a:pt x="1104148" y="1987133"/>
                      </a:cubicBezTo>
                      <a:lnTo>
                        <a:pt x="1105486" y="1982740"/>
                      </a:lnTo>
                      <a:lnTo>
                        <a:pt x="1108223" y="1974018"/>
                      </a:lnTo>
                      <a:cubicBezTo>
                        <a:pt x="1112234" y="1962495"/>
                        <a:pt x="1114781" y="1950589"/>
                        <a:pt x="1118092" y="1938875"/>
                      </a:cubicBezTo>
                      <a:lnTo>
                        <a:pt x="1121911" y="1921048"/>
                      </a:lnTo>
                      <a:cubicBezTo>
                        <a:pt x="1122548" y="1918056"/>
                        <a:pt x="1123248" y="1915127"/>
                        <a:pt x="1123822" y="1912135"/>
                      </a:cubicBezTo>
                      <a:lnTo>
                        <a:pt x="1125286" y="1903094"/>
                      </a:lnTo>
                      <a:lnTo>
                        <a:pt x="1126814" y="1894118"/>
                      </a:lnTo>
                      <a:cubicBezTo>
                        <a:pt x="1127323" y="1891125"/>
                        <a:pt x="1127959" y="1888133"/>
                        <a:pt x="1128214" y="1885077"/>
                      </a:cubicBezTo>
                      <a:lnTo>
                        <a:pt x="1130442" y="1866932"/>
                      </a:lnTo>
                      <a:cubicBezTo>
                        <a:pt x="1135472" y="1818483"/>
                        <a:pt x="1134581" y="1769269"/>
                        <a:pt x="1127005" y="1720947"/>
                      </a:cubicBezTo>
                      <a:lnTo>
                        <a:pt x="1125668" y="1711843"/>
                      </a:lnTo>
                      <a:lnTo>
                        <a:pt x="1123885" y="1702866"/>
                      </a:lnTo>
                      <a:lnTo>
                        <a:pt x="1122166" y="1693825"/>
                      </a:lnTo>
                      <a:cubicBezTo>
                        <a:pt x="1121593" y="1690833"/>
                        <a:pt x="1121147" y="1687777"/>
                        <a:pt x="1120320" y="1684848"/>
                      </a:cubicBezTo>
                      <a:lnTo>
                        <a:pt x="1116054" y="1667022"/>
                      </a:lnTo>
                      <a:cubicBezTo>
                        <a:pt x="1115672" y="1665557"/>
                        <a:pt x="1115417" y="1664029"/>
                        <a:pt x="1114972" y="1662565"/>
                      </a:cubicBezTo>
                      <a:lnTo>
                        <a:pt x="1113698" y="1658172"/>
                      </a:lnTo>
                      <a:lnTo>
                        <a:pt x="1111152" y="1649323"/>
                      </a:lnTo>
                      <a:lnTo>
                        <a:pt x="1108669" y="1640473"/>
                      </a:lnTo>
                      <a:cubicBezTo>
                        <a:pt x="1107842" y="1637545"/>
                        <a:pt x="1106759" y="1634680"/>
                        <a:pt x="1105804" y="1631751"/>
                      </a:cubicBezTo>
                      <a:cubicBezTo>
                        <a:pt x="1103831" y="1625957"/>
                        <a:pt x="1101984" y="1620100"/>
                        <a:pt x="1100011" y="1614370"/>
                      </a:cubicBezTo>
                      <a:cubicBezTo>
                        <a:pt x="1095490" y="1602974"/>
                        <a:pt x="1091543" y="1591451"/>
                        <a:pt x="1086386" y="1580309"/>
                      </a:cubicBezTo>
                      <a:cubicBezTo>
                        <a:pt x="1081802" y="1568976"/>
                        <a:pt x="1076072" y="1558153"/>
                        <a:pt x="1070851" y="1547075"/>
                      </a:cubicBezTo>
                      <a:lnTo>
                        <a:pt x="1062129" y="1530968"/>
                      </a:lnTo>
                      <a:cubicBezTo>
                        <a:pt x="1060665" y="1528294"/>
                        <a:pt x="1059328" y="1525556"/>
                        <a:pt x="1057737" y="1522946"/>
                      </a:cubicBezTo>
                      <a:lnTo>
                        <a:pt x="1052962" y="1515115"/>
                      </a:lnTo>
                      <a:lnTo>
                        <a:pt x="1048250" y="1507284"/>
                      </a:lnTo>
                      <a:cubicBezTo>
                        <a:pt x="1046723" y="1504674"/>
                        <a:pt x="1045131" y="1502000"/>
                        <a:pt x="1043412" y="1499517"/>
                      </a:cubicBezTo>
                      <a:lnTo>
                        <a:pt x="1033288" y="1484301"/>
                      </a:lnTo>
                      <a:cubicBezTo>
                        <a:pt x="1031697" y="1481691"/>
                        <a:pt x="1029787" y="1479335"/>
                        <a:pt x="1028004" y="1476852"/>
                      </a:cubicBezTo>
                      <a:lnTo>
                        <a:pt x="1022593" y="1469467"/>
                      </a:lnTo>
                      <a:lnTo>
                        <a:pt x="1017245" y="1462082"/>
                      </a:lnTo>
                      <a:cubicBezTo>
                        <a:pt x="1015399" y="1459662"/>
                        <a:pt x="1013425" y="1457307"/>
                        <a:pt x="1011515" y="1454951"/>
                      </a:cubicBezTo>
                      <a:lnTo>
                        <a:pt x="1000055" y="1440690"/>
                      </a:lnTo>
                      <a:lnTo>
                        <a:pt x="987958" y="1427002"/>
                      </a:lnTo>
                      <a:cubicBezTo>
                        <a:pt x="984075" y="1422291"/>
                        <a:pt x="979682" y="1418088"/>
                        <a:pt x="975480" y="1413695"/>
                      </a:cubicBezTo>
                      <a:lnTo>
                        <a:pt x="969177" y="1407138"/>
                      </a:lnTo>
                      <a:lnTo>
                        <a:pt x="965994" y="1403827"/>
                      </a:lnTo>
                      <a:lnTo>
                        <a:pt x="962683" y="1400708"/>
                      </a:lnTo>
                      <a:lnTo>
                        <a:pt x="949441" y="1388165"/>
                      </a:lnTo>
                      <a:cubicBezTo>
                        <a:pt x="947276" y="1386001"/>
                        <a:pt x="944857" y="1384154"/>
                        <a:pt x="942565" y="1382117"/>
                      </a:cubicBezTo>
                      <a:lnTo>
                        <a:pt x="935625" y="1376133"/>
                      </a:lnTo>
                      <a:lnTo>
                        <a:pt x="928750" y="1370148"/>
                      </a:lnTo>
                      <a:cubicBezTo>
                        <a:pt x="926458" y="1368175"/>
                        <a:pt x="923975" y="1366392"/>
                        <a:pt x="921555" y="1364482"/>
                      </a:cubicBezTo>
                      <a:lnTo>
                        <a:pt x="907167" y="1353149"/>
                      </a:lnTo>
                      <a:lnTo>
                        <a:pt x="898636" y="1364609"/>
                      </a:lnTo>
                      <a:lnTo>
                        <a:pt x="912642" y="1375687"/>
                      </a:lnTo>
                      <a:cubicBezTo>
                        <a:pt x="914934" y="1377533"/>
                        <a:pt x="917417" y="1379252"/>
                        <a:pt x="919645" y="1381226"/>
                      </a:cubicBezTo>
                      <a:lnTo>
                        <a:pt x="926330" y="1387083"/>
                      </a:lnTo>
                      <a:lnTo>
                        <a:pt x="933078" y="1392877"/>
                      </a:lnTo>
                      <a:cubicBezTo>
                        <a:pt x="935307" y="1394851"/>
                        <a:pt x="937663" y="1396633"/>
                        <a:pt x="939764" y="1398798"/>
                      </a:cubicBezTo>
                      <a:lnTo>
                        <a:pt x="952688" y="1411022"/>
                      </a:lnTo>
                      <a:lnTo>
                        <a:pt x="955935" y="1414077"/>
                      </a:lnTo>
                      <a:lnTo>
                        <a:pt x="958991" y="1417324"/>
                      </a:lnTo>
                      <a:lnTo>
                        <a:pt x="965166" y="1423755"/>
                      </a:lnTo>
                      <a:cubicBezTo>
                        <a:pt x="969241" y="1428020"/>
                        <a:pt x="973570" y="1432159"/>
                        <a:pt x="977327" y="1436742"/>
                      </a:cubicBezTo>
                      <a:lnTo>
                        <a:pt x="989105" y="1450113"/>
                      </a:lnTo>
                      <a:lnTo>
                        <a:pt x="1000246" y="1463992"/>
                      </a:lnTo>
                      <a:cubicBezTo>
                        <a:pt x="1002093" y="1466347"/>
                        <a:pt x="1004002" y="1468575"/>
                        <a:pt x="1005785" y="1470931"/>
                      </a:cubicBezTo>
                      <a:lnTo>
                        <a:pt x="1011005" y="1478125"/>
                      </a:lnTo>
                      <a:lnTo>
                        <a:pt x="1016290" y="1485319"/>
                      </a:lnTo>
                      <a:cubicBezTo>
                        <a:pt x="1018073" y="1487739"/>
                        <a:pt x="1019855" y="1490031"/>
                        <a:pt x="1021447" y="1492577"/>
                      </a:cubicBezTo>
                      <a:lnTo>
                        <a:pt x="1031315" y="1507412"/>
                      </a:lnTo>
                      <a:cubicBezTo>
                        <a:pt x="1033034" y="1509831"/>
                        <a:pt x="1034562" y="1512377"/>
                        <a:pt x="1036026" y="1514988"/>
                      </a:cubicBezTo>
                      <a:lnTo>
                        <a:pt x="1040610" y="1522628"/>
                      </a:lnTo>
                      <a:lnTo>
                        <a:pt x="1045258" y="1530268"/>
                      </a:lnTo>
                      <a:cubicBezTo>
                        <a:pt x="1046785" y="1532814"/>
                        <a:pt x="1048123" y="1535488"/>
                        <a:pt x="1049523" y="1538099"/>
                      </a:cubicBezTo>
                      <a:lnTo>
                        <a:pt x="1058054" y="1553760"/>
                      </a:lnTo>
                      <a:cubicBezTo>
                        <a:pt x="1063148" y="1564520"/>
                        <a:pt x="1068751" y="1575089"/>
                        <a:pt x="1073143" y="1586166"/>
                      </a:cubicBezTo>
                      <a:cubicBezTo>
                        <a:pt x="1078173" y="1596990"/>
                        <a:pt x="1082057" y="1608258"/>
                        <a:pt x="1086450" y="1619336"/>
                      </a:cubicBezTo>
                      <a:cubicBezTo>
                        <a:pt x="1088423" y="1624939"/>
                        <a:pt x="1090206" y="1630669"/>
                        <a:pt x="1092116" y="1636335"/>
                      </a:cubicBezTo>
                      <a:cubicBezTo>
                        <a:pt x="1093007" y="1639200"/>
                        <a:pt x="1094090" y="1641938"/>
                        <a:pt x="1094917" y="1644802"/>
                      </a:cubicBezTo>
                      <a:lnTo>
                        <a:pt x="1097337" y="1653397"/>
                      </a:lnTo>
                      <a:lnTo>
                        <a:pt x="1099820" y="1661992"/>
                      </a:lnTo>
                      <a:lnTo>
                        <a:pt x="1101093" y="1666258"/>
                      </a:lnTo>
                      <a:cubicBezTo>
                        <a:pt x="1101539" y="1667658"/>
                        <a:pt x="1101793" y="1669186"/>
                        <a:pt x="1102111" y="1670587"/>
                      </a:cubicBezTo>
                      <a:lnTo>
                        <a:pt x="1106250" y="1687968"/>
                      </a:lnTo>
                      <a:cubicBezTo>
                        <a:pt x="1107014" y="1690833"/>
                        <a:pt x="1107459" y="1693825"/>
                        <a:pt x="1108032" y="1696754"/>
                      </a:cubicBezTo>
                      <a:lnTo>
                        <a:pt x="1109687" y="1705540"/>
                      </a:lnTo>
                      <a:lnTo>
                        <a:pt x="1111406" y="1714326"/>
                      </a:lnTo>
                      <a:lnTo>
                        <a:pt x="1112680" y="1723175"/>
                      </a:lnTo>
                      <a:cubicBezTo>
                        <a:pt x="1120065" y="1770288"/>
                        <a:pt x="1120956" y="1818292"/>
                        <a:pt x="1116054" y="1865468"/>
                      </a:cubicBezTo>
                      <a:lnTo>
                        <a:pt x="1113890" y="1883167"/>
                      </a:lnTo>
                      <a:cubicBezTo>
                        <a:pt x="1113635" y="1886160"/>
                        <a:pt x="1112998" y="1889025"/>
                        <a:pt x="1112489" y="1891953"/>
                      </a:cubicBezTo>
                      <a:lnTo>
                        <a:pt x="1111025" y="1900739"/>
                      </a:lnTo>
                      <a:lnTo>
                        <a:pt x="1109561" y="1909525"/>
                      </a:lnTo>
                      <a:cubicBezTo>
                        <a:pt x="1108987" y="1912454"/>
                        <a:pt x="1108287" y="1915319"/>
                        <a:pt x="1107714" y="1918247"/>
                      </a:cubicBezTo>
                      <a:lnTo>
                        <a:pt x="1103958" y="1935628"/>
                      </a:lnTo>
                      <a:cubicBezTo>
                        <a:pt x="1100711" y="1947024"/>
                        <a:pt x="1098228" y="1958675"/>
                        <a:pt x="1094344" y="1969880"/>
                      </a:cubicBezTo>
                      <a:lnTo>
                        <a:pt x="1091670" y="1978411"/>
                      </a:lnTo>
                      <a:lnTo>
                        <a:pt x="1090397" y="1982677"/>
                      </a:lnTo>
                      <a:cubicBezTo>
                        <a:pt x="1089951" y="1984078"/>
                        <a:pt x="1089378" y="1985478"/>
                        <a:pt x="1088869" y="1986879"/>
                      </a:cubicBezTo>
                      <a:lnTo>
                        <a:pt x="1082757" y="2003623"/>
                      </a:lnTo>
                      <a:cubicBezTo>
                        <a:pt x="1081802" y="2006424"/>
                        <a:pt x="1080656" y="2009162"/>
                        <a:pt x="1079446" y="2011899"/>
                      </a:cubicBezTo>
                      <a:lnTo>
                        <a:pt x="1076009" y="2020112"/>
                      </a:lnTo>
                      <a:cubicBezTo>
                        <a:pt x="1073717" y="2025587"/>
                        <a:pt x="1071552" y="2031190"/>
                        <a:pt x="1068878" y="2036474"/>
                      </a:cubicBezTo>
                      <a:lnTo>
                        <a:pt x="1061238" y="2052645"/>
                      </a:lnTo>
                      <a:cubicBezTo>
                        <a:pt x="1058564" y="2057993"/>
                        <a:pt x="1055571" y="2063214"/>
                        <a:pt x="1052834" y="2068498"/>
                      </a:cubicBezTo>
                      <a:lnTo>
                        <a:pt x="1048632" y="2076457"/>
                      </a:lnTo>
                      <a:cubicBezTo>
                        <a:pt x="1047168" y="2079067"/>
                        <a:pt x="1045576" y="2081614"/>
                        <a:pt x="1044048" y="2084160"/>
                      </a:cubicBezTo>
                      <a:lnTo>
                        <a:pt x="1034880" y="2099631"/>
                      </a:lnTo>
                      <a:cubicBezTo>
                        <a:pt x="1033416" y="2102241"/>
                        <a:pt x="1031633" y="2104661"/>
                        <a:pt x="1029978" y="2107144"/>
                      </a:cubicBezTo>
                      <a:lnTo>
                        <a:pt x="1025012" y="2114593"/>
                      </a:lnTo>
                      <a:lnTo>
                        <a:pt x="1020046" y="2122041"/>
                      </a:lnTo>
                      <a:cubicBezTo>
                        <a:pt x="1019218" y="2123251"/>
                        <a:pt x="1018455" y="2124524"/>
                        <a:pt x="1017563" y="2125798"/>
                      </a:cubicBezTo>
                      <a:lnTo>
                        <a:pt x="1014890" y="2129363"/>
                      </a:lnTo>
                      <a:lnTo>
                        <a:pt x="1004257" y="2143688"/>
                      </a:lnTo>
                      <a:lnTo>
                        <a:pt x="1001647" y="2147317"/>
                      </a:lnTo>
                      <a:cubicBezTo>
                        <a:pt x="1000755" y="2148526"/>
                        <a:pt x="999737" y="2149609"/>
                        <a:pt x="998846" y="2150755"/>
                      </a:cubicBezTo>
                      <a:lnTo>
                        <a:pt x="993179" y="2157631"/>
                      </a:lnTo>
                      <a:lnTo>
                        <a:pt x="987513" y="2164506"/>
                      </a:lnTo>
                      <a:cubicBezTo>
                        <a:pt x="985603" y="2166799"/>
                        <a:pt x="983821" y="2169154"/>
                        <a:pt x="981783" y="2171319"/>
                      </a:cubicBezTo>
                      <a:lnTo>
                        <a:pt x="969750" y="2184434"/>
                      </a:lnTo>
                      <a:lnTo>
                        <a:pt x="966758" y="2187744"/>
                      </a:lnTo>
                      <a:lnTo>
                        <a:pt x="965294" y="2189400"/>
                      </a:lnTo>
                      <a:lnTo>
                        <a:pt x="963702" y="2190928"/>
                      </a:lnTo>
                      <a:lnTo>
                        <a:pt x="957335" y="2197167"/>
                      </a:lnTo>
                      <a:cubicBezTo>
                        <a:pt x="953070" y="2201305"/>
                        <a:pt x="948995" y="2205635"/>
                        <a:pt x="944666" y="2209646"/>
                      </a:cubicBezTo>
                      <a:lnTo>
                        <a:pt x="931423" y="2221487"/>
                      </a:lnTo>
                      <a:cubicBezTo>
                        <a:pt x="929195" y="2223461"/>
                        <a:pt x="927094" y="2225562"/>
                        <a:pt x="924802" y="2227408"/>
                      </a:cubicBezTo>
                      <a:lnTo>
                        <a:pt x="917862" y="2233011"/>
                      </a:lnTo>
                      <a:cubicBezTo>
                        <a:pt x="913215" y="2236703"/>
                        <a:pt x="908695" y="2240587"/>
                        <a:pt x="904047" y="2244216"/>
                      </a:cubicBezTo>
                      <a:lnTo>
                        <a:pt x="889659" y="2254721"/>
                      </a:lnTo>
                      <a:cubicBezTo>
                        <a:pt x="887239" y="2256440"/>
                        <a:pt x="884948" y="2258350"/>
                        <a:pt x="882464" y="2260005"/>
                      </a:cubicBezTo>
                      <a:lnTo>
                        <a:pt x="875015" y="2264907"/>
                      </a:lnTo>
                      <a:cubicBezTo>
                        <a:pt x="870050" y="2268154"/>
                        <a:pt x="865148" y="2271528"/>
                        <a:pt x="860118" y="2274712"/>
                      </a:cubicBezTo>
                      <a:lnTo>
                        <a:pt x="844774" y="2283816"/>
                      </a:lnTo>
                      <a:cubicBezTo>
                        <a:pt x="842227" y="2285344"/>
                        <a:pt x="839745" y="2286936"/>
                        <a:pt x="837071" y="2288336"/>
                      </a:cubicBezTo>
                      <a:lnTo>
                        <a:pt x="829176" y="2292475"/>
                      </a:lnTo>
                      <a:cubicBezTo>
                        <a:pt x="823892" y="2295212"/>
                        <a:pt x="818735" y="2298141"/>
                        <a:pt x="813387" y="2300815"/>
                      </a:cubicBezTo>
                      <a:lnTo>
                        <a:pt x="797216" y="2308391"/>
                      </a:lnTo>
                      <a:cubicBezTo>
                        <a:pt x="794478" y="2309601"/>
                        <a:pt x="791868" y="2311065"/>
                        <a:pt x="789130" y="2312147"/>
                      </a:cubicBezTo>
                      <a:lnTo>
                        <a:pt x="780854" y="2315522"/>
                      </a:lnTo>
                      <a:cubicBezTo>
                        <a:pt x="775315" y="2317750"/>
                        <a:pt x="769903" y="2320233"/>
                        <a:pt x="764300" y="2322334"/>
                      </a:cubicBezTo>
                      <a:lnTo>
                        <a:pt x="747430" y="2328319"/>
                      </a:lnTo>
                      <a:lnTo>
                        <a:pt x="743227" y="2329847"/>
                      </a:lnTo>
                      <a:cubicBezTo>
                        <a:pt x="741827" y="2330356"/>
                        <a:pt x="740426" y="2330865"/>
                        <a:pt x="738962" y="2331247"/>
                      </a:cubicBezTo>
                      <a:lnTo>
                        <a:pt x="730367" y="2333794"/>
                      </a:lnTo>
                      <a:cubicBezTo>
                        <a:pt x="707702" y="2341243"/>
                        <a:pt x="684273" y="2346145"/>
                        <a:pt x="660907" y="2350665"/>
                      </a:cubicBezTo>
                      <a:cubicBezTo>
                        <a:pt x="613922" y="2358496"/>
                        <a:pt x="565982" y="2361170"/>
                        <a:pt x="518678" y="2356713"/>
                      </a:cubicBezTo>
                      <a:cubicBezTo>
                        <a:pt x="494995" y="2355058"/>
                        <a:pt x="471565" y="2350856"/>
                        <a:pt x="448327" y="2346145"/>
                      </a:cubicBezTo>
                      <a:cubicBezTo>
                        <a:pt x="436868" y="2343153"/>
                        <a:pt x="425153" y="2340988"/>
                        <a:pt x="413884" y="2337232"/>
                      </a:cubicBezTo>
                      <a:cubicBezTo>
                        <a:pt x="408218" y="2335513"/>
                        <a:pt x="402424" y="2334048"/>
                        <a:pt x="396822" y="2332202"/>
                      </a:cubicBezTo>
                      <a:lnTo>
                        <a:pt x="380014" y="2326281"/>
                      </a:lnTo>
                      <a:cubicBezTo>
                        <a:pt x="377213" y="2325262"/>
                        <a:pt x="374347" y="2324435"/>
                        <a:pt x="371610" y="2323353"/>
                      </a:cubicBezTo>
                      <a:lnTo>
                        <a:pt x="363333" y="2319915"/>
                      </a:lnTo>
                      <a:lnTo>
                        <a:pt x="346780" y="2313230"/>
                      </a:lnTo>
                      <a:lnTo>
                        <a:pt x="330609" y="2305590"/>
                      </a:lnTo>
                      <a:lnTo>
                        <a:pt x="322460" y="2301833"/>
                      </a:lnTo>
                      <a:cubicBezTo>
                        <a:pt x="319722" y="2300624"/>
                        <a:pt x="317176" y="2299032"/>
                        <a:pt x="314502" y="2297695"/>
                      </a:cubicBezTo>
                      <a:lnTo>
                        <a:pt x="298649" y="2289291"/>
                      </a:lnTo>
                      <a:cubicBezTo>
                        <a:pt x="295975" y="2288018"/>
                        <a:pt x="293428" y="2286363"/>
                        <a:pt x="290882" y="2284835"/>
                      </a:cubicBezTo>
                      <a:lnTo>
                        <a:pt x="283178" y="2280187"/>
                      </a:lnTo>
                      <a:lnTo>
                        <a:pt x="275475" y="2275603"/>
                      </a:lnTo>
                      <a:lnTo>
                        <a:pt x="271591" y="2273311"/>
                      </a:lnTo>
                      <a:cubicBezTo>
                        <a:pt x="270318" y="2272547"/>
                        <a:pt x="269108" y="2271656"/>
                        <a:pt x="267898" y="2270828"/>
                      </a:cubicBezTo>
                      <a:lnTo>
                        <a:pt x="253001" y="2260896"/>
                      </a:lnTo>
                      <a:cubicBezTo>
                        <a:pt x="247907" y="2257777"/>
                        <a:pt x="243260" y="2254020"/>
                        <a:pt x="238485" y="2250455"/>
                      </a:cubicBezTo>
                      <a:cubicBezTo>
                        <a:pt x="233774" y="2246890"/>
                        <a:pt x="228871" y="2243452"/>
                        <a:pt x="224160" y="2239759"/>
                      </a:cubicBezTo>
                      <a:lnTo>
                        <a:pt x="210408" y="2228363"/>
                      </a:lnTo>
                      <a:cubicBezTo>
                        <a:pt x="208116" y="2226453"/>
                        <a:pt x="205760" y="2224671"/>
                        <a:pt x="203532" y="2222697"/>
                      </a:cubicBezTo>
                      <a:lnTo>
                        <a:pt x="196975" y="2216649"/>
                      </a:lnTo>
                      <a:lnTo>
                        <a:pt x="183796" y="2204679"/>
                      </a:lnTo>
                      <a:lnTo>
                        <a:pt x="171318" y="2192010"/>
                      </a:lnTo>
                      <a:lnTo>
                        <a:pt x="165014" y="2185707"/>
                      </a:lnTo>
                      <a:lnTo>
                        <a:pt x="159094" y="2179086"/>
                      </a:lnTo>
                      <a:lnTo>
                        <a:pt x="147188" y="2165907"/>
                      </a:lnTo>
                      <a:lnTo>
                        <a:pt x="135983" y="2152092"/>
                      </a:lnTo>
                      <a:lnTo>
                        <a:pt x="130317" y="2145216"/>
                      </a:lnTo>
                      <a:cubicBezTo>
                        <a:pt x="128470" y="2142860"/>
                        <a:pt x="126815" y="2140441"/>
                        <a:pt x="125033" y="2138021"/>
                      </a:cubicBezTo>
                      <a:lnTo>
                        <a:pt x="114464" y="2123697"/>
                      </a:lnTo>
                      <a:cubicBezTo>
                        <a:pt x="111089" y="2118794"/>
                        <a:pt x="107970" y="2113765"/>
                        <a:pt x="104595" y="2108862"/>
                      </a:cubicBezTo>
                      <a:lnTo>
                        <a:pt x="99630" y="2101477"/>
                      </a:lnTo>
                      <a:cubicBezTo>
                        <a:pt x="98038" y="2098994"/>
                        <a:pt x="96573" y="2096384"/>
                        <a:pt x="95046" y="2093837"/>
                      </a:cubicBezTo>
                      <a:lnTo>
                        <a:pt x="85878" y="2078494"/>
                      </a:lnTo>
                      <a:cubicBezTo>
                        <a:pt x="83013" y="2073273"/>
                        <a:pt x="80339" y="2067989"/>
                        <a:pt x="77537" y="2062705"/>
                      </a:cubicBezTo>
                      <a:lnTo>
                        <a:pt x="73336" y="2054874"/>
                      </a:lnTo>
                      <a:cubicBezTo>
                        <a:pt x="71999" y="2052200"/>
                        <a:pt x="70789" y="2049462"/>
                        <a:pt x="69515" y="2046788"/>
                      </a:cubicBezTo>
                      <a:lnTo>
                        <a:pt x="61876" y="2030617"/>
                      </a:lnTo>
                      <a:lnTo>
                        <a:pt x="55064" y="2014064"/>
                      </a:lnTo>
                      <a:lnTo>
                        <a:pt x="51626" y="2005851"/>
                      </a:lnTo>
                      <a:lnTo>
                        <a:pt x="48634" y="1997447"/>
                      </a:lnTo>
                      <a:lnTo>
                        <a:pt x="42521" y="1980639"/>
                      </a:lnTo>
                      <a:lnTo>
                        <a:pt x="37365" y="1963513"/>
                      </a:lnTo>
                      <a:lnTo>
                        <a:pt x="34690" y="1954982"/>
                      </a:lnTo>
                      <a:lnTo>
                        <a:pt x="32526" y="1946324"/>
                      </a:lnTo>
                      <a:lnTo>
                        <a:pt x="28070" y="1929006"/>
                      </a:lnTo>
                      <a:lnTo>
                        <a:pt x="24568" y="1911498"/>
                      </a:lnTo>
                      <a:cubicBezTo>
                        <a:pt x="23995" y="1908570"/>
                        <a:pt x="23295" y="1905641"/>
                        <a:pt x="22785" y="1902712"/>
                      </a:cubicBezTo>
                      <a:lnTo>
                        <a:pt x="21448" y="1893863"/>
                      </a:lnTo>
                      <a:lnTo>
                        <a:pt x="18710" y="1876228"/>
                      </a:lnTo>
                      <a:lnTo>
                        <a:pt x="16865" y="1858465"/>
                      </a:lnTo>
                      <a:cubicBezTo>
                        <a:pt x="16546" y="1855473"/>
                        <a:pt x="16164" y="1852544"/>
                        <a:pt x="15909" y="1849552"/>
                      </a:cubicBezTo>
                      <a:lnTo>
                        <a:pt x="15463" y="1840638"/>
                      </a:lnTo>
                      <a:cubicBezTo>
                        <a:pt x="15145" y="1834717"/>
                        <a:pt x="14699" y="1828733"/>
                        <a:pt x="14445" y="1822812"/>
                      </a:cubicBezTo>
                      <a:lnTo>
                        <a:pt x="14318" y="1804986"/>
                      </a:lnTo>
                      <a:cubicBezTo>
                        <a:pt x="14318" y="1801993"/>
                        <a:pt x="14127" y="1799065"/>
                        <a:pt x="14318" y="1796072"/>
                      </a:cubicBezTo>
                      <a:lnTo>
                        <a:pt x="14699" y="1787159"/>
                      </a:lnTo>
                      <a:cubicBezTo>
                        <a:pt x="14954" y="1781238"/>
                        <a:pt x="15082" y="1775254"/>
                        <a:pt x="15400" y="1769333"/>
                      </a:cubicBezTo>
                      <a:lnTo>
                        <a:pt x="16991" y="1751570"/>
                      </a:lnTo>
                      <a:cubicBezTo>
                        <a:pt x="17246" y="1748641"/>
                        <a:pt x="17374" y="1745649"/>
                        <a:pt x="17819" y="1742720"/>
                      </a:cubicBezTo>
                      <a:lnTo>
                        <a:pt x="19093" y="1733934"/>
                      </a:lnTo>
                      <a:cubicBezTo>
                        <a:pt x="19920" y="1728077"/>
                        <a:pt x="20621" y="1722156"/>
                        <a:pt x="21512" y="1716299"/>
                      </a:cubicBezTo>
                      <a:lnTo>
                        <a:pt x="24823" y="1698791"/>
                      </a:lnTo>
                      <a:cubicBezTo>
                        <a:pt x="25396" y="1695862"/>
                        <a:pt x="25841" y="1692934"/>
                        <a:pt x="26478" y="1690069"/>
                      </a:cubicBezTo>
                      <a:lnTo>
                        <a:pt x="28579" y="1681410"/>
                      </a:lnTo>
                      <a:lnTo>
                        <a:pt x="32717" y="1664093"/>
                      </a:lnTo>
                      <a:lnTo>
                        <a:pt x="37810" y="1647031"/>
                      </a:lnTo>
                      <a:lnTo>
                        <a:pt x="40293" y="1638499"/>
                      </a:lnTo>
                      <a:lnTo>
                        <a:pt x="43285" y="1630095"/>
                      </a:lnTo>
                      <a:lnTo>
                        <a:pt x="49143" y="1613224"/>
                      </a:lnTo>
                      <a:cubicBezTo>
                        <a:pt x="51243" y="1607685"/>
                        <a:pt x="53663" y="1602210"/>
                        <a:pt x="55828" y="1596671"/>
                      </a:cubicBezTo>
                      <a:cubicBezTo>
                        <a:pt x="59966" y="1585529"/>
                        <a:pt x="65568" y="1574897"/>
                        <a:pt x="70407" y="1564010"/>
                      </a:cubicBezTo>
                      <a:cubicBezTo>
                        <a:pt x="71044" y="1562674"/>
                        <a:pt x="71617" y="1561273"/>
                        <a:pt x="72317" y="1559936"/>
                      </a:cubicBezTo>
                      <a:lnTo>
                        <a:pt x="74482" y="1555989"/>
                      </a:lnTo>
                      <a:lnTo>
                        <a:pt x="78684" y="1548094"/>
                      </a:lnTo>
                      <a:lnTo>
                        <a:pt x="82886" y="1540136"/>
                      </a:lnTo>
                      <a:lnTo>
                        <a:pt x="84987" y="1536125"/>
                      </a:lnTo>
                      <a:cubicBezTo>
                        <a:pt x="85242" y="1535552"/>
                        <a:pt x="85751" y="1534660"/>
                        <a:pt x="86323" y="1533706"/>
                      </a:cubicBezTo>
                      <a:lnTo>
                        <a:pt x="87851" y="1531031"/>
                      </a:lnTo>
                      <a:lnTo>
                        <a:pt x="112045" y="1487994"/>
                      </a:lnTo>
                      <a:lnTo>
                        <a:pt x="305780" y="1143816"/>
                      </a:lnTo>
                      <a:lnTo>
                        <a:pt x="693186" y="455462"/>
                      </a:lnTo>
                      <a:lnTo>
                        <a:pt x="705283" y="433943"/>
                      </a:lnTo>
                      <a:lnTo>
                        <a:pt x="708339" y="428595"/>
                      </a:lnTo>
                      <a:lnTo>
                        <a:pt x="709867" y="425921"/>
                      </a:lnTo>
                      <a:lnTo>
                        <a:pt x="711140" y="423692"/>
                      </a:lnTo>
                      <a:lnTo>
                        <a:pt x="716106" y="415225"/>
                      </a:lnTo>
                      <a:lnTo>
                        <a:pt x="721008" y="406757"/>
                      </a:lnTo>
                      <a:lnTo>
                        <a:pt x="726165" y="398417"/>
                      </a:lnTo>
                      <a:lnTo>
                        <a:pt x="731258" y="390077"/>
                      </a:lnTo>
                      <a:lnTo>
                        <a:pt x="736606" y="381864"/>
                      </a:lnTo>
                      <a:cubicBezTo>
                        <a:pt x="750803" y="359899"/>
                        <a:pt x="766019" y="338699"/>
                        <a:pt x="782255" y="318325"/>
                      </a:cubicBezTo>
                      <a:cubicBezTo>
                        <a:pt x="814660" y="277516"/>
                        <a:pt x="851013" y="239953"/>
                        <a:pt x="890678" y="206210"/>
                      </a:cubicBezTo>
                      <a:cubicBezTo>
                        <a:pt x="969941" y="138788"/>
                        <a:pt x="1062766" y="86964"/>
                        <a:pt x="1162085" y="54494"/>
                      </a:cubicBezTo>
                      <a:cubicBezTo>
                        <a:pt x="1261403" y="21961"/>
                        <a:pt x="1366961" y="8782"/>
                        <a:pt x="1470927" y="16168"/>
                      </a:cubicBezTo>
                      <a:cubicBezTo>
                        <a:pt x="1574894" y="23425"/>
                        <a:pt x="1677014" y="51184"/>
                        <a:pt x="1770666" y="97660"/>
                      </a:cubicBezTo>
                      <a:cubicBezTo>
                        <a:pt x="1817588" y="120898"/>
                        <a:pt x="1862345" y="148656"/>
                        <a:pt x="1903791" y="180234"/>
                      </a:cubicBezTo>
                      <a:cubicBezTo>
                        <a:pt x="1945237" y="211812"/>
                        <a:pt x="1983564" y="247402"/>
                        <a:pt x="2018071" y="286365"/>
                      </a:cubicBezTo>
                      <a:cubicBezTo>
                        <a:pt x="2087085" y="364228"/>
                        <a:pt x="2140755" y="455971"/>
                        <a:pt x="2175199" y="554589"/>
                      </a:cubicBezTo>
                      <a:cubicBezTo>
                        <a:pt x="2209769" y="653208"/>
                        <a:pt x="2225049" y="758511"/>
                        <a:pt x="2219765" y="862604"/>
                      </a:cubicBezTo>
                      <a:cubicBezTo>
                        <a:pt x="2214608" y="966698"/>
                        <a:pt x="2188886" y="1069327"/>
                        <a:pt x="2144448" y="1163935"/>
                      </a:cubicBezTo>
                      <a:lnTo>
                        <a:pt x="2135917" y="1181570"/>
                      </a:lnTo>
                      <a:lnTo>
                        <a:pt x="2126940" y="1199015"/>
                      </a:lnTo>
                      <a:lnTo>
                        <a:pt x="2117517" y="1216268"/>
                      </a:lnTo>
                      <a:lnTo>
                        <a:pt x="2105612" y="1237532"/>
                      </a:lnTo>
                      <a:lnTo>
                        <a:pt x="2057162" y="1323609"/>
                      </a:lnTo>
                      <a:lnTo>
                        <a:pt x="1960327" y="1495697"/>
                      </a:lnTo>
                      <a:lnTo>
                        <a:pt x="1863491" y="1667786"/>
                      </a:lnTo>
                      <a:lnTo>
                        <a:pt x="1839298" y="1710824"/>
                      </a:lnTo>
                      <a:lnTo>
                        <a:pt x="1826946" y="1732852"/>
                      </a:lnTo>
                      <a:cubicBezTo>
                        <a:pt x="1821408" y="1743039"/>
                        <a:pt x="1815869" y="1753098"/>
                        <a:pt x="1810775" y="1763603"/>
                      </a:cubicBezTo>
                      <a:cubicBezTo>
                        <a:pt x="1805491" y="1773917"/>
                        <a:pt x="1800716" y="1784549"/>
                        <a:pt x="1795941" y="1795181"/>
                      </a:cubicBezTo>
                      <a:cubicBezTo>
                        <a:pt x="1793586" y="1800529"/>
                        <a:pt x="1791357" y="1805940"/>
                        <a:pt x="1789129" y="1811352"/>
                      </a:cubicBezTo>
                      <a:lnTo>
                        <a:pt x="1785819" y="1819438"/>
                      </a:lnTo>
                      <a:lnTo>
                        <a:pt x="1782699" y="1827651"/>
                      </a:lnTo>
                      <a:cubicBezTo>
                        <a:pt x="1774231" y="1849488"/>
                        <a:pt x="1767100" y="1871962"/>
                        <a:pt x="1760861" y="1894754"/>
                      </a:cubicBezTo>
                      <a:cubicBezTo>
                        <a:pt x="1754558" y="1917483"/>
                        <a:pt x="1749720" y="1940721"/>
                        <a:pt x="1745836" y="1964023"/>
                      </a:cubicBezTo>
                      <a:cubicBezTo>
                        <a:pt x="1741889" y="1987388"/>
                        <a:pt x="1739406" y="2010944"/>
                        <a:pt x="1737942" y="2034564"/>
                      </a:cubicBezTo>
                      <a:cubicBezTo>
                        <a:pt x="1737623" y="2040485"/>
                        <a:pt x="1737178" y="2046406"/>
                        <a:pt x="1737050" y="2052327"/>
                      </a:cubicBezTo>
                      <a:lnTo>
                        <a:pt x="1736669" y="2070090"/>
                      </a:lnTo>
                      <a:cubicBezTo>
                        <a:pt x="1736669" y="2081932"/>
                        <a:pt x="1736669" y="2093774"/>
                        <a:pt x="1737305" y="2105552"/>
                      </a:cubicBezTo>
                      <a:cubicBezTo>
                        <a:pt x="1738260" y="2129172"/>
                        <a:pt x="1740425" y="2152728"/>
                        <a:pt x="1743863" y="2176030"/>
                      </a:cubicBezTo>
                      <a:cubicBezTo>
                        <a:pt x="1750547" y="2222697"/>
                        <a:pt x="1762071" y="2268473"/>
                        <a:pt x="1777733" y="2312593"/>
                      </a:cubicBezTo>
                      <a:cubicBezTo>
                        <a:pt x="1785691" y="2334622"/>
                        <a:pt x="1794604" y="2356268"/>
                        <a:pt x="1804600" y="2377405"/>
                      </a:cubicBezTo>
                      <a:cubicBezTo>
                        <a:pt x="1814532" y="2398606"/>
                        <a:pt x="1825673" y="2419169"/>
                        <a:pt x="1837643" y="2439224"/>
                      </a:cubicBezTo>
                      <a:cubicBezTo>
                        <a:pt x="1885646" y="2519380"/>
                        <a:pt x="1949503" y="2590303"/>
                        <a:pt x="2025457" y="2646266"/>
                      </a:cubicBezTo>
                      <a:cubicBezTo>
                        <a:pt x="2044493" y="2660209"/>
                        <a:pt x="2064229" y="2673196"/>
                        <a:pt x="2084538" y="2685293"/>
                      </a:cubicBezTo>
                      <a:cubicBezTo>
                        <a:pt x="2104848" y="2697389"/>
                        <a:pt x="2125921" y="2708212"/>
                        <a:pt x="2147440" y="2718208"/>
                      </a:cubicBezTo>
                      <a:cubicBezTo>
                        <a:pt x="2190478" y="2738008"/>
                        <a:pt x="2235554" y="2753352"/>
                        <a:pt x="2281520" y="2763920"/>
                      </a:cubicBezTo>
                      <a:cubicBezTo>
                        <a:pt x="2327487" y="2774616"/>
                        <a:pt x="2374217" y="2780346"/>
                        <a:pt x="2420503" y="2781810"/>
                      </a:cubicBezTo>
                      <a:lnTo>
                        <a:pt x="2437820" y="2782128"/>
                      </a:lnTo>
                      <a:lnTo>
                        <a:pt x="2442149" y="2782128"/>
                      </a:lnTo>
                      <a:cubicBezTo>
                        <a:pt x="2442149" y="2782128"/>
                        <a:pt x="2445332" y="2782128"/>
                        <a:pt x="2445332" y="2782128"/>
                      </a:cubicBezTo>
                      <a:lnTo>
                        <a:pt x="5487666" y="2782128"/>
                      </a:lnTo>
                      <a:lnTo>
                        <a:pt x="5487666" y="2767867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FAF20C38-6715-BC43-AF76-861129D816D0}"/>
                    </a:ext>
                  </a:extLst>
                </p:cNvPr>
                <p:cNvSpPr/>
                <p:nvPr/>
              </p:nvSpPr>
              <p:spPr>
                <a:xfrm>
                  <a:off x="6307377" y="1844273"/>
                  <a:ext cx="5886723" cy="3172045"/>
                </a:xfrm>
                <a:custGeom>
                  <a:avLst/>
                  <a:gdLst>
                    <a:gd name="connsiteX0" fmla="*/ 5886723 w 5886723"/>
                    <a:gd name="connsiteY0" fmla="*/ 2768019 h 3172045"/>
                    <a:gd name="connsiteX1" fmla="*/ 2841397 w 5886723"/>
                    <a:gd name="connsiteY1" fmla="*/ 2768019 h 3172045"/>
                    <a:gd name="connsiteX2" fmla="*/ 2839487 w 5886723"/>
                    <a:gd name="connsiteY2" fmla="*/ 2768019 h 3172045"/>
                    <a:gd name="connsiteX3" fmla="*/ 2831911 w 5886723"/>
                    <a:gd name="connsiteY3" fmla="*/ 2767892 h 3172045"/>
                    <a:gd name="connsiteX4" fmla="*/ 2773530 w 5886723"/>
                    <a:gd name="connsiteY4" fmla="*/ 2760379 h 3172045"/>
                    <a:gd name="connsiteX5" fmla="*/ 2669691 w 5886723"/>
                    <a:gd name="connsiteY5" fmla="*/ 2712693 h 3172045"/>
                    <a:gd name="connsiteX6" fmla="*/ 2591509 w 5886723"/>
                    <a:gd name="connsiteY6" fmla="*/ 2626235 h 3172045"/>
                    <a:gd name="connsiteX7" fmla="*/ 2577567 w 5886723"/>
                    <a:gd name="connsiteY7" fmla="*/ 2600196 h 3172045"/>
                    <a:gd name="connsiteX8" fmla="*/ 2566298 w 5886723"/>
                    <a:gd name="connsiteY8" fmla="*/ 2573011 h 3172045"/>
                    <a:gd name="connsiteX9" fmla="*/ 2552291 w 5886723"/>
                    <a:gd name="connsiteY9" fmla="*/ 2516412 h 3172045"/>
                    <a:gd name="connsiteX10" fmla="*/ 2559167 w 5886723"/>
                    <a:gd name="connsiteY10" fmla="*/ 2402323 h 3172045"/>
                    <a:gd name="connsiteX11" fmla="*/ 2568207 w 5886723"/>
                    <a:gd name="connsiteY11" fmla="*/ 2374692 h 3172045"/>
                    <a:gd name="connsiteX12" fmla="*/ 2569481 w 5886723"/>
                    <a:gd name="connsiteY12" fmla="*/ 2371254 h 3172045"/>
                    <a:gd name="connsiteX13" fmla="*/ 2570945 w 5886723"/>
                    <a:gd name="connsiteY13" fmla="*/ 2367880 h 3172045"/>
                    <a:gd name="connsiteX14" fmla="*/ 2573810 w 5886723"/>
                    <a:gd name="connsiteY14" fmla="*/ 2361067 h 3172045"/>
                    <a:gd name="connsiteX15" fmla="*/ 2580177 w 5886723"/>
                    <a:gd name="connsiteY15" fmla="*/ 2347570 h 3172045"/>
                    <a:gd name="connsiteX16" fmla="*/ 2587180 w 5886723"/>
                    <a:gd name="connsiteY16" fmla="*/ 2334200 h 3172045"/>
                    <a:gd name="connsiteX17" fmla="*/ 2599022 w 5886723"/>
                    <a:gd name="connsiteY17" fmla="*/ 2313127 h 3172045"/>
                    <a:gd name="connsiteX18" fmla="*/ 2623215 w 5886723"/>
                    <a:gd name="connsiteY18" fmla="*/ 2270089 h 3172045"/>
                    <a:gd name="connsiteX19" fmla="*/ 2720050 w 5886723"/>
                    <a:gd name="connsiteY19" fmla="*/ 2098000 h 3172045"/>
                    <a:gd name="connsiteX20" fmla="*/ 2816886 w 5886723"/>
                    <a:gd name="connsiteY20" fmla="*/ 1925912 h 3172045"/>
                    <a:gd name="connsiteX21" fmla="*/ 2865336 w 5886723"/>
                    <a:gd name="connsiteY21" fmla="*/ 1839835 h 3172045"/>
                    <a:gd name="connsiteX22" fmla="*/ 2877560 w 5886723"/>
                    <a:gd name="connsiteY22" fmla="*/ 1818062 h 3172045"/>
                    <a:gd name="connsiteX23" fmla="*/ 2891694 w 5886723"/>
                    <a:gd name="connsiteY23" fmla="*/ 1792150 h 3172045"/>
                    <a:gd name="connsiteX24" fmla="*/ 2905191 w 5886723"/>
                    <a:gd name="connsiteY24" fmla="*/ 1765919 h 3172045"/>
                    <a:gd name="connsiteX25" fmla="*/ 2918051 w 5886723"/>
                    <a:gd name="connsiteY25" fmla="*/ 1739370 h 3172045"/>
                    <a:gd name="connsiteX26" fmla="*/ 2997379 w 5886723"/>
                    <a:gd name="connsiteY26" fmla="*/ 1516731 h 3172045"/>
                    <a:gd name="connsiteX27" fmla="*/ 3032140 w 5886723"/>
                    <a:gd name="connsiteY27" fmla="*/ 1282760 h 3172045"/>
                    <a:gd name="connsiteX28" fmla="*/ 2964909 w 5886723"/>
                    <a:gd name="connsiteY28" fmla="*/ 817490 h 3172045"/>
                    <a:gd name="connsiteX29" fmla="*/ 2727054 w 5886723"/>
                    <a:gd name="connsiteY29" fmla="*/ 411684 h 3172045"/>
                    <a:gd name="connsiteX30" fmla="*/ 2553755 w 5886723"/>
                    <a:gd name="connsiteY30" fmla="*/ 250737 h 3172045"/>
                    <a:gd name="connsiteX31" fmla="*/ 2353335 w 5886723"/>
                    <a:gd name="connsiteY31" fmla="*/ 126397 h 3172045"/>
                    <a:gd name="connsiteX32" fmla="*/ 2132415 w 5886723"/>
                    <a:gd name="connsiteY32" fmla="*/ 42550 h 3172045"/>
                    <a:gd name="connsiteX33" fmla="*/ 1899207 w 5886723"/>
                    <a:gd name="connsiteY33" fmla="*/ 3013 h 3172045"/>
                    <a:gd name="connsiteX34" fmla="*/ 1432664 w 5886723"/>
                    <a:gd name="connsiteY34" fmla="*/ 60822 h 3172045"/>
                    <a:gd name="connsiteX35" fmla="*/ 1022147 w 5886723"/>
                    <a:gd name="connsiteY35" fmla="*/ 290401 h 3172045"/>
                    <a:gd name="connsiteX36" fmla="*/ 857699 w 5886723"/>
                    <a:gd name="connsiteY36" fmla="*/ 460388 h 3172045"/>
                    <a:gd name="connsiteX37" fmla="*/ 788748 w 5886723"/>
                    <a:gd name="connsiteY37" fmla="*/ 556396 h 3172045"/>
                    <a:gd name="connsiteX38" fmla="*/ 780726 w 5886723"/>
                    <a:gd name="connsiteY38" fmla="*/ 568811 h 3172045"/>
                    <a:gd name="connsiteX39" fmla="*/ 773023 w 5886723"/>
                    <a:gd name="connsiteY39" fmla="*/ 581353 h 3172045"/>
                    <a:gd name="connsiteX40" fmla="*/ 765320 w 5886723"/>
                    <a:gd name="connsiteY40" fmla="*/ 593959 h 3172045"/>
                    <a:gd name="connsiteX41" fmla="*/ 757870 w 5886723"/>
                    <a:gd name="connsiteY41" fmla="*/ 606692 h 3172045"/>
                    <a:gd name="connsiteX42" fmla="*/ 750485 w 5886723"/>
                    <a:gd name="connsiteY42" fmla="*/ 619426 h 3172045"/>
                    <a:gd name="connsiteX43" fmla="*/ 747175 w 5886723"/>
                    <a:gd name="connsiteY43" fmla="*/ 625219 h 3172045"/>
                    <a:gd name="connsiteX44" fmla="*/ 744118 w 5886723"/>
                    <a:gd name="connsiteY44" fmla="*/ 630567 h 3172045"/>
                    <a:gd name="connsiteX45" fmla="*/ 732023 w 5886723"/>
                    <a:gd name="connsiteY45" fmla="*/ 652086 h 3172045"/>
                    <a:gd name="connsiteX46" fmla="*/ 344616 w 5886723"/>
                    <a:gd name="connsiteY46" fmla="*/ 1340441 h 3172045"/>
                    <a:gd name="connsiteX47" fmla="*/ 150881 w 5886723"/>
                    <a:gd name="connsiteY47" fmla="*/ 1684618 h 3172045"/>
                    <a:gd name="connsiteX48" fmla="*/ 126688 w 5886723"/>
                    <a:gd name="connsiteY48" fmla="*/ 1727656 h 3172045"/>
                    <a:gd name="connsiteX49" fmla="*/ 125160 w 5886723"/>
                    <a:gd name="connsiteY49" fmla="*/ 1730330 h 3172045"/>
                    <a:gd name="connsiteX50" fmla="*/ 123504 w 5886723"/>
                    <a:gd name="connsiteY50" fmla="*/ 1733323 h 3172045"/>
                    <a:gd name="connsiteX51" fmla="*/ 119812 w 5886723"/>
                    <a:gd name="connsiteY51" fmla="*/ 1740198 h 3172045"/>
                    <a:gd name="connsiteX52" fmla="*/ 112490 w 5886723"/>
                    <a:gd name="connsiteY52" fmla="*/ 1753950 h 3172045"/>
                    <a:gd name="connsiteX53" fmla="*/ 105232 w 5886723"/>
                    <a:gd name="connsiteY53" fmla="*/ 1767702 h 3172045"/>
                    <a:gd name="connsiteX54" fmla="*/ 101603 w 5886723"/>
                    <a:gd name="connsiteY54" fmla="*/ 1774578 h 3172045"/>
                    <a:gd name="connsiteX55" fmla="*/ 98229 w 5886723"/>
                    <a:gd name="connsiteY55" fmla="*/ 1781581 h 3172045"/>
                    <a:gd name="connsiteX56" fmla="*/ 72763 w 5886723"/>
                    <a:gd name="connsiteY56" fmla="*/ 1838498 h 3172045"/>
                    <a:gd name="connsiteX57" fmla="*/ 61176 w 5886723"/>
                    <a:gd name="connsiteY57" fmla="*/ 1867466 h 3172045"/>
                    <a:gd name="connsiteX58" fmla="*/ 50862 w 5886723"/>
                    <a:gd name="connsiteY58" fmla="*/ 1896943 h 3172045"/>
                    <a:gd name="connsiteX59" fmla="*/ 45769 w 5886723"/>
                    <a:gd name="connsiteY59" fmla="*/ 1911714 h 3172045"/>
                    <a:gd name="connsiteX60" fmla="*/ 41312 w 5886723"/>
                    <a:gd name="connsiteY60" fmla="*/ 1926676 h 3172045"/>
                    <a:gd name="connsiteX61" fmla="*/ 32526 w 5886723"/>
                    <a:gd name="connsiteY61" fmla="*/ 1956662 h 3172045"/>
                    <a:gd name="connsiteX62" fmla="*/ 25141 w 5886723"/>
                    <a:gd name="connsiteY62" fmla="*/ 1987031 h 3172045"/>
                    <a:gd name="connsiteX63" fmla="*/ 21512 w 5886723"/>
                    <a:gd name="connsiteY63" fmla="*/ 2002247 h 3172045"/>
                    <a:gd name="connsiteX64" fmla="*/ 18519 w 5886723"/>
                    <a:gd name="connsiteY64" fmla="*/ 2017590 h 3172045"/>
                    <a:gd name="connsiteX65" fmla="*/ 12790 w 5886723"/>
                    <a:gd name="connsiteY65" fmla="*/ 2048341 h 3172045"/>
                    <a:gd name="connsiteX66" fmla="*/ 8397 w 5886723"/>
                    <a:gd name="connsiteY66" fmla="*/ 2079282 h 3172045"/>
                    <a:gd name="connsiteX67" fmla="*/ 6296 w 5886723"/>
                    <a:gd name="connsiteY67" fmla="*/ 2094753 h 3172045"/>
                    <a:gd name="connsiteX68" fmla="*/ 4768 w 5886723"/>
                    <a:gd name="connsiteY68" fmla="*/ 2110288 h 3172045"/>
                    <a:gd name="connsiteX69" fmla="*/ 2030 w 5886723"/>
                    <a:gd name="connsiteY69" fmla="*/ 2141420 h 3172045"/>
                    <a:gd name="connsiteX70" fmla="*/ 629 w 5886723"/>
                    <a:gd name="connsiteY70" fmla="*/ 2172617 h 3172045"/>
                    <a:gd name="connsiteX71" fmla="*/ 57 w 5886723"/>
                    <a:gd name="connsiteY71" fmla="*/ 2188214 h 3172045"/>
                    <a:gd name="connsiteX72" fmla="*/ 57 w 5886723"/>
                    <a:gd name="connsiteY72" fmla="*/ 2203813 h 3172045"/>
                    <a:gd name="connsiteX73" fmla="*/ 375 w 5886723"/>
                    <a:gd name="connsiteY73" fmla="*/ 2235009 h 3172045"/>
                    <a:gd name="connsiteX74" fmla="*/ 2030 w 5886723"/>
                    <a:gd name="connsiteY74" fmla="*/ 2266142 h 3172045"/>
                    <a:gd name="connsiteX75" fmla="*/ 2985 w 5886723"/>
                    <a:gd name="connsiteY75" fmla="*/ 2281740 h 3172045"/>
                    <a:gd name="connsiteX76" fmla="*/ 4513 w 5886723"/>
                    <a:gd name="connsiteY76" fmla="*/ 2297274 h 3172045"/>
                    <a:gd name="connsiteX77" fmla="*/ 7824 w 5886723"/>
                    <a:gd name="connsiteY77" fmla="*/ 2328279 h 3172045"/>
                    <a:gd name="connsiteX78" fmla="*/ 12471 w 5886723"/>
                    <a:gd name="connsiteY78" fmla="*/ 2359094 h 3172045"/>
                    <a:gd name="connsiteX79" fmla="*/ 14890 w 5886723"/>
                    <a:gd name="connsiteY79" fmla="*/ 2374501 h 3172045"/>
                    <a:gd name="connsiteX80" fmla="*/ 17883 w 5886723"/>
                    <a:gd name="connsiteY80" fmla="*/ 2389781 h 3172045"/>
                    <a:gd name="connsiteX81" fmla="*/ 24186 w 5886723"/>
                    <a:gd name="connsiteY81" fmla="*/ 2420340 h 3172045"/>
                    <a:gd name="connsiteX82" fmla="*/ 31762 w 5886723"/>
                    <a:gd name="connsiteY82" fmla="*/ 2450581 h 3172045"/>
                    <a:gd name="connsiteX83" fmla="*/ 35646 w 5886723"/>
                    <a:gd name="connsiteY83" fmla="*/ 2465670 h 3172045"/>
                    <a:gd name="connsiteX84" fmla="*/ 40166 w 5886723"/>
                    <a:gd name="connsiteY84" fmla="*/ 2480568 h 3172045"/>
                    <a:gd name="connsiteX85" fmla="*/ 49334 w 5886723"/>
                    <a:gd name="connsiteY85" fmla="*/ 2510364 h 3172045"/>
                    <a:gd name="connsiteX86" fmla="*/ 59839 w 5886723"/>
                    <a:gd name="connsiteY86" fmla="*/ 2539713 h 3172045"/>
                    <a:gd name="connsiteX87" fmla="*/ 65187 w 5886723"/>
                    <a:gd name="connsiteY87" fmla="*/ 2554357 h 3172045"/>
                    <a:gd name="connsiteX88" fmla="*/ 71108 w 5886723"/>
                    <a:gd name="connsiteY88" fmla="*/ 2568809 h 3172045"/>
                    <a:gd name="connsiteX89" fmla="*/ 83140 w 5886723"/>
                    <a:gd name="connsiteY89" fmla="*/ 2597586 h 3172045"/>
                    <a:gd name="connsiteX90" fmla="*/ 96383 w 5886723"/>
                    <a:gd name="connsiteY90" fmla="*/ 2625853 h 3172045"/>
                    <a:gd name="connsiteX91" fmla="*/ 103132 w 5886723"/>
                    <a:gd name="connsiteY91" fmla="*/ 2639923 h 3172045"/>
                    <a:gd name="connsiteX92" fmla="*/ 110389 w 5886723"/>
                    <a:gd name="connsiteY92" fmla="*/ 2653739 h 3172045"/>
                    <a:gd name="connsiteX93" fmla="*/ 125160 w 5886723"/>
                    <a:gd name="connsiteY93" fmla="*/ 2681242 h 3172045"/>
                    <a:gd name="connsiteX94" fmla="*/ 141076 w 5886723"/>
                    <a:gd name="connsiteY94" fmla="*/ 2708110 h 3172045"/>
                    <a:gd name="connsiteX95" fmla="*/ 149162 w 5886723"/>
                    <a:gd name="connsiteY95" fmla="*/ 2721479 h 3172045"/>
                    <a:gd name="connsiteX96" fmla="*/ 157757 w 5886723"/>
                    <a:gd name="connsiteY96" fmla="*/ 2734531 h 3172045"/>
                    <a:gd name="connsiteX97" fmla="*/ 175138 w 5886723"/>
                    <a:gd name="connsiteY97" fmla="*/ 2760506 h 3172045"/>
                    <a:gd name="connsiteX98" fmla="*/ 193600 w 5886723"/>
                    <a:gd name="connsiteY98" fmla="*/ 2785718 h 3172045"/>
                    <a:gd name="connsiteX99" fmla="*/ 202960 w 5886723"/>
                    <a:gd name="connsiteY99" fmla="*/ 2798260 h 3172045"/>
                    <a:gd name="connsiteX100" fmla="*/ 212764 w 5886723"/>
                    <a:gd name="connsiteY100" fmla="*/ 2810421 h 3172045"/>
                    <a:gd name="connsiteX101" fmla="*/ 232564 w 5886723"/>
                    <a:gd name="connsiteY101" fmla="*/ 2834613 h 3172045"/>
                    <a:gd name="connsiteX102" fmla="*/ 253446 w 5886723"/>
                    <a:gd name="connsiteY102" fmla="*/ 2857915 h 3172045"/>
                    <a:gd name="connsiteX103" fmla="*/ 263951 w 5886723"/>
                    <a:gd name="connsiteY103" fmla="*/ 2869502 h 3172045"/>
                    <a:gd name="connsiteX104" fmla="*/ 274902 w 5886723"/>
                    <a:gd name="connsiteY104" fmla="*/ 2880644 h 3172045"/>
                    <a:gd name="connsiteX105" fmla="*/ 296930 w 5886723"/>
                    <a:gd name="connsiteY105" fmla="*/ 2902800 h 3172045"/>
                    <a:gd name="connsiteX106" fmla="*/ 319977 w 5886723"/>
                    <a:gd name="connsiteY106" fmla="*/ 2923936 h 3172045"/>
                    <a:gd name="connsiteX107" fmla="*/ 331565 w 5886723"/>
                    <a:gd name="connsiteY107" fmla="*/ 2934441 h 3172045"/>
                    <a:gd name="connsiteX108" fmla="*/ 343534 w 5886723"/>
                    <a:gd name="connsiteY108" fmla="*/ 2944437 h 3172045"/>
                    <a:gd name="connsiteX109" fmla="*/ 367663 w 5886723"/>
                    <a:gd name="connsiteY109" fmla="*/ 2964301 h 3172045"/>
                    <a:gd name="connsiteX110" fmla="*/ 392620 w 5886723"/>
                    <a:gd name="connsiteY110" fmla="*/ 2983082 h 3172045"/>
                    <a:gd name="connsiteX111" fmla="*/ 417959 w 5886723"/>
                    <a:gd name="connsiteY111" fmla="*/ 3001227 h 3172045"/>
                    <a:gd name="connsiteX112" fmla="*/ 443871 w 5886723"/>
                    <a:gd name="connsiteY112" fmla="*/ 3018544 h 3172045"/>
                    <a:gd name="connsiteX113" fmla="*/ 450364 w 5886723"/>
                    <a:gd name="connsiteY113" fmla="*/ 3022810 h 3172045"/>
                    <a:gd name="connsiteX114" fmla="*/ 457050 w 5886723"/>
                    <a:gd name="connsiteY114" fmla="*/ 3026821 h 3172045"/>
                    <a:gd name="connsiteX115" fmla="*/ 470419 w 5886723"/>
                    <a:gd name="connsiteY115" fmla="*/ 3034843 h 3172045"/>
                    <a:gd name="connsiteX116" fmla="*/ 483789 w 5886723"/>
                    <a:gd name="connsiteY116" fmla="*/ 3042801 h 3172045"/>
                    <a:gd name="connsiteX117" fmla="*/ 497287 w 5886723"/>
                    <a:gd name="connsiteY117" fmla="*/ 3050504 h 3172045"/>
                    <a:gd name="connsiteX118" fmla="*/ 524790 w 5886723"/>
                    <a:gd name="connsiteY118" fmla="*/ 3065084 h 3172045"/>
                    <a:gd name="connsiteX119" fmla="*/ 538606 w 5886723"/>
                    <a:gd name="connsiteY119" fmla="*/ 3072214 h 3172045"/>
                    <a:gd name="connsiteX120" fmla="*/ 552676 w 5886723"/>
                    <a:gd name="connsiteY120" fmla="*/ 3078835 h 3172045"/>
                    <a:gd name="connsiteX121" fmla="*/ 580943 w 5886723"/>
                    <a:gd name="connsiteY121" fmla="*/ 3091951 h 3172045"/>
                    <a:gd name="connsiteX122" fmla="*/ 609847 w 5886723"/>
                    <a:gd name="connsiteY122" fmla="*/ 3103729 h 3172045"/>
                    <a:gd name="connsiteX123" fmla="*/ 624300 w 5886723"/>
                    <a:gd name="connsiteY123" fmla="*/ 3109586 h 3172045"/>
                    <a:gd name="connsiteX124" fmla="*/ 639006 w 5886723"/>
                    <a:gd name="connsiteY124" fmla="*/ 3114870 h 3172045"/>
                    <a:gd name="connsiteX125" fmla="*/ 668483 w 5886723"/>
                    <a:gd name="connsiteY125" fmla="*/ 3125121 h 3172045"/>
                    <a:gd name="connsiteX126" fmla="*/ 698407 w 5886723"/>
                    <a:gd name="connsiteY126" fmla="*/ 3134097 h 3172045"/>
                    <a:gd name="connsiteX127" fmla="*/ 758953 w 5886723"/>
                    <a:gd name="connsiteY127" fmla="*/ 3149632 h 3172045"/>
                    <a:gd name="connsiteX128" fmla="*/ 882465 w 5886723"/>
                    <a:gd name="connsiteY128" fmla="*/ 3168350 h 3172045"/>
                    <a:gd name="connsiteX129" fmla="*/ 1131207 w 5886723"/>
                    <a:gd name="connsiteY129" fmla="*/ 3157717 h 3172045"/>
                    <a:gd name="connsiteX130" fmla="*/ 1252299 w 5886723"/>
                    <a:gd name="connsiteY130" fmla="*/ 3128431 h 3172045"/>
                    <a:gd name="connsiteX131" fmla="*/ 1267197 w 5886723"/>
                    <a:gd name="connsiteY131" fmla="*/ 3123847 h 3172045"/>
                    <a:gd name="connsiteX132" fmla="*/ 1274582 w 5886723"/>
                    <a:gd name="connsiteY132" fmla="*/ 3121364 h 3172045"/>
                    <a:gd name="connsiteX133" fmla="*/ 1281904 w 5886723"/>
                    <a:gd name="connsiteY133" fmla="*/ 3118754 h 3172045"/>
                    <a:gd name="connsiteX134" fmla="*/ 1311254 w 5886723"/>
                    <a:gd name="connsiteY134" fmla="*/ 3108185 h 3172045"/>
                    <a:gd name="connsiteX135" fmla="*/ 1340158 w 5886723"/>
                    <a:gd name="connsiteY135" fmla="*/ 3096471 h 3172045"/>
                    <a:gd name="connsiteX136" fmla="*/ 1354546 w 5886723"/>
                    <a:gd name="connsiteY136" fmla="*/ 3090486 h 3172045"/>
                    <a:gd name="connsiteX137" fmla="*/ 1368743 w 5886723"/>
                    <a:gd name="connsiteY137" fmla="*/ 3083992 h 3172045"/>
                    <a:gd name="connsiteX138" fmla="*/ 1396948 w 5886723"/>
                    <a:gd name="connsiteY138" fmla="*/ 3070686 h 3172045"/>
                    <a:gd name="connsiteX139" fmla="*/ 1424579 w 5886723"/>
                    <a:gd name="connsiteY139" fmla="*/ 3056170 h 3172045"/>
                    <a:gd name="connsiteX140" fmla="*/ 1438331 w 5886723"/>
                    <a:gd name="connsiteY140" fmla="*/ 3048785 h 3172045"/>
                    <a:gd name="connsiteX141" fmla="*/ 1451828 w 5886723"/>
                    <a:gd name="connsiteY141" fmla="*/ 3040954 h 3172045"/>
                    <a:gd name="connsiteX142" fmla="*/ 1478631 w 5886723"/>
                    <a:gd name="connsiteY142" fmla="*/ 3024974 h 3172045"/>
                    <a:gd name="connsiteX143" fmla="*/ 1504734 w 5886723"/>
                    <a:gd name="connsiteY143" fmla="*/ 3007848 h 3172045"/>
                    <a:gd name="connsiteX144" fmla="*/ 1517722 w 5886723"/>
                    <a:gd name="connsiteY144" fmla="*/ 2999189 h 3172045"/>
                    <a:gd name="connsiteX145" fmla="*/ 1530391 w 5886723"/>
                    <a:gd name="connsiteY145" fmla="*/ 2990022 h 3172045"/>
                    <a:gd name="connsiteX146" fmla="*/ 1555539 w 5886723"/>
                    <a:gd name="connsiteY146" fmla="*/ 2971495 h 3172045"/>
                    <a:gd name="connsiteX147" fmla="*/ 1579859 w 5886723"/>
                    <a:gd name="connsiteY147" fmla="*/ 2951886 h 3172045"/>
                    <a:gd name="connsiteX148" fmla="*/ 1591956 w 5886723"/>
                    <a:gd name="connsiteY148" fmla="*/ 2942018 h 3172045"/>
                    <a:gd name="connsiteX149" fmla="*/ 1603670 w 5886723"/>
                    <a:gd name="connsiteY149" fmla="*/ 2931704 h 3172045"/>
                    <a:gd name="connsiteX150" fmla="*/ 1626909 w 5886723"/>
                    <a:gd name="connsiteY150" fmla="*/ 2910758 h 3172045"/>
                    <a:gd name="connsiteX151" fmla="*/ 1649255 w 5886723"/>
                    <a:gd name="connsiteY151" fmla="*/ 2888857 h 3172045"/>
                    <a:gd name="connsiteX152" fmla="*/ 1660333 w 5886723"/>
                    <a:gd name="connsiteY152" fmla="*/ 2877842 h 3172045"/>
                    <a:gd name="connsiteX153" fmla="*/ 1663071 w 5886723"/>
                    <a:gd name="connsiteY153" fmla="*/ 2875105 h 3172045"/>
                    <a:gd name="connsiteX154" fmla="*/ 1665745 w 5886723"/>
                    <a:gd name="connsiteY154" fmla="*/ 2872240 h 3172045"/>
                    <a:gd name="connsiteX155" fmla="*/ 1671029 w 5886723"/>
                    <a:gd name="connsiteY155" fmla="*/ 2866510 h 3172045"/>
                    <a:gd name="connsiteX156" fmla="*/ 1692102 w 5886723"/>
                    <a:gd name="connsiteY156" fmla="*/ 2843399 h 3172045"/>
                    <a:gd name="connsiteX157" fmla="*/ 1702225 w 5886723"/>
                    <a:gd name="connsiteY157" fmla="*/ 2831494 h 3172045"/>
                    <a:gd name="connsiteX158" fmla="*/ 1712157 w 5886723"/>
                    <a:gd name="connsiteY158" fmla="*/ 2819461 h 3172045"/>
                    <a:gd name="connsiteX159" fmla="*/ 1722089 w 5886723"/>
                    <a:gd name="connsiteY159" fmla="*/ 2807364 h 3172045"/>
                    <a:gd name="connsiteX160" fmla="*/ 1726991 w 5886723"/>
                    <a:gd name="connsiteY160" fmla="*/ 2801316 h 3172045"/>
                    <a:gd name="connsiteX161" fmla="*/ 1731639 w 5886723"/>
                    <a:gd name="connsiteY161" fmla="*/ 2795077 h 3172045"/>
                    <a:gd name="connsiteX162" fmla="*/ 1750229 w 5886723"/>
                    <a:gd name="connsiteY162" fmla="*/ 2770056 h 3172045"/>
                    <a:gd name="connsiteX163" fmla="*/ 1754877 w 5886723"/>
                    <a:gd name="connsiteY163" fmla="*/ 2763753 h 3172045"/>
                    <a:gd name="connsiteX164" fmla="*/ 1759270 w 5886723"/>
                    <a:gd name="connsiteY164" fmla="*/ 2757323 h 3172045"/>
                    <a:gd name="connsiteX165" fmla="*/ 1767928 w 5886723"/>
                    <a:gd name="connsiteY165" fmla="*/ 2744399 h 3172045"/>
                    <a:gd name="connsiteX166" fmla="*/ 1776587 w 5886723"/>
                    <a:gd name="connsiteY166" fmla="*/ 2731411 h 3172045"/>
                    <a:gd name="connsiteX167" fmla="*/ 1784990 w 5886723"/>
                    <a:gd name="connsiteY167" fmla="*/ 2718296 h 3172045"/>
                    <a:gd name="connsiteX168" fmla="*/ 1800971 w 5886723"/>
                    <a:gd name="connsiteY168" fmla="*/ 2691620 h 3172045"/>
                    <a:gd name="connsiteX169" fmla="*/ 1808802 w 5886723"/>
                    <a:gd name="connsiteY169" fmla="*/ 2678187 h 3172045"/>
                    <a:gd name="connsiteX170" fmla="*/ 1816123 w 5886723"/>
                    <a:gd name="connsiteY170" fmla="*/ 2664498 h 3172045"/>
                    <a:gd name="connsiteX171" fmla="*/ 1830575 w 5886723"/>
                    <a:gd name="connsiteY171" fmla="*/ 2636931 h 3172045"/>
                    <a:gd name="connsiteX172" fmla="*/ 1843945 w 5886723"/>
                    <a:gd name="connsiteY172" fmla="*/ 2608791 h 3172045"/>
                    <a:gd name="connsiteX173" fmla="*/ 1856488 w 5886723"/>
                    <a:gd name="connsiteY173" fmla="*/ 2580269 h 3172045"/>
                    <a:gd name="connsiteX174" fmla="*/ 1862472 w 5886723"/>
                    <a:gd name="connsiteY174" fmla="*/ 2565880 h 3172045"/>
                    <a:gd name="connsiteX175" fmla="*/ 1868202 w 5886723"/>
                    <a:gd name="connsiteY175" fmla="*/ 2551364 h 3172045"/>
                    <a:gd name="connsiteX176" fmla="*/ 1878898 w 5886723"/>
                    <a:gd name="connsiteY176" fmla="*/ 2522014 h 3172045"/>
                    <a:gd name="connsiteX177" fmla="*/ 1881508 w 5886723"/>
                    <a:gd name="connsiteY177" fmla="*/ 2514629 h 3172045"/>
                    <a:gd name="connsiteX178" fmla="*/ 1883864 w 5886723"/>
                    <a:gd name="connsiteY178" fmla="*/ 2507180 h 3172045"/>
                    <a:gd name="connsiteX179" fmla="*/ 1888575 w 5886723"/>
                    <a:gd name="connsiteY179" fmla="*/ 2492282 h 3172045"/>
                    <a:gd name="connsiteX180" fmla="*/ 1905383 w 5886723"/>
                    <a:gd name="connsiteY180" fmla="*/ 2432055 h 3172045"/>
                    <a:gd name="connsiteX181" fmla="*/ 1912068 w 5886723"/>
                    <a:gd name="connsiteY181" fmla="*/ 2401495 h 3172045"/>
                    <a:gd name="connsiteX182" fmla="*/ 1915251 w 5886723"/>
                    <a:gd name="connsiteY182" fmla="*/ 2386215 h 3172045"/>
                    <a:gd name="connsiteX183" fmla="*/ 1917861 w 5886723"/>
                    <a:gd name="connsiteY183" fmla="*/ 2370808 h 3172045"/>
                    <a:gd name="connsiteX184" fmla="*/ 1920471 w 5886723"/>
                    <a:gd name="connsiteY184" fmla="*/ 2355401 h 3172045"/>
                    <a:gd name="connsiteX185" fmla="*/ 1922827 w 5886723"/>
                    <a:gd name="connsiteY185" fmla="*/ 2339930 h 3172045"/>
                    <a:gd name="connsiteX186" fmla="*/ 1926647 w 5886723"/>
                    <a:gd name="connsiteY186" fmla="*/ 2308925 h 3172045"/>
                    <a:gd name="connsiteX187" fmla="*/ 1920854 w 5886723"/>
                    <a:gd name="connsiteY187" fmla="*/ 2059992 h 3172045"/>
                    <a:gd name="connsiteX188" fmla="*/ 1918498 w 5886723"/>
                    <a:gd name="connsiteY188" fmla="*/ 2044584 h 3172045"/>
                    <a:gd name="connsiteX189" fmla="*/ 1915633 w 5886723"/>
                    <a:gd name="connsiteY189" fmla="*/ 2029241 h 3172045"/>
                    <a:gd name="connsiteX190" fmla="*/ 1912704 w 5886723"/>
                    <a:gd name="connsiteY190" fmla="*/ 2013961 h 3172045"/>
                    <a:gd name="connsiteX191" fmla="*/ 1909521 w 5886723"/>
                    <a:gd name="connsiteY191" fmla="*/ 1998682 h 3172045"/>
                    <a:gd name="connsiteX192" fmla="*/ 1902327 w 5886723"/>
                    <a:gd name="connsiteY192" fmla="*/ 1968377 h 3172045"/>
                    <a:gd name="connsiteX193" fmla="*/ 1900480 w 5886723"/>
                    <a:gd name="connsiteY193" fmla="*/ 1960800 h 3172045"/>
                    <a:gd name="connsiteX194" fmla="*/ 1898380 w 5886723"/>
                    <a:gd name="connsiteY194" fmla="*/ 1953288 h 3172045"/>
                    <a:gd name="connsiteX195" fmla="*/ 1894114 w 5886723"/>
                    <a:gd name="connsiteY195" fmla="*/ 1938263 h 3172045"/>
                    <a:gd name="connsiteX196" fmla="*/ 1889785 w 5886723"/>
                    <a:gd name="connsiteY196" fmla="*/ 1923301 h 3172045"/>
                    <a:gd name="connsiteX197" fmla="*/ 1885010 w 5886723"/>
                    <a:gd name="connsiteY197" fmla="*/ 1908467 h 3172045"/>
                    <a:gd name="connsiteX198" fmla="*/ 1875078 w 5886723"/>
                    <a:gd name="connsiteY198" fmla="*/ 1878926 h 3172045"/>
                    <a:gd name="connsiteX199" fmla="*/ 1851967 w 5886723"/>
                    <a:gd name="connsiteY199" fmla="*/ 1820990 h 3172045"/>
                    <a:gd name="connsiteX200" fmla="*/ 1825483 w 5886723"/>
                    <a:gd name="connsiteY200" fmla="*/ 1764519 h 3172045"/>
                    <a:gd name="connsiteX201" fmla="*/ 1810712 w 5886723"/>
                    <a:gd name="connsiteY201" fmla="*/ 1737015 h 3172045"/>
                    <a:gd name="connsiteX202" fmla="*/ 1803136 w 5886723"/>
                    <a:gd name="connsiteY202" fmla="*/ 1723391 h 3172045"/>
                    <a:gd name="connsiteX203" fmla="*/ 1795114 w 5886723"/>
                    <a:gd name="connsiteY203" fmla="*/ 1710021 h 3172045"/>
                    <a:gd name="connsiteX204" fmla="*/ 1787028 w 5886723"/>
                    <a:gd name="connsiteY204" fmla="*/ 1696651 h 3172045"/>
                    <a:gd name="connsiteX205" fmla="*/ 1778751 w 5886723"/>
                    <a:gd name="connsiteY205" fmla="*/ 1683408 h 3172045"/>
                    <a:gd name="connsiteX206" fmla="*/ 1761498 w 5886723"/>
                    <a:gd name="connsiteY206" fmla="*/ 1657369 h 3172045"/>
                    <a:gd name="connsiteX207" fmla="*/ 1752521 w 5886723"/>
                    <a:gd name="connsiteY207" fmla="*/ 1644636 h 3172045"/>
                    <a:gd name="connsiteX208" fmla="*/ 1743290 w 5886723"/>
                    <a:gd name="connsiteY208" fmla="*/ 1632030 h 3172045"/>
                    <a:gd name="connsiteX209" fmla="*/ 1734058 w 5886723"/>
                    <a:gd name="connsiteY209" fmla="*/ 1619424 h 3172045"/>
                    <a:gd name="connsiteX210" fmla="*/ 1724381 w 5886723"/>
                    <a:gd name="connsiteY210" fmla="*/ 1607137 h 3172045"/>
                    <a:gd name="connsiteX211" fmla="*/ 1704708 w 5886723"/>
                    <a:gd name="connsiteY211" fmla="*/ 1582816 h 3172045"/>
                    <a:gd name="connsiteX212" fmla="*/ 1684080 w 5886723"/>
                    <a:gd name="connsiteY212" fmla="*/ 1559324 h 3172045"/>
                    <a:gd name="connsiteX213" fmla="*/ 1662752 w 5886723"/>
                    <a:gd name="connsiteY213" fmla="*/ 1536468 h 3172045"/>
                    <a:gd name="connsiteX214" fmla="*/ 1651866 w 5886723"/>
                    <a:gd name="connsiteY214" fmla="*/ 1525199 h 3172045"/>
                    <a:gd name="connsiteX215" fmla="*/ 1646391 w 5886723"/>
                    <a:gd name="connsiteY215" fmla="*/ 1519596 h 3172045"/>
                    <a:gd name="connsiteX216" fmla="*/ 1640724 w 5886723"/>
                    <a:gd name="connsiteY216" fmla="*/ 1514185 h 3172045"/>
                    <a:gd name="connsiteX217" fmla="*/ 1617995 w 5886723"/>
                    <a:gd name="connsiteY217" fmla="*/ 1492729 h 3172045"/>
                    <a:gd name="connsiteX218" fmla="*/ 1606345 w 5886723"/>
                    <a:gd name="connsiteY218" fmla="*/ 1482352 h 3172045"/>
                    <a:gd name="connsiteX219" fmla="*/ 1594503 w 5886723"/>
                    <a:gd name="connsiteY219" fmla="*/ 1472165 h 3172045"/>
                    <a:gd name="connsiteX220" fmla="*/ 1582661 w 5886723"/>
                    <a:gd name="connsiteY220" fmla="*/ 1461979 h 3172045"/>
                    <a:gd name="connsiteX221" fmla="*/ 1570501 w 5886723"/>
                    <a:gd name="connsiteY221" fmla="*/ 1452238 h 3172045"/>
                    <a:gd name="connsiteX222" fmla="*/ 1545926 w 5886723"/>
                    <a:gd name="connsiteY222" fmla="*/ 1433011 h 3172045"/>
                    <a:gd name="connsiteX223" fmla="*/ 1537395 w 5886723"/>
                    <a:gd name="connsiteY223" fmla="*/ 1444471 h 3172045"/>
                    <a:gd name="connsiteX224" fmla="*/ 1561587 w 5886723"/>
                    <a:gd name="connsiteY224" fmla="*/ 1463443 h 3172045"/>
                    <a:gd name="connsiteX225" fmla="*/ 1573620 w 5886723"/>
                    <a:gd name="connsiteY225" fmla="*/ 1473057 h 3172045"/>
                    <a:gd name="connsiteX226" fmla="*/ 1585271 w 5886723"/>
                    <a:gd name="connsiteY226" fmla="*/ 1483052 h 3172045"/>
                    <a:gd name="connsiteX227" fmla="*/ 1596922 w 5886723"/>
                    <a:gd name="connsiteY227" fmla="*/ 1493111 h 3172045"/>
                    <a:gd name="connsiteX228" fmla="*/ 1608445 w 5886723"/>
                    <a:gd name="connsiteY228" fmla="*/ 1503361 h 3172045"/>
                    <a:gd name="connsiteX229" fmla="*/ 1630792 w 5886723"/>
                    <a:gd name="connsiteY229" fmla="*/ 1524499 h 3172045"/>
                    <a:gd name="connsiteX230" fmla="*/ 1636331 w 5886723"/>
                    <a:gd name="connsiteY230" fmla="*/ 1529783 h 3172045"/>
                    <a:gd name="connsiteX231" fmla="*/ 1641680 w 5886723"/>
                    <a:gd name="connsiteY231" fmla="*/ 1535322 h 3172045"/>
                    <a:gd name="connsiteX232" fmla="*/ 1652375 w 5886723"/>
                    <a:gd name="connsiteY232" fmla="*/ 1546400 h 3172045"/>
                    <a:gd name="connsiteX233" fmla="*/ 1673385 w 5886723"/>
                    <a:gd name="connsiteY233" fmla="*/ 1568937 h 3172045"/>
                    <a:gd name="connsiteX234" fmla="*/ 1693694 w 5886723"/>
                    <a:gd name="connsiteY234" fmla="*/ 1592112 h 3172045"/>
                    <a:gd name="connsiteX235" fmla="*/ 1713049 w 5886723"/>
                    <a:gd name="connsiteY235" fmla="*/ 1616050 h 3172045"/>
                    <a:gd name="connsiteX236" fmla="*/ 1722598 w 5886723"/>
                    <a:gd name="connsiteY236" fmla="*/ 1628147 h 3172045"/>
                    <a:gd name="connsiteX237" fmla="*/ 1731702 w 5886723"/>
                    <a:gd name="connsiteY237" fmla="*/ 1640561 h 3172045"/>
                    <a:gd name="connsiteX238" fmla="*/ 1740743 w 5886723"/>
                    <a:gd name="connsiteY238" fmla="*/ 1652976 h 3172045"/>
                    <a:gd name="connsiteX239" fmla="*/ 1749593 w 5886723"/>
                    <a:gd name="connsiteY239" fmla="*/ 1665518 h 3172045"/>
                    <a:gd name="connsiteX240" fmla="*/ 1766592 w 5886723"/>
                    <a:gd name="connsiteY240" fmla="*/ 1691175 h 3172045"/>
                    <a:gd name="connsiteX241" fmla="*/ 1774740 w 5886723"/>
                    <a:gd name="connsiteY241" fmla="*/ 1704227 h 3172045"/>
                    <a:gd name="connsiteX242" fmla="*/ 1782699 w 5886723"/>
                    <a:gd name="connsiteY242" fmla="*/ 1717406 h 3172045"/>
                    <a:gd name="connsiteX243" fmla="*/ 1790593 w 5886723"/>
                    <a:gd name="connsiteY243" fmla="*/ 1730585 h 3172045"/>
                    <a:gd name="connsiteX244" fmla="*/ 1798042 w 5886723"/>
                    <a:gd name="connsiteY244" fmla="*/ 1744018 h 3172045"/>
                    <a:gd name="connsiteX245" fmla="*/ 1812622 w 5886723"/>
                    <a:gd name="connsiteY245" fmla="*/ 1771076 h 3172045"/>
                    <a:gd name="connsiteX246" fmla="*/ 1838725 w 5886723"/>
                    <a:gd name="connsiteY246" fmla="*/ 1826720 h 3172045"/>
                    <a:gd name="connsiteX247" fmla="*/ 1861517 w 5886723"/>
                    <a:gd name="connsiteY247" fmla="*/ 1883764 h 3172045"/>
                    <a:gd name="connsiteX248" fmla="*/ 1871322 w 5886723"/>
                    <a:gd name="connsiteY248" fmla="*/ 1912860 h 3172045"/>
                    <a:gd name="connsiteX249" fmla="*/ 1876033 w 5886723"/>
                    <a:gd name="connsiteY249" fmla="*/ 1927503 h 3172045"/>
                    <a:gd name="connsiteX250" fmla="*/ 1880299 w 5886723"/>
                    <a:gd name="connsiteY250" fmla="*/ 1942273 h 3172045"/>
                    <a:gd name="connsiteX251" fmla="*/ 1884500 w 5886723"/>
                    <a:gd name="connsiteY251" fmla="*/ 1957044 h 3172045"/>
                    <a:gd name="connsiteX252" fmla="*/ 1886602 w 5886723"/>
                    <a:gd name="connsiteY252" fmla="*/ 1964429 h 3172045"/>
                    <a:gd name="connsiteX253" fmla="*/ 1888447 w 5886723"/>
                    <a:gd name="connsiteY253" fmla="*/ 1971878 h 3172045"/>
                    <a:gd name="connsiteX254" fmla="*/ 1895515 w 5886723"/>
                    <a:gd name="connsiteY254" fmla="*/ 2001737 h 3172045"/>
                    <a:gd name="connsiteX255" fmla="*/ 1898635 w 5886723"/>
                    <a:gd name="connsiteY255" fmla="*/ 2016762 h 3172045"/>
                    <a:gd name="connsiteX256" fmla="*/ 1901563 w 5886723"/>
                    <a:gd name="connsiteY256" fmla="*/ 2031851 h 3172045"/>
                    <a:gd name="connsiteX257" fmla="*/ 1904428 w 5886723"/>
                    <a:gd name="connsiteY257" fmla="*/ 2046940 h 3172045"/>
                    <a:gd name="connsiteX258" fmla="*/ 1906719 w 5886723"/>
                    <a:gd name="connsiteY258" fmla="*/ 2062156 h 3172045"/>
                    <a:gd name="connsiteX259" fmla="*/ 1912450 w 5886723"/>
                    <a:gd name="connsiteY259" fmla="*/ 2307397 h 3172045"/>
                    <a:gd name="connsiteX260" fmla="*/ 1908693 w 5886723"/>
                    <a:gd name="connsiteY260" fmla="*/ 2337957 h 3172045"/>
                    <a:gd name="connsiteX261" fmla="*/ 1906338 w 5886723"/>
                    <a:gd name="connsiteY261" fmla="*/ 2353173 h 3172045"/>
                    <a:gd name="connsiteX262" fmla="*/ 1903791 w 5886723"/>
                    <a:gd name="connsiteY262" fmla="*/ 2368389 h 3172045"/>
                    <a:gd name="connsiteX263" fmla="*/ 1901181 w 5886723"/>
                    <a:gd name="connsiteY263" fmla="*/ 2383541 h 3172045"/>
                    <a:gd name="connsiteX264" fmla="*/ 1898061 w 5886723"/>
                    <a:gd name="connsiteY264" fmla="*/ 2398630 h 3172045"/>
                    <a:gd name="connsiteX265" fmla="*/ 1891440 w 5886723"/>
                    <a:gd name="connsiteY265" fmla="*/ 2428744 h 3172045"/>
                    <a:gd name="connsiteX266" fmla="*/ 1874887 w 5886723"/>
                    <a:gd name="connsiteY266" fmla="*/ 2488081 h 3172045"/>
                    <a:gd name="connsiteX267" fmla="*/ 1870239 w 5886723"/>
                    <a:gd name="connsiteY267" fmla="*/ 2502787 h 3172045"/>
                    <a:gd name="connsiteX268" fmla="*/ 1867883 w 5886723"/>
                    <a:gd name="connsiteY268" fmla="*/ 2510109 h 3172045"/>
                    <a:gd name="connsiteX269" fmla="*/ 1865274 w 5886723"/>
                    <a:gd name="connsiteY269" fmla="*/ 2517367 h 3172045"/>
                    <a:gd name="connsiteX270" fmla="*/ 1854705 w 5886723"/>
                    <a:gd name="connsiteY270" fmla="*/ 2546271 h 3172045"/>
                    <a:gd name="connsiteX271" fmla="*/ 1849039 w 5886723"/>
                    <a:gd name="connsiteY271" fmla="*/ 2560532 h 3172045"/>
                    <a:gd name="connsiteX272" fmla="*/ 1843117 w 5886723"/>
                    <a:gd name="connsiteY272" fmla="*/ 2574730 h 3172045"/>
                    <a:gd name="connsiteX273" fmla="*/ 1830767 w 5886723"/>
                    <a:gd name="connsiteY273" fmla="*/ 2602870 h 3172045"/>
                    <a:gd name="connsiteX274" fmla="*/ 1817587 w 5886723"/>
                    <a:gd name="connsiteY274" fmla="*/ 2630628 h 3172045"/>
                    <a:gd name="connsiteX275" fmla="*/ 1803326 w 5886723"/>
                    <a:gd name="connsiteY275" fmla="*/ 2657750 h 3172045"/>
                    <a:gd name="connsiteX276" fmla="*/ 1796069 w 5886723"/>
                    <a:gd name="connsiteY276" fmla="*/ 2671247 h 3172045"/>
                    <a:gd name="connsiteX277" fmla="*/ 1788301 w 5886723"/>
                    <a:gd name="connsiteY277" fmla="*/ 2684489 h 3172045"/>
                    <a:gd name="connsiteX278" fmla="*/ 1772576 w 5886723"/>
                    <a:gd name="connsiteY278" fmla="*/ 2710783 h 3172045"/>
                    <a:gd name="connsiteX279" fmla="*/ 1764299 w 5886723"/>
                    <a:gd name="connsiteY279" fmla="*/ 2723708 h 3172045"/>
                    <a:gd name="connsiteX280" fmla="*/ 1755768 w 5886723"/>
                    <a:gd name="connsiteY280" fmla="*/ 2736504 h 3172045"/>
                    <a:gd name="connsiteX281" fmla="*/ 1747237 w 5886723"/>
                    <a:gd name="connsiteY281" fmla="*/ 2749237 h 3172045"/>
                    <a:gd name="connsiteX282" fmla="*/ 1742907 w 5886723"/>
                    <a:gd name="connsiteY282" fmla="*/ 2755604 h 3172045"/>
                    <a:gd name="connsiteX283" fmla="*/ 1738324 w 5886723"/>
                    <a:gd name="connsiteY283" fmla="*/ 2761780 h 3172045"/>
                    <a:gd name="connsiteX284" fmla="*/ 1719988 w 5886723"/>
                    <a:gd name="connsiteY284" fmla="*/ 2786482 h 3172045"/>
                    <a:gd name="connsiteX285" fmla="*/ 1715404 w 5886723"/>
                    <a:gd name="connsiteY285" fmla="*/ 2792658 h 3172045"/>
                    <a:gd name="connsiteX286" fmla="*/ 1710566 w 5886723"/>
                    <a:gd name="connsiteY286" fmla="*/ 2798642 h 3172045"/>
                    <a:gd name="connsiteX287" fmla="*/ 1700824 w 5886723"/>
                    <a:gd name="connsiteY287" fmla="*/ 2810548 h 3172045"/>
                    <a:gd name="connsiteX288" fmla="*/ 1691020 w 5886723"/>
                    <a:gd name="connsiteY288" fmla="*/ 2822390 h 3172045"/>
                    <a:gd name="connsiteX289" fmla="*/ 1681025 w 5886723"/>
                    <a:gd name="connsiteY289" fmla="*/ 2834104 h 3172045"/>
                    <a:gd name="connsiteX290" fmla="*/ 1660269 w 5886723"/>
                    <a:gd name="connsiteY290" fmla="*/ 2856897 h 3172045"/>
                    <a:gd name="connsiteX291" fmla="*/ 1655049 w 5886723"/>
                    <a:gd name="connsiteY291" fmla="*/ 2862563 h 3172045"/>
                    <a:gd name="connsiteX292" fmla="*/ 1652439 w 5886723"/>
                    <a:gd name="connsiteY292" fmla="*/ 2865364 h 3172045"/>
                    <a:gd name="connsiteX293" fmla="*/ 1649701 w 5886723"/>
                    <a:gd name="connsiteY293" fmla="*/ 2868102 h 3172045"/>
                    <a:gd name="connsiteX294" fmla="*/ 1638814 w 5886723"/>
                    <a:gd name="connsiteY294" fmla="*/ 2878988 h 3172045"/>
                    <a:gd name="connsiteX295" fmla="*/ 1616850 w 5886723"/>
                    <a:gd name="connsiteY295" fmla="*/ 2900571 h 3172045"/>
                    <a:gd name="connsiteX296" fmla="*/ 1593930 w 5886723"/>
                    <a:gd name="connsiteY296" fmla="*/ 2921199 h 3172045"/>
                    <a:gd name="connsiteX297" fmla="*/ 1582343 w 5886723"/>
                    <a:gd name="connsiteY297" fmla="*/ 2931386 h 3172045"/>
                    <a:gd name="connsiteX298" fmla="*/ 1570437 w 5886723"/>
                    <a:gd name="connsiteY298" fmla="*/ 2941126 h 3172045"/>
                    <a:gd name="connsiteX299" fmla="*/ 1546435 w 5886723"/>
                    <a:gd name="connsiteY299" fmla="*/ 2960417 h 3172045"/>
                    <a:gd name="connsiteX300" fmla="*/ 1521669 w 5886723"/>
                    <a:gd name="connsiteY300" fmla="*/ 2978689 h 3172045"/>
                    <a:gd name="connsiteX301" fmla="*/ 1509191 w 5886723"/>
                    <a:gd name="connsiteY301" fmla="*/ 2987666 h 3172045"/>
                    <a:gd name="connsiteX302" fmla="*/ 1496394 w 5886723"/>
                    <a:gd name="connsiteY302" fmla="*/ 2996197 h 3172045"/>
                    <a:gd name="connsiteX303" fmla="*/ 1470672 w 5886723"/>
                    <a:gd name="connsiteY303" fmla="*/ 3013069 h 3172045"/>
                    <a:gd name="connsiteX304" fmla="*/ 1444252 w 5886723"/>
                    <a:gd name="connsiteY304" fmla="*/ 3028794 h 3172045"/>
                    <a:gd name="connsiteX305" fmla="*/ 1430945 w 5886723"/>
                    <a:gd name="connsiteY305" fmla="*/ 3036561 h 3172045"/>
                    <a:gd name="connsiteX306" fmla="*/ 1417384 w 5886723"/>
                    <a:gd name="connsiteY306" fmla="*/ 3043819 h 3172045"/>
                    <a:gd name="connsiteX307" fmla="*/ 1390136 w 5886723"/>
                    <a:gd name="connsiteY307" fmla="*/ 3058080 h 3172045"/>
                    <a:gd name="connsiteX308" fmla="*/ 1362314 w 5886723"/>
                    <a:gd name="connsiteY308" fmla="*/ 3071195 h 3172045"/>
                    <a:gd name="connsiteX309" fmla="*/ 1348371 w 5886723"/>
                    <a:gd name="connsiteY309" fmla="*/ 3077562 h 3172045"/>
                    <a:gd name="connsiteX310" fmla="*/ 1334173 w 5886723"/>
                    <a:gd name="connsiteY310" fmla="*/ 3083483 h 3172045"/>
                    <a:gd name="connsiteX311" fmla="*/ 1305715 w 5886723"/>
                    <a:gd name="connsiteY311" fmla="*/ 3095070 h 3172045"/>
                    <a:gd name="connsiteX312" fmla="*/ 1276810 w 5886723"/>
                    <a:gd name="connsiteY312" fmla="*/ 3105448 h 3172045"/>
                    <a:gd name="connsiteX313" fmla="*/ 1269552 w 5886723"/>
                    <a:gd name="connsiteY313" fmla="*/ 3107994 h 3172045"/>
                    <a:gd name="connsiteX314" fmla="*/ 1262294 w 5886723"/>
                    <a:gd name="connsiteY314" fmla="*/ 3110414 h 3172045"/>
                    <a:gd name="connsiteX315" fmla="*/ 1247652 w 5886723"/>
                    <a:gd name="connsiteY315" fmla="*/ 3114934 h 3172045"/>
                    <a:gd name="connsiteX316" fmla="*/ 1128342 w 5886723"/>
                    <a:gd name="connsiteY316" fmla="*/ 3143838 h 3172045"/>
                    <a:gd name="connsiteX317" fmla="*/ 883292 w 5886723"/>
                    <a:gd name="connsiteY317" fmla="*/ 3154280 h 3172045"/>
                    <a:gd name="connsiteX318" fmla="*/ 761627 w 5886723"/>
                    <a:gd name="connsiteY318" fmla="*/ 3135880 h 3172045"/>
                    <a:gd name="connsiteX319" fmla="*/ 701972 w 5886723"/>
                    <a:gd name="connsiteY319" fmla="*/ 3120600 h 3172045"/>
                    <a:gd name="connsiteX320" fmla="*/ 672494 w 5886723"/>
                    <a:gd name="connsiteY320" fmla="*/ 3111751 h 3172045"/>
                    <a:gd name="connsiteX321" fmla="*/ 643399 w 5886723"/>
                    <a:gd name="connsiteY321" fmla="*/ 3101628 h 3172045"/>
                    <a:gd name="connsiteX322" fmla="*/ 628947 w 5886723"/>
                    <a:gd name="connsiteY322" fmla="*/ 3096471 h 3172045"/>
                    <a:gd name="connsiteX323" fmla="*/ 614686 w 5886723"/>
                    <a:gd name="connsiteY323" fmla="*/ 3090741 h 3172045"/>
                    <a:gd name="connsiteX324" fmla="*/ 586228 w 5886723"/>
                    <a:gd name="connsiteY324" fmla="*/ 3079090 h 3172045"/>
                    <a:gd name="connsiteX325" fmla="*/ 558342 w 5886723"/>
                    <a:gd name="connsiteY325" fmla="*/ 3066166 h 3172045"/>
                    <a:gd name="connsiteX326" fmla="*/ 544463 w 5886723"/>
                    <a:gd name="connsiteY326" fmla="*/ 3059608 h 3172045"/>
                    <a:gd name="connsiteX327" fmla="*/ 530838 w 5886723"/>
                    <a:gd name="connsiteY327" fmla="*/ 3052605 h 3172045"/>
                    <a:gd name="connsiteX328" fmla="*/ 503780 w 5886723"/>
                    <a:gd name="connsiteY328" fmla="*/ 3038217 h 3172045"/>
                    <a:gd name="connsiteX329" fmla="*/ 490474 w 5886723"/>
                    <a:gd name="connsiteY329" fmla="*/ 3030640 h 3172045"/>
                    <a:gd name="connsiteX330" fmla="*/ 477296 w 5886723"/>
                    <a:gd name="connsiteY330" fmla="*/ 3022810 h 3172045"/>
                    <a:gd name="connsiteX331" fmla="*/ 464116 w 5886723"/>
                    <a:gd name="connsiteY331" fmla="*/ 3014915 h 3172045"/>
                    <a:gd name="connsiteX332" fmla="*/ 457559 w 5886723"/>
                    <a:gd name="connsiteY332" fmla="*/ 3010968 h 3172045"/>
                    <a:gd name="connsiteX333" fmla="*/ 451129 w 5886723"/>
                    <a:gd name="connsiteY333" fmla="*/ 3006766 h 3172045"/>
                    <a:gd name="connsiteX334" fmla="*/ 425599 w 5886723"/>
                    <a:gd name="connsiteY334" fmla="*/ 2989703 h 3172045"/>
                    <a:gd name="connsiteX335" fmla="*/ 400578 w 5886723"/>
                    <a:gd name="connsiteY335" fmla="*/ 2971813 h 3172045"/>
                    <a:gd name="connsiteX336" fmla="*/ 376003 w 5886723"/>
                    <a:gd name="connsiteY336" fmla="*/ 2953350 h 3172045"/>
                    <a:gd name="connsiteX337" fmla="*/ 352256 w 5886723"/>
                    <a:gd name="connsiteY337" fmla="*/ 2933805 h 3172045"/>
                    <a:gd name="connsiteX338" fmla="*/ 340478 w 5886723"/>
                    <a:gd name="connsiteY338" fmla="*/ 2923936 h 3172045"/>
                    <a:gd name="connsiteX339" fmla="*/ 329081 w 5886723"/>
                    <a:gd name="connsiteY339" fmla="*/ 2913623 h 3172045"/>
                    <a:gd name="connsiteX340" fmla="*/ 306352 w 5886723"/>
                    <a:gd name="connsiteY340" fmla="*/ 2892804 h 3172045"/>
                    <a:gd name="connsiteX341" fmla="*/ 284643 w 5886723"/>
                    <a:gd name="connsiteY341" fmla="*/ 2870967 h 3172045"/>
                    <a:gd name="connsiteX342" fmla="*/ 273819 w 5886723"/>
                    <a:gd name="connsiteY342" fmla="*/ 2860016 h 3172045"/>
                    <a:gd name="connsiteX343" fmla="*/ 263442 w 5886723"/>
                    <a:gd name="connsiteY343" fmla="*/ 2848620 h 3172045"/>
                    <a:gd name="connsiteX344" fmla="*/ 242878 w 5886723"/>
                    <a:gd name="connsiteY344" fmla="*/ 2825700 h 3172045"/>
                    <a:gd name="connsiteX345" fmla="*/ 223396 w 5886723"/>
                    <a:gd name="connsiteY345" fmla="*/ 2801889 h 3172045"/>
                    <a:gd name="connsiteX346" fmla="*/ 213719 w 5886723"/>
                    <a:gd name="connsiteY346" fmla="*/ 2789920 h 3172045"/>
                    <a:gd name="connsiteX347" fmla="*/ 204487 w 5886723"/>
                    <a:gd name="connsiteY347" fmla="*/ 2777569 h 3172045"/>
                    <a:gd name="connsiteX348" fmla="*/ 186279 w 5886723"/>
                    <a:gd name="connsiteY348" fmla="*/ 2752739 h 3172045"/>
                    <a:gd name="connsiteX349" fmla="*/ 169153 w 5886723"/>
                    <a:gd name="connsiteY349" fmla="*/ 2727146 h 3172045"/>
                    <a:gd name="connsiteX350" fmla="*/ 160685 w 5886723"/>
                    <a:gd name="connsiteY350" fmla="*/ 2714285 h 3172045"/>
                    <a:gd name="connsiteX351" fmla="*/ 152727 w 5886723"/>
                    <a:gd name="connsiteY351" fmla="*/ 2701106 h 3172045"/>
                    <a:gd name="connsiteX352" fmla="*/ 137065 w 5886723"/>
                    <a:gd name="connsiteY352" fmla="*/ 2674621 h 3172045"/>
                    <a:gd name="connsiteX353" fmla="*/ 122550 w 5886723"/>
                    <a:gd name="connsiteY353" fmla="*/ 2647500 h 3172045"/>
                    <a:gd name="connsiteX354" fmla="*/ 115355 w 5886723"/>
                    <a:gd name="connsiteY354" fmla="*/ 2633875 h 3172045"/>
                    <a:gd name="connsiteX355" fmla="*/ 108734 w 5886723"/>
                    <a:gd name="connsiteY355" fmla="*/ 2619996 h 3172045"/>
                    <a:gd name="connsiteX356" fmla="*/ 95682 w 5886723"/>
                    <a:gd name="connsiteY356" fmla="*/ 2592174 h 3172045"/>
                    <a:gd name="connsiteX357" fmla="*/ 83841 w 5886723"/>
                    <a:gd name="connsiteY357" fmla="*/ 2563843 h 3172045"/>
                    <a:gd name="connsiteX358" fmla="*/ 77984 w 5886723"/>
                    <a:gd name="connsiteY358" fmla="*/ 2549645 h 3172045"/>
                    <a:gd name="connsiteX359" fmla="*/ 72699 w 5886723"/>
                    <a:gd name="connsiteY359" fmla="*/ 2535193 h 3172045"/>
                    <a:gd name="connsiteX360" fmla="*/ 62385 w 5886723"/>
                    <a:gd name="connsiteY360" fmla="*/ 2506289 h 3172045"/>
                    <a:gd name="connsiteX361" fmla="*/ 53345 w 5886723"/>
                    <a:gd name="connsiteY361" fmla="*/ 2476939 h 3172045"/>
                    <a:gd name="connsiteX362" fmla="*/ 48888 w 5886723"/>
                    <a:gd name="connsiteY362" fmla="*/ 2462232 h 3172045"/>
                    <a:gd name="connsiteX363" fmla="*/ 45068 w 5886723"/>
                    <a:gd name="connsiteY363" fmla="*/ 2447334 h 3172045"/>
                    <a:gd name="connsiteX364" fmla="*/ 37556 w 5886723"/>
                    <a:gd name="connsiteY364" fmla="*/ 2417539 h 3172045"/>
                    <a:gd name="connsiteX365" fmla="*/ 31380 w 5886723"/>
                    <a:gd name="connsiteY365" fmla="*/ 2387425 h 3172045"/>
                    <a:gd name="connsiteX366" fmla="*/ 28388 w 5886723"/>
                    <a:gd name="connsiteY366" fmla="*/ 2372336 h 3172045"/>
                    <a:gd name="connsiteX367" fmla="*/ 25969 w 5886723"/>
                    <a:gd name="connsiteY367" fmla="*/ 2357184 h 3172045"/>
                    <a:gd name="connsiteX368" fmla="*/ 21385 w 5886723"/>
                    <a:gd name="connsiteY368" fmla="*/ 2326815 h 3172045"/>
                    <a:gd name="connsiteX369" fmla="*/ 18138 w 5886723"/>
                    <a:gd name="connsiteY369" fmla="*/ 2296255 h 3172045"/>
                    <a:gd name="connsiteX370" fmla="*/ 16673 w 5886723"/>
                    <a:gd name="connsiteY370" fmla="*/ 2280976 h 3172045"/>
                    <a:gd name="connsiteX371" fmla="*/ 15718 w 5886723"/>
                    <a:gd name="connsiteY371" fmla="*/ 2265632 h 3172045"/>
                    <a:gd name="connsiteX372" fmla="*/ 14127 w 5886723"/>
                    <a:gd name="connsiteY372" fmla="*/ 2234945 h 3172045"/>
                    <a:gd name="connsiteX373" fmla="*/ 13808 w 5886723"/>
                    <a:gd name="connsiteY373" fmla="*/ 2204195 h 3172045"/>
                    <a:gd name="connsiteX374" fmla="*/ 13808 w 5886723"/>
                    <a:gd name="connsiteY374" fmla="*/ 2188788 h 3172045"/>
                    <a:gd name="connsiteX375" fmla="*/ 14381 w 5886723"/>
                    <a:gd name="connsiteY375" fmla="*/ 2173444 h 3172045"/>
                    <a:gd name="connsiteX376" fmla="*/ 15718 w 5886723"/>
                    <a:gd name="connsiteY376" fmla="*/ 2142694 h 3172045"/>
                    <a:gd name="connsiteX377" fmla="*/ 18392 w 5886723"/>
                    <a:gd name="connsiteY377" fmla="*/ 2112007 h 3172045"/>
                    <a:gd name="connsiteX378" fmla="*/ 19857 w 5886723"/>
                    <a:gd name="connsiteY378" fmla="*/ 2096663 h 3172045"/>
                    <a:gd name="connsiteX379" fmla="*/ 21894 w 5886723"/>
                    <a:gd name="connsiteY379" fmla="*/ 2081383 h 3172045"/>
                    <a:gd name="connsiteX380" fmla="*/ 26223 w 5886723"/>
                    <a:gd name="connsiteY380" fmla="*/ 2050887 h 3172045"/>
                    <a:gd name="connsiteX381" fmla="*/ 31890 w 5886723"/>
                    <a:gd name="connsiteY381" fmla="*/ 2020646 h 3172045"/>
                    <a:gd name="connsiteX382" fmla="*/ 34818 w 5886723"/>
                    <a:gd name="connsiteY382" fmla="*/ 2005557 h 3172045"/>
                    <a:gd name="connsiteX383" fmla="*/ 38383 w 5886723"/>
                    <a:gd name="connsiteY383" fmla="*/ 1990596 h 3172045"/>
                    <a:gd name="connsiteX384" fmla="*/ 45641 w 5886723"/>
                    <a:gd name="connsiteY384" fmla="*/ 1960673 h 3172045"/>
                    <a:gd name="connsiteX385" fmla="*/ 54300 w 5886723"/>
                    <a:gd name="connsiteY385" fmla="*/ 1931132 h 3172045"/>
                    <a:gd name="connsiteX386" fmla="*/ 58693 w 5886723"/>
                    <a:gd name="connsiteY386" fmla="*/ 1916362 h 3172045"/>
                    <a:gd name="connsiteX387" fmla="*/ 63659 w 5886723"/>
                    <a:gd name="connsiteY387" fmla="*/ 1901782 h 3172045"/>
                    <a:gd name="connsiteX388" fmla="*/ 73845 w 5886723"/>
                    <a:gd name="connsiteY388" fmla="*/ 1872750 h 3172045"/>
                    <a:gd name="connsiteX389" fmla="*/ 85305 w 5886723"/>
                    <a:gd name="connsiteY389" fmla="*/ 1844228 h 3172045"/>
                    <a:gd name="connsiteX390" fmla="*/ 110389 w 5886723"/>
                    <a:gd name="connsiteY390" fmla="*/ 1788202 h 3172045"/>
                    <a:gd name="connsiteX391" fmla="*/ 113700 w 5886723"/>
                    <a:gd name="connsiteY391" fmla="*/ 1781263 h 3172045"/>
                    <a:gd name="connsiteX392" fmla="*/ 117265 w 5886723"/>
                    <a:gd name="connsiteY392" fmla="*/ 1774450 h 3172045"/>
                    <a:gd name="connsiteX393" fmla="*/ 124396 w 5886723"/>
                    <a:gd name="connsiteY393" fmla="*/ 1760890 h 3172045"/>
                    <a:gd name="connsiteX394" fmla="*/ 131590 w 5886723"/>
                    <a:gd name="connsiteY394" fmla="*/ 1747329 h 3172045"/>
                    <a:gd name="connsiteX395" fmla="*/ 135219 w 5886723"/>
                    <a:gd name="connsiteY395" fmla="*/ 1740580 h 3172045"/>
                    <a:gd name="connsiteX396" fmla="*/ 136874 w 5886723"/>
                    <a:gd name="connsiteY396" fmla="*/ 1737588 h 3172045"/>
                    <a:gd name="connsiteX397" fmla="*/ 138402 w 5886723"/>
                    <a:gd name="connsiteY397" fmla="*/ 1734914 h 3172045"/>
                    <a:gd name="connsiteX398" fmla="*/ 162595 w 5886723"/>
                    <a:gd name="connsiteY398" fmla="*/ 1691876 h 3172045"/>
                    <a:gd name="connsiteX399" fmla="*/ 356331 w 5886723"/>
                    <a:gd name="connsiteY399" fmla="*/ 1347699 h 3172045"/>
                    <a:gd name="connsiteX400" fmla="*/ 743737 w 5886723"/>
                    <a:gd name="connsiteY400" fmla="*/ 659344 h 3172045"/>
                    <a:gd name="connsiteX401" fmla="*/ 755833 w 5886723"/>
                    <a:gd name="connsiteY401" fmla="*/ 637825 h 3172045"/>
                    <a:gd name="connsiteX402" fmla="*/ 758889 w 5886723"/>
                    <a:gd name="connsiteY402" fmla="*/ 632477 h 3172045"/>
                    <a:gd name="connsiteX403" fmla="*/ 762200 w 5886723"/>
                    <a:gd name="connsiteY403" fmla="*/ 626683 h 3172045"/>
                    <a:gd name="connsiteX404" fmla="*/ 769521 w 5886723"/>
                    <a:gd name="connsiteY404" fmla="*/ 614078 h 3172045"/>
                    <a:gd name="connsiteX405" fmla="*/ 776843 w 5886723"/>
                    <a:gd name="connsiteY405" fmla="*/ 601472 h 3172045"/>
                    <a:gd name="connsiteX406" fmla="*/ 784483 w 5886723"/>
                    <a:gd name="connsiteY406" fmla="*/ 589057 h 3172045"/>
                    <a:gd name="connsiteX407" fmla="*/ 792123 w 5886723"/>
                    <a:gd name="connsiteY407" fmla="*/ 576642 h 3172045"/>
                    <a:gd name="connsiteX408" fmla="*/ 800017 w 5886723"/>
                    <a:gd name="connsiteY408" fmla="*/ 564355 h 3172045"/>
                    <a:gd name="connsiteX409" fmla="*/ 868203 w 5886723"/>
                    <a:gd name="connsiteY409" fmla="*/ 469492 h 3172045"/>
                    <a:gd name="connsiteX410" fmla="*/ 1030742 w 5886723"/>
                    <a:gd name="connsiteY410" fmla="*/ 301478 h 3172045"/>
                    <a:gd name="connsiteX411" fmla="*/ 1436420 w 5886723"/>
                    <a:gd name="connsiteY411" fmla="*/ 74637 h 3172045"/>
                    <a:gd name="connsiteX412" fmla="*/ 1897552 w 5886723"/>
                    <a:gd name="connsiteY412" fmla="*/ 17465 h 3172045"/>
                    <a:gd name="connsiteX413" fmla="*/ 2128022 w 5886723"/>
                    <a:gd name="connsiteY413" fmla="*/ 56492 h 3172045"/>
                    <a:gd name="connsiteX414" fmla="*/ 2346332 w 5886723"/>
                    <a:gd name="connsiteY414" fmla="*/ 139322 h 3172045"/>
                    <a:gd name="connsiteX415" fmla="*/ 2544396 w 5886723"/>
                    <a:gd name="connsiteY415" fmla="*/ 262197 h 3172045"/>
                    <a:gd name="connsiteX416" fmla="*/ 2715658 w 5886723"/>
                    <a:gd name="connsiteY416" fmla="*/ 421234 h 3172045"/>
                    <a:gd name="connsiteX417" fmla="*/ 2950712 w 5886723"/>
                    <a:gd name="connsiteY417" fmla="*/ 822265 h 3172045"/>
                    <a:gd name="connsiteX418" fmla="*/ 3017179 w 5886723"/>
                    <a:gd name="connsiteY418" fmla="*/ 1282059 h 3172045"/>
                    <a:gd name="connsiteX419" fmla="*/ 2982863 w 5886723"/>
                    <a:gd name="connsiteY419" fmla="*/ 1513230 h 3172045"/>
                    <a:gd name="connsiteX420" fmla="*/ 2904490 w 5886723"/>
                    <a:gd name="connsiteY420" fmla="*/ 1733259 h 3172045"/>
                    <a:gd name="connsiteX421" fmla="*/ 2891757 w 5886723"/>
                    <a:gd name="connsiteY421" fmla="*/ 1759553 h 3172045"/>
                    <a:gd name="connsiteX422" fmla="*/ 2878451 w 5886723"/>
                    <a:gd name="connsiteY422" fmla="*/ 1785528 h 3172045"/>
                    <a:gd name="connsiteX423" fmla="*/ 2864508 w 5886723"/>
                    <a:gd name="connsiteY423" fmla="*/ 1811122 h 3172045"/>
                    <a:gd name="connsiteX424" fmla="*/ 2852284 w 5886723"/>
                    <a:gd name="connsiteY424" fmla="*/ 1832896 h 3172045"/>
                    <a:gd name="connsiteX425" fmla="*/ 2803834 w 5886723"/>
                    <a:gd name="connsiteY425" fmla="*/ 1918972 h 3172045"/>
                    <a:gd name="connsiteX426" fmla="*/ 2706999 w 5886723"/>
                    <a:gd name="connsiteY426" fmla="*/ 2091061 h 3172045"/>
                    <a:gd name="connsiteX427" fmla="*/ 2610164 w 5886723"/>
                    <a:gd name="connsiteY427" fmla="*/ 2263149 h 3172045"/>
                    <a:gd name="connsiteX428" fmla="*/ 2585970 w 5886723"/>
                    <a:gd name="connsiteY428" fmla="*/ 2306187 h 3172045"/>
                    <a:gd name="connsiteX429" fmla="*/ 2574129 w 5886723"/>
                    <a:gd name="connsiteY429" fmla="*/ 2327261 h 3172045"/>
                    <a:gd name="connsiteX430" fmla="*/ 2566807 w 5886723"/>
                    <a:gd name="connsiteY430" fmla="*/ 2341204 h 3172045"/>
                    <a:gd name="connsiteX431" fmla="*/ 2560122 w 5886723"/>
                    <a:gd name="connsiteY431" fmla="*/ 2355274 h 3172045"/>
                    <a:gd name="connsiteX432" fmla="*/ 2557130 w 5886723"/>
                    <a:gd name="connsiteY432" fmla="*/ 2362404 h 3172045"/>
                    <a:gd name="connsiteX433" fmla="*/ 2555602 w 5886723"/>
                    <a:gd name="connsiteY433" fmla="*/ 2365970 h 3172045"/>
                    <a:gd name="connsiteX434" fmla="*/ 2554265 w 5886723"/>
                    <a:gd name="connsiteY434" fmla="*/ 2369599 h 3172045"/>
                    <a:gd name="connsiteX435" fmla="*/ 2544779 w 5886723"/>
                    <a:gd name="connsiteY435" fmla="*/ 2398630 h 3172045"/>
                    <a:gd name="connsiteX436" fmla="*/ 2537584 w 5886723"/>
                    <a:gd name="connsiteY436" fmla="*/ 2518513 h 3172045"/>
                    <a:gd name="connsiteX437" fmla="*/ 2552291 w 5886723"/>
                    <a:gd name="connsiteY437" fmla="*/ 2577913 h 3172045"/>
                    <a:gd name="connsiteX438" fmla="*/ 2564133 w 5886723"/>
                    <a:gd name="connsiteY438" fmla="*/ 2606435 h 3172045"/>
                    <a:gd name="connsiteX439" fmla="*/ 2578712 w 5886723"/>
                    <a:gd name="connsiteY439" fmla="*/ 2633748 h 3172045"/>
                    <a:gd name="connsiteX440" fmla="*/ 2660714 w 5886723"/>
                    <a:gd name="connsiteY440" fmla="*/ 2724344 h 3172045"/>
                    <a:gd name="connsiteX441" fmla="*/ 2769837 w 5886723"/>
                    <a:gd name="connsiteY441" fmla="*/ 2774449 h 3172045"/>
                    <a:gd name="connsiteX442" fmla="*/ 2831020 w 5886723"/>
                    <a:gd name="connsiteY442" fmla="*/ 2782280 h 3172045"/>
                    <a:gd name="connsiteX443" fmla="*/ 2838914 w 5886723"/>
                    <a:gd name="connsiteY443" fmla="*/ 2782407 h 3172045"/>
                    <a:gd name="connsiteX444" fmla="*/ 2840888 w 5886723"/>
                    <a:gd name="connsiteY444" fmla="*/ 2782407 h 3172045"/>
                    <a:gd name="connsiteX445" fmla="*/ 2843881 w 5886723"/>
                    <a:gd name="connsiteY445" fmla="*/ 2782407 h 3172045"/>
                    <a:gd name="connsiteX446" fmla="*/ 5886214 w 5886723"/>
                    <a:gd name="connsiteY446" fmla="*/ 2782407 h 3172045"/>
                    <a:gd name="connsiteX447" fmla="*/ 5886214 w 5886723"/>
                    <a:gd name="connsiteY447" fmla="*/ 2768146 h 317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</a:cxnLst>
                  <a:rect l="l" t="t" r="r" b="b"/>
                  <a:pathLst>
                    <a:path w="5886723" h="3172045">
                      <a:moveTo>
                        <a:pt x="5886723" y="2768019"/>
                      </a:moveTo>
                      <a:lnTo>
                        <a:pt x="2841397" y="2768019"/>
                      </a:lnTo>
                      <a:cubicBezTo>
                        <a:pt x="2841397" y="2768019"/>
                        <a:pt x="2839487" y="2768019"/>
                        <a:pt x="2839487" y="2768019"/>
                      </a:cubicBezTo>
                      <a:lnTo>
                        <a:pt x="2831911" y="2767892"/>
                      </a:lnTo>
                      <a:cubicBezTo>
                        <a:pt x="2811856" y="2767191"/>
                        <a:pt x="2792311" y="2764772"/>
                        <a:pt x="2773530" y="2760379"/>
                      </a:cubicBezTo>
                      <a:cubicBezTo>
                        <a:pt x="2735904" y="2751720"/>
                        <a:pt x="2700824" y="2735550"/>
                        <a:pt x="2669691" y="2712693"/>
                      </a:cubicBezTo>
                      <a:cubicBezTo>
                        <a:pt x="2638622" y="2689838"/>
                        <a:pt x="2611755" y="2660105"/>
                        <a:pt x="2591509" y="2626235"/>
                      </a:cubicBezTo>
                      <a:cubicBezTo>
                        <a:pt x="2586479" y="2617768"/>
                        <a:pt x="2581704" y="2609109"/>
                        <a:pt x="2577567" y="2600196"/>
                      </a:cubicBezTo>
                      <a:cubicBezTo>
                        <a:pt x="2573428" y="2591283"/>
                        <a:pt x="2569609" y="2582178"/>
                        <a:pt x="2566298" y="2573011"/>
                      </a:cubicBezTo>
                      <a:cubicBezTo>
                        <a:pt x="2559804" y="2554548"/>
                        <a:pt x="2554965" y="2535512"/>
                        <a:pt x="2552291" y="2516412"/>
                      </a:cubicBezTo>
                      <a:cubicBezTo>
                        <a:pt x="2546752" y="2478085"/>
                        <a:pt x="2549108" y="2439504"/>
                        <a:pt x="2559167" y="2402323"/>
                      </a:cubicBezTo>
                      <a:cubicBezTo>
                        <a:pt x="2561713" y="2393028"/>
                        <a:pt x="2564579" y="2383796"/>
                        <a:pt x="2568207" y="2374692"/>
                      </a:cubicBezTo>
                      <a:lnTo>
                        <a:pt x="2569481" y="2371254"/>
                      </a:lnTo>
                      <a:lnTo>
                        <a:pt x="2570945" y="2367880"/>
                      </a:lnTo>
                      <a:cubicBezTo>
                        <a:pt x="2571900" y="2365588"/>
                        <a:pt x="2572792" y="2363295"/>
                        <a:pt x="2573810" y="2361067"/>
                      </a:cubicBezTo>
                      <a:cubicBezTo>
                        <a:pt x="2575911" y="2356611"/>
                        <a:pt x="2577821" y="2352027"/>
                        <a:pt x="2580177" y="2347570"/>
                      </a:cubicBezTo>
                      <a:cubicBezTo>
                        <a:pt x="2582278" y="2343050"/>
                        <a:pt x="2584824" y="2338657"/>
                        <a:pt x="2587180" y="2334200"/>
                      </a:cubicBezTo>
                      <a:lnTo>
                        <a:pt x="2599022" y="2313127"/>
                      </a:lnTo>
                      <a:lnTo>
                        <a:pt x="2623215" y="2270089"/>
                      </a:lnTo>
                      <a:lnTo>
                        <a:pt x="2720050" y="2098000"/>
                      </a:lnTo>
                      <a:lnTo>
                        <a:pt x="2816886" y="1925912"/>
                      </a:lnTo>
                      <a:lnTo>
                        <a:pt x="2865336" y="1839835"/>
                      </a:lnTo>
                      <a:lnTo>
                        <a:pt x="2877560" y="1818062"/>
                      </a:lnTo>
                      <a:lnTo>
                        <a:pt x="2891694" y="1792150"/>
                      </a:lnTo>
                      <a:lnTo>
                        <a:pt x="2905191" y="1765919"/>
                      </a:lnTo>
                      <a:cubicBezTo>
                        <a:pt x="2909583" y="1757070"/>
                        <a:pt x="2913785" y="1748220"/>
                        <a:pt x="2918051" y="1739370"/>
                      </a:cubicBezTo>
                      <a:cubicBezTo>
                        <a:pt x="2951540" y="1668065"/>
                        <a:pt x="2978215" y="1593385"/>
                        <a:pt x="2997379" y="1516731"/>
                      </a:cubicBezTo>
                      <a:cubicBezTo>
                        <a:pt x="3016542" y="1440141"/>
                        <a:pt x="3028193" y="1361578"/>
                        <a:pt x="3032140" y="1282760"/>
                      </a:cubicBezTo>
                      <a:cubicBezTo>
                        <a:pt x="3040098" y="1125059"/>
                        <a:pt x="3016987" y="966277"/>
                        <a:pt x="2964909" y="817490"/>
                      </a:cubicBezTo>
                      <a:cubicBezTo>
                        <a:pt x="2912958" y="668703"/>
                        <a:pt x="2831848" y="529911"/>
                        <a:pt x="2727054" y="411684"/>
                      </a:cubicBezTo>
                      <a:cubicBezTo>
                        <a:pt x="2674720" y="352538"/>
                        <a:pt x="2616530" y="298550"/>
                        <a:pt x="2553755" y="250737"/>
                      </a:cubicBezTo>
                      <a:cubicBezTo>
                        <a:pt x="2490981" y="202924"/>
                        <a:pt x="2423814" y="161350"/>
                        <a:pt x="2353335" y="126397"/>
                      </a:cubicBezTo>
                      <a:cubicBezTo>
                        <a:pt x="2282794" y="91381"/>
                        <a:pt x="2208623" y="63305"/>
                        <a:pt x="2132415" y="42550"/>
                      </a:cubicBezTo>
                      <a:cubicBezTo>
                        <a:pt x="2056207" y="21795"/>
                        <a:pt x="1977962" y="8552"/>
                        <a:pt x="1899207" y="3013"/>
                      </a:cubicBezTo>
                      <a:cubicBezTo>
                        <a:pt x="1741698" y="-8128"/>
                        <a:pt x="1582406" y="11735"/>
                        <a:pt x="1432664" y="60822"/>
                      </a:cubicBezTo>
                      <a:cubicBezTo>
                        <a:pt x="1282858" y="109781"/>
                        <a:pt x="1142540" y="188026"/>
                        <a:pt x="1022147" y="290401"/>
                      </a:cubicBezTo>
                      <a:cubicBezTo>
                        <a:pt x="961983" y="341524"/>
                        <a:pt x="906785" y="398569"/>
                        <a:pt x="857699" y="460388"/>
                      </a:cubicBezTo>
                      <a:cubicBezTo>
                        <a:pt x="833187" y="491266"/>
                        <a:pt x="810140" y="523354"/>
                        <a:pt x="788748" y="556396"/>
                      </a:cubicBezTo>
                      <a:lnTo>
                        <a:pt x="780726" y="568811"/>
                      </a:lnTo>
                      <a:lnTo>
                        <a:pt x="773023" y="581353"/>
                      </a:lnTo>
                      <a:lnTo>
                        <a:pt x="765320" y="593959"/>
                      </a:lnTo>
                      <a:lnTo>
                        <a:pt x="757870" y="606692"/>
                      </a:lnTo>
                      <a:lnTo>
                        <a:pt x="750485" y="619426"/>
                      </a:lnTo>
                      <a:lnTo>
                        <a:pt x="747175" y="625219"/>
                      </a:lnTo>
                      <a:lnTo>
                        <a:pt x="744118" y="630567"/>
                      </a:lnTo>
                      <a:lnTo>
                        <a:pt x="732023" y="652086"/>
                      </a:lnTo>
                      <a:lnTo>
                        <a:pt x="344616" y="1340441"/>
                      </a:lnTo>
                      <a:lnTo>
                        <a:pt x="150881" y="1684618"/>
                      </a:lnTo>
                      <a:lnTo>
                        <a:pt x="126688" y="1727656"/>
                      </a:lnTo>
                      <a:lnTo>
                        <a:pt x="125160" y="1730330"/>
                      </a:lnTo>
                      <a:cubicBezTo>
                        <a:pt x="124651" y="1731158"/>
                        <a:pt x="124141" y="1732113"/>
                        <a:pt x="123504" y="1733323"/>
                      </a:cubicBezTo>
                      <a:lnTo>
                        <a:pt x="119812" y="1740198"/>
                      </a:lnTo>
                      <a:lnTo>
                        <a:pt x="112490" y="1753950"/>
                      </a:lnTo>
                      <a:lnTo>
                        <a:pt x="105232" y="1767702"/>
                      </a:lnTo>
                      <a:lnTo>
                        <a:pt x="101603" y="1774578"/>
                      </a:lnTo>
                      <a:cubicBezTo>
                        <a:pt x="100394" y="1776870"/>
                        <a:pt x="99375" y="1779289"/>
                        <a:pt x="98229" y="1781581"/>
                      </a:cubicBezTo>
                      <a:cubicBezTo>
                        <a:pt x="89507" y="1800426"/>
                        <a:pt x="80275" y="1819016"/>
                        <a:pt x="72763" y="1838498"/>
                      </a:cubicBezTo>
                      <a:cubicBezTo>
                        <a:pt x="68879" y="1848175"/>
                        <a:pt x="64868" y="1857725"/>
                        <a:pt x="61176" y="1867466"/>
                      </a:cubicBezTo>
                      <a:lnTo>
                        <a:pt x="50862" y="1896943"/>
                      </a:lnTo>
                      <a:cubicBezTo>
                        <a:pt x="49143" y="1901846"/>
                        <a:pt x="47424" y="1906748"/>
                        <a:pt x="45769" y="1911714"/>
                      </a:cubicBezTo>
                      <a:lnTo>
                        <a:pt x="41312" y="1926676"/>
                      </a:lnTo>
                      <a:lnTo>
                        <a:pt x="32526" y="1956662"/>
                      </a:lnTo>
                      <a:lnTo>
                        <a:pt x="25141" y="1987031"/>
                      </a:lnTo>
                      <a:lnTo>
                        <a:pt x="21512" y="2002247"/>
                      </a:lnTo>
                      <a:cubicBezTo>
                        <a:pt x="20429" y="2007340"/>
                        <a:pt x="19538" y="2012497"/>
                        <a:pt x="18519" y="2017590"/>
                      </a:cubicBezTo>
                      <a:lnTo>
                        <a:pt x="12790" y="2048341"/>
                      </a:lnTo>
                      <a:cubicBezTo>
                        <a:pt x="11198" y="2058655"/>
                        <a:pt x="9797" y="2068968"/>
                        <a:pt x="8397" y="2079282"/>
                      </a:cubicBezTo>
                      <a:lnTo>
                        <a:pt x="6296" y="2094753"/>
                      </a:lnTo>
                      <a:cubicBezTo>
                        <a:pt x="5659" y="2099910"/>
                        <a:pt x="5277" y="2105131"/>
                        <a:pt x="4768" y="2110288"/>
                      </a:cubicBezTo>
                      <a:lnTo>
                        <a:pt x="2030" y="2141420"/>
                      </a:lnTo>
                      <a:cubicBezTo>
                        <a:pt x="1393" y="2151798"/>
                        <a:pt x="1075" y="2162239"/>
                        <a:pt x="629" y="2172617"/>
                      </a:cubicBezTo>
                      <a:lnTo>
                        <a:pt x="57" y="2188214"/>
                      </a:lnTo>
                      <a:cubicBezTo>
                        <a:pt x="-71" y="2193435"/>
                        <a:pt x="57" y="2198592"/>
                        <a:pt x="57" y="2203813"/>
                      </a:cubicBezTo>
                      <a:lnTo>
                        <a:pt x="375" y="2235009"/>
                      </a:lnTo>
                      <a:cubicBezTo>
                        <a:pt x="757" y="2245387"/>
                        <a:pt x="1457" y="2255764"/>
                        <a:pt x="2030" y="2266142"/>
                      </a:cubicBezTo>
                      <a:lnTo>
                        <a:pt x="2985" y="2281740"/>
                      </a:lnTo>
                      <a:cubicBezTo>
                        <a:pt x="3367" y="2286896"/>
                        <a:pt x="4004" y="2292117"/>
                        <a:pt x="4513" y="2297274"/>
                      </a:cubicBezTo>
                      <a:lnTo>
                        <a:pt x="7824" y="2328279"/>
                      </a:lnTo>
                      <a:cubicBezTo>
                        <a:pt x="9225" y="2338593"/>
                        <a:pt x="10880" y="2348844"/>
                        <a:pt x="12471" y="2359094"/>
                      </a:cubicBezTo>
                      <a:lnTo>
                        <a:pt x="14890" y="2374501"/>
                      </a:lnTo>
                      <a:cubicBezTo>
                        <a:pt x="15846" y="2379594"/>
                        <a:pt x="16928" y="2384687"/>
                        <a:pt x="17883" y="2389781"/>
                      </a:cubicBezTo>
                      <a:lnTo>
                        <a:pt x="24186" y="2420340"/>
                      </a:lnTo>
                      <a:cubicBezTo>
                        <a:pt x="26669" y="2430463"/>
                        <a:pt x="29215" y="2440522"/>
                        <a:pt x="31762" y="2450581"/>
                      </a:cubicBezTo>
                      <a:lnTo>
                        <a:pt x="35646" y="2465670"/>
                      </a:lnTo>
                      <a:lnTo>
                        <a:pt x="40166" y="2480568"/>
                      </a:lnTo>
                      <a:lnTo>
                        <a:pt x="49334" y="2510364"/>
                      </a:lnTo>
                      <a:lnTo>
                        <a:pt x="59839" y="2539713"/>
                      </a:lnTo>
                      <a:lnTo>
                        <a:pt x="65187" y="2554357"/>
                      </a:lnTo>
                      <a:lnTo>
                        <a:pt x="71108" y="2568809"/>
                      </a:lnTo>
                      <a:cubicBezTo>
                        <a:pt x="75055" y="2578422"/>
                        <a:pt x="79002" y="2588036"/>
                        <a:pt x="83140" y="2597586"/>
                      </a:cubicBezTo>
                      <a:lnTo>
                        <a:pt x="96383" y="2625853"/>
                      </a:lnTo>
                      <a:cubicBezTo>
                        <a:pt x="98611" y="2630565"/>
                        <a:pt x="100776" y="2635276"/>
                        <a:pt x="103132" y="2639923"/>
                      </a:cubicBezTo>
                      <a:lnTo>
                        <a:pt x="110389" y="2653739"/>
                      </a:lnTo>
                      <a:cubicBezTo>
                        <a:pt x="115292" y="2662907"/>
                        <a:pt x="120067" y="2672138"/>
                        <a:pt x="125160" y="2681242"/>
                      </a:cubicBezTo>
                      <a:lnTo>
                        <a:pt x="141076" y="2708110"/>
                      </a:lnTo>
                      <a:cubicBezTo>
                        <a:pt x="143750" y="2712566"/>
                        <a:pt x="146361" y="2717086"/>
                        <a:pt x="149162" y="2721479"/>
                      </a:cubicBezTo>
                      <a:lnTo>
                        <a:pt x="157757" y="2734531"/>
                      </a:lnTo>
                      <a:cubicBezTo>
                        <a:pt x="163550" y="2743189"/>
                        <a:pt x="169217" y="2751912"/>
                        <a:pt x="175138" y="2760506"/>
                      </a:cubicBezTo>
                      <a:lnTo>
                        <a:pt x="193600" y="2785718"/>
                      </a:lnTo>
                      <a:cubicBezTo>
                        <a:pt x="196720" y="2789920"/>
                        <a:pt x="199712" y="2794122"/>
                        <a:pt x="202960" y="2798260"/>
                      </a:cubicBezTo>
                      <a:lnTo>
                        <a:pt x="212764" y="2810421"/>
                      </a:lnTo>
                      <a:cubicBezTo>
                        <a:pt x="219322" y="2818506"/>
                        <a:pt x="225879" y="2826592"/>
                        <a:pt x="232564" y="2834613"/>
                      </a:cubicBezTo>
                      <a:lnTo>
                        <a:pt x="253446" y="2857915"/>
                      </a:lnTo>
                      <a:cubicBezTo>
                        <a:pt x="256948" y="2861799"/>
                        <a:pt x="260386" y="2865682"/>
                        <a:pt x="263951" y="2869502"/>
                      </a:cubicBezTo>
                      <a:lnTo>
                        <a:pt x="274902" y="2880644"/>
                      </a:lnTo>
                      <a:lnTo>
                        <a:pt x="296930" y="2902800"/>
                      </a:lnTo>
                      <a:lnTo>
                        <a:pt x="319977" y="2923936"/>
                      </a:lnTo>
                      <a:lnTo>
                        <a:pt x="331565" y="2934441"/>
                      </a:lnTo>
                      <a:cubicBezTo>
                        <a:pt x="335512" y="2937879"/>
                        <a:pt x="339523" y="2941126"/>
                        <a:pt x="343534" y="2944437"/>
                      </a:cubicBezTo>
                      <a:lnTo>
                        <a:pt x="367663" y="2964301"/>
                      </a:lnTo>
                      <a:cubicBezTo>
                        <a:pt x="375876" y="2970731"/>
                        <a:pt x="384280" y="2976843"/>
                        <a:pt x="392620" y="2983082"/>
                      </a:cubicBezTo>
                      <a:cubicBezTo>
                        <a:pt x="400960" y="2989258"/>
                        <a:pt x="409236" y="2995560"/>
                        <a:pt x="417959" y="3001227"/>
                      </a:cubicBezTo>
                      <a:lnTo>
                        <a:pt x="443871" y="3018544"/>
                      </a:lnTo>
                      <a:cubicBezTo>
                        <a:pt x="446035" y="3019945"/>
                        <a:pt x="448200" y="3021409"/>
                        <a:pt x="450364" y="3022810"/>
                      </a:cubicBezTo>
                      <a:lnTo>
                        <a:pt x="457050" y="3026821"/>
                      </a:lnTo>
                      <a:lnTo>
                        <a:pt x="470419" y="3034843"/>
                      </a:lnTo>
                      <a:lnTo>
                        <a:pt x="483789" y="3042801"/>
                      </a:lnTo>
                      <a:cubicBezTo>
                        <a:pt x="488246" y="3045411"/>
                        <a:pt x="492702" y="3048148"/>
                        <a:pt x="497287" y="3050504"/>
                      </a:cubicBezTo>
                      <a:lnTo>
                        <a:pt x="524790" y="3065084"/>
                      </a:lnTo>
                      <a:cubicBezTo>
                        <a:pt x="529374" y="3067439"/>
                        <a:pt x="533895" y="3069986"/>
                        <a:pt x="538606" y="3072214"/>
                      </a:cubicBezTo>
                      <a:lnTo>
                        <a:pt x="552676" y="3078835"/>
                      </a:lnTo>
                      <a:lnTo>
                        <a:pt x="580943" y="3091951"/>
                      </a:lnTo>
                      <a:lnTo>
                        <a:pt x="609847" y="3103729"/>
                      </a:lnTo>
                      <a:lnTo>
                        <a:pt x="624300" y="3109586"/>
                      </a:lnTo>
                      <a:cubicBezTo>
                        <a:pt x="629138" y="3111432"/>
                        <a:pt x="634105" y="3113088"/>
                        <a:pt x="639006" y="3114870"/>
                      </a:cubicBezTo>
                      <a:lnTo>
                        <a:pt x="668483" y="3125121"/>
                      </a:lnTo>
                      <a:cubicBezTo>
                        <a:pt x="678352" y="3128368"/>
                        <a:pt x="688411" y="3131169"/>
                        <a:pt x="698407" y="3134097"/>
                      </a:cubicBezTo>
                      <a:cubicBezTo>
                        <a:pt x="718334" y="3140337"/>
                        <a:pt x="738707" y="3144730"/>
                        <a:pt x="758953" y="3149632"/>
                      </a:cubicBezTo>
                      <a:cubicBezTo>
                        <a:pt x="799699" y="3158163"/>
                        <a:pt x="840955" y="3165102"/>
                        <a:pt x="882465" y="3168350"/>
                      </a:cubicBezTo>
                      <a:cubicBezTo>
                        <a:pt x="965485" y="3175926"/>
                        <a:pt x="1049269" y="3171597"/>
                        <a:pt x="1131207" y="3157717"/>
                      </a:cubicBezTo>
                      <a:cubicBezTo>
                        <a:pt x="1172081" y="3150205"/>
                        <a:pt x="1212699" y="3141101"/>
                        <a:pt x="1252299" y="3128431"/>
                      </a:cubicBezTo>
                      <a:lnTo>
                        <a:pt x="1267197" y="3123847"/>
                      </a:lnTo>
                      <a:cubicBezTo>
                        <a:pt x="1269680" y="3123083"/>
                        <a:pt x="1272163" y="3122256"/>
                        <a:pt x="1274582" y="3121364"/>
                      </a:cubicBezTo>
                      <a:lnTo>
                        <a:pt x="1281904" y="3118754"/>
                      </a:lnTo>
                      <a:lnTo>
                        <a:pt x="1311254" y="3108185"/>
                      </a:lnTo>
                      <a:cubicBezTo>
                        <a:pt x="1320994" y="3104493"/>
                        <a:pt x="1330544" y="3100354"/>
                        <a:pt x="1340158" y="3096471"/>
                      </a:cubicBezTo>
                      <a:lnTo>
                        <a:pt x="1354546" y="3090486"/>
                      </a:lnTo>
                      <a:cubicBezTo>
                        <a:pt x="1359321" y="3088513"/>
                        <a:pt x="1363969" y="3086157"/>
                        <a:pt x="1368743" y="3083992"/>
                      </a:cubicBezTo>
                      <a:lnTo>
                        <a:pt x="1396948" y="3070686"/>
                      </a:lnTo>
                      <a:cubicBezTo>
                        <a:pt x="1406243" y="3066039"/>
                        <a:pt x="1415411" y="3061073"/>
                        <a:pt x="1424579" y="3056170"/>
                      </a:cubicBezTo>
                      <a:lnTo>
                        <a:pt x="1438331" y="3048785"/>
                      </a:lnTo>
                      <a:cubicBezTo>
                        <a:pt x="1442914" y="3046302"/>
                        <a:pt x="1447308" y="3043565"/>
                        <a:pt x="1451828" y="3040954"/>
                      </a:cubicBezTo>
                      <a:lnTo>
                        <a:pt x="1478631" y="3024974"/>
                      </a:lnTo>
                      <a:cubicBezTo>
                        <a:pt x="1487417" y="3019435"/>
                        <a:pt x="1496075" y="3013578"/>
                        <a:pt x="1504734" y="3007848"/>
                      </a:cubicBezTo>
                      <a:lnTo>
                        <a:pt x="1517722" y="2999189"/>
                      </a:lnTo>
                      <a:cubicBezTo>
                        <a:pt x="1522051" y="2996261"/>
                        <a:pt x="1526190" y="2993078"/>
                        <a:pt x="1530391" y="2990022"/>
                      </a:cubicBezTo>
                      <a:lnTo>
                        <a:pt x="1555539" y="2971495"/>
                      </a:lnTo>
                      <a:cubicBezTo>
                        <a:pt x="1563752" y="2965128"/>
                        <a:pt x="1571774" y="2958444"/>
                        <a:pt x="1579859" y="2951886"/>
                      </a:cubicBezTo>
                      <a:lnTo>
                        <a:pt x="1591956" y="2942018"/>
                      </a:lnTo>
                      <a:cubicBezTo>
                        <a:pt x="1595967" y="2938707"/>
                        <a:pt x="1599787" y="2935142"/>
                        <a:pt x="1603670" y="2931704"/>
                      </a:cubicBezTo>
                      <a:lnTo>
                        <a:pt x="1626909" y="2910758"/>
                      </a:lnTo>
                      <a:cubicBezTo>
                        <a:pt x="1634485" y="2903627"/>
                        <a:pt x="1641806" y="2896178"/>
                        <a:pt x="1649255" y="2888857"/>
                      </a:cubicBezTo>
                      <a:lnTo>
                        <a:pt x="1660333" y="2877842"/>
                      </a:lnTo>
                      <a:lnTo>
                        <a:pt x="1663071" y="2875105"/>
                      </a:lnTo>
                      <a:lnTo>
                        <a:pt x="1665745" y="2872240"/>
                      </a:lnTo>
                      <a:lnTo>
                        <a:pt x="1671029" y="2866510"/>
                      </a:lnTo>
                      <a:lnTo>
                        <a:pt x="1692102" y="2843399"/>
                      </a:lnTo>
                      <a:cubicBezTo>
                        <a:pt x="1695668" y="2839579"/>
                        <a:pt x="1698915" y="2835505"/>
                        <a:pt x="1702225" y="2831494"/>
                      </a:cubicBezTo>
                      <a:lnTo>
                        <a:pt x="1712157" y="2819461"/>
                      </a:lnTo>
                      <a:lnTo>
                        <a:pt x="1722089" y="2807364"/>
                      </a:lnTo>
                      <a:cubicBezTo>
                        <a:pt x="1723744" y="2805327"/>
                        <a:pt x="1725399" y="2803353"/>
                        <a:pt x="1726991" y="2801316"/>
                      </a:cubicBezTo>
                      <a:lnTo>
                        <a:pt x="1731639" y="2795077"/>
                      </a:lnTo>
                      <a:lnTo>
                        <a:pt x="1750229" y="2770056"/>
                      </a:lnTo>
                      <a:lnTo>
                        <a:pt x="1754877" y="2763753"/>
                      </a:lnTo>
                      <a:cubicBezTo>
                        <a:pt x="1756405" y="2761652"/>
                        <a:pt x="1757806" y="2759488"/>
                        <a:pt x="1759270" y="2757323"/>
                      </a:cubicBezTo>
                      <a:lnTo>
                        <a:pt x="1767928" y="2744399"/>
                      </a:lnTo>
                      <a:lnTo>
                        <a:pt x="1776587" y="2731411"/>
                      </a:lnTo>
                      <a:cubicBezTo>
                        <a:pt x="1779452" y="2727082"/>
                        <a:pt x="1782444" y="2722816"/>
                        <a:pt x="1784990" y="2718296"/>
                      </a:cubicBezTo>
                      <a:lnTo>
                        <a:pt x="1800971" y="2691620"/>
                      </a:lnTo>
                      <a:cubicBezTo>
                        <a:pt x="1803581" y="2687163"/>
                        <a:pt x="1806319" y="2682707"/>
                        <a:pt x="1808802" y="2678187"/>
                      </a:cubicBezTo>
                      <a:lnTo>
                        <a:pt x="1816123" y="2664498"/>
                      </a:lnTo>
                      <a:cubicBezTo>
                        <a:pt x="1820962" y="2655330"/>
                        <a:pt x="1825928" y="2646226"/>
                        <a:pt x="1830575" y="2636931"/>
                      </a:cubicBezTo>
                      <a:lnTo>
                        <a:pt x="1843945" y="2608791"/>
                      </a:lnTo>
                      <a:cubicBezTo>
                        <a:pt x="1848530" y="2599496"/>
                        <a:pt x="1852413" y="2589818"/>
                        <a:pt x="1856488" y="2580269"/>
                      </a:cubicBezTo>
                      <a:lnTo>
                        <a:pt x="1862472" y="2565880"/>
                      </a:lnTo>
                      <a:cubicBezTo>
                        <a:pt x="1864510" y="2561105"/>
                        <a:pt x="1866483" y="2556266"/>
                        <a:pt x="1868202" y="2551364"/>
                      </a:cubicBezTo>
                      <a:lnTo>
                        <a:pt x="1878898" y="2522014"/>
                      </a:lnTo>
                      <a:cubicBezTo>
                        <a:pt x="1879789" y="2519532"/>
                        <a:pt x="1880680" y="2517112"/>
                        <a:pt x="1881508" y="2514629"/>
                      </a:cubicBezTo>
                      <a:lnTo>
                        <a:pt x="1883864" y="2507180"/>
                      </a:lnTo>
                      <a:lnTo>
                        <a:pt x="1888575" y="2492282"/>
                      </a:lnTo>
                      <a:cubicBezTo>
                        <a:pt x="1895133" y="2472482"/>
                        <a:pt x="1900035" y="2452237"/>
                        <a:pt x="1905383" y="2432055"/>
                      </a:cubicBezTo>
                      <a:cubicBezTo>
                        <a:pt x="1907738" y="2421932"/>
                        <a:pt x="1909903" y="2411682"/>
                        <a:pt x="1912068" y="2401495"/>
                      </a:cubicBezTo>
                      <a:cubicBezTo>
                        <a:pt x="1913150" y="2396402"/>
                        <a:pt x="1914296" y="2391308"/>
                        <a:pt x="1915251" y="2386215"/>
                      </a:cubicBezTo>
                      <a:lnTo>
                        <a:pt x="1917861" y="2370808"/>
                      </a:lnTo>
                      <a:lnTo>
                        <a:pt x="1920471" y="2355401"/>
                      </a:lnTo>
                      <a:cubicBezTo>
                        <a:pt x="1921299" y="2350244"/>
                        <a:pt x="1922254" y="2345151"/>
                        <a:pt x="1922827" y="2339930"/>
                      </a:cubicBezTo>
                      <a:lnTo>
                        <a:pt x="1926647" y="2308925"/>
                      </a:lnTo>
                      <a:cubicBezTo>
                        <a:pt x="1935369" y="2226032"/>
                        <a:pt x="1933587" y="2142120"/>
                        <a:pt x="1920854" y="2059992"/>
                      </a:cubicBezTo>
                      <a:lnTo>
                        <a:pt x="1918498" y="2044584"/>
                      </a:lnTo>
                      <a:lnTo>
                        <a:pt x="1915633" y="2029241"/>
                      </a:lnTo>
                      <a:lnTo>
                        <a:pt x="1912704" y="2013961"/>
                      </a:lnTo>
                      <a:cubicBezTo>
                        <a:pt x="1911686" y="2008868"/>
                        <a:pt x="1910794" y="2003711"/>
                        <a:pt x="1909521" y="1998682"/>
                      </a:cubicBezTo>
                      <a:lnTo>
                        <a:pt x="1902327" y="1968377"/>
                      </a:lnTo>
                      <a:cubicBezTo>
                        <a:pt x="1901690" y="1965830"/>
                        <a:pt x="1901181" y="1963347"/>
                        <a:pt x="1900480" y="1960800"/>
                      </a:cubicBezTo>
                      <a:lnTo>
                        <a:pt x="1898380" y="1953288"/>
                      </a:lnTo>
                      <a:lnTo>
                        <a:pt x="1894114" y="1938263"/>
                      </a:lnTo>
                      <a:lnTo>
                        <a:pt x="1889785" y="1923301"/>
                      </a:lnTo>
                      <a:cubicBezTo>
                        <a:pt x="1888321" y="1918335"/>
                        <a:pt x="1886602" y="1913433"/>
                        <a:pt x="1885010" y="1908467"/>
                      </a:cubicBezTo>
                      <a:cubicBezTo>
                        <a:pt x="1881699" y="1898599"/>
                        <a:pt x="1878516" y="1888731"/>
                        <a:pt x="1875078" y="1878926"/>
                      </a:cubicBezTo>
                      <a:cubicBezTo>
                        <a:pt x="1867693" y="1859508"/>
                        <a:pt x="1860562" y="1839963"/>
                        <a:pt x="1851967" y="1820990"/>
                      </a:cubicBezTo>
                      <a:cubicBezTo>
                        <a:pt x="1844009" y="1801763"/>
                        <a:pt x="1834586" y="1783236"/>
                        <a:pt x="1825483" y="1764519"/>
                      </a:cubicBezTo>
                      <a:cubicBezTo>
                        <a:pt x="1820644" y="1755287"/>
                        <a:pt x="1815614" y="1746183"/>
                        <a:pt x="1810712" y="1737015"/>
                      </a:cubicBezTo>
                      <a:cubicBezTo>
                        <a:pt x="1808165" y="1732495"/>
                        <a:pt x="1805809" y="1727847"/>
                        <a:pt x="1803136" y="1723391"/>
                      </a:cubicBezTo>
                      <a:lnTo>
                        <a:pt x="1795114" y="1710021"/>
                      </a:lnTo>
                      <a:lnTo>
                        <a:pt x="1787028" y="1696651"/>
                      </a:lnTo>
                      <a:cubicBezTo>
                        <a:pt x="1784354" y="1692194"/>
                        <a:pt x="1781681" y="1687738"/>
                        <a:pt x="1778751" y="1683408"/>
                      </a:cubicBezTo>
                      <a:lnTo>
                        <a:pt x="1761498" y="1657369"/>
                      </a:lnTo>
                      <a:cubicBezTo>
                        <a:pt x="1758696" y="1652976"/>
                        <a:pt x="1755513" y="1648838"/>
                        <a:pt x="1752521" y="1644636"/>
                      </a:cubicBezTo>
                      <a:lnTo>
                        <a:pt x="1743290" y="1632030"/>
                      </a:lnTo>
                      <a:lnTo>
                        <a:pt x="1734058" y="1619424"/>
                      </a:lnTo>
                      <a:cubicBezTo>
                        <a:pt x="1730938" y="1615286"/>
                        <a:pt x="1727628" y="1611275"/>
                        <a:pt x="1724381" y="1607137"/>
                      </a:cubicBezTo>
                      <a:cubicBezTo>
                        <a:pt x="1717824" y="1598987"/>
                        <a:pt x="1711393" y="1590838"/>
                        <a:pt x="1704708" y="1582816"/>
                      </a:cubicBezTo>
                      <a:lnTo>
                        <a:pt x="1684080" y="1559324"/>
                      </a:lnTo>
                      <a:cubicBezTo>
                        <a:pt x="1677332" y="1551429"/>
                        <a:pt x="1669947" y="1543980"/>
                        <a:pt x="1662752" y="1536468"/>
                      </a:cubicBezTo>
                      <a:lnTo>
                        <a:pt x="1651866" y="1525199"/>
                      </a:lnTo>
                      <a:lnTo>
                        <a:pt x="1646391" y="1519596"/>
                      </a:lnTo>
                      <a:lnTo>
                        <a:pt x="1640724" y="1514185"/>
                      </a:lnTo>
                      <a:lnTo>
                        <a:pt x="1617995" y="1492729"/>
                      </a:lnTo>
                      <a:cubicBezTo>
                        <a:pt x="1614239" y="1489100"/>
                        <a:pt x="1610228" y="1485790"/>
                        <a:pt x="1606345" y="1482352"/>
                      </a:cubicBezTo>
                      <a:lnTo>
                        <a:pt x="1594503" y="1472165"/>
                      </a:lnTo>
                      <a:lnTo>
                        <a:pt x="1582661" y="1461979"/>
                      </a:lnTo>
                      <a:cubicBezTo>
                        <a:pt x="1578714" y="1458604"/>
                        <a:pt x="1574512" y="1455485"/>
                        <a:pt x="1570501" y="1452238"/>
                      </a:cubicBezTo>
                      <a:lnTo>
                        <a:pt x="1545926" y="1433011"/>
                      </a:lnTo>
                      <a:lnTo>
                        <a:pt x="1537395" y="1444471"/>
                      </a:lnTo>
                      <a:lnTo>
                        <a:pt x="1561587" y="1463443"/>
                      </a:lnTo>
                      <a:cubicBezTo>
                        <a:pt x="1565598" y="1466626"/>
                        <a:pt x="1569673" y="1469746"/>
                        <a:pt x="1573620" y="1473057"/>
                      </a:cubicBezTo>
                      <a:lnTo>
                        <a:pt x="1585271" y="1483052"/>
                      </a:lnTo>
                      <a:lnTo>
                        <a:pt x="1596922" y="1493111"/>
                      </a:lnTo>
                      <a:cubicBezTo>
                        <a:pt x="1600742" y="1496486"/>
                        <a:pt x="1604753" y="1499732"/>
                        <a:pt x="1608445" y="1503361"/>
                      </a:cubicBezTo>
                      <a:lnTo>
                        <a:pt x="1630792" y="1524499"/>
                      </a:lnTo>
                      <a:lnTo>
                        <a:pt x="1636331" y="1529783"/>
                      </a:lnTo>
                      <a:lnTo>
                        <a:pt x="1641680" y="1535322"/>
                      </a:lnTo>
                      <a:lnTo>
                        <a:pt x="1652375" y="1546400"/>
                      </a:lnTo>
                      <a:cubicBezTo>
                        <a:pt x="1659442" y="1553848"/>
                        <a:pt x="1666700" y="1561106"/>
                        <a:pt x="1673385" y="1568937"/>
                      </a:cubicBezTo>
                      <a:lnTo>
                        <a:pt x="1693694" y="1592112"/>
                      </a:lnTo>
                      <a:cubicBezTo>
                        <a:pt x="1700252" y="1600006"/>
                        <a:pt x="1706618" y="1608028"/>
                        <a:pt x="1713049" y="1616050"/>
                      </a:cubicBezTo>
                      <a:cubicBezTo>
                        <a:pt x="1716232" y="1620061"/>
                        <a:pt x="1719479" y="1624008"/>
                        <a:pt x="1722598" y="1628147"/>
                      </a:cubicBezTo>
                      <a:lnTo>
                        <a:pt x="1731702" y="1640561"/>
                      </a:lnTo>
                      <a:lnTo>
                        <a:pt x="1740743" y="1652976"/>
                      </a:lnTo>
                      <a:cubicBezTo>
                        <a:pt x="1743735" y="1657114"/>
                        <a:pt x="1746855" y="1661253"/>
                        <a:pt x="1749593" y="1665518"/>
                      </a:cubicBezTo>
                      <a:lnTo>
                        <a:pt x="1766592" y="1691175"/>
                      </a:lnTo>
                      <a:cubicBezTo>
                        <a:pt x="1769456" y="1695441"/>
                        <a:pt x="1772131" y="1699834"/>
                        <a:pt x="1774740" y="1704227"/>
                      </a:cubicBezTo>
                      <a:lnTo>
                        <a:pt x="1782699" y="1717406"/>
                      </a:lnTo>
                      <a:lnTo>
                        <a:pt x="1790593" y="1730585"/>
                      </a:lnTo>
                      <a:cubicBezTo>
                        <a:pt x="1793204" y="1734978"/>
                        <a:pt x="1795559" y="1739562"/>
                        <a:pt x="1798042" y="1744018"/>
                      </a:cubicBezTo>
                      <a:cubicBezTo>
                        <a:pt x="1802945" y="1753059"/>
                        <a:pt x="1807847" y="1762035"/>
                        <a:pt x="1812622" y="1771076"/>
                      </a:cubicBezTo>
                      <a:cubicBezTo>
                        <a:pt x="1821598" y="1789475"/>
                        <a:pt x="1830894" y="1807811"/>
                        <a:pt x="1838725" y="1826720"/>
                      </a:cubicBezTo>
                      <a:cubicBezTo>
                        <a:pt x="1847192" y="1845374"/>
                        <a:pt x="1854195" y="1864665"/>
                        <a:pt x="1861517" y="1883764"/>
                      </a:cubicBezTo>
                      <a:cubicBezTo>
                        <a:pt x="1864891" y="1893442"/>
                        <a:pt x="1868075" y="1903183"/>
                        <a:pt x="1871322" y="1912860"/>
                      </a:cubicBezTo>
                      <a:cubicBezTo>
                        <a:pt x="1872913" y="1917762"/>
                        <a:pt x="1874632" y="1922537"/>
                        <a:pt x="1876033" y="1927503"/>
                      </a:cubicBezTo>
                      <a:lnTo>
                        <a:pt x="1880299" y="1942273"/>
                      </a:lnTo>
                      <a:lnTo>
                        <a:pt x="1884500" y="1957044"/>
                      </a:lnTo>
                      <a:lnTo>
                        <a:pt x="1886602" y="1964429"/>
                      </a:lnTo>
                      <a:cubicBezTo>
                        <a:pt x="1887302" y="1966912"/>
                        <a:pt x="1887811" y="1969395"/>
                        <a:pt x="1888447" y="1971878"/>
                      </a:cubicBezTo>
                      <a:lnTo>
                        <a:pt x="1895515" y="2001737"/>
                      </a:lnTo>
                      <a:cubicBezTo>
                        <a:pt x="1896788" y="2006703"/>
                        <a:pt x="1897616" y="2011733"/>
                        <a:pt x="1898635" y="2016762"/>
                      </a:cubicBezTo>
                      <a:lnTo>
                        <a:pt x="1901563" y="2031851"/>
                      </a:lnTo>
                      <a:lnTo>
                        <a:pt x="1904428" y="2046940"/>
                      </a:lnTo>
                      <a:lnTo>
                        <a:pt x="1906719" y="2062156"/>
                      </a:lnTo>
                      <a:cubicBezTo>
                        <a:pt x="1919262" y="2143139"/>
                        <a:pt x="1921044" y="2225777"/>
                        <a:pt x="1912450" y="2307397"/>
                      </a:cubicBezTo>
                      <a:lnTo>
                        <a:pt x="1908693" y="2337957"/>
                      </a:lnTo>
                      <a:cubicBezTo>
                        <a:pt x="1908121" y="2343050"/>
                        <a:pt x="1907166" y="2348080"/>
                        <a:pt x="1906338" y="2353173"/>
                      </a:cubicBezTo>
                      <a:lnTo>
                        <a:pt x="1903791" y="2368389"/>
                      </a:lnTo>
                      <a:lnTo>
                        <a:pt x="1901181" y="2383541"/>
                      </a:lnTo>
                      <a:cubicBezTo>
                        <a:pt x="1900226" y="2388571"/>
                        <a:pt x="1899080" y="2393600"/>
                        <a:pt x="1898061" y="2398630"/>
                      </a:cubicBezTo>
                      <a:cubicBezTo>
                        <a:pt x="1895897" y="2408689"/>
                        <a:pt x="1893796" y="2418685"/>
                        <a:pt x="1891440" y="2428744"/>
                      </a:cubicBezTo>
                      <a:cubicBezTo>
                        <a:pt x="1886156" y="2448608"/>
                        <a:pt x="1881381" y="2468535"/>
                        <a:pt x="1874887" y="2488081"/>
                      </a:cubicBezTo>
                      <a:lnTo>
                        <a:pt x="1870239" y="2502787"/>
                      </a:lnTo>
                      <a:lnTo>
                        <a:pt x="1867883" y="2510109"/>
                      </a:lnTo>
                      <a:cubicBezTo>
                        <a:pt x="1867056" y="2512528"/>
                        <a:pt x="1866164" y="2514947"/>
                        <a:pt x="1865274" y="2517367"/>
                      </a:cubicBezTo>
                      <a:lnTo>
                        <a:pt x="1854705" y="2546271"/>
                      </a:lnTo>
                      <a:cubicBezTo>
                        <a:pt x="1852986" y="2551109"/>
                        <a:pt x="1851012" y="2555821"/>
                        <a:pt x="1849039" y="2560532"/>
                      </a:cubicBezTo>
                      <a:lnTo>
                        <a:pt x="1843117" y="2574730"/>
                      </a:lnTo>
                      <a:cubicBezTo>
                        <a:pt x="1839170" y="2584152"/>
                        <a:pt x="1835287" y="2593702"/>
                        <a:pt x="1830767" y="2602870"/>
                      </a:cubicBezTo>
                      <a:lnTo>
                        <a:pt x="1817587" y="2630628"/>
                      </a:lnTo>
                      <a:cubicBezTo>
                        <a:pt x="1813004" y="2639796"/>
                        <a:pt x="1808101" y="2648709"/>
                        <a:pt x="1803326" y="2657750"/>
                      </a:cubicBezTo>
                      <a:lnTo>
                        <a:pt x="1796069" y="2671247"/>
                      </a:lnTo>
                      <a:cubicBezTo>
                        <a:pt x="1793586" y="2675704"/>
                        <a:pt x="1790912" y="2680033"/>
                        <a:pt x="1788301" y="2684489"/>
                      </a:cubicBezTo>
                      <a:lnTo>
                        <a:pt x="1772576" y="2710783"/>
                      </a:lnTo>
                      <a:cubicBezTo>
                        <a:pt x="1770029" y="2715176"/>
                        <a:pt x="1767037" y="2719378"/>
                        <a:pt x="1764299" y="2723708"/>
                      </a:cubicBezTo>
                      <a:lnTo>
                        <a:pt x="1755768" y="2736504"/>
                      </a:lnTo>
                      <a:lnTo>
                        <a:pt x="1747237" y="2749237"/>
                      </a:lnTo>
                      <a:cubicBezTo>
                        <a:pt x="1745773" y="2751339"/>
                        <a:pt x="1744372" y="2753503"/>
                        <a:pt x="1742907" y="2755604"/>
                      </a:cubicBezTo>
                      <a:lnTo>
                        <a:pt x="1738324" y="2761780"/>
                      </a:lnTo>
                      <a:lnTo>
                        <a:pt x="1719988" y="2786482"/>
                      </a:lnTo>
                      <a:lnTo>
                        <a:pt x="1715404" y="2792658"/>
                      </a:lnTo>
                      <a:cubicBezTo>
                        <a:pt x="1713876" y="2794695"/>
                        <a:pt x="1712157" y="2796669"/>
                        <a:pt x="1710566" y="2798642"/>
                      </a:cubicBezTo>
                      <a:lnTo>
                        <a:pt x="1700824" y="2810548"/>
                      </a:lnTo>
                      <a:lnTo>
                        <a:pt x="1691020" y="2822390"/>
                      </a:lnTo>
                      <a:cubicBezTo>
                        <a:pt x="1687710" y="2826337"/>
                        <a:pt x="1684526" y="2830348"/>
                        <a:pt x="1681025" y="2834104"/>
                      </a:cubicBezTo>
                      <a:lnTo>
                        <a:pt x="1660269" y="2856897"/>
                      </a:lnTo>
                      <a:lnTo>
                        <a:pt x="1655049" y="2862563"/>
                      </a:lnTo>
                      <a:lnTo>
                        <a:pt x="1652439" y="2865364"/>
                      </a:lnTo>
                      <a:lnTo>
                        <a:pt x="1649701" y="2868102"/>
                      </a:lnTo>
                      <a:lnTo>
                        <a:pt x="1638814" y="2878988"/>
                      </a:lnTo>
                      <a:cubicBezTo>
                        <a:pt x="1631492" y="2886183"/>
                        <a:pt x="1624298" y="2893504"/>
                        <a:pt x="1616850" y="2900571"/>
                      </a:cubicBezTo>
                      <a:lnTo>
                        <a:pt x="1593930" y="2921199"/>
                      </a:lnTo>
                      <a:cubicBezTo>
                        <a:pt x="1590046" y="2924573"/>
                        <a:pt x="1586354" y="2928139"/>
                        <a:pt x="1582343" y="2931386"/>
                      </a:cubicBezTo>
                      <a:lnTo>
                        <a:pt x="1570437" y="2941126"/>
                      </a:lnTo>
                      <a:cubicBezTo>
                        <a:pt x="1562479" y="2947557"/>
                        <a:pt x="1554584" y="2954114"/>
                        <a:pt x="1546435" y="2960417"/>
                      </a:cubicBezTo>
                      <a:lnTo>
                        <a:pt x="1521669" y="2978689"/>
                      </a:lnTo>
                      <a:cubicBezTo>
                        <a:pt x="1517531" y="2981681"/>
                        <a:pt x="1513456" y="2984801"/>
                        <a:pt x="1509191" y="2987666"/>
                      </a:cubicBezTo>
                      <a:lnTo>
                        <a:pt x="1496394" y="2996197"/>
                      </a:lnTo>
                      <a:cubicBezTo>
                        <a:pt x="1487799" y="3001864"/>
                        <a:pt x="1479332" y="3007593"/>
                        <a:pt x="1470672" y="3013069"/>
                      </a:cubicBezTo>
                      <a:lnTo>
                        <a:pt x="1444252" y="3028794"/>
                      </a:lnTo>
                      <a:cubicBezTo>
                        <a:pt x="1439795" y="3031341"/>
                        <a:pt x="1435466" y="3034079"/>
                        <a:pt x="1430945" y="3036561"/>
                      </a:cubicBezTo>
                      <a:lnTo>
                        <a:pt x="1417384" y="3043819"/>
                      </a:lnTo>
                      <a:cubicBezTo>
                        <a:pt x="1408344" y="3048594"/>
                        <a:pt x="1399303" y="3053497"/>
                        <a:pt x="1390136" y="3058080"/>
                      </a:cubicBezTo>
                      <a:lnTo>
                        <a:pt x="1362314" y="3071195"/>
                      </a:lnTo>
                      <a:cubicBezTo>
                        <a:pt x="1357666" y="3073297"/>
                        <a:pt x="1353082" y="3075652"/>
                        <a:pt x="1348371" y="3077562"/>
                      </a:cubicBezTo>
                      <a:lnTo>
                        <a:pt x="1334173" y="3083483"/>
                      </a:lnTo>
                      <a:cubicBezTo>
                        <a:pt x="1324687" y="3087367"/>
                        <a:pt x="1315265" y="3091441"/>
                        <a:pt x="1305715" y="3095070"/>
                      </a:cubicBezTo>
                      <a:lnTo>
                        <a:pt x="1276810" y="3105448"/>
                      </a:lnTo>
                      <a:lnTo>
                        <a:pt x="1269552" y="3107994"/>
                      </a:lnTo>
                      <a:cubicBezTo>
                        <a:pt x="1267133" y="3108886"/>
                        <a:pt x="1264714" y="3109714"/>
                        <a:pt x="1262294" y="3110414"/>
                      </a:cubicBezTo>
                      <a:lnTo>
                        <a:pt x="1247652" y="3114934"/>
                      </a:lnTo>
                      <a:cubicBezTo>
                        <a:pt x="1208625" y="3127476"/>
                        <a:pt x="1168579" y="3136389"/>
                        <a:pt x="1128342" y="3143838"/>
                      </a:cubicBezTo>
                      <a:cubicBezTo>
                        <a:pt x="1047614" y="3157526"/>
                        <a:pt x="965039" y="3161728"/>
                        <a:pt x="883292" y="3154280"/>
                      </a:cubicBezTo>
                      <a:cubicBezTo>
                        <a:pt x="842355" y="3151160"/>
                        <a:pt x="801800" y="3144284"/>
                        <a:pt x="761627" y="3135880"/>
                      </a:cubicBezTo>
                      <a:cubicBezTo>
                        <a:pt x="741699" y="3131041"/>
                        <a:pt x="721581" y="3126712"/>
                        <a:pt x="701972" y="3120600"/>
                      </a:cubicBezTo>
                      <a:cubicBezTo>
                        <a:pt x="692168" y="3117672"/>
                        <a:pt x="682235" y="3114934"/>
                        <a:pt x="672494" y="3111751"/>
                      </a:cubicBezTo>
                      <a:lnTo>
                        <a:pt x="643399" y="3101628"/>
                      </a:lnTo>
                      <a:cubicBezTo>
                        <a:pt x="638561" y="3099909"/>
                        <a:pt x="633722" y="3098253"/>
                        <a:pt x="628947" y="3096471"/>
                      </a:cubicBezTo>
                      <a:lnTo>
                        <a:pt x="614686" y="3090741"/>
                      </a:lnTo>
                      <a:lnTo>
                        <a:pt x="586228" y="3079090"/>
                      </a:lnTo>
                      <a:lnTo>
                        <a:pt x="558342" y="3066166"/>
                      </a:lnTo>
                      <a:lnTo>
                        <a:pt x="544463" y="3059608"/>
                      </a:lnTo>
                      <a:cubicBezTo>
                        <a:pt x="539815" y="3057444"/>
                        <a:pt x="535359" y="3054897"/>
                        <a:pt x="530838" y="3052605"/>
                      </a:cubicBezTo>
                      <a:lnTo>
                        <a:pt x="503780" y="3038217"/>
                      </a:lnTo>
                      <a:cubicBezTo>
                        <a:pt x="499260" y="3035861"/>
                        <a:pt x="494867" y="3033251"/>
                        <a:pt x="490474" y="3030640"/>
                      </a:cubicBezTo>
                      <a:lnTo>
                        <a:pt x="477296" y="3022810"/>
                      </a:lnTo>
                      <a:lnTo>
                        <a:pt x="464116" y="3014915"/>
                      </a:lnTo>
                      <a:lnTo>
                        <a:pt x="457559" y="3010968"/>
                      </a:lnTo>
                      <a:cubicBezTo>
                        <a:pt x="455394" y="3009631"/>
                        <a:pt x="453293" y="3008167"/>
                        <a:pt x="451129" y="3006766"/>
                      </a:cubicBezTo>
                      <a:lnTo>
                        <a:pt x="425599" y="2989703"/>
                      </a:lnTo>
                      <a:cubicBezTo>
                        <a:pt x="417004" y="2984164"/>
                        <a:pt x="408855" y="2977925"/>
                        <a:pt x="400578" y="2971813"/>
                      </a:cubicBezTo>
                      <a:cubicBezTo>
                        <a:pt x="392365" y="2965638"/>
                        <a:pt x="384089" y="2959653"/>
                        <a:pt x="376003" y="2953350"/>
                      </a:cubicBezTo>
                      <a:lnTo>
                        <a:pt x="352256" y="2933805"/>
                      </a:lnTo>
                      <a:cubicBezTo>
                        <a:pt x="348309" y="2930494"/>
                        <a:pt x="344298" y="2927311"/>
                        <a:pt x="340478" y="2923936"/>
                      </a:cubicBezTo>
                      <a:lnTo>
                        <a:pt x="329081" y="2913623"/>
                      </a:lnTo>
                      <a:lnTo>
                        <a:pt x="306352" y="2892804"/>
                      </a:lnTo>
                      <a:lnTo>
                        <a:pt x="284643" y="2870967"/>
                      </a:lnTo>
                      <a:lnTo>
                        <a:pt x="273819" y="2860016"/>
                      </a:lnTo>
                      <a:cubicBezTo>
                        <a:pt x="270318" y="2856260"/>
                        <a:pt x="266944" y="2852440"/>
                        <a:pt x="263442" y="2848620"/>
                      </a:cubicBezTo>
                      <a:lnTo>
                        <a:pt x="242878" y="2825700"/>
                      </a:lnTo>
                      <a:cubicBezTo>
                        <a:pt x="236257" y="2817806"/>
                        <a:pt x="229827" y="2809847"/>
                        <a:pt x="223396" y="2801889"/>
                      </a:cubicBezTo>
                      <a:lnTo>
                        <a:pt x="213719" y="2789920"/>
                      </a:lnTo>
                      <a:cubicBezTo>
                        <a:pt x="210536" y="2785909"/>
                        <a:pt x="207607" y="2781707"/>
                        <a:pt x="204487" y="2777569"/>
                      </a:cubicBezTo>
                      <a:lnTo>
                        <a:pt x="186279" y="2752739"/>
                      </a:lnTo>
                      <a:cubicBezTo>
                        <a:pt x="180485" y="2744272"/>
                        <a:pt x="174883" y="2735677"/>
                        <a:pt x="169153" y="2727146"/>
                      </a:cubicBezTo>
                      <a:lnTo>
                        <a:pt x="160685" y="2714285"/>
                      </a:lnTo>
                      <a:cubicBezTo>
                        <a:pt x="157948" y="2709956"/>
                        <a:pt x="155401" y="2705499"/>
                        <a:pt x="152727" y="2701106"/>
                      </a:cubicBezTo>
                      <a:lnTo>
                        <a:pt x="137065" y="2674621"/>
                      </a:lnTo>
                      <a:cubicBezTo>
                        <a:pt x="132099" y="2665645"/>
                        <a:pt x="127388" y="2656540"/>
                        <a:pt x="122550" y="2647500"/>
                      </a:cubicBezTo>
                      <a:lnTo>
                        <a:pt x="115355" y="2633875"/>
                      </a:lnTo>
                      <a:cubicBezTo>
                        <a:pt x="113063" y="2629291"/>
                        <a:pt x="110899" y="2624644"/>
                        <a:pt x="108734" y="2619996"/>
                      </a:cubicBezTo>
                      <a:lnTo>
                        <a:pt x="95682" y="2592174"/>
                      </a:lnTo>
                      <a:cubicBezTo>
                        <a:pt x="91671" y="2582752"/>
                        <a:pt x="87788" y="2573265"/>
                        <a:pt x="83841" y="2563843"/>
                      </a:cubicBezTo>
                      <a:lnTo>
                        <a:pt x="77984" y="2549645"/>
                      </a:lnTo>
                      <a:lnTo>
                        <a:pt x="72699" y="2535193"/>
                      </a:lnTo>
                      <a:lnTo>
                        <a:pt x="62385" y="2506289"/>
                      </a:lnTo>
                      <a:lnTo>
                        <a:pt x="53345" y="2476939"/>
                      </a:lnTo>
                      <a:lnTo>
                        <a:pt x="48888" y="2462232"/>
                      </a:lnTo>
                      <a:lnTo>
                        <a:pt x="45068" y="2447334"/>
                      </a:lnTo>
                      <a:cubicBezTo>
                        <a:pt x="42522" y="2437402"/>
                        <a:pt x="39975" y="2427471"/>
                        <a:pt x="37556" y="2417539"/>
                      </a:cubicBezTo>
                      <a:lnTo>
                        <a:pt x="31380" y="2387425"/>
                      </a:lnTo>
                      <a:cubicBezTo>
                        <a:pt x="30361" y="2382395"/>
                        <a:pt x="29343" y="2377366"/>
                        <a:pt x="28388" y="2372336"/>
                      </a:cubicBezTo>
                      <a:lnTo>
                        <a:pt x="25969" y="2357184"/>
                      </a:lnTo>
                      <a:cubicBezTo>
                        <a:pt x="24440" y="2347061"/>
                        <a:pt x="22785" y="2336938"/>
                        <a:pt x="21385" y="2326815"/>
                      </a:cubicBezTo>
                      <a:lnTo>
                        <a:pt x="18138" y="2296255"/>
                      </a:lnTo>
                      <a:cubicBezTo>
                        <a:pt x="17628" y="2291162"/>
                        <a:pt x="16992" y="2286069"/>
                        <a:pt x="16673" y="2280976"/>
                      </a:cubicBezTo>
                      <a:lnTo>
                        <a:pt x="15718" y="2265632"/>
                      </a:lnTo>
                      <a:cubicBezTo>
                        <a:pt x="15145" y="2255382"/>
                        <a:pt x="14445" y="2245195"/>
                        <a:pt x="14127" y="2234945"/>
                      </a:cubicBezTo>
                      <a:lnTo>
                        <a:pt x="13808" y="2204195"/>
                      </a:lnTo>
                      <a:cubicBezTo>
                        <a:pt x="13808" y="2199038"/>
                        <a:pt x="13681" y="2193945"/>
                        <a:pt x="13808" y="2188788"/>
                      </a:cubicBezTo>
                      <a:lnTo>
                        <a:pt x="14381" y="2173444"/>
                      </a:lnTo>
                      <a:cubicBezTo>
                        <a:pt x="14827" y="2163194"/>
                        <a:pt x="15082" y="2152944"/>
                        <a:pt x="15718" y="2142694"/>
                      </a:cubicBezTo>
                      <a:lnTo>
                        <a:pt x="18392" y="2112007"/>
                      </a:lnTo>
                      <a:cubicBezTo>
                        <a:pt x="18901" y="2106913"/>
                        <a:pt x="19220" y="2101757"/>
                        <a:pt x="19857" y="2096663"/>
                      </a:cubicBezTo>
                      <a:lnTo>
                        <a:pt x="21894" y="2081383"/>
                      </a:lnTo>
                      <a:cubicBezTo>
                        <a:pt x="23294" y="2071197"/>
                        <a:pt x="24632" y="2061010"/>
                        <a:pt x="26223" y="2050887"/>
                      </a:cubicBezTo>
                      <a:lnTo>
                        <a:pt x="31890" y="2020646"/>
                      </a:lnTo>
                      <a:cubicBezTo>
                        <a:pt x="32844" y="2015616"/>
                        <a:pt x="33799" y="2010523"/>
                        <a:pt x="34818" y="2005557"/>
                      </a:cubicBezTo>
                      <a:lnTo>
                        <a:pt x="38383" y="1990596"/>
                      </a:lnTo>
                      <a:lnTo>
                        <a:pt x="45641" y="1960673"/>
                      </a:lnTo>
                      <a:lnTo>
                        <a:pt x="54300" y="1931132"/>
                      </a:lnTo>
                      <a:lnTo>
                        <a:pt x="58693" y="1916362"/>
                      </a:lnTo>
                      <a:cubicBezTo>
                        <a:pt x="60284" y="1911523"/>
                        <a:pt x="62003" y="1906684"/>
                        <a:pt x="63659" y="1901782"/>
                      </a:cubicBezTo>
                      <a:lnTo>
                        <a:pt x="73845" y="1872750"/>
                      </a:lnTo>
                      <a:cubicBezTo>
                        <a:pt x="77474" y="1863201"/>
                        <a:pt x="81421" y="1853714"/>
                        <a:pt x="85305" y="1844228"/>
                      </a:cubicBezTo>
                      <a:cubicBezTo>
                        <a:pt x="92690" y="1825065"/>
                        <a:pt x="101794" y="1806729"/>
                        <a:pt x="110389" y="1788202"/>
                      </a:cubicBezTo>
                      <a:cubicBezTo>
                        <a:pt x="111472" y="1785910"/>
                        <a:pt x="112554" y="1783555"/>
                        <a:pt x="113700" y="1781263"/>
                      </a:cubicBezTo>
                      <a:lnTo>
                        <a:pt x="117265" y="1774450"/>
                      </a:lnTo>
                      <a:lnTo>
                        <a:pt x="124396" y="1760890"/>
                      </a:lnTo>
                      <a:lnTo>
                        <a:pt x="131590" y="1747329"/>
                      </a:lnTo>
                      <a:lnTo>
                        <a:pt x="135219" y="1740580"/>
                      </a:lnTo>
                      <a:cubicBezTo>
                        <a:pt x="135856" y="1739370"/>
                        <a:pt x="136365" y="1738479"/>
                        <a:pt x="136874" y="1737588"/>
                      </a:cubicBezTo>
                      <a:lnTo>
                        <a:pt x="138402" y="1734914"/>
                      </a:lnTo>
                      <a:lnTo>
                        <a:pt x="162595" y="1691876"/>
                      </a:lnTo>
                      <a:lnTo>
                        <a:pt x="356331" y="1347699"/>
                      </a:lnTo>
                      <a:lnTo>
                        <a:pt x="743737" y="659344"/>
                      </a:lnTo>
                      <a:lnTo>
                        <a:pt x="755833" y="637825"/>
                      </a:lnTo>
                      <a:lnTo>
                        <a:pt x="758889" y="632477"/>
                      </a:lnTo>
                      <a:lnTo>
                        <a:pt x="762200" y="626683"/>
                      </a:lnTo>
                      <a:lnTo>
                        <a:pt x="769521" y="614078"/>
                      </a:lnTo>
                      <a:lnTo>
                        <a:pt x="776843" y="601472"/>
                      </a:lnTo>
                      <a:lnTo>
                        <a:pt x="784483" y="589057"/>
                      </a:lnTo>
                      <a:lnTo>
                        <a:pt x="792123" y="576642"/>
                      </a:lnTo>
                      <a:lnTo>
                        <a:pt x="800017" y="564355"/>
                      </a:lnTo>
                      <a:cubicBezTo>
                        <a:pt x="821155" y="531694"/>
                        <a:pt x="843947" y="499988"/>
                        <a:pt x="868203" y="469492"/>
                      </a:cubicBezTo>
                      <a:cubicBezTo>
                        <a:pt x="916716" y="408437"/>
                        <a:pt x="971215" y="352029"/>
                        <a:pt x="1030742" y="301478"/>
                      </a:cubicBezTo>
                      <a:cubicBezTo>
                        <a:pt x="1149670" y="200313"/>
                        <a:pt x="1288397" y="123023"/>
                        <a:pt x="1436420" y="74637"/>
                      </a:cubicBezTo>
                      <a:cubicBezTo>
                        <a:pt x="1584443" y="26124"/>
                        <a:pt x="1741889" y="6451"/>
                        <a:pt x="1897552" y="17465"/>
                      </a:cubicBezTo>
                      <a:cubicBezTo>
                        <a:pt x="1975351" y="22941"/>
                        <a:pt x="2052705" y="36056"/>
                        <a:pt x="2128022" y="56492"/>
                      </a:cubicBezTo>
                      <a:cubicBezTo>
                        <a:pt x="2203339" y="76993"/>
                        <a:pt x="2276618" y="104751"/>
                        <a:pt x="2346332" y="139322"/>
                      </a:cubicBezTo>
                      <a:cubicBezTo>
                        <a:pt x="2415983" y="173892"/>
                        <a:pt x="2482386" y="214957"/>
                        <a:pt x="2544396" y="262197"/>
                      </a:cubicBezTo>
                      <a:cubicBezTo>
                        <a:pt x="2606407" y="309437"/>
                        <a:pt x="2663897" y="362789"/>
                        <a:pt x="2715658" y="421234"/>
                      </a:cubicBezTo>
                      <a:cubicBezTo>
                        <a:pt x="2819242" y="538061"/>
                        <a:pt x="2899397" y="675260"/>
                        <a:pt x="2950712" y="822265"/>
                      </a:cubicBezTo>
                      <a:cubicBezTo>
                        <a:pt x="3002217" y="969269"/>
                        <a:pt x="3025009" y="1126269"/>
                        <a:pt x="3017179" y="1282059"/>
                      </a:cubicBezTo>
                      <a:cubicBezTo>
                        <a:pt x="3013295" y="1359986"/>
                        <a:pt x="3001771" y="1437531"/>
                        <a:pt x="2982863" y="1513230"/>
                      </a:cubicBezTo>
                      <a:cubicBezTo>
                        <a:pt x="2963954" y="1588928"/>
                        <a:pt x="2937596" y="1662781"/>
                        <a:pt x="2904490" y="1733259"/>
                      </a:cubicBezTo>
                      <a:cubicBezTo>
                        <a:pt x="2900288" y="1742045"/>
                        <a:pt x="2896086" y="1750831"/>
                        <a:pt x="2891757" y="1759553"/>
                      </a:cubicBezTo>
                      <a:lnTo>
                        <a:pt x="2878451" y="1785528"/>
                      </a:lnTo>
                      <a:lnTo>
                        <a:pt x="2864508" y="1811122"/>
                      </a:lnTo>
                      <a:lnTo>
                        <a:pt x="2852284" y="1832896"/>
                      </a:lnTo>
                      <a:lnTo>
                        <a:pt x="2803834" y="1918972"/>
                      </a:lnTo>
                      <a:lnTo>
                        <a:pt x="2706999" y="2091061"/>
                      </a:lnTo>
                      <a:lnTo>
                        <a:pt x="2610164" y="2263149"/>
                      </a:lnTo>
                      <a:lnTo>
                        <a:pt x="2585970" y="2306187"/>
                      </a:lnTo>
                      <a:lnTo>
                        <a:pt x="2574129" y="2327261"/>
                      </a:lnTo>
                      <a:cubicBezTo>
                        <a:pt x="2571709" y="2331908"/>
                        <a:pt x="2569035" y="2336492"/>
                        <a:pt x="2566807" y="2341204"/>
                      </a:cubicBezTo>
                      <a:cubicBezTo>
                        <a:pt x="2564388" y="2345851"/>
                        <a:pt x="2562351" y="2350626"/>
                        <a:pt x="2560122" y="2355274"/>
                      </a:cubicBezTo>
                      <a:cubicBezTo>
                        <a:pt x="2559040" y="2357629"/>
                        <a:pt x="2558148" y="2360049"/>
                        <a:pt x="2557130" y="2362404"/>
                      </a:cubicBezTo>
                      <a:lnTo>
                        <a:pt x="2555602" y="2365970"/>
                      </a:lnTo>
                      <a:lnTo>
                        <a:pt x="2554265" y="2369599"/>
                      </a:lnTo>
                      <a:cubicBezTo>
                        <a:pt x="2550509" y="2379148"/>
                        <a:pt x="2547516" y="2388889"/>
                        <a:pt x="2544779" y="2398630"/>
                      </a:cubicBezTo>
                      <a:cubicBezTo>
                        <a:pt x="2534210" y="2437657"/>
                        <a:pt x="2531791" y="2478276"/>
                        <a:pt x="2537584" y="2518513"/>
                      </a:cubicBezTo>
                      <a:cubicBezTo>
                        <a:pt x="2540385" y="2538631"/>
                        <a:pt x="2545479" y="2558495"/>
                        <a:pt x="2552291" y="2577913"/>
                      </a:cubicBezTo>
                      <a:cubicBezTo>
                        <a:pt x="2555793" y="2587590"/>
                        <a:pt x="2559740" y="2597076"/>
                        <a:pt x="2564133" y="2606435"/>
                      </a:cubicBezTo>
                      <a:cubicBezTo>
                        <a:pt x="2568462" y="2615794"/>
                        <a:pt x="2573492" y="2624835"/>
                        <a:pt x="2578712" y="2633748"/>
                      </a:cubicBezTo>
                      <a:cubicBezTo>
                        <a:pt x="2599913" y="2669210"/>
                        <a:pt x="2628053" y="2700342"/>
                        <a:pt x="2660714" y="2724344"/>
                      </a:cubicBezTo>
                      <a:cubicBezTo>
                        <a:pt x="2693438" y="2748346"/>
                        <a:pt x="2730365" y="2765345"/>
                        <a:pt x="2769837" y="2774449"/>
                      </a:cubicBezTo>
                      <a:cubicBezTo>
                        <a:pt x="2789573" y="2779033"/>
                        <a:pt x="2810074" y="2781580"/>
                        <a:pt x="2831020" y="2782280"/>
                      </a:cubicBezTo>
                      <a:lnTo>
                        <a:pt x="2838914" y="2782407"/>
                      </a:lnTo>
                      <a:lnTo>
                        <a:pt x="2840888" y="2782407"/>
                      </a:lnTo>
                      <a:cubicBezTo>
                        <a:pt x="2840888" y="2782407"/>
                        <a:pt x="2843881" y="2782407"/>
                        <a:pt x="2843881" y="2782407"/>
                      </a:cubicBezTo>
                      <a:lnTo>
                        <a:pt x="5886214" y="2782407"/>
                      </a:lnTo>
                      <a:lnTo>
                        <a:pt x="5886214" y="27681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FC47133C-2327-A35A-BC89-43D428E51AD3}"/>
                    </a:ext>
                  </a:extLst>
                </p:cNvPr>
                <p:cNvSpPr/>
                <p:nvPr/>
              </p:nvSpPr>
              <p:spPr>
                <a:xfrm>
                  <a:off x="6696948" y="2234108"/>
                  <a:ext cx="5497152" cy="2782397"/>
                </a:xfrm>
                <a:custGeom>
                  <a:avLst/>
                  <a:gdLst>
                    <a:gd name="connsiteX0" fmla="*/ 5497152 w 5497152"/>
                    <a:gd name="connsiteY0" fmla="*/ 2767946 h 2782397"/>
                    <a:gd name="connsiteX1" fmla="*/ 2451572 w 5497152"/>
                    <a:gd name="connsiteY1" fmla="*/ 2767946 h 2782397"/>
                    <a:gd name="connsiteX2" fmla="*/ 2447370 w 5497152"/>
                    <a:gd name="connsiteY2" fmla="*/ 2767946 h 2782397"/>
                    <a:gd name="connsiteX3" fmla="*/ 2430562 w 5497152"/>
                    <a:gd name="connsiteY3" fmla="*/ 2767628 h 2782397"/>
                    <a:gd name="connsiteX4" fmla="*/ 2296228 w 5497152"/>
                    <a:gd name="connsiteY4" fmla="*/ 2750310 h 2782397"/>
                    <a:gd name="connsiteX5" fmla="*/ 2166731 w 5497152"/>
                    <a:gd name="connsiteY5" fmla="*/ 2706126 h 2782397"/>
                    <a:gd name="connsiteX6" fmla="*/ 2105994 w 5497152"/>
                    <a:gd name="connsiteY6" fmla="*/ 2674357 h 2782397"/>
                    <a:gd name="connsiteX7" fmla="*/ 2048885 w 5497152"/>
                    <a:gd name="connsiteY7" fmla="*/ 2636667 h 2782397"/>
                    <a:gd name="connsiteX8" fmla="*/ 1867374 w 5497152"/>
                    <a:gd name="connsiteY8" fmla="*/ 2436566 h 2782397"/>
                    <a:gd name="connsiteX9" fmla="*/ 1835477 w 5497152"/>
                    <a:gd name="connsiteY9" fmla="*/ 2376783 h 2782397"/>
                    <a:gd name="connsiteX10" fmla="*/ 1809566 w 5497152"/>
                    <a:gd name="connsiteY10" fmla="*/ 2314136 h 2782397"/>
                    <a:gd name="connsiteX11" fmla="*/ 1776841 w 5497152"/>
                    <a:gd name="connsiteY11" fmla="*/ 2182157 h 2782397"/>
                    <a:gd name="connsiteX12" fmla="*/ 1770539 w 5497152"/>
                    <a:gd name="connsiteY12" fmla="*/ 2114098 h 2782397"/>
                    <a:gd name="connsiteX13" fmla="*/ 1769902 w 5497152"/>
                    <a:gd name="connsiteY13" fmla="*/ 2079846 h 2782397"/>
                    <a:gd name="connsiteX14" fmla="*/ 1770284 w 5497152"/>
                    <a:gd name="connsiteY14" fmla="*/ 2062720 h 2782397"/>
                    <a:gd name="connsiteX15" fmla="*/ 1771111 w 5497152"/>
                    <a:gd name="connsiteY15" fmla="*/ 2045594 h 2782397"/>
                    <a:gd name="connsiteX16" fmla="*/ 1778752 w 5497152"/>
                    <a:gd name="connsiteY16" fmla="*/ 1977471 h 2782397"/>
                    <a:gd name="connsiteX17" fmla="*/ 1793268 w 5497152"/>
                    <a:gd name="connsiteY17" fmla="*/ 1910558 h 2782397"/>
                    <a:gd name="connsiteX18" fmla="*/ 1814404 w 5497152"/>
                    <a:gd name="connsiteY18" fmla="*/ 1845747 h 2782397"/>
                    <a:gd name="connsiteX19" fmla="*/ 1817397 w 5497152"/>
                    <a:gd name="connsiteY19" fmla="*/ 1837788 h 2782397"/>
                    <a:gd name="connsiteX20" fmla="*/ 1820644 w 5497152"/>
                    <a:gd name="connsiteY20" fmla="*/ 1829958 h 2782397"/>
                    <a:gd name="connsiteX21" fmla="*/ 1827201 w 5497152"/>
                    <a:gd name="connsiteY21" fmla="*/ 1814359 h 2782397"/>
                    <a:gd name="connsiteX22" fmla="*/ 1841590 w 5497152"/>
                    <a:gd name="connsiteY22" fmla="*/ 1783800 h 2782397"/>
                    <a:gd name="connsiteX23" fmla="*/ 1857251 w 5497152"/>
                    <a:gd name="connsiteY23" fmla="*/ 1754068 h 2782397"/>
                    <a:gd name="connsiteX24" fmla="*/ 1869603 w 5497152"/>
                    <a:gd name="connsiteY24" fmla="*/ 1732103 h 2782397"/>
                    <a:gd name="connsiteX25" fmla="*/ 1893796 w 5497152"/>
                    <a:gd name="connsiteY25" fmla="*/ 1689065 h 2782397"/>
                    <a:gd name="connsiteX26" fmla="*/ 1990632 w 5497152"/>
                    <a:gd name="connsiteY26" fmla="*/ 1516977 h 2782397"/>
                    <a:gd name="connsiteX27" fmla="*/ 2087467 w 5497152"/>
                    <a:gd name="connsiteY27" fmla="*/ 1344888 h 2782397"/>
                    <a:gd name="connsiteX28" fmla="*/ 2135917 w 5497152"/>
                    <a:gd name="connsiteY28" fmla="*/ 1258812 h 2782397"/>
                    <a:gd name="connsiteX29" fmla="*/ 2147886 w 5497152"/>
                    <a:gd name="connsiteY29" fmla="*/ 1237547 h 2782397"/>
                    <a:gd name="connsiteX30" fmla="*/ 2157563 w 5497152"/>
                    <a:gd name="connsiteY30" fmla="*/ 1219785 h 2782397"/>
                    <a:gd name="connsiteX31" fmla="*/ 2166795 w 5497152"/>
                    <a:gd name="connsiteY31" fmla="*/ 1201831 h 2782397"/>
                    <a:gd name="connsiteX32" fmla="*/ 2175580 w 5497152"/>
                    <a:gd name="connsiteY32" fmla="*/ 1183686 h 2782397"/>
                    <a:gd name="connsiteX33" fmla="*/ 2253126 w 5497152"/>
                    <a:gd name="connsiteY33" fmla="*/ 873443 h 2782397"/>
                    <a:gd name="connsiteX34" fmla="*/ 2207286 w 5497152"/>
                    <a:gd name="connsiteY34" fmla="*/ 556387 h 2782397"/>
                    <a:gd name="connsiteX35" fmla="*/ 2045512 w 5497152"/>
                    <a:gd name="connsiteY35" fmla="*/ 280205 h 2782397"/>
                    <a:gd name="connsiteX36" fmla="*/ 1927857 w 5497152"/>
                    <a:gd name="connsiteY36" fmla="*/ 170890 h 2782397"/>
                    <a:gd name="connsiteX37" fmla="*/ 1790848 w 5497152"/>
                    <a:gd name="connsiteY37" fmla="*/ 85897 h 2782397"/>
                    <a:gd name="connsiteX38" fmla="*/ 1482196 w 5497152"/>
                    <a:gd name="connsiteY38" fmla="*/ 2049 h 2782397"/>
                    <a:gd name="connsiteX39" fmla="*/ 1164313 w 5497152"/>
                    <a:gd name="connsiteY39" fmla="*/ 41521 h 2782397"/>
                    <a:gd name="connsiteX40" fmla="*/ 884884 w 5497152"/>
                    <a:gd name="connsiteY40" fmla="*/ 197694 h 2782397"/>
                    <a:gd name="connsiteX41" fmla="*/ 773214 w 5497152"/>
                    <a:gd name="connsiteY41" fmla="*/ 313120 h 2782397"/>
                    <a:gd name="connsiteX42" fmla="*/ 726228 w 5497152"/>
                    <a:gd name="connsiteY42" fmla="*/ 378568 h 2782397"/>
                    <a:gd name="connsiteX43" fmla="*/ 720753 w 5497152"/>
                    <a:gd name="connsiteY43" fmla="*/ 387036 h 2782397"/>
                    <a:gd name="connsiteX44" fmla="*/ 715469 w 5497152"/>
                    <a:gd name="connsiteY44" fmla="*/ 395631 h 2782397"/>
                    <a:gd name="connsiteX45" fmla="*/ 710184 w 5497152"/>
                    <a:gd name="connsiteY45" fmla="*/ 404226 h 2782397"/>
                    <a:gd name="connsiteX46" fmla="*/ 705092 w 5497152"/>
                    <a:gd name="connsiteY46" fmla="*/ 412948 h 2782397"/>
                    <a:gd name="connsiteX47" fmla="*/ 699998 w 5497152"/>
                    <a:gd name="connsiteY47" fmla="*/ 421670 h 2782397"/>
                    <a:gd name="connsiteX48" fmla="*/ 698661 w 5497152"/>
                    <a:gd name="connsiteY48" fmla="*/ 423898 h 2782397"/>
                    <a:gd name="connsiteX49" fmla="*/ 697133 w 5497152"/>
                    <a:gd name="connsiteY49" fmla="*/ 426572 h 2782397"/>
                    <a:gd name="connsiteX50" fmla="*/ 694078 w 5497152"/>
                    <a:gd name="connsiteY50" fmla="*/ 431920 h 2782397"/>
                    <a:gd name="connsiteX51" fmla="*/ 681981 w 5497152"/>
                    <a:gd name="connsiteY51" fmla="*/ 453439 h 2782397"/>
                    <a:gd name="connsiteX52" fmla="*/ 294575 w 5497152"/>
                    <a:gd name="connsiteY52" fmla="*/ 1141794 h 2782397"/>
                    <a:gd name="connsiteX53" fmla="*/ 100839 w 5497152"/>
                    <a:gd name="connsiteY53" fmla="*/ 1485971 h 2782397"/>
                    <a:gd name="connsiteX54" fmla="*/ 76647 w 5497152"/>
                    <a:gd name="connsiteY54" fmla="*/ 1529009 h 2782397"/>
                    <a:gd name="connsiteX55" fmla="*/ 75118 w 5497152"/>
                    <a:gd name="connsiteY55" fmla="*/ 1531683 h 2782397"/>
                    <a:gd name="connsiteX56" fmla="*/ 73781 w 5497152"/>
                    <a:gd name="connsiteY56" fmla="*/ 1534103 h 2782397"/>
                    <a:gd name="connsiteX57" fmla="*/ 71617 w 5497152"/>
                    <a:gd name="connsiteY57" fmla="*/ 1538241 h 2782397"/>
                    <a:gd name="connsiteX58" fmla="*/ 67224 w 5497152"/>
                    <a:gd name="connsiteY58" fmla="*/ 1546517 h 2782397"/>
                    <a:gd name="connsiteX59" fmla="*/ 62831 w 5497152"/>
                    <a:gd name="connsiteY59" fmla="*/ 1554794 h 2782397"/>
                    <a:gd name="connsiteX60" fmla="*/ 60603 w 5497152"/>
                    <a:gd name="connsiteY60" fmla="*/ 1558932 h 2782397"/>
                    <a:gd name="connsiteX61" fmla="*/ 58629 w 5497152"/>
                    <a:gd name="connsiteY61" fmla="*/ 1563134 h 2782397"/>
                    <a:gd name="connsiteX62" fmla="*/ 43413 w 5497152"/>
                    <a:gd name="connsiteY62" fmla="*/ 1597195 h 2782397"/>
                    <a:gd name="connsiteX63" fmla="*/ 36410 w 5497152"/>
                    <a:gd name="connsiteY63" fmla="*/ 1614449 h 2782397"/>
                    <a:gd name="connsiteX64" fmla="*/ 30298 w 5497152"/>
                    <a:gd name="connsiteY64" fmla="*/ 1632020 h 2782397"/>
                    <a:gd name="connsiteX65" fmla="*/ 27178 w 5497152"/>
                    <a:gd name="connsiteY65" fmla="*/ 1640806 h 2782397"/>
                    <a:gd name="connsiteX66" fmla="*/ 24632 w 5497152"/>
                    <a:gd name="connsiteY66" fmla="*/ 1649720 h 2782397"/>
                    <a:gd name="connsiteX67" fmla="*/ 19348 w 5497152"/>
                    <a:gd name="connsiteY67" fmla="*/ 1667546 h 2782397"/>
                    <a:gd name="connsiteX68" fmla="*/ 15018 w 5497152"/>
                    <a:gd name="connsiteY68" fmla="*/ 1685627 h 2782397"/>
                    <a:gd name="connsiteX69" fmla="*/ 12790 w 5497152"/>
                    <a:gd name="connsiteY69" fmla="*/ 1694668 h 2782397"/>
                    <a:gd name="connsiteX70" fmla="*/ 11071 w 5497152"/>
                    <a:gd name="connsiteY70" fmla="*/ 1703772 h 2782397"/>
                    <a:gd name="connsiteX71" fmla="*/ 7569 w 5497152"/>
                    <a:gd name="connsiteY71" fmla="*/ 1722044 h 2782397"/>
                    <a:gd name="connsiteX72" fmla="*/ 5023 w 5497152"/>
                    <a:gd name="connsiteY72" fmla="*/ 1740443 h 2782397"/>
                    <a:gd name="connsiteX73" fmla="*/ 3685 w 5497152"/>
                    <a:gd name="connsiteY73" fmla="*/ 1749611 h 2782397"/>
                    <a:gd name="connsiteX74" fmla="*/ 2858 w 5497152"/>
                    <a:gd name="connsiteY74" fmla="*/ 1758843 h 2782397"/>
                    <a:gd name="connsiteX75" fmla="*/ 1202 w 5497152"/>
                    <a:gd name="connsiteY75" fmla="*/ 1777370 h 2782397"/>
                    <a:gd name="connsiteX76" fmla="*/ 438 w 5497152"/>
                    <a:gd name="connsiteY76" fmla="*/ 1795960 h 2782397"/>
                    <a:gd name="connsiteX77" fmla="*/ 57 w 5497152"/>
                    <a:gd name="connsiteY77" fmla="*/ 1805255 h 2782397"/>
                    <a:gd name="connsiteX78" fmla="*/ 57 w 5497152"/>
                    <a:gd name="connsiteY78" fmla="*/ 1814551 h 2782397"/>
                    <a:gd name="connsiteX79" fmla="*/ 184 w 5497152"/>
                    <a:gd name="connsiteY79" fmla="*/ 1833141 h 2782397"/>
                    <a:gd name="connsiteX80" fmla="*/ 1202 w 5497152"/>
                    <a:gd name="connsiteY80" fmla="*/ 1851731 h 2782397"/>
                    <a:gd name="connsiteX81" fmla="*/ 1712 w 5497152"/>
                    <a:gd name="connsiteY81" fmla="*/ 1861027 h 2782397"/>
                    <a:gd name="connsiteX82" fmla="*/ 2667 w 5497152"/>
                    <a:gd name="connsiteY82" fmla="*/ 1870322 h 2782397"/>
                    <a:gd name="connsiteX83" fmla="*/ 4577 w 5497152"/>
                    <a:gd name="connsiteY83" fmla="*/ 1888848 h 2782397"/>
                    <a:gd name="connsiteX84" fmla="*/ 7442 w 5497152"/>
                    <a:gd name="connsiteY84" fmla="*/ 1907248 h 2782397"/>
                    <a:gd name="connsiteX85" fmla="*/ 8843 w 5497152"/>
                    <a:gd name="connsiteY85" fmla="*/ 1916480 h 2782397"/>
                    <a:gd name="connsiteX86" fmla="*/ 10688 w 5497152"/>
                    <a:gd name="connsiteY86" fmla="*/ 1925584 h 2782397"/>
                    <a:gd name="connsiteX87" fmla="*/ 14381 w 5497152"/>
                    <a:gd name="connsiteY87" fmla="*/ 1943856 h 2782397"/>
                    <a:gd name="connsiteX88" fmla="*/ 19029 w 5497152"/>
                    <a:gd name="connsiteY88" fmla="*/ 1961937 h 2782397"/>
                    <a:gd name="connsiteX89" fmla="*/ 21257 w 5497152"/>
                    <a:gd name="connsiteY89" fmla="*/ 1970977 h 2782397"/>
                    <a:gd name="connsiteX90" fmla="*/ 23995 w 5497152"/>
                    <a:gd name="connsiteY90" fmla="*/ 1979890 h 2782397"/>
                    <a:gd name="connsiteX91" fmla="*/ 29406 w 5497152"/>
                    <a:gd name="connsiteY91" fmla="*/ 1997717 h 2782397"/>
                    <a:gd name="connsiteX92" fmla="*/ 35773 w 5497152"/>
                    <a:gd name="connsiteY92" fmla="*/ 2015289 h 2782397"/>
                    <a:gd name="connsiteX93" fmla="*/ 38893 w 5497152"/>
                    <a:gd name="connsiteY93" fmla="*/ 2024075 h 2782397"/>
                    <a:gd name="connsiteX94" fmla="*/ 42521 w 5497152"/>
                    <a:gd name="connsiteY94" fmla="*/ 2032670 h 2782397"/>
                    <a:gd name="connsiteX95" fmla="*/ 49652 w 5497152"/>
                    <a:gd name="connsiteY95" fmla="*/ 2049923 h 2782397"/>
                    <a:gd name="connsiteX96" fmla="*/ 57610 w 5497152"/>
                    <a:gd name="connsiteY96" fmla="*/ 2066794 h 2782397"/>
                    <a:gd name="connsiteX97" fmla="*/ 61558 w 5497152"/>
                    <a:gd name="connsiteY97" fmla="*/ 2075198 h 2782397"/>
                    <a:gd name="connsiteX98" fmla="*/ 65951 w 5497152"/>
                    <a:gd name="connsiteY98" fmla="*/ 2083411 h 2782397"/>
                    <a:gd name="connsiteX99" fmla="*/ 74673 w 5497152"/>
                    <a:gd name="connsiteY99" fmla="*/ 2099837 h 2782397"/>
                    <a:gd name="connsiteX100" fmla="*/ 84223 w 5497152"/>
                    <a:gd name="connsiteY100" fmla="*/ 2115817 h 2782397"/>
                    <a:gd name="connsiteX101" fmla="*/ 88998 w 5497152"/>
                    <a:gd name="connsiteY101" fmla="*/ 2123775 h 2782397"/>
                    <a:gd name="connsiteX102" fmla="*/ 94155 w 5497152"/>
                    <a:gd name="connsiteY102" fmla="*/ 2131479 h 2782397"/>
                    <a:gd name="connsiteX103" fmla="*/ 104405 w 5497152"/>
                    <a:gd name="connsiteY103" fmla="*/ 2146950 h 2782397"/>
                    <a:gd name="connsiteX104" fmla="*/ 115419 w 5497152"/>
                    <a:gd name="connsiteY104" fmla="*/ 2161911 h 2782397"/>
                    <a:gd name="connsiteX105" fmla="*/ 120958 w 5497152"/>
                    <a:gd name="connsiteY105" fmla="*/ 2169424 h 2782397"/>
                    <a:gd name="connsiteX106" fmla="*/ 126878 w 5497152"/>
                    <a:gd name="connsiteY106" fmla="*/ 2176618 h 2782397"/>
                    <a:gd name="connsiteX107" fmla="*/ 138593 w 5497152"/>
                    <a:gd name="connsiteY107" fmla="*/ 2191007 h 2782397"/>
                    <a:gd name="connsiteX108" fmla="*/ 151008 w 5497152"/>
                    <a:gd name="connsiteY108" fmla="*/ 2204822 h 2782397"/>
                    <a:gd name="connsiteX109" fmla="*/ 157183 w 5497152"/>
                    <a:gd name="connsiteY109" fmla="*/ 2211761 h 2782397"/>
                    <a:gd name="connsiteX110" fmla="*/ 163741 w 5497152"/>
                    <a:gd name="connsiteY110" fmla="*/ 2218319 h 2782397"/>
                    <a:gd name="connsiteX111" fmla="*/ 176793 w 5497152"/>
                    <a:gd name="connsiteY111" fmla="*/ 2231562 h 2782397"/>
                    <a:gd name="connsiteX112" fmla="*/ 190544 w 5497152"/>
                    <a:gd name="connsiteY112" fmla="*/ 2244040 h 2782397"/>
                    <a:gd name="connsiteX113" fmla="*/ 197357 w 5497152"/>
                    <a:gd name="connsiteY113" fmla="*/ 2250343 h 2782397"/>
                    <a:gd name="connsiteX114" fmla="*/ 204551 w 5497152"/>
                    <a:gd name="connsiteY114" fmla="*/ 2256264 h 2782397"/>
                    <a:gd name="connsiteX115" fmla="*/ 218876 w 5497152"/>
                    <a:gd name="connsiteY115" fmla="*/ 2268106 h 2782397"/>
                    <a:gd name="connsiteX116" fmla="*/ 233774 w 5497152"/>
                    <a:gd name="connsiteY116" fmla="*/ 2279247 h 2782397"/>
                    <a:gd name="connsiteX117" fmla="*/ 248926 w 5497152"/>
                    <a:gd name="connsiteY117" fmla="*/ 2290134 h 2782397"/>
                    <a:gd name="connsiteX118" fmla="*/ 264461 w 5497152"/>
                    <a:gd name="connsiteY118" fmla="*/ 2300511 h 2782397"/>
                    <a:gd name="connsiteX119" fmla="*/ 268344 w 5497152"/>
                    <a:gd name="connsiteY119" fmla="*/ 2303122 h 2782397"/>
                    <a:gd name="connsiteX120" fmla="*/ 272355 w 5497152"/>
                    <a:gd name="connsiteY120" fmla="*/ 2305478 h 2782397"/>
                    <a:gd name="connsiteX121" fmla="*/ 280377 w 5497152"/>
                    <a:gd name="connsiteY121" fmla="*/ 2310252 h 2782397"/>
                    <a:gd name="connsiteX122" fmla="*/ 288399 w 5497152"/>
                    <a:gd name="connsiteY122" fmla="*/ 2315091 h 2782397"/>
                    <a:gd name="connsiteX123" fmla="*/ 296484 w 5497152"/>
                    <a:gd name="connsiteY123" fmla="*/ 2319739 h 2782397"/>
                    <a:gd name="connsiteX124" fmla="*/ 313038 w 5497152"/>
                    <a:gd name="connsiteY124" fmla="*/ 2328461 h 2782397"/>
                    <a:gd name="connsiteX125" fmla="*/ 321314 w 5497152"/>
                    <a:gd name="connsiteY125" fmla="*/ 2332790 h 2782397"/>
                    <a:gd name="connsiteX126" fmla="*/ 329781 w 5497152"/>
                    <a:gd name="connsiteY126" fmla="*/ 2336674 h 2782397"/>
                    <a:gd name="connsiteX127" fmla="*/ 346653 w 5497152"/>
                    <a:gd name="connsiteY127" fmla="*/ 2344632 h 2782397"/>
                    <a:gd name="connsiteX128" fmla="*/ 363907 w 5497152"/>
                    <a:gd name="connsiteY128" fmla="*/ 2351572 h 2782397"/>
                    <a:gd name="connsiteX129" fmla="*/ 372502 w 5497152"/>
                    <a:gd name="connsiteY129" fmla="*/ 2355137 h 2782397"/>
                    <a:gd name="connsiteX130" fmla="*/ 381287 w 5497152"/>
                    <a:gd name="connsiteY130" fmla="*/ 2358193 h 2782397"/>
                    <a:gd name="connsiteX131" fmla="*/ 398859 w 5497152"/>
                    <a:gd name="connsiteY131" fmla="*/ 2364368 h 2782397"/>
                    <a:gd name="connsiteX132" fmla="*/ 416685 w 5497152"/>
                    <a:gd name="connsiteY132" fmla="*/ 2369653 h 2782397"/>
                    <a:gd name="connsiteX133" fmla="*/ 452657 w 5497152"/>
                    <a:gd name="connsiteY133" fmla="*/ 2378948 h 2782397"/>
                    <a:gd name="connsiteX134" fmla="*/ 526063 w 5497152"/>
                    <a:gd name="connsiteY134" fmla="*/ 2390026 h 2782397"/>
                    <a:gd name="connsiteX135" fmla="*/ 674468 w 5497152"/>
                    <a:gd name="connsiteY135" fmla="*/ 2383723 h 2782397"/>
                    <a:gd name="connsiteX136" fmla="*/ 746920 w 5497152"/>
                    <a:gd name="connsiteY136" fmla="*/ 2366151 h 2782397"/>
                    <a:gd name="connsiteX137" fmla="*/ 755833 w 5497152"/>
                    <a:gd name="connsiteY137" fmla="*/ 2363477 h 2782397"/>
                    <a:gd name="connsiteX138" fmla="*/ 760226 w 5497152"/>
                    <a:gd name="connsiteY138" fmla="*/ 2362013 h 2782397"/>
                    <a:gd name="connsiteX139" fmla="*/ 764619 w 5497152"/>
                    <a:gd name="connsiteY139" fmla="*/ 2360421 h 2782397"/>
                    <a:gd name="connsiteX140" fmla="*/ 782191 w 5497152"/>
                    <a:gd name="connsiteY140" fmla="*/ 2354182 h 2782397"/>
                    <a:gd name="connsiteX141" fmla="*/ 799444 w 5497152"/>
                    <a:gd name="connsiteY141" fmla="*/ 2347115 h 2782397"/>
                    <a:gd name="connsiteX142" fmla="*/ 808102 w 5497152"/>
                    <a:gd name="connsiteY142" fmla="*/ 2343613 h 2782397"/>
                    <a:gd name="connsiteX143" fmla="*/ 816571 w 5497152"/>
                    <a:gd name="connsiteY143" fmla="*/ 2339666 h 2782397"/>
                    <a:gd name="connsiteX144" fmla="*/ 833442 w 5497152"/>
                    <a:gd name="connsiteY144" fmla="*/ 2331772 h 2782397"/>
                    <a:gd name="connsiteX145" fmla="*/ 849931 w 5497152"/>
                    <a:gd name="connsiteY145" fmla="*/ 2323049 h 2782397"/>
                    <a:gd name="connsiteX146" fmla="*/ 858144 w 5497152"/>
                    <a:gd name="connsiteY146" fmla="*/ 2318720 h 2782397"/>
                    <a:gd name="connsiteX147" fmla="*/ 866166 w 5497152"/>
                    <a:gd name="connsiteY147" fmla="*/ 2314009 h 2782397"/>
                    <a:gd name="connsiteX148" fmla="*/ 882210 w 5497152"/>
                    <a:gd name="connsiteY148" fmla="*/ 2304522 h 2782397"/>
                    <a:gd name="connsiteX149" fmla="*/ 897744 w 5497152"/>
                    <a:gd name="connsiteY149" fmla="*/ 2294272 h 2782397"/>
                    <a:gd name="connsiteX150" fmla="*/ 905511 w 5497152"/>
                    <a:gd name="connsiteY150" fmla="*/ 2289179 h 2782397"/>
                    <a:gd name="connsiteX151" fmla="*/ 913024 w 5497152"/>
                    <a:gd name="connsiteY151" fmla="*/ 2283704 h 2782397"/>
                    <a:gd name="connsiteX152" fmla="*/ 928049 w 5497152"/>
                    <a:gd name="connsiteY152" fmla="*/ 2272753 h 2782397"/>
                    <a:gd name="connsiteX153" fmla="*/ 942502 w 5497152"/>
                    <a:gd name="connsiteY153" fmla="*/ 2261039 h 2782397"/>
                    <a:gd name="connsiteX154" fmla="*/ 949759 w 5497152"/>
                    <a:gd name="connsiteY154" fmla="*/ 2255181 h 2782397"/>
                    <a:gd name="connsiteX155" fmla="*/ 956699 w 5497152"/>
                    <a:gd name="connsiteY155" fmla="*/ 2249006 h 2782397"/>
                    <a:gd name="connsiteX156" fmla="*/ 970514 w 5497152"/>
                    <a:gd name="connsiteY156" fmla="*/ 2236591 h 2782397"/>
                    <a:gd name="connsiteX157" fmla="*/ 983757 w 5497152"/>
                    <a:gd name="connsiteY157" fmla="*/ 2223540 h 2782397"/>
                    <a:gd name="connsiteX158" fmla="*/ 990378 w 5497152"/>
                    <a:gd name="connsiteY158" fmla="*/ 2217046 h 2782397"/>
                    <a:gd name="connsiteX159" fmla="*/ 992033 w 5497152"/>
                    <a:gd name="connsiteY159" fmla="*/ 2215454 h 2782397"/>
                    <a:gd name="connsiteX160" fmla="*/ 993561 w 5497152"/>
                    <a:gd name="connsiteY160" fmla="*/ 2213735 h 2782397"/>
                    <a:gd name="connsiteX161" fmla="*/ 996681 w 5497152"/>
                    <a:gd name="connsiteY161" fmla="*/ 2210297 h 2782397"/>
                    <a:gd name="connsiteX162" fmla="*/ 1009223 w 5497152"/>
                    <a:gd name="connsiteY162" fmla="*/ 2196609 h 2782397"/>
                    <a:gd name="connsiteX163" fmla="*/ 1015207 w 5497152"/>
                    <a:gd name="connsiteY163" fmla="*/ 2189542 h 2782397"/>
                    <a:gd name="connsiteX164" fmla="*/ 1021129 w 5497152"/>
                    <a:gd name="connsiteY164" fmla="*/ 2182348 h 2782397"/>
                    <a:gd name="connsiteX165" fmla="*/ 1027049 w 5497152"/>
                    <a:gd name="connsiteY165" fmla="*/ 2175217 h 2782397"/>
                    <a:gd name="connsiteX166" fmla="*/ 1029978 w 5497152"/>
                    <a:gd name="connsiteY166" fmla="*/ 2171588 h 2782397"/>
                    <a:gd name="connsiteX167" fmla="*/ 1032716 w 5497152"/>
                    <a:gd name="connsiteY167" fmla="*/ 2167832 h 2782397"/>
                    <a:gd name="connsiteX168" fmla="*/ 1043793 w 5497152"/>
                    <a:gd name="connsiteY168" fmla="*/ 2152870 h 2782397"/>
                    <a:gd name="connsiteX169" fmla="*/ 1046595 w 5497152"/>
                    <a:gd name="connsiteY169" fmla="*/ 2149178 h 2782397"/>
                    <a:gd name="connsiteX170" fmla="*/ 1049205 w 5497152"/>
                    <a:gd name="connsiteY170" fmla="*/ 2145295 h 2782397"/>
                    <a:gd name="connsiteX171" fmla="*/ 1054362 w 5497152"/>
                    <a:gd name="connsiteY171" fmla="*/ 2137527 h 2782397"/>
                    <a:gd name="connsiteX172" fmla="*/ 1059582 w 5497152"/>
                    <a:gd name="connsiteY172" fmla="*/ 2129760 h 2782397"/>
                    <a:gd name="connsiteX173" fmla="*/ 1064676 w 5497152"/>
                    <a:gd name="connsiteY173" fmla="*/ 2121929 h 2782397"/>
                    <a:gd name="connsiteX174" fmla="*/ 1074226 w 5497152"/>
                    <a:gd name="connsiteY174" fmla="*/ 2105822 h 2782397"/>
                    <a:gd name="connsiteX175" fmla="*/ 1079001 w 5497152"/>
                    <a:gd name="connsiteY175" fmla="*/ 2097800 h 2782397"/>
                    <a:gd name="connsiteX176" fmla="*/ 1083394 w 5497152"/>
                    <a:gd name="connsiteY176" fmla="*/ 2089523 h 2782397"/>
                    <a:gd name="connsiteX177" fmla="*/ 1092179 w 5497152"/>
                    <a:gd name="connsiteY177" fmla="*/ 2072970 h 2782397"/>
                    <a:gd name="connsiteX178" fmla="*/ 1100137 w 5497152"/>
                    <a:gd name="connsiteY178" fmla="*/ 2056099 h 2782397"/>
                    <a:gd name="connsiteX179" fmla="*/ 1107587 w 5497152"/>
                    <a:gd name="connsiteY179" fmla="*/ 2039036 h 2782397"/>
                    <a:gd name="connsiteX180" fmla="*/ 1111216 w 5497152"/>
                    <a:gd name="connsiteY180" fmla="*/ 2030441 h 2782397"/>
                    <a:gd name="connsiteX181" fmla="*/ 1114653 w 5497152"/>
                    <a:gd name="connsiteY181" fmla="*/ 2021783 h 2782397"/>
                    <a:gd name="connsiteX182" fmla="*/ 1121020 w 5497152"/>
                    <a:gd name="connsiteY182" fmla="*/ 2004338 h 2782397"/>
                    <a:gd name="connsiteX183" fmla="*/ 1122612 w 5497152"/>
                    <a:gd name="connsiteY183" fmla="*/ 1999945 h 2782397"/>
                    <a:gd name="connsiteX184" fmla="*/ 1123949 w 5497152"/>
                    <a:gd name="connsiteY184" fmla="*/ 1995489 h 2782397"/>
                    <a:gd name="connsiteX185" fmla="*/ 1126686 w 5497152"/>
                    <a:gd name="connsiteY185" fmla="*/ 1986639 h 2782397"/>
                    <a:gd name="connsiteX186" fmla="*/ 1136745 w 5497152"/>
                    <a:gd name="connsiteY186" fmla="*/ 1950859 h 2782397"/>
                    <a:gd name="connsiteX187" fmla="*/ 1140693 w 5497152"/>
                    <a:gd name="connsiteY187" fmla="*/ 1932714 h 2782397"/>
                    <a:gd name="connsiteX188" fmla="*/ 1142667 w 5497152"/>
                    <a:gd name="connsiteY188" fmla="*/ 1923610 h 2782397"/>
                    <a:gd name="connsiteX189" fmla="*/ 1144194 w 5497152"/>
                    <a:gd name="connsiteY189" fmla="*/ 1914442 h 2782397"/>
                    <a:gd name="connsiteX190" fmla="*/ 1145722 w 5497152"/>
                    <a:gd name="connsiteY190" fmla="*/ 1905274 h 2782397"/>
                    <a:gd name="connsiteX191" fmla="*/ 1147123 w 5497152"/>
                    <a:gd name="connsiteY191" fmla="*/ 1896106 h 2782397"/>
                    <a:gd name="connsiteX192" fmla="*/ 1149352 w 5497152"/>
                    <a:gd name="connsiteY192" fmla="*/ 1877643 h 2782397"/>
                    <a:gd name="connsiteX193" fmla="*/ 1145850 w 5497152"/>
                    <a:gd name="connsiteY193" fmla="*/ 1729175 h 2782397"/>
                    <a:gd name="connsiteX194" fmla="*/ 1144513 w 5497152"/>
                    <a:gd name="connsiteY194" fmla="*/ 1719943 h 2782397"/>
                    <a:gd name="connsiteX195" fmla="*/ 1142730 w 5497152"/>
                    <a:gd name="connsiteY195" fmla="*/ 1710775 h 2782397"/>
                    <a:gd name="connsiteX196" fmla="*/ 1141011 w 5497152"/>
                    <a:gd name="connsiteY196" fmla="*/ 1701607 h 2782397"/>
                    <a:gd name="connsiteX197" fmla="*/ 1139165 w 5497152"/>
                    <a:gd name="connsiteY197" fmla="*/ 1692503 h 2782397"/>
                    <a:gd name="connsiteX198" fmla="*/ 1134836 w 5497152"/>
                    <a:gd name="connsiteY198" fmla="*/ 1674358 h 2782397"/>
                    <a:gd name="connsiteX199" fmla="*/ 1133753 w 5497152"/>
                    <a:gd name="connsiteY199" fmla="*/ 1669838 h 2782397"/>
                    <a:gd name="connsiteX200" fmla="*/ 1132480 w 5497152"/>
                    <a:gd name="connsiteY200" fmla="*/ 1665382 h 2782397"/>
                    <a:gd name="connsiteX201" fmla="*/ 1129933 w 5497152"/>
                    <a:gd name="connsiteY201" fmla="*/ 1656405 h 2782397"/>
                    <a:gd name="connsiteX202" fmla="*/ 1127387 w 5497152"/>
                    <a:gd name="connsiteY202" fmla="*/ 1647428 h 2782397"/>
                    <a:gd name="connsiteX203" fmla="*/ 1124458 w 5497152"/>
                    <a:gd name="connsiteY203" fmla="*/ 1638578 h 2782397"/>
                    <a:gd name="connsiteX204" fmla="*/ 1118537 w 5497152"/>
                    <a:gd name="connsiteY204" fmla="*/ 1620879 h 2782397"/>
                    <a:gd name="connsiteX205" fmla="*/ 1104658 w 5497152"/>
                    <a:gd name="connsiteY205" fmla="*/ 1586245 h 2782397"/>
                    <a:gd name="connsiteX206" fmla="*/ 1088869 w 5497152"/>
                    <a:gd name="connsiteY206" fmla="*/ 1552502 h 2782397"/>
                    <a:gd name="connsiteX207" fmla="*/ 1080020 w 5497152"/>
                    <a:gd name="connsiteY207" fmla="*/ 1536140 h 2782397"/>
                    <a:gd name="connsiteX208" fmla="*/ 1075563 w 5497152"/>
                    <a:gd name="connsiteY208" fmla="*/ 1527991 h 2782397"/>
                    <a:gd name="connsiteX209" fmla="*/ 1070724 w 5497152"/>
                    <a:gd name="connsiteY209" fmla="*/ 1520033 h 2782397"/>
                    <a:gd name="connsiteX210" fmla="*/ 1065949 w 5497152"/>
                    <a:gd name="connsiteY210" fmla="*/ 1512074 h 2782397"/>
                    <a:gd name="connsiteX211" fmla="*/ 1061047 w 5497152"/>
                    <a:gd name="connsiteY211" fmla="*/ 1504180 h 2782397"/>
                    <a:gd name="connsiteX212" fmla="*/ 1050734 w 5497152"/>
                    <a:gd name="connsiteY212" fmla="*/ 1488709 h 2782397"/>
                    <a:gd name="connsiteX213" fmla="*/ 1045385 w 5497152"/>
                    <a:gd name="connsiteY213" fmla="*/ 1481133 h 2782397"/>
                    <a:gd name="connsiteX214" fmla="*/ 1039910 w 5497152"/>
                    <a:gd name="connsiteY214" fmla="*/ 1473620 h 2782397"/>
                    <a:gd name="connsiteX215" fmla="*/ 1034435 w 5497152"/>
                    <a:gd name="connsiteY215" fmla="*/ 1466107 h 2782397"/>
                    <a:gd name="connsiteX216" fmla="*/ 1028641 w 5497152"/>
                    <a:gd name="connsiteY216" fmla="*/ 1458850 h 2782397"/>
                    <a:gd name="connsiteX217" fmla="*/ 1016990 w 5497152"/>
                    <a:gd name="connsiteY217" fmla="*/ 1444398 h 2782397"/>
                    <a:gd name="connsiteX218" fmla="*/ 1004702 w 5497152"/>
                    <a:gd name="connsiteY218" fmla="*/ 1430455 h 2782397"/>
                    <a:gd name="connsiteX219" fmla="*/ 992033 w 5497152"/>
                    <a:gd name="connsiteY219" fmla="*/ 1416894 h 2782397"/>
                    <a:gd name="connsiteX220" fmla="*/ 985603 w 5497152"/>
                    <a:gd name="connsiteY220" fmla="*/ 1410209 h 2782397"/>
                    <a:gd name="connsiteX221" fmla="*/ 982419 w 5497152"/>
                    <a:gd name="connsiteY221" fmla="*/ 1406835 h 2782397"/>
                    <a:gd name="connsiteX222" fmla="*/ 979046 w 5497152"/>
                    <a:gd name="connsiteY222" fmla="*/ 1403651 h 2782397"/>
                    <a:gd name="connsiteX223" fmla="*/ 965549 w 5497152"/>
                    <a:gd name="connsiteY223" fmla="*/ 1390855 h 2782397"/>
                    <a:gd name="connsiteX224" fmla="*/ 958609 w 5497152"/>
                    <a:gd name="connsiteY224" fmla="*/ 1384679 h 2782397"/>
                    <a:gd name="connsiteX225" fmla="*/ 951542 w 5497152"/>
                    <a:gd name="connsiteY225" fmla="*/ 1378631 h 2782397"/>
                    <a:gd name="connsiteX226" fmla="*/ 944539 w 5497152"/>
                    <a:gd name="connsiteY226" fmla="*/ 1372519 h 2782397"/>
                    <a:gd name="connsiteX227" fmla="*/ 937217 w 5497152"/>
                    <a:gd name="connsiteY227" fmla="*/ 1366725 h 2782397"/>
                    <a:gd name="connsiteX228" fmla="*/ 922638 w 5497152"/>
                    <a:gd name="connsiteY228" fmla="*/ 1355202 h 2782397"/>
                    <a:gd name="connsiteX229" fmla="*/ 914106 w 5497152"/>
                    <a:gd name="connsiteY229" fmla="*/ 1366661 h 2782397"/>
                    <a:gd name="connsiteX230" fmla="*/ 928367 w 5497152"/>
                    <a:gd name="connsiteY230" fmla="*/ 1377930 h 2782397"/>
                    <a:gd name="connsiteX231" fmla="*/ 935498 w 5497152"/>
                    <a:gd name="connsiteY231" fmla="*/ 1383533 h 2782397"/>
                    <a:gd name="connsiteX232" fmla="*/ 942310 w 5497152"/>
                    <a:gd name="connsiteY232" fmla="*/ 1389454 h 2782397"/>
                    <a:gd name="connsiteX233" fmla="*/ 949186 w 5497152"/>
                    <a:gd name="connsiteY233" fmla="*/ 1395375 h 2782397"/>
                    <a:gd name="connsiteX234" fmla="*/ 955999 w 5497152"/>
                    <a:gd name="connsiteY234" fmla="*/ 1401359 h 2782397"/>
                    <a:gd name="connsiteX235" fmla="*/ 969114 w 5497152"/>
                    <a:gd name="connsiteY235" fmla="*/ 1413838 h 2782397"/>
                    <a:gd name="connsiteX236" fmla="*/ 972424 w 5497152"/>
                    <a:gd name="connsiteY236" fmla="*/ 1416958 h 2782397"/>
                    <a:gd name="connsiteX237" fmla="*/ 975544 w 5497152"/>
                    <a:gd name="connsiteY237" fmla="*/ 1420205 h 2782397"/>
                    <a:gd name="connsiteX238" fmla="*/ 981783 w 5497152"/>
                    <a:gd name="connsiteY238" fmla="*/ 1426762 h 2782397"/>
                    <a:gd name="connsiteX239" fmla="*/ 994135 w 5497152"/>
                    <a:gd name="connsiteY239" fmla="*/ 1440005 h 2782397"/>
                    <a:gd name="connsiteX240" fmla="*/ 1006104 w 5497152"/>
                    <a:gd name="connsiteY240" fmla="*/ 1453565 h 2782397"/>
                    <a:gd name="connsiteX241" fmla="*/ 1017436 w 5497152"/>
                    <a:gd name="connsiteY241" fmla="*/ 1467699 h 2782397"/>
                    <a:gd name="connsiteX242" fmla="*/ 1023102 w 5497152"/>
                    <a:gd name="connsiteY242" fmla="*/ 1474766 h 2782397"/>
                    <a:gd name="connsiteX243" fmla="*/ 1028387 w 5497152"/>
                    <a:gd name="connsiteY243" fmla="*/ 1482088 h 2782397"/>
                    <a:gd name="connsiteX244" fmla="*/ 1033734 w 5497152"/>
                    <a:gd name="connsiteY244" fmla="*/ 1489409 h 2782397"/>
                    <a:gd name="connsiteX245" fmla="*/ 1038955 w 5497152"/>
                    <a:gd name="connsiteY245" fmla="*/ 1496794 h 2782397"/>
                    <a:gd name="connsiteX246" fmla="*/ 1049014 w 5497152"/>
                    <a:gd name="connsiteY246" fmla="*/ 1511883 h 2782397"/>
                    <a:gd name="connsiteX247" fmla="*/ 1053853 w 5497152"/>
                    <a:gd name="connsiteY247" fmla="*/ 1519587 h 2782397"/>
                    <a:gd name="connsiteX248" fmla="*/ 1058501 w 5497152"/>
                    <a:gd name="connsiteY248" fmla="*/ 1527354 h 2782397"/>
                    <a:gd name="connsiteX249" fmla="*/ 1063212 w 5497152"/>
                    <a:gd name="connsiteY249" fmla="*/ 1535121 h 2782397"/>
                    <a:gd name="connsiteX250" fmla="*/ 1067541 w 5497152"/>
                    <a:gd name="connsiteY250" fmla="*/ 1543079 h 2782397"/>
                    <a:gd name="connsiteX251" fmla="*/ 1076200 w 5497152"/>
                    <a:gd name="connsiteY251" fmla="*/ 1559060 h 2782397"/>
                    <a:gd name="connsiteX252" fmla="*/ 1091606 w 5497152"/>
                    <a:gd name="connsiteY252" fmla="*/ 1591975 h 2782397"/>
                    <a:gd name="connsiteX253" fmla="*/ 1105167 w 5497152"/>
                    <a:gd name="connsiteY253" fmla="*/ 1625718 h 2782397"/>
                    <a:gd name="connsiteX254" fmla="*/ 1110897 w 5497152"/>
                    <a:gd name="connsiteY254" fmla="*/ 1642971 h 2782397"/>
                    <a:gd name="connsiteX255" fmla="*/ 1113762 w 5497152"/>
                    <a:gd name="connsiteY255" fmla="*/ 1651630 h 2782397"/>
                    <a:gd name="connsiteX256" fmla="*/ 1116245 w 5497152"/>
                    <a:gd name="connsiteY256" fmla="*/ 1660416 h 2782397"/>
                    <a:gd name="connsiteX257" fmla="*/ 1118728 w 5497152"/>
                    <a:gd name="connsiteY257" fmla="*/ 1669138 h 2782397"/>
                    <a:gd name="connsiteX258" fmla="*/ 1120002 w 5497152"/>
                    <a:gd name="connsiteY258" fmla="*/ 1673531 h 2782397"/>
                    <a:gd name="connsiteX259" fmla="*/ 1121084 w 5497152"/>
                    <a:gd name="connsiteY259" fmla="*/ 1677924 h 2782397"/>
                    <a:gd name="connsiteX260" fmla="*/ 1125286 w 5497152"/>
                    <a:gd name="connsiteY260" fmla="*/ 1695623 h 2782397"/>
                    <a:gd name="connsiteX261" fmla="*/ 1127132 w 5497152"/>
                    <a:gd name="connsiteY261" fmla="*/ 1704536 h 2782397"/>
                    <a:gd name="connsiteX262" fmla="*/ 1128851 w 5497152"/>
                    <a:gd name="connsiteY262" fmla="*/ 1713449 h 2782397"/>
                    <a:gd name="connsiteX263" fmla="*/ 1130634 w 5497152"/>
                    <a:gd name="connsiteY263" fmla="*/ 1722362 h 2782397"/>
                    <a:gd name="connsiteX264" fmla="*/ 1131907 w 5497152"/>
                    <a:gd name="connsiteY264" fmla="*/ 1731339 h 2782397"/>
                    <a:gd name="connsiteX265" fmla="*/ 1135345 w 5497152"/>
                    <a:gd name="connsiteY265" fmla="*/ 1876115 h 2782397"/>
                    <a:gd name="connsiteX266" fmla="*/ 1133180 w 5497152"/>
                    <a:gd name="connsiteY266" fmla="*/ 1894069 h 2782397"/>
                    <a:gd name="connsiteX267" fmla="*/ 1131780 w 5497152"/>
                    <a:gd name="connsiteY267" fmla="*/ 1902982 h 2782397"/>
                    <a:gd name="connsiteX268" fmla="*/ 1130252 w 5497152"/>
                    <a:gd name="connsiteY268" fmla="*/ 1911895 h 2782397"/>
                    <a:gd name="connsiteX269" fmla="*/ 1128787 w 5497152"/>
                    <a:gd name="connsiteY269" fmla="*/ 1920809 h 2782397"/>
                    <a:gd name="connsiteX270" fmla="*/ 1126878 w 5497152"/>
                    <a:gd name="connsiteY270" fmla="*/ 1929658 h 2782397"/>
                    <a:gd name="connsiteX271" fmla="*/ 1123058 w 5497152"/>
                    <a:gd name="connsiteY271" fmla="*/ 1947357 h 2782397"/>
                    <a:gd name="connsiteX272" fmla="*/ 1113253 w 5497152"/>
                    <a:gd name="connsiteY272" fmla="*/ 1982246 h 2782397"/>
                    <a:gd name="connsiteX273" fmla="*/ 1110579 w 5497152"/>
                    <a:gd name="connsiteY273" fmla="*/ 1990905 h 2782397"/>
                    <a:gd name="connsiteX274" fmla="*/ 1109242 w 5497152"/>
                    <a:gd name="connsiteY274" fmla="*/ 1995234 h 2782397"/>
                    <a:gd name="connsiteX275" fmla="*/ 1107714 w 5497152"/>
                    <a:gd name="connsiteY275" fmla="*/ 1999500 h 2782397"/>
                    <a:gd name="connsiteX276" fmla="*/ 1101475 w 5497152"/>
                    <a:gd name="connsiteY276" fmla="*/ 2016562 h 2782397"/>
                    <a:gd name="connsiteX277" fmla="*/ 1098101 w 5497152"/>
                    <a:gd name="connsiteY277" fmla="*/ 2024966 h 2782397"/>
                    <a:gd name="connsiteX278" fmla="*/ 1094599 w 5497152"/>
                    <a:gd name="connsiteY278" fmla="*/ 2033370 h 2782397"/>
                    <a:gd name="connsiteX279" fmla="*/ 1087341 w 5497152"/>
                    <a:gd name="connsiteY279" fmla="*/ 2050050 h 2782397"/>
                    <a:gd name="connsiteX280" fmla="*/ 1079574 w 5497152"/>
                    <a:gd name="connsiteY280" fmla="*/ 2066540 h 2782397"/>
                    <a:gd name="connsiteX281" fmla="*/ 1071043 w 5497152"/>
                    <a:gd name="connsiteY281" fmla="*/ 2082647 h 2782397"/>
                    <a:gd name="connsiteX282" fmla="*/ 1066777 w 5497152"/>
                    <a:gd name="connsiteY282" fmla="*/ 2090733 h 2782397"/>
                    <a:gd name="connsiteX283" fmla="*/ 1062129 w 5497152"/>
                    <a:gd name="connsiteY283" fmla="*/ 2098564 h 2782397"/>
                    <a:gd name="connsiteX284" fmla="*/ 1052770 w 5497152"/>
                    <a:gd name="connsiteY284" fmla="*/ 2114289 h 2782397"/>
                    <a:gd name="connsiteX285" fmla="*/ 1047804 w 5497152"/>
                    <a:gd name="connsiteY285" fmla="*/ 2121929 h 2782397"/>
                    <a:gd name="connsiteX286" fmla="*/ 1042712 w 5497152"/>
                    <a:gd name="connsiteY286" fmla="*/ 2129505 h 2782397"/>
                    <a:gd name="connsiteX287" fmla="*/ 1037682 w 5497152"/>
                    <a:gd name="connsiteY287" fmla="*/ 2137081 h 2782397"/>
                    <a:gd name="connsiteX288" fmla="*/ 1035135 w 5497152"/>
                    <a:gd name="connsiteY288" fmla="*/ 2140902 h 2782397"/>
                    <a:gd name="connsiteX289" fmla="*/ 1032398 w 5497152"/>
                    <a:gd name="connsiteY289" fmla="*/ 2144530 h 2782397"/>
                    <a:gd name="connsiteX290" fmla="*/ 1021574 w 5497152"/>
                    <a:gd name="connsiteY290" fmla="*/ 2159110 h 2782397"/>
                    <a:gd name="connsiteX291" fmla="*/ 1018901 w 5497152"/>
                    <a:gd name="connsiteY291" fmla="*/ 2162803 h 2782397"/>
                    <a:gd name="connsiteX292" fmla="*/ 1016035 w 5497152"/>
                    <a:gd name="connsiteY292" fmla="*/ 2166304 h 2782397"/>
                    <a:gd name="connsiteX293" fmla="*/ 1010241 w 5497152"/>
                    <a:gd name="connsiteY293" fmla="*/ 2173307 h 2782397"/>
                    <a:gd name="connsiteX294" fmla="*/ 1004512 w 5497152"/>
                    <a:gd name="connsiteY294" fmla="*/ 2180311 h 2782397"/>
                    <a:gd name="connsiteX295" fmla="*/ 998655 w 5497152"/>
                    <a:gd name="connsiteY295" fmla="*/ 2187250 h 2782397"/>
                    <a:gd name="connsiteX296" fmla="*/ 986430 w 5497152"/>
                    <a:gd name="connsiteY296" fmla="*/ 2200620 h 2782397"/>
                    <a:gd name="connsiteX297" fmla="*/ 983375 w 5497152"/>
                    <a:gd name="connsiteY297" fmla="*/ 2203994 h 2782397"/>
                    <a:gd name="connsiteX298" fmla="*/ 981847 w 5497152"/>
                    <a:gd name="connsiteY298" fmla="*/ 2205650 h 2782397"/>
                    <a:gd name="connsiteX299" fmla="*/ 980255 w 5497152"/>
                    <a:gd name="connsiteY299" fmla="*/ 2207241 h 2782397"/>
                    <a:gd name="connsiteX300" fmla="*/ 973825 w 5497152"/>
                    <a:gd name="connsiteY300" fmla="*/ 2213608 h 2782397"/>
                    <a:gd name="connsiteX301" fmla="*/ 960964 w 5497152"/>
                    <a:gd name="connsiteY301" fmla="*/ 2226341 h 2782397"/>
                    <a:gd name="connsiteX302" fmla="*/ 947467 w 5497152"/>
                    <a:gd name="connsiteY302" fmla="*/ 2238437 h 2782397"/>
                    <a:gd name="connsiteX303" fmla="*/ 940719 w 5497152"/>
                    <a:gd name="connsiteY303" fmla="*/ 2244486 h 2782397"/>
                    <a:gd name="connsiteX304" fmla="*/ 933652 w 5497152"/>
                    <a:gd name="connsiteY304" fmla="*/ 2250152 h 2782397"/>
                    <a:gd name="connsiteX305" fmla="*/ 919581 w 5497152"/>
                    <a:gd name="connsiteY305" fmla="*/ 2261548 h 2782397"/>
                    <a:gd name="connsiteX306" fmla="*/ 904939 w 5497152"/>
                    <a:gd name="connsiteY306" fmla="*/ 2272244 h 2782397"/>
                    <a:gd name="connsiteX307" fmla="*/ 897617 w 5497152"/>
                    <a:gd name="connsiteY307" fmla="*/ 2277592 h 2782397"/>
                    <a:gd name="connsiteX308" fmla="*/ 890040 w 5497152"/>
                    <a:gd name="connsiteY308" fmla="*/ 2282558 h 2782397"/>
                    <a:gd name="connsiteX309" fmla="*/ 874889 w 5497152"/>
                    <a:gd name="connsiteY309" fmla="*/ 2292553 h 2782397"/>
                    <a:gd name="connsiteX310" fmla="*/ 859290 w 5497152"/>
                    <a:gd name="connsiteY310" fmla="*/ 2301785 h 2782397"/>
                    <a:gd name="connsiteX311" fmla="*/ 851459 w 5497152"/>
                    <a:gd name="connsiteY311" fmla="*/ 2306433 h 2782397"/>
                    <a:gd name="connsiteX312" fmla="*/ 843437 w 5497152"/>
                    <a:gd name="connsiteY312" fmla="*/ 2310634 h 2782397"/>
                    <a:gd name="connsiteX313" fmla="*/ 827393 w 5497152"/>
                    <a:gd name="connsiteY313" fmla="*/ 2319102 h 2782397"/>
                    <a:gd name="connsiteX314" fmla="*/ 810904 w 5497152"/>
                    <a:gd name="connsiteY314" fmla="*/ 2326805 h 2782397"/>
                    <a:gd name="connsiteX315" fmla="*/ 802691 w 5497152"/>
                    <a:gd name="connsiteY315" fmla="*/ 2330626 h 2782397"/>
                    <a:gd name="connsiteX316" fmla="*/ 794287 w 5497152"/>
                    <a:gd name="connsiteY316" fmla="*/ 2334063 h 2782397"/>
                    <a:gd name="connsiteX317" fmla="*/ 777480 w 5497152"/>
                    <a:gd name="connsiteY317" fmla="*/ 2340939 h 2782397"/>
                    <a:gd name="connsiteX318" fmla="*/ 760353 w 5497152"/>
                    <a:gd name="connsiteY318" fmla="*/ 2347051 h 2782397"/>
                    <a:gd name="connsiteX319" fmla="*/ 756088 w 5497152"/>
                    <a:gd name="connsiteY319" fmla="*/ 2348579 h 2782397"/>
                    <a:gd name="connsiteX320" fmla="*/ 751758 w 5497152"/>
                    <a:gd name="connsiteY320" fmla="*/ 2350044 h 2782397"/>
                    <a:gd name="connsiteX321" fmla="*/ 743036 w 5497152"/>
                    <a:gd name="connsiteY321" fmla="*/ 2352654 h 2782397"/>
                    <a:gd name="connsiteX322" fmla="*/ 672367 w 5497152"/>
                    <a:gd name="connsiteY322" fmla="*/ 2369844 h 2782397"/>
                    <a:gd name="connsiteX323" fmla="*/ 527655 w 5497152"/>
                    <a:gd name="connsiteY323" fmla="*/ 2375956 h 2782397"/>
                    <a:gd name="connsiteX324" fmla="*/ 456095 w 5497152"/>
                    <a:gd name="connsiteY324" fmla="*/ 2365196 h 2782397"/>
                    <a:gd name="connsiteX325" fmla="*/ 421015 w 5497152"/>
                    <a:gd name="connsiteY325" fmla="*/ 2356156 h 2782397"/>
                    <a:gd name="connsiteX326" fmla="*/ 403634 w 5497152"/>
                    <a:gd name="connsiteY326" fmla="*/ 2350999 h 2782397"/>
                    <a:gd name="connsiteX327" fmla="*/ 386508 w 5497152"/>
                    <a:gd name="connsiteY327" fmla="*/ 2345014 h 2782397"/>
                    <a:gd name="connsiteX328" fmla="*/ 377977 w 5497152"/>
                    <a:gd name="connsiteY328" fmla="*/ 2342022 h 2782397"/>
                    <a:gd name="connsiteX329" fmla="*/ 369572 w 5497152"/>
                    <a:gd name="connsiteY329" fmla="*/ 2338584 h 2782397"/>
                    <a:gd name="connsiteX330" fmla="*/ 352702 w 5497152"/>
                    <a:gd name="connsiteY330" fmla="*/ 2331772 h 2782397"/>
                    <a:gd name="connsiteX331" fmla="*/ 336212 w 5497152"/>
                    <a:gd name="connsiteY331" fmla="*/ 2324004 h 2782397"/>
                    <a:gd name="connsiteX332" fmla="*/ 327936 w 5497152"/>
                    <a:gd name="connsiteY332" fmla="*/ 2320184 h 2782397"/>
                    <a:gd name="connsiteX333" fmla="*/ 319850 w 5497152"/>
                    <a:gd name="connsiteY333" fmla="*/ 2315983 h 2782397"/>
                    <a:gd name="connsiteX334" fmla="*/ 303678 w 5497152"/>
                    <a:gd name="connsiteY334" fmla="*/ 2307451 h 2782397"/>
                    <a:gd name="connsiteX335" fmla="*/ 295784 w 5497152"/>
                    <a:gd name="connsiteY335" fmla="*/ 2302931 h 2782397"/>
                    <a:gd name="connsiteX336" fmla="*/ 287953 w 5497152"/>
                    <a:gd name="connsiteY336" fmla="*/ 2298220 h 2782397"/>
                    <a:gd name="connsiteX337" fmla="*/ 280122 w 5497152"/>
                    <a:gd name="connsiteY337" fmla="*/ 2293572 h 2782397"/>
                    <a:gd name="connsiteX338" fmla="*/ 276175 w 5497152"/>
                    <a:gd name="connsiteY338" fmla="*/ 2291280 h 2782397"/>
                    <a:gd name="connsiteX339" fmla="*/ 272419 w 5497152"/>
                    <a:gd name="connsiteY339" fmla="*/ 2288733 h 2782397"/>
                    <a:gd name="connsiteX340" fmla="*/ 257267 w 5497152"/>
                    <a:gd name="connsiteY340" fmla="*/ 2278610 h 2782397"/>
                    <a:gd name="connsiteX341" fmla="*/ 242496 w 5497152"/>
                    <a:gd name="connsiteY341" fmla="*/ 2268042 h 2782397"/>
                    <a:gd name="connsiteX342" fmla="*/ 227916 w 5497152"/>
                    <a:gd name="connsiteY342" fmla="*/ 2257219 h 2782397"/>
                    <a:gd name="connsiteX343" fmla="*/ 213974 w 5497152"/>
                    <a:gd name="connsiteY343" fmla="*/ 2245632 h 2782397"/>
                    <a:gd name="connsiteX344" fmla="*/ 206970 w 5497152"/>
                    <a:gd name="connsiteY344" fmla="*/ 2239902 h 2782397"/>
                    <a:gd name="connsiteX345" fmla="*/ 200285 w 5497152"/>
                    <a:gd name="connsiteY345" fmla="*/ 2233790 h 2782397"/>
                    <a:gd name="connsiteX346" fmla="*/ 186852 w 5497152"/>
                    <a:gd name="connsiteY346" fmla="*/ 2221630 h 2782397"/>
                    <a:gd name="connsiteX347" fmla="*/ 174119 w 5497152"/>
                    <a:gd name="connsiteY347" fmla="*/ 2208769 h 2782397"/>
                    <a:gd name="connsiteX348" fmla="*/ 167688 w 5497152"/>
                    <a:gd name="connsiteY348" fmla="*/ 2202403 h 2782397"/>
                    <a:gd name="connsiteX349" fmla="*/ 161640 w 5497152"/>
                    <a:gd name="connsiteY349" fmla="*/ 2195654 h 2782397"/>
                    <a:gd name="connsiteX350" fmla="*/ 149480 w 5497152"/>
                    <a:gd name="connsiteY350" fmla="*/ 2182221 h 2782397"/>
                    <a:gd name="connsiteX351" fmla="*/ 138084 w 5497152"/>
                    <a:gd name="connsiteY351" fmla="*/ 2168150 h 2782397"/>
                    <a:gd name="connsiteX352" fmla="*/ 132354 w 5497152"/>
                    <a:gd name="connsiteY352" fmla="*/ 2161147 h 2782397"/>
                    <a:gd name="connsiteX353" fmla="*/ 127006 w 5497152"/>
                    <a:gd name="connsiteY353" fmla="*/ 2153826 h 2782397"/>
                    <a:gd name="connsiteX354" fmla="*/ 116247 w 5497152"/>
                    <a:gd name="connsiteY354" fmla="*/ 2139246 h 2782397"/>
                    <a:gd name="connsiteX355" fmla="*/ 106251 w 5497152"/>
                    <a:gd name="connsiteY355" fmla="*/ 2124157 h 2782397"/>
                    <a:gd name="connsiteX356" fmla="*/ 101222 w 5497152"/>
                    <a:gd name="connsiteY356" fmla="*/ 2116645 h 2782397"/>
                    <a:gd name="connsiteX357" fmla="*/ 96574 w 5497152"/>
                    <a:gd name="connsiteY357" fmla="*/ 2108878 h 2782397"/>
                    <a:gd name="connsiteX358" fmla="*/ 87278 w 5497152"/>
                    <a:gd name="connsiteY358" fmla="*/ 2093279 h 2782397"/>
                    <a:gd name="connsiteX359" fmla="*/ 78747 w 5497152"/>
                    <a:gd name="connsiteY359" fmla="*/ 2077236 h 2782397"/>
                    <a:gd name="connsiteX360" fmla="*/ 74418 w 5497152"/>
                    <a:gd name="connsiteY360" fmla="*/ 2069214 h 2782397"/>
                    <a:gd name="connsiteX361" fmla="*/ 70534 w 5497152"/>
                    <a:gd name="connsiteY361" fmla="*/ 2061001 h 2782397"/>
                    <a:gd name="connsiteX362" fmla="*/ 62767 w 5497152"/>
                    <a:gd name="connsiteY362" fmla="*/ 2044575 h 2782397"/>
                    <a:gd name="connsiteX363" fmla="*/ 55828 w 5497152"/>
                    <a:gd name="connsiteY363" fmla="*/ 2027767 h 2782397"/>
                    <a:gd name="connsiteX364" fmla="*/ 52326 w 5497152"/>
                    <a:gd name="connsiteY364" fmla="*/ 2019363 h 2782397"/>
                    <a:gd name="connsiteX365" fmla="*/ 49270 w 5497152"/>
                    <a:gd name="connsiteY365" fmla="*/ 2010769 h 2782397"/>
                    <a:gd name="connsiteX366" fmla="*/ 43095 w 5497152"/>
                    <a:gd name="connsiteY366" fmla="*/ 1993642 h 2782397"/>
                    <a:gd name="connsiteX367" fmla="*/ 37810 w 5497152"/>
                    <a:gd name="connsiteY367" fmla="*/ 1976198 h 2782397"/>
                    <a:gd name="connsiteX368" fmla="*/ 35137 w 5497152"/>
                    <a:gd name="connsiteY368" fmla="*/ 1967539 h 2782397"/>
                    <a:gd name="connsiteX369" fmla="*/ 32971 w 5497152"/>
                    <a:gd name="connsiteY369" fmla="*/ 1958690 h 2782397"/>
                    <a:gd name="connsiteX370" fmla="*/ 28451 w 5497152"/>
                    <a:gd name="connsiteY370" fmla="*/ 1941054 h 2782397"/>
                    <a:gd name="connsiteX371" fmla="*/ 24886 w 5497152"/>
                    <a:gd name="connsiteY371" fmla="*/ 1923228 h 2782397"/>
                    <a:gd name="connsiteX372" fmla="*/ 23040 w 5497152"/>
                    <a:gd name="connsiteY372" fmla="*/ 1914315 h 2782397"/>
                    <a:gd name="connsiteX373" fmla="*/ 21703 w 5497152"/>
                    <a:gd name="connsiteY373" fmla="*/ 1905338 h 2782397"/>
                    <a:gd name="connsiteX374" fmla="*/ 18901 w 5497152"/>
                    <a:gd name="connsiteY374" fmla="*/ 1887384 h 2782397"/>
                    <a:gd name="connsiteX375" fmla="*/ 17055 w 5497152"/>
                    <a:gd name="connsiteY375" fmla="*/ 1869303 h 2782397"/>
                    <a:gd name="connsiteX376" fmla="*/ 16101 w 5497152"/>
                    <a:gd name="connsiteY376" fmla="*/ 1860263 h 2782397"/>
                    <a:gd name="connsiteX377" fmla="*/ 15654 w 5497152"/>
                    <a:gd name="connsiteY377" fmla="*/ 1851222 h 2782397"/>
                    <a:gd name="connsiteX378" fmla="*/ 14636 w 5497152"/>
                    <a:gd name="connsiteY378" fmla="*/ 1833077 h 2782397"/>
                    <a:gd name="connsiteX379" fmla="*/ 14509 w 5497152"/>
                    <a:gd name="connsiteY379" fmla="*/ 1814933 h 2782397"/>
                    <a:gd name="connsiteX380" fmla="*/ 14509 w 5497152"/>
                    <a:gd name="connsiteY380" fmla="*/ 1805892 h 2782397"/>
                    <a:gd name="connsiteX381" fmla="*/ 14890 w 5497152"/>
                    <a:gd name="connsiteY381" fmla="*/ 1796851 h 2782397"/>
                    <a:gd name="connsiteX382" fmla="*/ 15591 w 5497152"/>
                    <a:gd name="connsiteY382" fmla="*/ 1778707 h 2782397"/>
                    <a:gd name="connsiteX383" fmla="*/ 17246 w 5497152"/>
                    <a:gd name="connsiteY383" fmla="*/ 1760689 h 2782397"/>
                    <a:gd name="connsiteX384" fmla="*/ 18074 w 5497152"/>
                    <a:gd name="connsiteY384" fmla="*/ 1751649 h 2782397"/>
                    <a:gd name="connsiteX385" fmla="*/ 19348 w 5497152"/>
                    <a:gd name="connsiteY385" fmla="*/ 1742672 h 2782397"/>
                    <a:gd name="connsiteX386" fmla="*/ 21830 w 5497152"/>
                    <a:gd name="connsiteY386" fmla="*/ 1724718 h 2782397"/>
                    <a:gd name="connsiteX387" fmla="*/ 25204 w 5497152"/>
                    <a:gd name="connsiteY387" fmla="*/ 1706955 h 2782397"/>
                    <a:gd name="connsiteX388" fmla="*/ 26860 w 5497152"/>
                    <a:gd name="connsiteY388" fmla="*/ 1698042 h 2782397"/>
                    <a:gd name="connsiteX389" fmla="*/ 29024 w 5497152"/>
                    <a:gd name="connsiteY389" fmla="*/ 1689256 h 2782397"/>
                    <a:gd name="connsiteX390" fmla="*/ 33226 w 5497152"/>
                    <a:gd name="connsiteY390" fmla="*/ 1671621 h 2782397"/>
                    <a:gd name="connsiteX391" fmla="*/ 38384 w 5497152"/>
                    <a:gd name="connsiteY391" fmla="*/ 1654240 h 2782397"/>
                    <a:gd name="connsiteX392" fmla="*/ 40867 w 5497152"/>
                    <a:gd name="connsiteY392" fmla="*/ 1645518 h 2782397"/>
                    <a:gd name="connsiteX393" fmla="*/ 43859 w 5497152"/>
                    <a:gd name="connsiteY393" fmla="*/ 1636987 h 2782397"/>
                    <a:gd name="connsiteX394" fmla="*/ 49779 w 5497152"/>
                    <a:gd name="connsiteY394" fmla="*/ 1619860 h 2782397"/>
                    <a:gd name="connsiteX395" fmla="*/ 56592 w 5497152"/>
                    <a:gd name="connsiteY395" fmla="*/ 1603053 h 2782397"/>
                    <a:gd name="connsiteX396" fmla="*/ 71426 w 5497152"/>
                    <a:gd name="connsiteY396" fmla="*/ 1569819 h 2782397"/>
                    <a:gd name="connsiteX397" fmla="*/ 73336 w 5497152"/>
                    <a:gd name="connsiteY397" fmla="*/ 1565681 h 2782397"/>
                    <a:gd name="connsiteX398" fmla="*/ 75500 w 5497152"/>
                    <a:gd name="connsiteY398" fmla="*/ 1561670 h 2782397"/>
                    <a:gd name="connsiteX399" fmla="*/ 79830 w 5497152"/>
                    <a:gd name="connsiteY399" fmla="*/ 1553585 h 2782397"/>
                    <a:gd name="connsiteX400" fmla="*/ 84095 w 5497152"/>
                    <a:gd name="connsiteY400" fmla="*/ 1545499 h 2782397"/>
                    <a:gd name="connsiteX401" fmla="*/ 86197 w 5497152"/>
                    <a:gd name="connsiteY401" fmla="*/ 1541424 h 2782397"/>
                    <a:gd name="connsiteX402" fmla="*/ 87533 w 5497152"/>
                    <a:gd name="connsiteY402" fmla="*/ 1539005 h 2782397"/>
                    <a:gd name="connsiteX403" fmla="*/ 89061 w 5497152"/>
                    <a:gd name="connsiteY403" fmla="*/ 1536331 h 2782397"/>
                    <a:gd name="connsiteX404" fmla="*/ 113255 w 5497152"/>
                    <a:gd name="connsiteY404" fmla="*/ 1493293 h 2782397"/>
                    <a:gd name="connsiteX405" fmla="*/ 306989 w 5497152"/>
                    <a:gd name="connsiteY405" fmla="*/ 1149115 h 2782397"/>
                    <a:gd name="connsiteX406" fmla="*/ 694395 w 5497152"/>
                    <a:gd name="connsiteY406" fmla="*/ 460761 h 2782397"/>
                    <a:gd name="connsiteX407" fmla="*/ 706492 w 5497152"/>
                    <a:gd name="connsiteY407" fmla="*/ 439242 h 2782397"/>
                    <a:gd name="connsiteX408" fmla="*/ 709548 w 5497152"/>
                    <a:gd name="connsiteY408" fmla="*/ 433894 h 2782397"/>
                    <a:gd name="connsiteX409" fmla="*/ 711076 w 5497152"/>
                    <a:gd name="connsiteY409" fmla="*/ 431220 h 2782397"/>
                    <a:gd name="connsiteX410" fmla="*/ 712350 w 5497152"/>
                    <a:gd name="connsiteY410" fmla="*/ 428992 h 2782397"/>
                    <a:gd name="connsiteX411" fmla="*/ 717316 w 5497152"/>
                    <a:gd name="connsiteY411" fmla="*/ 420397 h 2782397"/>
                    <a:gd name="connsiteX412" fmla="*/ 722281 w 5497152"/>
                    <a:gd name="connsiteY412" fmla="*/ 411802 h 2782397"/>
                    <a:gd name="connsiteX413" fmla="*/ 727502 w 5497152"/>
                    <a:gd name="connsiteY413" fmla="*/ 403334 h 2782397"/>
                    <a:gd name="connsiteX414" fmla="*/ 732659 w 5497152"/>
                    <a:gd name="connsiteY414" fmla="*/ 394867 h 2782397"/>
                    <a:gd name="connsiteX415" fmla="*/ 738070 w 5497152"/>
                    <a:gd name="connsiteY415" fmla="*/ 386526 h 2782397"/>
                    <a:gd name="connsiteX416" fmla="*/ 784228 w 5497152"/>
                    <a:gd name="connsiteY416" fmla="*/ 322224 h 2782397"/>
                    <a:gd name="connsiteX417" fmla="*/ 893925 w 5497152"/>
                    <a:gd name="connsiteY417" fmla="*/ 208771 h 2782397"/>
                    <a:gd name="connsiteX418" fmla="*/ 1168578 w 5497152"/>
                    <a:gd name="connsiteY418" fmla="*/ 55273 h 2782397"/>
                    <a:gd name="connsiteX419" fmla="*/ 1481050 w 5497152"/>
                    <a:gd name="connsiteY419" fmla="*/ 16501 h 2782397"/>
                    <a:gd name="connsiteX420" fmla="*/ 1784354 w 5497152"/>
                    <a:gd name="connsiteY420" fmla="*/ 98948 h 2782397"/>
                    <a:gd name="connsiteX421" fmla="*/ 1919008 w 5497152"/>
                    <a:gd name="connsiteY421" fmla="*/ 182478 h 2782397"/>
                    <a:gd name="connsiteX422" fmla="*/ 2034624 w 5497152"/>
                    <a:gd name="connsiteY422" fmla="*/ 289882 h 2782397"/>
                    <a:gd name="connsiteX423" fmla="*/ 2193598 w 5497152"/>
                    <a:gd name="connsiteY423" fmla="*/ 561289 h 2782397"/>
                    <a:gd name="connsiteX424" fmla="*/ 2238673 w 5497152"/>
                    <a:gd name="connsiteY424" fmla="*/ 872933 h 2782397"/>
                    <a:gd name="connsiteX425" fmla="*/ 2162466 w 5497152"/>
                    <a:gd name="connsiteY425" fmla="*/ 1177829 h 2782397"/>
                    <a:gd name="connsiteX426" fmla="*/ 2153806 w 5497152"/>
                    <a:gd name="connsiteY426" fmla="*/ 1195655 h 2782397"/>
                    <a:gd name="connsiteX427" fmla="*/ 2144766 w 5497152"/>
                    <a:gd name="connsiteY427" fmla="*/ 1213291 h 2782397"/>
                    <a:gd name="connsiteX428" fmla="*/ 2135217 w 5497152"/>
                    <a:gd name="connsiteY428" fmla="*/ 1230735 h 2782397"/>
                    <a:gd name="connsiteX429" fmla="*/ 2123311 w 5497152"/>
                    <a:gd name="connsiteY429" fmla="*/ 1251999 h 2782397"/>
                    <a:gd name="connsiteX430" fmla="*/ 2074861 w 5497152"/>
                    <a:gd name="connsiteY430" fmla="*/ 1338076 h 2782397"/>
                    <a:gd name="connsiteX431" fmla="*/ 1978025 w 5497152"/>
                    <a:gd name="connsiteY431" fmla="*/ 1510164 h 2782397"/>
                    <a:gd name="connsiteX432" fmla="*/ 1881190 w 5497152"/>
                    <a:gd name="connsiteY432" fmla="*/ 1682253 h 2782397"/>
                    <a:gd name="connsiteX433" fmla="*/ 1856996 w 5497152"/>
                    <a:gd name="connsiteY433" fmla="*/ 1725291 h 2782397"/>
                    <a:gd name="connsiteX434" fmla="*/ 1844646 w 5497152"/>
                    <a:gd name="connsiteY434" fmla="*/ 1747319 h 2782397"/>
                    <a:gd name="connsiteX435" fmla="*/ 1828666 w 5497152"/>
                    <a:gd name="connsiteY435" fmla="*/ 1777624 h 2782397"/>
                    <a:gd name="connsiteX436" fmla="*/ 1814022 w 5497152"/>
                    <a:gd name="connsiteY436" fmla="*/ 1808820 h 2782397"/>
                    <a:gd name="connsiteX437" fmla="*/ 1807274 w 5497152"/>
                    <a:gd name="connsiteY437" fmla="*/ 1824737 h 2782397"/>
                    <a:gd name="connsiteX438" fmla="*/ 1803963 w 5497152"/>
                    <a:gd name="connsiteY438" fmla="*/ 1832759 h 2782397"/>
                    <a:gd name="connsiteX439" fmla="*/ 1800907 w 5497152"/>
                    <a:gd name="connsiteY439" fmla="*/ 1840845 h 2782397"/>
                    <a:gd name="connsiteX440" fmla="*/ 1779388 w 5497152"/>
                    <a:gd name="connsiteY440" fmla="*/ 1906993 h 2782397"/>
                    <a:gd name="connsiteX441" fmla="*/ 1764554 w 5497152"/>
                    <a:gd name="connsiteY441" fmla="*/ 1975307 h 2782397"/>
                    <a:gd name="connsiteX442" fmla="*/ 1756787 w 5497152"/>
                    <a:gd name="connsiteY442" fmla="*/ 2044893 h 2782397"/>
                    <a:gd name="connsiteX443" fmla="*/ 1755959 w 5497152"/>
                    <a:gd name="connsiteY443" fmla="*/ 2062401 h 2782397"/>
                    <a:gd name="connsiteX444" fmla="*/ 1755577 w 5497152"/>
                    <a:gd name="connsiteY444" fmla="*/ 2079910 h 2782397"/>
                    <a:gd name="connsiteX445" fmla="*/ 1756214 w 5497152"/>
                    <a:gd name="connsiteY445" fmla="*/ 2114862 h 2782397"/>
                    <a:gd name="connsiteX446" fmla="*/ 1762644 w 5497152"/>
                    <a:gd name="connsiteY446" fmla="*/ 2184385 h 2782397"/>
                    <a:gd name="connsiteX447" fmla="*/ 1796005 w 5497152"/>
                    <a:gd name="connsiteY447" fmla="*/ 2319102 h 2782397"/>
                    <a:gd name="connsiteX448" fmla="*/ 1822490 w 5497152"/>
                    <a:gd name="connsiteY448" fmla="*/ 2383086 h 2782397"/>
                    <a:gd name="connsiteX449" fmla="*/ 1855087 w 5497152"/>
                    <a:gd name="connsiteY449" fmla="*/ 2444078 h 2782397"/>
                    <a:gd name="connsiteX450" fmla="*/ 2040418 w 5497152"/>
                    <a:gd name="connsiteY450" fmla="*/ 2648318 h 2782397"/>
                    <a:gd name="connsiteX451" fmla="*/ 2098736 w 5497152"/>
                    <a:gd name="connsiteY451" fmla="*/ 2686836 h 2782397"/>
                    <a:gd name="connsiteX452" fmla="*/ 2160747 w 5497152"/>
                    <a:gd name="connsiteY452" fmla="*/ 2719305 h 2782397"/>
                    <a:gd name="connsiteX453" fmla="*/ 2292981 w 5497152"/>
                    <a:gd name="connsiteY453" fmla="*/ 2764381 h 2782397"/>
                    <a:gd name="connsiteX454" fmla="*/ 2430116 w 5497152"/>
                    <a:gd name="connsiteY454" fmla="*/ 2782080 h 2782397"/>
                    <a:gd name="connsiteX455" fmla="*/ 2447243 w 5497152"/>
                    <a:gd name="connsiteY455" fmla="*/ 2782398 h 2782397"/>
                    <a:gd name="connsiteX456" fmla="*/ 2451508 w 5497152"/>
                    <a:gd name="connsiteY456" fmla="*/ 2782398 h 2782397"/>
                    <a:gd name="connsiteX457" fmla="*/ 2454691 w 5497152"/>
                    <a:gd name="connsiteY457" fmla="*/ 2782398 h 2782397"/>
                    <a:gd name="connsiteX458" fmla="*/ 5497026 w 5497152"/>
                    <a:gd name="connsiteY458" fmla="*/ 2782398 h 2782397"/>
                    <a:gd name="connsiteX459" fmla="*/ 5497026 w 5497152"/>
                    <a:gd name="connsiteY459" fmla="*/ 2768137 h 2782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</a:cxnLst>
                  <a:rect l="l" t="t" r="r" b="b"/>
                  <a:pathLst>
                    <a:path w="5497152" h="2782397">
                      <a:moveTo>
                        <a:pt x="5497152" y="2767946"/>
                      </a:moveTo>
                      <a:lnTo>
                        <a:pt x="2451572" y="2767946"/>
                      </a:lnTo>
                      <a:cubicBezTo>
                        <a:pt x="2451572" y="2767946"/>
                        <a:pt x="2447370" y="2767946"/>
                        <a:pt x="2447370" y="2767946"/>
                      </a:cubicBezTo>
                      <a:lnTo>
                        <a:pt x="2430562" y="2767628"/>
                      </a:lnTo>
                      <a:cubicBezTo>
                        <a:pt x="2385741" y="2766227"/>
                        <a:pt x="2340602" y="2760624"/>
                        <a:pt x="2296228" y="2750310"/>
                      </a:cubicBezTo>
                      <a:cubicBezTo>
                        <a:pt x="2251852" y="2740124"/>
                        <a:pt x="2208305" y="2725226"/>
                        <a:pt x="2166731" y="2706126"/>
                      </a:cubicBezTo>
                      <a:cubicBezTo>
                        <a:pt x="2145976" y="2696513"/>
                        <a:pt x="2125667" y="2686008"/>
                        <a:pt x="2105994" y="2674357"/>
                      </a:cubicBezTo>
                      <a:cubicBezTo>
                        <a:pt x="2086385" y="2662706"/>
                        <a:pt x="2067285" y="2650101"/>
                        <a:pt x="2048885" y="2636667"/>
                      </a:cubicBezTo>
                      <a:cubicBezTo>
                        <a:pt x="1975479" y="2582615"/>
                        <a:pt x="1913723" y="2514047"/>
                        <a:pt x="1867374" y="2436566"/>
                      </a:cubicBezTo>
                      <a:cubicBezTo>
                        <a:pt x="1855851" y="2417147"/>
                        <a:pt x="1845027" y="2397284"/>
                        <a:pt x="1835477" y="2376783"/>
                      </a:cubicBezTo>
                      <a:cubicBezTo>
                        <a:pt x="1825865" y="2356346"/>
                        <a:pt x="1817205" y="2335401"/>
                        <a:pt x="1809566" y="2314136"/>
                      </a:cubicBezTo>
                      <a:cubicBezTo>
                        <a:pt x="1794477" y="2271480"/>
                        <a:pt x="1783272" y="2227232"/>
                        <a:pt x="1776841" y="2182157"/>
                      </a:cubicBezTo>
                      <a:cubicBezTo>
                        <a:pt x="1773531" y="2159619"/>
                        <a:pt x="1771430" y="2136891"/>
                        <a:pt x="1770539" y="2114098"/>
                      </a:cubicBezTo>
                      <a:cubicBezTo>
                        <a:pt x="1769966" y="2102702"/>
                        <a:pt x="1769966" y="2091242"/>
                        <a:pt x="1769902" y="2079846"/>
                      </a:cubicBezTo>
                      <a:lnTo>
                        <a:pt x="1770284" y="2062720"/>
                      </a:lnTo>
                      <a:cubicBezTo>
                        <a:pt x="1770411" y="2056990"/>
                        <a:pt x="1770857" y="2051324"/>
                        <a:pt x="1771111" y="2045594"/>
                      </a:cubicBezTo>
                      <a:cubicBezTo>
                        <a:pt x="1772513" y="2022801"/>
                        <a:pt x="1774932" y="2000009"/>
                        <a:pt x="1778752" y="1977471"/>
                      </a:cubicBezTo>
                      <a:cubicBezTo>
                        <a:pt x="1782508" y="1954934"/>
                        <a:pt x="1787219" y="1932523"/>
                        <a:pt x="1793268" y="1910558"/>
                      </a:cubicBezTo>
                      <a:cubicBezTo>
                        <a:pt x="1799252" y="1888594"/>
                        <a:pt x="1806191" y="1866884"/>
                        <a:pt x="1814404" y="1845747"/>
                      </a:cubicBezTo>
                      <a:lnTo>
                        <a:pt x="1817397" y="1837788"/>
                      </a:lnTo>
                      <a:lnTo>
                        <a:pt x="1820644" y="1829958"/>
                      </a:lnTo>
                      <a:cubicBezTo>
                        <a:pt x="1822808" y="1824737"/>
                        <a:pt x="1824973" y="1819516"/>
                        <a:pt x="1827201" y="1814359"/>
                      </a:cubicBezTo>
                      <a:cubicBezTo>
                        <a:pt x="1831849" y="1804109"/>
                        <a:pt x="1836496" y="1793795"/>
                        <a:pt x="1841590" y="1783800"/>
                      </a:cubicBezTo>
                      <a:cubicBezTo>
                        <a:pt x="1846492" y="1773677"/>
                        <a:pt x="1851904" y="1763872"/>
                        <a:pt x="1857251" y="1754068"/>
                      </a:cubicBezTo>
                      <a:lnTo>
                        <a:pt x="1869603" y="1732103"/>
                      </a:lnTo>
                      <a:lnTo>
                        <a:pt x="1893796" y="1689065"/>
                      </a:lnTo>
                      <a:lnTo>
                        <a:pt x="1990632" y="1516977"/>
                      </a:lnTo>
                      <a:lnTo>
                        <a:pt x="2087467" y="1344888"/>
                      </a:lnTo>
                      <a:lnTo>
                        <a:pt x="2135917" y="1258812"/>
                      </a:lnTo>
                      <a:lnTo>
                        <a:pt x="2147886" y="1237547"/>
                      </a:lnTo>
                      <a:lnTo>
                        <a:pt x="2157563" y="1219785"/>
                      </a:lnTo>
                      <a:lnTo>
                        <a:pt x="2166795" y="1201831"/>
                      </a:lnTo>
                      <a:lnTo>
                        <a:pt x="2175580" y="1183686"/>
                      </a:lnTo>
                      <a:cubicBezTo>
                        <a:pt x="2221357" y="1086341"/>
                        <a:pt x="2247841" y="980656"/>
                        <a:pt x="2253126" y="873443"/>
                      </a:cubicBezTo>
                      <a:cubicBezTo>
                        <a:pt x="2258537" y="766293"/>
                        <a:pt x="2242812" y="657870"/>
                        <a:pt x="2207286" y="556387"/>
                      </a:cubicBezTo>
                      <a:cubicBezTo>
                        <a:pt x="2171824" y="454840"/>
                        <a:pt x="2116626" y="360423"/>
                        <a:pt x="2045512" y="280205"/>
                      </a:cubicBezTo>
                      <a:cubicBezTo>
                        <a:pt x="2009986" y="240095"/>
                        <a:pt x="1970513" y="203424"/>
                        <a:pt x="1927857" y="170890"/>
                      </a:cubicBezTo>
                      <a:cubicBezTo>
                        <a:pt x="1885201" y="138357"/>
                        <a:pt x="1839107" y="109835"/>
                        <a:pt x="1790848" y="85897"/>
                      </a:cubicBezTo>
                      <a:cubicBezTo>
                        <a:pt x="1694395" y="38083"/>
                        <a:pt x="1589219" y="9498"/>
                        <a:pt x="1482196" y="2049"/>
                      </a:cubicBezTo>
                      <a:cubicBezTo>
                        <a:pt x="1375174" y="-5527"/>
                        <a:pt x="1266496" y="7970"/>
                        <a:pt x="1164313" y="41521"/>
                      </a:cubicBezTo>
                      <a:cubicBezTo>
                        <a:pt x="1062065" y="74946"/>
                        <a:pt x="966503" y="128234"/>
                        <a:pt x="884884" y="197694"/>
                      </a:cubicBezTo>
                      <a:cubicBezTo>
                        <a:pt x="844010" y="232392"/>
                        <a:pt x="806638" y="271100"/>
                        <a:pt x="773214" y="313120"/>
                      </a:cubicBezTo>
                      <a:cubicBezTo>
                        <a:pt x="756533" y="334129"/>
                        <a:pt x="740872" y="355967"/>
                        <a:pt x="726228" y="378568"/>
                      </a:cubicBezTo>
                      <a:lnTo>
                        <a:pt x="720753" y="387036"/>
                      </a:lnTo>
                      <a:lnTo>
                        <a:pt x="715469" y="395631"/>
                      </a:lnTo>
                      <a:lnTo>
                        <a:pt x="710184" y="404226"/>
                      </a:lnTo>
                      <a:lnTo>
                        <a:pt x="705092" y="412948"/>
                      </a:lnTo>
                      <a:lnTo>
                        <a:pt x="699998" y="421670"/>
                      </a:lnTo>
                      <a:lnTo>
                        <a:pt x="698661" y="423898"/>
                      </a:lnTo>
                      <a:lnTo>
                        <a:pt x="697133" y="426572"/>
                      </a:lnTo>
                      <a:lnTo>
                        <a:pt x="694078" y="431920"/>
                      </a:lnTo>
                      <a:lnTo>
                        <a:pt x="681981" y="453439"/>
                      </a:lnTo>
                      <a:lnTo>
                        <a:pt x="294575" y="1141794"/>
                      </a:lnTo>
                      <a:lnTo>
                        <a:pt x="100839" y="1485971"/>
                      </a:lnTo>
                      <a:lnTo>
                        <a:pt x="76647" y="1529009"/>
                      </a:lnTo>
                      <a:lnTo>
                        <a:pt x="75118" y="1531683"/>
                      </a:lnTo>
                      <a:cubicBezTo>
                        <a:pt x="74609" y="1532638"/>
                        <a:pt x="74100" y="1533466"/>
                        <a:pt x="73781" y="1534103"/>
                      </a:cubicBezTo>
                      <a:lnTo>
                        <a:pt x="71617" y="1538241"/>
                      </a:lnTo>
                      <a:lnTo>
                        <a:pt x="67224" y="1546517"/>
                      </a:lnTo>
                      <a:lnTo>
                        <a:pt x="62831" y="1554794"/>
                      </a:lnTo>
                      <a:lnTo>
                        <a:pt x="60603" y="1558932"/>
                      </a:lnTo>
                      <a:cubicBezTo>
                        <a:pt x="59839" y="1560333"/>
                        <a:pt x="59265" y="1561734"/>
                        <a:pt x="58629" y="1563134"/>
                      </a:cubicBezTo>
                      <a:cubicBezTo>
                        <a:pt x="53536" y="1574467"/>
                        <a:pt x="47742" y="1585544"/>
                        <a:pt x="43413" y="1597195"/>
                      </a:cubicBezTo>
                      <a:cubicBezTo>
                        <a:pt x="41121" y="1602989"/>
                        <a:pt x="38638" y="1608655"/>
                        <a:pt x="36410" y="1614449"/>
                      </a:cubicBezTo>
                      <a:lnTo>
                        <a:pt x="30298" y="1632020"/>
                      </a:lnTo>
                      <a:lnTo>
                        <a:pt x="27178" y="1640806"/>
                      </a:lnTo>
                      <a:lnTo>
                        <a:pt x="24632" y="1649720"/>
                      </a:lnTo>
                      <a:lnTo>
                        <a:pt x="19348" y="1667546"/>
                      </a:lnTo>
                      <a:lnTo>
                        <a:pt x="15018" y="1685627"/>
                      </a:lnTo>
                      <a:lnTo>
                        <a:pt x="12790" y="1694668"/>
                      </a:lnTo>
                      <a:cubicBezTo>
                        <a:pt x="12153" y="1697724"/>
                        <a:pt x="11643" y="1700780"/>
                        <a:pt x="11071" y="1703772"/>
                      </a:cubicBezTo>
                      <a:lnTo>
                        <a:pt x="7569" y="1722044"/>
                      </a:lnTo>
                      <a:cubicBezTo>
                        <a:pt x="6614" y="1728156"/>
                        <a:pt x="5913" y="1734331"/>
                        <a:pt x="5023" y="1740443"/>
                      </a:cubicBezTo>
                      <a:lnTo>
                        <a:pt x="3685" y="1749611"/>
                      </a:lnTo>
                      <a:cubicBezTo>
                        <a:pt x="3304" y="1752667"/>
                        <a:pt x="3112" y="1755787"/>
                        <a:pt x="2858" y="1758843"/>
                      </a:cubicBezTo>
                      <a:lnTo>
                        <a:pt x="1202" y="1777370"/>
                      </a:lnTo>
                      <a:cubicBezTo>
                        <a:pt x="821" y="1783545"/>
                        <a:pt x="757" y="1789784"/>
                        <a:pt x="438" y="1795960"/>
                      </a:cubicBezTo>
                      <a:lnTo>
                        <a:pt x="57" y="1805255"/>
                      </a:lnTo>
                      <a:cubicBezTo>
                        <a:pt x="-71" y="1808375"/>
                        <a:pt x="57" y="1811431"/>
                        <a:pt x="57" y="1814551"/>
                      </a:cubicBezTo>
                      <a:lnTo>
                        <a:pt x="184" y="1833141"/>
                      </a:lnTo>
                      <a:cubicBezTo>
                        <a:pt x="438" y="1839316"/>
                        <a:pt x="948" y="1845556"/>
                        <a:pt x="1202" y="1851731"/>
                      </a:cubicBezTo>
                      <a:lnTo>
                        <a:pt x="1712" y="1861027"/>
                      </a:lnTo>
                      <a:cubicBezTo>
                        <a:pt x="1902" y="1864146"/>
                        <a:pt x="2349" y="1867202"/>
                        <a:pt x="2667" y="1870322"/>
                      </a:cubicBezTo>
                      <a:lnTo>
                        <a:pt x="4577" y="1888848"/>
                      </a:lnTo>
                      <a:lnTo>
                        <a:pt x="7442" y="1907248"/>
                      </a:lnTo>
                      <a:lnTo>
                        <a:pt x="8843" y="1916480"/>
                      </a:lnTo>
                      <a:cubicBezTo>
                        <a:pt x="9415" y="1919535"/>
                        <a:pt x="10116" y="1922591"/>
                        <a:pt x="10688" y="1925584"/>
                      </a:cubicBezTo>
                      <a:lnTo>
                        <a:pt x="14381" y="1943856"/>
                      </a:lnTo>
                      <a:lnTo>
                        <a:pt x="19029" y="1961937"/>
                      </a:lnTo>
                      <a:lnTo>
                        <a:pt x="21257" y="1970977"/>
                      </a:lnTo>
                      <a:lnTo>
                        <a:pt x="23995" y="1979890"/>
                      </a:lnTo>
                      <a:lnTo>
                        <a:pt x="29406" y="1997717"/>
                      </a:lnTo>
                      <a:lnTo>
                        <a:pt x="35773" y="2015289"/>
                      </a:lnTo>
                      <a:lnTo>
                        <a:pt x="38893" y="2024075"/>
                      </a:lnTo>
                      <a:lnTo>
                        <a:pt x="42521" y="2032670"/>
                      </a:lnTo>
                      <a:lnTo>
                        <a:pt x="49652" y="2049923"/>
                      </a:lnTo>
                      <a:lnTo>
                        <a:pt x="57610" y="2066794"/>
                      </a:lnTo>
                      <a:cubicBezTo>
                        <a:pt x="58948" y="2069596"/>
                        <a:pt x="60157" y="2072461"/>
                        <a:pt x="61558" y="2075198"/>
                      </a:cubicBezTo>
                      <a:lnTo>
                        <a:pt x="65951" y="2083411"/>
                      </a:lnTo>
                      <a:cubicBezTo>
                        <a:pt x="68879" y="2088886"/>
                        <a:pt x="71681" y="2094425"/>
                        <a:pt x="74673" y="2099837"/>
                      </a:cubicBezTo>
                      <a:lnTo>
                        <a:pt x="84223" y="2115817"/>
                      </a:lnTo>
                      <a:cubicBezTo>
                        <a:pt x="85814" y="2118491"/>
                        <a:pt x="87278" y="2121229"/>
                        <a:pt x="88998" y="2123775"/>
                      </a:cubicBezTo>
                      <a:lnTo>
                        <a:pt x="94155" y="2131479"/>
                      </a:lnTo>
                      <a:cubicBezTo>
                        <a:pt x="97592" y="2136636"/>
                        <a:pt x="100967" y="2141856"/>
                        <a:pt x="104405" y="2146950"/>
                      </a:cubicBezTo>
                      <a:lnTo>
                        <a:pt x="115419" y="2161911"/>
                      </a:lnTo>
                      <a:cubicBezTo>
                        <a:pt x="117266" y="2164394"/>
                        <a:pt x="118984" y="2166941"/>
                        <a:pt x="120958" y="2169424"/>
                      </a:cubicBezTo>
                      <a:lnTo>
                        <a:pt x="126878" y="2176618"/>
                      </a:lnTo>
                      <a:lnTo>
                        <a:pt x="138593" y="2191007"/>
                      </a:lnTo>
                      <a:lnTo>
                        <a:pt x="151008" y="2204822"/>
                      </a:lnTo>
                      <a:lnTo>
                        <a:pt x="157183" y="2211761"/>
                      </a:lnTo>
                      <a:lnTo>
                        <a:pt x="163741" y="2218319"/>
                      </a:lnTo>
                      <a:lnTo>
                        <a:pt x="176793" y="2231562"/>
                      </a:lnTo>
                      <a:lnTo>
                        <a:pt x="190544" y="2244040"/>
                      </a:lnTo>
                      <a:lnTo>
                        <a:pt x="197357" y="2250343"/>
                      </a:lnTo>
                      <a:cubicBezTo>
                        <a:pt x="199712" y="2252380"/>
                        <a:pt x="202132" y="2254290"/>
                        <a:pt x="204551" y="2256264"/>
                      </a:cubicBezTo>
                      <a:lnTo>
                        <a:pt x="218876" y="2268106"/>
                      </a:lnTo>
                      <a:cubicBezTo>
                        <a:pt x="223778" y="2271926"/>
                        <a:pt x="228871" y="2275491"/>
                        <a:pt x="233774" y="2279247"/>
                      </a:cubicBezTo>
                      <a:cubicBezTo>
                        <a:pt x="238740" y="2282940"/>
                        <a:pt x="243642" y="2286823"/>
                        <a:pt x="248926" y="2290134"/>
                      </a:cubicBezTo>
                      <a:lnTo>
                        <a:pt x="264461" y="2300511"/>
                      </a:lnTo>
                      <a:cubicBezTo>
                        <a:pt x="265734" y="2301403"/>
                        <a:pt x="267007" y="2302294"/>
                        <a:pt x="268344" y="2303122"/>
                      </a:cubicBezTo>
                      <a:lnTo>
                        <a:pt x="272355" y="2305478"/>
                      </a:lnTo>
                      <a:lnTo>
                        <a:pt x="280377" y="2310252"/>
                      </a:lnTo>
                      <a:lnTo>
                        <a:pt x="288399" y="2315091"/>
                      </a:lnTo>
                      <a:cubicBezTo>
                        <a:pt x="291073" y="2316683"/>
                        <a:pt x="293683" y="2318401"/>
                        <a:pt x="296484" y="2319739"/>
                      </a:cubicBezTo>
                      <a:lnTo>
                        <a:pt x="313038" y="2328461"/>
                      </a:lnTo>
                      <a:cubicBezTo>
                        <a:pt x="315839" y="2329862"/>
                        <a:pt x="318513" y="2331517"/>
                        <a:pt x="321314" y="2332790"/>
                      </a:cubicBezTo>
                      <a:lnTo>
                        <a:pt x="329781" y="2336674"/>
                      </a:lnTo>
                      <a:lnTo>
                        <a:pt x="346653" y="2344632"/>
                      </a:lnTo>
                      <a:lnTo>
                        <a:pt x="363907" y="2351572"/>
                      </a:lnTo>
                      <a:lnTo>
                        <a:pt x="372502" y="2355137"/>
                      </a:lnTo>
                      <a:cubicBezTo>
                        <a:pt x="375366" y="2356283"/>
                        <a:pt x="378358" y="2357174"/>
                        <a:pt x="381287" y="2358193"/>
                      </a:cubicBezTo>
                      <a:lnTo>
                        <a:pt x="398859" y="2364368"/>
                      </a:lnTo>
                      <a:cubicBezTo>
                        <a:pt x="404716" y="2366278"/>
                        <a:pt x="410765" y="2367870"/>
                        <a:pt x="416685" y="2369653"/>
                      </a:cubicBezTo>
                      <a:cubicBezTo>
                        <a:pt x="428463" y="2373536"/>
                        <a:pt x="440624" y="2375828"/>
                        <a:pt x="452657" y="2378948"/>
                      </a:cubicBezTo>
                      <a:cubicBezTo>
                        <a:pt x="476914" y="2383850"/>
                        <a:pt x="501361" y="2388243"/>
                        <a:pt x="526063" y="2390026"/>
                      </a:cubicBezTo>
                      <a:cubicBezTo>
                        <a:pt x="575404" y="2394673"/>
                        <a:pt x="625446" y="2391872"/>
                        <a:pt x="674468" y="2383723"/>
                      </a:cubicBezTo>
                      <a:cubicBezTo>
                        <a:pt x="698853" y="2379075"/>
                        <a:pt x="723300" y="2373918"/>
                        <a:pt x="746920" y="2366151"/>
                      </a:cubicBezTo>
                      <a:lnTo>
                        <a:pt x="755833" y="2363477"/>
                      </a:lnTo>
                      <a:cubicBezTo>
                        <a:pt x="757361" y="2363095"/>
                        <a:pt x="758825" y="2362586"/>
                        <a:pt x="760226" y="2362013"/>
                      </a:cubicBezTo>
                      <a:lnTo>
                        <a:pt x="764619" y="2360421"/>
                      </a:lnTo>
                      <a:lnTo>
                        <a:pt x="782191" y="2354182"/>
                      </a:lnTo>
                      <a:cubicBezTo>
                        <a:pt x="787985" y="2351953"/>
                        <a:pt x="793651" y="2349407"/>
                        <a:pt x="799444" y="2347115"/>
                      </a:cubicBezTo>
                      <a:lnTo>
                        <a:pt x="808102" y="2343613"/>
                      </a:lnTo>
                      <a:cubicBezTo>
                        <a:pt x="810968" y="2342467"/>
                        <a:pt x="813705" y="2341003"/>
                        <a:pt x="816571" y="2339666"/>
                      </a:cubicBezTo>
                      <a:lnTo>
                        <a:pt x="833442" y="2331772"/>
                      </a:lnTo>
                      <a:cubicBezTo>
                        <a:pt x="838981" y="2328970"/>
                        <a:pt x="844392" y="2325914"/>
                        <a:pt x="849931" y="2323049"/>
                      </a:cubicBezTo>
                      <a:lnTo>
                        <a:pt x="858144" y="2318720"/>
                      </a:lnTo>
                      <a:cubicBezTo>
                        <a:pt x="860882" y="2317256"/>
                        <a:pt x="863492" y="2315537"/>
                        <a:pt x="866166" y="2314009"/>
                      </a:cubicBezTo>
                      <a:lnTo>
                        <a:pt x="882210" y="2304522"/>
                      </a:lnTo>
                      <a:cubicBezTo>
                        <a:pt x="887431" y="2301212"/>
                        <a:pt x="892523" y="2297647"/>
                        <a:pt x="897744" y="2294272"/>
                      </a:cubicBezTo>
                      <a:lnTo>
                        <a:pt x="905511" y="2289179"/>
                      </a:lnTo>
                      <a:cubicBezTo>
                        <a:pt x="908058" y="2287460"/>
                        <a:pt x="910478" y="2285486"/>
                        <a:pt x="913024" y="2283704"/>
                      </a:cubicBezTo>
                      <a:lnTo>
                        <a:pt x="928049" y="2272753"/>
                      </a:lnTo>
                      <a:cubicBezTo>
                        <a:pt x="932952" y="2268933"/>
                        <a:pt x="937663" y="2264922"/>
                        <a:pt x="942502" y="2261039"/>
                      </a:cubicBezTo>
                      <a:lnTo>
                        <a:pt x="949759" y="2255181"/>
                      </a:lnTo>
                      <a:cubicBezTo>
                        <a:pt x="952178" y="2253208"/>
                        <a:pt x="954343" y="2251043"/>
                        <a:pt x="956699" y="2249006"/>
                      </a:cubicBezTo>
                      <a:lnTo>
                        <a:pt x="970514" y="2236591"/>
                      </a:lnTo>
                      <a:cubicBezTo>
                        <a:pt x="975035" y="2232389"/>
                        <a:pt x="979300" y="2227869"/>
                        <a:pt x="983757" y="2223540"/>
                      </a:cubicBezTo>
                      <a:lnTo>
                        <a:pt x="990378" y="2217046"/>
                      </a:lnTo>
                      <a:lnTo>
                        <a:pt x="992033" y="2215454"/>
                      </a:lnTo>
                      <a:lnTo>
                        <a:pt x="993561" y="2213735"/>
                      </a:lnTo>
                      <a:lnTo>
                        <a:pt x="996681" y="2210297"/>
                      </a:lnTo>
                      <a:lnTo>
                        <a:pt x="1009223" y="2196609"/>
                      </a:lnTo>
                      <a:cubicBezTo>
                        <a:pt x="1011388" y="2194381"/>
                        <a:pt x="1013234" y="2191898"/>
                        <a:pt x="1015207" y="2189542"/>
                      </a:cubicBezTo>
                      <a:lnTo>
                        <a:pt x="1021129" y="2182348"/>
                      </a:lnTo>
                      <a:lnTo>
                        <a:pt x="1027049" y="2175217"/>
                      </a:lnTo>
                      <a:cubicBezTo>
                        <a:pt x="1028004" y="2174007"/>
                        <a:pt x="1029087" y="2172862"/>
                        <a:pt x="1029978" y="2171588"/>
                      </a:cubicBezTo>
                      <a:lnTo>
                        <a:pt x="1032716" y="2167832"/>
                      </a:lnTo>
                      <a:lnTo>
                        <a:pt x="1043793" y="2152870"/>
                      </a:lnTo>
                      <a:lnTo>
                        <a:pt x="1046595" y="2149178"/>
                      </a:lnTo>
                      <a:cubicBezTo>
                        <a:pt x="1047486" y="2147905"/>
                        <a:pt x="1048314" y="2146568"/>
                        <a:pt x="1049205" y="2145295"/>
                      </a:cubicBezTo>
                      <a:lnTo>
                        <a:pt x="1054362" y="2137527"/>
                      </a:lnTo>
                      <a:lnTo>
                        <a:pt x="1059582" y="2129760"/>
                      </a:lnTo>
                      <a:cubicBezTo>
                        <a:pt x="1061301" y="2127150"/>
                        <a:pt x="1063148" y="2124666"/>
                        <a:pt x="1064676" y="2121929"/>
                      </a:cubicBezTo>
                      <a:lnTo>
                        <a:pt x="1074226" y="2105822"/>
                      </a:lnTo>
                      <a:cubicBezTo>
                        <a:pt x="1075817" y="2103147"/>
                        <a:pt x="1077537" y="2100537"/>
                        <a:pt x="1079001" y="2097800"/>
                      </a:cubicBezTo>
                      <a:lnTo>
                        <a:pt x="1083394" y="2089523"/>
                      </a:lnTo>
                      <a:cubicBezTo>
                        <a:pt x="1086259" y="2083984"/>
                        <a:pt x="1089378" y="2078572"/>
                        <a:pt x="1092179" y="2072970"/>
                      </a:cubicBezTo>
                      <a:lnTo>
                        <a:pt x="1100137" y="2056099"/>
                      </a:lnTo>
                      <a:cubicBezTo>
                        <a:pt x="1103003" y="2050560"/>
                        <a:pt x="1105231" y="2044766"/>
                        <a:pt x="1107587" y="2039036"/>
                      </a:cubicBezTo>
                      <a:lnTo>
                        <a:pt x="1111216" y="2030441"/>
                      </a:lnTo>
                      <a:cubicBezTo>
                        <a:pt x="1112425" y="2027576"/>
                        <a:pt x="1113698" y="2024711"/>
                        <a:pt x="1114653" y="2021783"/>
                      </a:cubicBezTo>
                      <a:lnTo>
                        <a:pt x="1121020" y="2004338"/>
                      </a:lnTo>
                      <a:cubicBezTo>
                        <a:pt x="1121530" y="2002874"/>
                        <a:pt x="1122103" y="2001410"/>
                        <a:pt x="1122612" y="1999945"/>
                      </a:cubicBezTo>
                      <a:lnTo>
                        <a:pt x="1123949" y="1995489"/>
                      </a:lnTo>
                      <a:lnTo>
                        <a:pt x="1126686" y="1986639"/>
                      </a:lnTo>
                      <a:cubicBezTo>
                        <a:pt x="1130761" y="1974925"/>
                        <a:pt x="1133372" y="1962828"/>
                        <a:pt x="1136745" y="1950859"/>
                      </a:cubicBezTo>
                      <a:lnTo>
                        <a:pt x="1140693" y="1932714"/>
                      </a:lnTo>
                      <a:cubicBezTo>
                        <a:pt x="1141330" y="1929658"/>
                        <a:pt x="1142094" y="1926666"/>
                        <a:pt x="1142667" y="1923610"/>
                      </a:cubicBezTo>
                      <a:lnTo>
                        <a:pt x="1144194" y="1914442"/>
                      </a:lnTo>
                      <a:lnTo>
                        <a:pt x="1145722" y="1905274"/>
                      </a:lnTo>
                      <a:cubicBezTo>
                        <a:pt x="1146232" y="1902218"/>
                        <a:pt x="1146869" y="1899162"/>
                        <a:pt x="1147123" y="1896106"/>
                      </a:cubicBezTo>
                      <a:lnTo>
                        <a:pt x="1149352" y="1877643"/>
                      </a:lnTo>
                      <a:cubicBezTo>
                        <a:pt x="1154508" y="1828366"/>
                        <a:pt x="1153553" y="1778325"/>
                        <a:pt x="1145850" y="1729175"/>
                      </a:cubicBezTo>
                      <a:lnTo>
                        <a:pt x="1144513" y="1719943"/>
                      </a:lnTo>
                      <a:lnTo>
                        <a:pt x="1142730" y="1710775"/>
                      </a:lnTo>
                      <a:lnTo>
                        <a:pt x="1141011" y="1701607"/>
                      </a:lnTo>
                      <a:cubicBezTo>
                        <a:pt x="1140438" y="1698551"/>
                        <a:pt x="1139992" y="1695495"/>
                        <a:pt x="1139165" y="1692503"/>
                      </a:cubicBezTo>
                      <a:lnTo>
                        <a:pt x="1134836" y="1674358"/>
                      </a:lnTo>
                      <a:cubicBezTo>
                        <a:pt x="1134453" y="1672830"/>
                        <a:pt x="1134199" y="1671303"/>
                        <a:pt x="1133753" y="1669838"/>
                      </a:cubicBezTo>
                      <a:lnTo>
                        <a:pt x="1132480" y="1665382"/>
                      </a:lnTo>
                      <a:lnTo>
                        <a:pt x="1129933" y="1656405"/>
                      </a:lnTo>
                      <a:lnTo>
                        <a:pt x="1127387" y="1647428"/>
                      </a:lnTo>
                      <a:cubicBezTo>
                        <a:pt x="1126559" y="1644435"/>
                        <a:pt x="1125413" y="1641507"/>
                        <a:pt x="1124458" y="1638578"/>
                      </a:cubicBezTo>
                      <a:cubicBezTo>
                        <a:pt x="1122484" y="1632721"/>
                        <a:pt x="1120575" y="1626736"/>
                        <a:pt x="1118537" y="1620879"/>
                      </a:cubicBezTo>
                      <a:cubicBezTo>
                        <a:pt x="1113953" y="1609292"/>
                        <a:pt x="1109879" y="1597577"/>
                        <a:pt x="1104658" y="1586245"/>
                      </a:cubicBezTo>
                      <a:cubicBezTo>
                        <a:pt x="1100011" y="1574721"/>
                        <a:pt x="1094153" y="1563707"/>
                        <a:pt x="1088869" y="1552502"/>
                      </a:cubicBezTo>
                      <a:lnTo>
                        <a:pt x="1080020" y="1536140"/>
                      </a:lnTo>
                      <a:cubicBezTo>
                        <a:pt x="1078492" y="1533402"/>
                        <a:pt x="1077154" y="1530601"/>
                        <a:pt x="1075563" y="1527991"/>
                      </a:cubicBezTo>
                      <a:lnTo>
                        <a:pt x="1070724" y="1520033"/>
                      </a:lnTo>
                      <a:lnTo>
                        <a:pt x="1065949" y="1512074"/>
                      </a:lnTo>
                      <a:cubicBezTo>
                        <a:pt x="1064357" y="1509400"/>
                        <a:pt x="1062829" y="1506726"/>
                        <a:pt x="1061047" y="1504180"/>
                      </a:cubicBezTo>
                      <a:lnTo>
                        <a:pt x="1050734" y="1488709"/>
                      </a:lnTo>
                      <a:cubicBezTo>
                        <a:pt x="1049078" y="1486099"/>
                        <a:pt x="1047168" y="1483615"/>
                        <a:pt x="1045385" y="1481133"/>
                      </a:cubicBezTo>
                      <a:lnTo>
                        <a:pt x="1039910" y="1473620"/>
                      </a:lnTo>
                      <a:lnTo>
                        <a:pt x="1034435" y="1466107"/>
                      </a:lnTo>
                      <a:cubicBezTo>
                        <a:pt x="1032588" y="1463625"/>
                        <a:pt x="1030551" y="1461269"/>
                        <a:pt x="1028641" y="1458850"/>
                      </a:cubicBezTo>
                      <a:lnTo>
                        <a:pt x="1016990" y="1444398"/>
                      </a:lnTo>
                      <a:lnTo>
                        <a:pt x="1004702" y="1430455"/>
                      </a:lnTo>
                      <a:cubicBezTo>
                        <a:pt x="1000755" y="1425680"/>
                        <a:pt x="996299" y="1421351"/>
                        <a:pt x="992033" y="1416894"/>
                      </a:cubicBezTo>
                      <a:lnTo>
                        <a:pt x="985603" y="1410209"/>
                      </a:lnTo>
                      <a:lnTo>
                        <a:pt x="982419" y="1406835"/>
                      </a:lnTo>
                      <a:lnTo>
                        <a:pt x="979046" y="1403651"/>
                      </a:lnTo>
                      <a:lnTo>
                        <a:pt x="965549" y="1390855"/>
                      </a:lnTo>
                      <a:cubicBezTo>
                        <a:pt x="963383" y="1388626"/>
                        <a:pt x="960900" y="1386716"/>
                        <a:pt x="958609" y="1384679"/>
                      </a:cubicBezTo>
                      <a:lnTo>
                        <a:pt x="951542" y="1378631"/>
                      </a:lnTo>
                      <a:lnTo>
                        <a:pt x="944539" y="1372519"/>
                      </a:lnTo>
                      <a:cubicBezTo>
                        <a:pt x="942183" y="1370482"/>
                        <a:pt x="939636" y="1368699"/>
                        <a:pt x="937217" y="1366725"/>
                      </a:cubicBezTo>
                      <a:lnTo>
                        <a:pt x="922638" y="1355202"/>
                      </a:lnTo>
                      <a:lnTo>
                        <a:pt x="914106" y="1366661"/>
                      </a:lnTo>
                      <a:lnTo>
                        <a:pt x="928367" y="1377930"/>
                      </a:lnTo>
                      <a:cubicBezTo>
                        <a:pt x="930723" y="1379840"/>
                        <a:pt x="933206" y="1381559"/>
                        <a:pt x="935498" y="1383533"/>
                      </a:cubicBezTo>
                      <a:lnTo>
                        <a:pt x="942310" y="1389454"/>
                      </a:lnTo>
                      <a:lnTo>
                        <a:pt x="949186" y="1395375"/>
                      </a:lnTo>
                      <a:cubicBezTo>
                        <a:pt x="951478" y="1397348"/>
                        <a:pt x="953834" y="1399195"/>
                        <a:pt x="955999" y="1401359"/>
                      </a:cubicBezTo>
                      <a:lnTo>
                        <a:pt x="969114" y="1413838"/>
                      </a:lnTo>
                      <a:lnTo>
                        <a:pt x="972424" y="1416958"/>
                      </a:lnTo>
                      <a:lnTo>
                        <a:pt x="975544" y="1420205"/>
                      </a:lnTo>
                      <a:lnTo>
                        <a:pt x="981783" y="1426762"/>
                      </a:lnTo>
                      <a:cubicBezTo>
                        <a:pt x="985921" y="1431155"/>
                        <a:pt x="990314" y="1435293"/>
                        <a:pt x="994135" y="1440005"/>
                      </a:cubicBezTo>
                      <a:lnTo>
                        <a:pt x="1006104" y="1453565"/>
                      </a:lnTo>
                      <a:lnTo>
                        <a:pt x="1017436" y="1467699"/>
                      </a:lnTo>
                      <a:cubicBezTo>
                        <a:pt x="1019282" y="1470055"/>
                        <a:pt x="1021256" y="1472347"/>
                        <a:pt x="1023102" y="1474766"/>
                      </a:cubicBezTo>
                      <a:lnTo>
                        <a:pt x="1028387" y="1482088"/>
                      </a:lnTo>
                      <a:lnTo>
                        <a:pt x="1033734" y="1489409"/>
                      </a:lnTo>
                      <a:cubicBezTo>
                        <a:pt x="1035517" y="1491829"/>
                        <a:pt x="1037363" y="1494248"/>
                        <a:pt x="1038955" y="1496794"/>
                      </a:cubicBezTo>
                      <a:lnTo>
                        <a:pt x="1049014" y="1511883"/>
                      </a:lnTo>
                      <a:cubicBezTo>
                        <a:pt x="1050734" y="1514366"/>
                        <a:pt x="1052261" y="1516977"/>
                        <a:pt x="1053853" y="1519587"/>
                      </a:cubicBezTo>
                      <a:lnTo>
                        <a:pt x="1058501" y="1527354"/>
                      </a:lnTo>
                      <a:lnTo>
                        <a:pt x="1063212" y="1535121"/>
                      </a:lnTo>
                      <a:cubicBezTo>
                        <a:pt x="1064803" y="1537731"/>
                        <a:pt x="1066076" y="1540469"/>
                        <a:pt x="1067541" y="1543079"/>
                      </a:cubicBezTo>
                      <a:lnTo>
                        <a:pt x="1076200" y="1559060"/>
                      </a:lnTo>
                      <a:cubicBezTo>
                        <a:pt x="1081356" y="1570010"/>
                        <a:pt x="1087023" y="1580706"/>
                        <a:pt x="1091606" y="1591975"/>
                      </a:cubicBezTo>
                      <a:cubicBezTo>
                        <a:pt x="1096700" y="1602989"/>
                        <a:pt x="1100647" y="1614449"/>
                        <a:pt x="1105167" y="1625718"/>
                      </a:cubicBezTo>
                      <a:cubicBezTo>
                        <a:pt x="1107141" y="1631448"/>
                        <a:pt x="1108987" y="1637241"/>
                        <a:pt x="1110897" y="1642971"/>
                      </a:cubicBezTo>
                      <a:cubicBezTo>
                        <a:pt x="1111853" y="1645836"/>
                        <a:pt x="1112934" y="1648701"/>
                        <a:pt x="1113762" y="1651630"/>
                      </a:cubicBezTo>
                      <a:lnTo>
                        <a:pt x="1116245" y="1660416"/>
                      </a:lnTo>
                      <a:lnTo>
                        <a:pt x="1118728" y="1669138"/>
                      </a:lnTo>
                      <a:lnTo>
                        <a:pt x="1120002" y="1673531"/>
                      </a:lnTo>
                      <a:cubicBezTo>
                        <a:pt x="1120447" y="1674995"/>
                        <a:pt x="1120702" y="1676459"/>
                        <a:pt x="1121084" y="1677924"/>
                      </a:cubicBezTo>
                      <a:lnTo>
                        <a:pt x="1125286" y="1695623"/>
                      </a:lnTo>
                      <a:cubicBezTo>
                        <a:pt x="1126114" y="1698551"/>
                        <a:pt x="1126495" y="1701544"/>
                        <a:pt x="1127132" y="1704536"/>
                      </a:cubicBezTo>
                      <a:lnTo>
                        <a:pt x="1128851" y="1713449"/>
                      </a:lnTo>
                      <a:lnTo>
                        <a:pt x="1130634" y="1722362"/>
                      </a:lnTo>
                      <a:lnTo>
                        <a:pt x="1131907" y="1731339"/>
                      </a:lnTo>
                      <a:cubicBezTo>
                        <a:pt x="1139420" y="1779279"/>
                        <a:pt x="1140311" y="1828048"/>
                        <a:pt x="1135345" y="1876115"/>
                      </a:cubicBezTo>
                      <a:lnTo>
                        <a:pt x="1133180" y="1894069"/>
                      </a:lnTo>
                      <a:cubicBezTo>
                        <a:pt x="1132926" y="1897061"/>
                        <a:pt x="1132289" y="1900054"/>
                        <a:pt x="1131780" y="1902982"/>
                      </a:cubicBezTo>
                      <a:lnTo>
                        <a:pt x="1130252" y="1911895"/>
                      </a:lnTo>
                      <a:lnTo>
                        <a:pt x="1128787" y="1920809"/>
                      </a:lnTo>
                      <a:cubicBezTo>
                        <a:pt x="1128214" y="1923801"/>
                        <a:pt x="1127514" y="1926730"/>
                        <a:pt x="1126878" y="1929658"/>
                      </a:cubicBezTo>
                      <a:lnTo>
                        <a:pt x="1123058" y="1947357"/>
                      </a:lnTo>
                      <a:cubicBezTo>
                        <a:pt x="1119811" y="1959008"/>
                        <a:pt x="1117200" y="1970786"/>
                        <a:pt x="1113253" y="1982246"/>
                      </a:cubicBezTo>
                      <a:lnTo>
                        <a:pt x="1110579" y="1990905"/>
                      </a:lnTo>
                      <a:lnTo>
                        <a:pt x="1109242" y="1995234"/>
                      </a:lnTo>
                      <a:cubicBezTo>
                        <a:pt x="1108733" y="1996698"/>
                        <a:pt x="1108223" y="1998099"/>
                        <a:pt x="1107714" y="1999500"/>
                      </a:cubicBezTo>
                      <a:lnTo>
                        <a:pt x="1101475" y="2016562"/>
                      </a:lnTo>
                      <a:cubicBezTo>
                        <a:pt x="1100520" y="2019427"/>
                        <a:pt x="1099311" y="2022228"/>
                        <a:pt x="1098101" y="2024966"/>
                      </a:cubicBezTo>
                      <a:lnTo>
                        <a:pt x="1094599" y="2033370"/>
                      </a:lnTo>
                      <a:cubicBezTo>
                        <a:pt x="1092243" y="2038973"/>
                        <a:pt x="1090079" y="2044638"/>
                        <a:pt x="1087341" y="2050050"/>
                      </a:cubicBezTo>
                      <a:lnTo>
                        <a:pt x="1079574" y="2066540"/>
                      </a:lnTo>
                      <a:cubicBezTo>
                        <a:pt x="1076836" y="2071951"/>
                        <a:pt x="1073844" y="2077299"/>
                        <a:pt x="1071043" y="2082647"/>
                      </a:cubicBezTo>
                      <a:lnTo>
                        <a:pt x="1066777" y="2090733"/>
                      </a:lnTo>
                      <a:cubicBezTo>
                        <a:pt x="1065312" y="2093407"/>
                        <a:pt x="1063657" y="2095953"/>
                        <a:pt x="1062129" y="2098564"/>
                      </a:cubicBezTo>
                      <a:lnTo>
                        <a:pt x="1052770" y="2114289"/>
                      </a:lnTo>
                      <a:cubicBezTo>
                        <a:pt x="1051306" y="2116963"/>
                        <a:pt x="1049460" y="2119383"/>
                        <a:pt x="1047804" y="2121929"/>
                      </a:cubicBezTo>
                      <a:lnTo>
                        <a:pt x="1042712" y="2129505"/>
                      </a:lnTo>
                      <a:lnTo>
                        <a:pt x="1037682" y="2137081"/>
                      </a:lnTo>
                      <a:cubicBezTo>
                        <a:pt x="1036854" y="2138355"/>
                        <a:pt x="1036026" y="2139628"/>
                        <a:pt x="1035135" y="2140902"/>
                      </a:cubicBezTo>
                      <a:lnTo>
                        <a:pt x="1032398" y="2144530"/>
                      </a:lnTo>
                      <a:lnTo>
                        <a:pt x="1021574" y="2159110"/>
                      </a:lnTo>
                      <a:lnTo>
                        <a:pt x="1018901" y="2162803"/>
                      </a:lnTo>
                      <a:cubicBezTo>
                        <a:pt x="1018009" y="2164012"/>
                        <a:pt x="1016990" y="2165158"/>
                        <a:pt x="1016035" y="2166304"/>
                      </a:cubicBezTo>
                      <a:lnTo>
                        <a:pt x="1010241" y="2173307"/>
                      </a:lnTo>
                      <a:lnTo>
                        <a:pt x="1004512" y="2180311"/>
                      </a:lnTo>
                      <a:cubicBezTo>
                        <a:pt x="1002602" y="2182603"/>
                        <a:pt x="1000755" y="2185086"/>
                        <a:pt x="998655" y="2187250"/>
                      </a:cubicBezTo>
                      <a:lnTo>
                        <a:pt x="986430" y="2200620"/>
                      </a:lnTo>
                      <a:lnTo>
                        <a:pt x="983375" y="2203994"/>
                      </a:lnTo>
                      <a:lnTo>
                        <a:pt x="981847" y="2205650"/>
                      </a:lnTo>
                      <a:lnTo>
                        <a:pt x="980255" y="2207241"/>
                      </a:lnTo>
                      <a:lnTo>
                        <a:pt x="973825" y="2213608"/>
                      </a:lnTo>
                      <a:cubicBezTo>
                        <a:pt x="969496" y="2217810"/>
                        <a:pt x="965357" y="2222203"/>
                        <a:pt x="960964" y="2226341"/>
                      </a:cubicBezTo>
                      <a:lnTo>
                        <a:pt x="947467" y="2238437"/>
                      </a:lnTo>
                      <a:cubicBezTo>
                        <a:pt x="945175" y="2240411"/>
                        <a:pt x="943074" y="2242576"/>
                        <a:pt x="940719" y="2244486"/>
                      </a:cubicBezTo>
                      <a:lnTo>
                        <a:pt x="933652" y="2250152"/>
                      </a:lnTo>
                      <a:cubicBezTo>
                        <a:pt x="928941" y="2253908"/>
                        <a:pt x="924356" y="2257856"/>
                        <a:pt x="919581" y="2261548"/>
                      </a:cubicBezTo>
                      <a:lnTo>
                        <a:pt x="904939" y="2272244"/>
                      </a:lnTo>
                      <a:cubicBezTo>
                        <a:pt x="902519" y="2274027"/>
                        <a:pt x="900164" y="2275937"/>
                        <a:pt x="897617" y="2277592"/>
                      </a:cubicBezTo>
                      <a:lnTo>
                        <a:pt x="890040" y="2282558"/>
                      </a:lnTo>
                      <a:cubicBezTo>
                        <a:pt x="884948" y="2285868"/>
                        <a:pt x="879981" y="2289307"/>
                        <a:pt x="874889" y="2292553"/>
                      </a:cubicBezTo>
                      <a:lnTo>
                        <a:pt x="859290" y="2301785"/>
                      </a:lnTo>
                      <a:cubicBezTo>
                        <a:pt x="856680" y="2303313"/>
                        <a:pt x="854133" y="2304968"/>
                        <a:pt x="851459" y="2306433"/>
                      </a:cubicBezTo>
                      <a:lnTo>
                        <a:pt x="843437" y="2310634"/>
                      </a:lnTo>
                      <a:cubicBezTo>
                        <a:pt x="838090" y="2313436"/>
                        <a:pt x="832805" y="2316428"/>
                        <a:pt x="827393" y="2319102"/>
                      </a:cubicBezTo>
                      <a:lnTo>
                        <a:pt x="810904" y="2326805"/>
                      </a:lnTo>
                      <a:cubicBezTo>
                        <a:pt x="808166" y="2328079"/>
                        <a:pt x="805493" y="2329480"/>
                        <a:pt x="802691" y="2330626"/>
                      </a:cubicBezTo>
                      <a:lnTo>
                        <a:pt x="794287" y="2334063"/>
                      </a:lnTo>
                      <a:cubicBezTo>
                        <a:pt x="788685" y="2336292"/>
                        <a:pt x="783146" y="2338838"/>
                        <a:pt x="777480" y="2340939"/>
                      </a:cubicBezTo>
                      <a:lnTo>
                        <a:pt x="760353" y="2347051"/>
                      </a:lnTo>
                      <a:lnTo>
                        <a:pt x="756088" y="2348579"/>
                      </a:lnTo>
                      <a:cubicBezTo>
                        <a:pt x="754688" y="2349152"/>
                        <a:pt x="753223" y="2349598"/>
                        <a:pt x="751758" y="2350044"/>
                      </a:cubicBezTo>
                      <a:lnTo>
                        <a:pt x="743036" y="2352654"/>
                      </a:lnTo>
                      <a:cubicBezTo>
                        <a:pt x="719989" y="2360230"/>
                        <a:pt x="696178" y="2365260"/>
                        <a:pt x="672367" y="2369844"/>
                      </a:cubicBezTo>
                      <a:cubicBezTo>
                        <a:pt x="624554" y="2377802"/>
                        <a:pt x="575786" y="2380539"/>
                        <a:pt x="527655" y="2375956"/>
                      </a:cubicBezTo>
                      <a:cubicBezTo>
                        <a:pt x="503526" y="2374237"/>
                        <a:pt x="479715" y="2369971"/>
                        <a:pt x="456095" y="2365196"/>
                      </a:cubicBezTo>
                      <a:cubicBezTo>
                        <a:pt x="444380" y="2362140"/>
                        <a:pt x="432538" y="2359912"/>
                        <a:pt x="421015" y="2356156"/>
                      </a:cubicBezTo>
                      <a:cubicBezTo>
                        <a:pt x="415221" y="2354373"/>
                        <a:pt x="409364" y="2352909"/>
                        <a:pt x="403634" y="2350999"/>
                      </a:cubicBezTo>
                      <a:lnTo>
                        <a:pt x="386508" y="2345014"/>
                      </a:lnTo>
                      <a:cubicBezTo>
                        <a:pt x="383643" y="2343995"/>
                        <a:pt x="380778" y="2343104"/>
                        <a:pt x="377977" y="2342022"/>
                      </a:cubicBezTo>
                      <a:lnTo>
                        <a:pt x="369572" y="2338584"/>
                      </a:lnTo>
                      <a:lnTo>
                        <a:pt x="352702" y="2331772"/>
                      </a:lnTo>
                      <a:lnTo>
                        <a:pt x="336212" y="2324004"/>
                      </a:lnTo>
                      <a:lnTo>
                        <a:pt x="327936" y="2320184"/>
                      </a:lnTo>
                      <a:cubicBezTo>
                        <a:pt x="325198" y="2318911"/>
                        <a:pt x="322524" y="2317319"/>
                        <a:pt x="319850" y="2315983"/>
                      </a:cubicBezTo>
                      <a:lnTo>
                        <a:pt x="303678" y="2307451"/>
                      </a:lnTo>
                      <a:cubicBezTo>
                        <a:pt x="300941" y="2306114"/>
                        <a:pt x="298394" y="2304459"/>
                        <a:pt x="295784" y="2302931"/>
                      </a:cubicBezTo>
                      <a:lnTo>
                        <a:pt x="287953" y="2298220"/>
                      </a:lnTo>
                      <a:lnTo>
                        <a:pt x="280122" y="2293572"/>
                      </a:lnTo>
                      <a:lnTo>
                        <a:pt x="276175" y="2291280"/>
                      </a:lnTo>
                      <a:cubicBezTo>
                        <a:pt x="274901" y="2290452"/>
                        <a:pt x="273628" y="2289561"/>
                        <a:pt x="272419" y="2288733"/>
                      </a:cubicBezTo>
                      <a:lnTo>
                        <a:pt x="257267" y="2278610"/>
                      </a:lnTo>
                      <a:cubicBezTo>
                        <a:pt x="252109" y="2275427"/>
                        <a:pt x="247398" y="2271607"/>
                        <a:pt x="242496" y="2268042"/>
                      </a:cubicBezTo>
                      <a:cubicBezTo>
                        <a:pt x="237657" y="2264413"/>
                        <a:pt x="232691" y="2260911"/>
                        <a:pt x="227916" y="2257219"/>
                      </a:cubicBezTo>
                      <a:lnTo>
                        <a:pt x="213974" y="2245632"/>
                      </a:lnTo>
                      <a:cubicBezTo>
                        <a:pt x="211618" y="2243722"/>
                        <a:pt x="209262" y="2241875"/>
                        <a:pt x="206970" y="2239902"/>
                      </a:cubicBezTo>
                      <a:lnTo>
                        <a:pt x="200285" y="2233790"/>
                      </a:lnTo>
                      <a:lnTo>
                        <a:pt x="186852" y="2221630"/>
                      </a:lnTo>
                      <a:lnTo>
                        <a:pt x="174119" y="2208769"/>
                      </a:lnTo>
                      <a:lnTo>
                        <a:pt x="167688" y="2202403"/>
                      </a:lnTo>
                      <a:lnTo>
                        <a:pt x="161640" y="2195654"/>
                      </a:lnTo>
                      <a:lnTo>
                        <a:pt x="149480" y="2182221"/>
                      </a:lnTo>
                      <a:lnTo>
                        <a:pt x="138084" y="2168150"/>
                      </a:lnTo>
                      <a:lnTo>
                        <a:pt x="132354" y="2161147"/>
                      </a:lnTo>
                      <a:cubicBezTo>
                        <a:pt x="130508" y="2158792"/>
                        <a:pt x="128789" y="2156245"/>
                        <a:pt x="127006" y="2153826"/>
                      </a:cubicBezTo>
                      <a:lnTo>
                        <a:pt x="116247" y="2139246"/>
                      </a:lnTo>
                      <a:cubicBezTo>
                        <a:pt x="112872" y="2134280"/>
                        <a:pt x="109625" y="2129123"/>
                        <a:pt x="106251" y="2124157"/>
                      </a:cubicBezTo>
                      <a:lnTo>
                        <a:pt x="101222" y="2116645"/>
                      </a:lnTo>
                      <a:cubicBezTo>
                        <a:pt x="99566" y="2114098"/>
                        <a:pt x="98166" y="2111424"/>
                        <a:pt x="96574" y="2108878"/>
                      </a:cubicBezTo>
                      <a:lnTo>
                        <a:pt x="87278" y="2093279"/>
                      </a:lnTo>
                      <a:cubicBezTo>
                        <a:pt x="84350" y="2087995"/>
                        <a:pt x="81612" y="2082583"/>
                        <a:pt x="78747" y="2077236"/>
                      </a:cubicBezTo>
                      <a:lnTo>
                        <a:pt x="74418" y="2069214"/>
                      </a:lnTo>
                      <a:cubicBezTo>
                        <a:pt x="73081" y="2066540"/>
                        <a:pt x="71872" y="2063738"/>
                        <a:pt x="70534" y="2061001"/>
                      </a:cubicBezTo>
                      <a:lnTo>
                        <a:pt x="62767" y="2044575"/>
                      </a:lnTo>
                      <a:lnTo>
                        <a:pt x="55828" y="2027767"/>
                      </a:lnTo>
                      <a:lnTo>
                        <a:pt x="52326" y="2019363"/>
                      </a:lnTo>
                      <a:lnTo>
                        <a:pt x="49270" y="2010769"/>
                      </a:lnTo>
                      <a:lnTo>
                        <a:pt x="43095" y="1993642"/>
                      </a:lnTo>
                      <a:lnTo>
                        <a:pt x="37810" y="1976198"/>
                      </a:lnTo>
                      <a:lnTo>
                        <a:pt x="35137" y="1967539"/>
                      </a:lnTo>
                      <a:lnTo>
                        <a:pt x="32971" y="1958690"/>
                      </a:lnTo>
                      <a:lnTo>
                        <a:pt x="28451" y="1941054"/>
                      </a:lnTo>
                      <a:lnTo>
                        <a:pt x="24886" y="1923228"/>
                      </a:lnTo>
                      <a:cubicBezTo>
                        <a:pt x="24313" y="1920236"/>
                        <a:pt x="23613" y="1917307"/>
                        <a:pt x="23040" y="1914315"/>
                      </a:cubicBezTo>
                      <a:lnTo>
                        <a:pt x="21703" y="1905338"/>
                      </a:lnTo>
                      <a:lnTo>
                        <a:pt x="18901" y="1887384"/>
                      </a:lnTo>
                      <a:lnTo>
                        <a:pt x="17055" y="1869303"/>
                      </a:lnTo>
                      <a:cubicBezTo>
                        <a:pt x="16737" y="1866311"/>
                        <a:pt x="16291" y="1863318"/>
                        <a:pt x="16101" y="1860263"/>
                      </a:cubicBezTo>
                      <a:lnTo>
                        <a:pt x="15654" y="1851222"/>
                      </a:lnTo>
                      <a:cubicBezTo>
                        <a:pt x="15337" y="1845174"/>
                        <a:pt x="14890" y="1839125"/>
                        <a:pt x="14636" y="1833077"/>
                      </a:cubicBezTo>
                      <a:lnTo>
                        <a:pt x="14509" y="1814933"/>
                      </a:lnTo>
                      <a:cubicBezTo>
                        <a:pt x="14509" y="1811940"/>
                        <a:pt x="14318" y="1808884"/>
                        <a:pt x="14509" y="1805892"/>
                      </a:cubicBezTo>
                      <a:lnTo>
                        <a:pt x="14890" y="1796851"/>
                      </a:lnTo>
                      <a:cubicBezTo>
                        <a:pt x="15209" y="1790803"/>
                        <a:pt x="15273" y="1784755"/>
                        <a:pt x="15591" y="1778707"/>
                      </a:cubicBezTo>
                      <a:lnTo>
                        <a:pt x="17246" y="1760689"/>
                      </a:lnTo>
                      <a:cubicBezTo>
                        <a:pt x="17565" y="1757697"/>
                        <a:pt x="17692" y="1754641"/>
                        <a:pt x="18074" y="1751649"/>
                      </a:cubicBezTo>
                      <a:lnTo>
                        <a:pt x="19348" y="1742672"/>
                      </a:lnTo>
                      <a:cubicBezTo>
                        <a:pt x="20238" y="1736687"/>
                        <a:pt x="20939" y="1730702"/>
                        <a:pt x="21830" y="1724718"/>
                      </a:cubicBezTo>
                      <a:lnTo>
                        <a:pt x="25204" y="1706955"/>
                      </a:lnTo>
                      <a:cubicBezTo>
                        <a:pt x="25777" y="1703963"/>
                        <a:pt x="26223" y="1701034"/>
                        <a:pt x="26860" y="1698042"/>
                      </a:cubicBezTo>
                      <a:lnTo>
                        <a:pt x="29024" y="1689256"/>
                      </a:lnTo>
                      <a:lnTo>
                        <a:pt x="33226" y="1671621"/>
                      </a:lnTo>
                      <a:lnTo>
                        <a:pt x="38384" y="1654240"/>
                      </a:lnTo>
                      <a:lnTo>
                        <a:pt x="40867" y="1645518"/>
                      </a:lnTo>
                      <a:lnTo>
                        <a:pt x="43859" y="1636987"/>
                      </a:lnTo>
                      <a:lnTo>
                        <a:pt x="49779" y="1619860"/>
                      </a:lnTo>
                      <a:cubicBezTo>
                        <a:pt x="51944" y="1614194"/>
                        <a:pt x="54364" y="1608655"/>
                        <a:pt x="56592" y="1603053"/>
                      </a:cubicBezTo>
                      <a:cubicBezTo>
                        <a:pt x="60793" y="1591720"/>
                        <a:pt x="66460" y="1580897"/>
                        <a:pt x="71426" y="1569819"/>
                      </a:cubicBezTo>
                      <a:cubicBezTo>
                        <a:pt x="72062" y="1568418"/>
                        <a:pt x="72636" y="1567018"/>
                        <a:pt x="73336" y="1565681"/>
                      </a:cubicBezTo>
                      <a:lnTo>
                        <a:pt x="75500" y="1561670"/>
                      </a:lnTo>
                      <a:lnTo>
                        <a:pt x="79830" y="1553585"/>
                      </a:lnTo>
                      <a:lnTo>
                        <a:pt x="84095" y="1545499"/>
                      </a:lnTo>
                      <a:lnTo>
                        <a:pt x="86197" y="1541424"/>
                      </a:lnTo>
                      <a:cubicBezTo>
                        <a:pt x="86515" y="1540851"/>
                        <a:pt x="86961" y="1539960"/>
                        <a:pt x="87533" y="1539005"/>
                      </a:cubicBezTo>
                      <a:lnTo>
                        <a:pt x="89061" y="1536331"/>
                      </a:lnTo>
                      <a:lnTo>
                        <a:pt x="113255" y="1493293"/>
                      </a:lnTo>
                      <a:lnTo>
                        <a:pt x="306989" y="1149115"/>
                      </a:lnTo>
                      <a:lnTo>
                        <a:pt x="694395" y="460761"/>
                      </a:lnTo>
                      <a:lnTo>
                        <a:pt x="706492" y="439242"/>
                      </a:lnTo>
                      <a:lnTo>
                        <a:pt x="709548" y="433894"/>
                      </a:lnTo>
                      <a:lnTo>
                        <a:pt x="711076" y="431220"/>
                      </a:lnTo>
                      <a:lnTo>
                        <a:pt x="712350" y="428992"/>
                      </a:lnTo>
                      <a:lnTo>
                        <a:pt x="717316" y="420397"/>
                      </a:lnTo>
                      <a:lnTo>
                        <a:pt x="722281" y="411802"/>
                      </a:lnTo>
                      <a:lnTo>
                        <a:pt x="727502" y="403334"/>
                      </a:lnTo>
                      <a:lnTo>
                        <a:pt x="732659" y="394867"/>
                      </a:lnTo>
                      <a:lnTo>
                        <a:pt x="738070" y="386526"/>
                      </a:lnTo>
                      <a:cubicBezTo>
                        <a:pt x="752459" y="364307"/>
                        <a:pt x="767866" y="342852"/>
                        <a:pt x="784228" y="322224"/>
                      </a:cubicBezTo>
                      <a:cubicBezTo>
                        <a:pt x="817016" y="280905"/>
                        <a:pt x="853815" y="242896"/>
                        <a:pt x="893925" y="208771"/>
                      </a:cubicBezTo>
                      <a:cubicBezTo>
                        <a:pt x="974143" y="140522"/>
                        <a:pt x="1068050" y="88125"/>
                        <a:pt x="1168578" y="55273"/>
                      </a:cubicBezTo>
                      <a:cubicBezTo>
                        <a:pt x="1269043" y="22358"/>
                        <a:pt x="1375874" y="9052"/>
                        <a:pt x="1481050" y="16501"/>
                      </a:cubicBezTo>
                      <a:cubicBezTo>
                        <a:pt x="1586226" y="23886"/>
                        <a:pt x="1689556" y="51899"/>
                        <a:pt x="1784354" y="98948"/>
                      </a:cubicBezTo>
                      <a:cubicBezTo>
                        <a:pt x="1831785" y="122504"/>
                        <a:pt x="1877115" y="150517"/>
                        <a:pt x="1919008" y="182478"/>
                      </a:cubicBezTo>
                      <a:cubicBezTo>
                        <a:pt x="1960963" y="214438"/>
                        <a:pt x="1999735" y="250409"/>
                        <a:pt x="2034624" y="289882"/>
                      </a:cubicBezTo>
                      <a:cubicBezTo>
                        <a:pt x="2104465" y="368700"/>
                        <a:pt x="2158773" y="461461"/>
                        <a:pt x="2193598" y="561289"/>
                      </a:cubicBezTo>
                      <a:cubicBezTo>
                        <a:pt x="2228551" y="661053"/>
                        <a:pt x="2244021" y="767630"/>
                        <a:pt x="2238673" y="872933"/>
                      </a:cubicBezTo>
                      <a:cubicBezTo>
                        <a:pt x="2233452" y="978300"/>
                        <a:pt x="2207477" y="1082139"/>
                        <a:pt x="2162466" y="1177829"/>
                      </a:cubicBezTo>
                      <a:lnTo>
                        <a:pt x="2153806" y="1195655"/>
                      </a:lnTo>
                      <a:lnTo>
                        <a:pt x="2144766" y="1213291"/>
                      </a:lnTo>
                      <a:lnTo>
                        <a:pt x="2135217" y="1230735"/>
                      </a:lnTo>
                      <a:lnTo>
                        <a:pt x="2123311" y="1251999"/>
                      </a:lnTo>
                      <a:lnTo>
                        <a:pt x="2074861" y="1338076"/>
                      </a:lnTo>
                      <a:lnTo>
                        <a:pt x="1978025" y="1510164"/>
                      </a:lnTo>
                      <a:lnTo>
                        <a:pt x="1881190" y="1682253"/>
                      </a:lnTo>
                      <a:lnTo>
                        <a:pt x="1856996" y="1725291"/>
                      </a:lnTo>
                      <a:lnTo>
                        <a:pt x="1844646" y="1747319"/>
                      </a:lnTo>
                      <a:cubicBezTo>
                        <a:pt x="1839171" y="1757378"/>
                        <a:pt x="1833695" y="1767310"/>
                        <a:pt x="1828666" y="1777624"/>
                      </a:cubicBezTo>
                      <a:cubicBezTo>
                        <a:pt x="1823445" y="1787811"/>
                        <a:pt x="1818734" y="1798316"/>
                        <a:pt x="1814022" y="1808820"/>
                      </a:cubicBezTo>
                      <a:cubicBezTo>
                        <a:pt x="1811666" y="1814105"/>
                        <a:pt x="1809502" y="1819453"/>
                        <a:pt x="1807274" y="1824737"/>
                      </a:cubicBezTo>
                      <a:lnTo>
                        <a:pt x="1803963" y="1832759"/>
                      </a:lnTo>
                      <a:lnTo>
                        <a:pt x="1800907" y="1840845"/>
                      </a:lnTo>
                      <a:cubicBezTo>
                        <a:pt x="1792567" y="1862427"/>
                        <a:pt x="1785500" y="1884583"/>
                        <a:pt x="1779388" y="1906993"/>
                      </a:cubicBezTo>
                      <a:cubicBezTo>
                        <a:pt x="1773213" y="1929404"/>
                        <a:pt x="1768438" y="1952323"/>
                        <a:pt x="1764554" y="1975307"/>
                      </a:cubicBezTo>
                      <a:cubicBezTo>
                        <a:pt x="1760670" y="1998354"/>
                        <a:pt x="1758188" y="2021591"/>
                        <a:pt x="1756787" y="2044893"/>
                      </a:cubicBezTo>
                      <a:cubicBezTo>
                        <a:pt x="1756469" y="2050751"/>
                        <a:pt x="1756023" y="2056544"/>
                        <a:pt x="1755959" y="2062401"/>
                      </a:cubicBezTo>
                      <a:lnTo>
                        <a:pt x="1755577" y="2079910"/>
                      </a:lnTo>
                      <a:cubicBezTo>
                        <a:pt x="1755577" y="2091561"/>
                        <a:pt x="1755577" y="2103275"/>
                        <a:pt x="1756214" y="2114862"/>
                      </a:cubicBezTo>
                      <a:cubicBezTo>
                        <a:pt x="1757169" y="2138164"/>
                        <a:pt x="1759270" y="2161402"/>
                        <a:pt x="1762644" y="2184385"/>
                      </a:cubicBezTo>
                      <a:cubicBezTo>
                        <a:pt x="1769202" y="2230416"/>
                        <a:pt x="1780598" y="2275555"/>
                        <a:pt x="1796005" y="2319102"/>
                      </a:cubicBezTo>
                      <a:cubicBezTo>
                        <a:pt x="1803836" y="2340876"/>
                        <a:pt x="1812685" y="2362204"/>
                        <a:pt x="1822490" y="2383086"/>
                      </a:cubicBezTo>
                      <a:cubicBezTo>
                        <a:pt x="1832294" y="2403968"/>
                        <a:pt x="1843309" y="2424278"/>
                        <a:pt x="1855087" y="2444078"/>
                      </a:cubicBezTo>
                      <a:cubicBezTo>
                        <a:pt x="1902454" y="2523215"/>
                        <a:pt x="1965420" y="2593120"/>
                        <a:pt x="2040418" y="2648318"/>
                      </a:cubicBezTo>
                      <a:cubicBezTo>
                        <a:pt x="2059199" y="2662070"/>
                        <a:pt x="2078681" y="2674930"/>
                        <a:pt x="2098736" y="2686836"/>
                      </a:cubicBezTo>
                      <a:cubicBezTo>
                        <a:pt x="2118790" y="2698741"/>
                        <a:pt x="2139545" y="2709437"/>
                        <a:pt x="2160747" y="2719305"/>
                      </a:cubicBezTo>
                      <a:cubicBezTo>
                        <a:pt x="2203147" y="2738787"/>
                        <a:pt x="2247651" y="2754003"/>
                        <a:pt x="2292981" y="2764381"/>
                      </a:cubicBezTo>
                      <a:cubicBezTo>
                        <a:pt x="2338311" y="2774885"/>
                        <a:pt x="2384405" y="2780615"/>
                        <a:pt x="2430116" y="2782080"/>
                      </a:cubicBezTo>
                      <a:lnTo>
                        <a:pt x="2447243" y="2782398"/>
                      </a:lnTo>
                      <a:lnTo>
                        <a:pt x="2451508" y="2782398"/>
                      </a:lnTo>
                      <a:cubicBezTo>
                        <a:pt x="2451508" y="2782398"/>
                        <a:pt x="2454691" y="2782398"/>
                        <a:pt x="2454691" y="2782398"/>
                      </a:cubicBezTo>
                      <a:lnTo>
                        <a:pt x="5497026" y="2782398"/>
                      </a:lnTo>
                      <a:lnTo>
                        <a:pt x="5497026" y="27681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41" name="Graphic 2">
                <a:extLst>
                  <a:ext uri="{FF2B5EF4-FFF2-40B4-BE49-F238E27FC236}">
                    <a16:creationId xmlns:a16="http://schemas.microsoft.com/office/drawing/2014/main" id="{AE94F5C9-7569-21AC-9139-34AF4C6B7BE8}"/>
                  </a:ext>
                </a:extLst>
              </p:cNvPr>
              <p:cNvGrpSpPr/>
              <p:nvPr/>
            </p:nvGrpSpPr>
            <p:grpSpPr>
              <a:xfrm>
                <a:off x="0" y="1813072"/>
                <a:ext cx="6068845" cy="3235254"/>
                <a:chOff x="0" y="1813072"/>
                <a:chExt cx="6068845" cy="3235254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1964CEC4-CC6A-2F12-33B8-DABA10ED6551}"/>
                    </a:ext>
                  </a:extLst>
                </p:cNvPr>
                <p:cNvSpPr/>
                <p:nvPr/>
              </p:nvSpPr>
              <p:spPr>
                <a:xfrm>
                  <a:off x="0" y="1813072"/>
                  <a:ext cx="6068845" cy="3235254"/>
                </a:xfrm>
                <a:custGeom>
                  <a:avLst/>
                  <a:gdLst>
                    <a:gd name="connsiteX0" fmla="*/ 4093393 w 6068845"/>
                    <a:gd name="connsiteY0" fmla="*/ 1195606 h 3235254"/>
                    <a:gd name="connsiteX1" fmla="*/ 4087790 w 6068845"/>
                    <a:gd name="connsiteY1" fmla="*/ 1164983 h 3235254"/>
                    <a:gd name="connsiteX2" fmla="*/ 4085179 w 6068845"/>
                    <a:gd name="connsiteY2" fmla="*/ 1149639 h 3235254"/>
                    <a:gd name="connsiteX3" fmla="*/ 4083015 w 6068845"/>
                    <a:gd name="connsiteY3" fmla="*/ 1134232 h 3235254"/>
                    <a:gd name="connsiteX4" fmla="*/ 4080914 w 6068845"/>
                    <a:gd name="connsiteY4" fmla="*/ 1118761 h 3235254"/>
                    <a:gd name="connsiteX5" fmla="*/ 4079895 w 6068845"/>
                    <a:gd name="connsiteY5" fmla="*/ 1111058 h 3235254"/>
                    <a:gd name="connsiteX6" fmla="*/ 4079132 w 6068845"/>
                    <a:gd name="connsiteY6" fmla="*/ 1103290 h 3235254"/>
                    <a:gd name="connsiteX7" fmla="*/ 4076266 w 6068845"/>
                    <a:gd name="connsiteY7" fmla="*/ 1072221 h 3235254"/>
                    <a:gd name="connsiteX8" fmla="*/ 4075248 w 6068845"/>
                    <a:gd name="connsiteY8" fmla="*/ 1056687 h 3235254"/>
                    <a:gd name="connsiteX9" fmla="*/ 4074484 w 6068845"/>
                    <a:gd name="connsiteY9" fmla="*/ 1041089 h 3235254"/>
                    <a:gd name="connsiteX10" fmla="*/ 4073783 w 6068845"/>
                    <a:gd name="connsiteY10" fmla="*/ 1025491 h 3235254"/>
                    <a:gd name="connsiteX11" fmla="*/ 4073593 w 6068845"/>
                    <a:gd name="connsiteY11" fmla="*/ 1009893 h 3235254"/>
                    <a:gd name="connsiteX12" fmla="*/ 4073593 w 6068845"/>
                    <a:gd name="connsiteY12" fmla="*/ 978696 h 3235254"/>
                    <a:gd name="connsiteX13" fmla="*/ 4074802 w 6068845"/>
                    <a:gd name="connsiteY13" fmla="*/ 947500 h 3235254"/>
                    <a:gd name="connsiteX14" fmla="*/ 4076903 w 6068845"/>
                    <a:gd name="connsiteY14" fmla="*/ 916367 h 3235254"/>
                    <a:gd name="connsiteX15" fmla="*/ 4078240 w 6068845"/>
                    <a:gd name="connsiteY15" fmla="*/ 900833 h 3235254"/>
                    <a:gd name="connsiteX16" fmla="*/ 4078940 w 6068845"/>
                    <a:gd name="connsiteY16" fmla="*/ 893066 h 3235254"/>
                    <a:gd name="connsiteX17" fmla="*/ 4079895 w 6068845"/>
                    <a:gd name="connsiteY17" fmla="*/ 885299 h 3235254"/>
                    <a:gd name="connsiteX18" fmla="*/ 4083843 w 6068845"/>
                    <a:gd name="connsiteY18" fmla="*/ 854293 h 3235254"/>
                    <a:gd name="connsiteX19" fmla="*/ 4086262 w 6068845"/>
                    <a:gd name="connsiteY19" fmla="*/ 838886 h 3235254"/>
                    <a:gd name="connsiteX20" fmla="*/ 4088936 w 6068845"/>
                    <a:gd name="connsiteY20" fmla="*/ 823479 h 3235254"/>
                    <a:gd name="connsiteX21" fmla="*/ 4091673 w 6068845"/>
                    <a:gd name="connsiteY21" fmla="*/ 808072 h 3235254"/>
                    <a:gd name="connsiteX22" fmla="*/ 4094857 w 6068845"/>
                    <a:gd name="connsiteY22" fmla="*/ 792792 h 3235254"/>
                    <a:gd name="connsiteX23" fmla="*/ 4101605 w 6068845"/>
                    <a:gd name="connsiteY23" fmla="*/ 762296 h 3235254"/>
                    <a:gd name="connsiteX24" fmla="*/ 4109627 w 6068845"/>
                    <a:gd name="connsiteY24" fmla="*/ 732119 h 3235254"/>
                    <a:gd name="connsiteX25" fmla="*/ 4113766 w 6068845"/>
                    <a:gd name="connsiteY25" fmla="*/ 717030 h 3235254"/>
                    <a:gd name="connsiteX26" fmla="*/ 4118413 w 6068845"/>
                    <a:gd name="connsiteY26" fmla="*/ 702132 h 3235254"/>
                    <a:gd name="connsiteX27" fmla="*/ 4128027 w 6068845"/>
                    <a:gd name="connsiteY27" fmla="*/ 672400 h 3235254"/>
                    <a:gd name="connsiteX28" fmla="*/ 4138786 w 6068845"/>
                    <a:gd name="connsiteY28" fmla="*/ 643114 h 3235254"/>
                    <a:gd name="connsiteX29" fmla="*/ 4150374 w 6068845"/>
                    <a:gd name="connsiteY29" fmla="*/ 614146 h 3235254"/>
                    <a:gd name="connsiteX30" fmla="*/ 4156421 w 6068845"/>
                    <a:gd name="connsiteY30" fmla="*/ 599758 h 3235254"/>
                    <a:gd name="connsiteX31" fmla="*/ 4162725 w 6068845"/>
                    <a:gd name="connsiteY31" fmla="*/ 585496 h 3235254"/>
                    <a:gd name="connsiteX32" fmla="*/ 4176094 w 6068845"/>
                    <a:gd name="connsiteY32" fmla="*/ 557356 h 3235254"/>
                    <a:gd name="connsiteX33" fmla="*/ 4179468 w 6068845"/>
                    <a:gd name="connsiteY33" fmla="*/ 550353 h 3235254"/>
                    <a:gd name="connsiteX34" fmla="*/ 4183034 w 6068845"/>
                    <a:gd name="connsiteY34" fmla="*/ 543477 h 3235254"/>
                    <a:gd name="connsiteX35" fmla="*/ 4190292 w 6068845"/>
                    <a:gd name="connsiteY35" fmla="*/ 529725 h 3235254"/>
                    <a:gd name="connsiteX36" fmla="*/ 4197614 w 6068845"/>
                    <a:gd name="connsiteY36" fmla="*/ 516037 h 3235254"/>
                    <a:gd name="connsiteX37" fmla="*/ 4201306 w 6068845"/>
                    <a:gd name="connsiteY37" fmla="*/ 509225 h 3235254"/>
                    <a:gd name="connsiteX38" fmla="*/ 4205190 w 6068845"/>
                    <a:gd name="connsiteY38" fmla="*/ 502540 h 3235254"/>
                    <a:gd name="connsiteX39" fmla="*/ 4221106 w 6068845"/>
                    <a:gd name="connsiteY39" fmla="*/ 475864 h 3235254"/>
                    <a:gd name="connsiteX40" fmla="*/ 4229192 w 6068845"/>
                    <a:gd name="connsiteY40" fmla="*/ 462621 h 3235254"/>
                    <a:gd name="connsiteX41" fmla="*/ 4237787 w 6068845"/>
                    <a:gd name="connsiteY41" fmla="*/ 449634 h 3235254"/>
                    <a:gd name="connsiteX42" fmla="*/ 4255104 w 6068845"/>
                    <a:gd name="connsiteY42" fmla="*/ 423785 h 3235254"/>
                    <a:gd name="connsiteX43" fmla="*/ 4273567 w 6068845"/>
                    <a:gd name="connsiteY43" fmla="*/ 398637 h 3235254"/>
                    <a:gd name="connsiteX44" fmla="*/ 4292603 w 6068845"/>
                    <a:gd name="connsiteY44" fmla="*/ 373935 h 3235254"/>
                    <a:gd name="connsiteX45" fmla="*/ 4312467 w 6068845"/>
                    <a:gd name="connsiteY45" fmla="*/ 349869 h 3235254"/>
                    <a:gd name="connsiteX46" fmla="*/ 4317433 w 6068845"/>
                    <a:gd name="connsiteY46" fmla="*/ 343885 h 3235254"/>
                    <a:gd name="connsiteX47" fmla="*/ 4322653 w 6068845"/>
                    <a:gd name="connsiteY47" fmla="*/ 338091 h 3235254"/>
                    <a:gd name="connsiteX48" fmla="*/ 4333158 w 6068845"/>
                    <a:gd name="connsiteY48" fmla="*/ 326504 h 3235254"/>
                    <a:gd name="connsiteX49" fmla="*/ 4343727 w 6068845"/>
                    <a:gd name="connsiteY49" fmla="*/ 314980 h 3235254"/>
                    <a:gd name="connsiteX50" fmla="*/ 4354422 w 6068845"/>
                    <a:gd name="connsiteY50" fmla="*/ 303584 h 3235254"/>
                    <a:gd name="connsiteX51" fmla="*/ 4376578 w 6068845"/>
                    <a:gd name="connsiteY51" fmla="*/ 281556 h 3235254"/>
                    <a:gd name="connsiteX52" fmla="*/ 4387783 w 6068845"/>
                    <a:gd name="connsiteY52" fmla="*/ 270669 h 3235254"/>
                    <a:gd name="connsiteX53" fmla="*/ 4399371 w 6068845"/>
                    <a:gd name="connsiteY53" fmla="*/ 260164 h 3235254"/>
                    <a:gd name="connsiteX54" fmla="*/ 4422672 w 6068845"/>
                    <a:gd name="connsiteY54" fmla="*/ 239345 h 3235254"/>
                    <a:gd name="connsiteX55" fmla="*/ 4446865 w 6068845"/>
                    <a:gd name="connsiteY55" fmla="*/ 219609 h 3235254"/>
                    <a:gd name="connsiteX56" fmla="*/ 4459025 w 6068845"/>
                    <a:gd name="connsiteY56" fmla="*/ 209805 h 3235254"/>
                    <a:gd name="connsiteX57" fmla="*/ 4471504 w 6068845"/>
                    <a:gd name="connsiteY57" fmla="*/ 200446 h 3235254"/>
                    <a:gd name="connsiteX58" fmla="*/ 4496715 w 6068845"/>
                    <a:gd name="connsiteY58" fmla="*/ 181982 h 3235254"/>
                    <a:gd name="connsiteX59" fmla="*/ 4499899 w 6068845"/>
                    <a:gd name="connsiteY59" fmla="*/ 179691 h 3235254"/>
                    <a:gd name="connsiteX60" fmla="*/ 4503146 w 6068845"/>
                    <a:gd name="connsiteY60" fmla="*/ 177526 h 3235254"/>
                    <a:gd name="connsiteX61" fmla="*/ 4509640 w 6068845"/>
                    <a:gd name="connsiteY61" fmla="*/ 173197 h 3235254"/>
                    <a:gd name="connsiteX62" fmla="*/ 4522627 w 6068845"/>
                    <a:gd name="connsiteY62" fmla="*/ 164538 h 3235254"/>
                    <a:gd name="connsiteX63" fmla="*/ 4575788 w 6068845"/>
                    <a:gd name="connsiteY63" fmla="*/ 131814 h 3235254"/>
                    <a:gd name="connsiteX64" fmla="*/ 4582537 w 6068845"/>
                    <a:gd name="connsiteY64" fmla="*/ 127866 h 3235254"/>
                    <a:gd name="connsiteX65" fmla="*/ 4589413 w 6068845"/>
                    <a:gd name="connsiteY65" fmla="*/ 124174 h 3235254"/>
                    <a:gd name="connsiteX66" fmla="*/ 4603165 w 6068845"/>
                    <a:gd name="connsiteY66" fmla="*/ 116852 h 3235254"/>
                    <a:gd name="connsiteX67" fmla="*/ 4616980 w 6068845"/>
                    <a:gd name="connsiteY67" fmla="*/ 109594 h 3235254"/>
                    <a:gd name="connsiteX68" fmla="*/ 4623856 w 6068845"/>
                    <a:gd name="connsiteY68" fmla="*/ 105965 h 3235254"/>
                    <a:gd name="connsiteX69" fmla="*/ 4630859 w 6068845"/>
                    <a:gd name="connsiteY69" fmla="*/ 102591 h 3235254"/>
                    <a:gd name="connsiteX70" fmla="*/ 4659063 w 6068845"/>
                    <a:gd name="connsiteY70" fmla="*/ 89285 h 3235254"/>
                    <a:gd name="connsiteX71" fmla="*/ 4666130 w 6068845"/>
                    <a:gd name="connsiteY71" fmla="*/ 85974 h 3235254"/>
                    <a:gd name="connsiteX72" fmla="*/ 4673324 w 6068845"/>
                    <a:gd name="connsiteY72" fmla="*/ 82918 h 3235254"/>
                    <a:gd name="connsiteX73" fmla="*/ 4687713 w 6068845"/>
                    <a:gd name="connsiteY73" fmla="*/ 76934 h 3235254"/>
                    <a:gd name="connsiteX74" fmla="*/ 4805367 w 6068845"/>
                    <a:gd name="connsiteY74" fmla="*/ 36188 h 3235254"/>
                    <a:gd name="connsiteX75" fmla="*/ 4835545 w 6068845"/>
                    <a:gd name="connsiteY75" fmla="*/ 28484 h 3235254"/>
                    <a:gd name="connsiteX76" fmla="*/ 4850697 w 6068845"/>
                    <a:gd name="connsiteY76" fmla="*/ 24792 h 3235254"/>
                    <a:gd name="connsiteX77" fmla="*/ 4865977 w 6068845"/>
                    <a:gd name="connsiteY77" fmla="*/ 21608 h 3235254"/>
                    <a:gd name="connsiteX78" fmla="*/ 4896536 w 6068845"/>
                    <a:gd name="connsiteY78" fmla="*/ 15496 h 3235254"/>
                    <a:gd name="connsiteX79" fmla="*/ 4927351 w 6068845"/>
                    <a:gd name="connsiteY79" fmla="*/ 10658 h 3235254"/>
                    <a:gd name="connsiteX80" fmla="*/ 4942758 w 6068845"/>
                    <a:gd name="connsiteY80" fmla="*/ 8302 h 3235254"/>
                    <a:gd name="connsiteX81" fmla="*/ 4958229 w 6068845"/>
                    <a:gd name="connsiteY81" fmla="*/ 6583 h 3235254"/>
                    <a:gd name="connsiteX82" fmla="*/ 4989234 w 6068845"/>
                    <a:gd name="connsiteY82" fmla="*/ 3336 h 3235254"/>
                    <a:gd name="connsiteX83" fmla="*/ 5020367 w 6068845"/>
                    <a:gd name="connsiteY83" fmla="*/ 1426 h 3235254"/>
                    <a:gd name="connsiteX84" fmla="*/ 5035965 w 6068845"/>
                    <a:gd name="connsiteY84" fmla="*/ 599 h 3235254"/>
                    <a:gd name="connsiteX85" fmla="*/ 5051563 w 6068845"/>
                    <a:gd name="connsiteY85" fmla="*/ 280 h 3235254"/>
                    <a:gd name="connsiteX86" fmla="*/ 5082759 w 6068845"/>
                    <a:gd name="connsiteY86" fmla="*/ 26 h 3235254"/>
                    <a:gd name="connsiteX87" fmla="*/ 5098357 w 6068845"/>
                    <a:gd name="connsiteY87" fmla="*/ 408 h 3235254"/>
                    <a:gd name="connsiteX88" fmla="*/ 5113955 w 6068845"/>
                    <a:gd name="connsiteY88" fmla="*/ 981 h 3235254"/>
                    <a:gd name="connsiteX89" fmla="*/ 5176221 w 6068845"/>
                    <a:gd name="connsiteY89" fmla="*/ 5501 h 3235254"/>
                    <a:gd name="connsiteX90" fmla="*/ 5183988 w 6068845"/>
                    <a:gd name="connsiteY90" fmla="*/ 6265 h 3235254"/>
                    <a:gd name="connsiteX91" fmla="*/ 5191755 w 6068845"/>
                    <a:gd name="connsiteY91" fmla="*/ 7284 h 3235254"/>
                    <a:gd name="connsiteX92" fmla="*/ 5207226 w 6068845"/>
                    <a:gd name="connsiteY92" fmla="*/ 9385 h 3235254"/>
                    <a:gd name="connsiteX93" fmla="*/ 5222697 w 6068845"/>
                    <a:gd name="connsiteY93" fmla="*/ 11549 h 3235254"/>
                    <a:gd name="connsiteX94" fmla="*/ 5230400 w 6068845"/>
                    <a:gd name="connsiteY94" fmla="*/ 12631 h 3235254"/>
                    <a:gd name="connsiteX95" fmla="*/ 5238104 w 6068845"/>
                    <a:gd name="connsiteY95" fmla="*/ 13968 h 3235254"/>
                    <a:gd name="connsiteX96" fmla="*/ 5299350 w 6068845"/>
                    <a:gd name="connsiteY96" fmla="*/ 26447 h 3235254"/>
                    <a:gd name="connsiteX97" fmla="*/ 5329719 w 6068845"/>
                    <a:gd name="connsiteY97" fmla="*/ 33896 h 3235254"/>
                    <a:gd name="connsiteX98" fmla="*/ 5359705 w 6068845"/>
                    <a:gd name="connsiteY98" fmla="*/ 42682 h 3235254"/>
                    <a:gd name="connsiteX99" fmla="*/ 5374667 w 6068845"/>
                    <a:gd name="connsiteY99" fmla="*/ 47138 h 3235254"/>
                    <a:gd name="connsiteX100" fmla="*/ 5389437 w 6068845"/>
                    <a:gd name="connsiteY100" fmla="*/ 52168 h 3235254"/>
                    <a:gd name="connsiteX101" fmla="*/ 5418915 w 6068845"/>
                    <a:gd name="connsiteY101" fmla="*/ 62482 h 3235254"/>
                    <a:gd name="connsiteX102" fmla="*/ 5422607 w 6068845"/>
                    <a:gd name="connsiteY102" fmla="*/ 63819 h 3235254"/>
                    <a:gd name="connsiteX103" fmla="*/ 5426236 w 6068845"/>
                    <a:gd name="connsiteY103" fmla="*/ 65283 h 3235254"/>
                    <a:gd name="connsiteX104" fmla="*/ 5433494 w 6068845"/>
                    <a:gd name="connsiteY104" fmla="*/ 68212 h 3235254"/>
                    <a:gd name="connsiteX105" fmla="*/ 5447946 w 6068845"/>
                    <a:gd name="connsiteY105" fmla="*/ 74069 h 3235254"/>
                    <a:gd name="connsiteX106" fmla="*/ 5462398 w 6068845"/>
                    <a:gd name="connsiteY106" fmla="*/ 79990 h 3235254"/>
                    <a:gd name="connsiteX107" fmla="*/ 5469592 w 6068845"/>
                    <a:gd name="connsiteY107" fmla="*/ 82982 h 3235254"/>
                    <a:gd name="connsiteX108" fmla="*/ 5476659 w 6068845"/>
                    <a:gd name="connsiteY108" fmla="*/ 86229 h 3235254"/>
                    <a:gd name="connsiteX109" fmla="*/ 5504863 w 6068845"/>
                    <a:gd name="connsiteY109" fmla="*/ 99408 h 3235254"/>
                    <a:gd name="connsiteX110" fmla="*/ 5511930 w 6068845"/>
                    <a:gd name="connsiteY110" fmla="*/ 102719 h 3235254"/>
                    <a:gd name="connsiteX111" fmla="*/ 5515432 w 6068845"/>
                    <a:gd name="connsiteY111" fmla="*/ 104374 h 3235254"/>
                    <a:gd name="connsiteX112" fmla="*/ 5518870 w 6068845"/>
                    <a:gd name="connsiteY112" fmla="*/ 106156 h 3235254"/>
                    <a:gd name="connsiteX113" fmla="*/ 5532622 w 6068845"/>
                    <a:gd name="connsiteY113" fmla="*/ 113414 h 3235254"/>
                    <a:gd name="connsiteX114" fmla="*/ 5560062 w 6068845"/>
                    <a:gd name="connsiteY114" fmla="*/ 128057 h 3235254"/>
                    <a:gd name="connsiteX115" fmla="*/ 5586801 w 6068845"/>
                    <a:gd name="connsiteY115" fmla="*/ 143910 h 3235254"/>
                    <a:gd name="connsiteX116" fmla="*/ 5639134 w 6068845"/>
                    <a:gd name="connsiteY116" fmla="*/ 177589 h 3235254"/>
                    <a:gd name="connsiteX117" fmla="*/ 5645565 w 6068845"/>
                    <a:gd name="connsiteY117" fmla="*/ 181919 h 3235254"/>
                    <a:gd name="connsiteX118" fmla="*/ 5651868 w 6068845"/>
                    <a:gd name="connsiteY118" fmla="*/ 186503 h 3235254"/>
                    <a:gd name="connsiteX119" fmla="*/ 5664410 w 6068845"/>
                    <a:gd name="connsiteY119" fmla="*/ 195798 h 3235254"/>
                    <a:gd name="connsiteX120" fmla="*/ 5689303 w 6068845"/>
                    <a:gd name="connsiteY120" fmla="*/ 214579 h 3235254"/>
                    <a:gd name="connsiteX121" fmla="*/ 5713432 w 6068845"/>
                    <a:gd name="connsiteY121" fmla="*/ 234379 h 3235254"/>
                    <a:gd name="connsiteX122" fmla="*/ 5725465 w 6068845"/>
                    <a:gd name="connsiteY122" fmla="*/ 244375 h 3235254"/>
                    <a:gd name="connsiteX123" fmla="*/ 5737052 w 6068845"/>
                    <a:gd name="connsiteY123" fmla="*/ 254880 h 3235254"/>
                    <a:gd name="connsiteX124" fmla="*/ 5760099 w 6068845"/>
                    <a:gd name="connsiteY124" fmla="*/ 275953 h 3235254"/>
                    <a:gd name="connsiteX125" fmla="*/ 5782255 w 6068845"/>
                    <a:gd name="connsiteY125" fmla="*/ 297982 h 3235254"/>
                    <a:gd name="connsiteX126" fmla="*/ 5824784 w 6068845"/>
                    <a:gd name="connsiteY126" fmla="*/ 343757 h 3235254"/>
                    <a:gd name="connsiteX127" fmla="*/ 5829941 w 6068845"/>
                    <a:gd name="connsiteY127" fmla="*/ 349615 h 3235254"/>
                    <a:gd name="connsiteX128" fmla="*/ 5834907 w 6068845"/>
                    <a:gd name="connsiteY128" fmla="*/ 355663 h 3235254"/>
                    <a:gd name="connsiteX129" fmla="*/ 5844775 w 6068845"/>
                    <a:gd name="connsiteY129" fmla="*/ 367759 h 3235254"/>
                    <a:gd name="connsiteX130" fmla="*/ 5854580 w 6068845"/>
                    <a:gd name="connsiteY130" fmla="*/ 379919 h 3235254"/>
                    <a:gd name="connsiteX131" fmla="*/ 5864193 w 6068845"/>
                    <a:gd name="connsiteY131" fmla="*/ 392207 h 3235254"/>
                    <a:gd name="connsiteX132" fmla="*/ 5900419 w 6068845"/>
                    <a:gd name="connsiteY132" fmla="*/ 443076 h 3235254"/>
                    <a:gd name="connsiteX133" fmla="*/ 5917481 w 6068845"/>
                    <a:gd name="connsiteY133" fmla="*/ 469243 h 3235254"/>
                    <a:gd name="connsiteX134" fmla="*/ 5933461 w 6068845"/>
                    <a:gd name="connsiteY134" fmla="*/ 496046 h 3235254"/>
                    <a:gd name="connsiteX135" fmla="*/ 5941356 w 6068845"/>
                    <a:gd name="connsiteY135" fmla="*/ 509543 h 3235254"/>
                    <a:gd name="connsiteX136" fmla="*/ 5948741 w 6068845"/>
                    <a:gd name="connsiteY136" fmla="*/ 523295 h 3235254"/>
                    <a:gd name="connsiteX137" fmla="*/ 5963321 w 6068845"/>
                    <a:gd name="connsiteY137" fmla="*/ 550862 h 3235254"/>
                    <a:gd name="connsiteX138" fmla="*/ 5976627 w 6068845"/>
                    <a:gd name="connsiteY138" fmla="*/ 579066 h 3235254"/>
                    <a:gd name="connsiteX139" fmla="*/ 5983185 w 6068845"/>
                    <a:gd name="connsiteY139" fmla="*/ 593200 h 3235254"/>
                    <a:gd name="connsiteX140" fmla="*/ 5989233 w 6068845"/>
                    <a:gd name="connsiteY140" fmla="*/ 607588 h 3235254"/>
                    <a:gd name="connsiteX141" fmla="*/ 6001075 w 6068845"/>
                    <a:gd name="connsiteY141" fmla="*/ 636429 h 3235254"/>
                    <a:gd name="connsiteX142" fmla="*/ 6011707 w 6068845"/>
                    <a:gd name="connsiteY142" fmla="*/ 665715 h 3235254"/>
                    <a:gd name="connsiteX143" fmla="*/ 6064741 w 6068845"/>
                    <a:gd name="connsiteY143" fmla="*/ 908600 h 3235254"/>
                    <a:gd name="connsiteX144" fmla="*/ 6065504 w 6068845"/>
                    <a:gd name="connsiteY144" fmla="*/ 916367 h 3235254"/>
                    <a:gd name="connsiteX145" fmla="*/ 6066014 w 6068845"/>
                    <a:gd name="connsiteY145" fmla="*/ 924135 h 3235254"/>
                    <a:gd name="connsiteX146" fmla="*/ 6066969 w 6068845"/>
                    <a:gd name="connsiteY146" fmla="*/ 939733 h 3235254"/>
                    <a:gd name="connsiteX147" fmla="*/ 6067860 w 6068845"/>
                    <a:gd name="connsiteY147" fmla="*/ 955331 h 3235254"/>
                    <a:gd name="connsiteX148" fmla="*/ 6068497 w 6068845"/>
                    <a:gd name="connsiteY148" fmla="*/ 970929 h 3235254"/>
                    <a:gd name="connsiteX149" fmla="*/ 6068178 w 6068845"/>
                    <a:gd name="connsiteY149" fmla="*/ 1033322 h 3235254"/>
                    <a:gd name="connsiteX150" fmla="*/ 6066777 w 6068845"/>
                    <a:gd name="connsiteY150" fmla="*/ 1064518 h 3235254"/>
                    <a:gd name="connsiteX151" fmla="*/ 6064104 w 6068845"/>
                    <a:gd name="connsiteY151" fmla="*/ 1095650 h 3235254"/>
                    <a:gd name="connsiteX152" fmla="*/ 6062639 w 6068845"/>
                    <a:gd name="connsiteY152" fmla="*/ 1111185 h 3235254"/>
                    <a:gd name="connsiteX153" fmla="*/ 6060538 w 6068845"/>
                    <a:gd name="connsiteY153" fmla="*/ 1126656 h 3235254"/>
                    <a:gd name="connsiteX154" fmla="*/ 6056209 w 6068845"/>
                    <a:gd name="connsiteY154" fmla="*/ 1157597 h 3235254"/>
                    <a:gd name="connsiteX155" fmla="*/ 5985731 w 6068845"/>
                    <a:gd name="connsiteY155" fmla="*/ 1396662 h 3235254"/>
                    <a:gd name="connsiteX156" fmla="*/ 5972616 w 6068845"/>
                    <a:gd name="connsiteY156" fmla="*/ 1424930 h 3235254"/>
                    <a:gd name="connsiteX157" fmla="*/ 5965995 w 6068845"/>
                    <a:gd name="connsiteY157" fmla="*/ 1439000 h 3235254"/>
                    <a:gd name="connsiteX158" fmla="*/ 5958928 w 6068845"/>
                    <a:gd name="connsiteY158" fmla="*/ 1452816 h 3235254"/>
                    <a:gd name="connsiteX159" fmla="*/ 5944348 w 6068845"/>
                    <a:gd name="connsiteY159" fmla="*/ 1480256 h 3235254"/>
                    <a:gd name="connsiteX160" fmla="*/ 5940656 w 6068845"/>
                    <a:gd name="connsiteY160" fmla="*/ 1487131 h 3235254"/>
                    <a:gd name="connsiteX161" fmla="*/ 5937727 w 6068845"/>
                    <a:gd name="connsiteY161" fmla="*/ 1492352 h 3235254"/>
                    <a:gd name="connsiteX162" fmla="*/ 5931870 w 6068845"/>
                    <a:gd name="connsiteY162" fmla="*/ 1502793 h 3235254"/>
                    <a:gd name="connsiteX163" fmla="*/ 5885012 w 6068845"/>
                    <a:gd name="connsiteY163" fmla="*/ 1586068 h 3235254"/>
                    <a:gd name="connsiteX164" fmla="*/ 5510020 w 6068845"/>
                    <a:gd name="connsiteY164" fmla="*/ 2252394 h 3235254"/>
                    <a:gd name="connsiteX165" fmla="*/ 5322525 w 6068845"/>
                    <a:gd name="connsiteY165" fmla="*/ 2585558 h 3235254"/>
                    <a:gd name="connsiteX166" fmla="*/ 5316667 w 6068845"/>
                    <a:gd name="connsiteY166" fmla="*/ 2595999 h 3235254"/>
                    <a:gd name="connsiteX167" fmla="*/ 5309473 w 6068845"/>
                    <a:gd name="connsiteY167" fmla="*/ 2608477 h 3235254"/>
                    <a:gd name="connsiteX168" fmla="*/ 5294575 w 6068845"/>
                    <a:gd name="connsiteY168" fmla="*/ 2633689 h 3235254"/>
                    <a:gd name="connsiteX169" fmla="*/ 5262997 w 6068845"/>
                    <a:gd name="connsiteY169" fmla="*/ 2683094 h 3235254"/>
                    <a:gd name="connsiteX170" fmla="*/ 5192964 w 6068845"/>
                    <a:gd name="connsiteY170" fmla="*/ 2777319 h 3235254"/>
                    <a:gd name="connsiteX171" fmla="*/ 5027625 w 6068845"/>
                    <a:gd name="connsiteY171" fmla="*/ 2944187 h 3235254"/>
                    <a:gd name="connsiteX172" fmla="*/ 4619399 w 6068845"/>
                    <a:gd name="connsiteY172" fmla="*/ 3171347 h 3235254"/>
                    <a:gd name="connsiteX173" fmla="*/ 4156613 w 6068845"/>
                    <a:gd name="connsiteY173" fmla="*/ 3233421 h 3235254"/>
                    <a:gd name="connsiteX174" fmla="*/ 3702803 w 6068845"/>
                    <a:gd name="connsiteY174" fmla="*/ 3121114 h 3235254"/>
                    <a:gd name="connsiteX175" fmla="*/ 3500091 w 6068845"/>
                    <a:gd name="connsiteY175" fmla="*/ 3004096 h 3235254"/>
                    <a:gd name="connsiteX176" fmla="*/ 3322145 w 6068845"/>
                    <a:gd name="connsiteY176" fmla="*/ 2850980 h 3235254"/>
                    <a:gd name="connsiteX177" fmla="*/ 3066909 w 6068845"/>
                    <a:gd name="connsiteY177" fmla="*/ 2459499 h 3235254"/>
                    <a:gd name="connsiteX178" fmla="*/ 2972747 w 6068845"/>
                    <a:gd name="connsiteY178" fmla="*/ 2002315 h 3235254"/>
                    <a:gd name="connsiteX179" fmla="*/ 2991019 w 6068845"/>
                    <a:gd name="connsiteY179" fmla="*/ 1768216 h 3235254"/>
                    <a:gd name="connsiteX180" fmla="*/ 3052839 w 6068845"/>
                    <a:gd name="connsiteY180" fmla="*/ 1541629 h 3235254"/>
                    <a:gd name="connsiteX181" fmla="*/ 3099442 w 6068845"/>
                    <a:gd name="connsiteY181" fmla="*/ 1433907 h 3235254"/>
                    <a:gd name="connsiteX182" fmla="*/ 3112621 w 6068845"/>
                    <a:gd name="connsiteY182" fmla="*/ 1407740 h 3235254"/>
                    <a:gd name="connsiteX183" fmla="*/ 3119369 w 6068845"/>
                    <a:gd name="connsiteY183" fmla="*/ 1394752 h 3235254"/>
                    <a:gd name="connsiteX184" fmla="*/ 3126373 w 6068845"/>
                    <a:gd name="connsiteY184" fmla="*/ 1381892 h 3235254"/>
                    <a:gd name="connsiteX185" fmla="*/ 3133376 w 6068845"/>
                    <a:gd name="connsiteY185" fmla="*/ 1369031 h 3235254"/>
                    <a:gd name="connsiteX186" fmla="*/ 3139233 w 6068845"/>
                    <a:gd name="connsiteY186" fmla="*/ 1358590 h 3235254"/>
                    <a:gd name="connsiteX187" fmla="*/ 3150948 w 6068845"/>
                    <a:gd name="connsiteY187" fmla="*/ 1337771 h 3235254"/>
                    <a:gd name="connsiteX188" fmla="*/ 3244727 w 6068845"/>
                    <a:gd name="connsiteY188" fmla="*/ 1171222 h 3235254"/>
                    <a:gd name="connsiteX189" fmla="*/ 3338507 w 6068845"/>
                    <a:gd name="connsiteY189" fmla="*/ 1004672 h 3235254"/>
                    <a:gd name="connsiteX190" fmla="*/ 3385365 w 6068845"/>
                    <a:gd name="connsiteY190" fmla="*/ 921397 h 3235254"/>
                    <a:gd name="connsiteX191" fmla="*/ 3408794 w 6068845"/>
                    <a:gd name="connsiteY191" fmla="*/ 879760 h 3235254"/>
                    <a:gd name="connsiteX192" fmla="*/ 3420509 w 6068845"/>
                    <a:gd name="connsiteY192" fmla="*/ 858941 h 3235254"/>
                    <a:gd name="connsiteX193" fmla="*/ 3421973 w 6068845"/>
                    <a:gd name="connsiteY193" fmla="*/ 856331 h 3235254"/>
                    <a:gd name="connsiteX194" fmla="*/ 3423055 w 6068845"/>
                    <a:gd name="connsiteY194" fmla="*/ 854357 h 3235254"/>
                    <a:gd name="connsiteX195" fmla="*/ 3424583 w 6068845"/>
                    <a:gd name="connsiteY195" fmla="*/ 851428 h 3235254"/>
                    <a:gd name="connsiteX196" fmla="*/ 3427703 w 6068845"/>
                    <a:gd name="connsiteY196" fmla="*/ 845635 h 3235254"/>
                    <a:gd name="connsiteX197" fmla="*/ 3455779 w 6068845"/>
                    <a:gd name="connsiteY197" fmla="*/ 749754 h 3235254"/>
                    <a:gd name="connsiteX198" fmla="*/ 3444829 w 6068845"/>
                    <a:gd name="connsiteY198" fmla="*/ 651199 h 3235254"/>
                    <a:gd name="connsiteX199" fmla="*/ 3396570 w 6068845"/>
                    <a:gd name="connsiteY199" fmla="*/ 561749 h 3235254"/>
                    <a:gd name="connsiteX200" fmla="*/ 3319853 w 6068845"/>
                    <a:gd name="connsiteY200" fmla="*/ 498020 h 3235254"/>
                    <a:gd name="connsiteX201" fmla="*/ 3225246 w 6068845"/>
                    <a:gd name="connsiteY201" fmla="*/ 468924 h 3235254"/>
                    <a:gd name="connsiteX202" fmla="*/ 3218815 w 6068845"/>
                    <a:gd name="connsiteY202" fmla="*/ 468351 h 3235254"/>
                    <a:gd name="connsiteX203" fmla="*/ 3212322 w 6068845"/>
                    <a:gd name="connsiteY203" fmla="*/ 467906 h 3235254"/>
                    <a:gd name="connsiteX204" fmla="*/ 3205828 w 6068845"/>
                    <a:gd name="connsiteY204" fmla="*/ 467524 h 3235254"/>
                    <a:gd name="connsiteX205" fmla="*/ 3199206 w 6068845"/>
                    <a:gd name="connsiteY205" fmla="*/ 467524 h 3235254"/>
                    <a:gd name="connsiteX206" fmla="*/ 3195896 w 6068845"/>
                    <a:gd name="connsiteY206" fmla="*/ 467333 h 3235254"/>
                    <a:gd name="connsiteX207" fmla="*/ 3189975 w 6068845"/>
                    <a:gd name="connsiteY207" fmla="*/ 467333 h 3235254"/>
                    <a:gd name="connsiteX208" fmla="*/ 3178006 w 6068845"/>
                    <a:gd name="connsiteY208" fmla="*/ 467333 h 3235254"/>
                    <a:gd name="connsiteX209" fmla="*/ 0 w 6068845"/>
                    <a:gd name="connsiteY209" fmla="*/ 467333 h 3235254"/>
                    <a:gd name="connsiteX210" fmla="*/ 0 w 6068845"/>
                    <a:gd name="connsiteY210" fmla="*/ 471 h 3235254"/>
                    <a:gd name="connsiteX211" fmla="*/ 3195832 w 6068845"/>
                    <a:gd name="connsiteY211" fmla="*/ 471 h 3235254"/>
                    <a:gd name="connsiteX212" fmla="*/ 3204491 w 6068845"/>
                    <a:gd name="connsiteY212" fmla="*/ 599 h 3235254"/>
                    <a:gd name="connsiteX213" fmla="*/ 3221808 w 6068845"/>
                    <a:gd name="connsiteY213" fmla="*/ 917 h 3235254"/>
                    <a:gd name="connsiteX214" fmla="*/ 3239125 w 6068845"/>
                    <a:gd name="connsiteY214" fmla="*/ 1745 h 3235254"/>
                    <a:gd name="connsiteX215" fmla="*/ 3256506 w 6068845"/>
                    <a:gd name="connsiteY215" fmla="*/ 2954 h 3235254"/>
                    <a:gd name="connsiteX216" fmla="*/ 3273886 w 6068845"/>
                    <a:gd name="connsiteY216" fmla="*/ 4546 h 3235254"/>
                    <a:gd name="connsiteX217" fmla="*/ 3343282 w 6068845"/>
                    <a:gd name="connsiteY217" fmla="*/ 15242 h 3235254"/>
                    <a:gd name="connsiteX218" fmla="*/ 3411723 w 6068845"/>
                    <a:gd name="connsiteY218" fmla="*/ 32750 h 3235254"/>
                    <a:gd name="connsiteX219" fmla="*/ 3542238 w 6068845"/>
                    <a:gd name="connsiteY219" fmla="*/ 87630 h 3235254"/>
                    <a:gd name="connsiteX220" fmla="*/ 3757937 w 6068845"/>
                    <a:gd name="connsiteY220" fmla="*/ 266403 h 3235254"/>
                    <a:gd name="connsiteX221" fmla="*/ 3890108 w 6068845"/>
                    <a:gd name="connsiteY221" fmla="*/ 511389 h 3235254"/>
                    <a:gd name="connsiteX222" fmla="*/ 3920795 w 6068845"/>
                    <a:gd name="connsiteY222" fmla="*/ 790373 h 3235254"/>
                    <a:gd name="connsiteX223" fmla="*/ 3911181 w 6068845"/>
                    <a:gd name="connsiteY223" fmla="*/ 860596 h 3235254"/>
                    <a:gd name="connsiteX224" fmla="*/ 3894691 w 6068845"/>
                    <a:gd name="connsiteY224" fmla="*/ 929355 h 3235254"/>
                    <a:gd name="connsiteX225" fmla="*/ 3889598 w 6068845"/>
                    <a:gd name="connsiteY225" fmla="*/ 946227 h 3235254"/>
                    <a:gd name="connsiteX226" fmla="*/ 3883996 w 6068845"/>
                    <a:gd name="connsiteY226" fmla="*/ 962907 h 3235254"/>
                    <a:gd name="connsiteX227" fmla="*/ 3878075 w 6068845"/>
                    <a:gd name="connsiteY227" fmla="*/ 979460 h 3235254"/>
                    <a:gd name="connsiteX228" fmla="*/ 3871772 w 6068845"/>
                    <a:gd name="connsiteY228" fmla="*/ 995822 h 3235254"/>
                    <a:gd name="connsiteX229" fmla="*/ 3857956 w 6068845"/>
                    <a:gd name="connsiteY229" fmla="*/ 1027910 h 3235254"/>
                    <a:gd name="connsiteX230" fmla="*/ 3842804 w 6068845"/>
                    <a:gd name="connsiteY230" fmla="*/ 1059234 h 3235254"/>
                    <a:gd name="connsiteX231" fmla="*/ 3834655 w 6068845"/>
                    <a:gd name="connsiteY231" fmla="*/ 1074513 h 3235254"/>
                    <a:gd name="connsiteX232" fmla="*/ 3830516 w 6068845"/>
                    <a:gd name="connsiteY232" fmla="*/ 1082090 h 3235254"/>
                    <a:gd name="connsiteX233" fmla="*/ 3827270 w 6068845"/>
                    <a:gd name="connsiteY233" fmla="*/ 1087947 h 3235254"/>
                    <a:gd name="connsiteX234" fmla="*/ 3815555 w 6068845"/>
                    <a:gd name="connsiteY234" fmla="*/ 1108766 h 3235254"/>
                    <a:gd name="connsiteX235" fmla="*/ 3792126 w 6068845"/>
                    <a:gd name="connsiteY235" fmla="*/ 1150403 h 3235254"/>
                    <a:gd name="connsiteX236" fmla="*/ 3745268 w 6068845"/>
                    <a:gd name="connsiteY236" fmla="*/ 1233678 h 3235254"/>
                    <a:gd name="connsiteX237" fmla="*/ 3651488 w 6068845"/>
                    <a:gd name="connsiteY237" fmla="*/ 1400228 h 3235254"/>
                    <a:gd name="connsiteX238" fmla="*/ 3557708 w 6068845"/>
                    <a:gd name="connsiteY238" fmla="*/ 1566777 h 3235254"/>
                    <a:gd name="connsiteX239" fmla="*/ 3545994 w 6068845"/>
                    <a:gd name="connsiteY239" fmla="*/ 1587596 h 3235254"/>
                    <a:gd name="connsiteX240" fmla="*/ 3540200 w 6068845"/>
                    <a:gd name="connsiteY240" fmla="*/ 1597974 h 3235254"/>
                    <a:gd name="connsiteX241" fmla="*/ 3535807 w 6068845"/>
                    <a:gd name="connsiteY241" fmla="*/ 1606123 h 3235254"/>
                    <a:gd name="connsiteX242" fmla="*/ 3531351 w 6068845"/>
                    <a:gd name="connsiteY242" fmla="*/ 1614272 h 3235254"/>
                    <a:gd name="connsiteX243" fmla="*/ 3527085 w 6068845"/>
                    <a:gd name="connsiteY243" fmla="*/ 1622485 h 3235254"/>
                    <a:gd name="connsiteX244" fmla="*/ 3518745 w 6068845"/>
                    <a:gd name="connsiteY244" fmla="*/ 1638974 h 3235254"/>
                    <a:gd name="connsiteX245" fmla="*/ 3489459 w 6068845"/>
                    <a:gd name="connsiteY245" fmla="*/ 1706651 h 3235254"/>
                    <a:gd name="connsiteX246" fmla="*/ 3439354 w 6068845"/>
                    <a:gd name="connsiteY246" fmla="*/ 1994803 h 3235254"/>
                    <a:gd name="connsiteX247" fmla="*/ 3498563 w 6068845"/>
                    <a:gd name="connsiteY247" fmla="*/ 2282126 h 3235254"/>
                    <a:gd name="connsiteX248" fmla="*/ 3658364 w 6068845"/>
                    <a:gd name="connsiteY248" fmla="*/ 2527367 h 3235254"/>
                    <a:gd name="connsiteX249" fmla="*/ 3769715 w 6068845"/>
                    <a:gd name="connsiteY249" fmla="*/ 2623184 h 3235254"/>
                    <a:gd name="connsiteX250" fmla="*/ 3897620 w 6068845"/>
                    <a:gd name="connsiteY250" fmla="*/ 2696973 h 3235254"/>
                    <a:gd name="connsiteX251" fmla="*/ 4181570 w 6068845"/>
                    <a:gd name="connsiteY251" fmla="*/ 2767260 h 3235254"/>
                    <a:gd name="connsiteX252" fmla="*/ 4472204 w 6068845"/>
                    <a:gd name="connsiteY252" fmla="*/ 2728233 h 3235254"/>
                    <a:gd name="connsiteX253" fmla="*/ 4728204 w 6068845"/>
                    <a:gd name="connsiteY253" fmla="*/ 2585812 h 3235254"/>
                    <a:gd name="connsiteX254" fmla="*/ 4831534 w 6068845"/>
                    <a:gd name="connsiteY254" fmla="*/ 2481528 h 3235254"/>
                    <a:gd name="connsiteX255" fmla="*/ 4875463 w 6068845"/>
                    <a:gd name="connsiteY255" fmla="*/ 2422382 h 3235254"/>
                    <a:gd name="connsiteX256" fmla="*/ 4895327 w 6068845"/>
                    <a:gd name="connsiteY256" fmla="*/ 2391250 h 3235254"/>
                    <a:gd name="connsiteX257" fmla="*/ 4904750 w 6068845"/>
                    <a:gd name="connsiteY257" fmla="*/ 2375333 h 3235254"/>
                    <a:gd name="connsiteX258" fmla="*/ 4909525 w 6068845"/>
                    <a:gd name="connsiteY258" fmla="*/ 2367120 h 3235254"/>
                    <a:gd name="connsiteX259" fmla="*/ 4915382 w 6068845"/>
                    <a:gd name="connsiteY259" fmla="*/ 2356679 h 3235254"/>
                    <a:gd name="connsiteX260" fmla="*/ 5102878 w 6068845"/>
                    <a:gd name="connsiteY260" fmla="*/ 2023516 h 3235254"/>
                    <a:gd name="connsiteX261" fmla="*/ 5477869 w 6068845"/>
                    <a:gd name="connsiteY261" fmla="*/ 1357189 h 3235254"/>
                    <a:gd name="connsiteX262" fmla="*/ 5524727 w 6068845"/>
                    <a:gd name="connsiteY262" fmla="*/ 1273915 h 3235254"/>
                    <a:gd name="connsiteX263" fmla="*/ 5530584 w 6068845"/>
                    <a:gd name="connsiteY263" fmla="*/ 1263474 h 3235254"/>
                    <a:gd name="connsiteX264" fmla="*/ 5533513 w 6068845"/>
                    <a:gd name="connsiteY264" fmla="*/ 1258253 h 3235254"/>
                    <a:gd name="connsiteX265" fmla="*/ 5535423 w 6068845"/>
                    <a:gd name="connsiteY265" fmla="*/ 1254560 h 3235254"/>
                    <a:gd name="connsiteX266" fmla="*/ 5543254 w 6068845"/>
                    <a:gd name="connsiteY266" fmla="*/ 1239790 h 3235254"/>
                    <a:gd name="connsiteX267" fmla="*/ 5547137 w 6068845"/>
                    <a:gd name="connsiteY267" fmla="*/ 1232405 h 3235254"/>
                    <a:gd name="connsiteX268" fmla="*/ 5550639 w 6068845"/>
                    <a:gd name="connsiteY268" fmla="*/ 1224828 h 3235254"/>
                    <a:gd name="connsiteX269" fmla="*/ 5557770 w 6068845"/>
                    <a:gd name="connsiteY269" fmla="*/ 1209803 h 3235254"/>
                    <a:gd name="connsiteX270" fmla="*/ 5595142 w 6068845"/>
                    <a:gd name="connsiteY270" fmla="*/ 1083108 h 3235254"/>
                    <a:gd name="connsiteX271" fmla="*/ 5597370 w 6068845"/>
                    <a:gd name="connsiteY271" fmla="*/ 1066683 h 3235254"/>
                    <a:gd name="connsiteX272" fmla="*/ 5598579 w 6068845"/>
                    <a:gd name="connsiteY272" fmla="*/ 1058470 h 3235254"/>
                    <a:gd name="connsiteX273" fmla="*/ 5599280 w 6068845"/>
                    <a:gd name="connsiteY273" fmla="*/ 1050193 h 3235254"/>
                    <a:gd name="connsiteX274" fmla="*/ 5600807 w 6068845"/>
                    <a:gd name="connsiteY274" fmla="*/ 1033704 h 3235254"/>
                    <a:gd name="connsiteX275" fmla="*/ 5601444 w 6068845"/>
                    <a:gd name="connsiteY275" fmla="*/ 1017151 h 3235254"/>
                    <a:gd name="connsiteX276" fmla="*/ 5601699 w 6068845"/>
                    <a:gd name="connsiteY276" fmla="*/ 983981 h 3235254"/>
                    <a:gd name="connsiteX277" fmla="*/ 5601381 w 6068845"/>
                    <a:gd name="connsiteY277" fmla="*/ 975704 h 3235254"/>
                    <a:gd name="connsiteX278" fmla="*/ 5600871 w 6068845"/>
                    <a:gd name="connsiteY278" fmla="*/ 967428 h 3235254"/>
                    <a:gd name="connsiteX279" fmla="*/ 5600426 w 6068845"/>
                    <a:gd name="connsiteY279" fmla="*/ 959151 h 3235254"/>
                    <a:gd name="connsiteX280" fmla="*/ 5600171 w 6068845"/>
                    <a:gd name="connsiteY280" fmla="*/ 955013 h 3235254"/>
                    <a:gd name="connsiteX281" fmla="*/ 5599725 w 6068845"/>
                    <a:gd name="connsiteY281" fmla="*/ 950874 h 3235254"/>
                    <a:gd name="connsiteX282" fmla="*/ 5571394 w 6068845"/>
                    <a:gd name="connsiteY282" fmla="*/ 821251 h 3235254"/>
                    <a:gd name="connsiteX283" fmla="*/ 5565791 w 6068845"/>
                    <a:gd name="connsiteY283" fmla="*/ 805589 h 3235254"/>
                    <a:gd name="connsiteX284" fmla="*/ 5559425 w 6068845"/>
                    <a:gd name="connsiteY284" fmla="*/ 790246 h 3235254"/>
                    <a:gd name="connsiteX285" fmla="*/ 5556305 w 6068845"/>
                    <a:gd name="connsiteY285" fmla="*/ 782542 h 3235254"/>
                    <a:gd name="connsiteX286" fmla="*/ 5552740 w 6068845"/>
                    <a:gd name="connsiteY286" fmla="*/ 775030 h 3235254"/>
                    <a:gd name="connsiteX287" fmla="*/ 5545737 w 6068845"/>
                    <a:gd name="connsiteY287" fmla="*/ 760004 h 3235254"/>
                    <a:gd name="connsiteX288" fmla="*/ 5537906 w 6068845"/>
                    <a:gd name="connsiteY288" fmla="*/ 745361 h 3235254"/>
                    <a:gd name="connsiteX289" fmla="*/ 5534086 w 6068845"/>
                    <a:gd name="connsiteY289" fmla="*/ 737976 h 3235254"/>
                    <a:gd name="connsiteX290" fmla="*/ 5529820 w 6068845"/>
                    <a:gd name="connsiteY290" fmla="*/ 730845 h 3235254"/>
                    <a:gd name="connsiteX291" fmla="*/ 5521353 w 6068845"/>
                    <a:gd name="connsiteY291" fmla="*/ 716584 h 3235254"/>
                    <a:gd name="connsiteX292" fmla="*/ 5512249 w 6068845"/>
                    <a:gd name="connsiteY292" fmla="*/ 702769 h 3235254"/>
                    <a:gd name="connsiteX293" fmla="*/ 5493085 w 6068845"/>
                    <a:gd name="connsiteY293" fmla="*/ 675774 h 3235254"/>
                    <a:gd name="connsiteX294" fmla="*/ 5487992 w 6068845"/>
                    <a:gd name="connsiteY294" fmla="*/ 669281 h 3235254"/>
                    <a:gd name="connsiteX295" fmla="*/ 5482771 w 6068845"/>
                    <a:gd name="connsiteY295" fmla="*/ 662850 h 3235254"/>
                    <a:gd name="connsiteX296" fmla="*/ 5477551 w 6068845"/>
                    <a:gd name="connsiteY296" fmla="*/ 656420 h 3235254"/>
                    <a:gd name="connsiteX297" fmla="*/ 5474940 w 6068845"/>
                    <a:gd name="connsiteY297" fmla="*/ 653173 h 3235254"/>
                    <a:gd name="connsiteX298" fmla="*/ 5472139 w 6068845"/>
                    <a:gd name="connsiteY298" fmla="*/ 650117 h 3235254"/>
                    <a:gd name="connsiteX299" fmla="*/ 5449601 w 6068845"/>
                    <a:gd name="connsiteY299" fmla="*/ 625924 h 3235254"/>
                    <a:gd name="connsiteX300" fmla="*/ 5437951 w 6068845"/>
                    <a:gd name="connsiteY300" fmla="*/ 614210 h 3235254"/>
                    <a:gd name="connsiteX301" fmla="*/ 5425663 w 6068845"/>
                    <a:gd name="connsiteY301" fmla="*/ 603068 h 3235254"/>
                    <a:gd name="connsiteX302" fmla="*/ 5316476 w 6068845"/>
                    <a:gd name="connsiteY302" fmla="*/ 527624 h 3235254"/>
                    <a:gd name="connsiteX303" fmla="*/ 5309091 w 6068845"/>
                    <a:gd name="connsiteY303" fmla="*/ 523677 h 3235254"/>
                    <a:gd name="connsiteX304" fmla="*/ 5307245 w 6068845"/>
                    <a:gd name="connsiteY304" fmla="*/ 522658 h 3235254"/>
                    <a:gd name="connsiteX305" fmla="*/ 5305335 w 6068845"/>
                    <a:gd name="connsiteY305" fmla="*/ 521767 h 3235254"/>
                    <a:gd name="connsiteX306" fmla="*/ 5301578 w 6068845"/>
                    <a:gd name="connsiteY306" fmla="*/ 520048 h 3235254"/>
                    <a:gd name="connsiteX307" fmla="*/ 5286489 w 6068845"/>
                    <a:gd name="connsiteY307" fmla="*/ 512981 h 3235254"/>
                    <a:gd name="connsiteX308" fmla="*/ 5282733 w 6068845"/>
                    <a:gd name="connsiteY308" fmla="*/ 511198 h 3235254"/>
                    <a:gd name="connsiteX309" fmla="*/ 5278850 w 6068845"/>
                    <a:gd name="connsiteY309" fmla="*/ 509670 h 3235254"/>
                    <a:gd name="connsiteX310" fmla="*/ 5271146 w 6068845"/>
                    <a:gd name="connsiteY310" fmla="*/ 506551 h 3235254"/>
                    <a:gd name="connsiteX311" fmla="*/ 5263443 w 6068845"/>
                    <a:gd name="connsiteY311" fmla="*/ 503431 h 3235254"/>
                    <a:gd name="connsiteX312" fmla="*/ 5259623 w 6068845"/>
                    <a:gd name="connsiteY312" fmla="*/ 501840 h 3235254"/>
                    <a:gd name="connsiteX313" fmla="*/ 5257713 w 6068845"/>
                    <a:gd name="connsiteY313" fmla="*/ 501012 h 3235254"/>
                    <a:gd name="connsiteX314" fmla="*/ 5255739 w 6068845"/>
                    <a:gd name="connsiteY314" fmla="*/ 500375 h 3235254"/>
                    <a:gd name="connsiteX315" fmla="*/ 5240077 w 6068845"/>
                    <a:gd name="connsiteY315" fmla="*/ 494964 h 3235254"/>
                    <a:gd name="connsiteX316" fmla="*/ 5232246 w 6068845"/>
                    <a:gd name="connsiteY316" fmla="*/ 492226 h 3235254"/>
                    <a:gd name="connsiteX317" fmla="*/ 5224288 w 6068845"/>
                    <a:gd name="connsiteY317" fmla="*/ 489934 h 3235254"/>
                    <a:gd name="connsiteX318" fmla="*/ 5208436 w 6068845"/>
                    <a:gd name="connsiteY318" fmla="*/ 485223 h 3235254"/>
                    <a:gd name="connsiteX319" fmla="*/ 5192328 w 6068845"/>
                    <a:gd name="connsiteY319" fmla="*/ 481339 h 3235254"/>
                    <a:gd name="connsiteX320" fmla="*/ 4929770 w 6068845"/>
                    <a:gd name="connsiteY320" fmla="*/ 486496 h 3235254"/>
                    <a:gd name="connsiteX321" fmla="*/ 4866996 w 6068845"/>
                    <a:gd name="connsiteY321" fmla="*/ 508333 h 3235254"/>
                    <a:gd name="connsiteX322" fmla="*/ 4859292 w 6068845"/>
                    <a:gd name="connsiteY322" fmla="*/ 511453 h 3235254"/>
                    <a:gd name="connsiteX323" fmla="*/ 4855472 w 6068845"/>
                    <a:gd name="connsiteY323" fmla="*/ 513045 h 3235254"/>
                    <a:gd name="connsiteX324" fmla="*/ 4851716 w 6068845"/>
                    <a:gd name="connsiteY324" fmla="*/ 514827 h 3235254"/>
                    <a:gd name="connsiteX325" fmla="*/ 4836691 w 6068845"/>
                    <a:gd name="connsiteY325" fmla="*/ 521894 h 3235254"/>
                    <a:gd name="connsiteX326" fmla="*/ 4832934 w 6068845"/>
                    <a:gd name="connsiteY326" fmla="*/ 523613 h 3235254"/>
                    <a:gd name="connsiteX327" fmla="*/ 4829305 w 6068845"/>
                    <a:gd name="connsiteY327" fmla="*/ 525587 h 3235254"/>
                    <a:gd name="connsiteX328" fmla="*/ 4821984 w 6068845"/>
                    <a:gd name="connsiteY328" fmla="*/ 529534 h 3235254"/>
                    <a:gd name="connsiteX329" fmla="*/ 4814662 w 6068845"/>
                    <a:gd name="connsiteY329" fmla="*/ 533418 h 3235254"/>
                    <a:gd name="connsiteX330" fmla="*/ 4810970 w 6068845"/>
                    <a:gd name="connsiteY330" fmla="*/ 535328 h 3235254"/>
                    <a:gd name="connsiteX331" fmla="*/ 4807404 w 6068845"/>
                    <a:gd name="connsiteY331" fmla="*/ 537429 h 3235254"/>
                    <a:gd name="connsiteX332" fmla="*/ 4779200 w 6068845"/>
                    <a:gd name="connsiteY332" fmla="*/ 554873 h 3235254"/>
                    <a:gd name="connsiteX333" fmla="*/ 4772261 w 6068845"/>
                    <a:gd name="connsiteY333" fmla="*/ 559457 h 3235254"/>
                    <a:gd name="connsiteX334" fmla="*/ 4768760 w 6068845"/>
                    <a:gd name="connsiteY334" fmla="*/ 561749 h 3235254"/>
                    <a:gd name="connsiteX335" fmla="*/ 4767040 w 6068845"/>
                    <a:gd name="connsiteY335" fmla="*/ 562895 h 3235254"/>
                    <a:gd name="connsiteX336" fmla="*/ 4765385 w 6068845"/>
                    <a:gd name="connsiteY336" fmla="*/ 564105 h 3235254"/>
                    <a:gd name="connsiteX337" fmla="*/ 4752079 w 6068845"/>
                    <a:gd name="connsiteY337" fmla="*/ 573909 h 3235254"/>
                    <a:gd name="connsiteX338" fmla="*/ 4745394 w 6068845"/>
                    <a:gd name="connsiteY338" fmla="*/ 578811 h 3235254"/>
                    <a:gd name="connsiteX339" fmla="*/ 4739027 w 6068845"/>
                    <a:gd name="connsiteY339" fmla="*/ 584096 h 3235254"/>
                    <a:gd name="connsiteX340" fmla="*/ 4726167 w 6068845"/>
                    <a:gd name="connsiteY340" fmla="*/ 594473 h 3235254"/>
                    <a:gd name="connsiteX341" fmla="*/ 4713879 w 6068845"/>
                    <a:gd name="connsiteY341" fmla="*/ 605551 h 3235254"/>
                    <a:gd name="connsiteX342" fmla="*/ 4707704 w 6068845"/>
                    <a:gd name="connsiteY342" fmla="*/ 611026 h 3235254"/>
                    <a:gd name="connsiteX343" fmla="*/ 4701847 w 6068845"/>
                    <a:gd name="connsiteY343" fmla="*/ 616820 h 3235254"/>
                    <a:gd name="connsiteX344" fmla="*/ 4690068 w 6068845"/>
                    <a:gd name="connsiteY344" fmla="*/ 628471 h 3235254"/>
                    <a:gd name="connsiteX345" fmla="*/ 4684402 w 6068845"/>
                    <a:gd name="connsiteY345" fmla="*/ 634519 h 3235254"/>
                    <a:gd name="connsiteX346" fmla="*/ 4678863 w 6068845"/>
                    <a:gd name="connsiteY346" fmla="*/ 640631 h 3235254"/>
                    <a:gd name="connsiteX347" fmla="*/ 4673261 w 6068845"/>
                    <a:gd name="connsiteY347" fmla="*/ 646743 h 3235254"/>
                    <a:gd name="connsiteX348" fmla="*/ 4670460 w 6068845"/>
                    <a:gd name="connsiteY348" fmla="*/ 649799 h 3235254"/>
                    <a:gd name="connsiteX349" fmla="*/ 4667849 w 6068845"/>
                    <a:gd name="connsiteY349" fmla="*/ 653046 h 3235254"/>
                    <a:gd name="connsiteX350" fmla="*/ 4657344 w 6068845"/>
                    <a:gd name="connsiteY350" fmla="*/ 665843 h 3235254"/>
                    <a:gd name="connsiteX351" fmla="*/ 4647285 w 6068845"/>
                    <a:gd name="connsiteY351" fmla="*/ 679021 h 3235254"/>
                    <a:gd name="connsiteX352" fmla="*/ 4637353 w 6068845"/>
                    <a:gd name="connsiteY352" fmla="*/ 692328 h 3235254"/>
                    <a:gd name="connsiteX353" fmla="*/ 4628185 w 6068845"/>
                    <a:gd name="connsiteY353" fmla="*/ 706207 h 3235254"/>
                    <a:gd name="connsiteX354" fmla="*/ 4623538 w 6068845"/>
                    <a:gd name="connsiteY354" fmla="*/ 713083 h 3235254"/>
                    <a:gd name="connsiteX355" fmla="*/ 4619272 w 6068845"/>
                    <a:gd name="connsiteY355" fmla="*/ 720277 h 3235254"/>
                    <a:gd name="connsiteX356" fmla="*/ 4610677 w 6068845"/>
                    <a:gd name="connsiteY356" fmla="*/ 734602 h 3235254"/>
                    <a:gd name="connsiteX357" fmla="*/ 4608512 w 6068845"/>
                    <a:gd name="connsiteY357" fmla="*/ 738167 h 3235254"/>
                    <a:gd name="connsiteX358" fmla="*/ 4606603 w 6068845"/>
                    <a:gd name="connsiteY358" fmla="*/ 741860 h 3235254"/>
                    <a:gd name="connsiteX359" fmla="*/ 4602719 w 6068845"/>
                    <a:gd name="connsiteY359" fmla="*/ 749245 h 3235254"/>
                    <a:gd name="connsiteX360" fmla="*/ 4598772 w 6068845"/>
                    <a:gd name="connsiteY360" fmla="*/ 756630 h 3235254"/>
                    <a:gd name="connsiteX361" fmla="*/ 4596798 w 6068845"/>
                    <a:gd name="connsiteY361" fmla="*/ 760323 h 3235254"/>
                    <a:gd name="connsiteX362" fmla="*/ 4595015 w 6068845"/>
                    <a:gd name="connsiteY362" fmla="*/ 764079 h 3235254"/>
                    <a:gd name="connsiteX363" fmla="*/ 4587821 w 6068845"/>
                    <a:gd name="connsiteY363" fmla="*/ 779104 h 3235254"/>
                    <a:gd name="connsiteX364" fmla="*/ 4584511 w 6068845"/>
                    <a:gd name="connsiteY364" fmla="*/ 786744 h 3235254"/>
                    <a:gd name="connsiteX365" fmla="*/ 4581327 w 6068845"/>
                    <a:gd name="connsiteY365" fmla="*/ 794384 h 3235254"/>
                    <a:gd name="connsiteX366" fmla="*/ 4575152 w 6068845"/>
                    <a:gd name="connsiteY366" fmla="*/ 809791 h 3235254"/>
                    <a:gd name="connsiteX367" fmla="*/ 4569422 w 6068845"/>
                    <a:gd name="connsiteY367" fmla="*/ 825325 h 3235254"/>
                    <a:gd name="connsiteX368" fmla="*/ 4564392 w 6068845"/>
                    <a:gd name="connsiteY368" fmla="*/ 841114 h 3235254"/>
                    <a:gd name="connsiteX369" fmla="*/ 4561846 w 6068845"/>
                    <a:gd name="connsiteY369" fmla="*/ 849009 h 3235254"/>
                    <a:gd name="connsiteX370" fmla="*/ 4559745 w 6068845"/>
                    <a:gd name="connsiteY370" fmla="*/ 857031 h 3235254"/>
                    <a:gd name="connsiteX371" fmla="*/ 4555415 w 6068845"/>
                    <a:gd name="connsiteY371" fmla="*/ 873011 h 3235254"/>
                    <a:gd name="connsiteX372" fmla="*/ 4551914 w 6068845"/>
                    <a:gd name="connsiteY372" fmla="*/ 889182 h 3235254"/>
                    <a:gd name="connsiteX373" fmla="*/ 4550195 w 6068845"/>
                    <a:gd name="connsiteY373" fmla="*/ 897268 h 3235254"/>
                    <a:gd name="connsiteX374" fmla="*/ 4548794 w 6068845"/>
                    <a:gd name="connsiteY374" fmla="*/ 905417 h 3235254"/>
                    <a:gd name="connsiteX375" fmla="*/ 4547330 w 6068845"/>
                    <a:gd name="connsiteY375" fmla="*/ 913566 h 3235254"/>
                    <a:gd name="connsiteX376" fmla="*/ 4546056 w 6068845"/>
                    <a:gd name="connsiteY376" fmla="*/ 921715 h 3235254"/>
                    <a:gd name="connsiteX377" fmla="*/ 4543955 w 6068845"/>
                    <a:gd name="connsiteY377" fmla="*/ 938141 h 3235254"/>
                    <a:gd name="connsiteX378" fmla="*/ 4543446 w 6068845"/>
                    <a:gd name="connsiteY378" fmla="*/ 942216 h 3235254"/>
                    <a:gd name="connsiteX379" fmla="*/ 4543128 w 6068845"/>
                    <a:gd name="connsiteY379" fmla="*/ 946354 h 3235254"/>
                    <a:gd name="connsiteX380" fmla="*/ 4542491 w 6068845"/>
                    <a:gd name="connsiteY380" fmla="*/ 954631 h 3235254"/>
                    <a:gd name="connsiteX381" fmla="*/ 4541345 w 6068845"/>
                    <a:gd name="connsiteY381" fmla="*/ 971120 h 3235254"/>
                    <a:gd name="connsiteX382" fmla="*/ 4540645 w 6068845"/>
                    <a:gd name="connsiteY382" fmla="*/ 987673 h 3235254"/>
                    <a:gd name="connsiteX383" fmla="*/ 4540772 w 6068845"/>
                    <a:gd name="connsiteY383" fmla="*/ 1004226 h 3235254"/>
                    <a:gd name="connsiteX384" fmla="*/ 4540772 w 6068845"/>
                    <a:gd name="connsiteY384" fmla="*/ 1012503 h 3235254"/>
                    <a:gd name="connsiteX385" fmla="*/ 4541218 w 6068845"/>
                    <a:gd name="connsiteY385" fmla="*/ 1020779 h 3235254"/>
                    <a:gd name="connsiteX386" fmla="*/ 4541600 w 6068845"/>
                    <a:gd name="connsiteY386" fmla="*/ 1029056 h 3235254"/>
                    <a:gd name="connsiteX387" fmla="*/ 4542109 w 6068845"/>
                    <a:gd name="connsiteY387" fmla="*/ 1037333 h 3235254"/>
                    <a:gd name="connsiteX388" fmla="*/ 4543637 w 6068845"/>
                    <a:gd name="connsiteY388" fmla="*/ 1053886 h 3235254"/>
                    <a:gd name="connsiteX389" fmla="*/ 4544019 w 6068845"/>
                    <a:gd name="connsiteY389" fmla="*/ 1058024 h 3235254"/>
                    <a:gd name="connsiteX390" fmla="*/ 4544592 w 6068845"/>
                    <a:gd name="connsiteY390" fmla="*/ 1062162 h 3235254"/>
                    <a:gd name="connsiteX391" fmla="*/ 4545738 w 6068845"/>
                    <a:gd name="connsiteY391" fmla="*/ 1070375 h 3235254"/>
                    <a:gd name="connsiteX392" fmla="*/ 4546820 w 6068845"/>
                    <a:gd name="connsiteY392" fmla="*/ 1078588 h 3235254"/>
                    <a:gd name="connsiteX393" fmla="*/ 4548221 w 6068845"/>
                    <a:gd name="connsiteY393" fmla="*/ 1086801 h 3235254"/>
                    <a:gd name="connsiteX394" fmla="*/ 4551150 w 6068845"/>
                    <a:gd name="connsiteY394" fmla="*/ 1103163 h 3235254"/>
                    <a:gd name="connsiteX395" fmla="*/ 4093583 w 6068845"/>
                    <a:gd name="connsiteY395" fmla="*/ 1196051 h 323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</a:cxnLst>
                  <a:rect l="l" t="t" r="r" b="b"/>
                  <a:pathLst>
                    <a:path w="6068845" h="3235254">
                      <a:moveTo>
                        <a:pt x="4093393" y="1195606"/>
                      </a:moveTo>
                      <a:lnTo>
                        <a:pt x="4087790" y="1164983"/>
                      </a:lnTo>
                      <a:cubicBezTo>
                        <a:pt x="4086899" y="1159889"/>
                        <a:pt x="4085880" y="1154796"/>
                        <a:pt x="4085179" y="1149639"/>
                      </a:cubicBezTo>
                      <a:lnTo>
                        <a:pt x="4083015" y="1134232"/>
                      </a:lnTo>
                      <a:lnTo>
                        <a:pt x="4080914" y="1118761"/>
                      </a:lnTo>
                      <a:lnTo>
                        <a:pt x="4079895" y="1111058"/>
                      </a:lnTo>
                      <a:cubicBezTo>
                        <a:pt x="4079577" y="1108511"/>
                        <a:pt x="4079386" y="1105901"/>
                        <a:pt x="4079132" y="1103290"/>
                      </a:cubicBezTo>
                      <a:lnTo>
                        <a:pt x="4076266" y="1072221"/>
                      </a:lnTo>
                      <a:cubicBezTo>
                        <a:pt x="4075757" y="1067065"/>
                        <a:pt x="4075566" y="1061844"/>
                        <a:pt x="4075248" y="1056687"/>
                      </a:cubicBezTo>
                      <a:lnTo>
                        <a:pt x="4074484" y="1041089"/>
                      </a:lnTo>
                      <a:lnTo>
                        <a:pt x="4073783" y="1025491"/>
                      </a:lnTo>
                      <a:cubicBezTo>
                        <a:pt x="4073593" y="1020270"/>
                        <a:pt x="4073656" y="1015113"/>
                        <a:pt x="4073593" y="1009893"/>
                      </a:cubicBezTo>
                      <a:cubicBezTo>
                        <a:pt x="4073593" y="999515"/>
                        <a:pt x="4073465" y="989074"/>
                        <a:pt x="4073593" y="978696"/>
                      </a:cubicBezTo>
                      <a:lnTo>
                        <a:pt x="4074802" y="947500"/>
                      </a:lnTo>
                      <a:cubicBezTo>
                        <a:pt x="4075057" y="937123"/>
                        <a:pt x="4076012" y="926745"/>
                        <a:pt x="4076903" y="916367"/>
                      </a:cubicBezTo>
                      <a:lnTo>
                        <a:pt x="4078240" y="900833"/>
                      </a:lnTo>
                      <a:lnTo>
                        <a:pt x="4078940" y="893066"/>
                      </a:lnTo>
                      <a:cubicBezTo>
                        <a:pt x="4079195" y="890455"/>
                        <a:pt x="4079577" y="887909"/>
                        <a:pt x="4079895" y="885299"/>
                      </a:cubicBezTo>
                      <a:lnTo>
                        <a:pt x="4083843" y="854293"/>
                      </a:lnTo>
                      <a:cubicBezTo>
                        <a:pt x="4084479" y="849136"/>
                        <a:pt x="4085371" y="843980"/>
                        <a:pt x="4086262" y="838886"/>
                      </a:cubicBezTo>
                      <a:lnTo>
                        <a:pt x="4088936" y="823479"/>
                      </a:lnTo>
                      <a:lnTo>
                        <a:pt x="4091673" y="808072"/>
                      </a:lnTo>
                      <a:cubicBezTo>
                        <a:pt x="4092565" y="802915"/>
                        <a:pt x="4093775" y="797886"/>
                        <a:pt x="4094857" y="792792"/>
                      </a:cubicBezTo>
                      <a:lnTo>
                        <a:pt x="4101605" y="762296"/>
                      </a:lnTo>
                      <a:cubicBezTo>
                        <a:pt x="4104216" y="752237"/>
                        <a:pt x="4106890" y="742178"/>
                        <a:pt x="4109627" y="732119"/>
                      </a:cubicBezTo>
                      <a:cubicBezTo>
                        <a:pt x="4111028" y="727089"/>
                        <a:pt x="4112301" y="722060"/>
                        <a:pt x="4113766" y="717030"/>
                      </a:cubicBezTo>
                      <a:lnTo>
                        <a:pt x="4118413" y="702132"/>
                      </a:lnTo>
                      <a:cubicBezTo>
                        <a:pt x="4121596" y="692200"/>
                        <a:pt x="4124652" y="682268"/>
                        <a:pt x="4128027" y="672400"/>
                      </a:cubicBezTo>
                      <a:lnTo>
                        <a:pt x="4138786" y="643114"/>
                      </a:lnTo>
                      <a:cubicBezTo>
                        <a:pt x="4142288" y="633309"/>
                        <a:pt x="4146363" y="623760"/>
                        <a:pt x="4150374" y="614146"/>
                      </a:cubicBezTo>
                      <a:lnTo>
                        <a:pt x="4156421" y="599758"/>
                      </a:lnTo>
                      <a:cubicBezTo>
                        <a:pt x="4158459" y="594983"/>
                        <a:pt x="4160432" y="590144"/>
                        <a:pt x="4162725" y="585496"/>
                      </a:cubicBezTo>
                      <a:lnTo>
                        <a:pt x="4176094" y="557356"/>
                      </a:lnTo>
                      <a:lnTo>
                        <a:pt x="4179468" y="550353"/>
                      </a:lnTo>
                      <a:cubicBezTo>
                        <a:pt x="4180615" y="547997"/>
                        <a:pt x="4181888" y="545769"/>
                        <a:pt x="4183034" y="543477"/>
                      </a:cubicBezTo>
                      <a:lnTo>
                        <a:pt x="4190292" y="529725"/>
                      </a:lnTo>
                      <a:lnTo>
                        <a:pt x="4197614" y="516037"/>
                      </a:lnTo>
                      <a:lnTo>
                        <a:pt x="4201306" y="509225"/>
                      </a:lnTo>
                      <a:cubicBezTo>
                        <a:pt x="4202579" y="506933"/>
                        <a:pt x="4203916" y="504768"/>
                        <a:pt x="4205190" y="502540"/>
                      </a:cubicBezTo>
                      <a:lnTo>
                        <a:pt x="4221106" y="475864"/>
                      </a:lnTo>
                      <a:cubicBezTo>
                        <a:pt x="4223780" y="471471"/>
                        <a:pt x="4226391" y="466951"/>
                        <a:pt x="4229192" y="462621"/>
                      </a:cubicBezTo>
                      <a:lnTo>
                        <a:pt x="4237787" y="449634"/>
                      </a:lnTo>
                      <a:lnTo>
                        <a:pt x="4255104" y="423785"/>
                      </a:lnTo>
                      <a:cubicBezTo>
                        <a:pt x="4261152" y="415318"/>
                        <a:pt x="4267391" y="407041"/>
                        <a:pt x="4273567" y="398637"/>
                      </a:cubicBezTo>
                      <a:cubicBezTo>
                        <a:pt x="4279806" y="390297"/>
                        <a:pt x="4285854" y="381893"/>
                        <a:pt x="4292603" y="373935"/>
                      </a:cubicBezTo>
                      <a:lnTo>
                        <a:pt x="4312467" y="349869"/>
                      </a:lnTo>
                      <a:lnTo>
                        <a:pt x="4317433" y="343885"/>
                      </a:lnTo>
                      <a:cubicBezTo>
                        <a:pt x="4319151" y="341911"/>
                        <a:pt x="4320934" y="340001"/>
                        <a:pt x="4322653" y="338091"/>
                      </a:cubicBezTo>
                      <a:lnTo>
                        <a:pt x="4333158" y="326504"/>
                      </a:lnTo>
                      <a:lnTo>
                        <a:pt x="4343727" y="314980"/>
                      </a:lnTo>
                      <a:cubicBezTo>
                        <a:pt x="4347292" y="311160"/>
                        <a:pt x="4350666" y="307213"/>
                        <a:pt x="4354422" y="303584"/>
                      </a:cubicBezTo>
                      <a:lnTo>
                        <a:pt x="4376578" y="281556"/>
                      </a:lnTo>
                      <a:cubicBezTo>
                        <a:pt x="4380334" y="277927"/>
                        <a:pt x="4383963" y="274171"/>
                        <a:pt x="4387783" y="270669"/>
                      </a:cubicBezTo>
                      <a:lnTo>
                        <a:pt x="4399371" y="260164"/>
                      </a:lnTo>
                      <a:lnTo>
                        <a:pt x="4422672" y="239345"/>
                      </a:lnTo>
                      <a:lnTo>
                        <a:pt x="4446865" y="219609"/>
                      </a:lnTo>
                      <a:lnTo>
                        <a:pt x="4459025" y="209805"/>
                      </a:lnTo>
                      <a:cubicBezTo>
                        <a:pt x="4463100" y="206558"/>
                        <a:pt x="4467366" y="203565"/>
                        <a:pt x="4471504" y="200446"/>
                      </a:cubicBezTo>
                      <a:lnTo>
                        <a:pt x="4496715" y="181982"/>
                      </a:lnTo>
                      <a:lnTo>
                        <a:pt x="4499899" y="179691"/>
                      </a:lnTo>
                      <a:lnTo>
                        <a:pt x="4503146" y="177526"/>
                      </a:lnTo>
                      <a:lnTo>
                        <a:pt x="4509640" y="173197"/>
                      </a:lnTo>
                      <a:lnTo>
                        <a:pt x="4522627" y="164538"/>
                      </a:lnTo>
                      <a:cubicBezTo>
                        <a:pt x="4539817" y="152760"/>
                        <a:pt x="4557898" y="142446"/>
                        <a:pt x="4575788" y="131814"/>
                      </a:cubicBezTo>
                      <a:cubicBezTo>
                        <a:pt x="4578017" y="130541"/>
                        <a:pt x="4580245" y="129140"/>
                        <a:pt x="4582537" y="127866"/>
                      </a:cubicBezTo>
                      <a:lnTo>
                        <a:pt x="4589413" y="124174"/>
                      </a:lnTo>
                      <a:lnTo>
                        <a:pt x="4603165" y="116852"/>
                      </a:lnTo>
                      <a:lnTo>
                        <a:pt x="4616980" y="109594"/>
                      </a:lnTo>
                      <a:lnTo>
                        <a:pt x="4623856" y="105965"/>
                      </a:lnTo>
                      <a:lnTo>
                        <a:pt x="4630859" y="102591"/>
                      </a:lnTo>
                      <a:lnTo>
                        <a:pt x="4659063" y="89285"/>
                      </a:lnTo>
                      <a:lnTo>
                        <a:pt x="4666130" y="85974"/>
                      </a:lnTo>
                      <a:cubicBezTo>
                        <a:pt x="4668486" y="84892"/>
                        <a:pt x="4670905" y="83937"/>
                        <a:pt x="4673324" y="82918"/>
                      </a:cubicBezTo>
                      <a:lnTo>
                        <a:pt x="4687713" y="76934"/>
                      </a:lnTo>
                      <a:cubicBezTo>
                        <a:pt x="4725912" y="60635"/>
                        <a:pt x="4765513" y="47711"/>
                        <a:pt x="4805367" y="36188"/>
                      </a:cubicBezTo>
                      <a:lnTo>
                        <a:pt x="4835545" y="28484"/>
                      </a:lnTo>
                      <a:cubicBezTo>
                        <a:pt x="4840574" y="27275"/>
                        <a:pt x="4845604" y="25874"/>
                        <a:pt x="4850697" y="24792"/>
                      </a:cubicBezTo>
                      <a:lnTo>
                        <a:pt x="4865977" y="21608"/>
                      </a:lnTo>
                      <a:cubicBezTo>
                        <a:pt x="4876164" y="19507"/>
                        <a:pt x="4886350" y="17406"/>
                        <a:pt x="4896536" y="15496"/>
                      </a:cubicBezTo>
                      <a:lnTo>
                        <a:pt x="4927351" y="10658"/>
                      </a:lnTo>
                      <a:lnTo>
                        <a:pt x="4942758" y="8302"/>
                      </a:lnTo>
                      <a:lnTo>
                        <a:pt x="4958229" y="6583"/>
                      </a:lnTo>
                      <a:lnTo>
                        <a:pt x="4989234" y="3336"/>
                      </a:lnTo>
                      <a:cubicBezTo>
                        <a:pt x="4999611" y="2572"/>
                        <a:pt x="5009989" y="1999"/>
                        <a:pt x="5020367" y="1426"/>
                      </a:cubicBezTo>
                      <a:lnTo>
                        <a:pt x="5035965" y="599"/>
                      </a:lnTo>
                      <a:cubicBezTo>
                        <a:pt x="5041185" y="344"/>
                        <a:pt x="5046342" y="408"/>
                        <a:pt x="5051563" y="280"/>
                      </a:cubicBezTo>
                      <a:lnTo>
                        <a:pt x="5082759" y="26"/>
                      </a:lnTo>
                      <a:cubicBezTo>
                        <a:pt x="5087980" y="-102"/>
                        <a:pt x="5093137" y="280"/>
                        <a:pt x="5098357" y="408"/>
                      </a:cubicBezTo>
                      <a:lnTo>
                        <a:pt x="5113955" y="981"/>
                      </a:lnTo>
                      <a:cubicBezTo>
                        <a:pt x="5134774" y="1490"/>
                        <a:pt x="5155466" y="3655"/>
                        <a:pt x="5176221" y="5501"/>
                      </a:cubicBezTo>
                      <a:lnTo>
                        <a:pt x="5183988" y="6265"/>
                      </a:lnTo>
                      <a:lnTo>
                        <a:pt x="5191755" y="7284"/>
                      </a:lnTo>
                      <a:lnTo>
                        <a:pt x="5207226" y="9385"/>
                      </a:lnTo>
                      <a:lnTo>
                        <a:pt x="5222697" y="11549"/>
                      </a:lnTo>
                      <a:lnTo>
                        <a:pt x="5230400" y="12631"/>
                      </a:lnTo>
                      <a:cubicBezTo>
                        <a:pt x="5232947" y="13013"/>
                        <a:pt x="5235557" y="13523"/>
                        <a:pt x="5238104" y="13968"/>
                      </a:cubicBezTo>
                      <a:cubicBezTo>
                        <a:pt x="5258541" y="17852"/>
                        <a:pt x="5279168" y="21290"/>
                        <a:pt x="5299350" y="26447"/>
                      </a:cubicBezTo>
                      <a:cubicBezTo>
                        <a:pt x="5309473" y="28930"/>
                        <a:pt x="5319596" y="31286"/>
                        <a:pt x="5329719" y="33896"/>
                      </a:cubicBezTo>
                      <a:lnTo>
                        <a:pt x="5359705" y="42682"/>
                      </a:lnTo>
                      <a:lnTo>
                        <a:pt x="5374667" y="47138"/>
                      </a:lnTo>
                      <a:cubicBezTo>
                        <a:pt x="5379633" y="48730"/>
                        <a:pt x="5384535" y="50513"/>
                        <a:pt x="5389437" y="52168"/>
                      </a:cubicBezTo>
                      <a:lnTo>
                        <a:pt x="5418915" y="62482"/>
                      </a:lnTo>
                      <a:lnTo>
                        <a:pt x="5422607" y="63819"/>
                      </a:lnTo>
                      <a:lnTo>
                        <a:pt x="5426236" y="65283"/>
                      </a:lnTo>
                      <a:lnTo>
                        <a:pt x="5433494" y="68212"/>
                      </a:lnTo>
                      <a:lnTo>
                        <a:pt x="5447946" y="74069"/>
                      </a:lnTo>
                      <a:lnTo>
                        <a:pt x="5462398" y="79990"/>
                      </a:lnTo>
                      <a:lnTo>
                        <a:pt x="5469592" y="82982"/>
                      </a:lnTo>
                      <a:lnTo>
                        <a:pt x="5476659" y="86229"/>
                      </a:lnTo>
                      <a:lnTo>
                        <a:pt x="5504863" y="99408"/>
                      </a:lnTo>
                      <a:lnTo>
                        <a:pt x="5511930" y="102719"/>
                      </a:lnTo>
                      <a:lnTo>
                        <a:pt x="5515432" y="104374"/>
                      </a:lnTo>
                      <a:lnTo>
                        <a:pt x="5518870" y="106156"/>
                      </a:lnTo>
                      <a:lnTo>
                        <a:pt x="5532622" y="113414"/>
                      </a:lnTo>
                      <a:lnTo>
                        <a:pt x="5560062" y="128057"/>
                      </a:lnTo>
                      <a:cubicBezTo>
                        <a:pt x="5569038" y="133278"/>
                        <a:pt x="5577888" y="138562"/>
                        <a:pt x="5586801" y="143910"/>
                      </a:cubicBezTo>
                      <a:cubicBezTo>
                        <a:pt x="5604755" y="154224"/>
                        <a:pt x="5621818" y="166066"/>
                        <a:pt x="5639134" y="177589"/>
                      </a:cubicBezTo>
                      <a:lnTo>
                        <a:pt x="5645565" y="181919"/>
                      </a:lnTo>
                      <a:cubicBezTo>
                        <a:pt x="5647730" y="183383"/>
                        <a:pt x="5649767" y="184975"/>
                        <a:pt x="5651868" y="186503"/>
                      </a:cubicBezTo>
                      <a:lnTo>
                        <a:pt x="5664410" y="195798"/>
                      </a:lnTo>
                      <a:cubicBezTo>
                        <a:pt x="5672750" y="202037"/>
                        <a:pt x="5681154" y="208149"/>
                        <a:pt x="5689303" y="214579"/>
                      </a:cubicBezTo>
                      <a:lnTo>
                        <a:pt x="5713432" y="234379"/>
                      </a:lnTo>
                      <a:lnTo>
                        <a:pt x="5725465" y="244375"/>
                      </a:lnTo>
                      <a:lnTo>
                        <a:pt x="5737052" y="254880"/>
                      </a:lnTo>
                      <a:lnTo>
                        <a:pt x="5760099" y="275953"/>
                      </a:lnTo>
                      <a:cubicBezTo>
                        <a:pt x="5767612" y="283147"/>
                        <a:pt x="5774870" y="290660"/>
                        <a:pt x="5782255" y="297982"/>
                      </a:cubicBezTo>
                      <a:cubicBezTo>
                        <a:pt x="5797153" y="312561"/>
                        <a:pt x="5810841" y="328287"/>
                        <a:pt x="5824784" y="343757"/>
                      </a:cubicBezTo>
                      <a:lnTo>
                        <a:pt x="5829941" y="349615"/>
                      </a:lnTo>
                      <a:lnTo>
                        <a:pt x="5834907" y="355663"/>
                      </a:lnTo>
                      <a:lnTo>
                        <a:pt x="5844775" y="367759"/>
                      </a:lnTo>
                      <a:lnTo>
                        <a:pt x="5854580" y="379919"/>
                      </a:lnTo>
                      <a:cubicBezTo>
                        <a:pt x="5857890" y="383994"/>
                        <a:pt x="5861137" y="388005"/>
                        <a:pt x="5864193" y="392207"/>
                      </a:cubicBezTo>
                      <a:cubicBezTo>
                        <a:pt x="5876481" y="409015"/>
                        <a:pt x="5889150" y="425568"/>
                        <a:pt x="5900419" y="443076"/>
                      </a:cubicBezTo>
                      <a:cubicBezTo>
                        <a:pt x="5906149" y="451798"/>
                        <a:pt x="5912006" y="460393"/>
                        <a:pt x="5917481" y="469243"/>
                      </a:cubicBezTo>
                      <a:lnTo>
                        <a:pt x="5933461" y="496046"/>
                      </a:lnTo>
                      <a:cubicBezTo>
                        <a:pt x="5936072" y="500566"/>
                        <a:pt x="5938809" y="504959"/>
                        <a:pt x="5941356" y="509543"/>
                      </a:cubicBezTo>
                      <a:lnTo>
                        <a:pt x="5948741" y="523295"/>
                      </a:lnTo>
                      <a:lnTo>
                        <a:pt x="5963321" y="550862"/>
                      </a:lnTo>
                      <a:lnTo>
                        <a:pt x="5976627" y="579066"/>
                      </a:lnTo>
                      <a:lnTo>
                        <a:pt x="5983185" y="593200"/>
                      </a:lnTo>
                      <a:cubicBezTo>
                        <a:pt x="5985285" y="597975"/>
                        <a:pt x="5987195" y="602750"/>
                        <a:pt x="5989233" y="607588"/>
                      </a:cubicBezTo>
                      <a:lnTo>
                        <a:pt x="6001075" y="636429"/>
                      </a:lnTo>
                      <a:cubicBezTo>
                        <a:pt x="6004767" y="646106"/>
                        <a:pt x="6008205" y="655911"/>
                        <a:pt x="6011707" y="665715"/>
                      </a:cubicBezTo>
                      <a:cubicBezTo>
                        <a:pt x="6039720" y="743961"/>
                        <a:pt x="6056973" y="825835"/>
                        <a:pt x="6064741" y="908600"/>
                      </a:cubicBezTo>
                      <a:lnTo>
                        <a:pt x="6065504" y="916367"/>
                      </a:lnTo>
                      <a:cubicBezTo>
                        <a:pt x="6065759" y="918978"/>
                        <a:pt x="6065823" y="921524"/>
                        <a:pt x="6066014" y="924135"/>
                      </a:cubicBezTo>
                      <a:lnTo>
                        <a:pt x="6066969" y="939733"/>
                      </a:lnTo>
                      <a:lnTo>
                        <a:pt x="6067860" y="955331"/>
                      </a:lnTo>
                      <a:cubicBezTo>
                        <a:pt x="6068115" y="960552"/>
                        <a:pt x="6068497" y="965708"/>
                        <a:pt x="6068497" y="970929"/>
                      </a:cubicBezTo>
                      <a:cubicBezTo>
                        <a:pt x="6068688" y="991748"/>
                        <a:pt x="6069324" y="1012503"/>
                        <a:pt x="6068178" y="1033322"/>
                      </a:cubicBezTo>
                      <a:cubicBezTo>
                        <a:pt x="6067733" y="1043699"/>
                        <a:pt x="6067414" y="1054140"/>
                        <a:pt x="6066777" y="1064518"/>
                      </a:cubicBezTo>
                      <a:lnTo>
                        <a:pt x="6064104" y="1095650"/>
                      </a:lnTo>
                      <a:cubicBezTo>
                        <a:pt x="6063594" y="1100807"/>
                        <a:pt x="6063212" y="1106028"/>
                        <a:pt x="6062639" y="1111185"/>
                      </a:cubicBezTo>
                      <a:lnTo>
                        <a:pt x="6060538" y="1126656"/>
                      </a:lnTo>
                      <a:lnTo>
                        <a:pt x="6056209" y="1157597"/>
                      </a:lnTo>
                      <a:cubicBezTo>
                        <a:pt x="6042585" y="1239790"/>
                        <a:pt x="6018837" y="1320391"/>
                        <a:pt x="5985731" y="1396662"/>
                      </a:cubicBezTo>
                      <a:lnTo>
                        <a:pt x="5972616" y="1424930"/>
                      </a:lnTo>
                      <a:lnTo>
                        <a:pt x="5965995" y="1439000"/>
                      </a:lnTo>
                      <a:cubicBezTo>
                        <a:pt x="5963830" y="1443711"/>
                        <a:pt x="5961284" y="1448232"/>
                        <a:pt x="5958928" y="1452816"/>
                      </a:cubicBezTo>
                      <a:lnTo>
                        <a:pt x="5944348" y="1480256"/>
                      </a:lnTo>
                      <a:lnTo>
                        <a:pt x="5940656" y="1487131"/>
                      </a:lnTo>
                      <a:lnTo>
                        <a:pt x="5937727" y="1492352"/>
                      </a:lnTo>
                      <a:lnTo>
                        <a:pt x="5931870" y="1502793"/>
                      </a:lnTo>
                      <a:lnTo>
                        <a:pt x="5885012" y="1586068"/>
                      </a:lnTo>
                      <a:lnTo>
                        <a:pt x="5510020" y="2252394"/>
                      </a:lnTo>
                      <a:lnTo>
                        <a:pt x="5322525" y="2585558"/>
                      </a:lnTo>
                      <a:lnTo>
                        <a:pt x="5316667" y="2595999"/>
                      </a:lnTo>
                      <a:lnTo>
                        <a:pt x="5309473" y="2608477"/>
                      </a:lnTo>
                      <a:cubicBezTo>
                        <a:pt x="5304571" y="2616945"/>
                        <a:pt x="5299732" y="2625412"/>
                        <a:pt x="5294575" y="2633689"/>
                      </a:cubicBezTo>
                      <a:cubicBezTo>
                        <a:pt x="5284453" y="2650369"/>
                        <a:pt x="5273884" y="2666795"/>
                        <a:pt x="5262997" y="2683094"/>
                      </a:cubicBezTo>
                      <a:cubicBezTo>
                        <a:pt x="5241223" y="2715563"/>
                        <a:pt x="5217794" y="2747014"/>
                        <a:pt x="5192964" y="2777319"/>
                      </a:cubicBezTo>
                      <a:cubicBezTo>
                        <a:pt x="5143305" y="2837929"/>
                        <a:pt x="5087853" y="2893955"/>
                        <a:pt x="5027625" y="2944187"/>
                      </a:cubicBezTo>
                      <a:cubicBezTo>
                        <a:pt x="4907233" y="3044779"/>
                        <a:pt x="4767932" y="3122069"/>
                        <a:pt x="4619399" y="3171347"/>
                      </a:cubicBezTo>
                      <a:cubicBezTo>
                        <a:pt x="4470931" y="3220624"/>
                        <a:pt x="4313167" y="3241952"/>
                        <a:pt x="4156613" y="3233421"/>
                      </a:cubicBezTo>
                      <a:cubicBezTo>
                        <a:pt x="4000122" y="3225017"/>
                        <a:pt x="3844905" y="3186690"/>
                        <a:pt x="3702803" y="3121114"/>
                      </a:cubicBezTo>
                      <a:cubicBezTo>
                        <a:pt x="3631752" y="3088390"/>
                        <a:pt x="3564011" y="3049299"/>
                        <a:pt x="3500091" y="3004096"/>
                      </a:cubicBezTo>
                      <a:cubicBezTo>
                        <a:pt x="3436170" y="2958894"/>
                        <a:pt x="3376515" y="2907452"/>
                        <a:pt x="3322145" y="2850980"/>
                      </a:cubicBezTo>
                      <a:cubicBezTo>
                        <a:pt x="3213276" y="2737973"/>
                        <a:pt x="3126309" y="2604212"/>
                        <a:pt x="3066909" y="2459499"/>
                      </a:cubicBezTo>
                      <a:cubicBezTo>
                        <a:pt x="3007318" y="2314787"/>
                        <a:pt x="2975230" y="2158933"/>
                        <a:pt x="2972747" y="2002315"/>
                      </a:cubicBezTo>
                      <a:cubicBezTo>
                        <a:pt x="2971474" y="1924006"/>
                        <a:pt x="2977586" y="1845506"/>
                        <a:pt x="2991019" y="1768216"/>
                      </a:cubicBezTo>
                      <a:cubicBezTo>
                        <a:pt x="3004453" y="1690926"/>
                        <a:pt x="3025208" y="1614909"/>
                        <a:pt x="3052839" y="1541629"/>
                      </a:cubicBezTo>
                      <a:cubicBezTo>
                        <a:pt x="3066718" y="1505021"/>
                        <a:pt x="3082252" y="1469050"/>
                        <a:pt x="3099442" y="1433907"/>
                      </a:cubicBezTo>
                      <a:cubicBezTo>
                        <a:pt x="3103644" y="1425057"/>
                        <a:pt x="3108164" y="1416463"/>
                        <a:pt x="3112621" y="1407740"/>
                      </a:cubicBezTo>
                      <a:cubicBezTo>
                        <a:pt x="3114849" y="1403411"/>
                        <a:pt x="3117078" y="1399018"/>
                        <a:pt x="3119369" y="1394752"/>
                      </a:cubicBezTo>
                      <a:lnTo>
                        <a:pt x="3126373" y="1381892"/>
                      </a:lnTo>
                      <a:lnTo>
                        <a:pt x="3133376" y="1369031"/>
                      </a:lnTo>
                      <a:lnTo>
                        <a:pt x="3139233" y="1358590"/>
                      </a:lnTo>
                      <a:lnTo>
                        <a:pt x="3150948" y="1337771"/>
                      </a:lnTo>
                      <a:lnTo>
                        <a:pt x="3244727" y="1171222"/>
                      </a:lnTo>
                      <a:lnTo>
                        <a:pt x="3338507" y="1004672"/>
                      </a:lnTo>
                      <a:lnTo>
                        <a:pt x="3385365" y="921397"/>
                      </a:lnTo>
                      <a:lnTo>
                        <a:pt x="3408794" y="879760"/>
                      </a:lnTo>
                      <a:lnTo>
                        <a:pt x="3420509" y="858941"/>
                      </a:lnTo>
                      <a:lnTo>
                        <a:pt x="3421973" y="856331"/>
                      </a:lnTo>
                      <a:cubicBezTo>
                        <a:pt x="3422546" y="855312"/>
                        <a:pt x="3422864" y="854803"/>
                        <a:pt x="3423055" y="854357"/>
                      </a:cubicBezTo>
                      <a:lnTo>
                        <a:pt x="3424583" y="851428"/>
                      </a:lnTo>
                      <a:cubicBezTo>
                        <a:pt x="3425602" y="849455"/>
                        <a:pt x="3426748" y="847609"/>
                        <a:pt x="3427703" y="845635"/>
                      </a:cubicBezTo>
                      <a:cubicBezTo>
                        <a:pt x="3443683" y="814566"/>
                        <a:pt x="3452851" y="782542"/>
                        <a:pt x="3455779" y="749754"/>
                      </a:cubicBezTo>
                      <a:cubicBezTo>
                        <a:pt x="3458645" y="717094"/>
                        <a:pt x="3454952" y="683542"/>
                        <a:pt x="3444829" y="651199"/>
                      </a:cubicBezTo>
                      <a:cubicBezTo>
                        <a:pt x="3434706" y="618921"/>
                        <a:pt x="3418153" y="588043"/>
                        <a:pt x="3396570" y="561749"/>
                      </a:cubicBezTo>
                      <a:cubicBezTo>
                        <a:pt x="3374988" y="535391"/>
                        <a:pt x="3348757" y="513681"/>
                        <a:pt x="3319853" y="498020"/>
                      </a:cubicBezTo>
                      <a:cubicBezTo>
                        <a:pt x="3290885" y="482358"/>
                        <a:pt x="3259307" y="472490"/>
                        <a:pt x="3225246" y="468924"/>
                      </a:cubicBezTo>
                      <a:cubicBezTo>
                        <a:pt x="3223145" y="468670"/>
                        <a:pt x="3220980" y="468606"/>
                        <a:pt x="3218815" y="468351"/>
                      </a:cubicBezTo>
                      <a:cubicBezTo>
                        <a:pt x="3216651" y="468160"/>
                        <a:pt x="3214550" y="467906"/>
                        <a:pt x="3212322" y="467906"/>
                      </a:cubicBezTo>
                      <a:lnTo>
                        <a:pt x="3205828" y="467524"/>
                      </a:lnTo>
                      <a:lnTo>
                        <a:pt x="3199206" y="467524"/>
                      </a:lnTo>
                      <a:cubicBezTo>
                        <a:pt x="3199206" y="467524"/>
                        <a:pt x="3195896" y="467333"/>
                        <a:pt x="3195896" y="467333"/>
                      </a:cubicBezTo>
                      <a:lnTo>
                        <a:pt x="3189975" y="467333"/>
                      </a:lnTo>
                      <a:cubicBezTo>
                        <a:pt x="3189975" y="467333"/>
                        <a:pt x="3178006" y="467333"/>
                        <a:pt x="3178006" y="467333"/>
                      </a:cubicBezTo>
                      <a:lnTo>
                        <a:pt x="0" y="467333"/>
                      </a:lnTo>
                      <a:lnTo>
                        <a:pt x="0" y="471"/>
                      </a:lnTo>
                      <a:lnTo>
                        <a:pt x="3195832" y="471"/>
                      </a:lnTo>
                      <a:cubicBezTo>
                        <a:pt x="3195832" y="471"/>
                        <a:pt x="3204491" y="599"/>
                        <a:pt x="3204491" y="599"/>
                      </a:cubicBezTo>
                      <a:lnTo>
                        <a:pt x="3221808" y="917"/>
                      </a:lnTo>
                      <a:lnTo>
                        <a:pt x="3239125" y="1745"/>
                      </a:lnTo>
                      <a:cubicBezTo>
                        <a:pt x="3244918" y="1999"/>
                        <a:pt x="3250712" y="2445"/>
                        <a:pt x="3256506" y="2954"/>
                      </a:cubicBezTo>
                      <a:cubicBezTo>
                        <a:pt x="3262299" y="3464"/>
                        <a:pt x="3268093" y="3909"/>
                        <a:pt x="3273886" y="4546"/>
                      </a:cubicBezTo>
                      <a:cubicBezTo>
                        <a:pt x="3297061" y="7029"/>
                        <a:pt x="3320235" y="10594"/>
                        <a:pt x="3343282" y="15242"/>
                      </a:cubicBezTo>
                      <a:cubicBezTo>
                        <a:pt x="3366265" y="20080"/>
                        <a:pt x="3389185" y="25683"/>
                        <a:pt x="3411723" y="32750"/>
                      </a:cubicBezTo>
                      <a:cubicBezTo>
                        <a:pt x="3456862" y="46693"/>
                        <a:pt x="3500728" y="65092"/>
                        <a:pt x="3542238" y="87630"/>
                      </a:cubicBezTo>
                      <a:cubicBezTo>
                        <a:pt x="3625385" y="132641"/>
                        <a:pt x="3698855" y="194079"/>
                        <a:pt x="3757937" y="266403"/>
                      </a:cubicBezTo>
                      <a:cubicBezTo>
                        <a:pt x="3817083" y="338728"/>
                        <a:pt x="3862031" y="422066"/>
                        <a:pt x="3890108" y="511389"/>
                      </a:cubicBezTo>
                      <a:cubicBezTo>
                        <a:pt x="3918184" y="600585"/>
                        <a:pt x="3929071" y="696084"/>
                        <a:pt x="3920795" y="790373"/>
                      </a:cubicBezTo>
                      <a:cubicBezTo>
                        <a:pt x="3918821" y="813929"/>
                        <a:pt x="3915510" y="837358"/>
                        <a:pt x="3911181" y="860596"/>
                      </a:cubicBezTo>
                      <a:cubicBezTo>
                        <a:pt x="3906915" y="883834"/>
                        <a:pt x="3901249" y="906754"/>
                        <a:pt x="3894691" y="929355"/>
                      </a:cubicBezTo>
                      <a:lnTo>
                        <a:pt x="3889598" y="946227"/>
                      </a:lnTo>
                      <a:lnTo>
                        <a:pt x="3883996" y="962907"/>
                      </a:lnTo>
                      <a:cubicBezTo>
                        <a:pt x="3882150" y="968510"/>
                        <a:pt x="3880112" y="973985"/>
                        <a:pt x="3878075" y="979460"/>
                      </a:cubicBezTo>
                      <a:cubicBezTo>
                        <a:pt x="3875974" y="984936"/>
                        <a:pt x="3874000" y="990411"/>
                        <a:pt x="3871772" y="995822"/>
                      </a:cubicBezTo>
                      <a:cubicBezTo>
                        <a:pt x="3867315" y="1006582"/>
                        <a:pt x="3862922" y="1017405"/>
                        <a:pt x="3857956" y="1027910"/>
                      </a:cubicBezTo>
                      <a:cubicBezTo>
                        <a:pt x="3853245" y="1038542"/>
                        <a:pt x="3848024" y="1048856"/>
                        <a:pt x="3842804" y="1059234"/>
                      </a:cubicBezTo>
                      <a:cubicBezTo>
                        <a:pt x="3840194" y="1064391"/>
                        <a:pt x="3837392" y="1069420"/>
                        <a:pt x="3834655" y="1074513"/>
                      </a:cubicBezTo>
                      <a:lnTo>
                        <a:pt x="3830516" y="1082090"/>
                      </a:lnTo>
                      <a:lnTo>
                        <a:pt x="3827270" y="1087947"/>
                      </a:lnTo>
                      <a:lnTo>
                        <a:pt x="3815555" y="1108766"/>
                      </a:lnTo>
                      <a:lnTo>
                        <a:pt x="3792126" y="1150403"/>
                      </a:lnTo>
                      <a:lnTo>
                        <a:pt x="3745268" y="1233678"/>
                      </a:lnTo>
                      <a:lnTo>
                        <a:pt x="3651488" y="1400228"/>
                      </a:lnTo>
                      <a:lnTo>
                        <a:pt x="3557708" y="1566777"/>
                      </a:lnTo>
                      <a:lnTo>
                        <a:pt x="3545994" y="1587596"/>
                      </a:lnTo>
                      <a:lnTo>
                        <a:pt x="3540200" y="1597974"/>
                      </a:lnTo>
                      <a:lnTo>
                        <a:pt x="3535807" y="1606123"/>
                      </a:lnTo>
                      <a:lnTo>
                        <a:pt x="3531351" y="1614272"/>
                      </a:lnTo>
                      <a:cubicBezTo>
                        <a:pt x="3529887" y="1616946"/>
                        <a:pt x="3528549" y="1619747"/>
                        <a:pt x="3527085" y="1622485"/>
                      </a:cubicBezTo>
                      <a:cubicBezTo>
                        <a:pt x="3524284" y="1627960"/>
                        <a:pt x="3521355" y="1633435"/>
                        <a:pt x="3518745" y="1638974"/>
                      </a:cubicBezTo>
                      <a:cubicBezTo>
                        <a:pt x="3507922" y="1661066"/>
                        <a:pt x="3498117" y="1683668"/>
                        <a:pt x="3489459" y="1706651"/>
                      </a:cubicBezTo>
                      <a:cubicBezTo>
                        <a:pt x="3454825" y="1798521"/>
                        <a:pt x="3437762" y="1896566"/>
                        <a:pt x="3439354" y="1994803"/>
                      </a:cubicBezTo>
                      <a:cubicBezTo>
                        <a:pt x="3440882" y="2092975"/>
                        <a:pt x="3461064" y="2191148"/>
                        <a:pt x="3498563" y="2282126"/>
                      </a:cubicBezTo>
                      <a:cubicBezTo>
                        <a:pt x="3535935" y="2373168"/>
                        <a:pt x="3590433" y="2456762"/>
                        <a:pt x="3658364" y="2527367"/>
                      </a:cubicBezTo>
                      <a:cubicBezTo>
                        <a:pt x="3692362" y="2562638"/>
                        <a:pt x="3729606" y="2594853"/>
                        <a:pt x="3769715" y="2623184"/>
                      </a:cubicBezTo>
                      <a:cubicBezTo>
                        <a:pt x="3809825" y="2651515"/>
                        <a:pt x="3852927" y="2676409"/>
                        <a:pt x="3897620" y="2696973"/>
                      </a:cubicBezTo>
                      <a:cubicBezTo>
                        <a:pt x="3986943" y="2738228"/>
                        <a:pt x="4083588" y="2761976"/>
                        <a:pt x="4181570" y="2767260"/>
                      </a:cubicBezTo>
                      <a:cubicBezTo>
                        <a:pt x="4279551" y="2772608"/>
                        <a:pt x="4378807" y="2759238"/>
                        <a:pt x="4472204" y="2728233"/>
                      </a:cubicBezTo>
                      <a:cubicBezTo>
                        <a:pt x="4565602" y="2697228"/>
                        <a:pt x="4653015" y="2648651"/>
                        <a:pt x="4728204" y="2585812"/>
                      </a:cubicBezTo>
                      <a:cubicBezTo>
                        <a:pt x="4765831" y="2554425"/>
                        <a:pt x="4800465" y="2519472"/>
                        <a:pt x="4831534" y="2481528"/>
                      </a:cubicBezTo>
                      <a:cubicBezTo>
                        <a:pt x="4847132" y="2462555"/>
                        <a:pt x="4861775" y="2442819"/>
                        <a:pt x="4875463" y="2422382"/>
                      </a:cubicBezTo>
                      <a:cubicBezTo>
                        <a:pt x="4882275" y="2412132"/>
                        <a:pt x="4888960" y="2401818"/>
                        <a:pt x="4895327" y="2391250"/>
                      </a:cubicBezTo>
                      <a:cubicBezTo>
                        <a:pt x="4898638" y="2386029"/>
                        <a:pt x="4901630" y="2380681"/>
                        <a:pt x="4904750" y="2375333"/>
                      </a:cubicBezTo>
                      <a:lnTo>
                        <a:pt x="4909525" y="2367120"/>
                      </a:lnTo>
                      <a:lnTo>
                        <a:pt x="4915382" y="2356679"/>
                      </a:lnTo>
                      <a:lnTo>
                        <a:pt x="5102878" y="2023516"/>
                      </a:lnTo>
                      <a:lnTo>
                        <a:pt x="5477869" y="1357189"/>
                      </a:lnTo>
                      <a:lnTo>
                        <a:pt x="5524727" y="1273915"/>
                      </a:lnTo>
                      <a:lnTo>
                        <a:pt x="5530584" y="1263474"/>
                      </a:lnTo>
                      <a:lnTo>
                        <a:pt x="5533513" y="1258253"/>
                      </a:lnTo>
                      <a:lnTo>
                        <a:pt x="5535423" y="1254560"/>
                      </a:lnTo>
                      <a:lnTo>
                        <a:pt x="5543254" y="1239790"/>
                      </a:lnTo>
                      <a:cubicBezTo>
                        <a:pt x="5544527" y="1237307"/>
                        <a:pt x="5545991" y="1234951"/>
                        <a:pt x="5547137" y="1232405"/>
                      </a:cubicBezTo>
                      <a:lnTo>
                        <a:pt x="5550639" y="1224828"/>
                      </a:lnTo>
                      <a:lnTo>
                        <a:pt x="5557770" y="1209803"/>
                      </a:lnTo>
                      <a:cubicBezTo>
                        <a:pt x="5575278" y="1169121"/>
                        <a:pt x="5587756" y="1126592"/>
                        <a:pt x="5595142" y="1083108"/>
                      </a:cubicBezTo>
                      <a:lnTo>
                        <a:pt x="5597370" y="1066683"/>
                      </a:lnTo>
                      <a:lnTo>
                        <a:pt x="5598579" y="1058470"/>
                      </a:lnTo>
                      <a:cubicBezTo>
                        <a:pt x="5598834" y="1055732"/>
                        <a:pt x="5599025" y="1052994"/>
                        <a:pt x="5599280" y="1050193"/>
                      </a:cubicBezTo>
                      <a:lnTo>
                        <a:pt x="5600807" y="1033704"/>
                      </a:lnTo>
                      <a:cubicBezTo>
                        <a:pt x="5601190" y="1028165"/>
                        <a:pt x="5601190" y="1022689"/>
                        <a:pt x="5601444" y="1017151"/>
                      </a:cubicBezTo>
                      <a:cubicBezTo>
                        <a:pt x="5602272" y="1006136"/>
                        <a:pt x="5601572" y="995059"/>
                        <a:pt x="5601699" y="983981"/>
                      </a:cubicBezTo>
                      <a:cubicBezTo>
                        <a:pt x="5601763" y="981243"/>
                        <a:pt x="5601508" y="978442"/>
                        <a:pt x="5601381" y="975704"/>
                      </a:cubicBezTo>
                      <a:lnTo>
                        <a:pt x="5600871" y="967428"/>
                      </a:lnTo>
                      <a:lnTo>
                        <a:pt x="5600426" y="959151"/>
                      </a:lnTo>
                      <a:cubicBezTo>
                        <a:pt x="5600362" y="957750"/>
                        <a:pt x="5600298" y="956413"/>
                        <a:pt x="5600171" y="955013"/>
                      </a:cubicBezTo>
                      <a:lnTo>
                        <a:pt x="5599725" y="950874"/>
                      </a:lnTo>
                      <a:cubicBezTo>
                        <a:pt x="5595396" y="906818"/>
                        <a:pt x="5586546" y="863016"/>
                        <a:pt x="5571394" y="821251"/>
                      </a:cubicBezTo>
                      <a:cubicBezTo>
                        <a:pt x="5569484" y="816030"/>
                        <a:pt x="5567702" y="810810"/>
                        <a:pt x="5565791" y="805589"/>
                      </a:cubicBezTo>
                      <a:lnTo>
                        <a:pt x="5559425" y="790246"/>
                      </a:lnTo>
                      <a:cubicBezTo>
                        <a:pt x="5558343" y="787699"/>
                        <a:pt x="5557388" y="785089"/>
                        <a:pt x="5556305" y="782542"/>
                      </a:cubicBezTo>
                      <a:lnTo>
                        <a:pt x="5552740" y="775030"/>
                      </a:lnTo>
                      <a:lnTo>
                        <a:pt x="5545737" y="760004"/>
                      </a:lnTo>
                      <a:lnTo>
                        <a:pt x="5537906" y="745361"/>
                      </a:lnTo>
                      <a:lnTo>
                        <a:pt x="5534086" y="737976"/>
                      </a:lnTo>
                      <a:cubicBezTo>
                        <a:pt x="5532749" y="735557"/>
                        <a:pt x="5531221" y="733265"/>
                        <a:pt x="5529820" y="730845"/>
                      </a:cubicBezTo>
                      <a:lnTo>
                        <a:pt x="5521353" y="716584"/>
                      </a:lnTo>
                      <a:cubicBezTo>
                        <a:pt x="5518424" y="711873"/>
                        <a:pt x="5515241" y="707416"/>
                        <a:pt x="5512249" y="702769"/>
                      </a:cubicBezTo>
                      <a:cubicBezTo>
                        <a:pt x="5506455" y="693346"/>
                        <a:pt x="5499452" y="684751"/>
                        <a:pt x="5493085" y="675774"/>
                      </a:cubicBezTo>
                      <a:cubicBezTo>
                        <a:pt x="5491557" y="673483"/>
                        <a:pt x="5489775" y="671382"/>
                        <a:pt x="5487992" y="669281"/>
                      </a:cubicBezTo>
                      <a:lnTo>
                        <a:pt x="5482771" y="662850"/>
                      </a:lnTo>
                      <a:lnTo>
                        <a:pt x="5477551" y="656420"/>
                      </a:lnTo>
                      <a:lnTo>
                        <a:pt x="5474940" y="653173"/>
                      </a:lnTo>
                      <a:lnTo>
                        <a:pt x="5472139" y="650117"/>
                      </a:lnTo>
                      <a:cubicBezTo>
                        <a:pt x="5464627" y="642032"/>
                        <a:pt x="5457623" y="633500"/>
                        <a:pt x="5449601" y="625924"/>
                      </a:cubicBezTo>
                      <a:cubicBezTo>
                        <a:pt x="5445654" y="622041"/>
                        <a:pt x="5441898" y="618030"/>
                        <a:pt x="5437951" y="614210"/>
                      </a:cubicBezTo>
                      <a:lnTo>
                        <a:pt x="5425663" y="603068"/>
                      </a:lnTo>
                      <a:cubicBezTo>
                        <a:pt x="5393066" y="573336"/>
                        <a:pt x="5355949" y="548443"/>
                        <a:pt x="5316476" y="527624"/>
                      </a:cubicBezTo>
                      <a:lnTo>
                        <a:pt x="5309091" y="523677"/>
                      </a:lnTo>
                      <a:lnTo>
                        <a:pt x="5307245" y="522658"/>
                      </a:lnTo>
                      <a:lnTo>
                        <a:pt x="5305335" y="521767"/>
                      </a:lnTo>
                      <a:lnTo>
                        <a:pt x="5301578" y="520048"/>
                      </a:lnTo>
                      <a:lnTo>
                        <a:pt x="5286489" y="512981"/>
                      </a:lnTo>
                      <a:lnTo>
                        <a:pt x="5282733" y="511198"/>
                      </a:lnTo>
                      <a:lnTo>
                        <a:pt x="5278850" y="509670"/>
                      </a:lnTo>
                      <a:lnTo>
                        <a:pt x="5271146" y="506551"/>
                      </a:lnTo>
                      <a:lnTo>
                        <a:pt x="5263443" y="503431"/>
                      </a:lnTo>
                      <a:lnTo>
                        <a:pt x="5259623" y="501840"/>
                      </a:lnTo>
                      <a:lnTo>
                        <a:pt x="5257713" y="501012"/>
                      </a:lnTo>
                      <a:lnTo>
                        <a:pt x="5255739" y="500375"/>
                      </a:lnTo>
                      <a:lnTo>
                        <a:pt x="5240077" y="494964"/>
                      </a:lnTo>
                      <a:cubicBezTo>
                        <a:pt x="5237467" y="494072"/>
                        <a:pt x="5234857" y="493054"/>
                        <a:pt x="5232246" y="492226"/>
                      </a:cubicBezTo>
                      <a:lnTo>
                        <a:pt x="5224288" y="489934"/>
                      </a:lnTo>
                      <a:lnTo>
                        <a:pt x="5208436" y="485223"/>
                      </a:lnTo>
                      <a:cubicBezTo>
                        <a:pt x="5203087" y="483886"/>
                        <a:pt x="5197676" y="482676"/>
                        <a:pt x="5192328" y="481339"/>
                      </a:cubicBezTo>
                      <a:cubicBezTo>
                        <a:pt x="5106570" y="460711"/>
                        <a:pt x="5015401" y="463131"/>
                        <a:pt x="4929770" y="486496"/>
                      </a:cubicBezTo>
                      <a:cubicBezTo>
                        <a:pt x="4908506" y="492863"/>
                        <a:pt x="4887305" y="499420"/>
                        <a:pt x="4866996" y="508333"/>
                      </a:cubicBezTo>
                      <a:lnTo>
                        <a:pt x="4859292" y="511453"/>
                      </a:lnTo>
                      <a:cubicBezTo>
                        <a:pt x="4858019" y="511962"/>
                        <a:pt x="4856682" y="512472"/>
                        <a:pt x="4855472" y="513045"/>
                      </a:cubicBezTo>
                      <a:lnTo>
                        <a:pt x="4851716" y="514827"/>
                      </a:lnTo>
                      <a:lnTo>
                        <a:pt x="4836691" y="521894"/>
                      </a:lnTo>
                      <a:lnTo>
                        <a:pt x="4832934" y="523613"/>
                      </a:lnTo>
                      <a:lnTo>
                        <a:pt x="4829305" y="525587"/>
                      </a:lnTo>
                      <a:lnTo>
                        <a:pt x="4821984" y="529534"/>
                      </a:lnTo>
                      <a:lnTo>
                        <a:pt x="4814662" y="533418"/>
                      </a:lnTo>
                      <a:lnTo>
                        <a:pt x="4810970" y="535328"/>
                      </a:lnTo>
                      <a:cubicBezTo>
                        <a:pt x="4809760" y="535964"/>
                        <a:pt x="4808614" y="536728"/>
                        <a:pt x="4807404" y="537429"/>
                      </a:cubicBezTo>
                      <a:cubicBezTo>
                        <a:pt x="4797982" y="543222"/>
                        <a:pt x="4788241" y="548443"/>
                        <a:pt x="4779200" y="554873"/>
                      </a:cubicBezTo>
                      <a:lnTo>
                        <a:pt x="4772261" y="559457"/>
                      </a:lnTo>
                      <a:lnTo>
                        <a:pt x="4768760" y="561749"/>
                      </a:lnTo>
                      <a:lnTo>
                        <a:pt x="4767040" y="562895"/>
                      </a:lnTo>
                      <a:lnTo>
                        <a:pt x="4765385" y="564105"/>
                      </a:lnTo>
                      <a:lnTo>
                        <a:pt x="4752079" y="573909"/>
                      </a:lnTo>
                      <a:cubicBezTo>
                        <a:pt x="4749851" y="575564"/>
                        <a:pt x="4747559" y="577092"/>
                        <a:pt x="4745394" y="578811"/>
                      </a:cubicBezTo>
                      <a:lnTo>
                        <a:pt x="4739027" y="584096"/>
                      </a:lnTo>
                      <a:lnTo>
                        <a:pt x="4726167" y="594473"/>
                      </a:lnTo>
                      <a:lnTo>
                        <a:pt x="4713879" y="605551"/>
                      </a:lnTo>
                      <a:lnTo>
                        <a:pt x="4707704" y="611026"/>
                      </a:lnTo>
                      <a:cubicBezTo>
                        <a:pt x="4705667" y="612873"/>
                        <a:pt x="4703820" y="614910"/>
                        <a:pt x="4701847" y="616820"/>
                      </a:cubicBezTo>
                      <a:lnTo>
                        <a:pt x="4690068" y="628471"/>
                      </a:lnTo>
                      <a:cubicBezTo>
                        <a:pt x="4688031" y="630317"/>
                        <a:pt x="4686312" y="632482"/>
                        <a:pt x="4684402" y="634519"/>
                      </a:cubicBezTo>
                      <a:lnTo>
                        <a:pt x="4678863" y="640631"/>
                      </a:lnTo>
                      <a:lnTo>
                        <a:pt x="4673261" y="646743"/>
                      </a:lnTo>
                      <a:cubicBezTo>
                        <a:pt x="4672306" y="647761"/>
                        <a:pt x="4671351" y="648716"/>
                        <a:pt x="4670460" y="649799"/>
                      </a:cubicBezTo>
                      <a:lnTo>
                        <a:pt x="4667849" y="653046"/>
                      </a:lnTo>
                      <a:lnTo>
                        <a:pt x="4657344" y="665843"/>
                      </a:lnTo>
                      <a:cubicBezTo>
                        <a:pt x="4653652" y="669981"/>
                        <a:pt x="4650595" y="674565"/>
                        <a:pt x="4647285" y="679021"/>
                      </a:cubicBezTo>
                      <a:cubicBezTo>
                        <a:pt x="4644038" y="683478"/>
                        <a:pt x="4640600" y="687871"/>
                        <a:pt x="4637353" y="692328"/>
                      </a:cubicBezTo>
                      <a:lnTo>
                        <a:pt x="4628185" y="706207"/>
                      </a:lnTo>
                      <a:lnTo>
                        <a:pt x="4623538" y="713083"/>
                      </a:lnTo>
                      <a:cubicBezTo>
                        <a:pt x="4622010" y="715375"/>
                        <a:pt x="4620673" y="717858"/>
                        <a:pt x="4619272" y="720277"/>
                      </a:cubicBezTo>
                      <a:lnTo>
                        <a:pt x="4610677" y="734602"/>
                      </a:lnTo>
                      <a:cubicBezTo>
                        <a:pt x="4609977" y="735811"/>
                        <a:pt x="4609213" y="736957"/>
                        <a:pt x="4608512" y="738167"/>
                      </a:cubicBezTo>
                      <a:lnTo>
                        <a:pt x="4606603" y="741860"/>
                      </a:lnTo>
                      <a:lnTo>
                        <a:pt x="4602719" y="749245"/>
                      </a:lnTo>
                      <a:lnTo>
                        <a:pt x="4598772" y="756630"/>
                      </a:lnTo>
                      <a:cubicBezTo>
                        <a:pt x="4598135" y="757840"/>
                        <a:pt x="4597371" y="759049"/>
                        <a:pt x="4596798" y="760323"/>
                      </a:cubicBezTo>
                      <a:lnTo>
                        <a:pt x="4595015" y="764079"/>
                      </a:lnTo>
                      <a:lnTo>
                        <a:pt x="4587821" y="779104"/>
                      </a:lnTo>
                      <a:cubicBezTo>
                        <a:pt x="4586548" y="781587"/>
                        <a:pt x="4585529" y="784134"/>
                        <a:pt x="4584511" y="786744"/>
                      </a:cubicBezTo>
                      <a:lnTo>
                        <a:pt x="4581327" y="794384"/>
                      </a:lnTo>
                      <a:cubicBezTo>
                        <a:pt x="4579163" y="799477"/>
                        <a:pt x="4576871" y="804507"/>
                        <a:pt x="4575152" y="809791"/>
                      </a:cubicBezTo>
                      <a:lnTo>
                        <a:pt x="4569422" y="825325"/>
                      </a:lnTo>
                      <a:cubicBezTo>
                        <a:pt x="4567639" y="830546"/>
                        <a:pt x="4566111" y="835830"/>
                        <a:pt x="4564392" y="841114"/>
                      </a:cubicBezTo>
                      <a:lnTo>
                        <a:pt x="4561846" y="849009"/>
                      </a:lnTo>
                      <a:cubicBezTo>
                        <a:pt x="4561081" y="851683"/>
                        <a:pt x="4560445" y="854357"/>
                        <a:pt x="4559745" y="857031"/>
                      </a:cubicBezTo>
                      <a:lnTo>
                        <a:pt x="4555415" y="873011"/>
                      </a:lnTo>
                      <a:lnTo>
                        <a:pt x="4551914" y="889182"/>
                      </a:lnTo>
                      <a:cubicBezTo>
                        <a:pt x="4551341" y="891856"/>
                        <a:pt x="4550577" y="894530"/>
                        <a:pt x="4550195" y="897268"/>
                      </a:cubicBezTo>
                      <a:lnTo>
                        <a:pt x="4548794" y="905417"/>
                      </a:lnTo>
                      <a:lnTo>
                        <a:pt x="4547330" y="913566"/>
                      </a:lnTo>
                      <a:cubicBezTo>
                        <a:pt x="4546820" y="916304"/>
                        <a:pt x="4546311" y="918978"/>
                        <a:pt x="4546056" y="921715"/>
                      </a:cubicBezTo>
                      <a:lnTo>
                        <a:pt x="4543955" y="938141"/>
                      </a:lnTo>
                      <a:cubicBezTo>
                        <a:pt x="4543764" y="939478"/>
                        <a:pt x="4543573" y="940879"/>
                        <a:pt x="4543446" y="942216"/>
                      </a:cubicBezTo>
                      <a:lnTo>
                        <a:pt x="4543128" y="946354"/>
                      </a:lnTo>
                      <a:lnTo>
                        <a:pt x="4542491" y="954631"/>
                      </a:lnTo>
                      <a:cubicBezTo>
                        <a:pt x="4542045" y="960106"/>
                        <a:pt x="4541409" y="965645"/>
                        <a:pt x="4541345" y="971120"/>
                      </a:cubicBezTo>
                      <a:lnTo>
                        <a:pt x="4540645" y="987673"/>
                      </a:lnTo>
                      <a:lnTo>
                        <a:pt x="4540772" y="1004226"/>
                      </a:lnTo>
                      <a:cubicBezTo>
                        <a:pt x="4540772" y="1006964"/>
                        <a:pt x="4540709" y="1009765"/>
                        <a:pt x="4540772" y="1012503"/>
                      </a:cubicBezTo>
                      <a:lnTo>
                        <a:pt x="4541218" y="1020779"/>
                      </a:lnTo>
                      <a:lnTo>
                        <a:pt x="4541600" y="1029056"/>
                      </a:lnTo>
                      <a:cubicBezTo>
                        <a:pt x="4541727" y="1031794"/>
                        <a:pt x="4541791" y="1034595"/>
                        <a:pt x="4542109" y="1037333"/>
                      </a:cubicBezTo>
                      <a:lnTo>
                        <a:pt x="4543637" y="1053886"/>
                      </a:lnTo>
                      <a:cubicBezTo>
                        <a:pt x="4543764" y="1055286"/>
                        <a:pt x="4543828" y="1056623"/>
                        <a:pt x="4544019" y="1058024"/>
                      </a:cubicBezTo>
                      <a:lnTo>
                        <a:pt x="4544592" y="1062162"/>
                      </a:lnTo>
                      <a:lnTo>
                        <a:pt x="4545738" y="1070375"/>
                      </a:lnTo>
                      <a:lnTo>
                        <a:pt x="4546820" y="1078588"/>
                      </a:lnTo>
                      <a:cubicBezTo>
                        <a:pt x="4547139" y="1081326"/>
                        <a:pt x="4547775" y="1084063"/>
                        <a:pt x="4548221" y="1086801"/>
                      </a:cubicBezTo>
                      <a:lnTo>
                        <a:pt x="4551150" y="1103163"/>
                      </a:lnTo>
                      <a:lnTo>
                        <a:pt x="4093583" y="1196051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D1149B32-72F6-4EAA-DBA2-6B48AEC01C9A}"/>
                    </a:ext>
                  </a:extLst>
                </p:cNvPr>
                <p:cNvSpPr/>
                <p:nvPr/>
              </p:nvSpPr>
              <p:spPr>
                <a:xfrm>
                  <a:off x="891" y="2035800"/>
                  <a:ext cx="5844074" cy="2789007"/>
                </a:xfrm>
                <a:custGeom>
                  <a:avLst/>
                  <a:gdLst>
                    <a:gd name="connsiteX0" fmla="*/ 4222825 w 5844074"/>
                    <a:gd name="connsiteY0" fmla="*/ 2789008 h 2789007"/>
                    <a:gd name="connsiteX1" fmla="*/ 4197295 w 5844074"/>
                    <a:gd name="connsiteY1" fmla="*/ 2788689 h 2789007"/>
                    <a:gd name="connsiteX2" fmla="*/ 4197804 w 5844074"/>
                    <a:gd name="connsiteY2" fmla="*/ 2767680 h 2789007"/>
                    <a:gd name="connsiteX3" fmla="*/ 4290184 w 5844074"/>
                    <a:gd name="connsiteY3" fmla="*/ 2765706 h 2789007"/>
                    <a:gd name="connsiteX4" fmla="*/ 4291584 w 5844074"/>
                    <a:gd name="connsiteY4" fmla="*/ 2786652 h 2789007"/>
                    <a:gd name="connsiteX5" fmla="*/ 4222825 w 5844074"/>
                    <a:gd name="connsiteY5" fmla="*/ 2788944 h 2789007"/>
                    <a:gd name="connsiteX6" fmla="*/ 4103197 w 5844074"/>
                    <a:gd name="connsiteY6" fmla="*/ 2782005 h 2789007"/>
                    <a:gd name="connsiteX7" fmla="*/ 4010118 w 5844074"/>
                    <a:gd name="connsiteY7" fmla="*/ 2766725 h 2789007"/>
                    <a:gd name="connsiteX8" fmla="*/ 4014447 w 5844074"/>
                    <a:gd name="connsiteY8" fmla="*/ 2746161 h 2789007"/>
                    <a:gd name="connsiteX9" fmla="*/ 4105616 w 5844074"/>
                    <a:gd name="connsiteY9" fmla="*/ 2761122 h 2789007"/>
                    <a:gd name="connsiteX10" fmla="*/ 4103133 w 5844074"/>
                    <a:gd name="connsiteY10" fmla="*/ 2782005 h 2789007"/>
                    <a:gd name="connsiteX11" fmla="*/ 4385237 w 5844074"/>
                    <a:gd name="connsiteY11" fmla="*/ 2776147 h 2789007"/>
                    <a:gd name="connsiteX12" fmla="*/ 4381926 w 5844074"/>
                    <a:gd name="connsiteY12" fmla="*/ 2755392 h 2789007"/>
                    <a:gd name="connsiteX13" fmla="*/ 4472395 w 5844074"/>
                    <a:gd name="connsiteY13" fmla="*/ 2736738 h 2789007"/>
                    <a:gd name="connsiteX14" fmla="*/ 4477552 w 5844074"/>
                    <a:gd name="connsiteY14" fmla="*/ 2757111 h 2789007"/>
                    <a:gd name="connsiteX15" fmla="*/ 4385173 w 5844074"/>
                    <a:gd name="connsiteY15" fmla="*/ 2776147 h 2789007"/>
                    <a:gd name="connsiteX16" fmla="*/ 3918821 w 5844074"/>
                    <a:gd name="connsiteY16" fmla="*/ 2742914 h 2789007"/>
                    <a:gd name="connsiteX17" fmla="*/ 3830134 w 5844074"/>
                    <a:gd name="connsiteY17" fmla="*/ 2710826 h 2789007"/>
                    <a:gd name="connsiteX18" fmla="*/ 3838220 w 5844074"/>
                    <a:gd name="connsiteY18" fmla="*/ 2691408 h 2789007"/>
                    <a:gd name="connsiteX19" fmla="*/ 3925060 w 5844074"/>
                    <a:gd name="connsiteY19" fmla="*/ 2722859 h 2789007"/>
                    <a:gd name="connsiteX20" fmla="*/ 3918821 w 5844074"/>
                    <a:gd name="connsiteY20" fmla="*/ 2742914 h 2789007"/>
                    <a:gd name="connsiteX21" fmla="*/ 4567766 w 5844074"/>
                    <a:gd name="connsiteY21" fmla="*/ 2729671 h 2789007"/>
                    <a:gd name="connsiteX22" fmla="*/ 4560763 w 5844074"/>
                    <a:gd name="connsiteY22" fmla="*/ 2709871 h 2789007"/>
                    <a:gd name="connsiteX23" fmla="*/ 4646330 w 5844074"/>
                    <a:gd name="connsiteY23" fmla="*/ 2675046 h 2789007"/>
                    <a:gd name="connsiteX24" fmla="*/ 4655116 w 5844074"/>
                    <a:gd name="connsiteY24" fmla="*/ 2694146 h 2789007"/>
                    <a:gd name="connsiteX25" fmla="*/ 4567766 w 5844074"/>
                    <a:gd name="connsiteY25" fmla="*/ 2729671 h 2789007"/>
                    <a:gd name="connsiteX26" fmla="*/ 3744759 w 5844074"/>
                    <a:gd name="connsiteY26" fmla="*/ 2670653 h 2789007"/>
                    <a:gd name="connsiteX27" fmla="*/ 3663394 w 5844074"/>
                    <a:gd name="connsiteY27" fmla="*/ 2623031 h 2789007"/>
                    <a:gd name="connsiteX28" fmla="*/ 3674790 w 5844074"/>
                    <a:gd name="connsiteY28" fmla="*/ 2605396 h 2789007"/>
                    <a:gd name="connsiteX29" fmla="*/ 3754563 w 5844074"/>
                    <a:gd name="connsiteY29" fmla="*/ 2652063 h 2789007"/>
                    <a:gd name="connsiteX30" fmla="*/ 3744759 w 5844074"/>
                    <a:gd name="connsiteY30" fmla="*/ 2670653 h 2789007"/>
                    <a:gd name="connsiteX31" fmla="*/ 4738836 w 5844074"/>
                    <a:gd name="connsiteY31" fmla="*/ 2650726 h 2789007"/>
                    <a:gd name="connsiteX32" fmla="*/ 4728332 w 5844074"/>
                    <a:gd name="connsiteY32" fmla="*/ 2632517 h 2789007"/>
                    <a:gd name="connsiteX33" fmla="*/ 4806131 w 5844074"/>
                    <a:gd name="connsiteY33" fmla="*/ 2582731 h 2789007"/>
                    <a:gd name="connsiteX34" fmla="*/ 4818228 w 5844074"/>
                    <a:gd name="connsiteY34" fmla="*/ 2599857 h 2789007"/>
                    <a:gd name="connsiteX35" fmla="*/ 4738773 w 5844074"/>
                    <a:gd name="connsiteY35" fmla="*/ 2650662 h 2789007"/>
                    <a:gd name="connsiteX36" fmla="*/ 3586613 w 5844074"/>
                    <a:gd name="connsiteY36" fmla="*/ 2568278 h 2789007"/>
                    <a:gd name="connsiteX37" fmla="*/ 3515244 w 5844074"/>
                    <a:gd name="connsiteY37" fmla="*/ 2506650 h 2789007"/>
                    <a:gd name="connsiteX38" fmla="*/ 3529695 w 5844074"/>
                    <a:gd name="connsiteY38" fmla="*/ 2491370 h 2789007"/>
                    <a:gd name="connsiteX39" fmla="*/ 3599601 w 5844074"/>
                    <a:gd name="connsiteY39" fmla="*/ 2551789 h 2789007"/>
                    <a:gd name="connsiteX40" fmla="*/ 3586613 w 5844074"/>
                    <a:gd name="connsiteY40" fmla="*/ 2568278 h 2789007"/>
                    <a:gd name="connsiteX41" fmla="*/ 4892717 w 5844074"/>
                    <a:gd name="connsiteY41" fmla="*/ 2541984 h 2789007"/>
                    <a:gd name="connsiteX42" fmla="*/ 4879092 w 5844074"/>
                    <a:gd name="connsiteY42" fmla="*/ 2526004 h 2789007"/>
                    <a:gd name="connsiteX43" fmla="*/ 4946451 w 5844074"/>
                    <a:gd name="connsiteY43" fmla="*/ 2462784 h 2789007"/>
                    <a:gd name="connsiteX44" fmla="*/ 4961540 w 5844074"/>
                    <a:gd name="connsiteY44" fmla="*/ 2477427 h 2789007"/>
                    <a:gd name="connsiteX45" fmla="*/ 4892781 w 5844074"/>
                    <a:gd name="connsiteY45" fmla="*/ 2541984 h 2789007"/>
                    <a:gd name="connsiteX46" fmla="*/ 3449859 w 5844074"/>
                    <a:gd name="connsiteY46" fmla="*/ 2438718 h 2789007"/>
                    <a:gd name="connsiteX47" fmla="*/ 3390968 w 5844074"/>
                    <a:gd name="connsiteY47" fmla="*/ 2365057 h 2789007"/>
                    <a:gd name="connsiteX48" fmla="*/ 3407966 w 5844074"/>
                    <a:gd name="connsiteY48" fmla="*/ 2352706 h 2789007"/>
                    <a:gd name="connsiteX49" fmla="*/ 3465648 w 5844074"/>
                    <a:gd name="connsiteY49" fmla="*/ 2424903 h 2789007"/>
                    <a:gd name="connsiteX50" fmla="*/ 3449859 w 5844074"/>
                    <a:gd name="connsiteY50" fmla="*/ 2438782 h 2789007"/>
                    <a:gd name="connsiteX51" fmla="*/ 5024059 w 5844074"/>
                    <a:gd name="connsiteY51" fmla="*/ 2406885 h 2789007"/>
                    <a:gd name="connsiteX52" fmla="*/ 5007761 w 5844074"/>
                    <a:gd name="connsiteY52" fmla="*/ 2393643 h 2789007"/>
                    <a:gd name="connsiteX53" fmla="*/ 5062323 w 5844074"/>
                    <a:gd name="connsiteY53" fmla="*/ 2319154 h 2789007"/>
                    <a:gd name="connsiteX54" fmla="*/ 5079831 w 5844074"/>
                    <a:gd name="connsiteY54" fmla="*/ 2330805 h 2789007"/>
                    <a:gd name="connsiteX55" fmla="*/ 5024059 w 5844074"/>
                    <a:gd name="connsiteY55" fmla="*/ 2406885 h 2789007"/>
                    <a:gd name="connsiteX56" fmla="*/ 3339144 w 5844074"/>
                    <a:gd name="connsiteY56" fmla="*/ 2286239 h 2789007"/>
                    <a:gd name="connsiteX57" fmla="*/ 3294705 w 5844074"/>
                    <a:gd name="connsiteY57" fmla="*/ 2203028 h 2789007"/>
                    <a:gd name="connsiteX58" fmla="*/ 3313677 w 5844074"/>
                    <a:gd name="connsiteY58" fmla="*/ 2193987 h 2789007"/>
                    <a:gd name="connsiteX59" fmla="*/ 3357225 w 5844074"/>
                    <a:gd name="connsiteY59" fmla="*/ 2275480 h 2789007"/>
                    <a:gd name="connsiteX60" fmla="*/ 3339144 w 5844074"/>
                    <a:gd name="connsiteY60" fmla="*/ 2286239 h 2789007"/>
                    <a:gd name="connsiteX61" fmla="*/ 5128535 w 5844074"/>
                    <a:gd name="connsiteY61" fmla="*/ 2250268 h 2789007"/>
                    <a:gd name="connsiteX62" fmla="*/ 5110199 w 5844074"/>
                    <a:gd name="connsiteY62" fmla="*/ 2239954 h 2789007"/>
                    <a:gd name="connsiteX63" fmla="*/ 5155975 w 5844074"/>
                    <a:gd name="connsiteY63" fmla="*/ 2158589 h 2789007"/>
                    <a:gd name="connsiteX64" fmla="*/ 5174310 w 5844074"/>
                    <a:gd name="connsiteY64" fmla="*/ 2168903 h 2789007"/>
                    <a:gd name="connsiteX65" fmla="*/ 5128535 w 5844074"/>
                    <a:gd name="connsiteY65" fmla="*/ 2250268 h 2789007"/>
                    <a:gd name="connsiteX66" fmla="*/ 3258034 w 5844074"/>
                    <a:gd name="connsiteY66" fmla="*/ 2116188 h 2789007"/>
                    <a:gd name="connsiteX67" fmla="*/ 3229448 w 5844074"/>
                    <a:gd name="connsiteY67" fmla="*/ 2026291 h 2789007"/>
                    <a:gd name="connsiteX68" fmla="*/ 3249757 w 5844074"/>
                    <a:gd name="connsiteY68" fmla="*/ 2020880 h 2789007"/>
                    <a:gd name="connsiteX69" fmla="*/ 3277706 w 5844074"/>
                    <a:gd name="connsiteY69" fmla="*/ 2108930 h 2789007"/>
                    <a:gd name="connsiteX70" fmla="*/ 3257970 w 5844074"/>
                    <a:gd name="connsiteY70" fmla="*/ 2116188 h 2789007"/>
                    <a:gd name="connsiteX71" fmla="*/ 5220150 w 5844074"/>
                    <a:gd name="connsiteY71" fmla="*/ 2087538 h 2789007"/>
                    <a:gd name="connsiteX72" fmla="*/ 5201814 w 5844074"/>
                    <a:gd name="connsiteY72" fmla="*/ 2077224 h 2789007"/>
                    <a:gd name="connsiteX73" fmla="*/ 5247590 w 5844074"/>
                    <a:gd name="connsiteY73" fmla="*/ 1995859 h 2789007"/>
                    <a:gd name="connsiteX74" fmla="*/ 5265926 w 5844074"/>
                    <a:gd name="connsiteY74" fmla="*/ 2006173 h 2789007"/>
                    <a:gd name="connsiteX75" fmla="*/ 5220150 w 5844074"/>
                    <a:gd name="connsiteY75" fmla="*/ 2087538 h 2789007"/>
                    <a:gd name="connsiteX76" fmla="*/ 3209266 w 5844074"/>
                    <a:gd name="connsiteY76" fmla="*/ 1934231 h 2789007"/>
                    <a:gd name="connsiteX77" fmla="*/ 3197487 w 5844074"/>
                    <a:gd name="connsiteY77" fmla="*/ 1840642 h 2789007"/>
                    <a:gd name="connsiteX78" fmla="*/ 3218433 w 5844074"/>
                    <a:gd name="connsiteY78" fmla="*/ 1838987 h 2789007"/>
                    <a:gd name="connsiteX79" fmla="*/ 3229957 w 5844074"/>
                    <a:gd name="connsiteY79" fmla="*/ 1930665 h 2789007"/>
                    <a:gd name="connsiteX80" fmla="*/ 3209266 w 5844074"/>
                    <a:gd name="connsiteY80" fmla="*/ 1934231 h 2789007"/>
                    <a:gd name="connsiteX81" fmla="*/ 5311765 w 5844074"/>
                    <a:gd name="connsiteY81" fmla="*/ 1924808 h 2789007"/>
                    <a:gd name="connsiteX82" fmla="*/ 5293429 w 5844074"/>
                    <a:gd name="connsiteY82" fmla="*/ 1914494 h 2789007"/>
                    <a:gd name="connsiteX83" fmla="*/ 5339205 w 5844074"/>
                    <a:gd name="connsiteY83" fmla="*/ 1833129 h 2789007"/>
                    <a:gd name="connsiteX84" fmla="*/ 5357541 w 5844074"/>
                    <a:gd name="connsiteY84" fmla="*/ 1843443 h 2789007"/>
                    <a:gd name="connsiteX85" fmla="*/ 5311765 w 5844074"/>
                    <a:gd name="connsiteY85" fmla="*/ 1924808 h 2789007"/>
                    <a:gd name="connsiteX86" fmla="*/ 5403380 w 5844074"/>
                    <a:gd name="connsiteY86" fmla="*/ 1762078 h 2789007"/>
                    <a:gd name="connsiteX87" fmla="*/ 5385044 w 5844074"/>
                    <a:gd name="connsiteY87" fmla="*/ 1751765 h 2789007"/>
                    <a:gd name="connsiteX88" fmla="*/ 5430820 w 5844074"/>
                    <a:gd name="connsiteY88" fmla="*/ 1670399 h 2789007"/>
                    <a:gd name="connsiteX89" fmla="*/ 5449156 w 5844074"/>
                    <a:gd name="connsiteY89" fmla="*/ 1680713 h 2789007"/>
                    <a:gd name="connsiteX90" fmla="*/ 5403380 w 5844074"/>
                    <a:gd name="connsiteY90" fmla="*/ 1762078 h 2789007"/>
                    <a:gd name="connsiteX91" fmla="*/ 3215377 w 5844074"/>
                    <a:gd name="connsiteY91" fmla="*/ 1746671 h 2789007"/>
                    <a:gd name="connsiteX92" fmla="*/ 3194368 w 5844074"/>
                    <a:gd name="connsiteY92" fmla="*/ 1746416 h 2789007"/>
                    <a:gd name="connsiteX93" fmla="*/ 3199843 w 5844074"/>
                    <a:gd name="connsiteY93" fmla="*/ 1652255 h 2789007"/>
                    <a:gd name="connsiteX94" fmla="*/ 3220725 w 5844074"/>
                    <a:gd name="connsiteY94" fmla="*/ 1654420 h 2789007"/>
                    <a:gd name="connsiteX95" fmla="*/ 3215377 w 5844074"/>
                    <a:gd name="connsiteY95" fmla="*/ 1746608 h 2789007"/>
                    <a:gd name="connsiteX96" fmla="*/ 5494995 w 5844074"/>
                    <a:gd name="connsiteY96" fmla="*/ 1599285 h 2789007"/>
                    <a:gd name="connsiteX97" fmla="*/ 5476659 w 5844074"/>
                    <a:gd name="connsiteY97" fmla="*/ 1588971 h 2789007"/>
                    <a:gd name="connsiteX98" fmla="*/ 5522435 w 5844074"/>
                    <a:gd name="connsiteY98" fmla="*/ 1507606 h 2789007"/>
                    <a:gd name="connsiteX99" fmla="*/ 5540771 w 5844074"/>
                    <a:gd name="connsiteY99" fmla="*/ 1517920 h 2789007"/>
                    <a:gd name="connsiteX100" fmla="*/ 5494995 w 5844074"/>
                    <a:gd name="connsiteY100" fmla="*/ 1599285 h 2789007"/>
                    <a:gd name="connsiteX101" fmla="*/ 3234541 w 5844074"/>
                    <a:gd name="connsiteY101" fmla="*/ 1563123 h 2789007"/>
                    <a:gd name="connsiteX102" fmla="*/ 3213913 w 5844074"/>
                    <a:gd name="connsiteY102" fmla="*/ 1559048 h 2789007"/>
                    <a:gd name="connsiteX103" fmla="*/ 3236515 w 5844074"/>
                    <a:gd name="connsiteY103" fmla="*/ 1467497 h 2789007"/>
                    <a:gd name="connsiteX104" fmla="*/ 3256633 w 5844074"/>
                    <a:gd name="connsiteY104" fmla="*/ 1473481 h 2789007"/>
                    <a:gd name="connsiteX105" fmla="*/ 3234477 w 5844074"/>
                    <a:gd name="connsiteY105" fmla="*/ 1563186 h 2789007"/>
                    <a:gd name="connsiteX106" fmla="*/ 5586547 w 5844074"/>
                    <a:gd name="connsiteY106" fmla="*/ 1436555 h 2789007"/>
                    <a:gd name="connsiteX107" fmla="*/ 5568211 w 5844074"/>
                    <a:gd name="connsiteY107" fmla="*/ 1426241 h 2789007"/>
                    <a:gd name="connsiteX108" fmla="*/ 5613986 w 5844074"/>
                    <a:gd name="connsiteY108" fmla="*/ 1344876 h 2789007"/>
                    <a:gd name="connsiteX109" fmla="*/ 5632322 w 5844074"/>
                    <a:gd name="connsiteY109" fmla="*/ 1355190 h 2789007"/>
                    <a:gd name="connsiteX110" fmla="*/ 5586547 w 5844074"/>
                    <a:gd name="connsiteY110" fmla="*/ 1436555 h 2789007"/>
                    <a:gd name="connsiteX111" fmla="*/ 3287001 w 5844074"/>
                    <a:gd name="connsiteY111" fmla="*/ 1386195 h 2789007"/>
                    <a:gd name="connsiteX112" fmla="*/ 3267520 w 5844074"/>
                    <a:gd name="connsiteY112" fmla="*/ 1378365 h 2789007"/>
                    <a:gd name="connsiteX113" fmla="*/ 3298589 w 5844074"/>
                    <a:gd name="connsiteY113" fmla="*/ 1308587 h 2789007"/>
                    <a:gd name="connsiteX114" fmla="*/ 3306611 w 5844074"/>
                    <a:gd name="connsiteY114" fmla="*/ 1292543 h 2789007"/>
                    <a:gd name="connsiteX115" fmla="*/ 3325328 w 5844074"/>
                    <a:gd name="connsiteY115" fmla="*/ 1302093 h 2789007"/>
                    <a:gd name="connsiteX116" fmla="*/ 3317497 w 5844074"/>
                    <a:gd name="connsiteY116" fmla="*/ 1317755 h 2789007"/>
                    <a:gd name="connsiteX117" fmla="*/ 3287065 w 5844074"/>
                    <a:gd name="connsiteY117" fmla="*/ 1386195 h 2789007"/>
                    <a:gd name="connsiteX118" fmla="*/ 5678162 w 5844074"/>
                    <a:gd name="connsiteY118" fmla="*/ 1273825 h 2789007"/>
                    <a:gd name="connsiteX119" fmla="*/ 5659826 w 5844074"/>
                    <a:gd name="connsiteY119" fmla="*/ 1263511 h 2789007"/>
                    <a:gd name="connsiteX120" fmla="*/ 5705602 w 5844074"/>
                    <a:gd name="connsiteY120" fmla="*/ 1182147 h 2789007"/>
                    <a:gd name="connsiteX121" fmla="*/ 5723937 w 5844074"/>
                    <a:gd name="connsiteY121" fmla="*/ 1192460 h 2789007"/>
                    <a:gd name="connsiteX122" fmla="*/ 5678162 w 5844074"/>
                    <a:gd name="connsiteY122" fmla="*/ 1273825 h 2789007"/>
                    <a:gd name="connsiteX123" fmla="*/ 3370085 w 5844074"/>
                    <a:gd name="connsiteY123" fmla="*/ 1220664 h 2789007"/>
                    <a:gd name="connsiteX124" fmla="*/ 3351749 w 5844074"/>
                    <a:gd name="connsiteY124" fmla="*/ 1210351 h 2789007"/>
                    <a:gd name="connsiteX125" fmla="*/ 3397525 w 5844074"/>
                    <a:gd name="connsiteY125" fmla="*/ 1128986 h 2789007"/>
                    <a:gd name="connsiteX126" fmla="*/ 3415861 w 5844074"/>
                    <a:gd name="connsiteY126" fmla="*/ 1139299 h 2789007"/>
                    <a:gd name="connsiteX127" fmla="*/ 3370085 w 5844074"/>
                    <a:gd name="connsiteY127" fmla="*/ 1220664 h 2789007"/>
                    <a:gd name="connsiteX128" fmla="*/ 5768567 w 5844074"/>
                    <a:gd name="connsiteY128" fmla="*/ 1109504 h 2789007"/>
                    <a:gd name="connsiteX129" fmla="*/ 5749531 w 5844074"/>
                    <a:gd name="connsiteY129" fmla="*/ 1100591 h 2789007"/>
                    <a:gd name="connsiteX130" fmla="*/ 5761118 w 5844074"/>
                    <a:gd name="connsiteY130" fmla="*/ 1075761 h 2789007"/>
                    <a:gd name="connsiteX131" fmla="*/ 5784292 w 5844074"/>
                    <a:gd name="connsiteY131" fmla="*/ 1015279 h 2789007"/>
                    <a:gd name="connsiteX132" fmla="*/ 5804220 w 5844074"/>
                    <a:gd name="connsiteY132" fmla="*/ 1021963 h 2789007"/>
                    <a:gd name="connsiteX133" fmla="*/ 5780345 w 5844074"/>
                    <a:gd name="connsiteY133" fmla="*/ 1084229 h 2789007"/>
                    <a:gd name="connsiteX134" fmla="*/ 5780218 w 5844074"/>
                    <a:gd name="connsiteY134" fmla="*/ 1084483 h 2789007"/>
                    <a:gd name="connsiteX135" fmla="*/ 5768567 w 5844074"/>
                    <a:gd name="connsiteY135" fmla="*/ 1109440 h 2789007"/>
                    <a:gd name="connsiteX136" fmla="*/ 3461700 w 5844074"/>
                    <a:gd name="connsiteY136" fmla="*/ 1057871 h 2789007"/>
                    <a:gd name="connsiteX137" fmla="*/ 3443365 w 5844074"/>
                    <a:gd name="connsiteY137" fmla="*/ 1047557 h 2789007"/>
                    <a:gd name="connsiteX138" fmla="*/ 3489140 w 5844074"/>
                    <a:gd name="connsiteY138" fmla="*/ 966192 h 2789007"/>
                    <a:gd name="connsiteX139" fmla="*/ 3507476 w 5844074"/>
                    <a:gd name="connsiteY139" fmla="*/ 976506 h 2789007"/>
                    <a:gd name="connsiteX140" fmla="*/ 3461700 w 5844074"/>
                    <a:gd name="connsiteY140" fmla="*/ 1057871 h 2789007"/>
                    <a:gd name="connsiteX141" fmla="*/ 5828986 w 5844074"/>
                    <a:gd name="connsiteY141" fmla="*/ 930730 h 2789007"/>
                    <a:gd name="connsiteX142" fmla="*/ 5808422 w 5844074"/>
                    <a:gd name="connsiteY142" fmla="*/ 926465 h 2789007"/>
                    <a:gd name="connsiteX143" fmla="*/ 5814215 w 5844074"/>
                    <a:gd name="connsiteY143" fmla="*/ 895650 h 2789007"/>
                    <a:gd name="connsiteX144" fmla="*/ 5819054 w 5844074"/>
                    <a:gd name="connsiteY144" fmla="*/ 860443 h 2789007"/>
                    <a:gd name="connsiteX145" fmla="*/ 5819754 w 5844074"/>
                    <a:gd name="connsiteY145" fmla="*/ 853122 h 2789007"/>
                    <a:gd name="connsiteX146" fmla="*/ 5820136 w 5844074"/>
                    <a:gd name="connsiteY146" fmla="*/ 848856 h 2789007"/>
                    <a:gd name="connsiteX147" fmla="*/ 5821346 w 5844074"/>
                    <a:gd name="connsiteY147" fmla="*/ 835295 h 2789007"/>
                    <a:gd name="connsiteX148" fmla="*/ 5842292 w 5844074"/>
                    <a:gd name="connsiteY148" fmla="*/ 837142 h 2789007"/>
                    <a:gd name="connsiteX149" fmla="*/ 5841082 w 5844074"/>
                    <a:gd name="connsiteY149" fmla="*/ 850766 h 2789007"/>
                    <a:gd name="connsiteX150" fmla="*/ 5840700 w 5844074"/>
                    <a:gd name="connsiteY150" fmla="*/ 854968 h 2789007"/>
                    <a:gd name="connsiteX151" fmla="*/ 5839936 w 5844074"/>
                    <a:gd name="connsiteY151" fmla="*/ 862863 h 2789007"/>
                    <a:gd name="connsiteX152" fmla="*/ 5839936 w 5844074"/>
                    <a:gd name="connsiteY152" fmla="*/ 863181 h 2789007"/>
                    <a:gd name="connsiteX153" fmla="*/ 5834971 w 5844074"/>
                    <a:gd name="connsiteY153" fmla="*/ 898961 h 2789007"/>
                    <a:gd name="connsiteX154" fmla="*/ 5828986 w 5844074"/>
                    <a:gd name="connsiteY154" fmla="*/ 930794 h 2789007"/>
                    <a:gd name="connsiteX155" fmla="*/ 4311002 w 5844074"/>
                    <a:gd name="connsiteY155" fmla="*/ 928375 h 2789007"/>
                    <a:gd name="connsiteX156" fmla="*/ 4306737 w 5844074"/>
                    <a:gd name="connsiteY156" fmla="*/ 904882 h 2789007"/>
                    <a:gd name="connsiteX157" fmla="*/ 4305973 w 5844074"/>
                    <a:gd name="connsiteY157" fmla="*/ 900807 h 2789007"/>
                    <a:gd name="connsiteX158" fmla="*/ 4304636 w 5844074"/>
                    <a:gd name="connsiteY158" fmla="*/ 892531 h 2789007"/>
                    <a:gd name="connsiteX159" fmla="*/ 4300625 w 5844074"/>
                    <a:gd name="connsiteY159" fmla="*/ 863117 h 2789007"/>
                    <a:gd name="connsiteX160" fmla="*/ 4300179 w 5844074"/>
                    <a:gd name="connsiteY160" fmla="*/ 858788 h 2789007"/>
                    <a:gd name="connsiteX161" fmla="*/ 4299988 w 5844074"/>
                    <a:gd name="connsiteY161" fmla="*/ 856814 h 2789007"/>
                    <a:gd name="connsiteX162" fmla="*/ 4298014 w 5844074"/>
                    <a:gd name="connsiteY162" fmla="*/ 835104 h 2789007"/>
                    <a:gd name="connsiteX163" fmla="*/ 4318961 w 5844074"/>
                    <a:gd name="connsiteY163" fmla="*/ 833194 h 2789007"/>
                    <a:gd name="connsiteX164" fmla="*/ 4320934 w 5844074"/>
                    <a:gd name="connsiteY164" fmla="*/ 854777 h 2789007"/>
                    <a:gd name="connsiteX165" fmla="*/ 4321125 w 5844074"/>
                    <a:gd name="connsiteY165" fmla="*/ 856942 h 2789007"/>
                    <a:gd name="connsiteX166" fmla="*/ 4321443 w 5844074"/>
                    <a:gd name="connsiteY166" fmla="*/ 860380 h 2789007"/>
                    <a:gd name="connsiteX167" fmla="*/ 4325454 w 5844074"/>
                    <a:gd name="connsiteY167" fmla="*/ 889857 h 2789007"/>
                    <a:gd name="connsiteX168" fmla="*/ 4326600 w 5844074"/>
                    <a:gd name="connsiteY168" fmla="*/ 896924 h 2789007"/>
                    <a:gd name="connsiteX169" fmla="*/ 4327365 w 5844074"/>
                    <a:gd name="connsiteY169" fmla="*/ 901317 h 2789007"/>
                    <a:gd name="connsiteX170" fmla="*/ 4331566 w 5844074"/>
                    <a:gd name="connsiteY170" fmla="*/ 924682 h 2789007"/>
                    <a:gd name="connsiteX171" fmla="*/ 4310875 w 5844074"/>
                    <a:gd name="connsiteY171" fmla="*/ 928438 h 2789007"/>
                    <a:gd name="connsiteX172" fmla="*/ 3553252 w 5844074"/>
                    <a:gd name="connsiteY172" fmla="*/ 895141 h 2789007"/>
                    <a:gd name="connsiteX173" fmla="*/ 3534916 w 5844074"/>
                    <a:gd name="connsiteY173" fmla="*/ 884827 h 2789007"/>
                    <a:gd name="connsiteX174" fmla="*/ 3580692 w 5844074"/>
                    <a:gd name="connsiteY174" fmla="*/ 803462 h 2789007"/>
                    <a:gd name="connsiteX175" fmla="*/ 3599028 w 5844074"/>
                    <a:gd name="connsiteY175" fmla="*/ 813776 h 2789007"/>
                    <a:gd name="connsiteX176" fmla="*/ 3553252 w 5844074"/>
                    <a:gd name="connsiteY176" fmla="*/ 895141 h 2789007"/>
                    <a:gd name="connsiteX177" fmla="*/ 5823065 w 5844074"/>
                    <a:gd name="connsiteY177" fmla="*/ 743489 h 2789007"/>
                    <a:gd name="connsiteX178" fmla="*/ 5821664 w 5844074"/>
                    <a:gd name="connsiteY178" fmla="*/ 719169 h 2789007"/>
                    <a:gd name="connsiteX179" fmla="*/ 5821537 w 5844074"/>
                    <a:gd name="connsiteY179" fmla="*/ 717004 h 2789007"/>
                    <a:gd name="connsiteX180" fmla="*/ 5821282 w 5844074"/>
                    <a:gd name="connsiteY180" fmla="*/ 713566 h 2789007"/>
                    <a:gd name="connsiteX181" fmla="*/ 5820646 w 5844074"/>
                    <a:gd name="connsiteY181" fmla="*/ 707773 h 2789007"/>
                    <a:gd name="connsiteX182" fmla="*/ 5813388 w 5844074"/>
                    <a:gd name="connsiteY182" fmla="*/ 651810 h 2789007"/>
                    <a:gd name="connsiteX183" fmla="*/ 5834143 w 5844074"/>
                    <a:gd name="connsiteY183" fmla="*/ 648373 h 2789007"/>
                    <a:gd name="connsiteX184" fmla="*/ 5841592 w 5844074"/>
                    <a:gd name="connsiteY184" fmla="*/ 705672 h 2789007"/>
                    <a:gd name="connsiteX185" fmla="*/ 5842229 w 5844074"/>
                    <a:gd name="connsiteY185" fmla="*/ 711529 h 2789007"/>
                    <a:gd name="connsiteX186" fmla="*/ 5842547 w 5844074"/>
                    <a:gd name="connsiteY186" fmla="*/ 715922 h 2789007"/>
                    <a:gd name="connsiteX187" fmla="*/ 5842674 w 5844074"/>
                    <a:gd name="connsiteY187" fmla="*/ 717895 h 2789007"/>
                    <a:gd name="connsiteX188" fmla="*/ 5844075 w 5844074"/>
                    <a:gd name="connsiteY188" fmla="*/ 742343 h 2789007"/>
                    <a:gd name="connsiteX189" fmla="*/ 5823129 w 5844074"/>
                    <a:gd name="connsiteY189" fmla="*/ 743553 h 2789007"/>
                    <a:gd name="connsiteX190" fmla="*/ 4317369 w 5844074"/>
                    <a:gd name="connsiteY190" fmla="*/ 741133 h 2789007"/>
                    <a:gd name="connsiteX191" fmla="*/ 4296359 w 5844074"/>
                    <a:gd name="connsiteY191" fmla="*/ 740306 h 2789007"/>
                    <a:gd name="connsiteX192" fmla="*/ 4296550 w 5844074"/>
                    <a:gd name="connsiteY192" fmla="*/ 735913 h 2789007"/>
                    <a:gd name="connsiteX193" fmla="*/ 4297824 w 5844074"/>
                    <a:gd name="connsiteY193" fmla="*/ 715476 h 2789007"/>
                    <a:gd name="connsiteX194" fmla="*/ 4299670 w 5844074"/>
                    <a:gd name="connsiteY194" fmla="*/ 693766 h 2789007"/>
                    <a:gd name="connsiteX195" fmla="*/ 4300179 w 5844074"/>
                    <a:gd name="connsiteY195" fmla="*/ 689437 h 2789007"/>
                    <a:gd name="connsiteX196" fmla="*/ 4303490 w 5844074"/>
                    <a:gd name="connsiteY196" fmla="*/ 663652 h 2789007"/>
                    <a:gd name="connsiteX197" fmla="*/ 4305082 w 5844074"/>
                    <a:gd name="connsiteY197" fmla="*/ 653084 h 2789007"/>
                    <a:gd name="connsiteX198" fmla="*/ 4306291 w 5844074"/>
                    <a:gd name="connsiteY198" fmla="*/ 646080 h 2789007"/>
                    <a:gd name="connsiteX199" fmla="*/ 4326983 w 5844074"/>
                    <a:gd name="connsiteY199" fmla="*/ 649709 h 2789007"/>
                    <a:gd name="connsiteX200" fmla="*/ 4325773 w 5844074"/>
                    <a:gd name="connsiteY200" fmla="*/ 656713 h 2789007"/>
                    <a:gd name="connsiteX201" fmla="*/ 4324308 w 5844074"/>
                    <a:gd name="connsiteY201" fmla="*/ 666135 h 2789007"/>
                    <a:gd name="connsiteX202" fmla="*/ 4320998 w 5844074"/>
                    <a:gd name="connsiteY202" fmla="*/ 692175 h 2789007"/>
                    <a:gd name="connsiteX203" fmla="*/ 4320552 w 5844074"/>
                    <a:gd name="connsiteY203" fmla="*/ 695676 h 2789007"/>
                    <a:gd name="connsiteX204" fmla="*/ 4318769 w 5844074"/>
                    <a:gd name="connsiteY204" fmla="*/ 717259 h 2789007"/>
                    <a:gd name="connsiteX205" fmla="*/ 4317560 w 5844074"/>
                    <a:gd name="connsiteY205" fmla="*/ 736550 h 2789007"/>
                    <a:gd name="connsiteX206" fmla="*/ 4317369 w 5844074"/>
                    <a:gd name="connsiteY206" fmla="*/ 741133 h 2789007"/>
                    <a:gd name="connsiteX207" fmla="*/ 3644612 w 5844074"/>
                    <a:gd name="connsiteY207" fmla="*/ 731711 h 2789007"/>
                    <a:gd name="connsiteX208" fmla="*/ 3625894 w 5844074"/>
                    <a:gd name="connsiteY208" fmla="*/ 722161 h 2789007"/>
                    <a:gd name="connsiteX209" fmla="*/ 3659574 w 5844074"/>
                    <a:gd name="connsiteY209" fmla="*/ 637358 h 2789007"/>
                    <a:gd name="connsiteX210" fmla="*/ 3679756 w 5844074"/>
                    <a:gd name="connsiteY210" fmla="*/ 643216 h 2789007"/>
                    <a:gd name="connsiteX211" fmla="*/ 3644612 w 5844074"/>
                    <a:gd name="connsiteY211" fmla="*/ 731711 h 2789007"/>
                    <a:gd name="connsiteX212" fmla="*/ 5793015 w 5844074"/>
                    <a:gd name="connsiteY212" fmla="*/ 562042 h 2789007"/>
                    <a:gd name="connsiteX213" fmla="*/ 5780536 w 5844074"/>
                    <a:gd name="connsiteY213" fmla="*/ 523906 h 2789007"/>
                    <a:gd name="connsiteX214" fmla="*/ 5777671 w 5844074"/>
                    <a:gd name="connsiteY214" fmla="*/ 515884 h 2789007"/>
                    <a:gd name="connsiteX215" fmla="*/ 5772514 w 5844074"/>
                    <a:gd name="connsiteY215" fmla="*/ 501750 h 2789007"/>
                    <a:gd name="connsiteX216" fmla="*/ 5761564 w 5844074"/>
                    <a:gd name="connsiteY216" fmla="*/ 475265 h 2789007"/>
                    <a:gd name="connsiteX217" fmla="*/ 5780982 w 5844074"/>
                    <a:gd name="connsiteY217" fmla="*/ 467243 h 2789007"/>
                    <a:gd name="connsiteX218" fmla="*/ 5792060 w 5844074"/>
                    <a:gd name="connsiteY218" fmla="*/ 494110 h 2789007"/>
                    <a:gd name="connsiteX219" fmla="*/ 5797408 w 5844074"/>
                    <a:gd name="connsiteY219" fmla="*/ 508753 h 2789007"/>
                    <a:gd name="connsiteX220" fmla="*/ 5800273 w 5844074"/>
                    <a:gd name="connsiteY220" fmla="*/ 516711 h 2789007"/>
                    <a:gd name="connsiteX221" fmla="*/ 5813133 w 5844074"/>
                    <a:gd name="connsiteY221" fmla="*/ 555993 h 2789007"/>
                    <a:gd name="connsiteX222" fmla="*/ 5792951 w 5844074"/>
                    <a:gd name="connsiteY222" fmla="*/ 561914 h 2789007"/>
                    <a:gd name="connsiteX223" fmla="*/ 4347737 w 5844074"/>
                    <a:gd name="connsiteY223" fmla="*/ 560195 h 2789007"/>
                    <a:gd name="connsiteX224" fmla="*/ 4327683 w 5844074"/>
                    <a:gd name="connsiteY224" fmla="*/ 553829 h 2789007"/>
                    <a:gd name="connsiteX225" fmla="*/ 4330357 w 5844074"/>
                    <a:gd name="connsiteY225" fmla="*/ 545425 h 2789007"/>
                    <a:gd name="connsiteX226" fmla="*/ 4332903 w 5844074"/>
                    <a:gd name="connsiteY226" fmla="*/ 537403 h 2789007"/>
                    <a:gd name="connsiteX227" fmla="*/ 4337742 w 5844074"/>
                    <a:gd name="connsiteY227" fmla="*/ 522442 h 2789007"/>
                    <a:gd name="connsiteX228" fmla="*/ 4346082 w 5844074"/>
                    <a:gd name="connsiteY228" fmla="*/ 499840 h 2789007"/>
                    <a:gd name="connsiteX229" fmla="*/ 4353276 w 5844074"/>
                    <a:gd name="connsiteY229" fmla="*/ 481695 h 2789007"/>
                    <a:gd name="connsiteX230" fmla="*/ 4355187 w 5844074"/>
                    <a:gd name="connsiteY230" fmla="*/ 477239 h 2789007"/>
                    <a:gd name="connsiteX231" fmla="*/ 4360216 w 5844074"/>
                    <a:gd name="connsiteY231" fmla="*/ 465270 h 2789007"/>
                    <a:gd name="connsiteX232" fmla="*/ 4379570 w 5844074"/>
                    <a:gd name="connsiteY232" fmla="*/ 473483 h 2789007"/>
                    <a:gd name="connsiteX233" fmla="*/ 4374541 w 5844074"/>
                    <a:gd name="connsiteY233" fmla="*/ 485388 h 2789007"/>
                    <a:gd name="connsiteX234" fmla="*/ 4372631 w 5844074"/>
                    <a:gd name="connsiteY234" fmla="*/ 489908 h 2789007"/>
                    <a:gd name="connsiteX235" fmla="*/ 4365882 w 5844074"/>
                    <a:gd name="connsiteY235" fmla="*/ 506907 h 2789007"/>
                    <a:gd name="connsiteX236" fmla="*/ 4357542 w 5844074"/>
                    <a:gd name="connsiteY236" fmla="*/ 529508 h 2789007"/>
                    <a:gd name="connsiteX237" fmla="*/ 4352958 w 5844074"/>
                    <a:gd name="connsiteY237" fmla="*/ 543706 h 2789007"/>
                    <a:gd name="connsiteX238" fmla="*/ 4350348 w 5844074"/>
                    <a:gd name="connsiteY238" fmla="*/ 551855 h 2789007"/>
                    <a:gd name="connsiteX239" fmla="*/ 4347737 w 5844074"/>
                    <a:gd name="connsiteY239" fmla="*/ 560195 h 2789007"/>
                    <a:gd name="connsiteX240" fmla="*/ 3697518 w 5844074"/>
                    <a:gd name="connsiteY240" fmla="*/ 549627 h 2789007"/>
                    <a:gd name="connsiteX241" fmla="*/ 3676573 w 5844074"/>
                    <a:gd name="connsiteY241" fmla="*/ 547717 h 2789007"/>
                    <a:gd name="connsiteX242" fmla="*/ 3676764 w 5844074"/>
                    <a:gd name="connsiteY242" fmla="*/ 545743 h 2789007"/>
                    <a:gd name="connsiteX243" fmla="*/ 3678546 w 5844074"/>
                    <a:gd name="connsiteY243" fmla="*/ 504870 h 2789007"/>
                    <a:gd name="connsiteX244" fmla="*/ 3676063 w 5844074"/>
                    <a:gd name="connsiteY244" fmla="*/ 456484 h 2789007"/>
                    <a:gd name="connsiteX245" fmla="*/ 3696946 w 5844074"/>
                    <a:gd name="connsiteY245" fmla="*/ 454319 h 2789007"/>
                    <a:gd name="connsiteX246" fmla="*/ 3699556 w 5844074"/>
                    <a:gd name="connsiteY246" fmla="*/ 504806 h 2789007"/>
                    <a:gd name="connsiteX247" fmla="*/ 3697710 w 5844074"/>
                    <a:gd name="connsiteY247" fmla="*/ 547462 h 2789007"/>
                    <a:gd name="connsiteX248" fmla="*/ 3697518 w 5844074"/>
                    <a:gd name="connsiteY248" fmla="*/ 549500 h 2789007"/>
                    <a:gd name="connsiteX249" fmla="*/ 5720054 w 5844074"/>
                    <a:gd name="connsiteY249" fmla="*/ 393455 h 2789007"/>
                    <a:gd name="connsiteX250" fmla="*/ 5709294 w 5844074"/>
                    <a:gd name="connsiteY250" fmla="*/ 375310 h 2789007"/>
                    <a:gd name="connsiteX251" fmla="*/ 5701145 w 5844074"/>
                    <a:gd name="connsiteY251" fmla="*/ 362768 h 2789007"/>
                    <a:gd name="connsiteX252" fmla="*/ 5696434 w 5844074"/>
                    <a:gd name="connsiteY252" fmla="*/ 355637 h 2789007"/>
                    <a:gd name="connsiteX253" fmla="*/ 5676698 w 5844074"/>
                    <a:gd name="connsiteY253" fmla="*/ 327560 h 2789007"/>
                    <a:gd name="connsiteX254" fmla="*/ 5669058 w 5844074"/>
                    <a:gd name="connsiteY254" fmla="*/ 317119 h 2789007"/>
                    <a:gd name="connsiteX255" fmla="*/ 5668739 w 5844074"/>
                    <a:gd name="connsiteY255" fmla="*/ 316674 h 2789007"/>
                    <a:gd name="connsiteX256" fmla="*/ 5685802 w 5844074"/>
                    <a:gd name="connsiteY256" fmla="*/ 304386 h 2789007"/>
                    <a:gd name="connsiteX257" fmla="*/ 5686056 w 5844074"/>
                    <a:gd name="connsiteY257" fmla="*/ 304768 h 2789007"/>
                    <a:gd name="connsiteX258" fmla="*/ 5693569 w 5844074"/>
                    <a:gd name="connsiteY258" fmla="*/ 315018 h 2789007"/>
                    <a:gd name="connsiteX259" fmla="*/ 5714069 w 5844074"/>
                    <a:gd name="connsiteY259" fmla="*/ 344241 h 2789007"/>
                    <a:gd name="connsiteX260" fmla="*/ 5718589 w 5844074"/>
                    <a:gd name="connsiteY260" fmla="*/ 351117 h 2789007"/>
                    <a:gd name="connsiteX261" fmla="*/ 5727184 w 5844074"/>
                    <a:gd name="connsiteY261" fmla="*/ 364296 h 2789007"/>
                    <a:gd name="connsiteX262" fmla="*/ 5727311 w 5844074"/>
                    <a:gd name="connsiteY262" fmla="*/ 364487 h 2789007"/>
                    <a:gd name="connsiteX263" fmla="*/ 5738135 w 5844074"/>
                    <a:gd name="connsiteY263" fmla="*/ 382695 h 2789007"/>
                    <a:gd name="connsiteX264" fmla="*/ 5720054 w 5844074"/>
                    <a:gd name="connsiteY264" fmla="*/ 393455 h 2789007"/>
                    <a:gd name="connsiteX265" fmla="*/ 4421462 w 5844074"/>
                    <a:gd name="connsiteY265" fmla="*/ 391736 h 2789007"/>
                    <a:gd name="connsiteX266" fmla="*/ 4403445 w 5844074"/>
                    <a:gd name="connsiteY266" fmla="*/ 380976 h 2789007"/>
                    <a:gd name="connsiteX267" fmla="*/ 4410193 w 5844074"/>
                    <a:gd name="connsiteY267" fmla="*/ 369644 h 2789007"/>
                    <a:gd name="connsiteX268" fmla="*/ 4412358 w 5844074"/>
                    <a:gd name="connsiteY268" fmla="*/ 366015 h 2789007"/>
                    <a:gd name="connsiteX269" fmla="*/ 4416624 w 5844074"/>
                    <a:gd name="connsiteY269" fmla="*/ 359011 h 2789007"/>
                    <a:gd name="connsiteX270" fmla="*/ 4436742 w 5844074"/>
                    <a:gd name="connsiteY270" fmla="*/ 328834 h 2789007"/>
                    <a:gd name="connsiteX271" fmla="*/ 4445974 w 5844074"/>
                    <a:gd name="connsiteY271" fmla="*/ 316292 h 2789007"/>
                    <a:gd name="connsiteX272" fmla="*/ 4451003 w 5844074"/>
                    <a:gd name="connsiteY272" fmla="*/ 309543 h 2789007"/>
                    <a:gd name="connsiteX273" fmla="*/ 4454760 w 5844074"/>
                    <a:gd name="connsiteY273" fmla="*/ 304450 h 2789007"/>
                    <a:gd name="connsiteX274" fmla="*/ 4456097 w 5844074"/>
                    <a:gd name="connsiteY274" fmla="*/ 302667 h 2789007"/>
                    <a:gd name="connsiteX275" fmla="*/ 4472968 w 5844074"/>
                    <a:gd name="connsiteY275" fmla="*/ 315146 h 2789007"/>
                    <a:gd name="connsiteX276" fmla="*/ 4471631 w 5844074"/>
                    <a:gd name="connsiteY276" fmla="*/ 316928 h 2789007"/>
                    <a:gd name="connsiteX277" fmla="*/ 4467811 w 5844074"/>
                    <a:gd name="connsiteY277" fmla="*/ 322085 h 2789007"/>
                    <a:gd name="connsiteX278" fmla="*/ 4462781 w 5844074"/>
                    <a:gd name="connsiteY278" fmla="*/ 328897 h 2789007"/>
                    <a:gd name="connsiteX279" fmla="*/ 4453869 w 5844074"/>
                    <a:gd name="connsiteY279" fmla="*/ 340994 h 2789007"/>
                    <a:gd name="connsiteX280" fmla="*/ 4434068 w 5844074"/>
                    <a:gd name="connsiteY280" fmla="*/ 370662 h 2789007"/>
                    <a:gd name="connsiteX281" fmla="*/ 4430376 w 5844074"/>
                    <a:gd name="connsiteY281" fmla="*/ 376774 h 2789007"/>
                    <a:gd name="connsiteX282" fmla="*/ 4428147 w 5844074"/>
                    <a:gd name="connsiteY282" fmla="*/ 380530 h 2789007"/>
                    <a:gd name="connsiteX283" fmla="*/ 4421462 w 5844074"/>
                    <a:gd name="connsiteY283" fmla="*/ 391736 h 2789007"/>
                    <a:gd name="connsiteX284" fmla="*/ 3658237 w 5844074"/>
                    <a:gd name="connsiteY284" fmla="*/ 367033 h 2789007"/>
                    <a:gd name="connsiteX285" fmla="*/ 3656391 w 5844074"/>
                    <a:gd name="connsiteY285" fmla="*/ 361049 h 2789007"/>
                    <a:gd name="connsiteX286" fmla="*/ 3623984 w 5844074"/>
                    <a:gd name="connsiteY286" fmla="*/ 282421 h 2789007"/>
                    <a:gd name="connsiteX287" fmla="*/ 3642639 w 5844074"/>
                    <a:gd name="connsiteY287" fmla="*/ 272744 h 2789007"/>
                    <a:gd name="connsiteX288" fmla="*/ 3676445 w 5844074"/>
                    <a:gd name="connsiteY288" fmla="*/ 354746 h 2789007"/>
                    <a:gd name="connsiteX289" fmla="*/ 3678355 w 5844074"/>
                    <a:gd name="connsiteY289" fmla="*/ 360985 h 2789007"/>
                    <a:gd name="connsiteX290" fmla="*/ 3658237 w 5844074"/>
                    <a:gd name="connsiteY290" fmla="*/ 367033 h 2789007"/>
                    <a:gd name="connsiteX291" fmla="*/ 5608702 w 5844074"/>
                    <a:gd name="connsiteY291" fmla="*/ 247596 h 2789007"/>
                    <a:gd name="connsiteX292" fmla="*/ 5607556 w 5844074"/>
                    <a:gd name="connsiteY292" fmla="*/ 246450 h 2789007"/>
                    <a:gd name="connsiteX293" fmla="*/ 5601381 w 5844074"/>
                    <a:gd name="connsiteY293" fmla="*/ 240275 h 2789007"/>
                    <a:gd name="connsiteX294" fmla="*/ 5590749 w 5844074"/>
                    <a:gd name="connsiteY294" fmla="*/ 229706 h 2789007"/>
                    <a:gd name="connsiteX295" fmla="*/ 5573177 w 5844074"/>
                    <a:gd name="connsiteY295" fmla="*/ 213662 h 2789007"/>
                    <a:gd name="connsiteX296" fmla="*/ 5540261 w 5844074"/>
                    <a:gd name="connsiteY296" fmla="*/ 185713 h 2789007"/>
                    <a:gd name="connsiteX297" fmla="*/ 5553376 w 5844074"/>
                    <a:gd name="connsiteY297" fmla="*/ 169287 h 2789007"/>
                    <a:gd name="connsiteX298" fmla="*/ 5587310 w 5844074"/>
                    <a:gd name="connsiteY298" fmla="*/ 198128 h 2789007"/>
                    <a:gd name="connsiteX299" fmla="*/ 5605137 w 5844074"/>
                    <a:gd name="connsiteY299" fmla="*/ 214426 h 2789007"/>
                    <a:gd name="connsiteX300" fmla="*/ 5616342 w 5844074"/>
                    <a:gd name="connsiteY300" fmla="*/ 225504 h 2789007"/>
                    <a:gd name="connsiteX301" fmla="*/ 5622263 w 5844074"/>
                    <a:gd name="connsiteY301" fmla="*/ 231425 h 2789007"/>
                    <a:gd name="connsiteX302" fmla="*/ 5623409 w 5844074"/>
                    <a:gd name="connsiteY302" fmla="*/ 232507 h 2789007"/>
                    <a:gd name="connsiteX303" fmla="*/ 5608766 w 5844074"/>
                    <a:gd name="connsiteY303" fmla="*/ 247532 h 2789007"/>
                    <a:gd name="connsiteX304" fmla="*/ 4533260 w 5844074"/>
                    <a:gd name="connsiteY304" fmla="*/ 246068 h 2789007"/>
                    <a:gd name="connsiteX305" fmla="*/ 4518489 w 5844074"/>
                    <a:gd name="connsiteY305" fmla="*/ 231171 h 2789007"/>
                    <a:gd name="connsiteX306" fmla="*/ 4530968 w 5844074"/>
                    <a:gd name="connsiteY306" fmla="*/ 218819 h 2789007"/>
                    <a:gd name="connsiteX307" fmla="*/ 4533960 w 5844074"/>
                    <a:gd name="connsiteY307" fmla="*/ 215891 h 2789007"/>
                    <a:gd name="connsiteX308" fmla="*/ 4539817 w 5844074"/>
                    <a:gd name="connsiteY308" fmla="*/ 210224 h 2789007"/>
                    <a:gd name="connsiteX309" fmla="*/ 4566939 w 5844074"/>
                    <a:gd name="connsiteY309" fmla="*/ 185840 h 2789007"/>
                    <a:gd name="connsiteX310" fmla="*/ 4588713 w 5844074"/>
                    <a:gd name="connsiteY310" fmla="*/ 168141 h 2789007"/>
                    <a:gd name="connsiteX311" fmla="*/ 4601955 w 5844074"/>
                    <a:gd name="connsiteY311" fmla="*/ 184440 h 2789007"/>
                    <a:gd name="connsiteX312" fmla="*/ 4580436 w 5844074"/>
                    <a:gd name="connsiteY312" fmla="*/ 201948 h 2789007"/>
                    <a:gd name="connsiteX313" fmla="*/ 4553951 w 5844074"/>
                    <a:gd name="connsiteY313" fmla="*/ 225695 h 2789007"/>
                    <a:gd name="connsiteX314" fmla="*/ 4548858 w 5844074"/>
                    <a:gd name="connsiteY314" fmla="*/ 230661 h 2789007"/>
                    <a:gd name="connsiteX315" fmla="*/ 4545738 w 5844074"/>
                    <a:gd name="connsiteY315" fmla="*/ 233717 h 2789007"/>
                    <a:gd name="connsiteX316" fmla="*/ 4533323 w 5844074"/>
                    <a:gd name="connsiteY316" fmla="*/ 246005 h 2789007"/>
                    <a:gd name="connsiteX317" fmla="*/ 3574707 w 5844074"/>
                    <a:gd name="connsiteY317" fmla="*/ 205577 h 2789007"/>
                    <a:gd name="connsiteX318" fmla="*/ 3568086 w 5844074"/>
                    <a:gd name="connsiteY318" fmla="*/ 197300 h 2789007"/>
                    <a:gd name="connsiteX319" fmla="*/ 3511997 w 5844074"/>
                    <a:gd name="connsiteY319" fmla="*/ 139237 h 2789007"/>
                    <a:gd name="connsiteX320" fmla="*/ 3525812 w 5844074"/>
                    <a:gd name="connsiteY320" fmla="*/ 123448 h 2789007"/>
                    <a:gd name="connsiteX321" fmla="*/ 3584321 w 5844074"/>
                    <a:gd name="connsiteY321" fmla="*/ 183994 h 2789007"/>
                    <a:gd name="connsiteX322" fmla="*/ 3591197 w 5844074"/>
                    <a:gd name="connsiteY322" fmla="*/ 192589 h 2789007"/>
                    <a:gd name="connsiteX323" fmla="*/ 3574643 w 5844074"/>
                    <a:gd name="connsiteY323" fmla="*/ 205513 h 2789007"/>
                    <a:gd name="connsiteX324" fmla="*/ 5464818 w 5844074"/>
                    <a:gd name="connsiteY324" fmla="*/ 133061 h 2789007"/>
                    <a:gd name="connsiteX325" fmla="*/ 5418596 w 5844074"/>
                    <a:gd name="connsiteY325" fmla="*/ 106831 h 2789007"/>
                    <a:gd name="connsiteX326" fmla="*/ 5405608 w 5844074"/>
                    <a:gd name="connsiteY326" fmla="*/ 99955 h 2789007"/>
                    <a:gd name="connsiteX327" fmla="*/ 5383580 w 5844074"/>
                    <a:gd name="connsiteY327" fmla="*/ 89641 h 2789007"/>
                    <a:gd name="connsiteX328" fmla="*/ 5392493 w 5844074"/>
                    <a:gd name="connsiteY328" fmla="*/ 70605 h 2789007"/>
                    <a:gd name="connsiteX329" fmla="*/ 5415222 w 5844074"/>
                    <a:gd name="connsiteY329" fmla="*/ 81237 h 2789007"/>
                    <a:gd name="connsiteX330" fmla="*/ 5428401 w 5844074"/>
                    <a:gd name="connsiteY330" fmla="*/ 88241 h 2789007"/>
                    <a:gd name="connsiteX331" fmla="*/ 5475832 w 5844074"/>
                    <a:gd name="connsiteY331" fmla="*/ 115108 h 2789007"/>
                    <a:gd name="connsiteX332" fmla="*/ 5464881 w 5844074"/>
                    <a:gd name="connsiteY332" fmla="*/ 133061 h 2789007"/>
                    <a:gd name="connsiteX333" fmla="*/ 4677144 w 5844074"/>
                    <a:gd name="connsiteY333" fmla="*/ 131852 h 2789007"/>
                    <a:gd name="connsiteX334" fmla="*/ 4666321 w 5844074"/>
                    <a:gd name="connsiteY334" fmla="*/ 113834 h 2789007"/>
                    <a:gd name="connsiteX335" fmla="*/ 4675107 w 5844074"/>
                    <a:gd name="connsiteY335" fmla="*/ 108614 h 2789007"/>
                    <a:gd name="connsiteX336" fmla="*/ 4685166 w 5844074"/>
                    <a:gd name="connsiteY336" fmla="*/ 102629 h 2789007"/>
                    <a:gd name="connsiteX337" fmla="*/ 4687013 w 5844074"/>
                    <a:gd name="connsiteY337" fmla="*/ 101547 h 2789007"/>
                    <a:gd name="connsiteX338" fmla="*/ 4690705 w 5844074"/>
                    <a:gd name="connsiteY338" fmla="*/ 99382 h 2789007"/>
                    <a:gd name="connsiteX339" fmla="*/ 4722856 w 5844074"/>
                    <a:gd name="connsiteY339" fmla="*/ 82320 h 2789007"/>
                    <a:gd name="connsiteX340" fmla="*/ 4749660 w 5844074"/>
                    <a:gd name="connsiteY340" fmla="*/ 69714 h 2789007"/>
                    <a:gd name="connsiteX341" fmla="*/ 4758637 w 5844074"/>
                    <a:gd name="connsiteY341" fmla="*/ 88750 h 2789007"/>
                    <a:gd name="connsiteX342" fmla="*/ 4732088 w 5844074"/>
                    <a:gd name="connsiteY342" fmla="*/ 101229 h 2789007"/>
                    <a:gd name="connsiteX343" fmla="*/ 4700637 w 5844074"/>
                    <a:gd name="connsiteY343" fmla="*/ 117909 h 2789007"/>
                    <a:gd name="connsiteX344" fmla="*/ 4697836 w 5844074"/>
                    <a:gd name="connsiteY344" fmla="*/ 119564 h 2789007"/>
                    <a:gd name="connsiteX345" fmla="*/ 4695862 w 5844074"/>
                    <a:gd name="connsiteY345" fmla="*/ 120710 h 2789007"/>
                    <a:gd name="connsiteX346" fmla="*/ 4685803 w 5844074"/>
                    <a:gd name="connsiteY346" fmla="*/ 126695 h 2789007"/>
                    <a:gd name="connsiteX347" fmla="*/ 4677144 w 5844074"/>
                    <a:gd name="connsiteY347" fmla="*/ 131852 h 2789007"/>
                    <a:gd name="connsiteX348" fmla="*/ 3437953 w 5844074"/>
                    <a:gd name="connsiteY348" fmla="*/ 85949 h 2789007"/>
                    <a:gd name="connsiteX349" fmla="*/ 3425029 w 5844074"/>
                    <a:gd name="connsiteY349" fmla="*/ 78691 h 2789007"/>
                    <a:gd name="connsiteX350" fmla="*/ 3355124 w 5844074"/>
                    <a:gd name="connsiteY350" fmla="*/ 47813 h 2789007"/>
                    <a:gd name="connsiteX351" fmla="*/ 3362000 w 5844074"/>
                    <a:gd name="connsiteY351" fmla="*/ 27949 h 2789007"/>
                    <a:gd name="connsiteX352" fmla="*/ 3435024 w 5844074"/>
                    <a:gd name="connsiteY352" fmla="*/ 60164 h 2789007"/>
                    <a:gd name="connsiteX353" fmla="*/ 3448522 w 5844074"/>
                    <a:gd name="connsiteY353" fmla="*/ 67740 h 2789007"/>
                    <a:gd name="connsiteX354" fmla="*/ 3437953 w 5844074"/>
                    <a:gd name="connsiteY354" fmla="*/ 85885 h 2789007"/>
                    <a:gd name="connsiteX355" fmla="*/ 5298077 w 5844074"/>
                    <a:gd name="connsiteY355" fmla="*/ 56344 h 2789007"/>
                    <a:gd name="connsiteX356" fmla="*/ 5265289 w 5844074"/>
                    <a:gd name="connsiteY356" fmla="*/ 46731 h 2789007"/>
                    <a:gd name="connsiteX357" fmla="*/ 5250709 w 5844074"/>
                    <a:gd name="connsiteY357" fmla="*/ 43165 h 2789007"/>
                    <a:gd name="connsiteX358" fmla="*/ 5242369 w 5844074"/>
                    <a:gd name="connsiteY358" fmla="*/ 41192 h 2789007"/>
                    <a:gd name="connsiteX359" fmla="*/ 5209136 w 5844074"/>
                    <a:gd name="connsiteY359" fmla="*/ 34189 h 2789007"/>
                    <a:gd name="connsiteX360" fmla="*/ 5208563 w 5844074"/>
                    <a:gd name="connsiteY360" fmla="*/ 34061 h 2789007"/>
                    <a:gd name="connsiteX361" fmla="*/ 5212383 w 5844074"/>
                    <a:gd name="connsiteY361" fmla="*/ 13433 h 2789007"/>
                    <a:gd name="connsiteX362" fmla="*/ 5212956 w 5844074"/>
                    <a:gd name="connsiteY362" fmla="*/ 13561 h 2789007"/>
                    <a:gd name="connsiteX363" fmla="*/ 5247526 w 5844074"/>
                    <a:gd name="connsiteY363" fmla="*/ 20882 h 2789007"/>
                    <a:gd name="connsiteX364" fmla="*/ 5255548 w 5844074"/>
                    <a:gd name="connsiteY364" fmla="*/ 22792 h 2789007"/>
                    <a:gd name="connsiteX365" fmla="*/ 5270701 w 5844074"/>
                    <a:gd name="connsiteY365" fmla="*/ 26485 h 2789007"/>
                    <a:gd name="connsiteX366" fmla="*/ 5271019 w 5844074"/>
                    <a:gd name="connsiteY366" fmla="*/ 26485 h 2789007"/>
                    <a:gd name="connsiteX367" fmla="*/ 5303998 w 5844074"/>
                    <a:gd name="connsiteY367" fmla="*/ 36289 h 2789007"/>
                    <a:gd name="connsiteX368" fmla="*/ 5298077 w 5844074"/>
                    <a:gd name="connsiteY368" fmla="*/ 56472 h 2789007"/>
                    <a:gd name="connsiteX369" fmla="*/ 4844585 w 5844074"/>
                    <a:gd name="connsiteY369" fmla="*/ 55962 h 2789007"/>
                    <a:gd name="connsiteX370" fmla="*/ 4838283 w 5844074"/>
                    <a:gd name="connsiteY370" fmla="*/ 35907 h 2789007"/>
                    <a:gd name="connsiteX371" fmla="*/ 4863685 w 5844074"/>
                    <a:gd name="connsiteY371" fmla="*/ 28267 h 2789007"/>
                    <a:gd name="connsiteX372" fmla="*/ 4864067 w 5844074"/>
                    <a:gd name="connsiteY372" fmla="*/ 28140 h 2789007"/>
                    <a:gd name="connsiteX373" fmla="*/ 4887242 w 5844074"/>
                    <a:gd name="connsiteY373" fmla="*/ 22283 h 2789007"/>
                    <a:gd name="connsiteX374" fmla="*/ 4891316 w 5844074"/>
                    <a:gd name="connsiteY374" fmla="*/ 21264 h 2789007"/>
                    <a:gd name="connsiteX375" fmla="*/ 4899210 w 5844074"/>
                    <a:gd name="connsiteY375" fmla="*/ 19354 h 2789007"/>
                    <a:gd name="connsiteX376" fmla="*/ 4929897 w 5844074"/>
                    <a:gd name="connsiteY376" fmla="*/ 13115 h 2789007"/>
                    <a:gd name="connsiteX377" fmla="*/ 4934036 w 5844074"/>
                    <a:gd name="connsiteY377" fmla="*/ 33679 h 2789007"/>
                    <a:gd name="connsiteX378" fmla="*/ 4903476 w 5844074"/>
                    <a:gd name="connsiteY378" fmla="*/ 39855 h 2789007"/>
                    <a:gd name="connsiteX379" fmla="*/ 4896537 w 5844074"/>
                    <a:gd name="connsiteY379" fmla="*/ 41574 h 2789007"/>
                    <a:gd name="connsiteX380" fmla="*/ 4892271 w 5844074"/>
                    <a:gd name="connsiteY380" fmla="*/ 42656 h 2789007"/>
                    <a:gd name="connsiteX381" fmla="*/ 4869351 w 5844074"/>
                    <a:gd name="connsiteY381" fmla="*/ 48450 h 2789007"/>
                    <a:gd name="connsiteX382" fmla="*/ 4844522 w 5844074"/>
                    <a:gd name="connsiteY382" fmla="*/ 55962 h 2789007"/>
                    <a:gd name="connsiteX383" fmla="*/ 3266501 w 5844074"/>
                    <a:gd name="connsiteY383" fmla="*/ 26167 h 2789007"/>
                    <a:gd name="connsiteX384" fmla="*/ 3247465 w 5844074"/>
                    <a:gd name="connsiteY384" fmla="*/ 23811 h 2789007"/>
                    <a:gd name="connsiteX385" fmla="*/ 3240016 w 5844074"/>
                    <a:gd name="connsiteY385" fmla="*/ 23111 h 2789007"/>
                    <a:gd name="connsiteX386" fmla="*/ 3235751 w 5844074"/>
                    <a:gd name="connsiteY386" fmla="*/ 22729 h 2789007"/>
                    <a:gd name="connsiteX387" fmla="*/ 3224418 w 5844074"/>
                    <a:gd name="connsiteY387" fmla="*/ 21901 h 2789007"/>
                    <a:gd name="connsiteX388" fmla="*/ 3212513 w 5844074"/>
                    <a:gd name="connsiteY388" fmla="*/ 21328 h 2789007"/>
                    <a:gd name="connsiteX389" fmla="*/ 3200734 w 5844074"/>
                    <a:gd name="connsiteY389" fmla="*/ 21137 h 2789007"/>
                    <a:gd name="connsiteX390" fmla="*/ 3179788 w 5844074"/>
                    <a:gd name="connsiteY390" fmla="*/ 21010 h 2789007"/>
                    <a:gd name="connsiteX391" fmla="*/ 3174950 w 5844074"/>
                    <a:gd name="connsiteY391" fmla="*/ 21010 h 2789007"/>
                    <a:gd name="connsiteX392" fmla="*/ 3174950 w 5844074"/>
                    <a:gd name="connsiteY392" fmla="*/ 0 h 2789007"/>
                    <a:gd name="connsiteX393" fmla="*/ 3179788 w 5844074"/>
                    <a:gd name="connsiteY393" fmla="*/ 0 h 2789007"/>
                    <a:gd name="connsiteX394" fmla="*/ 3201116 w 5844074"/>
                    <a:gd name="connsiteY394" fmla="*/ 127 h 2789007"/>
                    <a:gd name="connsiteX395" fmla="*/ 3213468 w 5844074"/>
                    <a:gd name="connsiteY395" fmla="*/ 382 h 2789007"/>
                    <a:gd name="connsiteX396" fmla="*/ 3225373 w 5844074"/>
                    <a:gd name="connsiteY396" fmla="*/ 1018 h 2789007"/>
                    <a:gd name="connsiteX397" fmla="*/ 3237660 w 5844074"/>
                    <a:gd name="connsiteY397" fmla="*/ 1910 h 2789007"/>
                    <a:gd name="connsiteX398" fmla="*/ 3241799 w 5844074"/>
                    <a:gd name="connsiteY398" fmla="*/ 2228 h 2789007"/>
                    <a:gd name="connsiteX399" fmla="*/ 3249821 w 5844074"/>
                    <a:gd name="connsiteY399" fmla="*/ 2992 h 2789007"/>
                    <a:gd name="connsiteX400" fmla="*/ 3269557 w 5844074"/>
                    <a:gd name="connsiteY400" fmla="*/ 5475 h 2789007"/>
                    <a:gd name="connsiteX401" fmla="*/ 3266565 w 5844074"/>
                    <a:gd name="connsiteY401" fmla="*/ 26294 h 2789007"/>
                    <a:gd name="connsiteX402" fmla="*/ 5025205 w 5844074"/>
                    <a:gd name="connsiteY402" fmla="*/ 22665 h 2789007"/>
                    <a:gd name="connsiteX403" fmla="*/ 5023996 w 5844074"/>
                    <a:gd name="connsiteY403" fmla="*/ 1719 h 2789007"/>
                    <a:gd name="connsiteX404" fmla="*/ 5030808 w 5844074"/>
                    <a:gd name="connsiteY404" fmla="*/ 1337 h 2789007"/>
                    <a:gd name="connsiteX405" fmla="*/ 5042777 w 5844074"/>
                    <a:gd name="connsiteY405" fmla="*/ 637 h 2789007"/>
                    <a:gd name="connsiteX406" fmla="*/ 5051054 w 5844074"/>
                    <a:gd name="connsiteY406" fmla="*/ 446 h 2789007"/>
                    <a:gd name="connsiteX407" fmla="*/ 5055128 w 5844074"/>
                    <a:gd name="connsiteY407" fmla="*/ 446 h 2789007"/>
                    <a:gd name="connsiteX408" fmla="*/ 5079003 w 5844074"/>
                    <a:gd name="connsiteY408" fmla="*/ 255 h 2789007"/>
                    <a:gd name="connsiteX409" fmla="*/ 5087534 w 5844074"/>
                    <a:gd name="connsiteY409" fmla="*/ 446 h 2789007"/>
                    <a:gd name="connsiteX410" fmla="*/ 5091417 w 5844074"/>
                    <a:gd name="connsiteY410" fmla="*/ 573 h 2789007"/>
                    <a:gd name="connsiteX411" fmla="*/ 5103387 w 5844074"/>
                    <a:gd name="connsiteY411" fmla="*/ 1018 h 2789007"/>
                    <a:gd name="connsiteX412" fmla="*/ 5118603 w 5844074"/>
                    <a:gd name="connsiteY412" fmla="*/ 1655 h 2789007"/>
                    <a:gd name="connsiteX413" fmla="*/ 5117266 w 5844074"/>
                    <a:gd name="connsiteY413" fmla="*/ 22601 h 2789007"/>
                    <a:gd name="connsiteX414" fmla="*/ 5102941 w 5844074"/>
                    <a:gd name="connsiteY414" fmla="*/ 21965 h 2789007"/>
                    <a:gd name="connsiteX415" fmla="*/ 5102686 w 5844074"/>
                    <a:gd name="connsiteY415" fmla="*/ 21965 h 2789007"/>
                    <a:gd name="connsiteX416" fmla="*/ 5090717 w 5844074"/>
                    <a:gd name="connsiteY416" fmla="*/ 21519 h 2789007"/>
                    <a:gd name="connsiteX417" fmla="*/ 5086515 w 5844074"/>
                    <a:gd name="connsiteY417" fmla="*/ 21328 h 2789007"/>
                    <a:gd name="connsiteX418" fmla="*/ 5079512 w 5844074"/>
                    <a:gd name="connsiteY418" fmla="*/ 21201 h 2789007"/>
                    <a:gd name="connsiteX419" fmla="*/ 5079257 w 5844074"/>
                    <a:gd name="connsiteY419" fmla="*/ 21201 h 2789007"/>
                    <a:gd name="connsiteX420" fmla="*/ 5055383 w 5844074"/>
                    <a:gd name="connsiteY420" fmla="*/ 21455 h 2789007"/>
                    <a:gd name="connsiteX421" fmla="*/ 5051117 w 5844074"/>
                    <a:gd name="connsiteY421" fmla="*/ 21455 h 2789007"/>
                    <a:gd name="connsiteX422" fmla="*/ 5043987 w 5844074"/>
                    <a:gd name="connsiteY422" fmla="*/ 21583 h 2789007"/>
                    <a:gd name="connsiteX423" fmla="*/ 5032018 w 5844074"/>
                    <a:gd name="connsiteY423" fmla="*/ 22283 h 2789007"/>
                    <a:gd name="connsiteX424" fmla="*/ 5025205 w 5844074"/>
                    <a:gd name="connsiteY424" fmla="*/ 22665 h 2789007"/>
                    <a:gd name="connsiteX425" fmla="*/ 3081488 w 5844074"/>
                    <a:gd name="connsiteY425" fmla="*/ 21010 h 2789007"/>
                    <a:gd name="connsiteX426" fmla="*/ 2988091 w 5844074"/>
                    <a:gd name="connsiteY426" fmla="*/ 21010 h 2789007"/>
                    <a:gd name="connsiteX427" fmla="*/ 2988091 w 5844074"/>
                    <a:gd name="connsiteY427" fmla="*/ 0 h 2789007"/>
                    <a:gd name="connsiteX428" fmla="*/ 3081488 w 5844074"/>
                    <a:gd name="connsiteY428" fmla="*/ 0 h 2789007"/>
                    <a:gd name="connsiteX429" fmla="*/ 3081488 w 5844074"/>
                    <a:gd name="connsiteY429" fmla="*/ 21010 h 2789007"/>
                    <a:gd name="connsiteX430" fmla="*/ 2894757 w 5844074"/>
                    <a:gd name="connsiteY430" fmla="*/ 21010 h 2789007"/>
                    <a:gd name="connsiteX431" fmla="*/ 2801359 w 5844074"/>
                    <a:gd name="connsiteY431" fmla="*/ 21010 h 2789007"/>
                    <a:gd name="connsiteX432" fmla="*/ 2801359 w 5844074"/>
                    <a:gd name="connsiteY432" fmla="*/ 0 h 2789007"/>
                    <a:gd name="connsiteX433" fmla="*/ 2894757 w 5844074"/>
                    <a:gd name="connsiteY433" fmla="*/ 0 h 2789007"/>
                    <a:gd name="connsiteX434" fmla="*/ 2894757 w 5844074"/>
                    <a:gd name="connsiteY434" fmla="*/ 21010 h 2789007"/>
                    <a:gd name="connsiteX435" fmla="*/ 2708025 w 5844074"/>
                    <a:gd name="connsiteY435" fmla="*/ 21010 h 2789007"/>
                    <a:gd name="connsiteX436" fmla="*/ 2614627 w 5844074"/>
                    <a:gd name="connsiteY436" fmla="*/ 21010 h 2789007"/>
                    <a:gd name="connsiteX437" fmla="*/ 2614627 w 5844074"/>
                    <a:gd name="connsiteY437" fmla="*/ 0 h 2789007"/>
                    <a:gd name="connsiteX438" fmla="*/ 2708025 w 5844074"/>
                    <a:gd name="connsiteY438" fmla="*/ 0 h 2789007"/>
                    <a:gd name="connsiteX439" fmla="*/ 2708025 w 5844074"/>
                    <a:gd name="connsiteY439" fmla="*/ 21010 h 2789007"/>
                    <a:gd name="connsiteX440" fmla="*/ 2521293 w 5844074"/>
                    <a:gd name="connsiteY440" fmla="*/ 21010 h 2789007"/>
                    <a:gd name="connsiteX441" fmla="*/ 2427895 w 5844074"/>
                    <a:gd name="connsiteY441" fmla="*/ 21010 h 2789007"/>
                    <a:gd name="connsiteX442" fmla="*/ 2427895 w 5844074"/>
                    <a:gd name="connsiteY442" fmla="*/ 0 h 2789007"/>
                    <a:gd name="connsiteX443" fmla="*/ 2521293 w 5844074"/>
                    <a:gd name="connsiteY443" fmla="*/ 0 h 2789007"/>
                    <a:gd name="connsiteX444" fmla="*/ 2521293 w 5844074"/>
                    <a:gd name="connsiteY444" fmla="*/ 21010 h 2789007"/>
                    <a:gd name="connsiteX445" fmla="*/ 2334561 w 5844074"/>
                    <a:gd name="connsiteY445" fmla="*/ 21010 h 2789007"/>
                    <a:gd name="connsiteX446" fmla="*/ 2241164 w 5844074"/>
                    <a:gd name="connsiteY446" fmla="*/ 21010 h 2789007"/>
                    <a:gd name="connsiteX447" fmla="*/ 2241164 w 5844074"/>
                    <a:gd name="connsiteY447" fmla="*/ 0 h 2789007"/>
                    <a:gd name="connsiteX448" fmla="*/ 2334561 w 5844074"/>
                    <a:gd name="connsiteY448" fmla="*/ 0 h 2789007"/>
                    <a:gd name="connsiteX449" fmla="*/ 2334561 w 5844074"/>
                    <a:gd name="connsiteY449" fmla="*/ 21010 h 2789007"/>
                    <a:gd name="connsiteX450" fmla="*/ 2147829 w 5844074"/>
                    <a:gd name="connsiteY450" fmla="*/ 21010 h 2789007"/>
                    <a:gd name="connsiteX451" fmla="*/ 2054432 w 5844074"/>
                    <a:gd name="connsiteY451" fmla="*/ 21010 h 2789007"/>
                    <a:gd name="connsiteX452" fmla="*/ 2054432 w 5844074"/>
                    <a:gd name="connsiteY452" fmla="*/ 0 h 2789007"/>
                    <a:gd name="connsiteX453" fmla="*/ 2147829 w 5844074"/>
                    <a:gd name="connsiteY453" fmla="*/ 0 h 2789007"/>
                    <a:gd name="connsiteX454" fmla="*/ 2147829 w 5844074"/>
                    <a:gd name="connsiteY454" fmla="*/ 21010 h 2789007"/>
                    <a:gd name="connsiteX455" fmla="*/ 1961098 w 5844074"/>
                    <a:gd name="connsiteY455" fmla="*/ 21010 h 2789007"/>
                    <a:gd name="connsiteX456" fmla="*/ 1867700 w 5844074"/>
                    <a:gd name="connsiteY456" fmla="*/ 21010 h 2789007"/>
                    <a:gd name="connsiteX457" fmla="*/ 1867700 w 5844074"/>
                    <a:gd name="connsiteY457" fmla="*/ 0 h 2789007"/>
                    <a:gd name="connsiteX458" fmla="*/ 1961098 w 5844074"/>
                    <a:gd name="connsiteY458" fmla="*/ 0 h 2789007"/>
                    <a:gd name="connsiteX459" fmla="*/ 1961098 w 5844074"/>
                    <a:gd name="connsiteY459" fmla="*/ 21010 h 2789007"/>
                    <a:gd name="connsiteX460" fmla="*/ 1774366 w 5844074"/>
                    <a:gd name="connsiteY460" fmla="*/ 21010 h 2789007"/>
                    <a:gd name="connsiteX461" fmla="*/ 1680968 w 5844074"/>
                    <a:gd name="connsiteY461" fmla="*/ 21010 h 2789007"/>
                    <a:gd name="connsiteX462" fmla="*/ 1680968 w 5844074"/>
                    <a:gd name="connsiteY462" fmla="*/ 0 h 2789007"/>
                    <a:gd name="connsiteX463" fmla="*/ 1774366 w 5844074"/>
                    <a:gd name="connsiteY463" fmla="*/ 0 h 2789007"/>
                    <a:gd name="connsiteX464" fmla="*/ 1774366 w 5844074"/>
                    <a:gd name="connsiteY464" fmla="*/ 21010 h 2789007"/>
                    <a:gd name="connsiteX465" fmla="*/ 1587634 w 5844074"/>
                    <a:gd name="connsiteY465" fmla="*/ 21010 h 2789007"/>
                    <a:gd name="connsiteX466" fmla="*/ 1494236 w 5844074"/>
                    <a:gd name="connsiteY466" fmla="*/ 21010 h 2789007"/>
                    <a:gd name="connsiteX467" fmla="*/ 1494236 w 5844074"/>
                    <a:gd name="connsiteY467" fmla="*/ 0 h 2789007"/>
                    <a:gd name="connsiteX468" fmla="*/ 1587634 w 5844074"/>
                    <a:gd name="connsiteY468" fmla="*/ 0 h 2789007"/>
                    <a:gd name="connsiteX469" fmla="*/ 1587634 w 5844074"/>
                    <a:gd name="connsiteY469" fmla="*/ 21010 h 2789007"/>
                    <a:gd name="connsiteX470" fmla="*/ 1400902 w 5844074"/>
                    <a:gd name="connsiteY470" fmla="*/ 21010 h 2789007"/>
                    <a:gd name="connsiteX471" fmla="*/ 1307504 w 5844074"/>
                    <a:gd name="connsiteY471" fmla="*/ 21010 h 2789007"/>
                    <a:gd name="connsiteX472" fmla="*/ 1307504 w 5844074"/>
                    <a:gd name="connsiteY472" fmla="*/ 0 h 2789007"/>
                    <a:gd name="connsiteX473" fmla="*/ 1400902 w 5844074"/>
                    <a:gd name="connsiteY473" fmla="*/ 0 h 2789007"/>
                    <a:gd name="connsiteX474" fmla="*/ 1400902 w 5844074"/>
                    <a:gd name="connsiteY474" fmla="*/ 21010 h 2789007"/>
                    <a:gd name="connsiteX475" fmla="*/ 1214171 w 5844074"/>
                    <a:gd name="connsiteY475" fmla="*/ 21010 h 2789007"/>
                    <a:gd name="connsiteX476" fmla="*/ 1120773 w 5844074"/>
                    <a:gd name="connsiteY476" fmla="*/ 21010 h 2789007"/>
                    <a:gd name="connsiteX477" fmla="*/ 1120773 w 5844074"/>
                    <a:gd name="connsiteY477" fmla="*/ 0 h 2789007"/>
                    <a:gd name="connsiteX478" fmla="*/ 1214171 w 5844074"/>
                    <a:gd name="connsiteY478" fmla="*/ 0 h 2789007"/>
                    <a:gd name="connsiteX479" fmla="*/ 1214171 w 5844074"/>
                    <a:gd name="connsiteY479" fmla="*/ 21010 h 2789007"/>
                    <a:gd name="connsiteX480" fmla="*/ 1027439 w 5844074"/>
                    <a:gd name="connsiteY480" fmla="*/ 21010 h 2789007"/>
                    <a:gd name="connsiteX481" fmla="*/ 934041 w 5844074"/>
                    <a:gd name="connsiteY481" fmla="*/ 21010 h 2789007"/>
                    <a:gd name="connsiteX482" fmla="*/ 934041 w 5844074"/>
                    <a:gd name="connsiteY482" fmla="*/ 0 h 2789007"/>
                    <a:gd name="connsiteX483" fmla="*/ 1027439 w 5844074"/>
                    <a:gd name="connsiteY483" fmla="*/ 0 h 2789007"/>
                    <a:gd name="connsiteX484" fmla="*/ 1027439 w 5844074"/>
                    <a:gd name="connsiteY484" fmla="*/ 21010 h 2789007"/>
                    <a:gd name="connsiteX485" fmla="*/ 840707 w 5844074"/>
                    <a:gd name="connsiteY485" fmla="*/ 21010 h 2789007"/>
                    <a:gd name="connsiteX486" fmla="*/ 747309 w 5844074"/>
                    <a:gd name="connsiteY486" fmla="*/ 21010 h 2789007"/>
                    <a:gd name="connsiteX487" fmla="*/ 747309 w 5844074"/>
                    <a:gd name="connsiteY487" fmla="*/ 0 h 2789007"/>
                    <a:gd name="connsiteX488" fmla="*/ 840707 w 5844074"/>
                    <a:gd name="connsiteY488" fmla="*/ 0 h 2789007"/>
                    <a:gd name="connsiteX489" fmla="*/ 840707 w 5844074"/>
                    <a:gd name="connsiteY489" fmla="*/ 21010 h 2789007"/>
                    <a:gd name="connsiteX490" fmla="*/ 653975 w 5844074"/>
                    <a:gd name="connsiteY490" fmla="*/ 21010 h 2789007"/>
                    <a:gd name="connsiteX491" fmla="*/ 560577 w 5844074"/>
                    <a:gd name="connsiteY491" fmla="*/ 21010 h 2789007"/>
                    <a:gd name="connsiteX492" fmla="*/ 560577 w 5844074"/>
                    <a:gd name="connsiteY492" fmla="*/ 0 h 2789007"/>
                    <a:gd name="connsiteX493" fmla="*/ 653975 w 5844074"/>
                    <a:gd name="connsiteY493" fmla="*/ 0 h 2789007"/>
                    <a:gd name="connsiteX494" fmla="*/ 653975 w 5844074"/>
                    <a:gd name="connsiteY494" fmla="*/ 21010 h 2789007"/>
                    <a:gd name="connsiteX495" fmla="*/ 467243 w 5844074"/>
                    <a:gd name="connsiteY495" fmla="*/ 21010 h 2789007"/>
                    <a:gd name="connsiteX496" fmla="*/ 373846 w 5844074"/>
                    <a:gd name="connsiteY496" fmla="*/ 21010 h 2789007"/>
                    <a:gd name="connsiteX497" fmla="*/ 373846 w 5844074"/>
                    <a:gd name="connsiteY497" fmla="*/ 0 h 2789007"/>
                    <a:gd name="connsiteX498" fmla="*/ 467243 w 5844074"/>
                    <a:gd name="connsiteY498" fmla="*/ 0 h 2789007"/>
                    <a:gd name="connsiteX499" fmla="*/ 467243 w 5844074"/>
                    <a:gd name="connsiteY499" fmla="*/ 21010 h 2789007"/>
                    <a:gd name="connsiteX500" fmla="*/ 280512 w 5844074"/>
                    <a:gd name="connsiteY500" fmla="*/ 21010 h 2789007"/>
                    <a:gd name="connsiteX501" fmla="*/ 187114 w 5844074"/>
                    <a:gd name="connsiteY501" fmla="*/ 21010 h 2789007"/>
                    <a:gd name="connsiteX502" fmla="*/ 187114 w 5844074"/>
                    <a:gd name="connsiteY502" fmla="*/ 0 h 2789007"/>
                    <a:gd name="connsiteX503" fmla="*/ 280512 w 5844074"/>
                    <a:gd name="connsiteY503" fmla="*/ 0 h 2789007"/>
                    <a:gd name="connsiteX504" fmla="*/ 280512 w 5844074"/>
                    <a:gd name="connsiteY504" fmla="*/ 21010 h 2789007"/>
                    <a:gd name="connsiteX505" fmla="*/ 93780 w 5844074"/>
                    <a:gd name="connsiteY505" fmla="*/ 21010 h 2789007"/>
                    <a:gd name="connsiteX506" fmla="*/ 0 w 5844074"/>
                    <a:gd name="connsiteY506" fmla="*/ 21010 h 2789007"/>
                    <a:gd name="connsiteX507" fmla="*/ 0 w 5844074"/>
                    <a:gd name="connsiteY507" fmla="*/ 0 h 2789007"/>
                    <a:gd name="connsiteX508" fmla="*/ 93398 w 5844074"/>
                    <a:gd name="connsiteY508" fmla="*/ 0 h 2789007"/>
                    <a:gd name="connsiteX509" fmla="*/ 93398 w 5844074"/>
                    <a:gd name="connsiteY509" fmla="*/ 21010 h 2789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</a:cxnLst>
                  <a:rect l="l" t="t" r="r" b="b"/>
                  <a:pathLst>
                    <a:path w="5844074" h="2789007">
                      <a:moveTo>
                        <a:pt x="4222825" y="2789008"/>
                      </a:moveTo>
                      <a:cubicBezTo>
                        <a:pt x="4214358" y="2789008"/>
                        <a:pt x="4205763" y="2788880"/>
                        <a:pt x="4197295" y="2788689"/>
                      </a:cubicBezTo>
                      <a:lnTo>
                        <a:pt x="4197804" y="2767680"/>
                      </a:lnTo>
                      <a:cubicBezTo>
                        <a:pt x="4228428" y="2768444"/>
                        <a:pt x="4259497" y="2767807"/>
                        <a:pt x="4290184" y="2765706"/>
                      </a:cubicBezTo>
                      <a:lnTo>
                        <a:pt x="4291584" y="2786652"/>
                      </a:lnTo>
                      <a:cubicBezTo>
                        <a:pt x="4268792" y="2788180"/>
                        <a:pt x="4245681" y="2788944"/>
                        <a:pt x="4222825" y="2788944"/>
                      </a:cubicBezTo>
                      <a:close/>
                      <a:moveTo>
                        <a:pt x="4103197" y="2782005"/>
                      </a:moveTo>
                      <a:cubicBezTo>
                        <a:pt x="4072128" y="2778376"/>
                        <a:pt x="4040805" y="2773219"/>
                        <a:pt x="4010118" y="2766725"/>
                      </a:cubicBezTo>
                      <a:lnTo>
                        <a:pt x="4014447" y="2746161"/>
                      </a:lnTo>
                      <a:cubicBezTo>
                        <a:pt x="4044497" y="2752527"/>
                        <a:pt x="4075120" y="2757557"/>
                        <a:pt x="4105616" y="2761122"/>
                      </a:cubicBezTo>
                      <a:lnTo>
                        <a:pt x="4103133" y="2782005"/>
                      </a:lnTo>
                      <a:close/>
                      <a:moveTo>
                        <a:pt x="4385237" y="2776147"/>
                      </a:moveTo>
                      <a:lnTo>
                        <a:pt x="4381926" y="2755392"/>
                      </a:lnTo>
                      <a:cubicBezTo>
                        <a:pt x="4412231" y="2750554"/>
                        <a:pt x="4442727" y="2744251"/>
                        <a:pt x="4472395" y="2736738"/>
                      </a:cubicBezTo>
                      <a:lnTo>
                        <a:pt x="4477552" y="2757111"/>
                      </a:lnTo>
                      <a:cubicBezTo>
                        <a:pt x="4447247" y="2764815"/>
                        <a:pt x="4416178" y="2771245"/>
                        <a:pt x="4385173" y="2776147"/>
                      </a:cubicBezTo>
                      <a:close/>
                      <a:moveTo>
                        <a:pt x="3918821" y="2742914"/>
                      </a:moveTo>
                      <a:cubicBezTo>
                        <a:pt x="3888834" y="2733618"/>
                        <a:pt x="3859039" y="2722796"/>
                        <a:pt x="3830134" y="2710826"/>
                      </a:cubicBezTo>
                      <a:lnTo>
                        <a:pt x="3838220" y="2691408"/>
                      </a:lnTo>
                      <a:cubicBezTo>
                        <a:pt x="3866488" y="2703186"/>
                        <a:pt x="3895710" y="2713755"/>
                        <a:pt x="3925060" y="2722859"/>
                      </a:cubicBezTo>
                      <a:lnTo>
                        <a:pt x="3918821" y="2742914"/>
                      </a:lnTo>
                      <a:close/>
                      <a:moveTo>
                        <a:pt x="4567766" y="2729671"/>
                      </a:moveTo>
                      <a:lnTo>
                        <a:pt x="4560763" y="2709871"/>
                      </a:lnTo>
                      <a:cubicBezTo>
                        <a:pt x="4589667" y="2699621"/>
                        <a:pt x="4618444" y="2687906"/>
                        <a:pt x="4646330" y="2675046"/>
                      </a:cubicBezTo>
                      <a:lnTo>
                        <a:pt x="4655116" y="2694146"/>
                      </a:lnTo>
                      <a:cubicBezTo>
                        <a:pt x="4626657" y="2707261"/>
                        <a:pt x="4597244" y="2719230"/>
                        <a:pt x="4567766" y="2729671"/>
                      </a:cubicBezTo>
                      <a:close/>
                      <a:moveTo>
                        <a:pt x="3744759" y="2670653"/>
                      </a:moveTo>
                      <a:cubicBezTo>
                        <a:pt x="3717000" y="2656073"/>
                        <a:pt x="3689624" y="2640030"/>
                        <a:pt x="3663394" y="2623031"/>
                      </a:cubicBezTo>
                      <a:lnTo>
                        <a:pt x="3674790" y="2605396"/>
                      </a:lnTo>
                      <a:cubicBezTo>
                        <a:pt x="3700511" y="2622012"/>
                        <a:pt x="3727378" y="2637738"/>
                        <a:pt x="3754563" y="2652063"/>
                      </a:cubicBezTo>
                      <a:lnTo>
                        <a:pt x="3744759" y="2670653"/>
                      </a:lnTo>
                      <a:close/>
                      <a:moveTo>
                        <a:pt x="4738836" y="2650726"/>
                      </a:moveTo>
                      <a:lnTo>
                        <a:pt x="4728332" y="2632517"/>
                      </a:lnTo>
                      <a:cubicBezTo>
                        <a:pt x="4754944" y="2617174"/>
                        <a:pt x="4781110" y="2600430"/>
                        <a:pt x="4806131" y="2582731"/>
                      </a:cubicBezTo>
                      <a:lnTo>
                        <a:pt x="4818228" y="2599857"/>
                      </a:lnTo>
                      <a:cubicBezTo>
                        <a:pt x="4792698" y="2617874"/>
                        <a:pt x="4765958" y="2635000"/>
                        <a:pt x="4738773" y="2650662"/>
                      </a:cubicBezTo>
                      <a:close/>
                      <a:moveTo>
                        <a:pt x="3586613" y="2568278"/>
                      </a:moveTo>
                      <a:cubicBezTo>
                        <a:pt x="3562038" y="2548988"/>
                        <a:pt x="3538036" y="2528233"/>
                        <a:pt x="3515244" y="2506650"/>
                      </a:cubicBezTo>
                      <a:lnTo>
                        <a:pt x="3529695" y="2491370"/>
                      </a:lnTo>
                      <a:cubicBezTo>
                        <a:pt x="3552042" y="2512507"/>
                        <a:pt x="3575535" y="2532880"/>
                        <a:pt x="3599601" y="2551789"/>
                      </a:cubicBezTo>
                      <a:lnTo>
                        <a:pt x="3586613" y="2568278"/>
                      </a:lnTo>
                      <a:close/>
                      <a:moveTo>
                        <a:pt x="4892717" y="2541984"/>
                      </a:moveTo>
                      <a:lnTo>
                        <a:pt x="4879092" y="2526004"/>
                      </a:lnTo>
                      <a:cubicBezTo>
                        <a:pt x="4902394" y="2506077"/>
                        <a:pt x="4925059" y="2484813"/>
                        <a:pt x="4946451" y="2462784"/>
                      </a:cubicBezTo>
                      <a:lnTo>
                        <a:pt x="4961540" y="2477427"/>
                      </a:lnTo>
                      <a:cubicBezTo>
                        <a:pt x="4939702" y="2499901"/>
                        <a:pt x="4916528" y="2521611"/>
                        <a:pt x="4892781" y="2541984"/>
                      </a:cubicBezTo>
                      <a:close/>
                      <a:moveTo>
                        <a:pt x="3449859" y="2438718"/>
                      </a:moveTo>
                      <a:cubicBezTo>
                        <a:pt x="3429231" y="2415226"/>
                        <a:pt x="3409431" y="2390460"/>
                        <a:pt x="3390968" y="2365057"/>
                      </a:cubicBezTo>
                      <a:lnTo>
                        <a:pt x="3407966" y="2352706"/>
                      </a:lnTo>
                      <a:cubicBezTo>
                        <a:pt x="3426048" y="2377599"/>
                        <a:pt x="3445402" y="2401856"/>
                        <a:pt x="3465648" y="2424903"/>
                      </a:cubicBezTo>
                      <a:lnTo>
                        <a:pt x="3449859" y="2438782"/>
                      </a:lnTo>
                      <a:close/>
                      <a:moveTo>
                        <a:pt x="5024059" y="2406885"/>
                      </a:moveTo>
                      <a:lnTo>
                        <a:pt x="5007761" y="2393643"/>
                      </a:lnTo>
                      <a:cubicBezTo>
                        <a:pt x="5026669" y="2370278"/>
                        <a:pt x="5045005" y="2345257"/>
                        <a:pt x="5062323" y="2319154"/>
                      </a:cubicBezTo>
                      <a:lnTo>
                        <a:pt x="5079831" y="2330805"/>
                      </a:lnTo>
                      <a:cubicBezTo>
                        <a:pt x="5062131" y="2357417"/>
                        <a:pt x="5043414" y="2383011"/>
                        <a:pt x="5024059" y="2406885"/>
                      </a:cubicBezTo>
                      <a:close/>
                      <a:moveTo>
                        <a:pt x="3339144" y="2286239"/>
                      </a:moveTo>
                      <a:cubicBezTo>
                        <a:pt x="3323100" y="2259308"/>
                        <a:pt x="3308139" y="2231295"/>
                        <a:pt x="3294705" y="2203028"/>
                      </a:cubicBezTo>
                      <a:lnTo>
                        <a:pt x="3313677" y="2193987"/>
                      </a:lnTo>
                      <a:cubicBezTo>
                        <a:pt x="3326856" y="2221682"/>
                        <a:pt x="3341499" y="2249058"/>
                        <a:pt x="3357225" y="2275480"/>
                      </a:cubicBezTo>
                      <a:lnTo>
                        <a:pt x="3339144" y="2286239"/>
                      </a:lnTo>
                      <a:close/>
                      <a:moveTo>
                        <a:pt x="5128535" y="2250268"/>
                      </a:moveTo>
                      <a:lnTo>
                        <a:pt x="5110199" y="2239954"/>
                      </a:lnTo>
                      <a:lnTo>
                        <a:pt x="5155975" y="2158589"/>
                      </a:lnTo>
                      <a:lnTo>
                        <a:pt x="5174310" y="2168903"/>
                      </a:lnTo>
                      <a:lnTo>
                        <a:pt x="5128535" y="2250268"/>
                      </a:lnTo>
                      <a:close/>
                      <a:moveTo>
                        <a:pt x="3258034" y="2116188"/>
                      </a:moveTo>
                      <a:cubicBezTo>
                        <a:pt x="3247210" y="2086838"/>
                        <a:pt x="3237597" y="2056596"/>
                        <a:pt x="3229448" y="2026291"/>
                      </a:cubicBezTo>
                      <a:lnTo>
                        <a:pt x="3249757" y="2020880"/>
                      </a:lnTo>
                      <a:cubicBezTo>
                        <a:pt x="3257715" y="2050548"/>
                        <a:pt x="3267138" y="2080216"/>
                        <a:pt x="3277706" y="2108930"/>
                      </a:cubicBezTo>
                      <a:lnTo>
                        <a:pt x="3257970" y="2116188"/>
                      </a:lnTo>
                      <a:close/>
                      <a:moveTo>
                        <a:pt x="5220150" y="2087538"/>
                      </a:moveTo>
                      <a:lnTo>
                        <a:pt x="5201814" y="2077224"/>
                      </a:lnTo>
                      <a:lnTo>
                        <a:pt x="5247590" y="1995859"/>
                      </a:lnTo>
                      <a:lnTo>
                        <a:pt x="5265926" y="2006173"/>
                      </a:lnTo>
                      <a:lnTo>
                        <a:pt x="5220150" y="2087538"/>
                      </a:lnTo>
                      <a:close/>
                      <a:moveTo>
                        <a:pt x="3209266" y="1934231"/>
                      </a:moveTo>
                      <a:cubicBezTo>
                        <a:pt x="3203918" y="1903353"/>
                        <a:pt x="3199970" y="1871838"/>
                        <a:pt x="3197487" y="1840642"/>
                      </a:cubicBezTo>
                      <a:lnTo>
                        <a:pt x="3218433" y="1838987"/>
                      </a:lnTo>
                      <a:cubicBezTo>
                        <a:pt x="3220853" y="1869546"/>
                        <a:pt x="3224736" y="1900360"/>
                        <a:pt x="3229957" y="1930665"/>
                      </a:cubicBezTo>
                      <a:lnTo>
                        <a:pt x="3209266" y="1934231"/>
                      </a:lnTo>
                      <a:close/>
                      <a:moveTo>
                        <a:pt x="5311765" y="1924808"/>
                      </a:moveTo>
                      <a:lnTo>
                        <a:pt x="5293429" y="1914494"/>
                      </a:lnTo>
                      <a:lnTo>
                        <a:pt x="5339205" y="1833129"/>
                      </a:lnTo>
                      <a:lnTo>
                        <a:pt x="5357541" y="1843443"/>
                      </a:lnTo>
                      <a:lnTo>
                        <a:pt x="5311765" y="1924808"/>
                      </a:lnTo>
                      <a:close/>
                      <a:moveTo>
                        <a:pt x="5403380" y="1762078"/>
                      </a:moveTo>
                      <a:lnTo>
                        <a:pt x="5385044" y="1751765"/>
                      </a:lnTo>
                      <a:lnTo>
                        <a:pt x="5430820" y="1670399"/>
                      </a:lnTo>
                      <a:lnTo>
                        <a:pt x="5449156" y="1680713"/>
                      </a:lnTo>
                      <a:lnTo>
                        <a:pt x="5403380" y="1762078"/>
                      </a:lnTo>
                      <a:close/>
                      <a:moveTo>
                        <a:pt x="3215377" y="1746671"/>
                      </a:moveTo>
                      <a:lnTo>
                        <a:pt x="3194368" y="1746416"/>
                      </a:lnTo>
                      <a:cubicBezTo>
                        <a:pt x="3194750" y="1715157"/>
                        <a:pt x="3196596" y="1683451"/>
                        <a:pt x="3199843" y="1652255"/>
                      </a:cubicBezTo>
                      <a:lnTo>
                        <a:pt x="3220725" y="1654420"/>
                      </a:lnTo>
                      <a:cubicBezTo>
                        <a:pt x="3217542" y="1684979"/>
                        <a:pt x="3215696" y="1716048"/>
                        <a:pt x="3215377" y="1746608"/>
                      </a:cubicBezTo>
                      <a:close/>
                      <a:moveTo>
                        <a:pt x="5494995" y="1599285"/>
                      </a:moveTo>
                      <a:lnTo>
                        <a:pt x="5476659" y="1588971"/>
                      </a:lnTo>
                      <a:lnTo>
                        <a:pt x="5522435" y="1507606"/>
                      </a:lnTo>
                      <a:lnTo>
                        <a:pt x="5540771" y="1517920"/>
                      </a:lnTo>
                      <a:lnTo>
                        <a:pt x="5494995" y="1599285"/>
                      </a:lnTo>
                      <a:close/>
                      <a:moveTo>
                        <a:pt x="3234541" y="1563123"/>
                      </a:moveTo>
                      <a:lnTo>
                        <a:pt x="3213913" y="1559048"/>
                      </a:lnTo>
                      <a:cubicBezTo>
                        <a:pt x="3220025" y="1528297"/>
                        <a:pt x="3227601" y="1497483"/>
                        <a:pt x="3236515" y="1467497"/>
                      </a:cubicBezTo>
                      <a:lnTo>
                        <a:pt x="3256633" y="1473481"/>
                      </a:lnTo>
                      <a:cubicBezTo>
                        <a:pt x="3247911" y="1502895"/>
                        <a:pt x="3240462" y="1533072"/>
                        <a:pt x="3234477" y="1563186"/>
                      </a:cubicBezTo>
                      <a:close/>
                      <a:moveTo>
                        <a:pt x="5586547" y="1436555"/>
                      </a:moveTo>
                      <a:lnTo>
                        <a:pt x="5568211" y="1426241"/>
                      </a:lnTo>
                      <a:lnTo>
                        <a:pt x="5613986" y="1344876"/>
                      </a:lnTo>
                      <a:lnTo>
                        <a:pt x="5632322" y="1355190"/>
                      </a:lnTo>
                      <a:lnTo>
                        <a:pt x="5586547" y="1436555"/>
                      </a:lnTo>
                      <a:close/>
                      <a:moveTo>
                        <a:pt x="3287001" y="1386195"/>
                      </a:moveTo>
                      <a:lnTo>
                        <a:pt x="3267520" y="1378365"/>
                      </a:lnTo>
                      <a:cubicBezTo>
                        <a:pt x="3276942" y="1354935"/>
                        <a:pt x="3287383" y="1331443"/>
                        <a:pt x="3298589" y="1308587"/>
                      </a:cubicBezTo>
                      <a:cubicBezTo>
                        <a:pt x="3301072" y="1303430"/>
                        <a:pt x="3303809" y="1298018"/>
                        <a:pt x="3306611" y="1292543"/>
                      </a:cubicBezTo>
                      <a:lnTo>
                        <a:pt x="3325328" y="1302093"/>
                      </a:lnTo>
                      <a:cubicBezTo>
                        <a:pt x="3322591" y="1307441"/>
                        <a:pt x="3319980" y="1312725"/>
                        <a:pt x="3317497" y="1317755"/>
                      </a:cubicBezTo>
                      <a:cubicBezTo>
                        <a:pt x="3306547" y="1340165"/>
                        <a:pt x="3296297" y="1363212"/>
                        <a:pt x="3287065" y="1386195"/>
                      </a:cubicBezTo>
                      <a:close/>
                      <a:moveTo>
                        <a:pt x="5678162" y="1273825"/>
                      </a:moveTo>
                      <a:lnTo>
                        <a:pt x="5659826" y="1263511"/>
                      </a:lnTo>
                      <a:lnTo>
                        <a:pt x="5705602" y="1182147"/>
                      </a:lnTo>
                      <a:lnTo>
                        <a:pt x="5723937" y="1192460"/>
                      </a:lnTo>
                      <a:lnTo>
                        <a:pt x="5678162" y="1273825"/>
                      </a:lnTo>
                      <a:close/>
                      <a:moveTo>
                        <a:pt x="3370085" y="1220664"/>
                      </a:moveTo>
                      <a:lnTo>
                        <a:pt x="3351749" y="1210351"/>
                      </a:lnTo>
                      <a:lnTo>
                        <a:pt x="3397525" y="1128986"/>
                      </a:lnTo>
                      <a:lnTo>
                        <a:pt x="3415861" y="1139299"/>
                      </a:lnTo>
                      <a:lnTo>
                        <a:pt x="3370085" y="1220664"/>
                      </a:lnTo>
                      <a:close/>
                      <a:moveTo>
                        <a:pt x="5768567" y="1109504"/>
                      </a:moveTo>
                      <a:lnTo>
                        <a:pt x="5749531" y="1100591"/>
                      </a:lnTo>
                      <a:lnTo>
                        <a:pt x="5761118" y="1075761"/>
                      </a:lnTo>
                      <a:cubicBezTo>
                        <a:pt x="5769649" y="1056025"/>
                        <a:pt x="5777416" y="1035715"/>
                        <a:pt x="5784292" y="1015279"/>
                      </a:cubicBezTo>
                      <a:lnTo>
                        <a:pt x="5804220" y="1021963"/>
                      </a:lnTo>
                      <a:cubicBezTo>
                        <a:pt x="5797153" y="1042973"/>
                        <a:pt x="5789131" y="1063919"/>
                        <a:pt x="5780345" y="1084229"/>
                      </a:cubicBezTo>
                      <a:lnTo>
                        <a:pt x="5780218" y="1084483"/>
                      </a:lnTo>
                      <a:lnTo>
                        <a:pt x="5768567" y="1109440"/>
                      </a:lnTo>
                      <a:close/>
                      <a:moveTo>
                        <a:pt x="3461700" y="1057871"/>
                      </a:moveTo>
                      <a:lnTo>
                        <a:pt x="3443365" y="1047557"/>
                      </a:lnTo>
                      <a:lnTo>
                        <a:pt x="3489140" y="966192"/>
                      </a:lnTo>
                      <a:lnTo>
                        <a:pt x="3507476" y="976506"/>
                      </a:lnTo>
                      <a:lnTo>
                        <a:pt x="3461700" y="1057871"/>
                      </a:lnTo>
                      <a:close/>
                      <a:moveTo>
                        <a:pt x="5828986" y="930730"/>
                      </a:moveTo>
                      <a:lnTo>
                        <a:pt x="5808422" y="926465"/>
                      </a:lnTo>
                      <a:cubicBezTo>
                        <a:pt x="5810523" y="916278"/>
                        <a:pt x="5812496" y="905901"/>
                        <a:pt x="5814215" y="895650"/>
                      </a:cubicBezTo>
                      <a:lnTo>
                        <a:pt x="5819054" y="860443"/>
                      </a:lnTo>
                      <a:cubicBezTo>
                        <a:pt x="5819309" y="858024"/>
                        <a:pt x="5819500" y="855605"/>
                        <a:pt x="5819754" y="853122"/>
                      </a:cubicBezTo>
                      <a:cubicBezTo>
                        <a:pt x="5819882" y="851721"/>
                        <a:pt x="5820009" y="850257"/>
                        <a:pt x="5820136" y="848856"/>
                      </a:cubicBezTo>
                      <a:lnTo>
                        <a:pt x="5821346" y="835295"/>
                      </a:lnTo>
                      <a:lnTo>
                        <a:pt x="5842292" y="837142"/>
                      </a:lnTo>
                      <a:lnTo>
                        <a:pt x="5841082" y="850766"/>
                      </a:lnTo>
                      <a:cubicBezTo>
                        <a:pt x="5840955" y="852167"/>
                        <a:pt x="5840828" y="853567"/>
                        <a:pt x="5840700" y="854968"/>
                      </a:cubicBezTo>
                      <a:cubicBezTo>
                        <a:pt x="5840446" y="857578"/>
                        <a:pt x="5840255" y="860252"/>
                        <a:pt x="5839936" y="862863"/>
                      </a:cubicBezTo>
                      <a:lnTo>
                        <a:pt x="5839936" y="863181"/>
                      </a:lnTo>
                      <a:cubicBezTo>
                        <a:pt x="5839936" y="863181"/>
                        <a:pt x="5834971" y="898961"/>
                        <a:pt x="5834971" y="898961"/>
                      </a:cubicBezTo>
                      <a:cubicBezTo>
                        <a:pt x="5833188" y="909530"/>
                        <a:pt x="5831214" y="920225"/>
                        <a:pt x="5828986" y="930794"/>
                      </a:cubicBezTo>
                      <a:close/>
                      <a:moveTo>
                        <a:pt x="4311002" y="928375"/>
                      </a:moveTo>
                      <a:lnTo>
                        <a:pt x="4306737" y="904882"/>
                      </a:lnTo>
                      <a:cubicBezTo>
                        <a:pt x="4306482" y="903418"/>
                        <a:pt x="4306228" y="902081"/>
                        <a:pt x="4305973" y="900807"/>
                      </a:cubicBezTo>
                      <a:cubicBezTo>
                        <a:pt x="4305464" y="898133"/>
                        <a:pt x="4304954" y="895396"/>
                        <a:pt x="4304636" y="892531"/>
                      </a:cubicBezTo>
                      <a:lnTo>
                        <a:pt x="4300625" y="863117"/>
                      </a:lnTo>
                      <a:cubicBezTo>
                        <a:pt x="4300434" y="861589"/>
                        <a:pt x="4300307" y="860189"/>
                        <a:pt x="4300179" y="858788"/>
                      </a:cubicBezTo>
                      <a:cubicBezTo>
                        <a:pt x="4300179" y="858088"/>
                        <a:pt x="4300052" y="857451"/>
                        <a:pt x="4299988" y="856814"/>
                      </a:cubicBezTo>
                      <a:lnTo>
                        <a:pt x="4298014" y="835104"/>
                      </a:lnTo>
                      <a:lnTo>
                        <a:pt x="4318961" y="833194"/>
                      </a:lnTo>
                      <a:lnTo>
                        <a:pt x="4320934" y="854777"/>
                      </a:lnTo>
                      <a:cubicBezTo>
                        <a:pt x="4320998" y="855414"/>
                        <a:pt x="4321061" y="856178"/>
                        <a:pt x="4321125" y="856942"/>
                      </a:cubicBezTo>
                      <a:cubicBezTo>
                        <a:pt x="4321253" y="858088"/>
                        <a:pt x="4321316" y="859234"/>
                        <a:pt x="4321443" y="860380"/>
                      </a:cubicBezTo>
                      <a:lnTo>
                        <a:pt x="4325454" y="889857"/>
                      </a:lnTo>
                      <a:cubicBezTo>
                        <a:pt x="4325773" y="892212"/>
                        <a:pt x="4326155" y="894505"/>
                        <a:pt x="4326600" y="896924"/>
                      </a:cubicBezTo>
                      <a:cubicBezTo>
                        <a:pt x="4326855" y="898388"/>
                        <a:pt x="4327173" y="899852"/>
                        <a:pt x="4327365" y="901317"/>
                      </a:cubicBezTo>
                      <a:lnTo>
                        <a:pt x="4331566" y="924682"/>
                      </a:lnTo>
                      <a:lnTo>
                        <a:pt x="4310875" y="928438"/>
                      </a:lnTo>
                      <a:close/>
                      <a:moveTo>
                        <a:pt x="3553252" y="895141"/>
                      </a:moveTo>
                      <a:lnTo>
                        <a:pt x="3534916" y="884827"/>
                      </a:lnTo>
                      <a:lnTo>
                        <a:pt x="3580692" y="803462"/>
                      </a:lnTo>
                      <a:lnTo>
                        <a:pt x="3599028" y="813776"/>
                      </a:lnTo>
                      <a:lnTo>
                        <a:pt x="3553252" y="895141"/>
                      </a:lnTo>
                      <a:close/>
                      <a:moveTo>
                        <a:pt x="5823065" y="743489"/>
                      </a:moveTo>
                      <a:lnTo>
                        <a:pt x="5821664" y="719169"/>
                      </a:lnTo>
                      <a:cubicBezTo>
                        <a:pt x="5821664" y="718532"/>
                        <a:pt x="5821601" y="717768"/>
                        <a:pt x="5821537" y="717004"/>
                      </a:cubicBezTo>
                      <a:cubicBezTo>
                        <a:pt x="5821537" y="715858"/>
                        <a:pt x="5821410" y="714712"/>
                        <a:pt x="5821282" y="713566"/>
                      </a:cubicBezTo>
                      <a:lnTo>
                        <a:pt x="5820646" y="707773"/>
                      </a:lnTo>
                      <a:cubicBezTo>
                        <a:pt x="5818863" y="688800"/>
                        <a:pt x="5816380" y="670019"/>
                        <a:pt x="5813388" y="651810"/>
                      </a:cubicBezTo>
                      <a:lnTo>
                        <a:pt x="5834143" y="648373"/>
                      </a:lnTo>
                      <a:cubicBezTo>
                        <a:pt x="5837199" y="667090"/>
                        <a:pt x="5839746" y="686317"/>
                        <a:pt x="5841592" y="705672"/>
                      </a:cubicBezTo>
                      <a:lnTo>
                        <a:pt x="5842229" y="711529"/>
                      </a:lnTo>
                      <a:cubicBezTo>
                        <a:pt x="5842356" y="713121"/>
                        <a:pt x="5842419" y="714521"/>
                        <a:pt x="5842547" y="715922"/>
                      </a:cubicBezTo>
                      <a:cubicBezTo>
                        <a:pt x="5842547" y="716559"/>
                        <a:pt x="5842611" y="717259"/>
                        <a:pt x="5842674" y="717895"/>
                      </a:cubicBezTo>
                      <a:lnTo>
                        <a:pt x="5844075" y="742343"/>
                      </a:lnTo>
                      <a:lnTo>
                        <a:pt x="5823129" y="743553"/>
                      </a:lnTo>
                      <a:close/>
                      <a:moveTo>
                        <a:pt x="4317369" y="741133"/>
                      </a:moveTo>
                      <a:lnTo>
                        <a:pt x="4296359" y="740306"/>
                      </a:lnTo>
                      <a:lnTo>
                        <a:pt x="4296550" y="735913"/>
                      </a:lnTo>
                      <a:cubicBezTo>
                        <a:pt x="4296678" y="729101"/>
                        <a:pt x="4297250" y="722161"/>
                        <a:pt x="4297824" y="715476"/>
                      </a:cubicBezTo>
                      <a:lnTo>
                        <a:pt x="4299670" y="693766"/>
                      </a:lnTo>
                      <a:cubicBezTo>
                        <a:pt x="4299797" y="692175"/>
                        <a:pt x="4299988" y="690838"/>
                        <a:pt x="4300179" y="689437"/>
                      </a:cubicBezTo>
                      <a:lnTo>
                        <a:pt x="4303490" y="663652"/>
                      </a:lnTo>
                      <a:cubicBezTo>
                        <a:pt x="4303872" y="660151"/>
                        <a:pt x="4304508" y="656522"/>
                        <a:pt x="4305082" y="653084"/>
                      </a:cubicBezTo>
                      <a:lnTo>
                        <a:pt x="4306291" y="646080"/>
                      </a:lnTo>
                      <a:lnTo>
                        <a:pt x="4326983" y="649709"/>
                      </a:lnTo>
                      <a:lnTo>
                        <a:pt x="4325773" y="656713"/>
                      </a:lnTo>
                      <a:cubicBezTo>
                        <a:pt x="4325200" y="659960"/>
                        <a:pt x="4324627" y="663079"/>
                        <a:pt x="4324308" y="666135"/>
                      </a:cubicBezTo>
                      <a:lnTo>
                        <a:pt x="4320998" y="692175"/>
                      </a:lnTo>
                      <a:cubicBezTo>
                        <a:pt x="4320871" y="693321"/>
                        <a:pt x="4320679" y="694530"/>
                        <a:pt x="4320552" y="695676"/>
                      </a:cubicBezTo>
                      <a:lnTo>
                        <a:pt x="4318769" y="717259"/>
                      </a:lnTo>
                      <a:cubicBezTo>
                        <a:pt x="4318197" y="723944"/>
                        <a:pt x="4317687" y="730183"/>
                        <a:pt x="4317560" y="736550"/>
                      </a:cubicBezTo>
                      <a:lnTo>
                        <a:pt x="4317369" y="741133"/>
                      </a:lnTo>
                      <a:close/>
                      <a:moveTo>
                        <a:pt x="3644612" y="731711"/>
                      </a:moveTo>
                      <a:lnTo>
                        <a:pt x="3625894" y="722161"/>
                      </a:lnTo>
                      <a:cubicBezTo>
                        <a:pt x="3639710" y="695039"/>
                        <a:pt x="3651042" y="666517"/>
                        <a:pt x="3659574" y="637358"/>
                      </a:cubicBezTo>
                      <a:lnTo>
                        <a:pt x="3679756" y="643216"/>
                      </a:lnTo>
                      <a:cubicBezTo>
                        <a:pt x="3670906" y="673648"/>
                        <a:pt x="3659064" y="703443"/>
                        <a:pt x="3644612" y="731711"/>
                      </a:cubicBezTo>
                      <a:close/>
                      <a:moveTo>
                        <a:pt x="5793015" y="562042"/>
                      </a:moveTo>
                      <a:cubicBezTo>
                        <a:pt x="5789195" y="549181"/>
                        <a:pt x="5785056" y="536321"/>
                        <a:pt x="5780536" y="523906"/>
                      </a:cubicBezTo>
                      <a:cubicBezTo>
                        <a:pt x="5779581" y="521232"/>
                        <a:pt x="5778626" y="518558"/>
                        <a:pt x="5777671" y="515884"/>
                      </a:cubicBezTo>
                      <a:cubicBezTo>
                        <a:pt x="5776016" y="511236"/>
                        <a:pt x="5774297" y="506398"/>
                        <a:pt x="5772514" y="501750"/>
                      </a:cubicBezTo>
                      <a:lnTo>
                        <a:pt x="5761564" y="475265"/>
                      </a:lnTo>
                      <a:lnTo>
                        <a:pt x="5780982" y="467243"/>
                      </a:lnTo>
                      <a:lnTo>
                        <a:pt x="5792060" y="494110"/>
                      </a:lnTo>
                      <a:cubicBezTo>
                        <a:pt x="5793906" y="499012"/>
                        <a:pt x="5795689" y="503978"/>
                        <a:pt x="5797408" y="508753"/>
                      </a:cubicBezTo>
                      <a:cubicBezTo>
                        <a:pt x="5798363" y="511427"/>
                        <a:pt x="5799317" y="514038"/>
                        <a:pt x="5800273" y="516711"/>
                      </a:cubicBezTo>
                      <a:cubicBezTo>
                        <a:pt x="5804920" y="529572"/>
                        <a:pt x="5809186" y="542751"/>
                        <a:pt x="5813133" y="555993"/>
                      </a:cubicBezTo>
                      <a:lnTo>
                        <a:pt x="5792951" y="561914"/>
                      </a:lnTo>
                      <a:close/>
                      <a:moveTo>
                        <a:pt x="4347737" y="560195"/>
                      </a:moveTo>
                      <a:lnTo>
                        <a:pt x="4327683" y="553829"/>
                      </a:lnTo>
                      <a:lnTo>
                        <a:pt x="4330357" y="545425"/>
                      </a:lnTo>
                      <a:cubicBezTo>
                        <a:pt x="4331248" y="542687"/>
                        <a:pt x="4332076" y="540013"/>
                        <a:pt x="4332903" y="537403"/>
                      </a:cubicBezTo>
                      <a:cubicBezTo>
                        <a:pt x="4334431" y="532501"/>
                        <a:pt x="4336023" y="527471"/>
                        <a:pt x="4337742" y="522442"/>
                      </a:cubicBezTo>
                      <a:lnTo>
                        <a:pt x="4346082" y="499840"/>
                      </a:lnTo>
                      <a:cubicBezTo>
                        <a:pt x="4348183" y="493728"/>
                        <a:pt x="4350794" y="487616"/>
                        <a:pt x="4353276" y="481695"/>
                      </a:cubicBezTo>
                      <a:cubicBezTo>
                        <a:pt x="4353913" y="480231"/>
                        <a:pt x="4354550" y="478703"/>
                        <a:pt x="4355187" y="477239"/>
                      </a:cubicBezTo>
                      <a:lnTo>
                        <a:pt x="4360216" y="465270"/>
                      </a:lnTo>
                      <a:lnTo>
                        <a:pt x="4379570" y="473483"/>
                      </a:lnTo>
                      <a:lnTo>
                        <a:pt x="4374541" y="485388"/>
                      </a:lnTo>
                      <a:cubicBezTo>
                        <a:pt x="4373904" y="486852"/>
                        <a:pt x="4373267" y="488380"/>
                        <a:pt x="4372631" y="489908"/>
                      </a:cubicBezTo>
                      <a:cubicBezTo>
                        <a:pt x="4370148" y="495766"/>
                        <a:pt x="4367856" y="501241"/>
                        <a:pt x="4365882" y="506907"/>
                      </a:cubicBezTo>
                      <a:lnTo>
                        <a:pt x="4357542" y="529508"/>
                      </a:lnTo>
                      <a:cubicBezTo>
                        <a:pt x="4355950" y="534029"/>
                        <a:pt x="4354423" y="538931"/>
                        <a:pt x="4352958" y="543706"/>
                      </a:cubicBezTo>
                      <a:cubicBezTo>
                        <a:pt x="4352130" y="546444"/>
                        <a:pt x="4351239" y="549181"/>
                        <a:pt x="4350348" y="551855"/>
                      </a:cubicBezTo>
                      <a:lnTo>
                        <a:pt x="4347737" y="560195"/>
                      </a:lnTo>
                      <a:close/>
                      <a:moveTo>
                        <a:pt x="3697518" y="549627"/>
                      </a:moveTo>
                      <a:lnTo>
                        <a:pt x="3676573" y="547717"/>
                      </a:lnTo>
                      <a:lnTo>
                        <a:pt x="3676764" y="545743"/>
                      </a:lnTo>
                      <a:cubicBezTo>
                        <a:pt x="3677973" y="532246"/>
                        <a:pt x="3678546" y="518494"/>
                        <a:pt x="3678546" y="504870"/>
                      </a:cubicBezTo>
                      <a:cubicBezTo>
                        <a:pt x="3678546" y="488826"/>
                        <a:pt x="3677718" y="472528"/>
                        <a:pt x="3676063" y="456484"/>
                      </a:cubicBezTo>
                      <a:lnTo>
                        <a:pt x="3696946" y="454319"/>
                      </a:lnTo>
                      <a:cubicBezTo>
                        <a:pt x="3698665" y="471063"/>
                        <a:pt x="3699556" y="488062"/>
                        <a:pt x="3699556" y="504806"/>
                      </a:cubicBezTo>
                      <a:cubicBezTo>
                        <a:pt x="3699556" y="519067"/>
                        <a:pt x="3698919" y="533392"/>
                        <a:pt x="3697710" y="547462"/>
                      </a:cubicBezTo>
                      <a:lnTo>
                        <a:pt x="3697518" y="549500"/>
                      </a:lnTo>
                      <a:close/>
                      <a:moveTo>
                        <a:pt x="5720054" y="393455"/>
                      </a:moveTo>
                      <a:lnTo>
                        <a:pt x="5709294" y="375310"/>
                      </a:lnTo>
                      <a:cubicBezTo>
                        <a:pt x="5706684" y="371108"/>
                        <a:pt x="5703883" y="366906"/>
                        <a:pt x="5701145" y="362768"/>
                      </a:cubicBezTo>
                      <a:cubicBezTo>
                        <a:pt x="5699553" y="360412"/>
                        <a:pt x="5697962" y="357993"/>
                        <a:pt x="5696434" y="355637"/>
                      </a:cubicBezTo>
                      <a:cubicBezTo>
                        <a:pt x="5690322" y="345960"/>
                        <a:pt x="5683382" y="336601"/>
                        <a:pt x="5676698" y="327560"/>
                      </a:cubicBezTo>
                      <a:cubicBezTo>
                        <a:pt x="5674151" y="324122"/>
                        <a:pt x="5671540" y="320621"/>
                        <a:pt x="5669058" y="317119"/>
                      </a:cubicBezTo>
                      <a:lnTo>
                        <a:pt x="5668739" y="316674"/>
                      </a:lnTo>
                      <a:lnTo>
                        <a:pt x="5685802" y="304386"/>
                      </a:lnTo>
                      <a:lnTo>
                        <a:pt x="5686056" y="304768"/>
                      </a:lnTo>
                      <a:cubicBezTo>
                        <a:pt x="5688539" y="308206"/>
                        <a:pt x="5691022" y="311580"/>
                        <a:pt x="5693569" y="315018"/>
                      </a:cubicBezTo>
                      <a:cubicBezTo>
                        <a:pt x="5700508" y="324377"/>
                        <a:pt x="5707639" y="334054"/>
                        <a:pt x="5714069" y="344241"/>
                      </a:cubicBezTo>
                      <a:cubicBezTo>
                        <a:pt x="5715533" y="346469"/>
                        <a:pt x="5717061" y="348761"/>
                        <a:pt x="5718589" y="351117"/>
                      </a:cubicBezTo>
                      <a:cubicBezTo>
                        <a:pt x="5721454" y="355382"/>
                        <a:pt x="5724383" y="359775"/>
                        <a:pt x="5727184" y="364296"/>
                      </a:cubicBezTo>
                      <a:lnTo>
                        <a:pt x="5727311" y="364487"/>
                      </a:lnTo>
                      <a:lnTo>
                        <a:pt x="5738135" y="382695"/>
                      </a:lnTo>
                      <a:lnTo>
                        <a:pt x="5720054" y="393455"/>
                      </a:lnTo>
                      <a:close/>
                      <a:moveTo>
                        <a:pt x="4421462" y="391736"/>
                      </a:moveTo>
                      <a:lnTo>
                        <a:pt x="4403445" y="380976"/>
                      </a:lnTo>
                      <a:lnTo>
                        <a:pt x="4410193" y="369644"/>
                      </a:lnTo>
                      <a:cubicBezTo>
                        <a:pt x="4410957" y="368370"/>
                        <a:pt x="4411658" y="367224"/>
                        <a:pt x="4412358" y="366015"/>
                      </a:cubicBezTo>
                      <a:cubicBezTo>
                        <a:pt x="4413695" y="363723"/>
                        <a:pt x="4415096" y="361367"/>
                        <a:pt x="4416624" y="359011"/>
                      </a:cubicBezTo>
                      <a:lnTo>
                        <a:pt x="4436742" y="328834"/>
                      </a:lnTo>
                      <a:cubicBezTo>
                        <a:pt x="4439798" y="324568"/>
                        <a:pt x="4442918" y="320366"/>
                        <a:pt x="4445974" y="316292"/>
                      </a:cubicBezTo>
                      <a:cubicBezTo>
                        <a:pt x="4447629" y="314063"/>
                        <a:pt x="4449348" y="311771"/>
                        <a:pt x="4451003" y="309543"/>
                      </a:cubicBezTo>
                      <a:cubicBezTo>
                        <a:pt x="4452340" y="307824"/>
                        <a:pt x="4453550" y="306169"/>
                        <a:pt x="4454760" y="304450"/>
                      </a:cubicBezTo>
                      <a:lnTo>
                        <a:pt x="4456097" y="302667"/>
                      </a:lnTo>
                      <a:lnTo>
                        <a:pt x="4472968" y="315146"/>
                      </a:lnTo>
                      <a:lnTo>
                        <a:pt x="4471631" y="316928"/>
                      </a:lnTo>
                      <a:cubicBezTo>
                        <a:pt x="4470358" y="318647"/>
                        <a:pt x="4469084" y="320366"/>
                        <a:pt x="4467811" y="322085"/>
                      </a:cubicBezTo>
                      <a:cubicBezTo>
                        <a:pt x="4466156" y="324313"/>
                        <a:pt x="4464501" y="326605"/>
                        <a:pt x="4462781" y="328897"/>
                      </a:cubicBezTo>
                      <a:cubicBezTo>
                        <a:pt x="4459853" y="332845"/>
                        <a:pt x="4456797" y="336919"/>
                        <a:pt x="4453869" y="340994"/>
                      </a:cubicBezTo>
                      <a:lnTo>
                        <a:pt x="4434068" y="370662"/>
                      </a:lnTo>
                      <a:cubicBezTo>
                        <a:pt x="4432858" y="372508"/>
                        <a:pt x="4431649" y="374546"/>
                        <a:pt x="4430376" y="376774"/>
                      </a:cubicBezTo>
                      <a:cubicBezTo>
                        <a:pt x="4429612" y="378047"/>
                        <a:pt x="4428911" y="379321"/>
                        <a:pt x="4428147" y="380530"/>
                      </a:cubicBezTo>
                      <a:lnTo>
                        <a:pt x="4421462" y="391736"/>
                      </a:lnTo>
                      <a:close/>
                      <a:moveTo>
                        <a:pt x="3658237" y="367033"/>
                      </a:moveTo>
                      <a:cubicBezTo>
                        <a:pt x="3657664" y="365060"/>
                        <a:pt x="3657027" y="363022"/>
                        <a:pt x="3656391" y="361049"/>
                      </a:cubicBezTo>
                      <a:cubicBezTo>
                        <a:pt x="3647923" y="334118"/>
                        <a:pt x="3637036" y="307633"/>
                        <a:pt x="3623984" y="282421"/>
                      </a:cubicBezTo>
                      <a:lnTo>
                        <a:pt x="3642639" y="272744"/>
                      </a:lnTo>
                      <a:cubicBezTo>
                        <a:pt x="3656263" y="299038"/>
                        <a:pt x="3667596" y="326605"/>
                        <a:pt x="3676445" y="354746"/>
                      </a:cubicBezTo>
                      <a:cubicBezTo>
                        <a:pt x="3677082" y="356847"/>
                        <a:pt x="3677718" y="358884"/>
                        <a:pt x="3678355" y="360985"/>
                      </a:cubicBezTo>
                      <a:lnTo>
                        <a:pt x="3658237" y="367033"/>
                      </a:lnTo>
                      <a:close/>
                      <a:moveTo>
                        <a:pt x="5608702" y="247596"/>
                      </a:moveTo>
                      <a:lnTo>
                        <a:pt x="5607556" y="246450"/>
                      </a:lnTo>
                      <a:cubicBezTo>
                        <a:pt x="5605392" y="244349"/>
                        <a:pt x="5603418" y="242312"/>
                        <a:pt x="5601381" y="240275"/>
                      </a:cubicBezTo>
                      <a:cubicBezTo>
                        <a:pt x="5597943" y="236773"/>
                        <a:pt x="5594314" y="233144"/>
                        <a:pt x="5590749" y="229706"/>
                      </a:cubicBezTo>
                      <a:lnTo>
                        <a:pt x="5573177" y="213662"/>
                      </a:lnTo>
                      <a:cubicBezTo>
                        <a:pt x="5562672" y="204176"/>
                        <a:pt x="5551594" y="194754"/>
                        <a:pt x="5540261" y="185713"/>
                      </a:cubicBezTo>
                      <a:lnTo>
                        <a:pt x="5553376" y="169287"/>
                      </a:lnTo>
                      <a:cubicBezTo>
                        <a:pt x="5565091" y="178583"/>
                        <a:pt x="5576487" y="188323"/>
                        <a:pt x="5587310" y="198128"/>
                      </a:cubicBezTo>
                      <a:lnTo>
                        <a:pt x="5605137" y="214426"/>
                      </a:lnTo>
                      <a:cubicBezTo>
                        <a:pt x="5608957" y="218055"/>
                        <a:pt x="5612713" y="221875"/>
                        <a:pt x="5616342" y="225504"/>
                      </a:cubicBezTo>
                      <a:cubicBezTo>
                        <a:pt x="5618316" y="227478"/>
                        <a:pt x="5620226" y="229451"/>
                        <a:pt x="5622263" y="231425"/>
                      </a:cubicBezTo>
                      <a:lnTo>
                        <a:pt x="5623409" y="232507"/>
                      </a:lnTo>
                      <a:lnTo>
                        <a:pt x="5608766" y="247532"/>
                      </a:lnTo>
                      <a:close/>
                      <a:moveTo>
                        <a:pt x="4533260" y="246068"/>
                      </a:moveTo>
                      <a:lnTo>
                        <a:pt x="4518489" y="231171"/>
                      </a:lnTo>
                      <a:lnTo>
                        <a:pt x="4530968" y="218819"/>
                      </a:lnTo>
                      <a:cubicBezTo>
                        <a:pt x="4531986" y="217801"/>
                        <a:pt x="4532941" y="216846"/>
                        <a:pt x="4533960" y="215891"/>
                      </a:cubicBezTo>
                      <a:cubicBezTo>
                        <a:pt x="4535806" y="214044"/>
                        <a:pt x="4537780" y="212071"/>
                        <a:pt x="4539817" y="210224"/>
                      </a:cubicBezTo>
                      <a:lnTo>
                        <a:pt x="4566939" y="185840"/>
                      </a:lnTo>
                      <a:lnTo>
                        <a:pt x="4588713" y="168141"/>
                      </a:lnTo>
                      <a:lnTo>
                        <a:pt x="4601955" y="184440"/>
                      </a:lnTo>
                      <a:lnTo>
                        <a:pt x="4580436" y="201948"/>
                      </a:lnTo>
                      <a:lnTo>
                        <a:pt x="4553951" y="225695"/>
                      </a:lnTo>
                      <a:cubicBezTo>
                        <a:pt x="4552296" y="227223"/>
                        <a:pt x="4550640" y="228878"/>
                        <a:pt x="4548858" y="230661"/>
                      </a:cubicBezTo>
                      <a:cubicBezTo>
                        <a:pt x="4547839" y="231680"/>
                        <a:pt x="4546820" y="232698"/>
                        <a:pt x="4545738" y="233717"/>
                      </a:cubicBezTo>
                      <a:lnTo>
                        <a:pt x="4533323" y="246005"/>
                      </a:lnTo>
                      <a:close/>
                      <a:moveTo>
                        <a:pt x="3574707" y="205577"/>
                      </a:moveTo>
                      <a:cubicBezTo>
                        <a:pt x="3572543" y="202775"/>
                        <a:pt x="3570314" y="200038"/>
                        <a:pt x="3568086" y="197300"/>
                      </a:cubicBezTo>
                      <a:cubicBezTo>
                        <a:pt x="3551087" y="176482"/>
                        <a:pt x="3532242" y="156936"/>
                        <a:pt x="3511997" y="139237"/>
                      </a:cubicBezTo>
                      <a:lnTo>
                        <a:pt x="3525812" y="123448"/>
                      </a:lnTo>
                      <a:cubicBezTo>
                        <a:pt x="3546885" y="141911"/>
                        <a:pt x="3566622" y="162284"/>
                        <a:pt x="3584321" y="183994"/>
                      </a:cubicBezTo>
                      <a:cubicBezTo>
                        <a:pt x="3586613" y="186859"/>
                        <a:pt x="3588968" y="189724"/>
                        <a:pt x="3591197" y="192589"/>
                      </a:cubicBezTo>
                      <a:lnTo>
                        <a:pt x="3574643" y="205513"/>
                      </a:lnTo>
                      <a:close/>
                      <a:moveTo>
                        <a:pt x="5464818" y="133061"/>
                      </a:moveTo>
                      <a:cubicBezTo>
                        <a:pt x="5449920" y="123957"/>
                        <a:pt x="5434385" y="115108"/>
                        <a:pt x="5418596" y="106831"/>
                      </a:cubicBezTo>
                      <a:lnTo>
                        <a:pt x="5405608" y="99955"/>
                      </a:lnTo>
                      <a:lnTo>
                        <a:pt x="5383580" y="89641"/>
                      </a:lnTo>
                      <a:lnTo>
                        <a:pt x="5392493" y="70605"/>
                      </a:lnTo>
                      <a:lnTo>
                        <a:pt x="5415222" y="81237"/>
                      </a:lnTo>
                      <a:lnTo>
                        <a:pt x="5428401" y="88241"/>
                      </a:lnTo>
                      <a:cubicBezTo>
                        <a:pt x="5444572" y="96772"/>
                        <a:pt x="5460552" y="105813"/>
                        <a:pt x="5475832" y="115108"/>
                      </a:cubicBezTo>
                      <a:lnTo>
                        <a:pt x="5464881" y="133061"/>
                      </a:lnTo>
                      <a:close/>
                      <a:moveTo>
                        <a:pt x="4677144" y="131852"/>
                      </a:moveTo>
                      <a:lnTo>
                        <a:pt x="4666321" y="113834"/>
                      </a:lnTo>
                      <a:cubicBezTo>
                        <a:pt x="4669250" y="112115"/>
                        <a:pt x="4672178" y="110333"/>
                        <a:pt x="4675107" y="108614"/>
                      </a:cubicBezTo>
                      <a:cubicBezTo>
                        <a:pt x="4678481" y="106640"/>
                        <a:pt x="4681856" y="104666"/>
                        <a:pt x="4685166" y="102629"/>
                      </a:cubicBezTo>
                      <a:cubicBezTo>
                        <a:pt x="4685867" y="102247"/>
                        <a:pt x="4686439" y="101865"/>
                        <a:pt x="4687013" y="101547"/>
                      </a:cubicBezTo>
                      <a:cubicBezTo>
                        <a:pt x="4688222" y="100783"/>
                        <a:pt x="4689495" y="100083"/>
                        <a:pt x="4690705" y="99382"/>
                      </a:cubicBezTo>
                      <a:lnTo>
                        <a:pt x="4722856" y="82320"/>
                      </a:lnTo>
                      <a:lnTo>
                        <a:pt x="4749660" y="69714"/>
                      </a:lnTo>
                      <a:lnTo>
                        <a:pt x="4758637" y="88750"/>
                      </a:lnTo>
                      <a:lnTo>
                        <a:pt x="4732088" y="101229"/>
                      </a:lnTo>
                      <a:lnTo>
                        <a:pt x="4700637" y="117909"/>
                      </a:lnTo>
                      <a:cubicBezTo>
                        <a:pt x="4699746" y="118418"/>
                        <a:pt x="4698791" y="118991"/>
                        <a:pt x="4697836" y="119564"/>
                      </a:cubicBezTo>
                      <a:cubicBezTo>
                        <a:pt x="4697199" y="119946"/>
                        <a:pt x="4696499" y="120328"/>
                        <a:pt x="4695862" y="120710"/>
                      </a:cubicBezTo>
                      <a:cubicBezTo>
                        <a:pt x="4692615" y="122684"/>
                        <a:pt x="4689177" y="124658"/>
                        <a:pt x="4685803" y="126695"/>
                      </a:cubicBezTo>
                      <a:cubicBezTo>
                        <a:pt x="4682874" y="128414"/>
                        <a:pt x="4680009" y="130133"/>
                        <a:pt x="4677144" y="131852"/>
                      </a:cubicBezTo>
                      <a:close/>
                      <a:moveTo>
                        <a:pt x="3437953" y="85949"/>
                      </a:moveTo>
                      <a:cubicBezTo>
                        <a:pt x="3433687" y="83466"/>
                        <a:pt x="3429358" y="81046"/>
                        <a:pt x="3425029" y="78691"/>
                      </a:cubicBezTo>
                      <a:cubicBezTo>
                        <a:pt x="3402810" y="66594"/>
                        <a:pt x="3379253" y="56217"/>
                        <a:pt x="3355124" y="47813"/>
                      </a:cubicBezTo>
                      <a:lnTo>
                        <a:pt x="3362000" y="27949"/>
                      </a:lnTo>
                      <a:cubicBezTo>
                        <a:pt x="3387211" y="36735"/>
                        <a:pt x="3411787" y="47558"/>
                        <a:pt x="3435024" y="60164"/>
                      </a:cubicBezTo>
                      <a:cubicBezTo>
                        <a:pt x="3439545" y="62647"/>
                        <a:pt x="3444129" y="65194"/>
                        <a:pt x="3448522" y="67740"/>
                      </a:cubicBezTo>
                      <a:lnTo>
                        <a:pt x="3437953" y="85885"/>
                      </a:lnTo>
                      <a:close/>
                      <a:moveTo>
                        <a:pt x="5298077" y="56344"/>
                      </a:moveTo>
                      <a:lnTo>
                        <a:pt x="5265289" y="46731"/>
                      </a:lnTo>
                      <a:cubicBezTo>
                        <a:pt x="5260450" y="45457"/>
                        <a:pt x="5255484" y="44311"/>
                        <a:pt x="5250709" y="43165"/>
                      </a:cubicBezTo>
                      <a:cubicBezTo>
                        <a:pt x="5247908" y="42529"/>
                        <a:pt x="5245171" y="41828"/>
                        <a:pt x="5242369" y="41192"/>
                      </a:cubicBezTo>
                      <a:cubicBezTo>
                        <a:pt x="5231419" y="38327"/>
                        <a:pt x="5220086" y="36226"/>
                        <a:pt x="5209136" y="34189"/>
                      </a:cubicBezTo>
                      <a:lnTo>
                        <a:pt x="5208563" y="34061"/>
                      </a:lnTo>
                      <a:lnTo>
                        <a:pt x="5212383" y="13433"/>
                      </a:lnTo>
                      <a:lnTo>
                        <a:pt x="5212956" y="13561"/>
                      </a:lnTo>
                      <a:cubicBezTo>
                        <a:pt x="5224288" y="15662"/>
                        <a:pt x="5236003" y="17826"/>
                        <a:pt x="5247526" y="20882"/>
                      </a:cubicBezTo>
                      <a:cubicBezTo>
                        <a:pt x="5250073" y="21519"/>
                        <a:pt x="5252811" y="22156"/>
                        <a:pt x="5255548" y="22792"/>
                      </a:cubicBezTo>
                      <a:cubicBezTo>
                        <a:pt x="5260514" y="24002"/>
                        <a:pt x="5265607" y="25212"/>
                        <a:pt x="5270701" y="26485"/>
                      </a:cubicBezTo>
                      <a:lnTo>
                        <a:pt x="5271019" y="26485"/>
                      </a:lnTo>
                      <a:cubicBezTo>
                        <a:pt x="5271019" y="26485"/>
                        <a:pt x="5303998" y="36289"/>
                        <a:pt x="5303998" y="36289"/>
                      </a:cubicBezTo>
                      <a:lnTo>
                        <a:pt x="5298077" y="56472"/>
                      </a:lnTo>
                      <a:close/>
                      <a:moveTo>
                        <a:pt x="4844585" y="55962"/>
                      </a:moveTo>
                      <a:lnTo>
                        <a:pt x="4838283" y="35907"/>
                      </a:lnTo>
                      <a:cubicBezTo>
                        <a:pt x="4846113" y="33488"/>
                        <a:pt x="4854390" y="30941"/>
                        <a:pt x="4863685" y="28267"/>
                      </a:cubicBezTo>
                      <a:lnTo>
                        <a:pt x="4864067" y="28140"/>
                      </a:lnTo>
                      <a:lnTo>
                        <a:pt x="4887242" y="22283"/>
                      </a:lnTo>
                      <a:cubicBezTo>
                        <a:pt x="4888642" y="21965"/>
                        <a:pt x="4889979" y="21583"/>
                        <a:pt x="4891316" y="21264"/>
                      </a:cubicBezTo>
                      <a:cubicBezTo>
                        <a:pt x="4893863" y="20628"/>
                        <a:pt x="4896473" y="19927"/>
                        <a:pt x="4899210" y="19354"/>
                      </a:cubicBezTo>
                      <a:lnTo>
                        <a:pt x="4929897" y="13115"/>
                      </a:lnTo>
                      <a:lnTo>
                        <a:pt x="4934036" y="33679"/>
                      </a:lnTo>
                      <a:lnTo>
                        <a:pt x="4903476" y="39855"/>
                      </a:lnTo>
                      <a:cubicBezTo>
                        <a:pt x="4901312" y="40300"/>
                        <a:pt x="4898956" y="40937"/>
                        <a:pt x="4896537" y="41574"/>
                      </a:cubicBezTo>
                      <a:cubicBezTo>
                        <a:pt x="4895136" y="41956"/>
                        <a:pt x="4893735" y="42274"/>
                        <a:pt x="4892271" y="42656"/>
                      </a:cubicBezTo>
                      <a:lnTo>
                        <a:pt x="4869351" y="48450"/>
                      </a:lnTo>
                      <a:cubicBezTo>
                        <a:pt x="4860247" y="51124"/>
                        <a:pt x="4852162" y="53543"/>
                        <a:pt x="4844522" y="55962"/>
                      </a:cubicBezTo>
                      <a:close/>
                      <a:moveTo>
                        <a:pt x="3266501" y="26167"/>
                      </a:moveTo>
                      <a:cubicBezTo>
                        <a:pt x="3260198" y="25275"/>
                        <a:pt x="3253832" y="24448"/>
                        <a:pt x="3247465" y="23811"/>
                      </a:cubicBezTo>
                      <a:cubicBezTo>
                        <a:pt x="3244918" y="23493"/>
                        <a:pt x="3242435" y="23302"/>
                        <a:pt x="3240016" y="23111"/>
                      </a:cubicBezTo>
                      <a:cubicBezTo>
                        <a:pt x="3238615" y="22983"/>
                        <a:pt x="3237151" y="22856"/>
                        <a:pt x="3235751" y="22729"/>
                      </a:cubicBezTo>
                      <a:cubicBezTo>
                        <a:pt x="3231867" y="22410"/>
                        <a:pt x="3228111" y="22092"/>
                        <a:pt x="3224418" y="21901"/>
                      </a:cubicBezTo>
                      <a:lnTo>
                        <a:pt x="3212513" y="21328"/>
                      </a:lnTo>
                      <a:lnTo>
                        <a:pt x="3200734" y="21137"/>
                      </a:lnTo>
                      <a:cubicBezTo>
                        <a:pt x="3193795" y="21073"/>
                        <a:pt x="3186792" y="21010"/>
                        <a:pt x="3179788" y="21010"/>
                      </a:cubicBezTo>
                      <a:lnTo>
                        <a:pt x="3174950" y="21010"/>
                      </a:lnTo>
                      <a:cubicBezTo>
                        <a:pt x="3174950" y="21010"/>
                        <a:pt x="3174950" y="0"/>
                        <a:pt x="3174950" y="0"/>
                      </a:cubicBezTo>
                      <a:lnTo>
                        <a:pt x="3179788" y="0"/>
                      </a:lnTo>
                      <a:cubicBezTo>
                        <a:pt x="3186919" y="0"/>
                        <a:pt x="3193986" y="0"/>
                        <a:pt x="3201116" y="127"/>
                      </a:cubicBezTo>
                      <a:lnTo>
                        <a:pt x="3213468" y="382"/>
                      </a:lnTo>
                      <a:lnTo>
                        <a:pt x="3225373" y="1018"/>
                      </a:lnTo>
                      <a:cubicBezTo>
                        <a:pt x="3229448" y="1146"/>
                        <a:pt x="3233522" y="1528"/>
                        <a:pt x="3237660" y="1910"/>
                      </a:cubicBezTo>
                      <a:cubicBezTo>
                        <a:pt x="3239061" y="2037"/>
                        <a:pt x="3240398" y="2165"/>
                        <a:pt x="3241799" y="2228"/>
                      </a:cubicBezTo>
                      <a:cubicBezTo>
                        <a:pt x="3244473" y="2419"/>
                        <a:pt x="3247147" y="2674"/>
                        <a:pt x="3249821" y="2992"/>
                      </a:cubicBezTo>
                      <a:cubicBezTo>
                        <a:pt x="3256315" y="3693"/>
                        <a:pt x="3262999" y="4520"/>
                        <a:pt x="3269557" y="5475"/>
                      </a:cubicBezTo>
                      <a:lnTo>
                        <a:pt x="3266565" y="26294"/>
                      </a:lnTo>
                      <a:close/>
                      <a:moveTo>
                        <a:pt x="5025205" y="22665"/>
                      </a:moveTo>
                      <a:lnTo>
                        <a:pt x="5023996" y="1719"/>
                      </a:lnTo>
                      <a:cubicBezTo>
                        <a:pt x="5026288" y="1592"/>
                        <a:pt x="5028516" y="1464"/>
                        <a:pt x="5030808" y="1337"/>
                      </a:cubicBezTo>
                      <a:lnTo>
                        <a:pt x="5042777" y="637"/>
                      </a:lnTo>
                      <a:cubicBezTo>
                        <a:pt x="5045642" y="446"/>
                        <a:pt x="5048380" y="446"/>
                        <a:pt x="5051054" y="446"/>
                      </a:cubicBezTo>
                      <a:cubicBezTo>
                        <a:pt x="5052390" y="446"/>
                        <a:pt x="5053727" y="446"/>
                        <a:pt x="5055128" y="446"/>
                      </a:cubicBezTo>
                      <a:lnTo>
                        <a:pt x="5079003" y="255"/>
                      </a:lnTo>
                      <a:cubicBezTo>
                        <a:pt x="5081931" y="191"/>
                        <a:pt x="5084860" y="255"/>
                        <a:pt x="5087534" y="446"/>
                      </a:cubicBezTo>
                      <a:cubicBezTo>
                        <a:pt x="5088807" y="446"/>
                        <a:pt x="5090144" y="573"/>
                        <a:pt x="5091417" y="573"/>
                      </a:cubicBezTo>
                      <a:lnTo>
                        <a:pt x="5103387" y="1018"/>
                      </a:lnTo>
                      <a:cubicBezTo>
                        <a:pt x="5108098" y="1082"/>
                        <a:pt x="5113128" y="1337"/>
                        <a:pt x="5118603" y="1655"/>
                      </a:cubicBezTo>
                      <a:lnTo>
                        <a:pt x="5117266" y="22601"/>
                      </a:lnTo>
                      <a:cubicBezTo>
                        <a:pt x="5112046" y="22283"/>
                        <a:pt x="5107334" y="22028"/>
                        <a:pt x="5102941" y="21965"/>
                      </a:cubicBezTo>
                      <a:lnTo>
                        <a:pt x="5102686" y="21965"/>
                      </a:lnTo>
                      <a:cubicBezTo>
                        <a:pt x="5102686" y="21965"/>
                        <a:pt x="5090717" y="21519"/>
                        <a:pt x="5090717" y="21519"/>
                      </a:cubicBezTo>
                      <a:cubicBezTo>
                        <a:pt x="5089444" y="21519"/>
                        <a:pt x="5087980" y="21392"/>
                        <a:pt x="5086515" y="21328"/>
                      </a:cubicBezTo>
                      <a:cubicBezTo>
                        <a:pt x="5084160" y="21201"/>
                        <a:pt x="5081868" y="21073"/>
                        <a:pt x="5079512" y="21201"/>
                      </a:cubicBezTo>
                      <a:lnTo>
                        <a:pt x="5079257" y="21201"/>
                      </a:lnTo>
                      <a:cubicBezTo>
                        <a:pt x="5079257" y="21201"/>
                        <a:pt x="5055383" y="21455"/>
                        <a:pt x="5055383" y="21455"/>
                      </a:cubicBezTo>
                      <a:cubicBezTo>
                        <a:pt x="5054046" y="21455"/>
                        <a:pt x="5052582" y="21455"/>
                        <a:pt x="5051117" y="21455"/>
                      </a:cubicBezTo>
                      <a:cubicBezTo>
                        <a:pt x="5048634" y="21455"/>
                        <a:pt x="5046279" y="21455"/>
                        <a:pt x="5043987" y="21583"/>
                      </a:cubicBezTo>
                      <a:lnTo>
                        <a:pt x="5032018" y="22283"/>
                      </a:lnTo>
                      <a:cubicBezTo>
                        <a:pt x="5029789" y="22410"/>
                        <a:pt x="5027497" y="22538"/>
                        <a:pt x="5025205" y="22665"/>
                      </a:cubicBezTo>
                      <a:close/>
                      <a:moveTo>
                        <a:pt x="3081488" y="21010"/>
                      </a:moveTo>
                      <a:lnTo>
                        <a:pt x="2988091" y="21010"/>
                      </a:lnTo>
                      <a:lnTo>
                        <a:pt x="2988091" y="0"/>
                      </a:lnTo>
                      <a:lnTo>
                        <a:pt x="3081488" y="0"/>
                      </a:lnTo>
                      <a:lnTo>
                        <a:pt x="3081488" y="21010"/>
                      </a:lnTo>
                      <a:close/>
                      <a:moveTo>
                        <a:pt x="2894757" y="21010"/>
                      </a:moveTo>
                      <a:lnTo>
                        <a:pt x="2801359" y="21010"/>
                      </a:lnTo>
                      <a:lnTo>
                        <a:pt x="2801359" y="0"/>
                      </a:lnTo>
                      <a:lnTo>
                        <a:pt x="2894757" y="0"/>
                      </a:lnTo>
                      <a:lnTo>
                        <a:pt x="2894757" y="21010"/>
                      </a:lnTo>
                      <a:close/>
                      <a:moveTo>
                        <a:pt x="2708025" y="21010"/>
                      </a:moveTo>
                      <a:lnTo>
                        <a:pt x="2614627" y="21010"/>
                      </a:lnTo>
                      <a:lnTo>
                        <a:pt x="2614627" y="0"/>
                      </a:lnTo>
                      <a:lnTo>
                        <a:pt x="2708025" y="0"/>
                      </a:lnTo>
                      <a:lnTo>
                        <a:pt x="2708025" y="21010"/>
                      </a:lnTo>
                      <a:close/>
                      <a:moveTo>
                        <a:pt x="2521293" y="21010"/>
                      </a:moveTo>
                      <a:lnTo>
                        <a:pt x="2427895" y="21010"/>
                      </a:lnTo>
                      <a:lnTo>
                        <a:pt x="2427895" y="0"/>
                      </a:lnTo>
                      <a:lnTo>
                        <a:pt x="2521293" y="0"/>
                      </a:lnTo>
                      <a:lnTo>
                        <a:pt x="2521293" y="21010"/>
                      </a:lnTo>
                      <a:close/>
                      <a:moveTo>
                        <a:pt x="2334561" y="21010"/>
                      </a:moveTo>
                      <a:lnTo>
                        <a:pt x="2241164" y="21010"/>
                      </a:lnTo>
                      <a:lnTo>
                        <a:pt x="2241164" y="0"/>
                      </a:lnTo>
                      <a:lnTo>
                        <a:pt x="2334561" y="0"/>
                      </a:lnTo>
                      <a:lnTo>
                        <a:pt x="2334561" y="21010"/>
                      </a:lnTo>
                      <a:close/>
                      <a:moveTo>
                        <a:pt x="2147829" y="21010"/>
                      </a:moveTo>
                      <a:lnTo>
                        <a:pt x="2054432" y="21010"/>
                      </a:lnTo>
                      <a:lnTo>
                        <a:pt x="2054432" y="0"/>
                      </a:lnTo>
                      <a:lnTo>
                        <a:pt x="2147829" y="0"/>
                      </a:lnTo>
                      <a:lnTo>
                        <a:pt x="2147829" y="21010"/>
                      </a:lnTo>
                      <a:close/>
                      <a:moveTo>
                        <a:pt x="1961098" y="21010"/>
                      </a:moveTo>
                      <a:lnTo>
                        <a:pt x="1867700" y="21010"/>
                      </a:lnTo>
                      <a:lnTo>
                        <a:pt x="1867700" y="0"/>
                      </a:lnTo>
                      <a:lnTo>
                        <a:pt x="1961098" y="0"/>
                      </a:lnTo>
                      <a:lnTo>
                        <a:pt x="1961098" y="21010"/>
                      </a:lnTo>
                      <a:close/>
                      <a:moveTo>
                        <a:pt x="1774366" y="21010"/>
                      </a:moveTo>
                      <a:lnTo>
                        <a:pt x="1680968" y="21010"/>
                      </a:lnTo>
                      <a:lnTo>
                        <a:pt x="1680968" y="0"/>
                      </a:lnTo>
                      <a:lnTo>
                        <a:pt x="1774366" y="0"/>
                      </a:lnTo>
                      <a:lnTo>
                        <a:pt x="1774366" y="21010"/>
                      </a:lnTo>
                      <a:close/>
                      <a:moveTo>
                        <a:pt x="1587634" y="21010"/>
                      </a:moveTo>
                      <a:lnTo>
                        <a:pt x="1494236" y="21010"/>
                      </a:lnTo>
                      <a:lnTo>
                        <a:pt x="1494236" y="0"/>
                      </a:lnTo>
                      <a:lnTo>
                        <a:pt x="1587634" y="0"/>
                      </a:lnTo>
                      <a:lnTo>
                        <a:pt x="1587634" y="21010"/>
                      </a:lnTo>
                      <a:close/>
                      <a:moveTo>
                        <a:pt x="1400902" y="21010"/>
                      </a:moveTo>
                      <a:lnTo>
                        <a:pt x="1307504" y="21010"/>
                      </a:lnTo>
                      <a:lnTo>
                        <a:pt x="1307504" y="0"/>
                      </a:lnTo>
                      <a:lnTo>
                        <a:pt x="1400902" y="0"/>
                      </a:lnTo>
                      <a:lnTo>
                        <a:pt x="1400902" y="21010"/>
                      </a:lnTo>
                      <a:close/>
                      <a:moveTo>
                        <a:pt x="1214171" y="21010"/>
                      </a:moveTo>
                      <a:lnTo>
                        <a:pt x="1120773" y="21010"/>
                      </a:lnTo>
                      <a:lnTo>
                        <a:pt x="1120773" y="0"/>
                      </a:lnTo>
                      <a:lnTo>
                        <a:pt x="1214171" y="0"/>
                      </a:lnTo>
                      <a:lnTo>
                        <a:pt x="1214171" y="21010"/>
                      </a:lnTo>
                      <a:close/>
                      <a:moveTo>
                        <a:pt x="1027439" y="21010"/>
                      </a:moveTo>
                      <a:lnTo>
                        <a:pt x="934041" y="21010"/>
                      </a:lnTo>
                      <a:lnTo>
                        <a:pt x="934041" y="0"/>
                      </a:lnTo>
                      <a:lnTo>
                        <a:pt x="1027439" y="0"/>
                      </a:lnTo>
                      <a:lnTo>
                        <a:pt x="1027439" y="21010"/>
                      </a:lnTo>
                      <a:close/>
                      <a:moveTo>
                        <a:pt x="840707" y="21010"/>
                      </a:moveTo>
                      <a:lnTo>
                        <a:pt x="747309" y="21010"/>
                      </a:lnTo>
                      <a:lnTo>
                        <a:pt x="747309" y="0"/>
                      </a:lnTo>
                      <a:lnTo>
                        <a:pt x="840707" y="0"/>
                      </a:lnTo>
                      <a:lnTo>
                        <a:pt x="840707" y="21010"/>
                      </a:lnTo>
                      <a:close/>
                      <a:moveTo>
                        <a:pt x="653975" y="21010"/>
                      </a:moveTo>
                      <a:lnTo>
                        <a:pt x="560577" y="21010"/>
                      </a:lnTo>
                      <a:lnTo>
                        <a:pt x="560577" y="0"/>
                      </a:lnTo>
                      <a:lnTo>
                        <a:pt x="653975" y="0"/>
                      </a:lnTo>
                      <a:lnTo>
                        <a:pt x="653975" y="21010"/>
                      </a:lnTo>
                      <a:close/>
                      <a:moveTo>
                        <a:pt x="467243" y="21010"/>
                      </a:moveTo>
                      <a:lnTo>
                        <a:pt x="373846" y="21010"/>
                      </a:lnTo>
                      <a:lnTo>
                        <a:pt x="373846" y="0"/>
                      </a:lnTo>
                      <a:lnTo>
                        <a:pt x="467243" y="0"/>
                      </a:lnTo>
                      <a:lnTo>
                        <a:pt x="467243" y="21010"/>
                      </a:lnTo>
                      <a:close/>
                      <a:moveTo>
                        <a:pt x="280512" y="21010"/>
                      </a:moveTo>
                      <a:lnTo>
                        <a:pt x="187114" y="21010"/>
                      </a:lnTo>
                      <a:lnTo>
                        <a:pt x="187114" y="0"/>
                      </a:lnTo>
                      <a:lnTo>
                        <a:pt x="280512" y="0"/>
                      </a:lnTo>
                      <a:lnTo>
                        <a:pt x="280512" y="21010"/>
                      </a:lnTo>
                      <a:close/>
                      <a:moveTo>
                        <a:pt x="93780" y="21010"/>
                      </a:moveTo>
                      <a:lnTo>
                        <a:pt x="0" y="21010"/>
                      </a:lnTo>
                      <a:lnTo>
                        <a:pt x="0" y="0"/>
                      </a:lnTo>
                      <a:lnTo>
                        <a:pt x="93398" y="0"/>
                      </a:lnTo>
                      <a:lnTo>
                        <a:pt x="93398" y="210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04B22027-D588-5FB7-CFE2-E1B6CE2E34FC}"/>
                    </a:ext>
                  </a:extLst>
                </p:cNvPr>
                <p:cNvSpPr/>
                <p:nvPr/>
              </p:nvSpPr>
              <p:spPr>
                <a:xfrm>
                  <a:off x="0" y="1854034"/>
                  <a:ext cx="5656816" cy="2782153"/>
                </a:xfrm>
                <a:custGeom>
                  <a:avLst/>
                  <a:gdLst>
                    <a:gd name="connsiteX0" fmla="*/ 4510849 w 5656816"/>
                    <a:gd name="connsiteY0" fmla="*/ 1069904 h 2782153"/>
                    <a:gd name="connsiteX1" fmla="*/ 4507730 w 5656816"/>
                    <a:gd name="connsiteY1" fmla="*/ 1052268 h 2782153"/>
                    <a:gd name="connsiteX2" fmla="*/ 4506202 w 5656816"/>
                    <a:gd name="connsiteY2" fmla="*/ 1043419 h 2782153"/>
                    <a:gd name="connsiteX3" fmla="*/ 4505056 w 5656816"/>
                    <a:gd name="connsiteY3" fmla="*/ 1034569 h 2782153"/>
                    <a:gd name="connsiteX4" fmla="*/ 4503846 w 5656816"/>
                    <a:gd name="connsiteY4" fmla="*/ 1025720 h 2782153"/>
                    <a:gd name="connsiteX5" fmla="*/ 4503209 w 5656816"/>
                    <a:gd name="connsiteY5" fmla="*/ 1021263 h 2782153"/>
                    <a:gd name="connsiteX6" fmla="*/ 4502764 w 5656816"/>
                    <a:gd name="connsiteY6" fmla="*/ 1016806 h 2782153"/>
                    <a:gd name="connsiteX7" fmla="*/ 4501108 w 5656816"/>
                    <a:gd name="connsiteY7" fmla="*/ 998980 h 2782153"/>
                    <a:gd name="connsiteX8" fmla="*/ 4500536 w 5656816"/>
                    <a:gd name="connsiteY8" fmla="*/ 990067 h 2782153"/>
                    <a:gd name="connsiteX9" fmla="*/ 4500090 w 5656816"/>
                    <a:gd name="connsiteY9" fmla="*/ 981154 h 2782153"/>
                    <a:gd name="connsiteX10" fmla="*/ 4499644 w 5656816"/>
                    <a:gd name="connsiteY10" fmla="*/ 972240 h 2782153"/>
                    <a:gd name="connsiteX11" fmla="*/ 4499580 w 5656816"/>
                    <a:gd name="connsiteY11" fmla="*/ 963327 h 2782153"/>
                    <a:gd name="connsiteX12" fmla="*/ 4499580 w 5656816"/>
                    <a:gd name="connsiteY12" fmla="*/ 945437 h 2782153"/>
                    <a:gd name="connsiteX13" fmla="*/ 4500217 w 5656816"/>
                    <a:gd name="connsiteY13" fmla="*/ 927611 h 2782153"/>
                    <a:gd name="connsiteX14" fmla="*/ 4501427 w 5656816"/>
                    <a:gd name="connsiteY14" fmla="*/ 909784 h 2782153"/>
                    <a:gd name="connsiteX15" fmla="*/ 4502127 w 5656816"/>
                    <a:gd name="connsiteY15" fmla="*/ 900871 h 2782153"/>
                    <a:gd name="connsiteX16" fmla="*/ 4502445 w 5656816"/>
                    <a:gd name="connsiteY16" fmla="*/ 896415 h 2782153"/>
                    <a:gd name="connsiteX17" fmla="*/ 4503018 w 5656816"/>
                    <a:gd name="connsiteY17" fmla="*/ 892022 h 2782153"/>
                    <a:gd name="connsiteX18" fmla="*/ 4505310 w 5656816"/>
                    <a:gd name="connsiteY18" fmla="*/ 874323 h 2782153"/>
                    <a:gd name="connsiteX19" fmla="*/ 4506711 w 5656816"/>
                    <a:gd name="connsiteY19" fmla="*/ 865537 h 2782153"/>
                    <a:gd name="connsiteX20" fmla="*/ 4508239 w 5656816"/>
                    <a:gd name="connsiteY20" fmla="*/ 856751 h 2782153"/>
                    <a:gd name="connsiteX21" fmla="*/ 4509703 w 5656816"/>
                    <a:gd name="connsiteY21" fmla="*/ 847965 h 2782153"/>
                    <a:gd name="connsiteX22" fmla="*/ 4511550 w 5656816"/>
                    <a:gd name="connsiteY22" fmla="*/ 839243 h 2782153"/>
                    <a:gd name="connsiteX23" fmla="*/ 4515369 w 5656816"/>
                    <a:gd name="connsiteY23" fmla="*/ 821798 h 2782153"/>
                    <a:gd name="connsiteX24" fmla="*/ 4520017 w 5656816"/>
                    <a:gd name="connsiteY24" fmla="*/ 804608 h 2782153"/>
                    <a:gd name="connsiteX25" fmla="*/ 4522309 w 5656816"/>
                    <a:gd name="connsiteY25" fmla="*/ 796014 h 2782153"/>
                    <a:gd name="connsiteX26" fmla="*/ 4525047 w 5656816"/>
                    <a:gd name="connsiteY26" fmla="*/ 787546 h 2782153"/>
                    <a:gd name="connsiteX27" fmla="*/ 4530458 w 5656816"/>
                    <a:gd name="connsiteY27" fmla="*/ 770547 h 2782153"/>
                    <a:gd name="connsiteX28" fmla="*/ 4536634 w 5656816"/>
                    <a:gd name="connsiteY28" fmla="*/ 753803 h 2782153"/>
                    <a:gd name="connsiteX29" fmla="*/ 4543319 w 5656816"/>
                    <a:gd name="connsiteY29" fmla="*/ 737250 h 2782153"/>
                    <a:gd name="connsiteX30" fmla="*/ 4546757 w 5656816"/>
                    <a:gd name="connsiteY30" fmla="*/ 728973 h 2782153"/>
                    <a:gd name="connsiteX31" fmla="*/ 4550322 w 5656816"/>
                    <a:gd name="connsiteY31" fmla="*/ 720761 h 2782153"/>
                    <a:gd name="connsiteX32" fmla="*/ 4558026 w 5656816"/>
                    <a:gd name="connsiteY32" fmla="*/ 704590 h 2782153"/>
                    <a:gd name="connsiteX33" fmla="*/ 4559935 w 5656816"/>
                    <a:gd name="connsiteY33" fmla="*/ 700515 h 2782153"/>
                    <a:gd name="connsiteX34" fmla="*/ 4562037 w 5656816"/>
                    <a:gd name="connsiteY34" fmla="*/ 696568 h 2782153"/>
                    <a:gd name="connsiteX35" fmla="*/ 4566302 w 5656816"/>
                    <a:gd name="connsiteY35" fmla="*/ 688673 h 2782153"/>
                    <a:gd name="connsiteX36" fmla="*/ 4570504 w 5656816"/>
                    <a:gd name="connsiteY36" fmla="*/ 680715 h 2782153"/>
                    <a:gd name="connsiteX37" fmla="*/ 4572605 w 5656816"/>
                    <a:gd name="connsiteY37" fmla="*/ 676768 h 2782153"/>
                    <a:gd name="connsiteX38" fmla="*/ 4574897 w 5656816"/>
                    <a:gd name="connsiteY38" fmla="*/ 672884 h 2782153"/>
                    <a:gd name="connsiteX39" fmla="*/ 4584129 w 5656816"/>
                    <a:gd name="connsiteY39" fmla="*/ 657477 h 2782153"/>
                    <a:gd name="connsiteX40" fmla="*/ 4588776 w 5656816"/>
                    <a:gd name="connsiteY40" fmla="*/ 649773 h 2782153"/>
                    <a:gd name="connsiteX41" fmla="*/ 4593806 w 5656816"/>
                    <a:gd name="connsiteY41" fmla="*/ 642324 h 2782153"/>
                    <a:gd name="connsiteX42" fmla="*/ 4603738 w 5656816"/>
                    <a:gd name="connsiteY42" fmla="*/ 627363 h 2782153"/>
                    <a:gd name="connsiteX43" fmla="*/ 4614370 w 5656816"/>
                    <a:gd name="connsiteY43" fmla="*/ 613038 h 2782153"/>
                    <a:gd name="connsiteX44" fmla="*/ 4625257 w 5656816"/>
                    <a:gd name="connsiteY44" fmla="*/ 598841 h 2782153"/>
                    <a:gd name="connsiteX45" fmla="*/ 4636589 w 5656816"/>
                    <a:gd name="connsiteY45" fmla="*/ 585089 h 2782153"/>
                    <a:gd name="connsiteX46" fmla="*/ 4639391 w 5656816"/>
                    <a:gd name="connsiteY46" fmla="*/ 581651 h 2782153"/>
                    <a:gd name="connsiteX47" fmla="*/ 4642383 w 5656816"/>
                    <a:gd name="connsiteY47" fmla="*/ 578340 h 2782153"/>
                    <a:gd name="connsiteX48" fmla="*/ 4648431 w 5656816"/>
                    <a:gd name="connsiteY48" fmla="*/ 571783 h 2782153"/>
                    <a:gd name="connsiteX49" fmla="*/ 4654416 w 5656816"/>
                    <a:gd name="connsiteY49" fmla="*/ 565161 h 2782153"/>
                    <a:gd name="connsiteX50" fmla="*/ 4660528 w 5656816"/>
                    <a:gd name="connsiteY50" fmla="*/ 558667 h 2782153"/>
                    <a:gd name="connsiteX51" fmla="*/ 4673197 w 5656816"/>
                    <a:gd name="connsiteY51" fmla="*/ 546125 h 2782153"/>
                    <a:gd name="connsiteX52" fmla="*/ 4679564 w 5656816"/>
                    <a:gd name="connsiteY52" fmla="*/ 539886 h 2782153"/>
                    <a:gd name="connsiteX53" fmla="*/ 4686249 w 5656816"/>
                    <a:gd name="connsiteY53" fmla="*/ 533965 h 2782153"/>
                    <a:gd name="connsiteX54" fmla="*/ 4699491 w 5656816"/>
                    <a:gd name="connsiteY54" fmla="*/ 521996 h 2782153"/>
                    <a:gd name="connsiteX55" fmla="*/ 4713370 w 5656816"/>
                    <a:gd name="connsiteY55" fmla="*/ 510791 h 2782153"/>
                    <a:gd name="connsiteX56" fmla="*/ 4720246 w 5656816"/>
                    <a:gd name="connsiteY56" fmla="*/ 505124 h 2782153"/>
                    <a:gd name="connsiteX57" fmla="*/ 4727440 w 5656816"/>
                    <a:gd name="connsiteY57" fmla="*/ 499840 h 2782153"/>
                    <a:gd name="connsiteX58" fmla="*/ 4741829 w 5656816"/>
                    <a:gd name="connsiteY58" fmla="*/ 489272 h 2782153"/>
                    <a:gd name="connsiteX59" fmla="*/ 4743612 w 5656816"/>
                    <a:gd name="connsiteY59" fmla="*/ 487935 h 2782153"/>
                    <a:gd name="connsiteX60" fmla="*/ 4745458 w 5656816"/>
                    <a:gd name="connsiteY60" fmla="*/ 486725 h 2782153"/>
                    <a:gd name="connsiteX61" fmla="*/ 4749214 w 5656816"/>
                    <a:gd name="connsiteY61" fmla="*/ 484306 h 2782153"/>
                    <a:gd name="connsiteX62" fmla="*/ 4756663 w 5656816"/>
                    <a:gd name="connsiteY62" fmla="*/ 479404 h 2782153"/>
                    <a:gd name="connsiteX63" fmla="*/ 4787032 w 5656816"/>
                    <a:gd name="connsiteY63" fmla="*/ 460622 h 2782153"/>
                    <a:gd name="connsiteX64" fmla="*/ 4790851 w 5656816"/>
                    <a:gd name="connsiteY64" fmla="*/ 458330 h 2782153"/>
                    <a:gd name="connsiteX65" fmla="*/ 4794799 w 5656816"/>
                    <a:gd name="connsiteY65" fmla="*/ 456229 h 2782153"/>
                    <a:gd name="connsiteX66" fmla="*/ 4802693 w 5656816"/>
                    <a:gd name="connsiteY66" fmla="*/ 452027 h 2782153"/>
                    <a:gd name="connsiteX67" fmla="*/ 4810588 w 5656816"/>
                    <a:gd name="connsiteY67" fmla="*/ 447825 h 2782153"/>
                    <a:gd name="connsiteX68" fmla="*/ 4814535 w 5656816"/>
                    <a:gd name="connsiteY68" fmla="*/ 445724 h 2782153"/>
                    <a:gd name="connsiteX69" fmla="*/ 4818610 w 5656816"/>
                    <a:gd name="connsiteY69" fmla="*/ 443814 h 2782153"/>
                    <a:gd name="connsiteX70" fmla="*/ 4834781 w 5656816"/>
                    <a:gd name="connsiteY70" fmla="*/ 436174 h 2782153"/>
                    <a:gd name="connsiteX71" fmla="*/ 4838792 w 5656816"/>
                    <a:gd name="connsiteY71" fmla="*/ 434264 h 2782153"/>
                    <a:gd name="connsiteX72" fmla="*/ 4842930 w 5656816"/>
                    <a:gd name="connsiteY72" fmla="*/ 432545 h 2782153"/>
                    <a:gd name="connsiteX73" fmla="*/ 4851206 w 5656816"/>
                    <a:gd name="connsiteY73" fmla="*/ 429171 h 2782153"/>
                    <a:gd name="connsiteX74" fmla="*/ 4918820 w 5656816"/>
                    <a:gd name="connsiteY74" fmla="*/ 405679 h 2782153"/>
                    <a:gd name="connsiteX75" fmla="*/ 5201623 w 5656816"/>
                    <a:gd name="connsiteY75" fmla="*/ 400140 h 2782153"/>
                    <a:gd name="connsiteX76" fmla="*/ 5218940 w 5656816"/>
                    <a:gd name="connsiteY76" fmla="*/ 404278 h 2782153"/>
                    <a:gd name="connsiteX77" fmla="*/ 5236066 w 5656816"/>
                    <a:gd name="connsiteY77" fmla="*/ 409371 h 2782153"/>
                    <a:gd name="connsiteX78" fmla="*/ 5244661 w 5656816"/>
                    <a:gd name="connsiteY78" fmla="*/ 411854 h 2782153"/>
                    <a:gd name="connsiteX79" fmla="*/ 5253065 w 5656816"/>
                    <a:gd name="connsiteY79" fmla="*/ 414783 h 2782153"/>
                    <a:gd name="connsiteX80" fmla="*/ 5269937 w 5656816"/>
                    <a:gd name="connsiteY80" fmla="*/ 420640 h 2782153"/>
                    <a:gd name="connsiteX81" fmla="*/ 5272038 w 5656816"/>
                    <a:gd name="connsiteY81" fmla="*/ 421340 h 2782153"/>
                    <a:gd name="connsiteX82" fmla="*/ 5274075 w 5656816"/>
                    <a:gd name="connsiteY82" fmla="*/ 422168 h 2782153"/>
                    <a:gd name="connsiteX83" fmla="*/ 5278213 w 5656816"/>
                    <a:gd name="connsiteY83" fmla="*/ 423887 h 2782153"/>
                    <a:gd name="connsiteX84" fmla="*/ 5286489 w 5656816"/>
                    <a:gd name="connsiteY84" fmla="*/ 427261 h 2782153"/>
                    <a:gd name="connsiteX85" fmla="*/ 5294766 w 5656816"/>
                    <a:gd name="connsiteY85" fmla="*/ 430572 h 2782153"/>
                    <a:gd name="connsiteX86" fmla="*/ 5298904 w 5656816"/>
                    <a:gd name="connsiteY86" fmla="*/ 432227 h 2782153"/>
                    <a:gd name="connsiteX87" fmla="*/ 5302979 w 5656816"/>
                    <a:gd name="connsiteY87" fmla="*/ 434137 h 2782153"/>
                    <a:gd name="connsiteX88" fmla="*/ 5319214 w 5656816"/>
                    <a:gd name="connsiteY88" fmla="*/ 441713 h 2782153"/>
                    <a:gd name="connsiteX89" fmla="*/ 5323289 w 5656816"/>
                    <a:gd name="connsiteY89" fmla="*/ 443560 h 2782153"/>
                    <a:gd name="connsiteX90" fmla="*/ 5325326 w 5656816"/>
                    <a:gd name="connsiteY90" fmla="*/ 444515 h 2782153"/>
                    <a:gd name="connsiteX91" fmla="*/ 5327299 w 5656816"/>
                    <a:gd name="connsiteY91" fmla="*/ 445597 h 2782153"/>
                    <a:gd name="connsiteX92" fmla="*/ 5335194 w 5656816"/>
                    <a:gd name="connsiteY92" fmla="*/ 449863 h 2782153"/>
                    <a:gd name="connsiteX93" fmla="*/ 5452721 w 5656816"/>
                    <a:gd name="connsiteY93" fmla="*/ 531100 h 2782153"/>
                    <a:gd name="connsiteX94" fmla="*/ 5465900 w 5656816"/>
                    <a:gd name="connsiteY94" fmla="*/ 543069 h 2782153"/>
                    <a:gd name="connsiteX95" fmla="*/ 5478506 w 5656816"/>
                    <a:gd name="connsiteY95" fmla="*/ 555675 h 2782153"/>
                    <a:gd name="connsiteX96" fmla="*/ 5502762 w 5656816"/>
                    <a:gd name="connsiteY96" fmla="*/ 581778 h 2782153"/>
                    <a:gd name="connsiteX97" fmla="*/ 5505755 w 5656816"/>
                    <a:gd name="connsiteY97" fmla="*/ 585089 h 2782153"/>
                    <a:gd name="connsiteX98" fmla="*/ 5508556 w 5656816"/>
                    <a:gd name="connsiteY98" fmla="*/ 588590 h 2782153"/>
                    <a:gd name="connsiteX99" fmla="*/ 5514158 w 5656816"/>
                    <a:gd name="connsiteY99" fmla="*/ 595530 h 2782153"/>
                    <a:gd name="connsiteX100" fmla="*/ 5519825 w 5656816"/>
                    <a:gd name="connsiteY100" fmla="*/ 602406 h 2782153"/>
                    <a:gd name="connsiteX101" fmla="*/ 5525300 w 5656816"/>
                    <a:gd name="connsiteY101" fmla="*/ 609409 h 2782153"/>
                    <a:gd name="connsiteX102" fmla="*/ 5545928 w 5656816"/>
                    <a:gd name="connsiteY102" fmla="*/ 638504 h 2782153"/>
                    <a:gd name="connsiteX103" fmla="*/ 5555732 w 5656816"/>
                    <a:gd name="connsiteY103" fmla="*/ 653402 h 2782153"/>
                    <a:gd name="connsiteX104" fmla="*/ 5564837 w 5656816"/>
                    <a:gd name="connsiteY104" fmla="*/ 668746 h 2782153"/>
                    <a:gd name="connsiteX105" fmla="*/ 5569420 w 5656816"/>
                    <a:gd name="connsiteY105" fmla="*/ 676449 h 2782153"/>
                    <a:gd name="connsiteX106" fmla="*/ 5573559 w 5656816"/>
                    <a:gd name="connsiteY106" fmla="*/ 684344 h 2782153"/>
                    <a:gd name="connsiteX107" fmla="*/ 5581963 w 5656816"/>
                    <a:gd name="connsiteY107" fmla="*/ 700133 h 2782153"/>
                    <a:gd name="connsiteX108" fmla="*/ 5589539 w 5656816"/>
                    <a:gd name="connsiteY108" fmla="*/ 716368 h 2782153"/>
                    <a:gd name="connsiteX109" fmla="*/ 5593422 w 5656816"/>
                    <a:gd name="connsiteY109" fmla="*/ 724453 h 2782153"/>
                    <a:gd name="connsiteX110" fmla="*/ 5596797 w 5656816"/>
                    <a:gd name="connsiteY110" fmla="*/ 732730 h 2782153"/>
                    <a:gd name="connsiteX111" fmla="*/ 5603673 w 5656816"/>
                    <a:gd name="connsiteY111" fmla="*/ 749283 h 2782153"/>
                    <a:gd name="connsiteX112" fmla="*/ 5609721 w 5656816"/>
                    <a:gd name="connsiteY112" fmla="*/ 766154 h 2782153"/>
                    <a:gd name="connsiteX113" fmla="*/ 5640217 w 5656816"/>
                    <a:gd name="connsiteY113" fmla="*/ 905710 h 2782153"/>
                    <a:gd name="connsiteX114" fmla="*/ 5640726 w 5656816"/>
                    <a:gd name="connsiteY114" fmla="*/ 910166 h 2782153"/>
                    <a:gd name="connsiteX115" fmla="*/ 5640981 w 5656816"/>
                    <a:gd name="connsiteY115" fmla="*/ 914623 h 2782153"/>
                    <a:gd name="connsiteX116" fmla="*/ 5641490 w 5656816"/>
                    <a:gd name="connsiteY116" fmla="*/ 923536 h 2782153"/>
                    <a:gd name="connsiteX117" fmla="*/ 5641999 w 5656816"/>
                    <a:gd name="connsiteY117" fmla="*/ 932449 h 2782153"/>
                    <a:gd name="connsiteX118" fmla="*/ 5642381 w 5656816"/>
                    <a:gd name="connsiteY118" fmla="*/ 941363 h 2782153"/>
                    <a:gd name="connsiteX119" fmla="*/ 5642127 w 5656816"/>
                    <a:gd name="connsiteY119" fmla="*/ 977079 h 2782153"/>
                    <a:gd name="connsiteX120" fmla="*/ 5641363 w 5656816"/>
                    <a:gd name="connsiteY120" fmla="*/ 994906 h 2782153"/>
                    <a:gd name="connsiteX121" fmla="*/ 5639771 w 5656816"/>
                    <a:gd name="connsiteY121" fmla="*/ 1012668 h 2782153"/>
                    <a:gd name="connsiteX122" fmla="*/ 5639007 w 5656816"/>
                    <a:gd name="connsiteY122" fmla="*/ 1021581 h 2782153"/>
                    <a:gd name="connsiteX123" fmla="*/ 5637734 w 5656816"/>
                    <a:gd name="connsiteY123" fmla="*/ 1030431 h 2782153"/>
                    <a:gd name="connsiteX124" fmla="*/ 5635315 w 5656816"/>
                    <a:gd name="connsiteY124" fmla="*/ 1048130 h 2782153"/>
                    <a:gd name="connsiteX125" fmla="*/ 5595078 w 5656816"/>
                    <a:gd name="connsiteY125" fmla="*/ 1184693 h 2782153"/>
                    <a:gd name="connsiteX126" fmla="*/ 5587438 w 5656816"/>
                    <a:gd name="connsiteY126" fmla="*/ 1200928 h 2782153"/>
                    <a:gd name="connsiteX127" fmla="*/ 5583682 w 5656816"/>
                    <a:gd name="connsiteY127" fmla="*/ 1209077 h 2782153"/>
                    <a:gd name="connsiteX128" fmla="*/ 5579543 w 5656816"/>
                    <a:gd name="connsiteY128" fmla="*/ 1217036 h 2782153"/>
                    <a:gd name="connsiteX129" fmla="*/ 5571139 w 5656816"/>
                    <a:gd name="connsiteY129" fmla="*/ 1232888 h 2782153"/>
                    <a:gd name="connsiteX130" fmla="*/ 5569038 w 5656816"/>
                    <a:gd name="connsiteY130" fmla="*/ 1236899 h 2782153"/>
                    <a:gd name="connsiteX131" fmla="*/ 5566110 w 5656816"/>
                    <a:gd name="connsiteY131" fmla="*/ 1242120 h 2782153"/>
                    <a:gd name="connsiteX132" fmla="*/ 5560252 w 5656816"/>
                    <a:gd name="connsiteY132" fmla="*/ 1252561 h 2782153"/>
                    <a:gd name="connsiteX133" fmla="*/ 5513394 w 5656816"/>
                    <a:gd name="connsiteY133" fmla="*/ 1335836 h 2782153"/>
                    <a:gd name="connsiteX134" fmla="*/ 5138403 w 5656816"/>
                    <a:gd name="connsiteY134" fmla="*/ 2002162 h 2782153"/>
                    <a:gd name="connsiteX135" fmla="*/ 4950907 w 5656816"/>
                    <a:gd name="connsiteY135" fmla="*/ 2335325 h 2782153"/>
                    <a:gd name="connsiteX136" fmla="*/ 4945050 w 5656816"/>
                    <a:gd name="connsiteY136" fmla="*/ 2345767 h 2782153"/>
                    <a:gd name="connsiteX137" fmla="*/ 4940084 w 5656816"/>
                    <a:gd name="connsiteY137" fmla="*/ 2354361 h 2782153"/>
                    <a:gd name="connsiteX138" fmla="*/ 4930152 w 5656816"/>
                    <a:gd name="connsiteY138" fmla="*/ 2371106 h 2782153"/>
                    <a:gd name="connsiteX139" fmla="*/ 4909270 w 5656816"/>
                    <a:gd name="connsiteY139" fmla="*/ 2403830 h 2782153"/>
                    <a:gd name="connsiteX140" fmla="*/ 4863049 w 5656816"/>
                    <a:gd name="connsiteY140" fmla="*/ 2466031 h 2782153"/>
                    <a:gd name="connsiteX141" fmla="*/ 4754244 w 5656816"/>
                    <a:gd name="connsiteY141" fmla="*/ 2575791 h 2782153"/>
                    <a:gd name="connsiteX142" fmla="*/ 4484874 w 5656816"/>
                    <a:gd name="connsiteY142" fmla="*/ 2725597 h 2782153"/>
                    <a:gd name="connsiteX143" fmla="*/ 4179150 w 5656816"/>
                    <a:gd name="connsiteY143" fmla="*/ 2766597 h 2782153"/>
                    <a:gd name="connsiteX144" fmla="*/ 3880303 w 5656816"/>
                    <a:gd name="connsiteY144" fmla="*/ 2692618 h 2782153"/>
                    <a:gd name="connsiteX145" fmla="*/ 3745841 w 5656816"/>
                    <a:gd name="connsiteY145" fmla="*/ 2615009 h 2782153"/>
                    <a:gd name="connsiteX146" fmla="*/ 3628632 w 5656816"/>
                    <a:gd name="connsiteY146" fmla="*/ 2514163 h 2782153"/>
                    <a:gd name="connsiteX147" fmla="*/ 3460427 w 5656816"/>
                    <a:gd name="connsiteY147" fmla="*/ 2256125 h 2782153"/>
                    <a:gd name="connsiteX148" fmla="*/ 3398162 w 5656816"/>
                    <a:gd name="connsiteY148" fmla="*/ 1953904 h 2782153"/>
                    <a:gd name="connsiteX149" fmla="*/ 3450877 w 5656816"/>
                    <a:gd name="connsiteY149" fmla="*/ 1650663 h 2782153"/>
                    <a:gd name="connsiteX150" fmla="*/ 3481691 w 5656816"/>
                    <a:gd name="connsiteY150" fmla="*/ 1579485 h 2782153"/>
                    <a:gd name="connsiteX151" fmla="*/ 3490414 w 5656816"/>
                    <a:gd name="connsiteY151" fmla="*/ 1562104 h 2782153"/>
                    <a:gd name="connsiteX152" fmla="*/ 3494870 w 5656816"/>
                    <a:gd name="connsiteY152" fmla="*/ 1553446 h 2782153"/>
                    <a:gd name="connsiteX153" fmla="*/ 3499518 w 5656816"/>
                    <a:gd name="connsiteY153" fmla="*/ 1544914 h 2782153"/>
                    <a:gd name="connsiteX154" fmla="*/ 3504166 w 5656816"/>
                    <a:gd name="connsiteY154" fmla="*/ 1536383 h 2782153"/>
                    <a:gd name="connsiteX155" fmla="*/ 3510023 w 5656816"/>
                    <a:gd name="connsiteY155" fmla="*/ 1526006 h 2782153"/>
                    <a:gd name="connsiteX156" fmla="*/ 3521737 w 5656816"/>
                    <a:gd name="connsiteY156" fmla="*/ 1505187 h 2782153"/>
                    <a:gd name="connsiteX157" fmla="*/ 3615517 w 5656816"/>
                    <a:gd name="connsiteY157" fmla="*/ 1338637 h 2782153"/>
                    <a:gd name="connsiteX158" fmla="*/ 3709297 w 5656816"/>
                    <a:gd name="connsiteY158" fmla="*/ 1172087 h 2782153"/>
                    <a:gd name="connsiteX159" fmla="*/ 3756155 w 5656816"/>
                    <a:gd name="connsiteY159" fmla="*/ 1088813 h 2782153"/>
                    <a:gd name="connsiteX160" fmla="*/ 3779584 w 5656816"/>
                    <a:gd name="connsiteY160" fmla="*/ 1047175 h 2782153"/>
                    <a:gd name="connsiteX161" fmla="*/ 3791298 w 5656816"/>
                    <a:gd name="connsiteY161" fmla="*/ 1026356 h 2782153"/>
                    <a:gd name="connsiteX162" fmla="*/ 3794482 w 5656816"/>
                    <a:gd name="connsiteY162" fmla="*/ 1020626 h 2782153"/>
                    <a:gd name="connsiteX163" fmla="*/ 3798365 w 5656816"/>
                    <a:gd name="connsiteY163" fmla="*/ 1013432 h 2782153"/>
                    <a:gd name="connsiteX164" fmla="*/ 3806069 w 5656816"/>
                    <a:gd name="connsiteY164" fmla="*/ 998980 h 2782153"/>
                    <a:gd name="connsiteX165" fmla="*/ 3879666 w 5656816"/>
                    <a:gd name="connsiteY165" fmla="*/ 745272 h 2782153"/>
                    <a:gd name="connsiteX166" fmla="*/ 3850699 w 5656816"/>
                    <a:gd name="connsiteY166" fmla="*/ 482141 h 2782153"/>
                    <a:gd name="connsiteX167" fmla="*/ 3725913 w 5656816"/>
                    <a:gd name="connsiteY167" fmla="*/ 250843 h 2782153"/>
                    <a:gd name="connsiteX168" fmla="*/ 3522438 w 5656816"/>
                    <a:gd name="connsiteY168" fmla="*/ 82193 h 2782153"/>
                    <a:gd name="connsiteX169" fmla="*/ 3269366 w 5656816"/>
                    <a:gd name="connsiteY169" fmla="*/ 3884 h 2782153"/>
                    <a:gd name="connsiteX170" fmla="*/ 3252940 w 5656816"/>
                    <a:gd name="connsiteY170" fmla="*/ 2419 h 2782153"/>
                    <a:gd name="connsiteX171" fmla="*/ 3236514 w 5656816"/>
                    <a:gd name="connsiteY171" fmla="*/ 1273 h 2782153"/>
                    <a:gd name="connsiteX172" fmla="*/ 3220089 w 5656816"/>
                    <a:gd name="connsiteY172" fmla="*/ 446 h 2782153"/>
                    <a:gd name="connsiteX173" fmla="*/ 3203727 w 5656816"/>
                    <a:gd name="connsiteY173" fmla="*/ 127 h 2782153"/>
                    <a:gd name="connsiteX174" fmla="*/ 3195577 w 5656816"/>
                    <a:gd name="connsiteY174" fmla="*/ 0 h 2782153"/>
                    <a:gd name="connsiteX175" fmla="*/ 3189529 w 5656816"/>
                    <a:gd name="connsiteY175" fmla="*/ 0 h 2782153"/>
                    <a:gd name="connsiteX176" fmla="*/ 3177560 w 5656816"/>
                    <a:gd name="connsiteY176" fmla="*/ 0 h 2782153"/>
                    <a:gd name="connsiteX177" fmla="*/ 0 w 5656816"/>
                    <a:gd name="connsiteY177" fmla="*/ 0 h 2782153"/>
                    <a:gd name="connsiteX178" fmla="*/ 0 w 5656816"/>
                    <a:gd name="connsiteY178" fmla="*/ 14261 h 2782153"/>
                    <a:gd name="connsiteX179" fmla="*/ 3195768 w 5656816"/>
                    <a:gd name="connsiteY179" fmla="*/ 14261 h 2782153"/>
                    <a:gd name="connsiteX180" fmla="*/ 3203790 w 5656816"/>
                    <a:gd name="connsiteY180" fmla="*/ 14389 h 2782153"/>
                    <a:gd name="connsiteX181" fmla="*/ 3219834 w 5656816"/>
                    <a:gd name="connsiteY181" fmla="*/ 14707 h 2782153"/>
                    <a:gd name="connsiteX182" fmla="*/ 3235878 w 5656816"/>
                    <a:gd name="connsiteY182" fmla="*/ 15471 h 2782153"/>
                    <a:gd name="connsiteX183" fmla="*/ 3251985 w 5656816"/>
                    <a:gd name="connsiteY183" fmla="*/ 16617 h 2782153"/>
                    <a:gd name="connsiteX184" fmla="*/ 3268093 w 5656816"/>
                    <a:gd name="connsiteY184" fmla="*/ 18081 h 2782153"/>
                    <a:gd name="connsiteX185" fmla="*/ 3515880 w 5656816"/>
                    <a:gd name="connsiteY185" fmla="*/ 94735 h 2782153"/>
                    <a:gd name="connsiteX186" fmla="*/ 3715154 w 5656816"/>
                    <a:gd name="connsiteY186" fmla="*/ 259884 h 2782153"/>
                    <a:gd name="connsiteX187" fmla="*/ 3837392 w 5656816"/>
                    <a:gd name="connsiteY187" fmla="*/ 486470 h 2782153"/>
                    <a:gd name="connsiteX188" fmla="*/ 3865724 w 5656816"/>
                    <a:gd name="connsiteY188" fmla="*/ 744126 h 2782153"/>
                    <a:gd name="connsiteX189" fmla="*/ 3793654 w 5656816"/>
                    <a:gd name="connsiteY189" fmla="*/ 992550 h 2782153"/>
                    <a:gd name="connsiteX190" fmla="*/ 3786141 w 5656816"/>
                    <a:gd name="connsiteY190" fmla="*/ 1006684 h 2782153"/>
                    <a:gd name="connsiteX191" fmla="*/ 3782322 w 5656816"/>
                    <a:gd name="connsiteY191" fmla="*/ 1013751 h 2782153"/>
                    <a:gd name="connsiteX192" fmla="*/ 3780602 w 5656816"/>
                    <a:gd name="connsiteY192" fmla="*/ 1016870 h 2782153"/>
                    <a:gd name="connsiteX193" fmla="*/ 3779138 w 5656816"/>
                    <a:gd name="connsiteY193" fmla="*/ 1019481 h 2782153"/>
                    <a:gd name="connsiteX194" fmla="*/ 3767424 w 5656816"/>
                    <a:gd name="connsiteY194" fmla="*/ 1040299 h 2782153"/>
                    <a:gd name="connsiteX195" fmla="*/ 3743995 w 5656816"/>
                    <a:gd name="connsiteY195" fmla="*/ 1081937 h 2782153"/>
                    <a:gd name="connsiteX196" fmla="*/ 3697137 w 5656816"/>
                    <a:gd name="connsiteY196" fmla="*/ 1165212 h 2782153"/>
                    <a:gd name="connsiteX197" fmla="*/ 3603357 w 5656816"/>
                    <a:gd name="connsiteY197" fmla="*/ 1331761 h 2782153"/>
                    <a:gd name="connsiteX198" fmla="*/ 3509577 w 5656816"/>
                    <a:gd name="connsiteY198" fmla="*/ 1498311 h 2782153"/>
                    <a:gd name="connsiteX199" fmla="*/ 3497862 w 5656816"/>
                    <a:gd name="connsiteY199" fmla="*/ 1519130 h 2782153"/>
                    <a:gd name="connsiteX200" fmla="*/ 3492005 w 5656816"/>
                    <a:gd name="connsiteY200" fmla="*/ 1529507 h 2782153"/>
                    <a:gd name="connsiteX201" fmla="*/ 3487294 w 5656816"/>
                    <a:gd name="connsiteY201" fmla="*/ 1538230 h 2782153"/>
                    <a:gd name="connsiteX202" fmla="*/ 3482519 w 5656816"/>
                    <a:gd name="connsiteY202" fmla="*/ 1546888 h 2782153"/>
                    <a:gd name="connsiteX203" fmla="*/ 3477999 w 5656816"/>
                    <a:gd name="connsiteY203" fmla="*/ 1555674 h 2782153"/>
                    <a:gd name="connsiteX204" fmla="*/ 3469086 w 5656816"/>
                    <a:gd name="connsiteY204" fmla="*/ 1573309 h 2782153"/>
                    <a:gd name="connsiteX205" fmla="*/ 3437699 w 5656816"/>
                    <a:gd name="connsiteY205" fmla="*/ 1645697 h 2782153"/>
                    <a:gd name="connsiteX206" fmla="*/ 3384028 w 5656816"/>
                    <a:gd name="connsiteY206" fmla="*/ 1954222 h 2782153"/>
                    <a:gd name="connsiteX207" fmla="*/ 3447376 w 5656816"/>
                    <a:gd name="connsiteY207" fmla="*/ 2261600 h 2782153"/>
                    <a:gd name="connsiteX208" fmla="*/ 3618509 w 5656816"/>
                    <a:gd name="connsiteY208" fmla="*/ 2524158 h 2782153"/>
                    <a:gd name="connsiteX209" fmla="*/ 3737756 w 5656816"/>
                    <a:gd name="connsiteY209" fmla="*/ 2626788 h 2782153"/>
                    <a:gd name="connsiteX210" fmla="*/ 3874510 w 5656816"/>
                    <a:gd name="connsiteY210" fmla="*/ 2705669 h 2782153"/>
                    <a:gd name="connsiteX211" fmla="*/ 4178514 w 5656816"/>
                    <a:gd name="connsiteY211" fmla="*/ 2780922 h 2782153"/>
                    <a:gd name="connsiteX212" fmla="*/ 4489521 w 5656816"/>
                    <a:gd name="connsiteY212" fmla="*/ 2739221 h 2782153"/>
                    <a:gd name="connsiteX213" fmla="*/ 4763539 w 5656816"/>
                    <a:gd name="connsiteY213" fmla="*/ 2586805 h 2782153"/>
                    <a:gd name="connsiteX214" fmla="*/ 4874190 w 5656816"/>
                    <a:gd name="connsiteY214" fmla="*/ 2475136 h 2782153"/>
                    <a:gd name="connsiteX215" fmla="*/ 4921239 w 5656816"/>
                    <a:gd name="connsiteY215" fmla="*/ 2411852 h 2782153"/>
                    <a:gd name="connsiteX216" fmla="*/ 4942503 w 5656816"/>
                    <a:gd name="connsiteY216" fmla="*/ 2378554 h 2782153"/>
                    <a:gd name="connsiteX217" fmla="*/ 4952563 w 5656816"/>
                    <a:gd name="connsiteY217" fmla="*/ 2361556 h 2782153"/>
                    <a:gd name="connsiteX218" fmla="*/ 4957592 w 5656816"/>
                    <a:gd name="connsiteY218" fmla="*/ 2352833 h 2782153"/>
                    <a:gd name="connsiteX219" fmla="*/ 4963449 w 5656816"/>
                    <a:gd name="connsiteY219" fmla="*/ 2342392 h 2782153"/>
                    <a:gd name="connsiteX220" fmla="*/ 5150945 w 5656816"/>
                    <a:gd name="connsiteY220" fmla="*/ 2009229 h 2782153"/>
                    <a:gd name="connsiteX221" fmla="*/ 5525937 w 5656816"/>
                    <a:gd name="connsiteY221" fmla="*/ 1342903 h 2782153"/>
                    <a:gd name="connsiteX222" fmla="*/ 5572795 w 5656816"/>
                    <a:gd name="connsiteY222" fmla="*/ 1259628 h 2782153"/>
                    <a:gd name="connsiteX223" fmla="*/ 5578652 w 5656816"/>
                    <a:gd name="connsiteY223" fmla="*/ 1249187 h 2782153"/>
                    <a:gd name="connsiteX224" fmla="*/ 5581581 w 5656816"/>
                    <a:gd name="connsiteY224" fmla="*/ 1243966 h 2782153"/>
                    <a:gd name="connsiteX225" fmla="*/ 5583682 w 5656816"/>
                    <a:gd name="connsiteY225" fmla="*/ 1239892 h 2782153"/>
                    <a:gd name="connsiteX226" fmla="*/ 5592277 w 5656816"/>
                    <a:gd name="connsiteY226" fmla="*/ 1223593 h 2782153"/>
                    <a:gd name="connsiteX227" fmla="*/ 5596542 w 5656816"/>
                    <a:gd name="connsiteY227" fmla="*/ 1215444 h 2782153"/>
                    <a:gd name="connsiteX228" fmla="*/ 5600362 w 5656816"/>
                    <a:gd name="connsiteY228" fmla="*/ 1207104 h 2782153"/>
                    <a:gd name="connsiteX229" fmla="*/ 5608193 w 5656816"/>
                    <a:gd name="connsiteY229" fmla="*/ 1190487 h 2782153"/>
                    <a:gd name="connsiteX230" fmla="*/ 5649448 w 5656816"/>
                    <a:gd name="connsiteY230" fmla="*/ 1050486 h 2782153"/>
                    <a:gd name="connsiteX231" fmla="*/ 5651931 w 5656816"/>
                    <a:gd name="connsiteY231" fmla="*/ 1032341 h 2782153"/>
                    <a:gd name="connsiteX232" fmla="*/ 5653205 w 5656816"/>
                    <a:gd name="connsiteY232" fmla="*/ 1023301 h 2782153"/>
                    <a:gd name="connsiteX233" fmla="*/ 5653969 w 5656816"/>
                    <a:gd name="connsiteY233" fmla="*/ 1014196 h 2782153"/>
                    <a:gd name="connsiteX234" fmla="*/ 5655624 w 5656816"/>
                    <a:gd name="connsiteY234" fmla="*/ 995988 h 2782153"/>
                    <a:gd name="connsiteX235" fmla="*/ 5656388 w 5656816"/>
                    <a:gd name="connsiteY235" fmla="*/ 977716 h 2782153"/>
                    <a:gd name="connsiteX236" fmla="*/ 5656643 w 5656816"/>
                    <a:gd name="connsiteY236" fmla="*/ 941108 h 2782153"/>
                    <a:gd name="connsiteX237" fmla="*/ 5656261 w 5656816"/>
                    <a:gd name="connsiteY237" fmla="*/ 931940 h 2782153"/>
                    <a:gd name="connsiteX238" fmla="*/ 5655688 w 5656816"/>
                    <a:gd name="connsiteY238" fmla="*/ 922772 h 2782153"/>
                    <a:gd name="connsiteX239" fmla="*/ 5655178 w 5656816"/>
                    <a:gd name="connsiteY239" fmla="*/ 913604 h 2782153"/>
                    <a:gd name="connsiteX240" fmla="*/ 5654923 w 5656816"/>
                    <a:gd name="connsiteY240" fmla="*/ 909020 h 2782153"/>
                    <a:gd name="connsiteX241" fmla="*/ 5654414 w 5656816"/>
                    <a:gd name="connsiteY241" fmla="*/ 904436 h 2782153"/>
                    <a:gd name="connsiteX242" fmla="*/ 5623154 w 5656816"/>
                    <a:gd name="connsiteY242" fmla="*/ 761443 h 2782153"/>
                    <a:gd name="connsiteX243" fmla="*/ 5616915 w 5656816"/>
                    <a:gd name="connsiteY243" fmla="*/ 744190 h 2782153"/>
                    <a:gd name="connsiteX244" fmla="*/ 5609848 w 5656816"/>
                    <a:gd name="connsiteY244" fmla="*/ 727255 h 2782153"/>
                    <a:gd name="connsiteX245" fmla="*/ 5606347 w 5656816"/>
                    <a:gd name="connsiteY245" fmla="*/ 718787 h 2782153"/>
                    <a:gd name="connsiteX246" fmla="*/ 5602399 w 5656816"/>
                    <a:gd name="connsiteY246" fmla="*/ 710510 h 2782153"/>
                    <a:gd name="connsiteX247" fmla="*/ 5594632 w 5656816"/>
                    <a:gd name="connsiteY247" fmla="*/ 693894 h 2782153"/>
                    <a:gd name="connsiteX248" fmla="*/ 5586037 w 5656816"/>
                    <a:gd name="connsiteY248" fmla="*/ 677723 h 2782153"/>
                    <a:gd name="connsiteX249" fmla="*/ 5581771 w 5656816"/>
                    <a:gd name="connsiteY249" fmla="*/ 669637 h 2782153"/>
                    <a:gd name="connsiteX250" fmla="*/ 5577124 w 5656816"/>
                    <a:gd name="connsiteY250" fmla="*/ 661742 h 2782153"/>
                    <a:gd name="connsiteX251" fmla="*/ 5567765 w 5656816"/>
                    <a:gd name="connsiteY251" fmla="*/ 646017 h 2782153"/>
                    <a:gd name="connsiteX252" fmla="*/ 5557706 w 5656816"/>
                    <a:gd name="connsiteY252" fmla="*/ 630737 h 2782153"/>
                    <a:gd name="connsiteX253" fmla="*/ 5536569 w 5656816"/>
                    <a:gd name="connsiteY253" fmla="*/ 600878 h 2782153"/>
                    <a:gd name="connsiteX254" fmla="*/ 5530966 w 5656816"/>
                    <a:gd name="connsiteY254" fmla="*/ 593684 h 2782153"/>
                    <a:gd name="connsiteX255" fmla="*/ 5525173 w 5656816"/>
                    <a:gd name="connsiteY255" fmla="*/ 586617 h 2782153"/>
                    <a:gd name="connsiteX256" fmla="*/ 5519443 w 5656816"/>
                    <a:gd name="connsiteY256" fmla="*/ 579486 h 2782153"/>
                    <a:gd name="connsiteX257" fmla="*/ 5516578 w 5656816"/>
                    <a:gd name="connsiteY257" fmla="*/ 575921 h 2782153"/>
                    <a:gd name="connsiteX258" fmla="*/ 5513522 w 5656816"/>
                    <a:gd name="connsiteY258" fmla="*/ 572547 h 2782153"/>
                    <a:gd name="connsiteX259" fmla="*/ 5488628 w 5656816"/>
                    <a:gd name="connsiteY259" fmla="*/ 545807 h 2782153"/>
                    <a:gd name="connsiteX260" fmla="*/ 5475704 w 5656816"/>
                    <a:gd name="connsiteY260" fmla="*/ 532883 h 2782153"/>
                    <a:gd name="connsiteX261" fmla="*/ 5462144 w 5656816"/>
                    <a:gd name="connsiteY261" fmla="*/ 520595 h 2782153"/>
                    <a:gd name="connsiteX262" fmla="*/ 5341688 w 5656816"/>
                    <a:gd name="connsiteY262" fmla="*/ 437384 h 2782153"/>
                    <a:gd name="connsiteX263" fmla="*/ 5333602 w 5656816"/>
                    <a:gd name="connsiteY263" fmla="*/ 433055 h 2782153"/>
                    <a:gd name="connsiteX264" fmla="*/ 5331565 w 5656816"/>
                    <a:gd name="connsiteY264" fmla="*/ 431973 h 2782153"/>
                    <a:gd name="connsiteX265" fmla="*/ 5329464 w 5656816"/>
                    <a:gd name="connsiteY265" fmla="*/ 431018 h 2782153"/>
                    <a:gd name="connsiteX266" fmla="*/ 5325262 w 5656816"/>
                    <a:gd name="connsiteY266" fmla="*/ 429107 h 2782153"/>
                    <a:gd name="connsiteX267" fmla="*/ 5308645 w 5656816"/>
                    <a:gd name="connsiteY267" fmla="*/ 421340 h 2782153"/>
                    <a:gd name="connsiteX268" fmla="*/ 5304507 w 5656816"/>
                    <a:gd name="connsiteY268" fmla="*/ 419367 h 2782153"/>
                    <a:gd name="connsiteX269" fmla="*/ 5300242 w 5656816"/>
                    <a:gd name="connsiteY269" fmla="*/ 417648 h 2782153"/>
                    <a:gd name="connsiteX270" fmla="*/ 5291774 w 5656816"/>
                    <a:gd name="connsiteY270" fmla="*/ 414210 h 2782153"/>
                    <a:gd name="connsiteX271" fmla="*/ 5283306 w 5656816"/>
                    <a:gd name="connsiteY271" fmla="*/ 410772 h 2782153"/>
                    <a:gd name="connsiteX272" fmla="*/ 5279041 w 5656816"/>
                    <a:gd name="connsiteY272" fmla="*/ 409053 h 2782153"/>
                    <a:gd name="connsiteX273" fmla="*/ 5276940 w 5656816"/>
                    <a:gd name="connsiteY273" fmla="*/ 408162 h 2782153"/>
                    <a:gd name="connsiteX274" fmla="*/ 5274775 w 5656816"/>
                    <a:gd name="connsiteY274" fmla="*/ 407397 h 2782153"/>
                    <a:gd name="connsiteX275" fmla="*/ 5257458 w 5656816"/>
                    <a:gd name="connsiteY275" fmla="*/ 401413 h 2782153"/>
                    <a:gd name="connsiteX276" fmla="*/ 5248799 w 5656816"/>
                    <a:gd name="connsiteY276" fmla="*/ 398357 h 2782153"/>
                    <a:gd name="connsiteX277" fmla="*/ 5240014 w 5656816"/>
                    <a:gd name="connsiteY277" fmla="*/ 395810 h 2782153"/>
                    <a:gd name="connsiteX278" fmla="*/ 5222505 w 5656816"/>
                    <a:gd name="connsiteY278" fmla="*/ 390590 h 2782153"/>
                    <a:gd name="connsiteX279" fmla="*/ 5204743 w 5656816"/>
                    <a:gd name="connsiteY279" fmla="*/ 386324 h 2782153"/>
                    <a:gd name="connsiteX280" fmla="*/ 4914872 w 5656816"/>
                    <a:gd name="connsiteY280" fmla="*/ 392054 h 2782153"/>
                    <a:gd name="connsiteX281" fmla="*/ 4845604 w 5656816"/>
                    <a:gd name="connsiteY281" fmla="*/ 416120 h 2782153"/>
                    <a:gd name="connsiteX282" fmla="*/ 4837137 w 5656816"/>
                    <a:gd name="connsiteY282" fmla="*/ 419621 h 2782153"/>
                    <a:gd name="connsiteX283" fmla="*/ 4832934 w 5656816"/>
                    <a:gd name="connsiteY283" fmla="*/ 421404 h 2782153"/>
                    <a:gd name="connsiteX284" fmla="*/ 4828796 w 5656816"/>
                    <a:gd name="connsiteY284" fmla="*/ 423378 h 2782153"/>
                    <a:gd name="connsiteX285" fmla="*/ 4812179 w 5656816"/>
                    <a:gd name="connsiteY285" fmla="*/ 431209 h 2782153"/>
                    <a:gd name="connsiteX286" fmla="*/ 4808041 w 5656816"/>
                    <a:gd name="connsiteY286" fmla="*/ 433118 h 2782153"/>
                    <a:gd name="connsiteX287" fmla="*/ 4804030 w 5656816"/>
                    <a:gd name="connsiteY287" fmla="*/ 435283 h 2782153"/>
                    <a:gd name="connsiteX288" fmla="*/ 4795945 w 5656816"/>
                    <a:gd name="connsiteY288" fmla="*/ 439612 h 2782153"/>
                    <a:gd name="connsiteX289" fmla="*/ 4787859 w 5656816"/>
                    <a:gd name="connsiteY289" fmla="*/ 443878 h 2782153"/>
                    <a:gd name="connsiteX290" fmla="*/ 4783785 w 5656816"/>
                    <a:gd name="connsiteY290" fmla="*/ 445979 h 2782153"/>
                    <a:gd name="connsiteX291" fmla="*/ 4779837 w 5656816"/>
                    <a:gd name="connsiteY291" fmla="*/ 448335 h 2782153"/>
                    <a:gd name="connsiteX292" fmla="*/ 4748705 w 5656816"/>
                    <a:gd name="connsiteY292" fmla="*/ 467562 h 2782153"/>
                    <a:gd name="connsiteX293" fmla="*/ 4741065 w 5656816"/>
                    <a:gd name="connsiteY293" fmla="*/ 472591 h 2782153"/>
                    <a:gd name="connsiteX294" fmla="*/ 4737245 w 5656816"/>
                    <a:gd name="connsiteY294" fmla="*/ 475074 h 2782153"/>
                    <a:gd name="connsiteX295" fmla="*/ 4735335 w 5656816"/>
                    <a:gd name="connsiteY295" fmla="*/ 476348 h 2782153"/>
                    <a:gd name="connsiteX296" fmla="*/ 4733488 w 5656816"/>
                    <a:gd name="connsiteY296" fmla="*/ 477685 h 2782153"/>
                    <a:gd name="connsiteX297" fmla="*/ 4718782 w 5656816"/>
                    <a:gd name="connsiteY297" fmla="*/ 488508 h 2782153"/>
                    <a:gd name="connsiteX298" fmla="*/ 4711460 w 5656816"/>
                    <a:gd name="connsiteY298" fmla="*/ 493919 h 2782153"/>
                    <a:gd name="connsiteX299" fmla="*/ 4704393 w 5656816"/>
                    <a:gd name="connsiteY299" fmla="*/ 499713 h 2782153"/>
                    <a:gd name="connsiteX300" fmla="*/ 4690196 w 5656816"/>
                    <a:gd name="connsiteY300" fmla="*/ 511237 h 2782153"/>
                    <a:gd name="connsiteX301" fmla="*/ 4676635 w 5656816"/>
                    <a:gd name="connsiteY301" fmla="*/ 523460 h 2782153"/>
                    <a:gd name="connsiteX302" fmla="*/ 4669823 w 5656816"/>
                    <a:gd name="connsiteY302" fmla="*/ 529509 h 2782153"/>
                    <a:gd name="connsiteX303" fmla="*/ 4663329 w 5656816"/>
                    <a:gd name="connsiteY303" fmla="*/ 535939 h 2782153"/>
                    <a:gd name="connsiteX304" fmla="*/ 4650341 w 5656816"/>
                    <a:gd name="connsiteY304" fmla="*/ 548799 h 2782153"/>
                    <a:gd name="connsiteX305" fmla="*/ 4644102 w 5656816"/>
                    <a:gd name="connsiteY305" fmla="*/ 555484 h 2782153"/>
                    <a:gd name="connsiteX306" fmla="*/ 4637926 w 5656816"/>
                    <a:gd name="connsiteY306" fmla="*/ 562233 h 2782153"/>
                    <a:gd name="connsiteX307" fmla="*/ 4631751 w 5656816"/>
                    <a:gd name="connsiteY307" fmla="*/ 568981 h 2782153"/>
                    <a:gd name="connsiteX308" fmla="*/ 4628695 w 5656816"/>
                    <a:gd name="connsiteY308" fmla="*/ 572356 h 2782153"/>
                    <a:gd name="connsiteX309" fmla="*/ 4625830 w 5656816"/>
                    <a:gd name="connsiteY309" fmla="*/ 575921 h 2782153"/>
                    <a:gd name="connsiteX310" fmla="*/ 4614179 w 5656816"/>
                    <a:gd name="connsiteY310" fmla="*/ 590055 h 2782153"/>
                    <a:gd name="connsiteX311" fmla="*/ 4603037 w 5656816"/>
                    <a:gd name="connsiteY311" fmla="*/ 604570 h 2782153"/>
                    <a:gd name="connsiteX312" fmla="*/ 4592087 w 5656816"/>
                    <a:gd name="connsiteY312" fmla="*/ 619277 h 2782153"/>
                    <a:gd name="connsiteX313" fmla="*/ 4581900 w 5656816"/>
                    <a:gd name="connsiteY313" fmla="*/ 634557 h 2782153"/>
                    <a:gd name="connsiteX314" fmla="*/ 4576743 w 5656816"/>
                    <a:gd name="connsiteY314" fmla="*/ 642197 h 2782153"/>
                    <a:gd name="connsiteX315" fmla="*/ 4572032 w 5656816"/>
                    <a:gd name="connsiteY315" fmla="*/ 650092 h 2782153"/>
                    <a:gd name="connsiteX316" fmla="*/ 4562610 w 5656816"/>
                    <a:gd name="connsiteY316" fmla="*/ 665881 h 2782153"/>
                    <a:gd name="connsiteX317" fmla="*/ 4560254 w 5656816"/>
                    <a:gd name="connsiteY317" fmla="*/ 669828 h 2782153"/>
                    <a:gd name="connsiteX318" fmla="*/ 4558089 w 5656816"/>
                    <a:gd name="connsiteY318" fmla="*/ 673903 h 2782153"/>
                    <a:gd name="connsiteX319" fmla="*/ 4553760 w 5656816"/>
                    <a:gd name="connsiteY319" fmla="*/ 682052 h 2782153"/>
                    <a:gd name="connsiteX320" fmla="*/ 4549431 w 5656816"/>
                    <a:gd name="connsiteY320" fmla="*/ 690137 h 2782153"/>
                    <a:gd name="connsiteX321" fmla="*/ 4547266 w 5656816"/>
                    <a:gd name="connsiteY321" fmla="*/ 694212 h 2782153"/>
                    <a:gd name="connsiteX322" fmla="*/ 4545292 w 5656816"/>
                    <a:gd name="connsiteY322" fmla="*/ 698350 h 2782153"/>
                    <a:gd name="connsiteX323" fmla="*/ 4537398 w 5656816"/>
                    <a:gd name="connsiteY323" fmla="*/ 714903 h 2782153"/>
                    <a:gd name="connsiteX324" fmla="*/ 4533705 w 5656816"/>
                    <a:gd name="connsiteY324" fmla="*/ 723307 h 2782153"/>
                    <a:gd name="connsiteX325" fmla="*/ 4530140 w 5656816"/>
                    <a:gd name="connsiteY325" fmla="*/ 731775 h 2782153"/>
                    <a:gd name="connsiteX326" fmla="*/ 4523328 w 5656816"/>
                    <a:gd name="connsiteY326" fmla="*/ 748774 h 2782153"/>
                    <a:gd name="connsiteX327" fmla="*/ 4516961 w 5656816"/>
                    <a:gd name="connsiteY327" fmla="*/ 765963 h 2782153"/>
                    <a:gd name="connsiteX328" fmla="*/ 4511358 w 5656816"/>
                    <a:gd name="connsiteY328" fmla="*/ 783408 h 2782153"/>
                    <a:gd name="connsiteX329" fmla="*/ 4508557 w 5656816"/>
                    <a:gd name="connsiteY329" fmla="*/ 792130 h 2782153"/>
                    <a:gd name="connsiteX330" fmla="*/ 4506202 w 5656816"/>
                    <a:gd name="connsiteY330" fmla="*/ 800979 h 2782153"/>
                    <a:gd name="connsiteX331" fmla="*/ 4501427 w 5656816"/>
                    <a:gd name="connsiteY331" fmla="*/ 818615 h 2782153"/>
                    <a:gd name="connsiteX332" fmla="*/ 4497543 w 5656816"/>
                    <a:gd name="connsiteY332" fmla="*/ 836441 h 2782153"/>
                    <a:gd name="connsiteX333" fmla="*/ 4495633 w 5656816"/>
                    <a:gd name="connsiteY333" fmla="*/ 845355 h 2782153"/>
                    <a:gd name="connsiteX334" fmla="*/ 4494105 w 5656816"/>
                    <a:gd name="connsiteY334" fmla="*/ 854395 h 2782153"/>
                    <a:gd name="connsiteX335" fmla="*/ 4492514 w 5656816"/>
                    <a:gd name="connsiteY335" fmla="*/ 863372 h 2782153"/>
                    <a:gd name="connsiteX336" fmla="*/ 4491113 w 5656816"/>
                    <a:gd name="connsiteY336" fmla="*/ 872412 h 2782153"/>
                    <a:gd name="connsiteX337" fmla="*/ 4488821 w 5656816"/>
                    <a:gd name="connsiteY337" fmla="*/ 890557 h 2782153"/>
                    <a:gd name="connsiteX338" fmla="*/ 4488248 w 5656816"/>
                    <a:gd name="connsiteY338" fmla="*/ 895078 h 2782153"/>
                    <a:gd name="connsiteX339" fmla="*/ 4487866 w 5656816"/>
                    <a:gd name="connsiteY339" fmla="*/ 899661 h 2782153"/>
                    <a:gd name="connsiteX340" fmla="*/ 4487102 w 5656816"/>
                    <a:gd name="connsiteY340" fmla="*/ 908766 h 2782153"/>
                    <a:gd name="connsiteX341" fmla="*/ 4485892 w 5656816"/>
                    <a:gd name="connsiteY341" fmla="*/ 927038 h 2782153"/>
                    <a:gd name="connsiteX342" fmla="*/ 4485128 w 5656816"/>
                    <a:gd name="connsiteY342" fmla="*/ 945310 h 2782153"/>
                    <a:gd name="connsiteX343" fmla="*/ 4485128 w 5656816"/>
                    <a:gd name="connsiteY343" fmla="*/ 963646 h 2782153"/>
                    <a:gd name="connsiteX344" fmla="*/ 4485319 w 5656816"/>
                    <a:gd name="connsiteY344" fmla="*/ 972814 h 2782153"/>
                    <a:gd name="connsiteX345" fmla="*/ 4485765 w 5656816"/>
                    <a:gd name="connsiteY345" fmla="*/ 981981 h 2782153"/>
                    <a:gd name="connsiteX346" fmla="*/ 4486211 w 5656816"/>
                    <a:gd name="connsiteY346" fmla="*/ 991149 h 2782153"/>
                    <a:gd name="connsiteX347" fmla="*/ 4486784 w 5656816"/>
                    <a:gd name="connsiteY347" fmla="*/ 1000317 h 2782153"/>
                    <a:gd name="connsiteX348" fmla="*/ 4488503 w 5656816"/>
                    <a:gd name="connsiteY348" fmla="*/ 1018589 h 2782153"/>
                    <a:gd name="connsiteX349" fmla="*/ 4488948 w 5656816"/>
                    <a:gd name="connsiteY349" fmla="*/ 1023173 h 2782153"/>
                    <a:gd name="connsiteX350" fmla="*/ 4489585 w 5656816"/>
                    <a:gd name="connsiteY350" fmla="*/ 1027693 h 2782153"/>
                    <a:gd name="connsiteX351" fmla="*/ 4490858 w 5656816"/>
                    <a:gd name="connsiteY351" fmla="*/ 1036798 h 2782153"/>
                    <a:gd name="connsiteX352" fmla="*/ 4492068 w 5656816"/>
                    <a:gd name="connsiteY352" fmla="*/ 1045902 h 2782153"/>
                    <a:gd name="connsiteX353" fmla="*/ 4493660 w 5656816"/>
                    <a:gd name="connsiteY353" fmla="*/ 1054942 h 2782153"/>
                    <a:gd name="connsiteX354" fmla="*/ 4496907 w 5656816"/>
                    <a:gd name="connsiteY354" fmla="*/ 1073024 h 2782153"/>
                    <a:gd name="connsiteX355" fmla="*/ 4510913 w 5656816"/>
                    <a:gd name="connsiteY355" fmla="*/ 1070158 h 2782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</a:cxnLst>
                  <a:rect l="l" t="t" r="r" b="b"/>
                  <a:pathLst>
                    <a:path w="5656816" h="2782153">
                      <a:moveTo>
                        <a:pt x="4510849" y="1069904"/>
                      </a:moveTo>
                      <a:lnTo>
                        <a:pt x="4507730" y="1052268"/>
                      </a:lnTo>
                      <a:cubicBezTo>
                        <a:pt x="4507220" y="1049340"/>
                        <a:pt x="4506520" y="1046411"/>
                        <a:pt x="4506202" y="1043419"/>
                      </a:cubicBezTo>
                      <a:lnTo>
                        <a:pt x="4505056" y="1034569"/>
                      </a:lnTo>
                      <a:lnTo>
                        <a:pt x="4503846" y="1025720"/>
                      </a:lnTo>
                      <a:lnTo>
                        <a:pt x="4503209" y="1021263"/>
                      </a:lnTo>
                      <a:cubicBezTo>
                        <a:pt x="4503018" y="1019799"/>
                        <a:pt x="4502955" y="1018271"/>
                        <a:pt x="4502764" y="1016806"/>
                      </a:cubicBezTo>
                      <a:lnTo>
                        <a:pt x="4501108" y="998980"/>
                      </a:lnTo>
                      <a:cubicBezTo>
                        <a:pt x="4500726" y="995988"/>
                        <a:pt x="4500726" y="993059"/>
                        <a:pt x="4500536" y="990067"/>
                      </a:cubicBezTo>
                      <a:lnTo>
                        <a:pt x="4500090" y="981154"/>
                      </a:lnTo>
                      <a:lnTo>
                        <a:pt x="4499644" y="972240"/>
                      </a:lnTo>
                      <a:cubicBezTo>
                        <a:pt x="4499517" y="969248"/>
                        <a:pt x="4499644" y="966256"/>
                        <a:pt x="4499580" y="963327"/>
                      </a:cubicBezTo>
                      <a:lnTo>
                        <a:pt x="4499580" y="945437"/>
                      </a:lnTo>
                      <a:cubicBezTo>
                        <a:pt x="4499580" y="945437"/>
                        <a:pt x="4500217" y="927611"/>
                        <a:pt x="4500217" y="927611"/>
                      </a:cubicBezTo>
                      <a:cubicBezTo>
                        <a:pt x="4500281" y="921626"/>
                        <a:pt x="4500918" y="915705"/>
                        <a:pt x="4501427" y="909784"/>
                      </a:cubicBezTo>
                      <a:lnTo>
                        <a:pt x="4502127" y="900871"/>
                      </a:lnTo>
                      <a:lnTo>
                        <a:pt x="4502445" y="896415"/>
                      </a:lnTo>
                      <a:cubicBezTo>
                        <a:pt x="4502573" y="894950"/>
                        <a:pt x="4502827" y="893486"/>
                        <a:pt x="4503018" y="892022"/>
                      </a:cubicBezTo>
                      <a:lnTo>
                        <a:pt x="4505310" y="874323"/>
                      </a:lnTo>
                      <a:cubicBezTo>
                        <a:pt x="4505629" y="871330"/>
                        <a:pt x="4506202" y="868465"/>
                        <a:pt x="4506711" y="865537"/>
                      </a:cubicBezTo>
                      <a:lnTo>
                        <a:pt x="4508239" y="856751"/>
                      </a:lnTo>
                      <a:lnTo>
                        <a:pt x="4509703" y="847965"/>
                      </a:lnTo>
                      <a:cubicBezTo>
                        <a:pt x="4510149" y="845036"/>
                        <a:pt x="4510976" y="842171"/>
                        <a:pt x="4511550" y="839243"/>
                      </a:cubicBezTo>
                      <a:lnTo>
                        <a:pt x="4515369" y="821798"/>
                      </a:lnTo>
                      <a:lnTo>
                        <a:pt x="4520017" y="804608"/>
                      </a:lnTo>
                      <a:cubicBezTo>
                        <a:pt x="4520781" y="801743"/>
                        <a:pt x="4521481" y="798879"/>
                        <a:pt x="4522309" y="796014"/>
                      </a:cubicBezTo>
                      <a:lnTo>
                        <a:pt x="4525047" y="787546"/>
                      </a:lnTo>
                      <a:cubicBezTo>
                        <a:pt x="4526893" y="781880"/>
                        <a:pt x="4528548" y="776150"/>
                        <a:pt x="4530458" y="770547"/>
                      </a:cubicBezTo>
                      <a:lnTo>
                        <a:pt x="4536634" y="753803"/>
                      </a:lnTo>
                      <a:cubicBezTo>
                        <a:pt x="4538544" y="748137"/>
                        <a:pt x="4541027" y="742725"/>
                        <a:pt x="4543319" y="737250"/>
                      </a:cubicBezTo>
                      <a:lnTo>
                        <a:pt x="4546757" y="728973"/>
                      </a:lnTo>
                      <a:cubicBezTo>
                        <a:pt x="4547903" y="726236"/>
                        <a:pt x="4548985" y="723435"/>
                        <a:pt x="4550322" y="720761"/>
                      </a:cubicBezTo>
                      <a:lnTo>
                        <a:pt x="4558026" y="704590"/>
                      </a:lnTo>
                      <a:lnTo>
                        <a:pt x="4559935" y="700515"/>
                      </a:lnTo>
                      <a:cubicBezTo>
                        <a:pt x="4560572" y="699178"/>
                        <a:pt x="4561336" y="697841"/>
                        <a:pt x="4562037" y="696568"/>
                      </a:cubicBezTo>
                      <a:lnTo>
                        <a:pt x="4566302" y="688673"/>
                      </a:lnTo>
                      <a:lnTo>
                        <a:pt x="4570504" y="680715"/>
                      </a:lnTo>
                      <a:lnTo>
                        <a:pt x="4572605" y="676768"/>
                      </a:lnTo>
                      <a:cubicBezTo>
                        <a:pt x="4573306" y="675430"/>
                        <a:pt x="4574133" y="674221"/>
                        <a:pt x="4574897" y="672884"/>
                      </a:cubicBezTo>
                      <a:lnTo>
                        <a:pt x="4584129" y="657477"/>
                      </a:lnTo>
                      <a:cubicBezTo>
                        <a:pt x="4585657" y="654930"/>
                        <a:pt x="4587121" y="652256"/>
                        <a:pt x="4588776" y="649773"/>
                      </a:cubicBezTo>
                      <a:lnTo>
                        <a:pt x="4593806" y="642324"/>
                      </a:lnTo>
                      <a:lnTo>
                        <a:pt x="4603738" y="627363"/>
                      </a:lnTo>
                      <a:cubicBezTo>
                        <a:pt x="4607239" y="622524"/>
                        <a:pt x="4610868" y="617813"/>
                        <a:pt x="4614370" y="613038"/>
                      </a:cubicBezTo>
                      <a:cubicBezTo>
                        <a:pt x="4617935" y="608263"/>
                        <a:pt x="4621309" y="603297"/>
                        <a:pt x="4625257" y="598841"/>
                      </a:cubicBezTo>
                      <a:lnTo>
                        <a:pt x="4636589" y="585089"/>
                      </a:lnTo>
                      <a:lnTo>
                        <a:pt x="4639391" y="581651"/>
                      </a:lnTo>
                      <a:cubicBezTo>
                        <a:pt x="4640345" y="580505"/>
                        <a:pt x="4641428" y="579486"/>
                        <a:pt x="4642383" y="578340"/>
                      </a:cubicBezTo>
                      <a:lnTo>
                        <a:pt x="4648431" y="571783"/>
                      </a:lnTo>
                      <a:lnTo>
                        <a:pt x="4654416" y="565161"/>
                      </a:lnTo>
                      <a:cubicBezTo>
                        <a:pt x="4656453" y="562997"/>
                        <a:pt x="4658299" y="560641"/>
                        <a:pt x="4660528" y="558667"/>
                      </a:cubicBezTo>
                      <a:lnTo>
                        <a:pt x="4673197" y="546125"/>
                      </a:lnTo>
                      <a:cubicBezTo>
                        <a:pt x="4675298" y="544024"/>
                        <a:pt x="4677335" y="541860"/>
                        <a:pt x="4679564" y="539886"/>
                      </a:cubicBezTo>
                      <a:lnTo>
                        <a:pt x="4686249" y="533965"/>
                      </a:lnTo>
                      <a:lnTo>
                        <a:pt x="4699491" y="521996"/>
                      </a:lnTo>
                      <a:lnTo>
                        <a:pt x="4713370" y="510791"/>
                      </a:lnTo>
                      <a:lnTo>
                        <a:pt x="4720246" y="505124"/>
                      </a:lnTo>
                      <a:cubicBezTo>
                        <a:pt x="4722538" y="503278"/>
                        <a:pt x="4725021" y="501623"/>
                        <a:pt x="4727440" y="499840"/>
                      </a:cubicBezTo>
                      <a:lnTo>
                        <a:pt x="4741829" y="489272"/>
                      </a:lnTo>
                      <a:lnTo>
                        <a:pt x="4743612" y="487935"/>
                      </a:lnTo>
                      <a:lnTo>
                        <a:pt x="4745458" y="486725"/>
                      </a:lnTo>
                      <a:lnTo>
                        <a:pt x="4749214" y="484306"/>
                      </a:lnTo>
                      <a:lnTo>
                        <a:pt x="4756663" y="479404"/>
                      </a:lnTo>
                      <a:cubicBezTo>
                        <a:pt x="4766404" y="472528"/>
                        <a:pt x="4776909" y="466861"/>
                        <a:pt x="4787032" y="460622"/>
                      </a:cubicBezTo>
                      <a:cubicBezTo>
                        <a:pt x="4788305" y="459858"/>
                        <a:pt x="4789578" y="459030"/>
                        <a:pt x="4790851" y="458330"/>
                      </a:cubicBezTo>
                      <a:lnTo>
                        <a:pt x="4794799" y="456229"/>
                      </a:lnTo>
                      <a:lnTo>
                        <a:pt x="4802693" y="452027"/>
                      </a:lnTo>
                      <a:lnTo>
                        <a:pt x="4810588" y="447825"/>
                      </a:lnTo>
                      <a:lnTo>
                        <a:pt x="4814535" y="445724"/>
                      </a:lnTo>
                      <a:lnTo>
                        <a:pt x="4818610" y="443814"/>
                      </a:lnTo>
                      <a:lnTo>
                        <a:pt x="4834781" y="436174"/>
                      </a:lnTo>
                      <a:lnTo>
                        <a:pt x="4838792" y="434264"/>
                      </a:lnTo>
                      <a:cubicBezTo>
                        <a:pt x="4840129" y="433628"/>
                        <a:pt x="4841530" y="433118"/>
                        <a:pt x="4842930" y="432545"/>
                      </a:cubicBezTo>
                      <a:lnTo>
                        <a:pt x="4851206" y="429171"/>
                      </a:lnTo>
                      <a:cubicBezTo>
                        <a:pt x="4873108" y="419621"/>
                        <a:pt x="4895964" y="412491"/>
                        <a:pt x="4918820" y="405679"/>
                      </a:cubicBezTo>
                      <a:cubicBezTo>
                        <a:pt x="5010944" y="380467"/>
                        <a:pt x="5109180" y="377920"/>
                        <a:pt x="5201623" y="400140"/>
                      </a:cubicBezTo>
                      <a:cubicBezTo>
                        <a:pt x="5207417" y="401540"/>
                        <a:pt x="5213210" y="402814"/>
                        <a:pt x="5218940" y="404278"/>
                      </a:cubicBezTo>
                      <a:lnTo>
                        <a:pt x="5236066" y="409371"/>
                      </a:lnTo>
                      <a:lnTo>
                        <a:pt x="5244661" y="411854"/>
                      </a:lnTo>
                      <a:cubicBezTo>
                        <a:pt x="5247462" y="412809"/>
                        <a:pt x="5250264" y="413828"/>
                        <a:pt x="5253065" y="414783"/>
                      </a:cubicBezTo>
                      <a:lnTo>
                        <a:pt x="5269937" y="420640"/>
                      </a:lnTo>
                      <a:lnTo>
                        <a:pt x="5272038" y="421340"/>
                      </a:lnTo>
                      <a:lnTo>
                        <a:pt x="5274075" y="422168"/>
                      </a:lnTo>
                      <a:lnTo>
                        <a:pt x="5278213" y="423887"/>
                      </a:lnTo>
                      <a:lnTo>
                        <a:pt x="5286489" y="427261"/>
                      </a:lnTo>
                      <a:lnTo>
                        <a:pt x="5294766" y="430572"/>
                      </a:lnTo>
                      <a:lnTo>
                        <a:pt x="5298904" y="432227"/>
                      </a:lnTo>
                      <a:lnTo>
                        <a:pt x="5302979" y="434137"/>
                      </a:lnTo>
                      <a:lnTo>
                        <a:pt x="5319214" y="441713"/>
                      </a:lnTo>
                      <a:lnTo>
                        <a:pt x="5323289" y="443560"/>
                      </a:lnTo>
                      <a:lnTo>
                        <a:pt x="5325326" y="444515"/>
                      </a:lnTo>
                      <a:lnTo>
                        <a:pt x="5327299" y="445597"/>
                      </a:lnTo>
                      <a:lnTo>
                        <a:pt x="5335194" y="449863"/>
                      </a:lnTo>
                      <a:cubicBezTo>
                        <a:pt x="5377595" y="472209"/>
                        <a:pt x="5417578" y="499076"/>
                        <a:pt x="5452721" y="531100"/>
                      </a:cubicBezTo>
                      <a:lnTo>
                        <a:pt x="5465900" y="543069"/>
                      </a:lnTo>
                      <a:cubicBezTo>
                        <a:pt x="5470229" y="547144"/>
                        <a:pt x="5474240" y="551537"/>
                        <a:pt x="5478506" y="555675"/>
                      </a:cubicBezTo>
                      <a:cubicBezTo>
                        <a:pt x="5487164" y="563888"/>
                        <a:pt x="5494740" y="573056"/>
                        <a:pt x="5502762" y="581778"/>
                      </a:cubicBezTo>
                      <a:lnTo>
                        <a:pt x="5505755" y="585089"/>
                      </a:lnTo>
                      <a:lnTo>
                        <a:pt x="5508556" y="588590"/>
                      </a:lnTo>
                      <a:lnTo>
                        <a:pt x="5514158" y="595530"/>
                      </a:lnTo>
                      <a:lnTo>
                        <a:pt x="5519825" y="602406"/>
                      </a:lnTo>
                      <a:cubicBezTo>
                        <a:pt x="5521735" y="604698"/>
                        <a:pt x="5523645" y="606990"/>
                        <a:pt x="5525300" y="609409"/>
                      </a:cubicBezTo>
                      <a:cubicBezTo>
                        <a:pt x="5532176" y="619086"/>
                        <a:pt x="5539688" y="628382"/>
                        <a:pt x="5545928" y="638504"/>
                      </a:cubicBezTo>
                      <a:cubicBezTo>
                        <a:pt x="5549175" y="643470"/>
                        <a:pt x="5552613" y="648373"/>
                        <a:pt x="5555732" y="653402"/>
                      </a:cubicBezTo>
                      <a:lnTo>
                        <a:pt x="5564837" y="668746"/>
                      </a:lnTo>
                      <a:cubicBezTo>
                        <a:pt x="5566364" y="671292"/>
                        <a:pt x="5567956" y="673839"/>
                        <a:pt x="5569420" y="676449"/>
                      </a:cubicBezTo>
                      <a:lnTo>
                        <a:pt x="5573559" y="684344"/>
                      </a:lnTo>
                      <a:lnTo>
                        <a:pt x="5581963" y="700133"/>
                      </a:lnTo>
                      <a:lnTo>
                        <a:pt x="5589539" y="716368"/>
                      </a:lnTo>
                      <a:lnTo>
                        <a:pt x="5593422" y="724453"/>
                      </a:lnTo>
                      <a:cubicBezTo>
                        <a:pt x="5594568" y="727191"/>
                        <a:pt x="5595651" y="729992"/>
                        <a:pt x="5596797" y="732730"/>
                      </a:cubicBezTo>
                      <a:lnTo>
                        <a:pt x="5603673" y="749283"/>
                      </a:lnTo>
                      <a:cubicBezTo>
                        <a:pt x="5605774" y="754885"/>
                        <a:pt x="5607684" y="760552"/>
                        <a:pt x="5609721" y="766154"/>
                      </a:cubicBezTo>
                      <a:cubicBezTo>
                        <a:pt x="5626019" y="811102"/>
                        <a:pt x="5635633" y="858279"/>
                        <a:pt x="5640217" y="905710"/>
                      </a:cubicBezTo>
                      <a:lnTo>
                        <a:pt x="5640726" y="910166"/>
                      </a:lnTo>
                      <a:cubicBezTo>
                        <a:pt x="5640854" y="911631"/>
                        <a:pt x="5640917" y="913159"/>
                        <a:pt x="5640981" y="914623"/>
                      </a:cubicBezTo>
                      <a:lnTo>
                        <a:pt x="5641490" y="923536"/>
                      </a:lnTo>
                      <a:lnTo>
                        <a:pt x="5641999" y="932449"/>
                      </a:lnTo>
                      <a:cubicBezTo>
                        <a:pt x="5642190" y="935442"/>
                        <a:pt x="5642445" y="938370"/>
                        <a:pt x="5642381" y="941363"/>
                      </a:cubicBezTo>
                      <a:cubicBezTo>
                        <a:pt x="5642318" y="953268"/>
                        <a:pt x="5642955" y="965174"/>
                        <a:pt x="5642127" y="977079"/>
                      </a:cubicBezTo>
                      <a:cubicBezTo>
                        <a:pt x="5641808" y="983000"/>
                        <a:pt x="5641745" y="988985"/>
                        <a:pt x="5641363" y="994906"/>
                      </a:cubicBezTo>
                      <a:lnTo>
                        <a:pt x="5639771" y="1012668"/>
                      </a:lnTo>
                      <a:cubicBezTo>
                        <a:pt x="5639516" y="1015661"/>
                        <a:pt x="5639326" y="1018589"/>
                        <a:pt x="5639007" y="1021581"/>
                      </a:cubicBezTo>
                      <a:lnTo>
                        <a:pt x="5637734" y="1030431"/>
                      </a:lnTo>
                      <a:lnTo>
                        <a:pt x="5635315" y="1048130"/>
                      </a:lnTo>
                      <a:cubicBezTo>
                        <a:pt x="5627420" y="1094988"/>
                        <a:pt x="5613923" y="1140891"/>
                        <a:pt x="5595078" y="1184693"/>
                      </a:cubicBezTo>
                      <a:lnTo>
                        <a:pt x="5587438" y="1200928"/>
                      </a:lnTo>
                      <a:lnTo>
                        <a:pt x="5583682" y="1209077"/>
                      </a:lnTo>
                      <a:cubicBezTo>
                        <a:pt x="5582472" y="1211815"/>
                        <a:pt x="5580880" y="1214361"/>
                        <a:pt x="5579543" y="1217036"/>
                      </a:cubicBezTo>
                      <a:lnTo>
                        <a:pt x="5571139" y="1232888"/>
                      </a:lnTo>
                      <a:lnTo>
                        <a:pt x="5569038" y="1236899"/>
                      </a:lnTo>
                      <a:lnTo>
                        <a:pt x="5566110" y="1242120"/>
                      </a:lnTo>
                      <a:lnTo>
                        <a:pt x="5560252" y="1252561"/>
                      </a:lnTo>
                      <a:lnTo>
                        <a:pt x="5513394" y="1335836"/>
                      </a:lnTo>
                      <a:lnTo>
                        <a:pt x="5138403" y="2002162"/>
                      </a:lnTo>
                      <a:lnTo>
                        <a:pt x="4950907" y="2335325"/>
                      </a:lnTo>
                      <a:lnTo>
                        <a:pt x="4945050" y="2345767"/>
                      </a:lnTo>
                      <a:lnTo>
                        <a:pt x="4940084" y="2354361"/>
                      </a:lnTo>
                      <a:cubicBezTo>
                        <a:pt x="4936837" y="2359964"/>
                        <a:pt x="4933654" y="2365630"/>
                        <a:pt x="4930152" y="2371106"/>
                      </a:cubicBezTo>
                      <a:cubicBezTo>
                        <a:pt x="4923467" y="2382183"/>
                        <a:pt x="4916400" y="2393070"/>
                        <a:pt x="4909270" y="2403830"/>
                      </a:cubicBezTo>
                      <a:cubicBezTo>
                        <a:pt x="4894882" y="2425349"/>
                        <a:pt x="4879410" y="2446104"/>
                        <a:pt x="4863049" y="2466031"/>
                      </a:cubicBezTo>
                      <a:cubicBezTo>
                        <a:pt x="4830324" y="2505950"/>
                        <a:pt x="4793844" y="2542749"/>
                        <a:pt x="4754244" y="2575791"/>
                      </a:cubicBezTo>
                      <a:cubicBezTo>
                        <a:pt x="4675107" y="2641940"/>
                        <a:pt x="4583174" y="2693064"/>
                        <a:pt x="4484874" y="2725597"/>
                      </a:cubicBezTo>
                      <a:cubicBezTo>
                        <a:pt x="4386637" y="2758193"/>
                        <a:pt x="4282225" y="2772264"/>
                        <a:pt x="4179150" y="2766597"/>
                      </a:cubicBezTo>
                      <a:cubicBezTo>
                        <a:pt x="4076012" y="2760995"/>
                        <a:pt x="3974274" y="2735974"/>
                        <a:pt x="3880303" y="2692618"/>
                      </a:cubicBezTo>
                      <a:cubicBezTo>
                        <a:pt x="3833318" y="2670972"/>
                        <a:pt x="3788051" y="2644868"/>
                        <a:pt x="3745841" y="2615009"/>
                      </a:cubicBezTo>
                      <a:cubicBezTo>
                        <a:pt x="3703630" y="2585150"/>
                        <a:pt x="3664412" y="2551280"/>
                        <a:pt x="3628632" y="2514163"/>
                      </a:cubicBezTo>
                      <a:cubicBezTo>
                        <a:pt x="3557072" y="2439864"/>
                        <a:pt x="3499773" y="2351815"/>
                        <a:pt x="3460427" y="2256125"/>
                      </a:cubicBezTo>
                      <a:cubicBezTo>
                        <a:pt x="3421018" y="2160436"/>
                        <a:pt x="3399817" y="2057233"/>
                        <a:pt x="3398162" y="1953904"/>
                      </a:cubicBezTo>
                      <a:cubicBezTo>
                        <a:pt x="3396443" y="1850574"/>
                        <a:pt x="3414460" y="1747308"/>
                        <a:pt x="3450877" y="1650663"/>
                      </a:cubicBezTo>
                      <a:cubicBezTo>
                        <a:pt x="3460045" y="1626534"/>
                        <a:pt x="3470295" y="1602787"/>
                        <a:pt x="3481691" y="1579485"/>
                      </a:cubicBezTo>
                      <a:cubicBezTo>
                        <a:pt x="3484429" y="1573628"/>
                        <a:pt x="3487485" y="1567898"/>
                        <a:pt x="3490414" y="1562104"/>
                      </a:cubicBezTo>
                      <a:cubicBezTo>
                        <a:pt x="3491942" y="1559239"/>
                        <a:pt x="3493342" y="1556311"/>
                        <a:pt x="3494870" y="1553446"/>
                      </a:cubicBezTo>
                      <a:lnTo>
                        <a:pt x="3499518" y="1544914"/>
                      </a:lnTo>
                      <a:lnTo>
                        <a:pt x="3504166" y="1536383"/>
                      </a:lnTo>
                      <a:lnTo>
                        <a:pt x="3510023" y="1526006"/>
                      </a:lnTo>
                      <a:lnTo>
                        <a:pt x="3521737" y="1505187"/>
                      </a:lnTo>
                      <a:lnTo>
                        <a:pt x="3615517" y="1338637"/>
                      </a:lnTo>
                      <a:lnTo>
                        <a:pt x="3709297" y="1172087"/>
                      </a:lnTo>
                      <a:lnTo>
                        <a:pt x="3756155" y="1088813"/>
                      </a:lnTo>
                      <a:lnTo>
                        <a:pt x="3779584" y="1047175"/>
                      </a:lnTo>
                      <a:lnTo>
                        <a:pt x="3791298" y="1026356"/>
                      </a:lnTo>
                      <a:lnTo>
                        <a:pt x="3794482" y="1020626"/>
                      </a:lnTo>
                      <a:lnTo>
                        <a:pt x="3798365" y="1013432"/>
                      </a:lnTo>
                      <a:cubicBezTo>
                        <a:pt x="3800912" y="1008594"/>
                        <a:pt x="3803586" y="1003882"/>
                        <a:pt x="3806069" y="998980"/>
                      </a:cubicBezTo>
                      <a:cubicBezTo>
                        <a:pt x="3846178" y="921308"/>
                        <a:pt x="3872090" y="834086"/>
                        <a:pt x="3879666" y="745272"/>
                      </a:cubicBezTo>
                      <a:cubicBezTo>
                        <a:pt x="3887497" y="656394"/>
                        <a:pt x="3877247" y="566371"/>
                        <a:pt x="3850699" y="482141"/>
                      </a:cubicBezTo>
                      <a:cubicBezTo>
                        <a:pt x="3824213" y="397848"/>
                        <a:pt x="3781748" y="319093"/>
                        <a:pt x="3725913" y="250843"/>
                      </a:cubicBezTo>
                      <a:cubicBezTo>
                        <a:pt x="3670142" y="182530"/>
                        <a:pt x="3600810" y="124658"/>
                        <a:pt x="3522438" y="82193"/>
                      </a:cubicBezTo>
                      <a:cubicBezTo>
                        <a:pt x="3444192" y="39600"/>
                        <a:pt x="3356970" y="12924"/>
                        <a:pt x="3269366" y="3884"/>
                      </a:cubicBezTo>
                      <a:cubicBezTo>
                        <a:pt x="3263891" y="3247"/>
                        <a:pt x="3258416" y="2865"/>
                        <a:pt x="3252940" y="2419"/>
                      </a:cubicBezTo>
                      <a:cubicBezTo>
                        <a:pt x="3247465" y="1974"/>
                        <a:pt x="3241990" y="1528"/>
                        <a:pt x="3236514" y="1273"/>
                      </a:cubicBezTo>
                      <a:lnTo>
                        <a:pt x="3220089" y="446"/>
                      </a:lnTo>
                      <a:lnTo>
                        <a:pt x="3203727" y="127"/>
                      </a:lnTo>
                      <a:lnTo>
                        <a:pt x="3195577" y="0"/>
                      </a:lnTo>
                      <a:lnTo>
                        <a:pt x="3189529" y="0"/>
                      </a:lnTo>
                      <a:cubicBezTo>
                        <a:pt x="3189529" y="0"/>
                        <a:pt x="3177560" y="0"/>
                        <a:pt x="3177560" y="0"/>
                      </a:cubicBezTo>
                      <a:lnTo>
                        <a:pt x="0" y="0"/>
                      </a:lnTo>
                      <a:lnTo>
                        <a:pt x="0" y="14261"/>
                      </a:lnTo>
                      <a:lnTo>
                        <a:pt x="3195768" y="14261"/>
                      </a:lnTo>
                      <a:cubicBezTo>
                        <a:pt x="3195768" y="14261"/>
                        <a:pt x="3203790" y="14389"/>
                        <a:pt x="3203790" y="14389"/>
                      </a:cubicBezTo>
                      <a:lnTo>
                        <a:pt x="3219834" y="14707"/>
                      </a:lnTo>
                      <a:lnTo>
                        <a:pt x="3235878" y="15471"/>
                      </a:lnTo>
                      <a:cubicBezTo>
                        <a:pt x="3241226" y="15725"/>
                        <a:pt x="3246574" y="16107"/>
                        <a:pt x="3251985" y="16617"/>
                      </a:cubicBezTo>
                      <a:cubicBezTo>
                        <a:pt x="3257333" y="17062"/>
                        <a:pt x="3262681" y="17444"/>
                        <a:pt x="3268093" y="18081"/>
                      </a:cubicBezTo>
                      <a:cubicBezTo>
                        <a:pt x="3353914" y="26931"/>
                        <a:pt x="3439227" y="53034"/>
                        <a:pt x="3515880" y="94735"/>
                      </a:cubicBezTo>
                      <a:cubicBezTo>
                        <a:pt x="3592597" y="136309"/>
                        <a:pt x="3660529" y="192971"/>
                        <a:pt x="3715154" y="259884"/>
                      </a:cubicBezTo>
                      <a:cubicBezTo>
                        <a:pt x="3769843" y="326797"/>
                        <a:pt x="3811480" y="403896"/>
                        <a:pt x="3837392" y="486470"/>
                      </a:cubicBezTo>
                      <a:cubicBezTo>
                        <a:pt x="3863368" y="568981"/>
                        <a:pt x="3873364" y="657095"/>
                        <a:pt x="3865724" y="744126"/>
                      </a:cubicBezTo>
                      <a:cubicBezTo>
                        <a:pt x="3858275" y="831093"/>
                        <a:pt x="3832936" y="916469"/>
                        <a:pt x="3793654" y="992550"/>
                      </a:cubicBezTo>
                      <a:cubicBezTo>
                        <a:pt x="3791235" y="997325"/>
                        <a:pt x="3788624" y="1001972"/>
                        <a:pt x="3786141" y="1006684"/>
                      </a:cubicBezTo>
                      <a:lnTo>
                        <a:pt x="3782322" y="1013751"/>
                      </a:lnTo>
                      <a:lnTo>
                        <a:pt x="3780602" y="1016870"/>
                      </a:lnTo>
                      <a:lnTo>
                        <a:pt x="3779138" y="1019481"/>
                      </a:lnTo>
                      <a:lnTo>
                        <a:pt x="3767424" y="1040299"/>
                      </a:lnTo>
                      <a:lnTo>
                        <a:pt x="3743995" y="1081937"/>
                      </a:lnTo>
                      <a:lnTo>
                        <a:pt x="3697137" y="1165212"/>
                      </a:lnTo>
                      <a:lnTo>
                        <a:pt x="3603357" y="1331761"/>
                      </a:lnTo>
                      <a:lnTo>
                        <a:pt x="3509577" y="1498311"/>
                      </a:lnTo>
                      <a:lnTo>
                        <a:pt x="3497862" y="1519130"/>
                      </a:lnTo>
                      <a:lnTo>
                        <a:pt x="3492005" y="1529507"/>
                      </a:lnTo>
                      <a:lnTo>
                        <a:pt x="3487294" y="1538230"/>
                      </a:lnTo>
                      <a:lnTo>
                        <a:pt x="3482519" y="1546888"/>
                      </a:lnTo>
                      <a:cubicBezTo>
                        <a:pt x="3480928" y="1549753"/>
                        <a:pt x="3479463" y="1552745"/>
                        <a:pt x="3477999" y="1555674"/>
                      </a:cubicBezTo>
                      <a:cubicBezTo>
                        <a:pt x="3475007" y="1561531"/>
                        <a:pt x="3471887" y="1567325"/>
                        <a:pt x="3469086" y="1573309"/>
                      </a:cubicBezTo>
                      <a:cubicBezTo>
                        <a:pt x="3457499" y="1596993"/>
                        <a:pt x="3447057" y="1621122"/>
                        <a:pt x="3437699" y="1645697"/>
                      </a:cubicBezTo>
                      <a:cubicBezTo>
                        <a:pt x="3400581" y="1743997"/>
                        <a:pt x="3382309" y="1849110"/>
                        <a:pt x="3384028" y="1954222"/>
                      </a:cubicBezTo>
                      <a:cubicBezTo>
                        <a:pt x="3385683" y="2059334"/>
                        <a:pt x="3407266" y="2164319"/>
                        <a:pt x="3447376" y="2261600"/>
                      </a:cubicBezTo>
                      <a:cubicBezTo>
                        <a:pt x="3487358" y="2358946"/>
                        <a:pt x="3545676" y="2448523"/>
                        <a:pt x="3618509" y="2524158"/>
                      </a:cubicBezTo>
                      <a:cubicBezTo>
                        <a:pt x="3654926" y="2561976"/>
                        <a:pt x="3694781" y="2596419"/>
                        <a:pt x="3737756" y="2626788"/>
                      </a:cubicBezTo>
                      <a:cubicBezTo>
                        <a:pt x="3780666" y="2657092"/>
                        <a:pt x="3826696" y="2683641"/>
                        <a:pt x="3874510" y="2705669"/>
                      </a:cubicBezTo>
                      <a:cubicBezTo>
                        <a:pt x="3970072" y="2749790"/>
                        <a:pt x="4073656" y="2775256"/>
                        <a:pt x="4178514" y="2780922"/>
                      </a:cubicBezTo>
                      <a:cubicBezTo>
                        <a:pt x="4283371" y="2786652"/>
                        <a:pt x="4389566" y="2772328"/>
                        <a:pt x="4489521" y="2739221"/>
                      </a:cubicBezTo>
                      <a:cubicBezTo>
                        <a:pt x="4589476" y="2706051"/>
                        <a:pt x="4683002" y="2654100"/>
                        <a:pt x="4763539" y="2586805"/>
                      </a:cubicBezTo>
                      <a:cubicBezTo>
                        <a:pt x="4803839" y="2553190"/>
                        <a:pt x="4840893" y="2515754"/>
                        <a:pt x="4874190" y="2475136"/>
                      </a:cubicBezTo>
                      <a:cubicBezTo>
                        <a:pt x="4890871" y="2454826"/>
                        <a:pt x="4906532" y="2433689"/>
                        <a:pt x="4921239" y="2411852"/>
                      </a:cubicBezTo>
                      <a:cubicBezTo>
                        <a:pt x="4928561" y="2400901"/>
                        <a:pt x="4935691" y="2389823"/>
                        <a:pt x="4942503" y="2378554"/>
                      </a:cubicBezTo>
                      <a:cubicBezTo>
                        <a:pt x="4946005" y="2373015"/>
                        <a:pt x="4949252" y="2367222"/>
                        <a:pt x="4952563" y="2361556"/>
                      </a:cubicBezTo>
                      <a:lnTo>
                        <a:pt x="4957592" y="2352833"/>
                      </a:lnTo>
                      <a:lnTo>
                        <a:pt x="4963449" y="2342392"/>
                      </a:lnTo>
                      <a:lnTo>
                        <a:pt x="5150945" y="2009229"/>
                      </a:lnTo>
                      <a:lnTo>
                        <a:pt x="5525937" y="1342903"/>
                      </a:lnTo>
                      <a:lnTo>
                        <a:pt x="5572795" y="1259628"/>
                      </a:lnTo>
                      <a:lnTo>
                        <a:pt x="5578652" y="1249187"/>
                      </a:lnTo>
                      <a:lnTo>
                        <a:pt x="5581581" y="1243966"/>
                      </a:lnTo>
                      <a:lnTo>
                        <a:pt x="5583682" y="1239892"/>
                      </a:lnTo>
                      <a:lnTo>
                        <a:pt x="5592277" y="1223593"/>
                      </a:lnTo>
                      <a:cubicBezTo>
                        <a:pt x="5593677" y="1220856"/>
                        <a:pt x="5595269" y="1218245"/>
                        <a:pt x="5596542" y="1215444"/>
                      </a:cubicBezTo>
                      <a:lnTo>
                        <a:pt x="5600362" y="1207104"/>
                      </a:lnTo>
                      <a:lnTo>
                        <a:pt x="5608193" y="1190487"/>
                      </a:lnTo>
                      <a:cubicBezTo>
                        <a:pt x="5627547" y="1145603"/>
                        <a:pt x="5641363" y="1098554"/>
                        <a:pt x="5649448" y="1050486"/>
                      </a:cubicBezTo>
                      <a:lnTo>
                        <a:pt x="5651931" y="1032341"/>
                      </a:lnTo>
                      <a:lnTo>
                        <a:pt x="5653205" y="1023301"/>
                      </a:lnTo>
                      <a:cubicBezTo>
                        <a:pt x="5653523" y="1020244"/>
                        <a:pt x="5653714" y="1017252"/>
                        <a:pt x="5653969" y="1014196"/>
                      </a:cubicBezTo>
                      <a:lnTo>
                        <a:pt x="5655624" y="995988"/>
                      </a:lnTo>
                      <a:cubicBezTo>
                        <a:pt x="5656006" y="989876"/>
                        <a:pt x="5656070" y="983828"/>
                        <a:pt x="5656388" y="977716"/>
                      </a:cubicBezTo>
                      <a:cubicBezTo>
                        <a:pt x="5657216" y="965556"/>
                        <a:pt x="5656579" y="953332"/>
                        <a:pt x="5656643" y="941108"/>
                      </a:cubicBezTo>
                      <a:cubicBezTo>
                        <a:pt x="5656706" y="938052"/>
                        <a:pt x="5656452" y="934996"/>
                        <a:pt x="5656261" y="931940"/>
                      </a:cubicBezTo>
                      <a:lnTo>
                        <a:pt x="5655688" y="922772"/>
                      </a:lnTo>
                      <a:lnTo>
                        <a:pt x="5655178" y="913604"/>
                      </a:lnTo>
                      <a:cubicBezTo>
                        <a:pt x="5655115" y="912076"/>
                        <a:pt x="5655051" y="910548"/>
                        <a:pt x="5654923" y="909020"/>
                      </a:cubicBezTo>
                      <a:lnTo>
                        <a:pt x="5654414" y="904436"/>
                      </a:lnTo>
                      <a:cubicBezTo>
                        <a:pt x="5649703" y="855796"/>
                        <a:pt x="5639835" y="807473"/>
                        <a:pt x="5623154" y="761443"/>
                      </a:cubicBezTo>
                      <a:cubicBezTo>
                        <a:pt x="5621054" y="755713"/>
                        <a:pt x="5619080" y="749920"/>
                        <a:pt x="5616915" y="744190"/>
                      </a:cubicBezTo>
                      <a:lnTo>
                        <a:pt x="5609848" y="727255"/>
                      </a:lnTo>
                      <a:cubicBezTo>
                        <a:pt x="5608702" y="724453"/>
                        <a:pt x="5607556" y="721588"/>
                        <a:pt x="5606347" y="718787"/>
                      </a:cubicBezTo>
                      <a:lnTo>
                        <a:pt x="5602399" y="710510"/>
                      </a:lnTo>
                      <a:lnTo>
                        <a:pt x="5594632" y="693894"/>
                      </a:lnTo>
                      <a:lnTo>
                        <a:pt x="5586037" y="677723"/>
                      </a:lnTo>
                      <a:lnTo>
                        <a:pt x="5581771" y="669637"/>
                      </a:lnTo>
                      <a:cubicBezTo>
                        <a:pt x="5580307" y="666963"/>
                        <a:pt x="5578652" y="664416"/>
                        <a:pt x="5577124" y="661742"/>
                      </a:cubicBezTo>
                      <a:lnTo>
                        <a:pt x="5567765" y="646017"/>
                      </a:lnTo>
                      <a:cubicBezTo>
                        <a:pt x="5564518" y="640860"/>
                        <a:pt x="5561016" y="635830"/>
                        <a:pt x="5557706" y="630737"/>
                      </a:cubicBezTo>
                      <a:cubicBezTo>
                        <a:pt x="5551276" y="620360"/>
                        <a:pt x="5543636" y="610810"/>
                        <a:pt x="5536569" y="600878"/>
                      </a:cubicBezTo>
                      <a:cubicBezTo>
                        <a:pt x="5534850" y="598331"/>
                        <a:pt x="5532876" y="596039"/>
                        <a:pt x="5530966" y="593684"/>
                      </a:cubicBezTo>
                      <a:lnTo>
                        <a:pt x="5525173" y="586617"/>
                      </a:lnTo>
                      <a:lnTo>
                        <a:pt x="5519443" y="579486"/>
                      </a:lnTo>
                      <a:lnTo>
                        <a:pt x="5516578" y="575921"/>
                      </a:lnTo>
                      <a:lnTo>
                        <a:pt x="5513522" y="572547"/>
                      </a:lnTo>
                      <a:cubicBezTo>
                        <a:pt x="5505245" y="563570"/>
                        <a:pt x="5497478" y="554211"/>
                        <a:pt x="5488628" y="545807"/>
                      </a:cubicBezTo>
                      <a:cubicBezTo>
                        <a:pt x="5484299" y="541541"/>
                        <a:pt x="5480161" y="537085"/>
                        <a:pt x="5475704" y="532883"/>
                      </a:cubicBezTo>
                      <a:lnTo>
                        <a:pt x="5462144" y="520595"/>
                      </a:lnTo>
                      <a:cubicBezTo>
                        <a:pt x="5426109" y="487744"/>
                        <a:pt x="5385171" y="460240"/>
                        <a:pt x="5341688" y="437384"/>
                      </a:cubicBezTo>
                      <a:lnTo>
                        <a:pt x="5333602" y="433055"/>
                      </a:lnTo>
                      <a:lnTo>
                        <a:pt x="5331565" y="431973"/>
                      </a:lnTo>
                      <a:lnTo>
                        <a:pt x="5329464" y="431018"/>
                      </a:lnTo>
                      <a:lnTo>
                        <a:pt x="5325262" y="429107"/>
                      </a:lnTo>
                      <a:lnTo>
                        <a:pt x="5308645" y="421340"/>
                      </a:lnTo>
                      <a:lnTo>
                        <a:pt x="5304507" y="419367"/>
                      </a:lnTo>
                      <a:lnTo>
                        <a:pt x="5300242" y="417648"/>
                      </a:lnTo>
                      <a:lnTo>
                        <a:pt x="5291774" y="414210"/>
                      </a:lnTo>
                      <a:lnTo>
                        <a:pt x="5283306" y="410772"/>
                      </a:lnTo>
                      <a:lnTo>
                        <a:pt x="5279041" y="409053"/>
                      </a:lnTo>
                      <a:lnTo>
                        <a:pt x="5276940" y="408162"/>
                      </a:lnTo>
                      <a:lnTo>
                        <a:pt x="5274775" y="407397"/>
                      </a:lnTo>
                      <a:lnTo>
                        <a:pt x="5257458" y="401413"/>
                      </a:lnTo>
                      <a:cubicBezTo>
                        <a:pt x="5254593" y="400394"/>
                        <a:pt x="5251728" y="399312"/>
                        <a:pt x="5248799" y="398357"/>
                      </a:cubicBezTo>
                      <a:lnTo>
                        <a:pt x="5240014" y="395810"/>
                      </a:lnTo>
                      <a:lnTo>
                        <a:pt x="5222505" y="390590"/>
                      </a:lnTo>
                      <a:cubicBezTo>
                        <a:pt x="5216585" y="389062"/>
                        <a:pt x="5210664" y="387788"/>
                        <a:pt x="5204743" y="386324"/>
                      </a:cubicBezTo>
                      <a:cubicBezTo>
                        <a:pt x="5109944" y="363596"/>
                        <a:pt x="5009289" y="366206"/>
                        <a:pt x="4914872" y="392054"/>
                      </a:cubicBezTo>
                      <a:cubicBezTo>
                        <a:pt x="4891443" y="398994"/>
                        <a:pt x="4868014" y="406315"/>
                        <a:pt x="4845604" y="416120"/>
                      </a:cubicBezTo>
                      <a:lnTo>
                        <a:pt x="4837137" y="419621"/>
                      </a:lnTo>
                      <a:cubicBezTo>
                        <a:pt x="4835736" y="420194"/>
                        <a:pt x="4834272" y="420704"/>
                        <a:pt x="4832934" y="421404"/>
                      </a:cubicBezTo>
                      <a:lnTo>
                        <a:pt x="4828796" y="423378"/>
                      </a:lnTo>
                      <a:lnTo>
                        <a:pt x="4812179" y="431209"/>
                      </a:lnTo>
                      <a:lnTo>
                        <a:pt x="4808041" y="433118"/>
                      </a:lnTo>
                      <a:lnTo>
                        <a:pt x="4804030" y="435283"/>
                      </a:lnTo>
                      <a:lnTo>
                        <a:pt x="4795945" y="439612"/>
                      </a:lnTo>
                      <a:lnTo>
                        <a:pt x="4787859" y="443878"/>
                      </a:lnTo>
                      <a:lnTo>
                        <a:pt x="4783785" y="445979"/>
                      </a:lnTo>
                      <a:cubicBezTo>
                        <a:pt x="4782447" y="446679"/>
                        <a:pt x="4781174" y="447507"/>
                        <a:pt x="4779837" y="448335"/>
                      </a:cubicBezTo>
                      <a:cubicBezTo>
                        <a:pt x="4769396" y="454701"/>
                        <a:pt x="4758700" y="460558"/>
                        <a:pt x="4748705" y="467562"/>
                      </a:cubicBezTo>
                      <a:lnTo>
                        <a:pt x="4741065" y="472591"/>
                      </a:lnTo>
                      <a:lnTo>
                        <a:pt x="4737245" y="475074"/>
                      </a:lnTo>
                      <a:lnTo>
                        <a:pt x="4735335" y="476348"/>
                      </a:lnTo>
                      <a:lnTo>
                        <a:pt x="4733488" y="477685"/>
                      </a:lnTo>
                      <a:lnTo>
                        <a:pt x="4718782" y="488508"/>
                      </a:lnTo>
                      <a:cubicBezTo>
                        <a:pt x="4716362" y="490354"/>
                        <a:pt x="4713816" y="492009"/>
                        <a:pt x="4711460" y="493919"/>
                      </a:cubicBezTo>
                      <a:lnTo>
                        <a:pt x="4704393" y="499713"/>
                      </a:lnTo>
                      <a:lnTo>
                        <a:pt x="4690196" y="511237"/>
                      </a:lnTo>
                      <a:lnTo>
                        <a:pt x="4676635" y="523460"/>
                      </a:lnTo>
                      <a:lnTo>
                        <a:pt x="4669823" y="529509"/>
                      </a:lnTo>
                      <a:cubicBezTo>
                        <a:pt x="4667595" y="531546"/>
                        <a:pt x="4665493" y="533774"/>
                        <a:pt x="4663329" y="535939"/>
                      </a:cubicBezTo>
                      <a:lnTo>
                        <a:pt x="4650341" y="548799"/>
                      </a:lnTo>
                      <a:cubicBezTo>
                        <a:pt x="4648113" y="550837"/>
                        <a:pt x="4646203" y="553256"/>
                        <a:pt x="4644102" y="555484"/>
                      </a:cubicBezTo>
                      <a:lnTo>
                        <a:pt x="4637926" y="562233"/>
                      </a:lnTo>
                      <a:lnTo>
                        <a:pt x="4631751" y="568981"/>
                      </a:lnTo>
                      <a:cubicBezTo>
                        <a:pt x="4630732" y="570127"/>
                        <a:pt x="4629650" y="571210"/>
                        <a:pt x="4628695" y="572356"/>
                      </a:cubicBezTo>
                      <a:lnTo>
                        <a:pt x="4625830" y="575921"/>
                      </a:lnTo>
                      <a:lnTo>
                        <a:pt x="4614179" y="590055"/>
                      </a:lnTo>
                      <a:cubicBezTo>
                        <a:pt x="4610168" y="594639"/>
                        <a:pt x="4606730" y="599732"/>
                        <a:pt x="4603037" y="604570"/>
                      </a:cubicBezTo>
                      <a:cubicBezTo>
                        <a:pt x="4599408" y="609473"/>
                        <a:pt x="4595716" y="614311"/>
                        <a:pt x="4592087" y="619277"/>
                      </a:cubicBezTo>
                      <a:lnTo>
                        <a:pt x="4581900" y="634557"/>
                      </a:lnTo>
                      <a:lnTo>
                        <a:pt x="4576743" y="642197"/>
                      </a:lnTo>
                      <a:cubicBezTo>
                        <a:pt x="4575024" y="644744"/>
                        <a:pt x="4573624" y="647481"/>
                        <a:pt x="4572032" y="650092"/>
                      </a:cubicBezTo>
                      <a:lnTo>
                        <a:pt x="4562610" y="665881"/>
                      </a:lnTo>
                      <a:cubicBezTo>
                        <a:pt x="4561846" y="667218"/>
                        <a:pt x="4561018" y="668491"/>
                        <a:pt x="4560254" y="669828"/>
                      </a:cubicBezTo>
                      <a:lnTo>
                        <a:pt x="4558089" y="673903"/>
                      </a:lnTo>
                      <a:lnTo>
                        <a:pt x="4553760" y="682052"/>
                      </a:lnTo>
                      <a:lnTo>
                        <a:pt x="4549431" y="690137"/>
                      </a:lnTo>
                      <a:cubicBezTo>
                        <a:pt x="4548730" y="691474"/>
                        <a:pt x="4547903" y="692811"/>
                        <a:pt x="4547266" y="694212"/>
                      </a:cubicBezTo>
                      <a:lnTo>
                        <a:pt x="4545292" y="698350"/>
                      </a:lnTo>
                      <a:lnTo>
                        <a:pt x="4537398" y="714903"/>
                      </a:lnTo>
                      <a:cubicBezTo>
                        <a:pt x="4535997" y="717641"/>
                        <a:pt x="4534915" y="720506"/>
                        <a:pt x="4533705" y="723307"/>
                      </a:cubicBezTo>
                      <a:lnTo>
                        <a:pt x="4530140" y="731775"/>
                      </a:lnTo>
                      <a:cubicBezTo>
                        <a:pt x="4527784" y="737441"/>
                        <a:pt x="4525238" y="742980"/>
                        <a:pt x="4523328" y="748774"/>
                      </a:cubicBezTo>
                      <a:lnTo>
                        <a:pt x="4516961" y="765963"/>
                      </a:lnTo>
                      <a:cubicBezTo>
                        <a:pt x="4514987" y="771757"/>
                        <a:pt x="4513269" y="777614"/>
                        <a:pt x="4511358" y="783408"/>
                      </a:cubicBezTo>
                      <a:lnTo>
                        <a:pt x="4508557" y="792130"/>
                      </a:lnTo>
                      <a:cubicBezTo>
                        <a:pt x="4507730" y="795059"/>
                        <a:pt x="4506965" y="798051"/>
                        <a:pt x="4506202" y="800979"/>
                      </a:cubicBezTo>
                      <a:lnTo>
                        <a:pt x="4501427" y="818615"/>
                      </a:lnTo>
                      <a:lnTo>
                        <a:pt x="4497543" y="836441"/>
                      </a:lnTo>
                      <a:cubicBezTo>
                        <a:pt x="4496907" y="839434"/>
                        <a:pt x="4496079" y="842362"/>
                        <a:pt x="4495633" y="845355"/>
                      </a:cubicBezTo>
                      <a:lnTo>
                        <a:pt x="4494105" y="854395"/>
                      </a:lnTo>
                      <a:lnTo>
                        <a:pt x="4492514" y="863372"/>
                      </a:lnTo>
                      <a:cubicBezTo>
                        <a:pt x="4492004" y="866364"/>
                        <a:pt x="4491368" y="869357"/>
                        <a:pt x="4491113" y="872412"/>
                      </a:cubicBezTo>
                      <a:lnTo>
                        <a:pt x="4488821" y="890557"/>
                      </a:lnTo>
                      <a:cubicBezTo>
                        <a:pt x="4488630" y="892085"/>
                        <a:pt x="4488375" y="893550"/>
                        <a:pt x="4488248" y="895078"/>
                      </a:cubicBezTo>
                      <a:lnTo>
                        <a:pt x="4487866" y="899661"/>
                      </a:lnTo>
                      <a:lnTo>
                        <a:pt x="4487102" y="908766"/>
                      </a:lnTo>
                      <a:cubicBezTo>
                        <a:pt x="4486593" y="914814"/>
                        <a:pt x="4485956" y="920926"/>
                        <a:pt x="4485892" y="927038"/>
                      </a:cubicBezTo>
                      <a:lnTo>
                        <a:pt x="4485128" y="945310"/>
                      </a:lnTo>
                      <a:lnTo>
                        <a:pt x="4485128" y="963646"/>
                      </a:lnTo>
                      <a:cubicBezTo>
                        <a:pt x="4485256" y="966702"/>
                        <a:pt x="4485128" y="969758"/>
                        <a:pt x="4485319" y="972814"/>
                      </a:cubicBezTo>
                      <a:lnTo>
                        <a:pt x="4485765" y="981981"/>
                      </a:lnTo>
                      <a:lnTo>
                        <a:pt x="4486211" y="991149"/>
                      </a:lnTo>
                      <a:cubicBezTo>
                        <a:pt x="4486338" y="994205"/>
                        <a:pt x="4486402" y="997261"/>
                        <a:pt x="4486784" y="1000317"/>
                      </a:cubicBezTo>
                      <a:lnTo>
                        <a:pt x="4488503" y="1018589"/>
                      </a:lnTo>
                      <a:cubicBezTo>
                        <a:pt x="4488630" y="1020117"/>
                        <a:pt x="4488757" y="1021645"/>
                        <a:pt x="4488948" y="1023173"/>
                      </a:cubicBezTo>
                      <a:lnTo>
                        <a:pt x="4489585" y="1027693"/>
                      </a:lnTo>
                      <a:lnTo>
                        <a:pt x="4490858" y="1036798"/>
                      </a:lnTo>
                      <a:lnTo>
                        <a:pt x="4492068" y="1045902"/>
                      </a:lnTo>
                      <a:cubicBezTo>
                        <a:pt x="4492386" y="1048958"/>
                        <a:pt x="4493150" y="1051950"/>
                        <a:pt x="4493660" y="1054942"/>
                      </a:cubicBezTo>
                      <a:lnTo>
                        <a:pt x="4496907" y="1073024"/>
                      </a:lnTo>
                      <a:lnTo>
                        <a:pt x="4510913" y="1070158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4F40F36D-174A-2E90-D94B-B23B056BE1BD}"/>
                    </a:ext>
                  </a:extLst>
                </p:cNvPr>
                <p:cNvSpPr/>
                <p:nvPr/>
              </p:nvSpPr>
              <p:spPr>
                <a:xfrm>
                  <a:off x="0" y="1834782"/>
                  <a:ext cx="6046816" cy="3191026"/>
                </a:xfrm>
                <a:custGeom>
                  <a:avLst/>
                  <a:gdLst>
                    <a:gd name="connsiteX0" fmla="*/ 4128854 w 6046816"/>
                    <a:gd name="connsiteY0" fmla="*/ 1166702 h 3191026"/>
                    <a:gd name="connsiteX1" fmla="*/ 4123506 w 6046816"/>
                    <a:gd name="connsiteY1" fmla="*/ 1137160 h 3191026"/>
                    <a:gd name="connsiteX2" fmla="*/ 4121023 w 6046816"/>
                    <a:gd name="connsiteY2" fmla="*/ 1122326 h 3191026"/>
                    <a:gd name="connsiteX3" fmla="*/ 4118986 w 6046816"/>
                    <a:gd name="connsiteY3" fmla="*/ 1107429 h 3191026"/>
                    <a:gd name="connsiteX4" fmla="*/ 4116949 w 6046816"/>
                    <a:gd name="connsiteY4" fmla="*/ 1092531 h 3191026"/>
                    <a:gd name="connsiteX5" fmla="*/ 4115930 w 6046816"/>
                    <a:gd name="connsiteY5" fmla="*/ 1085082 h 3191026"/>
                    <a:gd name="connsiteX6" fmla="*/ 4115166 w 6046816"/>
                    <a:gd name="connsiteY6" fmla="*/ 1077633 h 3191026"/>
                    <a:gd name="connsiteX7" fmla="*/ 4112429 w 6046816"/>
                    <a:gd name="connsiteY7" fmla="*/ 1047710 h 3191026"/>
                    <a:gd name="connsiteX8" fmla="*/ 4111473 w 6046816"/>
                    <a:gd name="connsiteY8" fmla="*/ 1032685 h 3191026"/>
                    <a:gd name="connsiteX9" fmla="*/ 4110709 w 6046816"/>
                    <a:gd name="connsiteY9" fmla="*/ 1017660 h 3191026"/>
                    <a:gd name="connsiteX10" fmla="*/ 4110009 w 6046816"/>
                    <a:gd name="connsiteY10" fmla="*/ 1002635 h 3191026"/>
                    <a:gd name="connsiteX11" fmla="*/ 4109818 w 6046816"/>
                    <a:gd name="connsiteY11" fmla="*/ 987610 h 3191026"/>
                    <a:gd name="connsiteX12" fmla="*/ 4109755 w 6046816"/>
                    <a:gd name="connsiteY12" fmla="*/ 957559 h 3191026"/>
                    <a:gd name="connsiteX13" fmla="*/ 4110901 w 6046816"/>
                    <a:gd name="connsiteY13" fmla="*/ 927509 h 3191026"/>
                    <a:gd name="connsiteX14" fmla="*/ 4112874 w 6046816"/>
                    <a:gd name="connsiteY14" fmla="*/ 897459 h 3191026"/>
                    <a:gd name="connsiteX15" fmla="*/ 4114148 w 6046816"/>
                    <a:gd name="connsiteY15" fmla="*/ 882434 h 3191026"/>
                    <a:gd name="connsiteX16" fmla="*/ 4114784 w 6046816"/>
                    <a:gd name="connsiteY16" fmla="*/ 874921 h 3191026"/>
                    <a:gd name="connsiteX17" fmla="*/ 4115676 w 6046816"/>
                    <a:gd name="connsiteY17" fmla="*/ 867472 h 3191026"/>
                    <a:gd name="connsiteX18" fmla="*/ 4119495 w 6046816"/>
                    <a:gd name="connsiteY18" fmla="*/ 837613 h 3191026"/>
                    <a:gd name="connsiteX19" fmla="*/ 4121787 w 6046816"/>
                    <a:gd name="connsiteY19" fmla="*/ 822715 h 3191026"/>
                    <a:gd name="connsiteX20" fmla="*/ 4124334 w 6046816"/>
                    <a:gd name="connsiteY20" fmla="*/ 807881 h 3191026"/>
                    <a:gd name="connsiteX21" fmla="*/ 4126944 w 6046816"/>
                    <a:gd name="connsiteY21" fmla="*/ 793047 h 3191026"/>
                    <a:gd name="connsiteX22" fmla="*/ 4130000 w 6046816"/>
                    <a:gd name="connsiteY22" fmla="*/ 778340 h 3191026"/>
                    <a:gd name="connsiteX23" fmla="*/ 4136494 w 6046816"/>
                    <a:gd name="connsiteY23" fmla="*/ 748927 h 3191026"/>
                    <a:gd name="connsiteX24" fmla="*/ 4144198 w 6046816"/>
                    <a:gd name="connsiteY24" fmla="*/ 719831 h 3191026"/>
                    <a:gd name="connsiteX25" fmla="*/ 4148209 w 6046816"/>
                    <a:gd name="connsiteY25" fmla="*/ 705315 h 3191026"/>
                    <a:gd name="connsiteX26" fmla="*/ 4152729 w 6046816"/>
                    <a:gd name="connsiteY26" fmla="*/ 690927 h 3191026"/>
                    <a:gd name="connsiteX27" fmla="*/ 4161960 w 6046816"/>
                    <a:gd name="connsiteY27" fmla="*/ 662277 h 3191026"/>
                    <a:gd name="connsiteX28" fmla="*/ 4172338 w 6046816"/>
                    <a:gd name="connsiteY28" fmla="*/ 634010 h 3191026"/>
                    <a:gd name="connsiteX29" fmla="*/ 4183543 w 6046816"/>
                    <a:gd name="connsiteY29" fmla="*/ 606124 h 3191026"/>
                    <a:gd name="connsiteX30" fmla="*/ 4189401 w 6046816"/>
                    <a:gd name="connsiteY30" fmla="*/ 592309 h 3191026"/>
                    <a:gd name="connsiteX31" fmla="*/ 4195449 w 6046816"/>
                    <a:gd name="connsiteY31" fmla="*/ 578557 h 3191026"/>
                    <a:gd name="connsiteX32" fmla="*/ 4208309 w 6046816"/>
                    <a:gd name="connsiteY32" fmla="*/ 551435 h 3191026"/>
                    <a:gd name="connsiteX33" fmla="*/ 4211556 w 6046816"/>
                    <a:gd name="connsiteY33" fmla="*/ 544687 h 3191026"/>
                    <a:gd name="connsiteX34" fmla="*/ 4214994 w 6046816"/>
                    <a:gd name="connsiteY34" fmla="*/ 538065 h 3191026"/>
                    <a:gd name="connsiteX35" fmla="*/ 4221998 w 6046816"/>
                    <a:gd name="connsiteY35" fmla="*/ 524823 h 3191026"/>
                    <a:gd name="connsiteX36" fmla="*/ 4229065 w 6046816"/>
                    <a:gd name="connsiteY36" fmla="*/ 511644 h 3191026"/>
                    <a:gd name="connsiteX37" fmla="*/ 4232630 w 6046816"/>
                    <a:gd name="connsiteY37" fmla="*/ 505023 h 3191026"/>
                    <a:gd name="connsiteX38" fmla="*/ 4236386 w 6046816"/>
                    <a:gd name="connsiteY38" fmla="*/ 498529 h 3191026"/>
                    <a:gd name="connsiteX39" fmla="*/ 4251730 w 6046816"/>
                    <a:gd name="connsiteY39" fmla="*/ 472808 h 3191026"/>
                    <a:gd name="connsiteX40" fmla="*/ 4259560 w 6046816"/>
                    <a:gd name="connsiteY40" fmla="*/ 460011 h 3191026"/>
                    <a:gd name="connsiteX41" fmla="*/ 4267837 w 6046816"/>
                    <a:gd name="connsiteY41" fmla="*/ 447533 h 3191026"/>
                    <a:gd name="connsiteX42" fmla="*/ 4284517 w 6046816"/>
                    <a:gd name="connsiteY42" fmla="*/ 422576 h 3191026"/>
                    <a:gd name="connsiteX43" fmla="*/ 4302344 w 6046816"/>
                    <a:gd name="connsiteY43" fmla="*/ 398383 h 3191026"/>
                    <a:gd name="connsiteX44" fmla="*/ 4320680 w 6046816"/>
                    <a:gd name="connsiteY44" fmla="*/ 374571 h 3191026"/>
                    <a:gd name="connsiteX45" fmla="*/ 4339843 w 6046816"/>
                    <a:gd name="connsiteY45" fmla="*/ 351333 h 3191026"/>
                    <a:gd name="connsiteX46" fmla="*/ 4344681 w 6046816"/>
                    <a:gd name="connsiteY46" fmla="*/ 345540 h 3191026"/>
                    <a:gd name="connsiteX47" fmla="*/ 4349711 w 6046816"/>
                    <a:gd name="connsiteY47" fmla="*/ 339937 h 3191026"/>
                    <a:gd name="connsiteX48" fmla="*/ 4359834 w 6046816"/>
                    <a:gd name="connsiteY48" fmla="*/ 328796 h 3191026"/>
                    <a:gd name="connsiteX49" fmla="*/ 4370021 w 6046816"/>
                    <a:gd name="connsiteY49" fmla="*/ 317718 h 3191026"/>
                    <a:gd name="connsiteX50" fmla="*/ 4380334 w 6046816"/>
                    <a:gd name="connsiteY50" fmla="*/ 306767 h 3191026"/>
                    <a:gd name="connsiteX51" fmla="*/ 4401662 w 6046816"/>
                    <a:gd name="connsiteY51" fmla="*/ 285567 h 3191026"/>
                    <a:gd name="connsiteX52" fmla="*/ 4412422 w 6046816"/>
                    <a:gd name="connsiteY52" fmla="*/ 275062 h 3191026"/>
                    <a:gd name="connsiteX53" fmla="*/ 4423563 w 6046816"/>
                    <a:gd name="connsiteY53" fmla="*/ 264939 h 3191026"/>
                    <a:gd name="connsiteX54" fmla="*/ 4445974 w 6046816"/>
                    <a:gd name="connsiteY54" fmla="*/ 244884 h 3191026"/>
                    <a:gd name="connsiteX55" fmla="*/ 4469275 w 6046816"/>
                    <a:gd name="connsiteY55" fmla="*/ 225848 h 3191026"/>
                    <a:gd name="connsiteX56" fmla="*/ 4480990 w 6046816"/>
                    <a:gd name="connsiteY56" fmla="*/ 216362 h 3191026"/>
                    <a:gd name="connsiteX57" fmla="*/ 4493023 w 6046816"/>
                    <a:gd name="connsiteY57" fmla="*/ 207321 h 3191026"/>
                    <a:gd name="connsiteX58" fmla="*/ 4517280 w 6046816"/>
                    <a:gd name="connsiteY58" fmla="*/ 189559 h 3191026"/>
                    <a:gd name="connsiteX59" fmla="*/ 4520336 w 6046816"/>
                    <a:gd name="connsiteY59" fmla="*/ 187330 h 3191026"/>
                    <a:gd name="connsiteX60" fmla="*/ 4523455 w 6046816"/>
                    <a:gd name="connsiteY60" fmla="*/ 185229 h 3191026"/>
                    <a:gd name="connsiteX61" fmla="*/ 4529694 w 6046816"/>
                    <a:gd name="connsiteY61" fmla="*/ 181027 h 3191026"/>
                    <a:gd name="connsiteX62" fmla="*/ 4542237 w 6046816"/>
                    <a:gd name="connsiteY62" fmla="*/ 172687 h 3191026"/>
                    <a:gd name="connsiteX63" fmla="*/ 4593424 w 6046816"/>
                    <a:gd name="connsiteY63" fmla="*/ 141173 h 3191026"/>
                    <a:gd name="connsiteX64" fmla="*/ 4599918 w 6046816"/>
                    <a:gd name="connsiteY64" fmla="*/ 137416 h 3191026"/>
                    <a:gd name="connsiteX65" fmla="*/ 4606539 w 6046816"/>
                    <a:gd name="connsiteY65" fmla="*/ 133851 h 3191026"/>
                    <a:gd name="connsiteX66" fmla="*/ 4619781 w 6046816"/>
                    <a:gd name="connsiteY66" fmla="*/ 126784 h 3191026"/>
                    <a:gd name="connsiteX67" fmla="*/ 4633087 w 6046816"/>
                    <a:gd name="connsiteY67" fmla="*/ 119781 h 3191026"/>
                    <a:gd name="connsiteX68" fmla="*/ 4639709 w 6046816"/>
                    <a:gd name="connsiteY68" fmla="*/ 116279 h 3191026"/>
                    <a:gd name="connsiteX69" fmla="*/ 4646457 w 6046816"/>
                    <a:gd name="connsiteY69" fmla="*/ 113032 h 3191026"/>
                    <a:gd name="connsiteX70" fmla="*/ 4673643 w 6046816"/>
                    <a:gd name="connsiteY70" fmla="*/ 100236 h 3191026"/>
                    <a:gd name="connsiteX71" fmla="*/ 4680455 w 6046816"/>
                    <a:gd name="connsiteY71" fmla="*/ 97052 h 3191026"/>
                    <a:gd name="connsiteX72" fmla="*/ 4687331 w 6046816"/>
                    <a:gd name="connsiteY72" fmla="*/ 94124 h 3191026"/>
                    <a:gd name="connsiteX73" fmla="*/ 4701210 w 6046816"/>
                    <a:gd name="connsiteY73" fmla="*/ 88330 h 3191026"/>
                    <a:gd name="connsiteX74" fmla="*/ 4814662 w 6046816"/>
                    <a:gd name="connsiteY74" fmla="*/ 49048 h 3191026"/>
                    <a:gd name="connsiteX75" fmla="*/ 4843758 w 6046816"/>
                    <a:gd name="connsiteY75" fmla="*/ 41599 h 3191026"/>
                    <a:gd name="connsiteX76" fmla="*/ 4858337 w 6046816"/>
                    <a:gd name="connsiteY76" fmla="*/ 38034 h 3191026"/>
                    <a:gd name="connsiteX77" fmla="*/ 4873044 w 6046816"/>
                    <a:gd name="connsiteY77" fmla="*/ 34978 h 3191026"/>
                    <a:gd name="connsiteX78" fmla="*/ 4902458 w 6046816"/>
                    <a:gd name="connsiteY78" fmla="*/ 29057 h 3191026"/>
                    <a:gd name="connsiteX79" fmla="*/ 4932126 w 6046816"/>
                    <a:gd name="connsiteY79" fmla="*/ 24410 h 3191026"/>
                    <a:gd name="connsiteX80" fmla="*/ 4946960 w 6046816"/>
                    <a:gd name="connsiteY80" fmla="*/ 22181 h 3191026"/>
                    <a:gd name="connsiteX81" fmla="*/ 4961921 w 6046816"/>
                    <a:gd name="connsiteY81" fmla="*/ 20526 h 3191026"/>
                    <a:gd name="connsiteX82" fmla="*/ 4991781 w 6046816"/>
                    <a:gd name="connsiteY82" fmla="*/ 17406 h 3191026"/>
                    <a:gd name="connsiteX83" fmla="*/ 5021767 w 6046816"/>
                    <a:gd name="connsiteY83" fmla="*/ 15560 h 3191026"/>
                    <a:gd name="connsiteX84" fmla="*/ 5036792 w 6046816"/>
                    <a:gd name="connsiteY84" fmla="*/ 14732 h 3191026"/>
                    <a:gd name="connsiteX85" fmla="*/ 5051817 w 6046816"/>
                    <a:gd name="connsiteY85" fmla="*/ 14414 h 3191026"/>
                    <a:gd name="connsiteX86" fmla="*/ 5081868 w 6046816"/>
                    <a:gd name="connsiteY86" fmla="*/ 14159 h 3191026"/>
                    <a:gd name="connsiteX87" fmla="*/ 5096893 w 6046816"/>
                    <a:gd name="connsiteY87" fmla="*/ 14541 h 3191026"/>
                    <a:gd name="connsiteX88" fmla="*/ 5111918 w 6046816"/>
                    <a:gd name="connsiteY88" fmla="*/ 15114 h 3191026"/>
                    <a:gd name="connsiteX89" fmla="*/ 5171955 w 6046816"/>
                    <a:gd name="connsiteY89" fmla="*/ 19444 h 3191026"/>
                    <a:gd name="connsiteX90" fmla="*/ 5179467 w 6046816"/>
                    <a:gd name="connsiteY90" fmla="*/ 20144 h 3191026"/>
                    <a:gd name="connsiteX91" fmla="*/ 5186916 w 6046816"/>
                    <a:gd name="connsiteY91" fmla="*/ 21163 h 3191026"/>
                    <a:gd name="connsiteX92" fmla="*/ 5201814 w 6046816"/>
                    <a:gd name="connsiteY92" fmla="*/ 23200 h 3191026"/>
                    <a:gd name="connsiteX93" fmla="*/ 5216712 w 6046816"/>
                    <a:gd name="connsiteY93" fmla="*/ 25301 h 3191026"/>
                    <a:gd name="connsiteX94" fmla="*/ 5224161 w 6046816"/>
                    <a:gd name="connsiteY94" fmla="*/ 26383 h 3191026"/>
                    <a:gd name="connsiteX95" fmla="*/ 5231546 w 6046816"/>
                    <a:gd name="connsiteY95" fmla="*/ 27720 h 3191026"/>
                    <a:gd name="connsiteX96" fmla="*/ 5290564 w 6046816"/>
                    <a:gd name="connsiteY96" fmla="*/ 39753 h 3191026"/>
                    <a:gd name="connsiteX97" fmla="*/ 5319787 w 6046816"/>
                    <a:gd name="connsiteY97" fmla="*/ 46947 h 3191026"/>
                    <a:gd name="connsiteX98" fmla="*/ 5348691 w 6046816"/>
                    <a:gd name="connsiteY98" fmla="*/ 55415 h 3191026"/>
                    <a:gd name="connsiteX99" fmla="*/ 5363143 w 6046816"/>
                    <a:gd name="connsiteY99" fmla="*/ 59680 h 3191026"/>
                    <a:gd name="connsiteX100" fmla="*/ 5377404 w 6046816"/>
                    <a:gd name="connsiteY100" fmla="*/ 64583 h 3191026"/>
                    <a:gd name="connsiteX101" fmla="*/ 5405800 w 6046816"/>
                    <a:gd name="connsiteY101" fmla="*/ 74515 h 3191026"/>
                    <a:gd name="connsiteX102" fmla="*/ 5409365 w 6046816"/>
                    <a:gd name="connsiteY102" fmla="*/ 75788 h 3191026"/>
                    <a:gd name="connsiteX103" fmla="*/ 5412866 w 6046816"/>
                    <a:gd name="connsiteY103" fmla="*/ 77189 h 3191026"/>
                    <a:gd name="connsiteX104" fmla="*/ 5419806 w 6046816"/>
                    <a:gd name="connsiteY104" fmla="*/ 79990 h 3191026"/>
                    <a:gd name="connsiteX105" fmla="*/ 5433749 w 6046816"/>
                    <a:gd name="connsiteY105" fmla="*/ 85656 h 3191026"/>
                    <a:gd name="connsiteX106" fmla="*/ 5447628 w 6046816"/>
                    <a:gd name="connsiteY106" fmla="*/ 91322 h 3191026"/>
                    <a:gd name="connsiteX107" fmla="*/ 5454567 w 6046816"/>
                    <a:gd name="connsiteY107" fmla="*/ 94187 h 3191026"/>
                    <a:gd name="connsiteX108" fmla="*/ 5461380 w 6046816"/>
                    <a:gd name="connsiteY108" fmla="*/ 97307 h 3191026"/>
                    <a:gd name="connsiteX109" fmla="*/ 5488565 w 6046816"/>
                    <a:gd name="connsiteY109" fmla="*/ 109976 h 3191026"/>
                    <a:gd name="connsiteX110" fmla="*/ 5495377 w 6046816"/>
                    <a:gd name="connsiteY110" fmla="*/ 113160 h 3191026"/>
                    <a:gd name="connsiteX111" fmla="*/ 5498751 w 6046816"/>
                    <a:gd name="connsiteY111" fmla="*/ 114751 h 3191026"/>
                    <a:gd name="connsiteX112" fmla="*/ 5502062 w 6046816"/>
                    <a:gd name="connsiteY112" fmla="*/ 116470 h 3191026"/>
                    <a:gd name="connsiteX113" fmla="*/ 5515304 w 6046816"/>
                    <a:gd name="connsiteY113" fmla="*/ 123474 h 3191026"/>
                    <a:gd name="connsiteX114" fmla="*/ 5541726 w 6046816"/>
                    <a:gd name="connsiteY114" fmla="*/ 137544 h 3191026"/>
                    <a:gd name="connsiteX115" fmla="*/ 5567510 w 6046816"/>
                    <a:gd name="connsiteY115" fmla="*/ 152824 h 3191026"/>
                    <a:gd name="connsiteX116" fmla="*/ 5617934 w 6046816"/>
                    <a:gd name="connsiteY116" fmla="*/ 185293 h 3191026"/>
                    <a:gd name="connsiteX117" fmla="*/ 5624173 w 6046816"/>
                    <a:gd name="connsiteY117" fmla="*/ 189495 h 3191026"/>
                    <a:gd name="connsiteX118" fmla="*/ 5630221 w 6046816"/>
                    <a:gd name="connsiteY118" fmla="*/ 193888 h 3191026"/>
                    <a:gd name="connsiteX119" fmla="*/ 5642318 w 6046816"/>
                    <a:gd name="connsiteY119" fmla="*/ 202801 h 3191026"/>
                    <a:gd name="connsiteX120" fmla="*/ 5666320 w 6046816"/>
                    <a:gd name="connsiteY120" fmla="*/ 220882 h 3191026"/>
                    <a:gd name="connsiteX121" fmla="*/ 5689558 w 6046816"/>
                    <a:gd name="connsiteY121" fmla="*/ 239982 h 3191026"/>
                    <a:gd name="connsiteX122" fmla="*/ 5701145 w 6046816"/>
                    <a:gd name="connsiteY122" fmla="*/ 249595 h 3191026"/>
                    <a:gd name="connsiteX123" fmla="*/ 5712286 w 6046816"/>
                    <a:gd name="connsiteY123" fmla="*/ 259719 h 3191026"/>
                    <a:gd name="connsiteX124" fmla="*/ 5734506 w 6046816"/>
                    <a:gd name="connsiteY124" fmla="*/ 280028 h 3191026"/>
                    <a:gd name="connsiteX125" fmla="*/ 5755834 w 6046816"/>
                    <a:gd name="connsiteY125" fmla="*/ 301292 h 3191026"/>
                    <a:gd name="connsiteX126" fmla="*/ 5796771 w 6046816"/>
                    <a:gd name="connsiteY126" fmla="*/ 345413 h 3191026"/>
                    <a:gd name="connsiteX127" fmla="*/ 5801737 w 6046816"/>
                    <a:gd name="connsiteY127" fmla="*/ 351015 h 3191026"/>
                    <a:gd name="connsiteX128" fmla="*/ 5806512 w 6046816"/>
                    <a:gd name="connsiteY128" fmla="*/ 356809 h 3191026"/>
                    <a:gd name="connsiteX129" fmla="*/ 5815998 w 6046816"/>
                    <a:gd name="connsiteY129" fmla="*/ 368460 h 3191026"/>
                    <a:gd name="connsiteX130" fmla="*/ 5825484 w 6046816"/>
                    <a:gd name="connsiteY130" fmla="*/ 380174 h 3191026"/>
                    <a:gd name="connsiteX131" fmla="*/ 5834716 w 6046816"/>
                    <a:gd name="connsiteY131" fmla="*/ 392016 h 3191026"/>
                    <a:gd name="connsiteX132" fmla="*/ 5869605 w 6046816"/>
                    <a:gd name="connsiteY132" fmla="*/ 441039 h 3191026"/>
                    <a:gd name="connsiteX133" fmla="*/ 5886031 w 6046816"/>
                    <a:gd name="connsiteY133" fmla="*/ 466250 h 3191026"/>
                    <a:gd name="connsiteX134" fmla="*/ 5901438 w 6046816"/>
                    <a:gd name="connsiteY134" fmla="*/ 492099 h 3191026"/>
                    <a:gd name="connsiteX135" fmla="*/ 5909014 w 6046816"/>
                    <a:gd name="connsiteY135" fmla="*/ 505086 h 3191026"/>
                    <a:gd name="connsiteX136" fmla="*/ 5916081 w 6046816"/>
                    <a:gd name="connsiteY136" fmla="*/ 518329 h 3191026"/>
                    <a:gd name="connsiteX137" fmla="*/ 5930087 w 6046816"/>
                    <a:gd name="connsiteY137" fmla="*/ 544878 h 3191026"/>
                    <a:gd name="connsiteX138" fmla="*/ 5942948 w 6046816"/>
                    <a:gd name="connsiteY138" fmla="*/ 572063 h 3191026"/>
                    <a:gd name="connsiteX139" fmla="*/ 5949314 w 6046816"/>
                    <a:gd name="connsiteY139" fmla="*/ 585687 h 3191026"/>
                    <a:gd name="connsiteX140" fmla="*/ 5955108 w 6046816"/>
                    <a:gd name="connsiteY140" fmla="*/ 599503 h 3191026"/>
                    <a:gd name="connsiteX141" fmla="*/ 5966568 w 6046816"/>
                    <a:gd name="connsiteY141" fmla="*/ 627261 h 3191026"/>
                    <a:gd name="connsiteX142" fmla="*/ 5976818 w 6046816"/>
                    <a:gd name="connsiteY142" fmla="*/ 655465 h 3191026"/>
                    <a:gd name="connsiteX143" fmla="*/ 6027941 w 6046816"/>
                    <a:gd name="connsiteY143" fmla="*/ 889564 h 3191026"/>
                    <a:gd name="connsiteX144" fmla="*/ 6028705 w 6046816"/>
                    <a:gd name="connsiteY144" fmla="*/ 897013 h 3191026"/>
                    <a:gd name="connsiteX145" fmla="*/ 6029215 w 6046816"/>
                    <a:gd name="connsiteY145" fmla="*/ 904526 h 3191026"/>
                    <a:gd name="connsiteX146" fmla="*/ 6030106 w 6046816"/>
                    <a:gd name="connsiteY146" fmla="*/ 919551 h 3191026"/>
                    <a:gd name="connsiteX147" fmla="*/ 6030934 w 6046816"/>
                    <a:gd name="connsiteY147" fmla="*/ 934576 h 3191026"/>
                    <a:gd name="connsiteX148" fmla="*/ 6031507 w 6046816"/>
                    <a:gd name="connsiteY148" fmla="*/ 949601 h 3191026"/>
                    <a:gd name="connsiteX149" fmla="*/ 6031189 w 6046816"/>
                    <a:gd name="connsiteY149" fmla="*/ 1009765 h 3191026"/>
                    <a:gd name="connsiteX150" fmla="*/ 6029851 w 6046816"/>
                    <a:gd name="connsiteY150" fmla="*/ 1039816 h 3191026"/>
                    <a:gd name="connsiteX151" fmla="*/ 6027241 w 6046816"/>
                    <a:gd name="connsiteY151" fmla="*/ 1069802 h 3191026"/>
                    <a:gd name="connsiteX152" fmla="*/ 6025840 w 6046816"/>
                    <a:gd name="connsiteY152" fmla="*/ 1084764 h 3191026"/>
                    <a:gd name="connsiteX153" fmla="*/ 6023803 w 6046816"/>
                    <a:gd name="connsiteY153" fmla="*/ 1099661 h 3191026"/>
                    <a:gd name="connsiteX154" fmla="*/ 6019665 w 6046816"/>
                    <a:gd name="connsiteY154" fmla="*/ 1129457 h 3191026"/>
                    <a:gd name="connsiteX155" fmla="*/ 5951797 w 6046816"/>
                    <a:gd name="connsiteY155" fmla="*/ 1359800 h 3191026"/>
                    <a:gd name="connsiteX156" fmla="*/ 5939128 w 6046816"/>
                    <a:gd name="connsiteY156" fmla="*/ 1387049 h 3191026"/>
                    <a:gd name="connsiteX157" fmla="*/ 5932761 w 6046816"/>
                    <a:gd name="connsiteY157" fmla="*/ 1400610 h 3191026"/>
                    <a:gd name="connsiteX158" fmla="*/ 5925885 w 6046816"/>
                    <a:gd name="connsiteY158" fmla="*/ 1413916 h 3191026"/>
                    <a:gd name="connsiteX159" fmla="*/ 5911815 w 6046816"/>
                    <a:gd name="connsiteY159" fmla="*/ 1440401 h 3191026"/>
                    <a:gd name="connsiteX160" fmla="*/ 5908250 w 6046816"/>
                    <a:gd name="connsiteY160" fmla="*/ 1447022 h 3191026"/>
                    <a:gd name="connsiteX161" fmla="*/ 5905321 w 6046816"/>
                    <a:gd name="connsiteY161" fmla="*/ 1452243 h 3191026"/>
                    <a:gd name="connsiteX162" fmla="*/ 5899464 w 6046816"/>
                    <a:gd name="connsiteY162" fmla="*/ 1462684 h 3191026"/>
                    <a:gd name="connsiteX163" fmla="*/ 5852606 w 6046816"/>
                    <a:gd name="connsiteY163" fmla="*/ 1545959 h 3191026"/>
                    <a:gd name="connsiteX164" fmla="*/ 5477614 w 6046816"/>
                    <a:gd name="connsiteY164" fmla="*/ 2212285 h 3191026"/>
                    <a:gd name="connsiteX165" fmla="*/ 5290118 w 6046816"/>
                    <a:gd name="connsiteY165" fmla="*/ 2545448 h 3191026"/>
                    <a:gd name="connsiteX166" fmla="*/ 5284261 w 6046816"/>
                    <a:gd name="connsiteY166" fmla="*/ 2555889 h 3191026"/>
                    <a:gd name="connsiteX167" fmla="*/ 5277258 w 6046816"/>
                    <a:gd name="connsiteY167" fmla="*/ 2568050 h 3191026"/>
                    <a:gd name="connsiteX168" fmla="*/ 5262806 w 6046816"/>
                    <a:gd name="connsiteY168" fmla="*/ 2592497 h 3191026"/>
                    <a:gd name="connsiteX169" fmla="*/ 5232119 w 6046816"/>
                    <a:gd name="connsiteY169" fmla="*/ 2640501 h 3191026"/>
                    <a:gd name="connsiteX170" fmla="*/ 5164124 w 6046816"/>
                    <a:gd name="connsiteY170" fmla="*/ 2731989 h 3191026"/>
                    <a:gd name="connsiteX171" fmla="*/ 5003559 w 6046816"/>
                    <a:gd name="connsiteY171" fmla="*/ 2894018 h 3191026"/>
                    <a:gd name="connsiteX172" fmla="*/ 4607112 w 6046816"/>
                    <a:gd name="connsiteY172" fmla="*/ 3114620 h 3191026"/>
                    <a:gd name="connsiteX173" fmla="*/ 4157695 w 6046816"/>
                    <a:gd name="connsiteY173" fmla="*/ 3174912 h 3191026"/>
                    <a:gd name="connsiteX174" fmla="*/ 3717000 w 6046816"/>
                    <a:gd name="connsiteY174" fmla="*/ 3065853 h 3191026"/>
                    <a:gd name="connsiteX175" fmla="*/ 3520082 w 6046816"/>
                    <a:gd name="connsiteY175" fmla="*/ 2952209 h 3191026"/>
                    <a:gd name="connsiteX176" fmla="*/ 3347293 w 6046816"/>
                    <a:gd name="connsiteY176" fmla="*/ 2803486 h 3191026"/>
                    <a:gd name="connsiteX177" fmla="*/ 3099442 w 6046816"/>
                    <a:gd name="connsiteY177" fmla="*/ 2423337 h 3191026"/>
                    <a:gd name="connsiteX178" fmla="*/ 3007954 w 6046816"/>
                    <a:gd name="connsiteY178" fmla="*/ 1979332 h 3191026"/>
                    <a:gd name="connsiteX179" fmla="*/ 3025717 w 6046816"/>
                    <a:gd name="connsiteY179" fmla="*/ 1752045 h 3191026"/>
                    <a:gd name="connsiteX180" fmla="*/ 3085754 w 6046816"/>
                    <a:gd name="connsiteY180" fmla="*/ 1532016 h 3191026"/>
                    <a:gd name="connsiteX181" fmla="*/ 3131020 w 6046816"/>
                    <a:gd name="connsiteY181" fmla="*/ 1427413 h 3191026"/>
                    <a:gd name="connsiteX182" fmla="*/ 3143817 w 6046816"/>
                    <a:gd name="connsiteY182" fmla="*/ 1402010 h 3191026"/>
                    <a:gd name="connsiteX183" fmla="*/ 3150375 w 6046816"/>
                    <a:gd name="connsiteY183" fmla="*/ 1389404 h 3191026"/>
                    <a:gd name="connsiteX184" fmla="*/ 3157187 w 6046816"/>
                    <a:gd name="connsiteY184" fmla="*/ 1376926 h 3191026"/>
                    <a:gd name="connsiteX185" fmla="*/ 3163999 w 6046816"/>
                    <a:gd name="connsiteY185" fmla="*/ 1364447 h 3191026"/>
                    <a:gd name="connsiteX186" fmla="*/ 3169857 w 6046816"/>
                    <a:gd name="connsiteY186" fmla="*/ 1354006 h 3191026"/>
                    <a:gd name="connsiteX187" fmla="*/ 3181571 w 6046816"/>
                    <a:gd name="connsiteY187" fmla="*/ 1333188 h 3191026"/>
                    <a:gd name="connsiteX188" fmla="*/ 3275351 w 6046816"/>
                    <a:gd name="connsiteY188" fmla="*/ 1166638 h 3191026"/>
                    <a:gd name="connsiteX189" fmla="*/ 3369130 w 6046816"/>
                    <a:gd name="connsiteY189" fmla="*/ 1000088 h 3191026"/>
                    <a:gd name="connsiteX190" fmla="*/ 3415988 w 6046816"/>
                    <a:gd name="connsiteY190" fmla="*/ 916813 h 3191026"/>
                    <a:gd name="connsiteX191" fmla="*/ 3439417 w 6046816"/>
                    <a:gd name="connsiteY191" fmla="*/ 875176 h 3191026"/>
                    <a:gd name="connsiteX192" fmla="*/ 3451132 w 6046816"/>
                    <a:gd name="connsiteY192" fmla="*/ 854357 h 3191026"/>
                    <a:gd name="connsiteX193" fmla="*/ 3452596 w 6046816"/>
                    <a:gd name="connsiteY193" fmla="*/ 851747 h 3191026"/>
                    <a:gd name="connsiteX194" fmla="*/ 3453742 w 6046816"/>
                    <a:gd name="connsiteY194" fmla="*/ 849646 h 3191026"/>
                    <a:gd name="connsiteX195" fmla="*/ 3455525 w 6046816"/>
                    <a:gd name="connsiteY195" fmla="*/ 846399 h 3191026"/>
                    <a:gd name="connsiteX196" fmla="*/ 3459026 w 6046816"/>
                    <a:gd name="connsiteY196" fmla="*/ 839841 h 3191026"/>
                    <a:gd name="connsiteX197" fmla="*/ 3490987 w 6046816"/>
                    <a:gd name="connsiteY197" fmla="*/ 730591 h 3191026"/>
                    <a:gd name="connsiteX198" fmla="*/ 3478508 w 6046816"/>
                    <a:gd name="connsiteY198" fmla="*/ 618030 h 3191026"/>
                    <a:gd name="connsiteX199" fmla="*/ 3423756 w 6046816"/>
                    <a:gd name="connsiteY199" fmla="*/ 516546 h 3191026"/>
                    <a:gd name="connsiteX200" fmla="*/ 3336279 w 6046816"/>
                    <a:gd name="connsiteY200" fmla="*/ 443904 h 3191026"/>
                    <a:gd name="connsiteX201" fmla="*/ 3228238 w 6046816"/>
                    <a:gd name="connsiteY201" fmla="*/ 410606 h 3191026"/>
                    <a:gd name="connsiteX202" fmla="*/ 3220980 w 6046816"/>
                    <a:gd name="connsiteY202" fmla="*/ 409970 h 3191026"/>
                    <a:gd name="connsiteX203" fmla="*/ 3213658 w 6046816"/>
                    <a:gd name="connsiteY203" fmla="*/ 409460 h 3191026"/>
                    <a:gd name="connsiteX204" fmla="*/ 3206337 w 6046816"/>
                    <a:gd name="connsiteY204" fmla="*/ 409078 h 3191026"/>
                    <a:gd name="connsiteX205" fmla="*/ 3198888 w 6046816"/>
                    <a:gd name="connsiteY205" fmla="*/ 408951 h 3191026"/>
                    <a:gd name="connsiteX206" fmla="*/ 3195195 w 6046816"/>
                    <a:gd name="connsiteY206" fmla="*/ 408951 h 3191026"/>
                    <a:gd name="connsiteX207" fmla="*/ 3189275 w 6046816"/>
                    <a:gd name="connsiteY207" fmla="*/ 408887 h 3191026"/>
                    <a:gd name="connsiteX208" fmla="*/ 0 w 6046816"/>
                    <a:gd name="connsiteY208" fmla="*/ 408887 h 3191026"/>
                    <a:gd name="connsiteX209" fmla="*/ 0 w 6046816"/>
                    <a:gd name="connsiteY209" fmla="*/ 423149 h 3191026"/>
                    <a:gd name="connsiteX210" fmla="*/ 3195705 w 6046816"/>
                    <a:gd name="connsiteY210" fmla="*/ 423149 h 3191026"/>
                    <a:gd name="connsiteX211" fmla="*/ 3199270 w 6046816"/>
                    <a:gd name="connsiteY211" fmla="*/ 423212 h 3191026"/>
                    <a:gd name="connsiteX212" fmla="*/ 3206401 w 6046816"/>
                    <a:gd name="connsiteY212" fmla="*/ 423340 h 3191026"/>
                    <a:gd name="connsiteX213" fmla="*/ 3213404 w 6046816"/>
                    <a:gd name="connsiteY213" fmla="*/ 423721 h 3191026"/>
                    <a:gd name="connsiteX214" fmla="*/ 3220407 w 6046816"/>
                    <a:gd name="connsiteY214" fmla="*/ 424231 h 3191026"/>
                    <a:gd name="connsiteX215" fmla="*/ 3227347 w 6046816"/>
                    <a:gd name="connsiteY215" fmla="*/ 424804 h 3191026"/>
                    <a:gd name="connsiteX216" fmla="*/ 3330103 w 6046816"/>
                    <a:gd name="connsiteY216" fmla="*/ 456446 h 3191026"/>
                    <a:gd name="connsiteX217" fmla="*/ 3413314 w 6046816"/>
                    <a:gd name="connsiteY217" fmla="*/ 525587 h 3191026"/>
                    <a:gd name="connsiteX218" fmla="*/ 3465521 w 6046816"/>
                    <a:gd name="connsiteY218" fmla="*/ 622359 h 3191026"/>
                    <a:gd name="connsiteX219" fmla="*/ 3477426 w 6046816"/>
                    <a:gd name="connsiteY219" fmla="*/ 729381 h 3191026"/>
                    <a:gd name="connsiteX220" fmla="*/ 3446994 w 6046816"/>
                    <a:gd name="connsiteY220" fmla="*/ 833347 h 3191026"/>
                    <a:gd name="connsiteX221" fmla="*/ 3443619 w 6046816"/>
                    <a:gd name="connsiteY221" fmla="*/ 839587 h 3191026"/>
                    <a:gd name="connsiteX222" fmla="*/ 3441964 w 6046816"/>
                    <a:gd name="connsiteY222" fmla="*/ 842706 h 3191026"/>
                    <a:gd name="connsiteX223" fmla="*/ 3440882 w 6046816"/>
                    <a:gd name="connsiteY223" fmla="*/ 844743 h 3191026"/>
                    <a:gd name="connsiteX224" fmla="*/ 3439417 w 6046816"/>
                    <a:gd name="connsiteY224" fmla="*/ 847354 h 3191026"/>
                    <a:gd name="connsiteX225" fmla="*/ 3427703 w 6046816"/>
                    <a:gd name="connsiteY225" fmla="*/ 868172 h 3191026"/>
                    <a:gd name="connsiteX226" fmla="*/ 3404274 w 6046816"/>
                    <a:gd name="connsiteY226" fmla="*/ 909810 h 3191026"/>
                    <a:gd name="connsiteX227" fmla="*/ 3357416 w 6046816"/>
                    <a:gd name="connsiteY227" fmla="*/ 993085 h 3191026"/>
                    <a:gd name="connsiteX228" fmla="*/ 3263636 w 6046816"/>
                    <a:gd name="connsiteY228" fmla="*/ 1159634 h 3191026"/>
                    <a:gd name="connsiteX229" fmla="*/ 3169857 w 6046816"/>
                    <a:gd name="connsiteY229" fmla="*/ 1326184 h 3191026"/>
                    <a:gd name="connsiteX230" fmla="*/ 3158142 w 6046816"/>
                    <a:gd name="connsiteY230" fmla="*/ 1347003 h 3191026"/>
                    <a:gd name="connsiteX231" fmla="*/ 3152285 w 6046816"/>
                    <a:gd name="connsiteY231" fmla="*/ 1357444 h 3191026"/>
                    <a:gd name="connsiteX232" fmla="*/ 3145345 w 6046816"/>
                    <a:gd name="connsiteY232" fmla="*/ 1370050 h 3191026"/>
                    <a:gd name="connsiteX233" fmla="*/ 3138469 w 6046816"/>
                    <a:gd name="connsiteY233" fmla="*/ 1382656 h 3191026"/>
                    <a:gd name="connsiteX234" fmla="*/ 3131848 w 6046816"/>
                    <a:gd name="connsiteY234" fmla="*/ 1395453 h 3191026"/>
                    <a:gd name="connsiteX235" fmla="*/ 3118924 w 6046816"/>
                    <a:gd name="connsiteY235" fmla="*/ 1421174 h 3191026"/>
                    <a:gd name="connsiteX236" fmla="*/ 3073148 w 6046816"/>
                    <a:gd name="connsiteY236" fmla="*/ 1526986 h 3191026"/>
                    <a:gd name="connsiteX237" fmla="*/ 3012411 w 6046816"/>
                    <a:gd name="connsiteY237" fmla="*/ 1749625 h 3191026"/>
                    <a:gd name="connsiteX238" fmla="*/ 2994457 w 6046816"/>
                    <a:gd name="connsiteY238" fmla="*/ 1979587 h 3191026"/>
                    <a:gd name="connsiteX239" fmla="*/ 3086964 w 6046816"/>
                    <a:gd name="connsiteY239" fmla="*/ 2428813 h 3191026"/>
                    <a:gd name="connsiteX240" fmla="*/ 3337743 w 6046816"/>
                    <a:gd name="connsiteY240" fmla="*/ 2813481 h 3191026"/>
                    <a:gd name="connsiteX241" fmla="*/ 3512569 w 6046816"/>
                    <a:gd name="connsiteY241" fmla="*/ 2963924 h 3191026"/>
                    <a:gd name="connsiteX242" fmla="*/ 3711780 w 6046816"/>
                    <a:gd name="connsiteY242" fmla="*/ 3078904 h 3191026"/>
                    <a:gd name="connsiteX243" fmla="*/ 4157631 w 6046816"/>
                    <a:gd name="connsiteY243" fmla="*/ 3189237 h 3191026"/>
                    <a:gd name="connsiteX244" fmla="*/ 4612333 w 6046816"/>
                    <a:gd name="connsiteY244" fmla="*/ 3128245 h 3191026"/>
                    <a:gd name="connsiteX245" fmla="*/ 5013427 w 6046816"/>
                    <a:gd name="connsiteY245" fmla="*/ 2905096 h 3191026"/>
                    <a:gd name="connsiteX246" fmla="*/ 5175838 w 6046816"/>
                    <a:gd name="connsiteY246" fmla="*/ 2741157 h 3191026"/>
                    <a:gd name="connsiteX247" fmla="*/ 5244661 w 6046816"/>
                    <a:gd name="connsiteY247" fmla="*/ 2648587 h 3191026"/>
                    <a:gd name="connsiteX248" fmla="*/ 5275667 w 6046816"/>
                    <a:gd name="connsiteY248" fmla="*/ 2600073 h 3191026"/>
                    <a:gd name="connsiteX249" fmla="*/ 5290310 w 6046816"/>
                    <a:gd name="connsiteY249" fmla="*/ 2575307 h 3191026"/>
                    <a:gd name="connsiteX250" fmla="*/ 5297376 w 6046816"/>
                    <a:gd name="connsiteY250" fmla="*/ 2563020 h 3191026"/>
                    <a:gd name="connsiteX251" fmla="*/ 5303234 w 6046816"/>
                    <a:gd name="connsiteY251" fmla="*/ 2552579 h 3191026"/>
                    <a:gd name="connsiteX252" fmla="*/ 5490729 w 6046816"/>
                    <a:gd name="connsiteY252" fmla="*/ 2219416 h 3191026"/>
                    <a:gd name="connsiteX253" fmla="*/ 5865721 w 6046816"/>
                    <a:gd name="connsiteY253" fmla="*/ 1553089 h 3191026"/>
                    <a:gd name="connsiteX254" fmla="*/ 5912579 w 6046816"/>
                    <a:gd name="connsiteY254" fmla="*/ 1469814 h 3191026"/>
                    <a:gd name="connsiteX255" fmla="*/ 5918436 w 6046816"/>
                    <a:gd name="connsiteY255" fmla="*/ 1459373 h 3191026"/>
                    <a:gd name="connsiteX256" fmla="*/ 5921365 w 6046816"/>
                    <a:gd name="connsiteY256" fmla="*/ 1454153 h 3191026"/>
                    <a:gd name="connsiteX257" fmla="*/ 5924930 w 6046816"/>
                    <a:gd name="connsiteY257" fmla="*/ 1447468 h 3191026"/>
                    <a:gd name="connsiteX258" fmla="*/ 5939191 w 6046816"/>
                    <a:gd name="connsiteY258" fmla="*/ 1420601 h 3191026"/>
                    <a:gd name="connsiteX259" fmla="*/ 5946131 w 6046816"/>
                    <a:gd name="connsiteY259" fmla="*/ 1407103 h 3191026"/>
                    <a:gd name="connsiteX260" fmla="*/ 5952625 w 6046816"/>
                    <a:gd name="connsiteY260" fmla="*/ 1393352 h 3191026"/>
                    <a:gd name="connsiteX261" fmla="*/ 5965485 w 6046816"/>
                    <a:gd name="connsiteY261" fmla="*/ 1365721 h 3191026"/>
                    <a:gd name="connsiteX262" fmla="*/ 6034372 w 6046816"/>
                    <a:gd name="connsiteY262" fmla="*/ 1131940 h 3191026"/>
                    <a:gd name="connsiteX263" fmla="*/ 6038574 w 6046816"/>
                    <a:gd name="connsiteY263" fmla="*/ 1101699 h 3191026"/>
                    <a:gd name="connsiteX264" fmla="*/ 6040611 w 6046816"/>
                    <a:gd name="connsiteY264" fmla="*/ 1086546 h 3191026"/>
                    <a:gd name="connsiteX265" fmla="*/ 6042076 w 6046816"/>
                    <a:gd name="connsiteY265" fmla="*/ 1071330 h 3191026"/>
                    <a:gd name="connsiteX266" fmla="*/ 6044749 w 6046816"/>
                    <a:gd name="connsiteY266" fmla="*/ 1040898 h 3191026"/>
                    <a:gd name="connsiteX267" fmla="*/ 6046150 w 6046816"/>
                    <a:gd name="connsiteY267" fmla="*/ 1010402 h 3191026"/>
                    <a:gd name="connsiteX268" fmla="*/ 6046468 w 6046816"/>
                    <a:gd name="connsiteY268" fmla="*/ 949346 h 3191026"/>
                    <a:gd name="connsiteX269" fmla="*/ 6045895 w 6046816"/>
                    <a:gd name="connsiteY269" fmla="*/ 934130 h 3191026"/>
                    <a:gd name="connsiteX270" fmla="*/ 6045068 w 6046816"/>
                    <a:gd name="connsiteY270" fmla="*/ 918914 h 3191026"/>
                    <a:gd name="connsiteX271" fmla="*/ 6044176 w 6046816"/>
                    <a:gd name="connsiteY271" fmla="*/ 903698 h 3191026"/>
                    <a:gd name="connsiteX272" fmla="*/ 6043667 w 6046816"/>
                    <a:gd name="connsiteY272" fmla="*/ 896122 h 3191026"/>
                    <a:gd name="connsiteX273" fmla="*/ 6042903 w 6046816"/>
                    <a:gd name="connsiteY273" fmla="*/ 888546 h 3191026"/>
                    <a:gd name="connsiteX274" fmla="*/ 5991015 w 6046816"/>
                    <a:gd name="connsiteY274" fmla="*/ 651008 h 3191026"/>
                    <a:gd name="connsiteX275" fmla="*/ 5980574 w 6046816"/>
                    <a:gd name="connsiteY275" fmla="*/ 622359 h 3191026"/>
                    <a:gd name="connsiteX276" fmla="*/ 5968987 w 6046816"/>
                    <a:gd name="connsiteY276" fmla="*/ 594155 h 3191026"/>
                    <a:gd name="connsiteX277" fmla="*/ 5963066 w 6046816"/>
                    <a:gd name="connsiteY277" fmla="*/ 580085 h 3191026"/>
                    <a:gd name="connsiteX278" fmla="*/ 5956636 w 6046816"/>
                    <a:gd name="connsiteY278" fmla="*/ 566269 h 3191026"/>
                    <a:gd name="connsiteX279" fmla="*/ 5943584 w 6046816"/>
                    <a:gd name="connsiteY279" fmla="*/ 538702 h 3191026"/>
                    <a:gd name="connsiteX280" fmla="*/ 5929323 w 6046816"/>
                    <a:gd name="connsiteY280" fmla="*/ 511708 h 3191026"/>
                    <a:gd name="connsiteX281" fmla="*/ 5922129 w 6046816"/>
                    <a:gd name="connsiteY281" fmla="*/ 498274 h 3191026"/>
                    <a:gd name="connsiteX282" fmla="*/ 5914425 w 6046816"/>
                    <a:gd name="connsiteY282" fmla="*/ 485095 h 3191026"/>
                    <a:gd name="connsiteX283" fmla="*/ 5898827 w 6046816"/>
                    <a:gd name="connsiteY283" fmla="*/ 458865 h 3191026"/>
                    <a:gd name="connsiteX284" fmla="*/ 5882147 w 6046816"/>
                    <a:gd name="connsiteY284" fmla="*/ 433335 h 3191026"/>
                    <a:gd name="connsiteX285" fmla="*/ 5846749 w 6046816"/>
                    <a:gd name="connsiteY285" fmla="*/ 383548 h 3191026"/>
                    <a:gd name="connsiteX286" fmla="*/ 5837390 w 6046816"/>
                    <a:gd name="connsiteY286" fmla="*/ 371516 h 3191026"/>
                    <a:gd name="connsiteX287" fmla="*/ 5827776 w 6046816"/>
                    <a:gd name="connsiteY287" fmla="*/ 359674 h 3191026"/>
                    <a:gd name="connsiteX288" fmla="*/ 5818099 w 6046816"/>
                    <a:gd name="connsiteY288" fmla="*/ 347832 h 3191026"/>
                    <a:gd name="connsiteX289" fmla="*/ 5813261 w 6046816"/>
                    <a:gd name="connsiteY289" fmla="*/ 341911 h 3191026"/>
                    <a:gd name="connsiteX290" fmla="*/ 5808167 w 6046816"/>
                    <a:gd name="connsiteY290" fmla="*/ 336181 h 3191026"/>
                    <a:gd name="connsiteX291" fmla="*/ 5766593 w 6046816"/>
                    <a:gd name="connsiteY291" fmla="*/ 291360 h 3191026"/>
                    <a:gd name="connsiteX292" fmla="*/ 5744947 w 6046816"/>
                    <a:gd name="connsiteY292" fmla="*/ 269778 h 3191026"/>
                    <a:gd name="connsiteX293" fmla="*/ 5722409 w 6046816"/>
                    <a:gd name="connsiteY293" fmla="*/ 249150 h 3191026"/>
                    <a:gd name="connsiteX294" fmla="*/ 5711077 w 6046816"/>
                    <a:gd name="connsiteY294" fmla="*/ 238900 h 3191026"/>
                    <a:gd name="connsiteX295" fmla="*/ 5699362 w 6046816"/>
                    <a:gd name="connsiteY295" fmla="*/ 229159 h 3191026"/>
                    <a:gd name="connsiteX296" fmla="*/ 5675742 w 6046816"/>
                    <a:gd name="connsiteY296" fmla="*/ 209741 h 3191026"/>
                    <a:gd name="connsiteX297" fmla="*/ 5651358 w 6046816"/>
                    <a:gd name="connsiteY297" fmla="*/ 191405 h 3191026"/>
                    <a:gd name="connsiteX298" fmla="*/ 5639071 w 6046816"/>
                    <a:gd name="connsiteY298" fmla="*/ 182364 h 3191026"/>
                    <a:gd name="connsiteX299" fmla="*/ 5632895 w 6046816"/>
                    <a:gd name="connsiteY299" fmla="*/ 177908 h 3191026"/>
                    <a:gd name="connsiteX300" fmla="*/ 5626592 w 6046816"/>
                    <a:gd name="connsiteY300" fmla="*/ 173642 h 3191026"/>
                    <a:gd name="connsiteX301" fmla="*/ 5575405 w 6046816"/>
                    <a:gd name="connsiteY301" fmla="*/ 140663 h 3191026"/>
                    <a:gd name="connsiteX302" fmla="*/ 5549238 w 6046816"/>
                    <a:gd name="connsiteY302" fmla="*/ 125193 h 3191026"/>
                    <a:gd name="connsiteX303" fmla="*/ 5522435 w 6046816"/>
                    <a:gd name="connsiteY303" fmla="*/ 110931 h 3191026"/>
                    <a:gd name="connsiteX304" fmla="*/ 5509002 w 6046816"/>
                    <a:gd name="connsiteY304" fmla="*/ 103865 h 3191026"/>
                    <a:gd name="connsiteX305" fmla="*/ 5505627 w 6046816"/>
                    <a:gd name="connsiteY305" fmla="*/ 102082 h 3191026"/>
                    <a:gd name="connsiteX306" fmla="*/ 5502189 w 6046816"/>
                    <a:gd name="connsiteY306" fmla="*/ 100427 h 3191026"/>
                    <a:gd name="connsiteX307" fmla="*/ 5495314 w 6046816"/>
                    <a:gd name="connsiteY307" fmla="*/ 97180 h 3191026"/>
                    <a:gd name="connsiteX308" fmla="*/ 5467682 w 6046816"/>
                    <a:gd name="connsiteY308" fmla="*/ 84319 h 3191026"/>
                    <a:gd name="connsiteX309" fmla="*/ 5460743 w 6046816"/>
                    <a:gd name="connsiteY309" fmla="*/ 81136 h 3191026"/>
                    <a:gd name="connsiteX310" fmla="*/ 5453676 w 6046816"/>
                    <a:gd name="connsiteY310" fmla="*/ 78207 h 3191026"/>
                    <a:gd name="connsiteX311" fmla="*/ 5439542 w 6046816"/>
                    <a:gd name="connsiteY311" fmla="*/ 72414 h 3191026"/>
                    <a:gd name="connsiteX312" fmla="*/ 5425408 w 6046816"/>
                    <a:gd name="connsiteY312" fmla="*/ 66684 h 3191026"/>
                    <a:gd name="connsiteX313" fmla="*/ 5418341 w 6046816"/>
                    <a:gd name="connsiteY313" fmla="*/ 63819 h 3191026"/>
                    <a:gd name="connsiteX314" fmla="*/ 5414776 w 6046816"/>
                    <a:gd name="connsiteY314" fmla="*/ 62418 h 3191026"/>
                    <a:gd name="connsiteX315" fmla="*/ 5411147 w 6046816"/>
                    <a:gd name="connsiteY315" fmla="*/ 61145 h 3191026"/>
                    <a:gd name="connsiteX316" fmla="*/ 5382307 w 6046816"/>
                    <a:gd name="connsiteY316" fmla="*/ 51022 h 3191026"/>
                    <a:gd name="connsiteX317" fmla="*/ 5367855 w 6046816"/>
                    <a:gd name="connsiteY317" fmla="*/ 46056 h 3191026"/>
                    <a:gd name="connsiteX318" fmla="*/ 5353212 w 6046816"/>
                    <a:gd name="connsiteY318" fmla="*/ 41727 h 3191026"/>
                    <a:gd name="connsiteX319" fmla="*/ 5323861 w 6046816"/>
                    <a:gd name="connsiteY319" fmla="*/ 33132 h 3191026"/>
                    <a:gd name="connsiteX320" fmla="*/ 5294193 w 6046816"/>
                    <a:gd name="connsiteY320" fmla="*/ 25874 h 3191026"/>
                    <a:gd name="connsiteX321" fmla="*/ 5234347 w 6046816"/>
                    <a:gd name="connsiteY321" fmla="*/ 13650 h 3191026"/>
                    <a:gd name="connsiteX322" fmla="*/ 5226835 w 6046816"/>
                    <a:gd name="connsiteY322" fmla="*/ 12313 h 3191026"/>
                    <a:gd name="connsiteX323" fmla="*/ 5219258 w 6046816"/>
                    <a:gd name="connsiteY323" fmla="*/ 11231 h 3191026"/>
                    <a:gd name="connsiteX324" fmla="*/ 5204106 w 6046816"/>
                    <a:gd name="connsiteY324" fmla="*/ 9130 h 3191026"/>
                    <a:gd name="connsiteX325" fmla="*/ 5188954 w 6046816"/>
                    <a:gd name="connsiteY325" fmla="*/ 7093 h 3191026"/>
                    <a:gd name="connsiteX326" fmla="*/ 5181378 w 6046816"/>
                    <a:gd name="connsiteY326" fmla="*/ 6074 h 3191026"/>
                    <a:gd name="connsiteX327" fmla="*/ 5173801 w 6046816"/>
                    <a:gd name="connsiteY327" fmla="*/ 5374 h 3191026"/>
                    <a:gd name="connsiteX328" fmla="*/ 5112873 w 6046816"/>
                    <a:gd name="connsiteY328" fmla="*/ 981 h 3191026"/>
                    <a:gd name="connsiteX329" fmla="*/ 5097593 w 6046816"/>
                    <a:gd name="connsiteY329" fmla="*/ 408 h 3191026"/>
                    <a:gd name="connsiteX330" fmla="*/ 5082314 w 6046816"/>
                    <a:gd name="connsiteY330" fmla="*/ 26 h 3191026"/>
                    <a:gd name="connsiteX331" fmla="*/ 5051817 w 6046816"/>
                    <a:gd name="connsiteY331" fmla="*/ 280 h 3191026"/>
                    <a:gd name="connsiteX332" fmla="*/ 5036538 w 6046816"/>
                    <a:gd name="connsiteY332" fmla="*/ 599 h 3191026"/>
                    <a:gd name="connsiteX333" fmla="*/ 5021322 w 6046816"/>
                    <a:gd name="connsiteY333" fmla="*/ 1426 h 3191026"/>
                    <a:gd name="connsiteX334" fmla="*/ 4990889 w 6046816"/>
                    <a:gd name="connsiteY334" fmla="*/ 3273 h 3191026"/>
                    <a:gd name="connsiteX335" fmla="*/ 4960584 w 6046816"/>
                    <a:gd name="connsiteY335" fmla="*/ 6456 h 3191026"/>
                    <a:gd name="connsiteX336" fmla="*/ 4945432 w 6046816"/>
                    <a:gd name="connsiteY336" fmla="*/ 8111 h 3191026"/>
                    <a:gd name="connsiteX337" fmla="*/ 4930343 w 6046816"/>
                    <a:gd name="connsiteY337" fmla="*/ 10403 h 3191026"/>
                    <a:gd name="connsiteX338" fmla="*/ 4900229 w 6046816"/>
                    <a:gd name="connsiteY338" fmla="*/ 15114 h 3191026"/>
                    <a:gd name="connsiteX339" fmla="*/ 4870370 w 6046816"/>
                    <a:gd name="connsiteY339" fmla="*/ 21099 h 3191026"/>
                    <a:gd name="connsiteX340" fmla="*/ 4855472 w 6046816"/>
                    <a:gd name="connsiteY340" fmla="*/ 24219 h 3191026"/>
                    <a:gd name="connsiteX341" fmla="*/ 4840702 w 6046816"/>
                    <a:gd name="connsiteY341" fmla="*/ 27848 h 3191026"/>
                    <a:gd name="connsiteX342" fmla="*/ 4811161 w 6046816"/>
                    <a:gd name="connsiteY342" fmla="*/ 35360 h 3191026"/>
                    <a:gd name="connsiteX343" fmla="*/ 4696053 w 6046816"/>
                    <a:gd name="connsiteY343" fmla="*/ 75215 h 3191026"/>
                    <a:gd name="connsiteX344" fmla="*/ 4681983 w 6046816"/>
                    <a:gd name="connsiteY344" fmla="*/ 81072 h 3191026"/>
                    <a:gd name="connsiteX345" fmla="*/ 4674980 w 6046816"/>
                    <a:gd name="connsiteY345" fmla="*/ 84064 h 3191026"/>
                    <a:gd name="connsiteX346" fmla="*/ 4668040 w 6046816"/>
                    <a:gd name="connsiteY346" fmla="*/ 87311 h 3191026"/>
                    <a:gd name="connsiteX347" fmla="*/ 4640473 w 6046816"/>
                    <a:gd name="connsiteY347" fmla="*/ 100299 h 3191026"/>
                    <a:gd name="connsiteX348" fmla="*/ 4633597 w 6046816"/>
                    <a:gd name="connsiteY348" fmla="*/ 103610 h 3191026"/>
                    <a:gd name="connsiteX349" fmla="*/ 4626848 w 6046816"/>
                    <a:gd name="connsiteY349" fmla="*/ 107175 h 3191026"/>
                    <a:gd name="connsiteX350" fmla="*/ 4613351 w 6046816"/>
                    <a:gd name="connsiteY350" fmla="*/ 114306 h 3191026"/>
                    <a:gd name="connsiteX351" fmla="*/ 4599918 w 6046816"/>
                    <a:gd name="connsiteY351" fmla="*/ 121500 h 3191026"/>
                    <a:gd name="connsiteX352" fmla="*/ 4593169 w 6046816"/>
                    <a:gd name="connsiteY352" fmla="*/ 125129 h 3191026"/>
                    <a:gd name="connsiteX353" fmla="*/ 4586548 w 6046816"/>
                    <a:gd name="connsiteY353" fmla="*/ 128949 h 3191026"/>
                    <a:gd name="connsiteX354" fmla="*/ 4534597 w 6046816"/>
                    <a:gd name="connsiteY354" fmla="*/ 160973 h 3191026"/>
                    <a:gd name="connsiteX355" fmla="*/ 4521863 w 6046816"/>
                    <a:gd name="connsiteY355" fmla="*/ 169440 h 3191026"/>
                    <a:gd name="connsiteX356" fmla="*/ 4515497 w 6046816"/>
                    <a:gd name="connsiteY356" fmla="*/ 173706 h 3191026"/>
                    <a:gd name="connsiteX357" fmla="*/ 4512314 w 6046816"/>
                    <a:gd name="connsiteY357" fmla="*/ 175807 h 3191026"/>
                    <a:gd name="connsiteX358" fmla="*/ 4509194 w 6046816"/>
                    <a:gd name="connsiteY358" fmla="*/ 178035 h 3191026"/>
                    <a:gd name="connsiteX359" fmla="*/ 4484555 w 6046816"/>
                    <a:gd name="connsiteY359" fmla="*/ 196116 h 3191026"/>
                    <a:gd name="connsiteX360" fmla="*/ 4472331 w 6046816"/>
                    <a:gd name="connsiteY360" fmla="*/ 205284 h 3191026"/>
                    <a:gd name="connsiteX361" fmla="*/ 4460426 w 6046816"/>
                    <a:gd name="connsiteY361" fmla="*/ 214898 h 3191026"/>
                    <a:gd name="connsiteX362" fmla="*/ 4436742 w 6046816"/>
                    <a:gd name="connsiteY362" fmla="*/ 234252 h 3191026"/>
                    <a:gd name="connsiteX363" fmla="*/ 4413950 w 6046816"/>
                    <a:gd name="connsiteY363" fmla="*/ 254625 h 3191026"/>
                    <a:gd name="connsiteX364" fmla="*/ 4402618 w 6046816"/>
                    <a:gd name="connsiteY364" fmla="*/ 264875 h 3191026"/>
                    <a:gd name="connsiteX365" fmla="*/ 4391667 w 6046816"/>
                    <a:gd name="connsiteY365" fmla="*/ 275508 h 3191026"/>
                    <a:gd name="connsiteX366" fmla="*/ 4370021 w 6046816"/>
                    <a:gd name="connsiteY366" fmla="*/ 297027 h 3191026"/>
                    <a:gd name="connsiteX367" fmla="*/ 4359579 w 6046816"/>
                    <a:gd name="connsiteY367" fmla="*/ 308168 h 3191026"/>
                    <a:gd name="connsiteX368" fmla="*/ 4349266 w 6046816"/>
                    <a:gd name="connsiteY368" fmla="*/ 319437 h 3191026"/>
                    <a:gd name="connsiteX369" fmla="*/ 4339015 w 6046816"/>
                    <a:gd name="connsiteY369" fmla="*/ 330769 h 3191026"/>
                    <a:gd name="connsiteX370" fmla="*/ 4333922 w 6046816"/>
                    <a:gd name="connsiteY370" fmla="*/ 336436 h 3191026"/>
                    <a:gd name="connsiteX371" fmla="*/ 4329020 w 6046816"/>
                    <a:gd name="connsiteY371" fmla="*/ 342293 h 3191026"/>
                    <a:gd name="connsiteX372" fmla="*/ 4309601 w 6046816"/>
                    <a:gd name="connsiteY372" fmla="*/ 365849 h 3191026"/>
                    <a:gd name="connsiteX373" fmla="*/ 4291011 w 6046816"/>
                    <a:gd name="connsiteY373" fmla="*/ 390042 h 3191026"/>
                    <a:gd name="connsiteX374" fmla="*/ 4272930 w 6046816"/>
                    <a:gd name="connsiteY374" fmla="*/ 414617 h 3191026"/>
                    <a:gd name="connsiteX375" fmla="*/ 4255995 w 6046816"/>
                    <a:gd name="connsiteY375" fmla="*/ 439956 h 3191026"/>
                    <a:gd name="connsiteX376" fmla="*/ 4247591 w 6046816"/>
                    <a:gd name="connsiteY376" fmla="*/ 452626 h 3191026"/>
                    <a:gd name="connsiteX377" fmla="*/ 4239697 w 6046816"/>
                    <a:gd name="connsiteY377" fmla="*/ 465614 h 3191026"/>
                    <a:gd name="connsiteX378" fmla="*/ 4224162 w 6046816"/>
                    <a:gd name="connsiteY378" fmla="*/ 491717 h 3191026"/>
                    <a:gd name="connsiteX379" fmla="*/ 4220342 w 6046816"/>
                    <a:gd name="connsiteY379" fmla="*/ 498274 h 3191026"/>
                    <a:gd name="connsiteX380" fmla="*/ 4216713 w 6046816"/>
                    <a:gd name="connsiteY380" fmla="*/ 504959 h 3191026"/>
                    <a:gd name="connsiteX381" fmla="*/ 4209519 w 6046816"/>
                    <a:gd name="connsiteY381" fmla="*/ 518392 h 3191026"/>
                    <a:gd name="connsiteX382" fmla="*/ 4202389 w 6046816"/>
                    <a:gd name="connsiteY382" fmla="*/ 531826 h 3191026"/>
                    <a:gd name="connsiteX383" fmla="*/ 4198887 w 6046816"/>
                    <a:gd name="connsiteY383" fmla="*/ 538575 h 3191026"/>
                    <a:gd name="connsiteX384" fmla="*/ 4195576 w 6046816"/>
                    <a:gd name="connsiteY384" fmla="*/ 545450 h 3191026"/>
                    <a:gd name="connsiteX385" fmla="*/ 4182525 w 6046816"/>
                    <a:gd name="connsiteY385" fmla="*/ 572954 h 3191026"/>
                    <a:gd name="connsiteX386" fmla="*/ 4176349 w 6046816"/>
                    <a:gd name="connsiteY386" fmla="*/ 586897 h 3191026"/>
                    <a:gd name="connsiteX387" fmla="*/ 4170428 w 6046816"/>
                    <a:gd name="connsiteY387" fmla="*/ 600967 h 3191026"/>
                    <a:gd name="connsiteX388" fmla="*/ 4159096 w 6046816"/>
                    <a:gd name="connsiteY388" fmla="*/ 629298 h 3191026"/>
                    <a:gd name="connsiteX389" fmla="*/ 4148591 w 6046816"/>
                    <a:gd name="connsiteY389" fmla="*/ 657948 h 3191026"/>
                    <a:gd name="connsiteX390" fmla="*/ 4139168 w 6046816"/>
                    <a:gd name="connsiteY390" fmla="*/ 686980 h 3191026"/>
                    <a:gd name="connsiteX391" fmla="*/ 4134584 w 6046816"/>
                    <a:gd name="connsiteY391" fmla="*/ 701559 h 3191026"/>
                    <a:gd name="connsiteX392" fmla="*/ 4130510 w 6046816"/>
                    <a:gd name="connsiteY392" fmla="*/ 716266 h 3191026"/>
                    <a:gd name="connsiteX393" fmla="*/ 4122679 w 6046816"/>
                    <a:gd name="connsiteY393" fmla="*/ 745807 h 3191026"/>
                    <a:gd name="connsiteX394" fmla="*/ 4116058 w 6046816"/>
                    <a:gd name="connsiteY394" fmla="*/ 775666 h 3191026"/>
                    <a:gd name="connsiteX395" fmla="*/ 4112938 w 6046816"/>
                    <a:gd name="connsiteY395" fmla="*/ 790628 h 3191026"/>
                    <a:gd name="connsiteX396" fmla="*/ 4110264 w 6046816"/>
                    <a:gd name="connsiteY396" fmla="*/ 805653 h 3191026"/>
                    <a:gd name="connsiteX397" fmla="*/ 4107654 w 6046816"/>
                    <a:gd name="connsiteY397" fmla="*/ 820742 h 3191026"/>
                    <a:gd name="connsiteX398" fmla="*/ 4105298 w 6046816"/>
                    <a:gd name="connsiteY398" fmla="*/ 835830 h 3191026"/>
                    <a:gd name="connsiteX399" fmla="*/ 4101415 w 6046816"/>
                    <a:gd name="connsiteY399" fmla="*/ 866135 h 3191026"/>
                    <a:gd name="connsiteX400" fmla="*/ 4100523 w 6046816"/>
                    <a:gd name="connsiteY400" fmla="*/ 873711 h 3191026"/>
                    <a:gd name="connsiteX401" fmla="*/ 4099886 w 6046816"/>
                    <a:gd name="connsiteY401" fmla="*/ 881288 h 3191026"/>
                    <a:gd name="connsiteX402" fmla="*/ 4098613 w 6046816"/>
                    <a:gd name="connsiteY402" fmla="*/ 896504 h 3191026"/>
                    <a:gd name="connsiteX403" fmla="*/ 4096576 w 6046816"/>
                    <a:gd name="connsiteY403" fmla="*/ 927000 h 3191026"/>
                    <a:gd name="connsiteX404" fmla="*/ 4095430 w 6046816"/>
                    <a:gd name="connsiteY404" fmla="*/ 957496 h 3191026"/>
                    <a:gd name="connsiteX405" fmla="*/ 4095430 w 6046816"/>
                    <a:gd name="connsiteY405" fmla="*/ 987992 h 3191026"/>
                    <a:gd name="connsiteX406" fmla="*/ 4095621 w 6046816"/>
                    <a:gd name="connsiteY406" fmla="*/ 1003271 h 3191026"/>
                    <a:gd name="connsiteX407" fmla="*/ 4096321 w 6046816"/>
                    <a:gd name="connsiteY407" fmla="*/ 1018487 h 3191026"/>
                    <a:gd name="connsiteX408" fmla="*/ 4097085 w 6046816"/>
                    <a:gd name="connsiteY408" fmla="*/ 1033704 h 3191026"/>
                    <a:gd name="connsiteX409" fmla="*/ 4098040 w 6046816"/>
                    <a:gd name="connsiteY409" fmla="*/ 1048920 h 3191026"/>
                    <a:gd name="connsiteX410" fmla="*/ 4100841 w 6046816"/>
                    <a:gd name="connsiteY410" fmla="*/ 1079288 h 3191026"/>
                    <a:gd name="connsiteX411" fmla="*/ 4101605 w 6046816"/>
                    <a:gd name="connsiteY411" fmla="*/ 1086865 h 3191026"/>
                    <a:gd name="connsiteX412" fmla="*/ 4102624 w 6046816"/>
                    <a:gd name="connsiteY412" fmla="*/ 1094441 h 3191026"/>
                    <a:gd name="connsiteX413" fmla="*/ 4104661 w 6046816"/>
                    <a:gd name="connsiteY413" fmla="*/ 1109530 h 3191026"/>
                    <a:gd name="connsiteX414" fmla="*/ 4106762 w 6046816"/>
                    <a:gd name="connsiteY414" fmla="*/ 1124618 h 3191026"/>
                    <a:gd name="connsiteX415" fmla="*/ 4109309 w 6046816"/>
                    <a:gd name="connsiteY415" fmla="*/ 1139644 h 3191026"/>
                    <a:gd name="connsiteX416" fmla="*/ 4114784 w 6046816"/>
                    <a:gd name="connsiteY416" fmla="*/ 1169630 h 3191026"/>
                    <a:gd name="connsiteX417" fmla="*/ 4128791 w 6046816"/>
                    <a:gd name="connsiteY417" fmla="*/ 1166765 h 3191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</a:cxnLst>
                  <a:rect l="l" t="t" r="r" b="b"/>
                  <a:pathLst>
                    <a:path w="6046816" h="3191026">
                      <a:moveTo>
                        <a:pt x="4128854" y="1166702"/>
                      </a:moveTo>
                      <a:lnTo>
                        <a:pt x="4123506" y="1137160"/>
                      </a:lnTo>
                      <a:cubicBezTo>
                        <a:pt x="4122679" y="1132195"/>
                        <a:pt x="4121660" y="1127292"/>
                        <a:pt x="4121023" y="1122326"/>
                      </a:cubicBezTo>
                      <a:lnTo>
                        <a:pt x="4118986" y="1107429"/>
                      </a:lnTo>
                      <a:lnTo>
                        <a:pt x="4116949" y="1092531"/>
                      </a:lnTo>
                      <a:lnTo>
                        <a:pt x="4115930" y="1085082"/>
                      </a:lnTo>
                      <a:cubicBezTo>
                        <a:pt x="4115612" y="1082599"/>
                        <a:pt x="4115421" y="1080116"/>
                        <a:pt x="4115166" y="1077633"/>
                      </a:cubicBezTo>
                      <a:lnTo>
                        <a:pt x="4112429" y="1047710"/>
                      </a:lnTo>
                      <a:cubicBezTo>
                        <a:pt x="4111919" y="1042744"/>
                        <a:pt x="4111728" y="1037714"/>
                        <a:pt x="4111473" y="1032685"/>
                      </a:cubicBezTo>
                      <a:lnTo>
                        <a:pt x="4110709" y="1017660"/>
                      </a:lnTo>
                      <a:lnTo>
                        <a:pt x="4110009" y="1002635"/>
                      </a:lnTo>
                      <a:cubicBezTo>
                        <a:pt x="4109818" y="997605"/>
                        <a:pt x="4109882" y="992639"/>
                        <a:pt x="4109818" y="987610"/>
                      </a:cubicBezTo>
                      <a:cubicBezTo>
                        <a:pt x="4109818" y="977614"/>
                        <a:pt x="4109691" y="967555"/>
                        <a:pt x="4109755" y="957559"/>
                      </a:cubicBezTo>
                      <a:lnTo>
                        <a:pt x="4110901" y="927509"/>
                      </a:lnTo>
                      <a:cubicBezTo>
                        <a:pt x="4111155" y="917513"/>
                        <a:pt x="4112047" y="907518"/>
                        <a:pt x="4112874" y="897459"/>
                      </a:cubicBezTo>
                      <a:lnTo>
                        <a:pt x="4114148" y="882434"/>
                      </a:lnTo>
                      <a:lnTo>
                        <a:pt x="4114784" y="874921"/>
                      </a:lnTo>
                      <a:cubicBezTo>
                        <a:pt x="4115039" y="872438"/>
                        <a:pt x="4115357" y="869955"/>
                        <a:pt x="4115676" y="867472"/>
                      </a:cubicBezTo>
                      <a:lnTo>
                        <a:pt x="4119495" y="837613"/>
                      </a:lnTo>
                      <a:cubicBezTo>
                        <a:pt x="4120069" y="832647"/>
                        <a:pt x="4120960" y="827681"/>
                        <a:pt x="4121787" y="822715"/>
                      </a:cubicBezTo>
                      <a:lnTo>
                        <a:pt x="4124334" y="807881"/>
                      </a:lnTo>
                      <a:lnTo>
                        <a:pt x="4126944" y="793047"/>
                      </a:lnTo>
                      <a:cubicBezTo>
                        <a:pt x="4127772" y="788081"/>
                        <a:pt x="4128982" y="783242"/>
                        <a:pt x="4130000" y="778340"/>
                      </a:cubicBezTo>
                      <a:lnTo>
                        <a:pt x="4136494" y="748927"/>
                      </a:lnTo>
                      <a:cubicBezTo>
                        <a:pt x="4138977" y="739186"/>
                        <a:pt x="4141588" y="729508"/>
                        <a:pt x="4144198" y="719831"/>
                      </a:cubicBezTo>
                      <a:cubicBezTo>
                        <a:pt x="4145535" y="714993"/>
                        <a:pt x="4146808" y="710154"/>
                        <a:pt x="4148209" y="705315"/>
                      </a:cubicBezTo>
                      <a:lnTo>
                        <a:pt x="4152729" y="690927"/>
                      </a:lnTo>
                      <a:cubicBezTo>
                        <a:pt x="4155785" y="681377"/>
                        <a:pt x="4158714" y="671763"/>
                        <a:pt x="4161960" y="662277"/>
                      </a:cubicBezTo>
                      <a:lnTo>
                        <a:pt x="4172338" y="634010"/>
                      </a:lnTo>
                      <a:cubicBezTo>
                        <a:pt x="4175649" y="624523"/>
                        <a:pt x="4179660" y="615356"/>
                        <a:pt x="4183543" y="606124"/>
                      </a:cubicBezTo>
                      <a:lnTo>
                        <a:pt x="4189401" y="592309"/>
                      </a:lnTo>
                      <a:cubicBezTo>
                        <a:pt x="4191374" y="587725"/>
                        <a:pt x="4193284" y="583077"/>
                        <a:pt x="4195449" y="578557"/>
                      </a:cubicBezTo>
                      <a:lnTo>
                        <a:pt x="4208309" y="551435"/>
                      </a:lnTo>
                      <a:lnTo>
                        <a:pt x="4211556" y="544687"/>
                      </a:lnTo>
                      <a:cubicBezTo>
                        <a:pt x="4212639" y="542458"/>
                        <a:pt x="4213848" y="540230"/>
                        <a:pt x="4214994" y="538065"/>
                      </a:cubicBezTo>
                      <a:lnTo>
                        <a:pt x="4221998" y="524823"/>
                      </a:lnTo>
                      <a:lnTo>
                        <a:pt x="4229065" y="511644"/>
                      </a:lnTo>
                      <a:lnTo>
                        <a:pt x="4232630" y="505023"/>
                      </a:lnTo>
                      <a:cubicBezTo>
                        <a:pt x="4233839" y="502858"/>
                        <a:pt x="4235176" y="500693"/>
                        <a:pt x="4236386" y="498529"/>
                      </a:cubicBezTo>
                      <a:lnTo>
                        <a:pt x="4251730" y="472808"/>
                      </a:lnTo>
                      <a:cubicBezTo>
                        <a:pt x="4254340" y="468542"/>
                        <a:pt x="4256823" y="464213"/>
                        <a:pt x="4259560" y="460011"/>
                      </a:cubicBezTo>
                      <a:lnTo>
                        <a:pt x="4267837" y="447533"/>
                      </a:lnTo>
                      <a:lnTo>
                        <a:pt x="4284517" y="422576"/>
                      </a:lnTo>
                      <a:cubicBezTo>
                        <a:pt x="4290311" y="414426"/>
                        <a:pt x="4296359" y="406404"/>
                        <a:pt x="4302344" y="398383"/>
                      </a:cubicBezTo>
                      <a:cubicBezTo>
                        <a:pt x="4308392" y="390361"/>
                        <a:pt x="4314186" y="382211"/>
                        <a:pt x="4320680" y="374571"/>
                      </a:cubicBezTo>
                      <a:lnTo>
                        <a:pt x="4339843" y="351333"/>
                      </a:lnTo>
                      <a:lnTo>
                        <a:pt x="4344681" y="345540"/>
                      </a:lnTo>
                      <a:cubicBezTo>
                        <a:pt x="4346337" y="343630"/>
                        <a:pt x="4348056" y="341784"/>
                        <a:pt x="4349711" y="339937"/>
                      </a:cubicBezTo>
                      <a:lnTo>
                        <a:pt x="4359834" y="328796"/>
                      </a:lnTo>
                      <a:lnTo>
                        <a:pt x="4370021" y="317718"/>
                      </a:lnTo>
                      <a:cubicBezTo>
                        <a:pt x="4373458" y="314025"/>
                        <a:pt x="4376705" y="310269"/>
                        <a:pt x="4380334" y="306767"/>
                      </a:cubicBezTo>
                      <a:lnTo>
                        <a:pt x="4401662" y="285567"/>
                      </a:lnTo>
                      <a:cubicBezTo>
                        <a:pt x="4405228" y="282065"/>
                        <a:pt x="4408729" y="278436"/>
                        <a:pt x="4412422" y="275062"/>
                      </a:cubicBezTo>
                      <a:lnTo>
                        <a:pt x="4423563" y="264939"/>
                      </a:lnTo>
                      <a:lnTo>
                        <a:pt x="4445974" y="244884"/>
                      </a:lnTo>
                      <a:lnTo>
                        <a:pt x="4469275" y="225848"/>
                      </a:lnTo>
                      <a:lnTo>
                        <a:pt x="4480990" y="216362"/>
                      </a:lnTo>
                      <a:cubicBezTo>
                        <a:pt x="4484937" y="213242"/>
                        <a:pt x="4489012" y="210378"/>
                        <a:pt x="4493023" y="207321"/>
                      </a:cubicBezTo>
                      <a:lnTo>
                        <a:pt x="4517280" y="189559"/>
                      </a:lnTo>
                      <a:lnTo>
                        <a:pt x="4520336" y="187330"/>
                      </a:lnTo>
                      <a:lnTo>
                        <a:pt x="4523455" y="185229"/>
                      </a:lnTo>
                      <a:lnTo>
                        <a:pt x="4529694" y="181027"/>
                      </a:lnTo>
                      <a:lnTo>
                        <a:pt x="4542237" y="172687"/>
                      </a:lnTo>
                      <a:cubicBezTo>
                        <a:pt x="4558790" y="161355"/>
                        <a:pt x="4576234" y="151423"/>
                        <a:pt x="4593424" y="141173"/>
                      </a:cubicBezTo>
                      <a:cubicBezTo>
                        <a:pt x="4595589" y="139899"/>
                        <a:pt x="4597753" y="138626"/>
                        <a:pt x="4599918" y="137416"/>
                      </a:cubicBezTo>
                      <a:lnTo>
                        <a:pt x="4606539" y="133851"/>
                      </a:lnTo>
                      <a:lnTo>
                        <a:pt x="4619781" y="126784"/>
                      </a:lnTo>
                      <a:lnTo>
                        <a:pt x="4633087" y="119781"/>
                      </a:lnTo>
                      <a:lnTo>
                        <a:pt x="4639709" y="116279"/>
                      </a:lnTo>
                      <a:lnTo>
                        <a:pt x="4646457" y="113032"/>
                      </a:lnTo>
                      <a:lnTo>
                        <a:pt x="4673643" y="100236"/>
                      </a:lnTo>
                      <a:lnTo>
                        <a:pt x="4680455" y="97052"/>
                      </a:lnTo>
                      <a:cubicBezTo>
                        <a:pt x="4682747" y="95970"/>
                        <a:pt x="4685039" y="95079"/>
                        <a:pt x="4687331" y="94124"/>
                      </a:cubicBezTo>
                      <a:lnTo>
                        <a:pt x="4701210" y="88330"/>
                      </a:lnTo>
                      <a:cubicBezTo>
                        <a:pt x="4738073" y="72605"/>
                        <a:pt x="4776208" y="60190"/>
                        <a:pt x="4814662" y="49048"/>
                      </a:cubicBezTo>
                      <a:lnTo>
                        <a:pt x="4843758" y="41599"/>
                      </a:lnTo>
                      <a:cubicBezTo>
                        <a:pt x="4848596" y="40390"/>
                        <a:pt x="4853435" y="39116"/>
                        <a:pt x="4858337" y="38034"/>
                      </a:cubicBezTo>
                      <a:lnTo>
                        <a:pt x="4873044" y="34978"/>
                      </a:lnTo>
                      <a:cubicBezTo>
                        <a:pt x="4882849" y="33004"/>
                        <a:pt x="4892653" y="30967"/>
                        <a:pt x="4902458" y="29057"/>
                      </a:cubicBezTo>
                      <a:lnTo>
                        <a:pt x="4932126" y="24410"/>
                      </a:lnTo>
                      <a:lnTo>
                        <a:pt x="4946960" y="22181"/>
                      </a:lnTo>
                      <a:lnTo>
                        <a:pt x="4961921" y="20526"/>
                      </a:lnTo>
                      <a:lnTo>
                        <a:pt x="4991781" y="17406"/>
                      </a:lnTo>
                      <a:cubicBezTo>
                        <a:pt x="5001776" y="16706"/>
                        <a:pt x="5011772" y="16133"/>
                        <a:pt x="5021767" y="15560"/>
                      </a:cubicBezTo>
                      <a:lnTo>
                        <a:pt x="5036792" y="14732"/>
                      </a:lnTo>
                      <a:cubicBezTo>
                        <a:pt x="5041822" y="14478"/>
                        <a:pt x="5046788" y="14541"/>
                        <a:pt x="5051817" y="14414"/>
                      </a:cubicBezTo>
                      <a:lnTo>
                        <a:pt x="5081868" y="14159"/>
                      </a:lnTo>
                      <a:cubicBezTo>
                        <a:pt x="5086897" y="14032"/>
                        <a:pt x="5091863" y="14414"/>
                        <a:pt x="5096893" y="14541"/>
                      </a:cubicBezTo>
                      <a:lnTo>
                        <a:pt x="5111918" y="15114"/>
                      </a:lnTo>
                      <a:cubicBezTo>
                        <a:pt x="5131973" y="15560"/>
                        <a:pt x="5151964" y="17661"/>
                        <a:pt x="5171955" y="19444"/>
                      </a:cubicBezTo>
                      <a:lnTo>
                        <a:pt x="5179467" y="20144"/>
                      </a:lnTo>
                      <a:lnTo>
                        <a:pt x="5186916" y="21163"/>
                      </a:lnTo>
                      <a:lnTo>
                        <a:pt x="5201814" y="23200"/>
                      </a:lnTo>
                      <a:lnTo>
                        <a:pt x="5216712" y="25301"/>
                      </a:lnTo>
                      <a:lnTo>
                        <a:pt x="5224161" y="26383"/>
                      </a:lnTo>
                      <a:cubicBezTo>
                        <a:pt x="5226644" y="26702"/>
                        <a:pt x="5229127" y="27275"/>
                        <a:pt x="5231546" y="27720"/>
                      </a:cubicBezTo>
                      <a:cubicBezTo>
                        <a:pt x="5251283" y="31477"/>
                        <a:pt x="5271082" y="34723"/>
                        <a:pt x="5290564" y="39753"/>
                      </a:cubicBezTo>
                      <a:cubicBezTo>
                        <a:pt x="5300305" y="42109"/>
                        <a:pt x="5310110" y="44401"/>
                        <a:pt x="5319787" y="46947"/>
                      </a:cubicBezTo>
                      <a:lnTo>
                        <a:pt x="5348691" y="55415"/>
                      </a:lnTo>
                      <a:lnTo>
                        <a:pt x="5363143" y="59680"/>
                      </a:lnTo>
                      <a:cubicBezTo>
                        <a:pt x="5367918" y="61272"/>
                        <a:pt x="5372630" y="62927"/>
                        <a:pt x="5377404" y="64583"/>
                      </a:cubicBezTo>
                      <a:lnTo>
                        <a:pt x="5405800" y="74515"/>
                      </a:lnTo>
                      <a:lnTo>
                        <a:pt x="5409365" y="75788"/>
                      </a:lnTo>
                      <a:lnTo>
                        <a:pt x="5412866" y="77189"/>
                      </a:lnTo>
                      <a:lnTo>
                        <a:pt x="5419806" y="79990"/>
                      </a:lnTo>
                      <a:lnTo>
                        <a:pt x="5433749" y="85656"/>
                      </a:lnTo>
                      <a:lnTo>
                        <a:pt x="5447628" y="91322"/>
                      </a:lnTo>
                      <a:lnTo>
                        <a:pt x="5454567" y="94187"/>
                      </a:lnTo>
                      <a:lnTo>
                        <a:pt x="5461380" y="97307"/>
                      </a:lnTo>
                      <a:lnTo>
                        <a:pt x="5488565" y="109976"/>
                      </a:lnTo>
                      <a:lnTo>
                        <a:pt x="5495377" y="113160"/>
                      </a:lnTo>
                      <a:lnTo>
                        <a:pt x="5498751" y="114751"/>
                      </a:lnTo>
                      <a:lnTo>
                        <a:pt x="5502062" y="116470"/>
                      </a:lnTo>
                      <a:lnTo>
                        <a:pt x="5515304" y="123474"/>
                      </a:lnTo>
                      <a:lnTo>
                        <a:pt x="5541726" y="137544"/>
                      </a:lnTo>
                      <a:lnTo>
                        <a:pt x="5567510" y="152824"/>
                      </a:lnTo>
                      <a:cubicBezTo>
                        <a:pt x="5584828" y="162755"/>
                        <a:pt x="5601317" y="174215"/>
                        <a:pt x="5617934" y="185293"/>
                      </a:cubicBezTo>
                      <a:lnTo>
                        <a:pt x="5624173" y="189495"/>
                      </a:lnTo>
                      <a:cubicBezTo>
                        <a:pt x="5626274" y="190896"/>
                        <a:pt x="5628248" y="192424"/>
                        <a:pt x="5630221" y="193888"/>
                      </a:cubicBezTo>
                      <a:lnTo>
                        <a:pt x="5642318" y="202801"/>
                      </a:lnTo>
                      <a:cubicBezTo>
                        <a:pt x="5650340" y="208786"/>
                        <a:pt x="5658489" y="214707"/>
                        <a:pt x="5666320" y="220882"/>
                      </a:cubicBezTo>
                      <a:lnTo>
                        <a:pt x="5689558" y="239982"/>
                      </a:lnTo>
                      <a:lnTo>
                        <a:pt x="5701145" y="249595"/>
                      </a:lnTo>
                      <a:lnTo>
                        <a:pt x="5712286" y="259719"/>
                      </a:lnTo>
                      <a:lnTo>
                        <a:pt x="5734506" y="280028"/>
                      </a:lnTo>
                      <a:cubicBezTo>
                        <a:pt x="5741764" y="286967"/>
                        <a:pt x="5748767" y="294162"/>
                        <a:pt x="5755834" y="301292"/>
                      </a:cubicBezTo>
                      <a:cubicBezTo>
                        <a:pt x="5770222" y="315299"/>
                        <a:pt x="5783338" y="330515"/>
                        <a:pt x="5796771" y="345413"/>
                      </a:cubicBezTo>
                      <a:lnTo>
                        <a:pt x="5801737" y="351015"/>
                      </a:lnTo>
                      <a:lnTo>
                        <a:pt x="5806512" y="356809"/>
                      </a:lnTo>
                      <a:lnTo>
                        <a:pt x="5815998" y="368460"/>
                      </a:lnTo>
                      <a:lnTo>
                        <a:pt x="5825484" y="380174"/>
                      </a:lnTo>
                      <a:cubicBezTo>
                        <a:pt x="5828668" y="384058"/>
                        <a:pt x="5831787" y="387941"/>
                        <a:pt x="5834716" y="392016"/>
                      </a:cubicBezTo>
                      <a:cubicBezTo>
                        <a:pt x="5846558" y="408187"/>
                        <a:pt x="5858781" y="424103"/>
                        <a:pt x="5869605" y="441039"/>
                      </a:cubicBezTo>
                      <a:cubicBezTo>
                        <a:pt x="5875080" y="449443"/>
                        <a:pt x="5880746" y="457719"/>
                        <a:pt x="5886031" y="466250"/>
                      </a:cubicBezTo>
                      <a:lnTo>
                        <a:pt x="5901438" y="492099"/>
                      </a:lnTo>
                      <a:cubicBezTo>
                        <a:pt x="5903984" y="496428"/>
                        <a:pt x="5906595" y="500693"/>
                        <a:pt x="5909014" y="505086"/>
                      </a:cubicBezTo>
                      <a:lnTo>
                        <a:pt x="5916081" y="518329"/>
                      </a:lnTo>
                      <a:lnTo>
                        <a:pt x="5930087" y="544878"/>
                      </a:lnTo>
                      <a:lnTo>
                        <a:pt x="5942948" y="572063"/>
                      </a:lnTo>
                      <a:lnTo>
                        <a:pt x="5949314" y="585687"/>
                      </a:lnTo>
                      <a:cubicBezTo>
                        <a:pt x="5951288" y="590271"/>
                        <a:pt x="5953198" y="594919"/>
                        <a:pt x="5955108" y="599503"/>
                      </a:cubicBezTo>
                      <a:lnTo>
                        <a:pt x="5966568" y="627261"/>
                      </a:lnTo>
                      <a:cubicBezTo>
                        <a:pt x="5970133" y="636620"/>
                        <a:pt x="5973444" y="646043"/>
                        <a:pt x="5976818" y="655465"/>
                      </a:cubicBezTo>
                      <a:cubicBezTo>
                        <a:pt x="6003812" y="730845"/>
                        <a:pt x="6020429" y="809791"/>
                        <a:pt x="6027941" y="889564"/>
                      </a:cubicBezTo>
                      <a:lnTo>
                        <a:pt x="6028705" y="897013"/>
                      </a:lnTo>
                      <a:cubicBezTo>
                        <a:pt x="6028897" y="899496"/>
                        <a:pt x="6029024" y="901979"/>
                        <a:pt x="6029215" y="904526"/>
                      </a:cubicBezTo>
                      <a:lnTo>
                        <a:pt x="6030106" y="919551"/>
                      </a:lnTo>
                      <a:lnTo>
                        <a:pt x="6030934" y="934576"/>
                      </a:lnTo>
                      <a:cubicBezTo>
                        <a:pt x="6031189" y="939605"/>
                        <a:pt x="6031507" y="944571"/>
                        <a:pt x="6031507" y="949601"/>
                      </a:cubicBezTo>
                      <a:cubicBezTo>
                        <a:pt x="6031634" y="969656"/>
                        <a:pt x="6032271" y="989710"/>
                        <a:pt x="6031189" y="1009765"/>
                      </a:cubicBezTo>
                      <a:cubicBezTo>
                        <a:pt x="6030743" y="1019761"/>
                        <a:pt x="6030488" y="1029820"/>
                        <a:pt x="6029851" y="1039816"/>
                      </a:cubicBezTo>
                      <a:lnTo>
                        <a:pt x="6027241" y="1069802"/>
                      </a:lnTo>
                      <a:cubicBezTo>
                        <a:pt x="6026796" y="1074768"/>
                        <a:pt x="6026350" y="1079798"/>
                        <a:pt x="6025840" y="1084764"/>
                      </a:cubicBezTo>
                      <a:lnTo>
                        <a:pt x="6023803" y="1099661"/>
                      </a:lnTo>
                      <a:lnTo>
                        <a:pt x="6019665" y="1129457"/>
                      </a:lnTo>
                      <a:cubicBezTo>
                        <a:pt x="6006550" y="1208657"/>
                        <a:pt x="5983630" y="1286266"/>
                        <a:pt x="5951797" y="1359800"/>
                      </a:cubicBezTo>
                      <a:lnTo>
                        <a:pt x="5939128" y="1387049"/>
                      </a:lnTo>
                      <a:lnTo>
                        <a:pt x="5932761" y="1400610"/>
                      </a:lnTo>
                      <a:cubicBezTo>
                        <a:pt x="5930660" y="1405130"/>
                        <a:pt x="5928177" y="1409523"/>
                        <a:pt x="5925885" y="1413916"/>
                      </a:cubicBezTo>
                      <a:lnTo>
                        <a:pt x="5911815" y="1440401"/>
                      </a:lnTo>
                      <a:lnTo>
                        <a:pt x="5908250" y="1447022"/>
                      </a:lnTo>
                      <a:lnTo>
                        <a:pt x="5905321" y="1452243"/>
                      </a:lnTo>
                      <a:lnTo>
                        <a:pt x="5899464" y="1462684"/>
                      </a:lnTo>
                      <a:lnTo>
                        <a:pt x="5852606" y="1545959"/>
                      </a:lnTo>
                      <a:lnTo>
                        <a:pt x="5477614" y="2212285"/>
                      </a:lnTo>
                      <a:lnTo>
                        <a:pt x="5290118" y="2545448"/>
                      </a:lnTo>
                      <a:lnTo>
                        <a:pt x="5284261" y="2555889"/>
                      </a:lnTo>
                      <a:lnTo>
                        <a:pt x="5277258" y="2568050"/>
                      </a:lnTo>
                      <a:cubicBezTo>
                        <a:pt x="5272483" y="2576262"/>
                        <a:pt x="5267835" y="2584475"/>
                        <a:pt x="5262806" y="2592497"/>
                      </a:cubicBezTo>
                      <a:cubicBezTo>
                        <a:pt x="5253002" y="2608732"/>
                        <a:pt x="5242687" y="2624712"/>
                        <a:pt x="5232119" y="2640501"/>
                      </a:cubicBezTo>
                      <a:cubicBezTo>
                        <a:pt x="5210918" y="2672016"/>
                        <a:pt x="5188253" y="2702575"/>
                        <a:pt x="5164124" y="2731989"/>
                      </a:cubicBezTo>
                      <a:cubicBezTo>
                        <a:pt x="5115865" y="2790816"/>
                        <a:pt x="5062068" y="2845187"/>
                        <a:pt x="5003559" y="2894018"/>
                      </a:cubicBezTo>
                      <a:cubicBezTo>
                        <a:pt x="4886668" y="2991682"/>
                        <a:pt x="4751379" y="3066807"/>
                        <a:pt x="4607112" y="3114620"/>
                      </a:cubicBezTo>
                      <a:cubicBezTo>
                        <a:pt x="4462909" y="3162497"/>
                        <a:pt x="4309665" y="3183189"/>
                        <a:pt x="4157695" y="3174912"/>
                      </a:cubicBezTo>
                      <a:cubicBezTo>
                        <a:pt x="4005725" y="3166763"/>
                        <a:pt x="3855028" y="3129582"/>
                        <a:pt x="3717000" y="3065853"/>
                      </a:cubicBezTo>
                      <a:cubicBezTo>
                        <a:pt x="3647987" y="3034020"/>
                        <a:pt x="3582156" y="2996075"/>
                        <a:pt x="3520082" y="2952209"/>
                      </a:cubicBezTo>
                      <a:cubicBezTo>
                        <a:pt x="3458008" y="2908343"/>
                        <a:pt x="3400072" y="2858366"/>
                        <a:pt x="3347293" y="2803486"/>
                      </a:cubicBezTo>
                      <a:cubicBezTo>
                        <a:pt x="3241608" y="2693726"/>
                        <a:pt x="3157187" y="2563911"/>
                        <a:pt x="3099442" y="2423337"/>
                      </a:cubicBezTo>
                      <a:cubicBezTo>
                        <a:pt x="3041570" y="2282763"/>
                        <a:pt x="3010437" y="2131429"/>
                        <a:pt x="3007954" y="1979332"/>
                      </a:cubicBezTo>
                      <a:cubicBezTo>
                        <a:pt x="3006745" y="1903251"/>
                        <a:pt x="3012666" y="1827043"/>
                        <a:pt x="3025717" y="1752045"/>
                      </a:cubicBezTo>
                      <a:cubicBezTo>
                        <a:pt x="3038769" y="1677047"/>
                        <a:pt x="3058951" y="1603194"/>
                        <a:pt x="3085754" y="1532016"/>
                      </a:cubicBezTo>
                      <a:cubicBezTo>
                        <a:pt x="3099187" y="1496427"/>
                        <a:pt x="3114340" y="1461538"/>
                        <a:pt x="3131020" y="1427413"/>
                      </a:cubicBezTo>
                      <a:cubicBezTo>
                        <a:pt x="3135095" y="1418818"/>
                        <a:pt x="3139488" y="1410414"/>
                        <a:pt x="3143817" y="1402010"/>
                      </a:cubicBezTo>
                      <a:cubicBezTo>
                        <a:pt x="3145982" y="1397808"/>
                        <a:pt x="3148083" y="1393543"/>
                        <a:pt x="3150375" y="1389404"/>
                      </a:cubicBezTo>
                      <a:lnTo>
                        <a:pt x="3157187" y="1376926"/>
                      </a:lnTo>
                      <a:lnTo>
                        <a:pt x="3163999" y="1364447"/>
                      </a:lnTo>
                      <a:lnTo>
                        <a:pt x="3169857" y="1354006"/>
                      </a:lnTo>
                      <a:lnTo>
                        <a:pt x="3181571" y="1333188"/>
                      </a:lnTo>
                      <a:lnTo>
                        <a:pt x="3275351" y="1166638"/>
                      </a:lnTo>
                      <a:lnTo>
                        <a:pt x="3369130" y="1000088"/>
                      </a:lnTo>
                      <a:lnTo>
                        <a:pt x="3415988" y="916813"/>
                      </a:lnTo>
                      <a:lnTo>
                        <a:pt x="3439417" y="875176"/>
                      </a:lnTo>
                      <a:lnTo>
                        <a:pt x="3451132" y="854357"/>
                      </a:lnTo>
                      <a:lnTo>
                        <a:pt x="3452596" y="851747"/>
                      </a:lnTo>
                      <a:cubicBezTo>
                        <a:pt x="3453169" y="850792"/>
                        <a:pt x="3453488" y="850155"/>
                        <a:pt x="3453742" y="849646"/>
                      </a:cubicBezTo>
                      <a:lnTo>
                        <a:pt x="3455525" y="846399"/>
                      </a:lnTo>
                      <a:cubicBezTo>
                        <a:pt x="3456671" y="844234"/>
                        <a:pt x="3457944" y="842069"/>
                        <a:pt x="3459026" y="839841"/>
                      </a:cubicBezTo>
                      <a:cubicBezTo>
                        <a:pt x="3477044" y="804825"/>
                        <a:pt x="3487676" y="768090"/>
                        <a:pt x="3490987" y="730591"/>
                      </a:cubicBezTo>
                      <a:cubicBezTo>
                        <a:pt x="3494297" y="693155"/>
                        <a:pt x="3490032" y="654765"/>
                        <a:pt x="3478508" y="618030"/>
                      </a:cubicBezTo>
                      <a:cubicBezTo>
                        <a:pt x="3466985" y="581358"/>
                        <a:pt x="3448203" y="546406"/>
                        <a:pt x="3423756" y="516546"/>
                      </a:cubicBezTo>
                      <a:cubicBezTo>
                        <a:pt x="3399308" y="486623"/>
                        <a:pt x="3369385" y="461794"/>
                        <a:pt x="3336279" y="443904"/>
                      </a:cubicBezTo>
                      <a:cubicBezTo>
                        <a:pt x="3303109" y="425950"/>
                        <a:pt x="3266819" y="414681"/>
                        <a:pt x="3228238" y="410606"/>
                      </a:cubicBezTo>
                      <a:cubicBezTo>
                        <a:pt x="3225819" y="410352"/>
                        <a:pt x="3223399" y="410224"/>
                        <a:pt x="3220980" y="409970"/>
                      </a:cubicBezTo>
                      <a:cubicBezTo>
                        <a:pt x="3218561" y="409715"/>
                        <a:pt x="3216142" y="409524"/>
                        <a:pt x="3213658" y="409460"/>
                      </a:cubicBezTo>
                      <a:lnTo>
                        <a:pt x="3206337" y="409078"/>
                      </a:lnTo>
                      <a:lnTo>
                        <a:pt x="3198888" y="408951"/>
                      </a:lnTo>
                      <a:lnTo>
                        <a:pt x="3195195" y="408951"/>
                      </a:lnTo>
                      <a:cubicBezTo>
                        <a:pt x="3195195" y="408951"/>
                        <a:pt x="3189275" y="408887"/>
                        <a:pt x="3189275" y="408887"/>
                      </a:cubicBezTo>
                      <a:lnTo>
                        <a:pt x="0" y="408887"/>
                      </a:lnTo>
                      <a:lnTo>
                        <a:pt x="0" y="423149"/>
                      </a:lnTo>
                      <a:lnTo>
                        <a:pt x="3195705" y="423149"/>
                      </a:lnTo>
                      <a:cubicBezTo>
                        <a:pt x="3195705" y="423149"/>
                        <a:pt x="3199270" y="423212"/>
                        <a:pt x="3199270" y="423212"/>
                      </a:cubicBezTo>
                      <a:lnTo>
                        <a:pt x="3206401" y="423340"/>
                      </a:lnTo>
                      <a:lnTo>
                        <a:pt x="3213404" y="423721"/>
                      </a:lnTo>
                      <a:cubicBezTo>
                        <a:pt x="3215760" y="423721"/>
                        <a:pt x="3218051" y="423976"/>
                        <a:pt x="3220407" y="424231"/>
                      </a:cubicBezTo>
                      <a:cubicBezTo>
                        <a:pt x="3222699" y="424485"/>
                        <a:pt x="3225055" y="424549"/>
                        <a:pt x="3227347" y="424804"/>
                      </a:cubicBezTo>
                      <a:cubicBezTo>
                        <a:pt x="3264146" y="428624"/>
                        <a:pt x="3298589" y="439383"/>
                        <a:pt x="3330103" y="456446"/>
                      </a:cubicBezTo>
                      <a:cubicBezTo>
                        <a:pt x="3361554" y="473508"/>
                        <a:pt x="3390013" y="497065"/>
                        <a:pt x="3413314" y="525587"/>
                      </a:cubicBezTo>
                      <a:cubicBezTo>
                        <a:pt x="3436616" y="554045"/>
                        <a:pt x="3454570" y="587406"/>
                        <a:pt x="3465521" y="622359"/>
                      </a:cubicBezTo>
                      <a:cubicBezTo>
                        <a:pt x="3476535" y="657375"/>
                        <a:pt x="3480546" y="693792"/>
                        <a:pt x="3477426" y="729381"/>
                      </a:cubicBezTo>
                      <a:cubicBezTo>
                        <a:pt x="3474306" y="764970"/>
                        <a:pt x="3464247" y="799859"/>
                        <a:pt x="3446994" y="833347"/>
                      </a:cubicBezTo>
                      <a:cubicBezTo>
                        <a:pt x="3445975" y="835448"/>
                        <a:pt x="3444765" y="837486"/>
                        <a:pt x="3443619" y="839587"/>
                      </a:cubicBezTo>
                      <a:lnTo>
                        <a:pt x="3441964" y="842706"/>
                      </a:lnTo>
                      <a:cubicBezTo>
                        <a:pt x="3441710" y="843152"/>
                        <a:pt x="3441391" y="843725"/>
                        <a:pt x="3440882" y="844743"/>
                      </a:cubicBezTo>
                      <a:lnTo>
                        <a:pt x="3439417" y="847354"/>
                      </a:lnTo>
                      <a:lnTo>
                        <a:pt x="3427703" y="868172"/>
                      </a:lnTo>
                      <a:lnTo>
                        <a:pt x="3404274" y="909810"/>
                      </a:lnTo>
                      <a:lnTo>
                        <a:pt x="3357416" y="993085"/>
                      </a:lnTo>
                      <a:lnTo>
                        <a:pt x="3263636" y="1159634"/>
                      </a:lnTo>
                      <a:lnTo>
                        <a:pt x="3169857" y="1326184"/>
                      </a:lnTo>
                      <a:lnTo>
                        <a:pt x="3158142" y="1347003"/>
                      </a:lnTo>
                      <a:lnTo>
                        <a:pt x="3152285" y="1357444"/>
                      </a:lnTo>
                      <a:lnTo>
                        <a:pt x="3145345" y="1370050"/>
                      </a:lnTo>
                      <a:lnTo>
                        <a:pt x="3138469" y="1382656"/>
                      </a:lnTo>
                      <a:cubicBezTo>
                        <a:pt x="3136177" y="1386858"/>
                        <a:pt x="3134013" y="1391187"/>
                        <a:pt x="3131848" y="1395453"/>
                      </a:cubicBezTo>
                      <a:cubicBezTo>
                        <a:pt x="3127455" y="1403984"/>
                        <a:pt x="3122998" y="1412452"/>
                        <a:pt x="3118924" y="1421174"/>
                      </a:cubicBezTo>
                      <a:cubicBezTo>
                        <a:pt x="3102052" y="1455680"/>
                        <a:pt x="3086709" y="1491015"/>
                        <a:pt x="3073148" y="1526986"/>
                      </a:cubicBezTo>
                      <a:cubicBezTo>
                        <a:pt x="3045963" y="1598992"/>
                        <a:pt x="3025590" y="1673672"/>
                        <a:pt x="3012411" y="1749625"/>
                      </a:cubicBezTo>
                      <a:cubicBezTo>
                        <a:pt x="2999168" y="1825515"/>
                        <a:pt x="2993184" y="1902678"/>
                        <a:pt x="2994457" y="1979587"/>
                      </a:cubicBezTo>
                      <a:cubicBezTo>
                        <a:pt x="2996876" y="2133467"/>
                        <a:pt x="3028455" y="2286647"/>
                        <a:pt x="3086964" y="2428813"/>
                      </a:cubicBezTo>
                      <a:cubicBezTo>
                        <a:pt x="3145345" y="2571042"/>
                        <a:pt x="3230785" y="2702448"/>
                        <a:pt x="3337743" y="2813481"/>
                      </a:cubicBezTo>
                      <a:cubicBezTo>
                        <a:pt x="3391159" y="2868998"/>
                        <a:pt x="3449795" y="2919548"/>
                        <a:pt x="3512569" y="2963924"/>
                      </a:cubicBezTo>
                      <a:cubicBezTo>
                        <a:pt x="3575408" y="3008362"/>
                        <a:pt x="3642002" y="3046689"/>
                        <a:pt x="3711780" y="3078904"/>
                      </a:cubicBezTo>
                      <a:cubicBezTo>
                        <a:pt x="3851399" y="3143334"/>
                        <a:pt x="4003878" y="3181024"/>
                        <a:pt x="4157631" y="3189237"/>
                      </a:cubicBezTo>
                      <a:cubicBezTo>
                        <a:pt x="4311448" y="3197577"/>
                        <a:pt x="4466410" y="3176695"/>
                        <a:pt x="4612333" y="3128245"/>
                      </a:cubicBezTo>
                      <a:cubicBezTo>
                        <a:pt x="4758255" y="3079859"/>
                        <a:pt x="4895136" y="3003905"/>
                        <a:pt x="5013427" y="2905096"/>
                      </a:cubicBezTo>
                      <a:cubicBezTo>
                        <a:pt x="5072573" y="2855755"/>
                        <a:pt x="5127070" y="2800748"/>
                        <a:pt x="5175838" y="2741157"/>
                      </a:cubicBezTo>
                      <a:cubicBezTo>
                        <a:pt x="5200286" y="2711425"/>
                        <a:pt x="5223206" y="2680483"/>
                        <a:pt x="5244661" y="2648587"/>
                      </a:cubicBezTo>
                      <a:cubicBezTo>
                        <a:pt x="5255357" y="2632606"/>
                        <a:pt x="5265735" y="2616499"/>
                        <a:pt x="5275667" y="2600073"/>
                      </a:cubicBezTo>
                      <a:cubicBezTo>
                        <a:pt x="5280760" y="2591924"/>
                        <a:pt x="5285471" y="2583584"/>
                        <a:pt x="5290310" y="2575307"/>
                      </a:cubicBezTo>
                      <a:lnTo>
                        <a:pt x="5297376" y="2563020"/>
                      </a:lnTo>
                      <a:lnTo>
                        <a:pt x="5303234" y="2552579"/>
                      </a:lnTo>
                      <a:lnTo>
                        <a:pt x="5490729" y="2219416"/>
                      </a:lnTo>
                      <a:lnTo>
                        <a:pt x="5865721" y="1553089"/>
                      </a:lnTo>
                      <a:lnTo>
                        <a:pt x="5912579" y="1469814"/>
                      </a:lnTo>
                      <a:lnTo>
                        <a:pt x="5918436" y="1459373"/>
                      </a:lnTo>
                      <a:lnTo>
                        <a:pt x="5921365" y="1454153"/>
                      </a:lnTo>
                      <a:lnTo>
                        <a:pt x="5924930" y="1447468"/>
                      </a:lnTo>
                      <a:lnTo>
                        <a:pt x="5939191" y="1420601"/>
                      </a:lnTo>
                      <a:cubicBezTo>
                        <a:pt x="5941483" y="1416080"/>
                        <a:pt x="5944030" y="1411687"/>
                        <a:pt x="5946131" y="1407103"/>
                      </a:cubicBezTo>
                      <a:lnTo>
                        <a:pt x="5952625" y="1393352"/>
                      </a:lnTo>
                      <a:lnTo>
                        <a:pt x="5965485" y="1365721"/>
                      </a:lnTo>
                      <a:cubicBezTo>
                        <a:pt x="5997828" y="1291105"/>
                        <a:pt x="6021065" y="1212350"/>
                        <a:pt x="6034372" y="1131940"/>
                      </a:cubicBezTo>
                      <a:lnTo>
                        <a:pt x="6038574" y="1101699"/>
                      </a:lnTo>
                      <a:lnTo>
                        <a:pt x="6040611" y="1086546"/>
                      </a:lnTo>
                      <a:cubicBezTo>
                        <a:pt x="6041184" y="1081517"/>
                        <a:pt x="6041566" y="1076423"/>
                        <a:pt x="6042076" y="1071330"/>
                      </a:cubicBezTo>
                      <a:lnTo>
                        <a:pt x="6044749" y="1040898"/>
                      </a:lnTo>
                      <a:cubicBezTo>
                        <a:pt x="6045386" y="1030711"/>
                        <a:pt x="6045704" y="1020588"/>
                        <a:pt x="6046150" y="1010402"/>
                      </a:cubicBezTo>
                      <a:cubicBezTo>
                        <a:pt x="6047296" y="990092"/>
                        <a:pt x="6046659" y="969719"/>
                        <a:pt x="6046468" y="949346"/>
                      </a:cubicBezTo>
                      <a:cubicBezTo>
                        <a:pt x="6046468" y="944253"/>
                        <a:pt x="6046150" y="939160"/>
                        <a:pt x="6045895" y="934130"/>
                      </a:cubicBezTo>
                      <a:lnTo>
                        <a:pt x="6045068" y="918914"/>
                      </a:lnTo>
                      <a:lnTo>
                        <a:pt x="6044176" y="903698"/>
                      </a:lnTo>
                      <a:cubicBezTo>
                        <a:pt x="6043985" y="901151"/>
                        <a:pt x="6043922" y="898605"/>
                        <a:pt x="6043667" y="896122"/>
                      </a:cubicBezTo>
                      <a:lnTo>
                        <a:pt x="6042903" y="888546"/>
                      </a:lnTo>
                      <a:cubicBezTo>
                        <a:pt x="6035263" y="807626"/>
                        <a:pt x="6018455" y="727535"/>
                        <a:pt x="5991015" y="651008"/>
                      </a:cubicBezTo>
                      <a:cubicBezTo>
                        <a:pt x="5987577" y="641459"/>
                        <a:pt x="5984203" y="631845"/>
                        <a:pt x="5980574" y="622359"/>
                      </a:cubicBezTo>
                      <a:lnTo>
                        <a:pt x="5968987" y="594155"/>
                      </a:lnTo>
                      <a:cubicBezTo>
                        <a:pt x="5967013" y="589444"/>
                        <a:pt x="5965103" y="584796"/>
                        <a:pt x="5963066" y="580085"/>
                      </a:cubicBezTo>
                      <a:lnTo>
                        <a:pt x="5956636" y="566269"/>
                      </a:lnTo>
                      <a:lnTo>
                        <a:pt x="5943584" y="538702"/>
                      </a:lnTo>
                      <a:lnTo>
                        <a:pt x="5929323" y="511708"/>
                      </a:lnTo>
                      <a:lnTo>
                        <a:pt x="5922129" y="498274"/>
                      </a:lnTo>
                      <a:cubicBezTo>
                        <a:pt x="5919646" y="493818"/>
                        <a:pt x="5916972" y="489488"/>
                        <a:pt x="5914425" y="485095"/>
                      </a:cubicBezTo>
                      <a:lnTo>
                        <a:pt x="5898827" y="458865"/>
                      </a:lnTo>
                      <a:cubicBezTo>
                        <a:pt x="5893479" y="450206"/>
                        <a:pt x="5887686" y="441803"/>
                        <a:pt x="5882147" y="433335"/>
                      </a:cubicBezTo>
                      <a:cubicBezTo>
                        <a:pt x="5871196" y="416145"/>
                        <a:pt x="5858781" y="399974"/>
                        <a:pt x="5846749" y="383548"/>
                      </a:cubicBezTo>
                      <a:cubicBezTo>
                        <a:pt x="5843756" y="379410"/>
                        <a:pt x="5840573" y="375463"/>
                        <a:pt x="5837390" y="371516"/>
                      </a:cubicBezTo>
                      <a:lnTo>
                        <a:pt x="5827776" y="359674"/>
                      </a:lnTo>
                      <a:lnTo>
                        <a:pt x="5818099" y="347832"/>
                      </a:lnTo>
                      <a:lnTo>
                        <a:pt x="5813261" y="341911"/>
                      </a:lnTo>
                      <a:lnTo>
                        <a:pt x="5808167" y="336181"/>
                      </a:lnTo>
                      <a:cubicBezTo>
                        <a:pt x="5794543" y="321029"/>
                        <a:pt x="5781173" y="305621"/>
                        <a:pt x="5766593" y="291360"/>
                      </a:cubicBezTo>
                      <a:cubicBezTo>
                        <a:pt x="5759399" y="284166"/>
                        <a:pt x="5752332" y="276844"/>
                        <a:pt x="5744947" y="269778"/>
                      </a:cubicBezTo>
                      <a:lnTo>
                        <a:pt x="5722409" y="249150"/>
                      </a:lnTo>
                      <a:lnTo>
                        <a:pt x="5711077" y="238900"/>
                      </a:lnTo>
                      <a:lnTo>
                        <a:pt x="5699362" y="229159"/>
                      </a:lnTo>
                      <a:lnTo>
                        <a:pt x="5675742" y="209741"/>
                      </a:lnTo>
                      <a:cubicBezTo>
                        <a:pt x="5667784" y="203438"/>
                        <a:pt x="5659508" y="197517"/>
                        <a:pt x="5651358" y="191405"/>
                      </a:cubicBezTo>
                      <a:lnTo>
                        <a:pt x="5639071" y="182364"/>
                      </a:lnTo>
                      <a:cubicBezTo>
                        <a:pt x="5637033" y="180900"/>
                        <a:pt x="5634996" y="179309"/>
                        <a:pt x="5632895" y="177908"/>
                      </a:cubicBezTo>
                      <a:lnTo>
                        <a:pt x="5626592" y="173642"/>
                      </a:lnTo>
                      <a:cubicBezTo>
                        <a:pt x="5609721" y="162373"/>
                        <a:pt x="5592977" y="150786"/>
                        <a:pt x="5575405" y="140663"/>
                      </a:cubicBezTo>
                      <a:lnTo>
                        <a:pt x="5549238" y="125193"/>
                      </a:lnTo>
                      <a:lnTo>
                        <a:pt x="5522435" y="110931"/>
                      </a:lnTo>
                      <a:lnTo>
                        <a:pt x="5509002" y="103865"/>
                      </a:lnTo>
                      <a:lnTo>
                        <a:pt x="5505627" y="102082"/>
                      </a:lnTo>
                      <a:lnTo>
                        <a:pt x="5502189" y="100427"/>
                      </a:lnTo>
                      <a:lnTo>
                        <a:pt x="5495314" y="97180"/>
                      </a:lnTo>
                      <a:lnTo>
                        <a:pt x="5467682" y="84319"/>
                      </a:lnTo>
                      <a:lnTo>
                        <a:pt x="5460743" y="81136"/>
                      </a:lnTo>
                      <a:lnTo>
                        <a:pt x="5453676" y="78207"/>
                      </a:lnTo>
                      <a:lnTo>
                        <a:pt x="5439542" y="72414"/>
                      </a:lnTo>
                      <a:lnTo>
                        <a:pt x="5425408" y="66684"/>
                      </a:lnTo>
                      <a:lnTo>
                        <a:pt x="5418341" y="63819"/>
                      </a:lnTo>
                      <a:lnTo>
                        <a:pt x="5414776" y="62418"/>
                      </a:lnTo>
                      <a:lnTo>
                        <a:pt x="5411147" y="61145"/>
                      </a:lnTo>
                      <a:lnTo>
                        <a:pt x="5382307" y="51022"/>
                      </a:lnTo>
                      <a:cubicBezTo>
                        <a:pt x="5377468" y="49367"/>
                        <a:pt x="5372693" y="47648"/>
                        <a:pt x="5367855" y="46056"/>
                      </a:cubicBezTo>
                      <a:lnTo>
                        <a:pt x="5353212" y="41727"/>
                      </a:lnTo>
                      <a:lnTo>
                        <a:pt x="5323861" y="33132"/>
                      </a:lnTo>
                      <a:cubicBezTo>
                        <a:pt x="5313993" y="30585"/>
                        <a:pt x="5304061" y="28230"/>
                        <a:pt x="5294193" y="25874"/>
                      </a:cubicBezTo>
                      <a:cubicBezTo>
                        <a:pt x="5274457" y="20781"/>
                        <a:pt x="5254338" y="17470"/>
                        <a:pt x="5234347" y="13650"/>
                      </a:cubicBezTo>
                      <a:cubicBezTo>
                        <a:pt x="5231865" y="13204"/>
                        <a:pt x="5229318" y="12695"/>
                        <a:pt x="5226835" y="12313"/>
                      </a:cubicBezTo>
                      <a:lnTo>
                        <a:pt x="5219258" y="11231"/>
                      </a:lnTo>
                      <a:lnTo>
                        <a:pt x="5204106" y="9130"/>
                      </a:lnTo>
                      <a:lnTo>
                        <a:pt x="5188954" y="7093"/>
                      </a:lnTo>
                      <a:lnTo>
                        <a:pt x="5181378" y="6074"/>
                      </a:lnTo>
                      <a:lnTo>
                        <a:pt x="5173801" y="5374"/>
                      </a:lnTo>
                      <a:cubicBezTo>
                        <a:pt x="5153492" y="3591"/>
                        <a:pt x="5133246" y="1426"/>
                        <a:pt x="5112873" y="981"/>
                      </a:cubicBezTo>
                      <a:lnTo>
                        <a:pt x="5097593" y="408"/>
                      </a:lnTo>
                      <a:cubicBezTo>
                        <a:pt x="5092500" y="280"/>
                        <a:pt x="5087407" y="-102"/>
                        <a:pt x="5082314" y="26"/>
                      </a:cubicBezTo>
                      <a:lnTo>
                        <a:pt x="5051817" y="280"/>
                      </a:lnTo>
                      <a:cubicBezTo>
                        <a:pt x="5046724" y="408"/>
                        <a:pt x="5041631" y="280"/>
                        <a:pt x="5036538" y="599"/>
                      </a:cubicBezTo>
                      <a:lnTo>
                        <a:pt x="5021322" y="1426"/>
                      </a:lnTo>
                      <a:cubicBezTo>
                        <a:pt x="5011199" y="1999"/>
                        <a:pt x="5001012" y="2572"/>
                        <a:pt x="4990889" y="3273"/>
                      </a:cubicBezTo>
                      <a:lnTo>
                        <a:pt x="4960584" y="6456"/>
                      </a:lnTo>
                      <a:lnTo>
                        <a:pt x="4945432" y="8111"/>
                      </a:lnTo>
                      <a:lnTo>
                        <a:pt x="4930343" y="10403"/>
                      </a:lnTo>
                      <a:lnTo>
                        <a:pt x="4900229" y="15114"/>
                      </a:lnTo>
                      <a:cubicBezTo>
                        <a:pt x="4890234" y="17024"/>
                        <a:pt x="4880302" y="19062"/>
                        <a:pt x="4870370" y="21099"/>
                      </a:cubicBezTo>
                      <a:lnTo>
                        <a:pt x="4855472" y="24219"/>
                      </a:lnTo>
                      <a:cubicBezTo>
                        <a:pt x="4850506" y="25301"/>
                        <a:pt x="4845604" y="26638"/>
                        <a:pt x="4840702" y="27848"/>
                      </a:cubicBezTo>
                      <a:lnTo>
                        <a:pt x="4811161" y="35360"/>
                      </a:lnTo>
                      <a:cubicBezTo>
                        <a:pt x="4772134" y="46629"/>
                        <a:pt x="4733425" y="59235"/>
                        <a:pt x="4696053" y="75215"/>
                      </a:cubicBezTo>
                      <a:lnTo>
                        <a:pt x="4681983" y="81072"/>
                      </a:lnTo>
                      <a:cubicBezTo>
                        <a:pt x="4679627" y="82091"/>
                        <a:pt x="4677271" y="82982"/>
                        <a:pt x="4674980" y="84064"/>
                      </a:cubicBezTo>
                      <a:lnTo>
                        <a:pt x="4668040" y="87311"/>
                      </a:lnTo>
                      <a:lnTo>
                        <a:pt x="4640473" y="100299"/>
                      </a:lnTo>
                      <a:lnTo>
                        <a:pt x="4633597" y="103610"/>
                      </a:lnTo>
                      <a:lnTo>
                        <a:pt x="4626848" y="107175"/>
                      </a:lnTo>
                      <a:lnTo>
                        <a:pt x="4613351" y="114306"/>
                      </a:lnTo>
                      <a:lnTo>
                        <a:pt x="4599918" y="121500"/>
                      </a:lnTo>
                      <a:lnTo>
                        <a:pt x="4593169" y="125129"/>
                      </a:lnTo>
                      <a:cubicBezTo>
                        <a:pt x="4590941" y="126339"/>
                        <a:pt x="4588776" y="127675"/>
                        <a:pt x="4586548" y="128949"/>
                      </a:cubicBezTo>
                      <a:cubicBezTo>
                        <a:pt x="4569040" y="139326"/>
                        <a:pt x="4551404" y="149449"/>
                        <a:pt x="4534597" y="160973"/>
                      </a:cubicBezTo>
                      <a:lnTo>
                        <a:pt x="4521863" y="169440"/>
                      </a:lnTo>
                      <a:lnTo>
                        <a:pt x="4515497" y="173706"/>
                      </a:lnTo>
                      <a:lnTo>
                        <a:pt x="4512314" y="175807"/>
                      </a:lnTo>
                      <a:lnTo>
                        <a:pt x="4509194" y="178035"/>
                      </a:lnTo>
                      <a:lnTo>
                        <a:pt x="4484555" y="196116"/>
                      </a:lnTo>
                      <a:cubicBezTo>
                        <a:pt x="4480481" y="199172"/>
                        <a:pt x="4476342" y="202101"/>
                        <a:pt x="4472331" y="205284"/>
                      </a:cubicBezTo>
                      <a:lnTo>
                        <a:pt x="4460426" y="214898"/>
                      </a:lnTo>
                      <a:lnTo>
                        <a:pt x="4436742" y="234252"/>
                      </a:lnTo>
                      <a:lnTo>
                        <a:pt x="4413950" y="254625"/>
                      </a:lnTo>
                      <a:lnTo>
                        <a:pt x="4402618" y="264875"/>
                      </a:lnTo>
                      <a:cubicBezTo>
                        <a:pt x="4398861" y="268313"/>
                        <a:pt x="4395296" y="272006"/>
                        <a:pt x="4391667" y="275508"/>
                      </a:cubicBezTo>
                      <a:lnTo>
                        <a:pt x="4370021" y="297027"/>
                      </a:lnTo>
                      <a:cubicBezTo>
                        <a:pt x="4366328" y="300592"/>
                        <a:pt x="4363017" y="304412"/>
                        <a:pt x="4359579" y="308168"/>
                      </a:cubicBezTo>
                      <a:lnTo>
                        <a:pt x="4349266" y="319437"/>
                      </a:lnTo>
                      <a:lnTo>
                        <a:pt x="4339015" y="330769"/>
                      </a:lnTo>
                      <a:cubicBezTo>
                        <a:pt x="4337296" y="332679"/>
                        <a:pt x="4335577" y="334526"/>
                        <a:pt x="4333922" y="336436"/>
                      </a:cubicBezTo>
                      <a:lnTo>
                        <a:pt x="4329020" y="342293"/>
                      </a:lnTo>
                      <a:lnTo>
                        <a:pt x="4309601" y="365849"/>
                      </a:lnTo>
                      <a:cubicBezTo>
                        <a:pt x="4302980" y="373617"/>
                        <a:pt x="4297123" y="381893"/>
                        <a:pt x="4291011" y="390042"/>
                      </a:cubicBezTo>
                      <a:cubicBezTo>
                        <a:pt x="4284963" y="398192"/>
                        <a:pt x="4278851" y="406341"/>
                        <a:pt x="4272930" y="414617"/>
                      </a:cubicBezTo>
                      <a:lnTo>
                        <a:pt x="4255995" y="439956"/>
                      </a:lnTo>
                      <a:lnTo>
                        <a:pt x="4247591" y="452626"/>
                      </a:lnTo>
                      <a:cubicBezTo>
                        <a:pt x="4244853" y="456891"/>
                        <a:pt x="4242307" y="461284"/>
                        <a:pt x="4239697" y="465614"/>
                      </a:cubicBezTo>
                      <a:lnTo>
                        <a:pt x="4224162" y="491717"/>
                      </a:lnTo>
                      <a:cubicBezTo>
                        <a:pt x="4222889" y="493881"/>
                        <a:pt x="4221552" y="496046"/>
                        <a:pt x="4220342" y="498274"/>
                      </a:cubicBezTo>
                      <a:lnTo>
                        <a:pt x="4216713" y="504959"/>
                      </a:lnTo>
                      <a:lnTo>
                        <a:pt x="4209519" y="518392"/>
                      </a:lnTo>
                      <a:lnTo>
                        <a:pt x="4202389" y="531826"/>
                      </a:lnTo>
                      <a:cubicBezTo>
                        <a:pt x="4201243" y="534054"/>
                        <a:pt x="4199969" y="536283"/>
                        <a:pt x="4198887" y="538575"/>
                      </a:cubicBezTo>
                      <a:lnTo>
                        <a:pt x="4195576" y="545450"/>
                      </a:lnTo>
                      <a:lnTo>
                        <a:pt x="4182525" y="572954"/>
                      </a:lnTo>
                      <a:cubicBezTo>
                        <a:pt x="4180296" y="577538"/>
                        <a:pt x="4178386" y="582186"/>
                        <a:pt x="4176349" y="586897"/>
                      </a:cubicBezTo>
                      <a:lnTo>
                        <a:pt x="4170428" y="600967"/>
                      </a:lnTo>
                      <a:cubicBezTo>
                        <a:pt x="4166481" y="610326"/>
                        <a:pt x="4162470" y="619685"/>
                        <a:pt x="4159096" y="629298"/>
                      </a:cubicBezTo>
                      <a:lnTo>
                        <a:pt x="4148591" y="657948"/>
                      </a:lnTo>
                      <a:cubicBezTo>
                        <a:pt x="4145280" y="667562"/>
                        <a:pt x="4142288" y="677302"/>
                        <a:pt x="4139168" y="686980"/>
                      </a:cubicBezTo>
                      <a:lnTo>
                        <a:pt x="4134584" y="701559"/>
                      </a:lnTo>
                      <a:cubicBezTo>
                        <a:pt x="4133184" y="706461"/>
                        <a:pt x="4131910" y="711364"/>
                        <a:pt x="4130510" y="716266"/>
                      </a:cubicBezTo>
                      <a:cubicBezTo>
                        <a:pt x="4127899" y="726134"/>
                        <a:pt x="4125225" y="735939"/>
                        <a:pt x="4122679" y="745807"/>
                      </a:cubicBezTo>
                      <a:lnTo>
                        <a:pt x="4116058" y="775666"/>
                      </a:lnTo>
                      <a:cubicBezTo>
                        <a:pt x="4115039" y="780632"/>
                        <a:pt x="4113766" y="785598"/>
                        <a:pt x="4112938" y="790628"/>
                      </a:cubicBezTo>
                      <a:lnTo>
                        <a:pt x="4110264" y="805653"/>
                      </a:lnTo>
                      <a:lnTo>
                        <a:pt x="4107654" y="820742"/>
                      </a:lnTo>
                      <a:cubicBezTo>
                        <a:pt x="4106826" y="825771"/>
                        <a:pt x="4105871" y="830801"/>
                        <a:pt x="4105298" y="835830"/>
                      </a:cubicBezTo>
                      <a:lnTo>
                        <a:pt x="4101415" y="866135"/>
                      </a:lnTo>
                      <a:cubicBezTo>
                        <a:pt x="4101096" y="868682"/>
                        <a:pt x="4100778" y="871165"/>
                        <a:pt x="4100523" y="873711"/>
                      </a:cubicBezTo>
                      <a:lnTo>
                        <a:pt x="4099886" y="881288"/>
                      </a:lnTo>
                      <a:lnTo>
                        <a:pt x="4098613" y="896504"/>
                      </a:lnTo>
                      <a:cubicBezTo>
                        <a:pt x="4097786" y="906627"/>
                        <a:pt x="4096830" y="916813"/>
                        <a:pt x="4096576" y="927000"/>
                      </a:cubicBezTo>
                      <a:lnTo>
                        <a:pt x="4095430" y="957496"/>
                      </a:lnTo>
                      <a:cubicBezTo>
                        <a:pt x="4095366" y="967682"/>
                        <a:pt x="4095430" y="977869"/>
                        <a:pt x="4095430" y="987992"/>
                      </a:cubicBezTo>
                      <a:cubicBezTo>
                        <a:pt x="4095494" y="993085"/>
                        <a:pt x="4095430" y="998178"/>
                        <a:pt x="4095621" y="1003271"/>
                      </a:cubicBezTo>
                      <a:lnTo>
                        <a:pt x="4096321" y="1018487"/>
                      </a:lnTo>
                      <a:lnTo>
                        <a:pt x="4097085" y="1033704"/>
                      </a:lnTo>
                      <a:cubicBezTo>
                        <a:pt x="4097340" y="1038797"/>
                        <a:pt x="4097531" y="1043890"/>
                        <a:pt x="4098040" y="1048920"/>
                      </a:cubicBezTo>
                      <a:lnTo>
                        <a:pt x="4100841" y="1079288"/>
                      </a:lnTo>
                      <a:cubicBezTo>
                        <a:pt x="4101096" y="1081835"/>
                        <a:pt x="4101287" y="1084382"/>
                        <a:pt x="4101605" y="1086865"/>
                      </a:cubicBezTo>
                      <a:lnTo>
                        <a:pt x="4102624" y="1094441"/>
                      </a:lnTo>
                      <a:lnTo>
                        <a:pt x="4104661" y="1109530"/>
                      </a:lnTo>
                      <a:lnTo>
                        <a:pt x="4106762" y="1124618"/>
                      </a:lnTo>
                      <a:cubicBezTo>
                        <a:pt x="4107399" y="1129648"/>
                        <a:pt x="4108481" y="1134614"/>
                        <a:pt x="4109309" y="1139644"/>
                      </a:cubicBezTo>
                      <a:lnTo>
                        <a:pt x="4114784" y="1169630"/>
                      </a:lnTo>
                      <a:lnTo>
                        <a:pt x="4128791" y="1166765"/>
                      </a:lnTo>
                      <a:close/>
                    </a:path>
                  </a:pathLst>
                </a:custGeom>
                <a:solidFill>
                  <a:srgbClr val="383E42">
                    <a:alpha val="20000"/>
                  </a:srgb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D0A68F19-C8FC-E6A3-EDAD-36AFF76127DD}"/>
                    </a:ext>
                  </a:extLst>
                </p:cNvPr>
                <p:cNvSpPr/>
                <p:nvPr/>
              </p:nvSpPr>
              <p:spPr>
                <a:xfrm>
                  <a:off x="0" y="1844039"/>
                  <a:ext cx="5647266" cy="2782205"/>
                </a:xfrm>
                <a:custGeom>
                  <a:avLst/>
                  <a:gdLst>
                    <a:gd name="connsiteX0" fmla="*/ 4520144 w 5647266"/>
                    <a:gd name="connsiteY0" fmla="*/ 1077989 h 2782205"/>
                    <a:gd name="connsiteX1" fmla="*/ 4517025 w 5647266"/>
                    <a:gd name="connsiteY1" fmla="*/ 1060672 h 2782205"/>
                    <a:gd name="connsiteX2" fmla="*/ 4515497 w 5647266"/>
                    <a:gd name="connsiteY2" fmla="*/ 1052014 h 2782205"/>
                    <a:gd name="connsiteX3" fmla="*/ 4514351 w 5647266"/>
                    <a:gd name="connsiteY3" fmla="*/ 1043292 h 2782205"/>
                    <a:gd name="connsiteX4" fmla="*/ 4513141 w 5647266"/>
                    <a:gd name="connsiteY4" fmla="*/ 1034569 h 2782205"/>
                    <a:gd name="connsiteX5" fmla="*/ 4512505 w 5647266"/>
                    <a:gd name="connsiteY5" fmla="*/ 1030240 h 2782205"/>
                    <a:gd name="connsiteX6" fmla="*/ 4512122 w 5647266"/>
                    <a:gd name="connsiteY6" fmla="*/ 1025847 h 2782205"/>
                    <a:gd name="connsiteX7" fmla="*/ 4510531 w 5647266"/>
                    <a:gd name="connsiteY7" fmla="*/ 1008339 h 2782205"/>
                    <a:gd name="connsiteX8" fmla="*/ 4509958 w 5647266"/>
                    <a:gd name="connsiteY8" fmla="*/ 999553 h 2782205"/>
                    <a:gd name="connsiteX9" fmla="*/ 4509576 w 5647266"/>
                    <a:gd name="connsiteY9" fmla="*/ 990767 h 2782205"/>
                    <a:gd name="connsiteX10" fmla="*/ 4509130 w 5647266"/>
                    <a:gd name="connsiteY10" fmla="*/ 981981 h 2782205"/>
                    <a:gd name="connsiteX11" fmla="*/ 4509130 w 5647266"/>
                    <a:gd name="connsiteY11" fmla="*/ 973195 h 2782205"/>
                    <a:gd name="connsiteX12" fmla="*/ 4509130 w 5647266"/>
                    <a:gd name="connsiteY12" fmla="*/ 955624 h 2782205"/>
                    <a:gd name="connsiteX13" fmla="*/ 4509767 w 5647266"/>
                    <a:gd name="connsiteY13" fmla="*/ 938116 h 2782205"/>
                    <a:gd name="connsiteX14" fmla="*/ 4510976 w 5647266"/>
                    <a:gd name="connsiteY14" fmla="*/ 920607 h 2782205"/>
                    <a:gd name="connsiteX15" fmla="*/ 4511677 w 5647266"/>
                    <a:gd name="connsiteY15" fmla="*/ 911885 h 2782205"/>
                    <a:gd name="connsiteX16" fmla="*/ 4511995 w 5647266"/>
                    <a:gd name="connsiteY16" fmla="*/ 907492 h 2782205"/>
                    <a:gd name="connsiteX17" fmla="*/ 4512568 w 5647266"/>
                    <a:gd name="connsiteY17" fmla="*/ 903163 h 2782205"/>
                    <a:gd name="connsiteX18" fmla="*/ 4514797 w 5647266"/>
                    <a:gd name="connsiteY18" fmla="*/ 885782 h 2782205"/>
                    <a:gd name="connsiteX19" fmla="*/ 4516133 w 5647266"/>
                    <a:gd name="connsiteY19" fmla="*/ 877124 h 2782205"/>
                    <a:gd name="connsiteX20" fmla="*/ 4517662 w 5647266"/>
                    <a:gd name="connsiteY20" fmla="*/ 868465 h 2782205"/>
                    <a:gd name="connsiteX21" fmla="*/ 4519126 w 5647266"/>
                    <a:gd name="connsiteY21" fmla="*/ 859807 h 2782205"/>
                    <a:gd name="connsiteX22" fmla="*/ 4520972 w 5647266"/>
                    <a:gd name="connsiteY22" fmla="*/ 851212 h 2782205"/>
                    <a:gd name="connsiteX23" fmla="*/ 4524728 w 5647266"/>
                    <a:gd name="connsiteY23" fmla="*/ 834086 h 2782205"/>
                    <a:gd name="connsiteX24" fmla="*/ 4529312 w 5647266"/>
                    <a:gd name="connsiteY24" fmla="*/ 817151 h 2782205"/>
                    <a:gd name="connsiteX25" fmla="*/ 4531604 w 5647266"/>
                    <a:gd name="connsiteY25" fmla="*/ 808683 h 2782205"/>
                    <a:gd name="connsiteX26" fmla="*/ 4534278 w 5647266"/>
                    <a:gd name="connsiteY26" fmla="*/ 800343 h 2782205"/>
                    <a:gd name="connsiteX27" fmla="*/ 4539626 w 5647266"/>
                    <a:gd name="connsiteY27" fmla="*/ 783662 h 2782205"/>
                    <a:gd name="connsiteX28" fmla="*/ 4545738 w 5647266"/>
                    <a:gd name="connsiteY28" fmla="*/ 767173 h 2782205"/>
                    <a:gd name="connsiteX29" fmla="*/ 4552296 w 5647266"/>
                    <a:gd name="connsiteY29" fmla="*/ 750874 h 2782205"/>
                    <a:gd name="connsiteX30" fmla="*/ 4555670 w 5647266"/>
                    <a:gd name="connsiteY30" fmla="*/ 742789 h 2782205"/>
                    <a:gd name="connsiteX31" fmla="*/ 4559235 w 5647266"/>
                    <a:gd name="connsiteY31" fmla="*/ 734703 h 2782205"/>
                    <a:gd name="connsiteX32" fmla="*/ 4566811 w 5647266"/>
                    <a:gd name="connsiteY32" fmla="*/ 718787 h 2782205"/>
                    <a:gd name="connsiteX33" fmla="*/ 4568658 w 5647266"/>
                    <a:gd name="connsiteY33" fmla="*/ 714776 h 2782205"/>
                    <a:gd name="connsiteX34" fmla="*/ 4570695 w 5647266"/>
                    <a:gd name="connsiteY34" fmla="*/ 710892 h 2782205"/>
                    <a:gd name="connsiteX35" fmla="*/ 4574897 w 5647266"/>
                    <a:gd name="connsiteY35" fmla="*/ 703125 h 2782205"/>
                    <a:gd name="connsiteX36" fmla="*/ 4579035 w 5647266"/>
                    <a:gd name="connsiteY36" fmla="*/ 695294 h 2782205"/>
                    <a:gd name="connsiteX37" fmla="*/ 4581073 w 5647266"/>
                    <a:gd name="connsiteY37" fmla="*/ 691411 h 2782205"/>
                    <a:gd name="connsiteX38" fmla="*/ 4583301 w 5647266"/>
                    <a:gd name="connsiteY38" fmla="*/ 687591 h 2782205"/>
                    <a:gd name="connsiteX39" fmla="*/ 4592405 w 5647266"/>
                    <a:gd name="connsiteY39" fmla="*/ 672438 h 2782205"/>
                    <a:gd name="connsiteX40" fmla="*/ 4596925 w 5647266"/>
                    <a:gd name="connsiteY40" fmla="*/ 664862 h 2782205"/>
                    <a:gd name="connsiteX41" fmla="*/ 4601828 w 5647266"/>
                    <a:gd name="connsiteY41" fmla="*/ 657540 h 2782205"/>
                    <a:gd name="connsiteX42" fmla="*/ 4611569 w 5647266"/>
                    <a:gd name="connsiteY42" fmla="*/ 642834 h 2782205"/>
                    <a:gd name="connsiteX43" fmla="*/ 4622073 w 5647266"/>
                    <a:gd name="connsiteY43" fmla="*/ 628700 h 2782205"/>
                    <a:gd name="connsiteX44" fmla="*/ 4632769 w 5647266"/>
                    <a:gd name="connsiteY44" fmla="*/ 614757 h 2782205"/>
                    <a:gd name="connsiteX45" fmla="*/ 4643911 w 5647266"/>
                    <a:gd name="connsiteY45" fmla="*/ 601196 h 2782205"/>
                    <a:gd name="connsiteX46" fmla="*/ 4646648 w 5647266"/>
                    <a:gd name="connsiteY46" fmla="*/ 597758 h 2782205"/>
                    <a:gd name="connsiteX47" fmla="*/ 4649641 w 5647266"/>
                    <a:gd name="connsiteY47" fmla="*/ 594511 h 2782205"/>
                    <a:gd name="connsiteX48" fmla="*/ 4655562 w 5647266"/>
                    <a:gd name="connsiteY48" fmla="*/ 588081 h 2782205"/>
                    <a:gd name="connsiteX49" fmla="*/ 4661482 w 5647266"/>
                    <a:gd name="connsiteY49" fmla="*/ 581587 h 2782205"/>
                    <a:gd name="connsiteX50" fmla="*/ 4667467 w 5647266"/>
                    <a:gd name="connsiteY50" fmla="*/ 575157 h 2782205"/>
                    <a:gd name="connsiteX51" fmla="*/ 4679946 w 5647266"/>
                    <a:gd name="connsiteY51" fmla="*/ 562806 h 2782205"/>
                    <a:gd name="connsiteX52" fmla="*/ 4686185 w 5647266"/>
                    <a:gd name="connsiteY52" fmla="*/ 556630 h 2782205"/>
                    <a:gd name="connsiteX53" fmla="*/ 4692743 w 5647266"/>
                    <a:gd name="connsiteY53" fmla="*/ 550837 h 2782205"/>
                    <a:gd name="connsiteX54" fmla="*/ 4705730 w 5647266"/>
                    <a:gd name="connsiteY54" fmla="*/ 539058 h 2782205"/>
                    <a:gd name="connsiteX55" fmla="*/ 4719355 w 5647266"/>
                    <a:gd name="connsiteY55" fmla="*/ 528044 h 2782205"/>
                    <a:gd name="connsiteX56" fmla="*/ 4726103 w 5647266"/>
                    <a:gd name="connsiteY56" fmla="*/ 522505 h 2782205"/>
                    <a:gd name="connsiteX57" fmla="*/ 4733170 w 5647266"/>
                    <a:gd name="connsiteY57" fmla="*/ 517285 h 2782205"/>
                    <a:gd name="connsiteX58" fmla="*/ 4747304 w 5647266"/>
                    <a:gd name="connsiteY58" fmla="*/ 506843 h 2782205"/>
                    <a:gd name="connsiteX59" fmla="*/ 4749087 w 5647266"/>
                    <a:gd name="connsiteY59" fmla="*/ 505507 h 2782205"/>
                    <a:gd name="connsiteX60" fmla="*/ 4750933 w 5647266"/>
                    <a:gd name="connsiteY60" fmla="*/ 504297 h 2782205"/>
                    <a:gd name="connsiteX61" fmla="*/ 4754626 w 5647266"/>
                    <a:gd name="connsiteY61" fmla="*/ 501878 h 2782205"/>
                    <a:gd name="connsiteX62" fmla="*/ 4761947 w 5647266"/>
                    <a:gd name="connsiteY62" fmla="*/ 497039 h 2782205"/>
                    <a:gd name="connsiteX63" fmla="*/ 4791807 w 5647266"/>
                    <a:gd name="connsiteY63" fmla="*/ 478576 h 2782205"/>
                    <a:gd name="connsiteX64" fmla="*/ 4795563 w 5647266"/>
                    <a:gd name="connsiteY64" fmla="*/ 476347 h 2782205"/>
                    <a:gd name="connsiteX65" fmla="*/ 4799446 w 5647266"/>
                    <a:gd name="connsiteY65" fmla="*/ 474310 h 2782205"/>
                    <a:gd name="connsiteX66" fmla="*/ 4807214 w 5647266"/>
                    <a:gd name="connsiteY66" fmla="*/ 470236 h 2782205"/>
                    <a:gd name="connsiteX67" fmla="*/ 4814981 w 5647266"/>
                    <a:gd name="connsiteY67" fmla="*/ 466097 h 2782205"/>
                    <a:gd name="connsiteX68" fmla="*/ 4818865 w 5647266"/>
                    <a:gd name="connsiteY68" fmla="*/ 463996 h 2782205"/>
                    <a:gd name="connsiteX69" fmla="*/ 4822876 w 5647266"/>
                    <a:gd name="connsiteY69" fmla="*/ 462150 h 2782205"/>
                    <a:gd name="connsiteX70" fmla="*/ 4838792 w 5647266"/>
                    <a:gd name="connsiteY70" fmla="*/ 454637 h 2782205"/>
                    <a:gd name="connsiteX71" fmla="*/ 4842739 w 5647266"/>
                    <a:gd name="connsiteY71" fmla="*/ 452728 h 2782205"/>
                    <a:gd name="connsiteX72" fmla="*/ 4846814 w 5647266"/>
                    <a:gd name="connsiteY72" fmla="*/ 451009 h 2782205"/>
                    <a:gd name="connsiteX73" fmla="*/ 4854963 w 5647266"/>
                    <a:gd name="connsiteY73" fmla="*/ 447698 h 2782205"/>
                    <a:gd name="connsiteX74" fmla="*/ 4921430 w 5647266"/>
                    <a:gd name="connsiteY74" fmla="*/ 424587 h 2782205"/>
                    <a:gd name="connsiteX75" fmla="*/ 5199522 w 5647266"/>
                    <a:gd name="connsiteY75" fmla="*/ 419112 h 2782205"/>
                    <a:gd name="connsiteX76" fmla="*/ 5216585 w 5647266"/>
                    <a:gd name="connsiteY76" fmla="*/ 423187 h 2782205"/>
                    <a:gd name="connsiteX77" fmla="*/ 5233392 w 5647266"/>
                    <a:gd name="connsiteY77" fmla="*/ 428152 h 2782205"/>
                    <a:gd name="connsiteX78" fmla="*/ 5241796 w 5647266"/>
                    <a:gd name="connsiteY78" fmla="*/ 430572 h 2782205"/>
                    <a:gd name="connsiteX79" fmla="*/ 5250073 w 5647266"/>
                    <a:gd name="connsiteY79" fmla="*/ 433501 h 2782205"/>
                    <a:gd name="connsiteX80" fmla="*/ 5266626 w 5647266"/>
                    <a:gd name="connsiteY80" fmla="*/ 439230 h 2782205"/>
                    <a:gd name="connsiteX81" fmla="*/ 5268727 w 5647266"/>
                    <a:gd name="connsiteY81" fmla="*/ 439931 h 2782205"/>
                    <a:gd name="connsiteX82" fmla="*/ 5270764 w 5647266"/>
                    <a:gd name="connsiteY82" fmla="*/ 440758 h 2782205"/>
                    <a:gd name="connsiteX83" fmla="*/ 5274839 w 5647266"/>
                    <a:gd name="connsiteY83" fmla="*/ 442414 h 2782205"/>
                    <a:gd name="connsiteX84" fmla="*/ 5282988 w 5647266"/>
                    <a:gd name="connsiteY84" fmla="*/ 445724 h 2782205"/>
                    <a:gd name="connsiteX85" fmla="*/ 5291137 w 5647266"/>
                    <a:gd name="connsiteY85" fmla="*/ 449035 h 2782205"/>
                    <a:gd name="connsiteX86" fmla="*/ 5295212 w 5647266"/>
                    <a:gd name="connsiteY86" fmla="*/ 450690 h 2782205"/>
                    <a:gd name="connsiteX87" fmla="*/ 5299159 w 5647266"/>
                    <a:gd name="connsiteY87" fmla="*/ 452600 h 2782205"/>
                    <a:gd name="connsiteX88" fmla="*/ 5315139 w 5647266"/>
                    <a:gd name="connsiteY88" fmla="*/ 460049 h 2782205"/>
                    <a:gd name="connsiteX89" fmla="*/ 5319150 w 5647266"/>
                    <a:gd name="connsiteY89" fmla="*/ 461895 h 2782205"/>
                    <a:gd name="connsiteX90" fmla="*/ 5321124 w 5647266"/>
                    <a:gd name="connsiteY90" fmla="*/ 462787 h 2782205"/>
                    <a:gd name="connsiteX91" fmla="*/ 5323097 w 5647266"/>
                    <a:gd name="connsiteY91" fmla="*/ 463805 h 2782205"/>
                    <a:gd name="connsiteX92" fmla="*/ 5330865 w 5647266"/>
                    <a:gd name="connsiteY92" fmla="*/ 468007 h 2782205"/>
                    <a:gd name="connsiteX93" fmla="*/ 5446482 w 5647266"/>
                    <a:gd name="connsiteY93" fmla="*/ 547908 h 2782205"/>
                    <a:gd name="connsiteX94" fmla="*/ 5459470 w 5647266"/>
                    <a:gd name="connsiteY94" fmla="*/ 559686 h 2782205"/>
                    <a:gd name="connsiteX95" fmla="*/ 5471821 w 5647266"/>
                    <a:gd name="connsiteY95" fmla="*/ 572101 h 2782205"/>
                    <a:gd name="connsiteX96" fmla="*/ 5495696 w 5647266"/>
                    <a:gd name="connsiteY96" fmla="*/ 597758 h 2782205"/>
                    <a:gd name="connsiteX97" fmla="*/ 5498624 w 5647266"/>
                    <a:gd name="connsiteY97" fmla="*/ 601005 h 2782205"/>
                    <a:gd name="connsiteX98" fmla="*/ 5501362 w 5647266"/>
                    <a:gd name="connsiteY98" fmla="*/ 604443 h 2782205"/>
                    <a:gd name="connsiteX99" fmla="*/ 5506900 w 5647266"/>
                    <a:gd name="connsiteY99" fmla="*/ 611255 h 2782205"/>
                    <a:gd name="connsiteX100" fmla="*/ 5512440 w 5647266"/>
                    <a:gd name="connsiteY100" fmla="*/ 618068 h 2782205"/>
                    <a:gd name="connsiteX101" fmla="*/ 5517851 w 5647266"/>
                    <a:gd name="connsiteY101" fmla="*/ 624943 h 2782205"/>
                    <a:gd name="connsiteX102" fmla="*/ 5538161 w 5647266"/>
                    <a:gd name="connsiteY102" fmla="*/ 653530 h 2782205"/>
                    <a:gd name="connsiteX103" fmla="*/ 5547838 w 5647266"/>
                    <a:gd name="connsiteY103" fmla="*/ 668173 h 2782205"/>
                    <a:gd name="connsiteX104" fmla="*/ 5556815 w 5647266"/>
                    <a:gd name="connsiteY104" fmla="*/ 683261 h 2782205"/>
                    <a:gd name="connsiteX105" fmla="*/ 5561271 w 5647266"/>
                    <a:gd name="connsiteY105" fmla="*/ 690838 h 2782205"/>
                    <a:gd name="connsiteX106" fmla="*/ 5565346 w 5647266"/>
                    <a:gd name="connsiteY106" fmla="*/ 698605 h 2782205"/>
                    <a:gd name="connsiteX107" fmla="*/ 5573622 w 5647266"/>
                    <a:gd name="connsiteY107" fmla="*/ 714139 h 2782205"/>
                    <a:gd name="connsiteX108" fmla="*/ 5581071 w 5647266"/>
                    <a:gd name="connsiteY108" fmla="*/ 730056 h 2782205"/>
                    <a:gd name="connsiteX109" fmla="*/ 5584891 w 5647266"/>
                    <a:gd name="connsiteY109" fmla="*/ 738014 h 2782205"/>
                    <a:gd name="connsiteX110" fmla="*/ 5588266 w 5647266"/>
                    <a:gd name="connsiteY110" fmla="*/ 746163 h 2782205"/>
                    <a:gd name="connsiteX111" fmla="*/ 5595014 w 5647266"/>
                    <a:gd name="connsiteY111" fmla="*/ 762398 h 2782205"/>
                    <a:gd name="connsiteX112" fmla="*/ 5600999 w 5647266"/>
                    <a:gd name="connsiteY112" fmla="*/ 778951 h 2782205"/>
                    <a:gd name="connsiteX113" fmla="*/ 5630985 w 5647266"/>
                    <a:gd name="connsiteY113" fmla="*/ 916151 h 2782205"/>
                    <a:gd name="connsiteX114" fmla="*/ 5631494 w 5647266"/>
                    <a:gd name="connsiteY114" fmla="*/ 920544 h 2782205"/>
                    <a:gd name="connsiteX115" fmla="*/ 5631749 w 5647266"/>
                    <a:gd name="connsiteY115" fmla="*/ 924937 h 2782205"/>
                    <a:gd name="connsiteX116" fmla="*/ 5632195 w 5647266"/>
                    <a:gd name="connsiteY116" fmla="*/ 933723 h 2782205"/>
                    <a:gd name="connsiteX117" fmla="*/ 5632704 w 5647266"/>
                    <a:gd name="connsiteY117" fmla="*/ 942509 h 2782205"/>
                    <a:gd name="connsiteX118" fmla="*/ 5633086 w 5647266"/>
                    <a:gd name="connsiteY118" fmla="*/ 951294 h 2782205"/>
                    <a:gd name="connsiteX119" fmla="*/ 5632832 w 5647266"/>
                    <a:gd name="connsiteY119" fmla="*/ 986438 h 2782205"/>
                    <a:gd name="connsiteX120" fmla="*/ 5632131 w 5647266"/>
                    <a:gd name="connsiteY120" fmla="*/ 1003946 h 2782205"/>
                    <a:gd name="connsiteX121" fmla="*/ 5630540 w 5647266"/>
                    <a:gd name="connsiteY121" fmla="*/ 1021391 h 2782205"/>
                    <a:gd name="connsiteX122" fmla="*/ 5629776 w 5647266"/>
                    <a:gd name="connsiteY122" fmla="*/ 1030113 h 2782205"/>
                    <a:gd name="connsiteX123" fmla="*/ 5628502 w 5647266"/>
                    <a:gd name="connsiteY123" fmla="*/ 1038771 h 2782205"/>
                    <a:gd name="connsiteX124" fmla="*/ 5626147 w 5647266"/>
                    <a:gd name="connsiteY124" fmla="*/ 1056152 h 2782205"/>
                    <a:gd name="connsiteX125" fmla="*/ 5586546 w 5647266"/>
                    <a:gd name="connsiteY125" fmla="*/ 1190423 h 2782205"/>
                    <a:gd name="connsiteX126" fmla="*/ 5579034 w 5647266"/>
                    <a:gd name="connsiteY126" fmla="*/ 1206340 h 2782205"/>
                    <a:gd name="connsiteX127" fmla="*/ 5575341 w 5647266"/>
                    <a:gd name="connsiteY127" fmla="*/ 1214362 h 2782205"/>
                    <a:gd name="connsiteX128" fmla="*/ 5571267 w 5647266"/>
                    <a:gd name="connsiteY128" fmla="*/ 1222192 h 2782205"/>
                    <a:gd name="connsiteX129" fmla="*/ 5562990 w 5647266"/>
                    <a:gd name="connsiteY129" fmla="*/ 1237791 h 2782205"/>
                    <a:gd name="connsiteX130" fmla="*/ 5560953 w 5647266"/>
                    <a:gd name="connsiteY130" fmla="*/ 1241738 h 2782205"/>
                    <a:gd name="connsiteX131" fmla="*/ 5558024 w 5647266"/>
                    <a:gd name="connsiteY131" fmla="*/ 1246958 h 2782205"/>
                    <a:gd name="connsiteX132" fmla="*/ 5552167 w 5647266"/>
                    <a:gd name="connsiteY132" fmla="*/ 1257400 h 2782205"/>
                    <a:gd name="connsiteX133" fmla="*/ 5505309 w 5647266"/>
                    <a:gd name="connsiteY133" fmla="*/ 1340675 h 2782205"/>
                    <a:gd name="connsiteX134" fmla="*/ 5130317 w 5647266"/>
                    <a:gd name="connsiteY134" fmla="*/ 2007001 h 2782205"/>
                    <a:gd name="connsiteX135" fmla="*/ 4942822 w 5647266"/>
                    <a:gd name="connsiteY135" fmla="*/ 2340164 h 2782205"/>
                    <a:gd name="connsiteX136" fmla="*/ 4936965 w 5647266"/>
                    <a:gd name="connsiteY136" fmla="*/ 2350605 h 2782205"/>
                    <a:gd name="connsiteX137" fmla="*/ 4931998 w 5647266"/>
                    <a:gd name="connsiteY137" fmla="*/ 2359136 h 2782205"/>
                    <a:gd name="connsiteX138" fmla="*/ 4922194 w 5647266"/>
                    <a:gd name="connsiteY138" fmla="*/ 2375690 h 2782205"/>
                    <a:gd name="connsiteX139" fmla="*/ 4901503 w 5647266"/>
                    <a:gd name="connsiteY139" fmla="*/ 2408032 h 2782205"/>
                    <a:gd name="connsiteX140" fmla="*/ 4855791 w 5647266"/>
                    <a:gd name="connsiteY140" fmla="*/ 2469533 h 2782205"/>
                    <a:gd name="connsiteX141" fmla="*/ 4748259 w 5647266"/>
                    <a:gd name="connsiteY141" fmla="*/ 2578019 h 2782205"/>
                    <a:gd name="connsiteX142" fmla="*/ 4482009 w 5647266"/>
                    <a:gd name="connsiteY142" fmla="*/ 2726106 h 2782205"/>
                    <a:gd name="connsiteX143" fmla="*/ 4179787 w 5647266"/>
                    <a:gd name="connsiteY143" fmla="*/ 2766661 h 2782205"/>
                    <a:gd name="connsiteX144" fmla="*/ 3884441 w 5647266"/>
                    <a:gd name="connsiteY144" fmla="*/ 2693509 h 2782205"/>
                    <a:gd name="connsiteX145" fmla="*/ 3751507 w 5647266"/>
                    <a:gd name="connsiteY145" fmla="*/ 2616792 h 2782205"/>
                    <a:gd name="connsiteX146" fmla="*/ 3635635 w 5647266"/>
                    <a:gd name="connsiteY146" fmla="*/ 2517091 h 2782205"/>
                    <a:gd name="connsiteX147" fmla="*/ 3469404 w 5647266"/>
                    <a:gd name="connsiteY147" fmla="*/ 2262046 h 2782205"/>
                    <a:gd name="connsiteX148" fmla="*/ 3407839 w 5647266"/>
                    <a:gd name="connsiteY148" fmla="*/ 1963326 h 2782205"/>
                    <a:gd name="connsiteX149" fmla="*/ 3459982 w 5647266"/>
                    <a:gd name="connsiteY149" fmla="*/ 1663587 h 2782205"/>
                    <a:gd name="connsiteX150" fmla="*/ 3490477 w 5647266"/>
                    <a:gd name="connsiteY150" fmla="*/ 1593237 h 2782205"/>
                    <a:gd name="connsiteX151" fmla="*/ 3499136 w 5647266"/>
                    <a:gd name="connsiteY151" fmla="*/ 1576111 h 2782205"/>
                    <a:gd name="connsiteX152" fmla="*/ 3503529 w 5647266"/>
                    <a:gd name="connsiteY152" fmla="*/ 1567579 h 2782205"/>
                    <a:gd name="connsiteX153" fmla="*/ 3508177 w 5647266"/>
                    <a:gd name="connsiteY153" fmla="*/ 1559112 h 2782205"/>
                    <a:gd name="connsiteX154" fmla="*/ 3512760 w 5647266"/>
                    <a:gd name="connsiteY154" fmla="*/ 1550644 h 2782205"/>
                    <a:gd name="connsiteX155" fmla="*/ 3518618 w 5647266"/>
                    <a:gd name="connsiteY155" fmla="*/ 1540267 h 2782205"/>
                    <a:gd name="connsiteX156" fmla="*/ 3530332 w 5647266"/>
                    <a:gd name="connsiteY156" fmla="*/ 1519448 h 2782205"/>
                    <a:gd name="connsiteX157" fmla="*/ 3624112 w 5647266"/>
                    <a:gd name="connsiteY157" fmla="*/ 1352898 h 2782205"/>
                    <a:gd name="connsiteX158" fmla="*/ 3717891 w 5647266"/>
                    <a:gd name="connsiteY158" fmla="*/ 1186349 h 2782205"/>
                    <a:gd name="connsiteX159" fmla="*/ 3764750 w 5647266"/>
                    <a:gd name="connsiteY159" fmla="*/ 1103074 h 2782205"/>
                    <a:gd name="connsiteX160" fmla="*/ 3788179 w 5647266"/>
                    <a:gd name="connsiteY160" fmla="*/ 1061436 h 2782205"/>
                    <a:gd name="connsiteX161" fmla="*/ 3799893 w 5647266"/>
                    <a:gd name="connsiteY161" fmla="*/ 1040618 h 2782205"/>
                    <a:gd name="connsiteX162" fmla="*/ 3803140 w 5647266"/>
                    <a:gd name="connsiteY162" fmla="*/ 1034824 h 2782205"/>
                    <a:gd name="connsiteX163" fmla="*/ 3807087 w 5647266"/>
                    <a:gd name="connsiteY163" fmla="*/ 1027566 h 2782205"/>
                    <a:gd name="connsiteX164" fmla="*/ 3814855 w 5647266"/>
                    <a:gd name="connsiteY164" fmla="*/ 1012923 h 2782205"/>
                    <a:gd name="connsiteX165" fmla="*/ 3889471 w 5647266"/>
                    <a:gd name="connsiteY165" fmla="*/ 755649 h 2782205"/>
                    <a:gd name="connsiteX166" fmla="*/ 3860121 w 5647266"/>
                    <a:gd name="connsiteY166" fmla="*/ 488826 h 2782205"/>
                    <a:gd name="connsiteX167" fmla="*/ 3733617 w 5647266"/>
                    <a:gd name="connsiteY167" fmla="*/ 254345 h 2782205"/>
                    <a:gd name="connsiteX168" fmla="*/ 3527276 w 5647266"/>
                    <a:gd name="connsiteY168" fmla="*/ 83339 h 2782205"/>
                    <a:gd name="connsiteX169" fmla="*/ 3402491 w 5647266"/>
                    <a:gd name="connsiteY169" fmla="*/ 30878 h 2782205"/>
                    <a:gd name="connsiteX170" fmla="*/ 3337043 w 5647266"/>
                    <a:gd name="connsiteY170" fmla="*/ 14134 h 2782205"/>
                    <a:gd name="connsiteX171" fmla="*/ 3270639 w 5647266"/>
                    <a:gd name="connsiteY171" fmla="*/ 3947 h 2782205"/>
                    <a:gd name="connsiteX172" fmla="*/ 3254023 w 5647266"/>
                    <a:gd name="connsiteY172" fmla="*/ 2419 h 2782205"/>
                    <a:gd name="connsiteX173" fmla="*/ 3237406 w 5647266"/>
                    <a:gd name="connsiteY173" fmla="*/ 1273 h 2782205"/>
                    <a:gd name="connsiteX174" fmla="*/ 3220789 w 5647266"/>
                    <a:gd name="connsiteY174" fmla="*/ 446 h 2782205"/>
                    <a:gd name="connsiteX175" fmla="*/ 3204236 w 5647266"/>
                    <a:gd name="connsiteY175" fmla="*/ 127 h 2782205"/>
                    <a:gd name="connsiteX176" fmla="*/ 3195959 w 5647266"/>
                    <a:gd name="connsiteY176" fmla="*/ 0 h 2782205"/>
                    <a:gd name="connsiteX177" fmla="*/ 3189911 w 5647266"/>
                    <a:gd name="connsiteY177" fmla="*/ 0 h 2782205"/>
                    <a:gd name="connsiteX178" fmla="*/ 3177942 w 5647266"/>
                    <a:gd name="connsiteY178" fmla="*/ 0 h 2782205"/>
                    <a:gd name="connsiteX179" fmla="*/ 0 w 5647266"/>
                    <a:gd name="connsiteY179" fmla="*/ 0 h 2782205"/>
                    <a:gd name="connsiteX180" fmla="*/ 0 w 5647266"/>
                    <a:gd name="connsiteY180" fmla="*/ 14261 h 2782205"/>
                    <a:gd name="connsiteX181" fmla="*/ 3195832 w 5647266"/>
                    <a:gd name="connsiteY181" fmla="*/ 14261 h 2782205"/>
                    <a:gd name="connsiteX182" fmla="*/ 3203981 w 5647266"/>
                    <a:gd name="connsiteY182" fmla="*/ 14388 h 2782205"/>
                    <a:gd name="connsiteX183" fmla="*/ 3220216 w 5647266"/>
                    <a:gd name="connsiteY183" fmla="*/ 14707 h 2782205"/>
                    <a:gd name="connsiteX184" fmla="*/ 3236514 w 5647266"/>
                    <a:gd name="connsiteY184" fmla="*/ 15534 h 2782205"/>
                    <a:gd name="connsiteX185" fmla="*/ 3252813 w 5647266"/>
                    <a:gd name="connsiteY185" fmla="*/ 16681 h 2782205"/>
                    <a:gd name="connsiteX186" fmla="*/ 3269111 w 5647266"/>
                    <a:gd name="connsiteY186" fmla="*/ 18145 h 2782205"/>
                    <a:gd name="connsiteX187" fmla="*/ 3520400 w 5647266"/>
                    <a:gd name="connsiteY187" fmla="*/ 95881 h 2782205"/>
                    <a:gd name="connsiteX188" fmla="*/ 3722476 w 5647266"/>
                    <a:gd name="connsiteY188" fmla="*/ 263386 h 2782205"/>
                    <a:gd name="connsiteX189" fmla="*/ 3846433 w 5647266"/>
                    <a:gd name="connsiteY189" fmla="*/ 493155 h 2782205"/>
                    <a:gd name="connsiteX190" fmla="*/ 3875146 w 5647266"/>
                    <a:gd name="connsiteY190" fmla="*/ 754503 h 2782205"/>
                    <a:gd name="connsiteX191" fmla="*/ 3802058 w 5647266"/>
                    <a:gd name="connsiteY191" fmla="*/ 1006493 h 2782205"/>
                    <a:gd name="connsiteX192" fmla="*/ 3794418 w 5647266"/>
                    <a:gd name="connsiteY192" fmla="*/ 1020818 h 2782205"/>
                    <a:gd name="connsiteX193" fmla="*/ 3790534 w 5647266"/>
                    <a:gd name="connsiteY193" fmla="*/ 1027948 h 2782205"/>
                    <a:gd name="connsiteX194" fmla="*/ 3787351 w 5647266"/>
                    <a:gd name="connsiteY194" fmla="*/ 1033678 h 2782205"/>
                    <a:gd name="connsiteX195" fmla="*/ 3775636 w 5647266"/>
                    <a:gd name="connsiteY195" fmla="*/ 1054497 h 2782205"/>
                    <a:gd name="connsiteX196" fmla="*/ 3752207 w 5647266"/>
                    <a:gd name="connsiteY196" fmla="*/ 1096134 h 2782205"/>
                    <a:gd name="connsiteX197" fmla="*/ 3705349 w 5647266"/>
                    <a:gd name="connsiteY197" fmla="*/ 1179409 h 2782205"/>
                    <a:gd name="connsiteX198" fmla="*/ 3611570 w 5647266"/>
                    <a:gd name="connsiteY198" fmla="*/ 1345959 h 2782205"/>
                    <a:gd name="connsiteX199" fmla="*/ 3517790 w 5647266"/>
                    <a:gd name="connsiteY199" fmla="*/ 1512508 h 2782205"/>
                    <a:gd name="connsiteX200" fmla="*/ 3506076 w 5647266"/>
                    <a:gd name="connsiteY200" fmla="*/ 1533327 h 2782205"/>
                    <a:gd name="connsiteX201" fmla="*/ 3500218 w 5647266"/>
                    <a:gd name="connsiteY201" fmla="*/ 1543705 h 2782205"/>
                    <a:gd name="connsiteX202" fmla="*/ 3495571 w 5647266"/>
                    <a:gd name="connsiteY202" fmla="*/ 1552300 h 2782205"/>
                    <a:gd name="connsiteX203" fmla="*/ 3490859 w 5647266"/>
                    <a:gd name="connsiteY203" fmla="*/ 1560894 h 2782205"/>
                    <a:gd name="connsiteX204" fmla="*/ 3486339 w 5647266"/>
                    <a:gd name="connsiteY204" fmla="*/ 1569553 h 2782205"/>
                    <a:gd name="connsiteX205" fmla="*/ 3477553 w 5647266"/>
                    <a:gd name="connsiteY205" fmla="*/ 1586998 h 2782205"/>
                    <a:gd name="connsiteX206" fmla="*/ 3446548 w 5647266"/>
                    <a:gd name="connsiteY206" fmla="*/ 1658558 h 2782205"/>
                    <a:gd name="connsiteX207" fmla="*/ 3393515 w 5647266"/>
                    <a:gd name="connsiteY207" fmla="*/ 1963580 h 2782205"/>
                    <a:gd name="connsiteX208" fmla="*/ 3456098 w 5647266"/>
                    <a:gd name="connsiteY208" fmla="*/ 2267521 h 2782205"/>
                    <a:gd name="connsiteX209" fmla="*/ 3625258 w 5647266"/>
                    <a:gd name="connsiteY209" fmla="*/ 2527087 h 2782205"/>
                    <a:gd name="connsiteX210" fmla="*/ 3743167 w 5647266"/>
                    <a:gd name="connsiteY210" fmla="*/ 2628506 h 2782205"/>
                    <a:gd name="connsiteX211" fmla="*/ 3878393 w 5647266"/>
                    <a:gd name="connsiteY211" fmla="*/ 2706561 h 2782205"/>
                    <a:gd name="connsiteX212" fmla="*/ 4178959 w 5647266"/>
                    <a:gd name="connsiteY212" fmla="*/ 2780986 h 2782205"/>
                    <a:gd name="connsiteX213" fmla="*/ 4486402 w 5647266"/>
                    <a:gd name="connsiteY213" fmla="*/ 2739731 h 2782205"/>
                    <a:gd name="connsiteX214" fmla="*/ 4757299 w 5647266"/>
                    <a:gd name="connsiteY214" fmla="*/ 2589034 h 2782205"/>
                    <a:gd name="connsiteX215" fmla="*/ 4866741 w 5647266"/>
                    <a:gd name="connsiteY215" fmla="*/ 2478637 h 2782205"/>
                    <a:gd name="connsiteX216" fmla="*/ 4913217 w 5647266"/>
                    <a:gd name="connsiteY216" fmla="*/ 2416053 h 2782205"/>
                    <a:gd name="connsiteX217" fmla="*/ 4934227 w 5647266"/>
                    <a:gd name="connsiteY217" fmla="*/ 2383138 h 2782205"/>
                    <a:gd name="connsiteX218" fmla="*/ 4944159 w 5647266"/>
                    <a:gd name="connsiteY218" fmla="*/ 2366330 h 2782205"/>
                    <a:gd name="connsiteX219" fmla="*/ 4949188 w 5647266"/>
                    <a:gd name="connsiteY219" fmla="*/ 2357672 h 2782205"/>
                    <a:gd name="connsiteX220" fmla="*/ 4955045 w 5647266"/>
                    <a:gd name="connsiteY220" fmla="*/ 2347231 h 2782205"/>
                    <a:gd name="connsiteX221" fmla="*/ 5142541 w 5647266"/>
                    <a:gd name="connsiteY221" fmla="*/ 2014068 h 2782205"/>
                    <a:gd name="connsiteX222" fmla="*/ 5517533 w 5647266"/>
                    <a:gd name="connsiteY222" fmla="*/ 1347741 h 2782205"/>
                    <a:gd name="connsiteX223" fmla="*/ 5564391 w 5647266"/>
                    <a:gd name="connsiteY223" fmla="*/ 1264467 h 2782205"/>
                    <a:gd name="connsiteX224" fmla="*/ 5570248 w 5647266"/>
                    <a:gd name="connsiteY224" fmla="*/ 1254025 h 2782205"/>
                    <a:gd name="connsiteX225" fmla="*/ 5573177 w 5647266"/>
                    <a:gd name="connsiteY225" fmla="*/ 1248805 h 2782205"/>
                    <a:gd name="connsiteX226" fmla="*/ 5575278 w 5647266"/>
                    <a:gd name="connsiteY226" fmla="*/ 1244794 h 2782205"/>
                    <a:gd name="connsiteX227" fmla="*/ 5583745 w 5647266"/>
                    <a:gd name="connsiteY227" fmla="*/ 1228750 h 2782205"/>
                    <a:gd name="connsiteX228" fmla="*/ 5587947 w 5647266"/>
                    <a:gd name="connsiteY228" fmla="*/ 1220728 h 2782205"/>
                    <a:gd name="connsiteX229" fmla="*/ 5591703 w 5647266"/>
                    <a:gd name="connsiteY229" fmla="*/ 1212515 h 2782205"/>
                    <a:gd name="connsiteX230" fmla="*/ 5599407 w 5647266"/>
                    <a:gd name="connsiteY230" fmla="*/ 1196153 h 2782205"/>
                    <a:gd name="connsiteX231" fmla="*/ 5640026 w 5647266"/>
                    <a:gd name="connsiteY231" fmla="*/ 1058444 h 2782205"/>
                    <a:gd name="connsiteX232" fmla="*/ 5642445 w 5647266"/>
                    <a:gd name="connsiteY232" fmla="*/ 1040618 h 2782205"/>
                    <a:gd name="connsiteX233" fmla="*/ 5643719 w 5647266"/>
                    <a:gd name="connsiteY233" fmla="*/ 1031704 h 2782205"/>
                    <a:gd name="connsiteX234" fmla="*/ 5644483 w 5647266"/>
                    <a:gd name="connsiteY234" fmla="*/ 1022727 h 2782205"/>
                    <a:gd name="connsiteX235" fmla="*/ 5646074 w 5647266"/>
                    <a:gd name="connsiteY235" fmla="*/ 1004837 h 2782205"/>
                    <a:gd name="connsiteX236" fmla="*/ 5646838 w 5647266"/>
                    <a:gd name="connsiteY236" fmla="*/ 986884 h 2782205"/>
                    <a:gd name="connsiteX237" fmla="*/ 5647093 w 5647266"/>
                    <a:gd name="connsiteY237" fmla="*/ 950849 h 2782205"/>
                    <a:gd name="connsiteX238" fmla="*/ 5646711 w 5647266"/>
                    <a:gd name="connsiteY238" fmla="*/ 941872 h 2782205"/>
                    <a:gd name="connsiteX239" fmla="*/ 5646201 w 5647266"/>
                    <a:gd name="connsiteY239" fmla="*/ 932895 h 2782205"/>
                    <a:gd name="connsiteX240" fmla="*/ 5645692 w 5647266"/>
                    <a:gd name="connsiteY240" fmla="*/ 923918 h 2782205"/>
                    <a:gd name="connsiteX241" fmla="*/ 5645437 w 5647266"/>
                    <a:gd name="connsiteY241" fmla="*/ 919398 h 2782205"/>
                    <a:gd name="connsiteX242" fmla="*/ 5644928 w 5647266"/>
                    <a:gd name="connsiteY242" fmla="*/ 914941 h 2782205"/>
                    <a:gd name="connsiteX243" fmla="*/ 5614178 w 5647266"/>
                    <a:gd name="connsiteY243" fmla="*/ 774240 h 2782205"/>
                    <a:gd name="connsiteX244" fmla="*/ 5608065 w 5647266"/>
                    <a:gd name="connsiteY244" fmla="*/ 757241 h 2782205"/>
                    <a:gd name="connsiteX245" fmla="*/ 5601126 w 5647266"/>
                    <a:gd name="connsiteY245" fmla="*/ 740561 h 2782205"/>
                    <a:gd name="connsiteX246" fmla="*/ 5597688 w 5647266"/>
                    <a:gd name="connsiteY246" fmla="*/ 732220 h 2782205"/>
                    <a:gd name="connsiteX247" fmla="*/ 5593804 w 5647266"/>
                    <a:gd name="connsiteY247" fmla="*/ 724071 h 2782205"/>
                    <a:gd name="connsiteX248" fmla="*/ 5586164 w 5647266"/>
                    <a:gd name="connsiteY248" fmla="*/ 707709 h 2782205"/>
                    <a:gd name="connsiteX249" fmla="*/ 5577697 w 5647266"/>
                    <a:gd name="connsiteY249" fmla="*/ 691793 h 2782205"/>
                    <a:gd name="connsiteX250" fmla="*/ 5573495 w 5647266"/>
                    <a:gd name="connsiteY250" fmla="*/ 683834 h 2782205"/>
                    <a:gd name="connsiteX251" fmla="*/ 5568911 w 5647266"/>
                    <a:gd name="connsiteY251" fmla="*/ 676067 h 2782205"/>
                    <a:gd name="connsiteX252" fmla="*/ 5559743 w 5647266"/>
                    <a:gd name="connsiteY252" fmla="*/ 660596 h 2782205"/>
                    <a:gd name="connsiteX253" fmla="*/ 5549812 w 5647266"/>
                    <a:gd name="connsiteY253" fmla="*/ 645571 h 2782205"/>
                    <a:gd name="connsiteX254" fmla="*/ 5528993 w 5647266"/>
                    <a:gd name="connsiteY254" fmla="*/ 616221 h 2782205"/>
                    <a:gd name="connsiteX255" fmla="*/ 5523454 w 5647266"/>
                    <a:gd name="connsiteY255" fmla="*/ 609154 h 2782205"/>
                    <a:gd name="connsiteX256" fmla="*/ 5517787 w 5647266"/>
                    <a:gd name="connsiteY256" fmla="*/ 602215 h 2782205"/>
                    <a:gd name="connsiteX257" fmla="*/ 5512121 w 5647266"/>
                    <a:gd name="connsiteY257" fmla="*/ 595212 h 2782205"/>
                    <a:gd name="connsiteX258" fmla="*/ 5509320 w 5647266"/>
                    <a:gd name="connsiteY258" fmla="*/ 591710 h 2782205"/>
                    <a:gd name="connsiteX259" fmla="*/ 5506328 w 5647266"/>
                    <a:gd name="connsiteY259" fmla="*/ 588399 h 2782205"/>
                    <a:gd name="connsiteX260" fmla="*/ 5481880 w 5647266"/>
                    <a:gd name="connsiteY260" fmla="*/ 562105 h 2782205"/>
                    <a:gd name="connsiteX261" fmla="*/ 5469210 w 5647266"/>
                    <a:gd name="connsiteY261" fmla="*/ 549372 h 2782205"/>
                    <a:gd name="connsiteX262" fmla="*/ 5455904 w 5647266"/>
                    <a:gd name="connsiteY262" fmla="*/ 537276 h 2782205"/>
                    <a:gd name="connsiteX263" fmla="*/ 5337422 w 5647266"/>
                    <a:gd name="connsiteY263" fmla="*/ 455401 h 2782205"/>
                    <a:gd name="connsiteX264" fmla="*/ 5329464 w 5647266"/>
                    <a:gd name="connsiteY264" fmla="*/ 451136 h 2782205"/>
                    <a:gd name="connsiteX265" fmla="*/ 5327490 w 5647266"/>
                    <a:gd name="connsiteY265" fmla="*/ 450053 h 2782205"/>
                    <a:gd name="connsiteX266" fmla="*/ 5325453 w 5647266"/>
                    <a:gd name="connsiteY266" fmla="*/ 449099 h 2782205"/>
                    <a:gd name="connsiteX267" fmla="*/ 5321379 w 5647266"/>
                    <a:gd name="connsiteY267" fmla="*/ 447189 h 2782205"/>
                    <a:gd name="connsiteX268" fmla="*/ 5305016 w 5647266"/>
                    <a:gd name="connsiteY268" fmla="*/ 439549 h 2782205"/>
                    <a:gd name="connsiteX269" fmla="*/ 5300942 w 5647266"/>
                    <a:gd name="connsiteY269" fmla="*/ 437639 h 2782205"/>
                    <a:gd name="connsiteX270" fmla="*/ 5296740 w 5647266"/>
                    <a:gd name="connsiteY270" fmla="*/ 435983 h 2782205"/>
                    <a:gd name="connsiteX271" fmla="*/ 5288400 w 5647266"/>
                    <a:gd name="connsiteY271" fmla="*/ 432609 h 2782205"/>
                    <a:gd name="connsiteX272" fmla="*/ 5280060 w 5647266"/>
                    <a:gd name="connsiteY272" fmla="*/ 429171 h 2782205"/>
                    <a:gd name="connsiteX273" fmla="*/ 5275921 w 5647266"/>
                    <a:gd name="connsiteY273" fmla="*/ 427452 h 2782205"/>
                    <a:gd name="connsiteX274" fmla="*/ 5273820 w 5647266"/>
                    <a:gd name="connsiteY274" fmla="*/ 426561 h 2782205"/>
                    <a:gd name="connsiteX275" fmla="*/ 5271719 w 5647266"/>
                    <a:gd name="connsiteY275" fmla="*/ 425861 h 2782205"/>
                    <a:gd name="connsiteX276" fmla="*/ 5254720 w 5647266"/>
                    <a:gd name="connsiteY276" fmla="*/ 419940 h 2782205"/>
                    <a:gd name="connsiteX277" fmla="*/ 5246253 w 5647266"/>
                    <a:gd name="connsiteY277" fmla="*/ 416947 h 2782205"/>
                    <a:gd name="connsiteX278" fmla="*/ 5237594 w 5647266"/>
                    <a:gd name="connsiteY278" fmla="*/ 414464 h 2782205"/>
                    <a:gd name="connsiteX279" fmla="*/ 5220341 w 5647266"/>
                    <a:gd name="connsiteY279" fmla="*/ 409371 h 2782205"/>
                    <a:gd name="connsiteX280" fmla="*/ 5202896 w 5647266"/>
                    <a:gd name="connsiteY280" fmla="*/ 405169 h 2782205"/>
                    <a:gd name="connsiteX281" fmla="*/ 4917737 w 5647266"/>
                    <a:gd name="connsiteY281" fmla="*/ 410772 h 2782205"/>
                    <a:gd name="connsiteX282" fmla="*/ 4849551 w 5647266"/>
                    <a:gd name="connsiteY282" fmla="*/ 434455 h 2782205"/>
                    <a:gd name="connsiteX283" fmla="*/ 4841211 w 5647266"/>
                    <a:gd name="connsiteY283" fmla="*/ 437893 h 2782205"/>
                    <a:gd name="connsiteX284" fmla="*/ 4837073 w 5647266"/>
                    <a:gd name="connsiteY284" fmla="*/ 439612 h 2782205"/>
                    <a:gd name="connsiteX285" fmla="*/ 4832998 w 5647266"/>
                    <a:gd name="connsiteY285" fmla="*/ 441586 h 2782205"/>
                    <a:gd name="connsiteX286" fmla="*/ 4816700 w 5647266"/>
                    <a:gd name="connsiteY286" fmla="*/ 449290 h 2782205"/>
                    <a:gd name="connsiteX287" fmla="*/ 4812625 w 5647266"/>
                    <a:gd name="connsiteY287" fmla="*/ 451200 h 2782205"/>
                    <a:gd name="connsiteX288" fmla="*/ 4808678 w 5647266"/>
                    <a:gd name="connsiteY288" fmla="*/ 453364 h 2782205"/>
                    <a:gd name="connsiteX289" fmla="*/ 4800720 w 5647266"/>
                    <a:gd name="connsiteY289" fmla="*/ 457630 h 2782205"/>
                    <a:gd name="connsiteX290" fmla="*/ 4792761 w 5647266"/>
                    <a:gd name="connsiteY290" fmla="*/ 461832 h 2782205"/>
                    <a:gd name="connsiteX291" fmla="*/ 4788750 w 5647266"/>
                    <a:gd name="connsiteY291" fmla="*/ 463933 h 2782205"/>
                    <a:gd name="connsiteX292" fmla="*/ 4784867 w 5647266"/>
                    <a:gd name="connsiteY292" fmla="*/ 466225 h 2782205"/>
                    <a:gd name="connsiteX293" fmla="*/ 4754244 w 5647266"/>
                    <a:gd name="connsiteY293" fmla="*/ 485133 h 2782205"/>
                    <a:gd name="connsiteX294" fmla="*/ 4746731 w 5647266"/>
                    <a:gd name="connsiteY294" fmla="*/ 490099 h 2782205"/>
                    <a:gd name="connsiteX295" fmla="*/ 4742975 w 5647266"/>
                    <a:gd name="connsiteY295" fmla="*/ 492582 h 2782205"/>
                    <a:gd name="connsiteX296" fmla="*/ 4741065 w 5647266"/>
                    <a:gd name="connsiteY296" fmla="*/ 493792 h 2782205"/>
                    <a:gd name="connsiteX297" fmla="*/ 4739282 w 5647266"/>
                    <a:gd name="connsiteY297" fmla="*/ 495129 h 2782205"/>
                    <a:gd name="connsiteX298" fmla="*/ 4724830 w 5647266"/>
                    <a:gd name="connsiteY298" fmla="*/ 505825 h 2782205"/>
                    <a:gd name="connsiteX299" fmla="*/ 4717572 w 5647266"/>
                    <a:gd name="connsiteY299" fmla="*/ 511173 h 2782205"/>
                    <a:gd name="connsiteX300" fmla="*/ 4710633 w 5647266"/>
                    <a:gd name="connsiteY300" fmla="*/ 516903 h 2782205"/>
                    <a:gd name="connsiteX301" fmla="*/ 4696626 w 5647266"/>
                    <a:gd name="connsiteY301" fmla="*/ 528235 h 2782205"/>
                    <a:gd name="connsiteX302" fmla="*/ 4683320 w 5647266"/>
                    <a:gd name="connsiteY302" fmla="*/ 540268 h 2782205"/>
                    <a:gd name="connsiteX303" fmla="*/ 4676635 w 5647266"/>
                    <a:gd name="connsiteY303" fmla="*/ 546253 h 2782205"/>
                    <a:gd name="connsiteX304" fmla="*/ 4670268 w 5647266"/>
                    <a:gd name="connsiteY304" fmla="*/ 552555 h 2782205"/>
                    <a:gd name="connsiteX305" fmla="*/ 4657472 w 5647266"/>
                    <a:gd name="connsiteY305" fmla="*/ 565225 h 2782205"/>
                    <a:gd name="connsiteX306" fmla="*/ 4651360 w 5647266"/>
                    <a:gd name="connsiteY306" fmla="*/ 571782 h 2782205"/>
                    <a:gd name="connsiteX307" fmla="*/ 4645312 w 5647266"/>
                    <a:gd name="connsiteY307" fmla="*/ 578468 h 2782205"/>
                    <a:gd name="connsiteX308" fmla="*/ 4639199 w 5647266"/>
                    <a:gd name="connsiteY308" fmla="*/ 585089 h 2782205"/>
                    <a:gd name="connsiteX309" fmla="*/ 4636144 w 5647266"/>
                    <a:gd name="connsiteY309" fmla="*/ 588399 h 2782205"/>
                    <a:gd name="connsiteX310" fmla="*/ 4633279 w 5647266"/>
                    <a:gd name="connsiteY310" fmla="*/ 591901 h 2782205"/>
                    <a:gd name="connsiteX311" fmla="*/ 4621819 w 5647266"/>
                    <a:gd name="connsiteY311" fmla="*/ 605780 h 2782205"/>
                    <a:gd name="connsiteX312" fmla="*/ 4610868 w 5647266"/>
                    <a:gd name="connsiteY312" fmla="*/ 620041 h 2782205"/>
                    <a:gd name="connsiteX313" fmla="*/ 4600109 w 5647266"/>
                    <a:gd name="connsiteY313" fmla="*/ 634493 h 2782205"/>
                    <a:gd name="connsiteX314" fmla="*/ 4590113 w 5647266"/>
                    <a:gd name="connsiteY314" fmla="*/ 649519 h 2782205"/>
                    <a:gd name="connsiteX315" fmla="*/ 4585084 w 5647266"/>
                    <a:gd name="connsiteY315" fmla="*/ 657031 h 2782205"/>
                    <a:gd name="connsiteX316" fmla="*/ 4580436 w 5647266"/>
                    <a:gd name="connsiteY316" fmla="*/ 664798 h 2782205"/>
                    <a:gd name="connsiteX317" fmla="*/ 4571141 w 5647266"/>
                    <a:gd name="connsiteY317" fmla="*/ 680333 h 2782205"/>
                    <a:gd name="connsiteX318" fmla="*/ 4568849 w 5647266"/>
                    <a:gd name="connsiteY318" fmla="*/ 684216 h 2782205"/>
                    <a:gd name="connsiteX319" fmla="*/ 4566748 w 5647266"/>
                    <a:gd name="connsiteY319" fmla="*/ 688227 h 2782205"/>
                    <a:gd name="connsiteX320" fmla="*/ 4562482 w 5647266"/>
                    <a:gd name="connsiteY320" fmla="*/ 696249 h 2782205"/>
                    <a:gd name="connsiteX321" fmla="*/ 4558217 w 5647266"/>
                    <a:gd name="connsiteY321" fmla="*/ 704207 h 2782205"/>
                    <a:gd name="connsiteX322" fmla="*/ 4556116 w 5647266"/>
                    <a:gd name="connsiteY322" fmla="*/ 708218 h 2782205"/>
                    <a:gd name="connsiteX323" fmla="*/ 4554206 w 5647266"/>
                    <a:gd name="connsiteY323" fmla="*/ 712293 h 2782205"/>
                    <a:gd name="connsiteX324" fmla="*/ 4546438 w 5647266"/>
                    <a:gd name="connsiteY324" fmla="*/ 728591 h 2782205"/>
                    <a:gd name="connsiteX325" fmla="*/ 4542809 w 5647266"/>
                    <a:gd name="connsiteY325" fmla="*/ 736868 h 2782205"/>
                    <a:gd name="connsiteX326" fmla="*/ 4539308 w 5647266"/>
                    <a:gd name="connsiteY326" fmla="*/ 745208 h 2782205"/>
                    <a:gd name="connsiteX327" fmla="*/ 4532559 w 5647266"/>
                    <a:gd name="connsiteY327" fmla="*/ 761952 h 2782205"/>
                    <a:gd name="connsiteX328" fmla="*/ 4526320 w 5647266"/>
                    <a:gd name="connsiteY328" fmla="*/ 778824 h 2782205"/>
                    <a:gd name="connsiteX329" fmla="*/ 4520845 w 5647266"/>
                    <a:gd name="connsiteY329" fmla="*/ 795950 h 2782205"/>
                    <a:gd name="connsiteX330" fmla="*/ 4518107 w 5647266"/>
                    <a:gd name="connsiteY330" fmla="*/ 804481 h 2782205"/>
                    <a:gd name="connsiteX331" fmla="*/ 4515815 w 5647266"/>
                    <a:gd name="connsiteY331" fmla="*/ 813140 h 2782205"/>
                    <a:gd name="connsiteX332" fmla="*/ 4511168 w 5647266"/>
                    <a:gd name="connsiteY332" fmla="*/ 830520 h 2782205"/>
                    <a:gd name="connsiteX333" fmla="*/ 4507347 w 5647266"/>
                    <a:gd name="connsiteY333" fmla="*/ 848092 h 2782205"/>
                    <a:gd name="connsiteX334" fmla="*/ 4505501 w 5647266"/>
                    <a:gd name="connsiteY334" fmla="*/ 856878 h 2782205"/>
                    <a:gd name="connsiteX335" fmla="*/ 4503973 w 5647266"/>
                    <a:gd name="connsiteY335" fmla="*/ 865728 h 2782205"/>
                    <a:gd name="connsiteX336" fmla="*/ 4502445 w 5647266"/>
                    <a:gd name="connsiteY336" fmla="*/ 874577 h 2782205"/>
                    <a:gd name="connsiteX337" fmla="*/ 4501045 w 5647266"/>
                    <a:gd name="connsiteY337" fmla="*/ 883427 h 2782205"/>
                    <a:gd name="connsiteX338" fmla="*/ 4498753 w 5647266"/>
                    <a:gd name="connsiteY338" fmla="*/ 901253 h 2782205"/>
                    <a:gd name="connsiteX339" fmla="*/ 4498180 w 5647266"/>
                    <a:gd name="connsiteY339" fmla="*/ 905710 h 2782205"/>
                    <a:gd name="connsiteX340" fmla="*/ 4497861 w 5647266"/>
                    <a:gd name="connsiteY340" fmla="*/ 910166 h 2782205"/>
                    <a:gd name="connsiteX341" fmla="*/ 4497161 w 5647266"/>
                    <a:gd name="connsiteY341" fmla="*/ 919143 h 2782205"/>
                    <a:gd name="connsiteX342" fmla="*/ 4495951 w 5647266"/>
                    <a:gd name="connsiteY342" fmla="*/ 937097 h 2782205"/>
                    <a:gd name="connsiteX343" fmla="*/ 4495187 w 5647266"/>
                    <a:gd name="connsiteY343" fmla="*/ 955114 h 2782205"/>
                    <a:gd name="connsiteX344" fmla="*/ 4495187 w 5647266"/>
                    <a:gd name="connsiteY344" fmla="*/ 973132 h 2782205"/>
                    <a:gd name="connsiteX345" fmla="*/ 4495379 w 5647266"/>
                    <a:gd name="connsiteY345" fmla="*/ 982109 h 2782205"/>
                    <a:gd name="connsiteX346" fmla="*/ 4495824 w 5647266"/>
                    <a:gd name="connsiteY346" fmla="*/ 991086 h 2782205"/>
                    <a:gd name="connsiteX347" fmla="*/ 4496270 w 5647266"/>
                    <a:gd name="connsiteY347" fmla="*/ 1000062 h 2782205"/>
                    <a:gd name="connsiteX348" fmla="*/ 4496843 w 5647266"/>
                    <a:gd name="connsiteY348" fmla="*/ 1009039 h 2782205"/>
                    <a:gd name="connsiteX349" fmla="*/ 4498498 w 5647266"/>
                    <a:gd name="connsiteY349" fmla="*/ 1026993 h 2782205"/>
                    <a:gd name="connsiteX350" fmla="*/ 4498944 w 5647266"/>
                    <a:gd name="connsiteY350" fmla="*/ 1031513 h 2782205"/>
                    <a:gd name="connsiteX351" fmla="*/ 4499580 w 5647266"/>
                    <a:gd name="connsiteY351" fmla="*/ 1035970 h 2782205"/>
                    <a:gd name="connsiteX352" fmla="*/ 4500790 w 5647266"/>
                    <a:gd name="connsiteY352" fmla="*/ 1044883 h 2782205"/>
                    <a:gd name="connsiteX353" fmla="*/ 4502000 w 5647266"/>
                    <a:gd name="connsiteY353" fmla="*/ 1053796 h 2782205"/>
                    <a:gd name="connsiteX354" fmla="*/ 4503528 w 5647266"/>
                    <a:gd name="connsiteY354" fmla="*/ 1062710 h 2782205"/>
                    <a:gd name="connsiteX355" fmla="*/ 4506711 w 5647266"/>
                    <a:gd name="connsiteY355" fmla="*/ 1080472 h 2782205"/>
                    <a:gd name="connsiteX356" fmla="*/ 4520717 w 5647266"/>
                    <a:gd name="connsiteY356" fmla="*/ 1077607 h 278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</a:cxnLst>
                  <a:rect l="l" t="t" r="r" b="b"/>
                  <a:pathLst>
                    <a:path w="5647266" h="2782205">
                      <a:moveTo>
                        <a:pt x="4520144" y="1077989"/>
                      </a:moveTo>
                      <a:lnTo>
                        <a:pt x="4517025" y="1060672"/>
                      </a:lnTo>
                      <a:cubicBezTo>
                        <a:pt x="4516515" y="1057807"/>
                        <a:pt x="4515815" y="1054942"/>
                        <a:pt x="4515497" y="1052014"/>
                      </a:cubicBezTo>
                      <a:lnTo>
                        <a:pt x="4514351" y="1043292"/>
                      </a:lnTo>
                      <a:lnTo>
                        <a:pt x="4513141" y="1034569"/>
                      </a:lnTo>
                      <a:lnTo>
                        <a:pt x="4512505" y="1030240"/>
                      </a:lnTo>
                      <a:cubicBezTo>
                        <a:pt x="4512314" y="1028776"/>
                        <a:pt x="4512250" y="1027311"/>
                        <a:pt x="4512122" y="1025847"/>
                      </a:cubicBezTo>
                      <a:lnTo>
                        <a:pt x="4510531" y="1008339"/>
                      </a:lnTo>
                      <a:cubicBezTo>
                        <a:pt x="4510149" y="1005410"/>
                        <a:pt x="4510149" y="1002482"/>
                        <a:pt x="4509958" y="999553"/>
                      </a:cubicBezTo>
                      <a:lnTo>
                        <a:pt x="4509576" y="990767"/>
                      </a:lnTo>
                      <a:lnTo>
                        <a:pt x="4509130" y="981981"/>
                      </a:lnTo>
                      <a:cubicBezTo>
                        <a:pt x="4509003" y="979053"/>
                        <a:pt x="4509130" y="976124"/>
                        <a:pt x="4509130" y="973195"/>
                      </a:cubicBezTo>
                      <a:lnTo>
                        <a:pt x="4509130" y="955624"/>
                      </a:lnTo>
                      <a:cubicBezTo>
                        <a:pt x="4509130" y="955624"/>
                        <a:pt x="4509767" y="938116"/>
                        <a:pt x="4509767" y="938116"/>
                      </a:cubicBezTo>
                      <a:cubicBezTo>
                        <a:pt x="4509767" y="932258"/>
                        <a:pt x="4510467" y="926465"/>
                        <a:pt x="4510976" y="920607"/>
                      </a:cubicBezTo>
                      <a:lnTo>
                        <a:pt x="4511677" y="911885"/>
                      </a:lnTo>
                      <a:lnTo>
                        <a:pt x="4511995" y="907492"/>
                      </a:lnTo>
                      <a:cubicBezTo>
                        <a:pt x="4512122" y="906028"/>
                        <a:pt x="4512377" y="904564"/>
                        <a:pt x="4512568" y="903163"/>
                      </a:cubicBezTo>
                      <a:lnTo>
                        <a:pt x="4514797" y="885782"/>
                      </a:lnTo>
                      <a:cubicBezTo>
                        <a:pt x="4515051" y="882854"/>
                        <a:pt x="4515624" y="879989"/>
                        <a:pt x="4516133" y="877124"/>
                      </a:cubicBezTo>
                      <a:lnTo>
                        <a:pt x="4517662" y="868465"/>
                      </a:lnTo>
                      <a:lnTo>
                        <a:pt x="4519126" y="859807"/>
                      </a:lnTo>
                      <a:cubicBezTo>
                        <a:pt x="4519572" y="856942"/>
                        <a:pt x="4520399" y="854077"/>
                        <a:pt x="4520972" y="851212"/>
                      </a:cubicBezTo>
                      <a:lnTo>
                        <a:pt x="4524728" y="834086"/>
                      </a:lnTo>
                      <a:lnTo>
                        <a:pt x="4529312" y="817151"/>
                      </a:lnTo>
                      <a:cubicBezTo>
                        <a:pt x="4530076" y="814349"/>
                        <a:pt x="4530777" y="811484"/>
                        <a:pt x="4531604" y="808683"/>
                      </a:cubicBezTo>
                      <a:lnTo>
                        <a:pt x="4534278" y="800343"/>
                      </a:lnTo>
                      <a:cubicBezTo>
                        <a:pt x="4536125" y="794804"/>
                        <a:pt x="4537716" y="789138"/>
                        <a:pt x="4539626" y="783662"/>
                      </a:cubicBezTo>
                      <a:lnTo>
                        <a:pt x="4545738" y="767173"/>
                      </a:lnTo>
                      <a:cubicBezTo>
                        <a:pt x="4547584" y="761634"/>
                        <a:pt x="4550067" y="756286"/>
                        <a:pt x="4552296" y="750874"/>
                      </a:cubicBezTo>
                      <a:lnTo>
                        <a:pt x="4555670" y="742789"/>
                      </a:lnTo>
                      <a:cubicBezTo>
                        <a:pt x="4556816" y="740115"/>
                        <a:pt x="4557835" y="737377"/>
                        <a:pt x="4559235" y="734703"/>
                      </a:cubicBezTo>
                      <a:lnTo>
                        <a:pt x="4566811" y="718787"/>
                      </a:lnTo>
                      <a:lnTo>
                        <a:pt x="4568658" y="714776"/>
                      </a:lnTo>
                      <a:cubicBezTo>
                        <a:pt x="4569295" y="713439"/>
                        <a:pt x="4570058" y="712166"/>
                        <a:pt x="4570695" y="710892"/>
                      </a:cubicBezTo>
                      <a:lnTo>
                        <a:pt x="4574897" y="703125"/>
                      </a:lnTo>
                      <a:lnTo>
                        <a:pt x="4579035" y="695294"/>
                      </a:lnTo>
                      <a:lnTo>
                        <a:pt x="4581073" y="691411"/>
                      </a:lnTo>
                      <a:cubicBezTo>
                        <a:pt x="4581773" y="690137"/>
                        <a:pt x="4582600" y="688864"/>
                        <a:pt x="4583301" y="687591"/>
                      </a:cubicBezTo>
                      <a:lnTo>
                        <a:pt x="4592405" y="672438"/>
                      </a:lnTo>
                      <a:cubicBezTo>
                        <a:pt x="4593933" y="669891"/>
                        <a:pt x="4595334" y="667281"/>
                        <a:pt x="4596925" y="664862"/>
                      </a:cubicBezTo>
                      <a:lnTo>
                        <a:pt x="4601828" y="657540"/>
                      </a:lnTo>
                      <a:lnTo>
                        <a:pt x="4611569" y="642834"/>
                      </a:lnTo>
                      <a:cubicBezTo>
                        <a:pt x="4615007" y="638059"/>
                        <a:pt x="4618572" y="633475"/>
                        <a:pt x="4622073" y="628700"/>
                      </a:cubicBezTo>
                      <a:cubicBezTo>
                        <a:pt x="4625575" y="624052"/>
                        <a:pt x="4628886" y="619150"/>
                        <a:pt x="4632769" y="614757"/>
                      </a:cubicBezTo>
                      <a:lnTo>
                        <a:pt x="4643911" y="601196"/>
                      </a:lnTo>
                      <a:lnTo>
                        <a:pt x="4646648" y="597758"/>
                      </a:lnTo>
                      <a:cubicBezTo>
                        <a:pt x="4647603" y="596676"/>
                        <a:pt x="4648622" y="595594"/>
                        <a:pt x="4649641" y="594511"/>
                      </a:cubicBezTo>
                      <a:lnTo>
                        <a:pt x="4655562" y="588081"/>
                      </a:lnTo>
                      <a:lnTo>
                        <a:pt x="4661482" y="581587"/>
                      </a:lnTo>
                      <a:cubicBezTo>
                        <a:pt x="4663456" y="579422"/>
                        <a:pt x="4665303" y="577131"/>
                        <a:pt x="4667467" y="575157"/>
                      </a:cubicBezTo>
                      <a:lnTo>
                        <a:pt x="4679946" y="562806"/>
                      </a:lnTo>
                      <a:cubicBezTo>
                        <a:pt x="4682046" y="560768"/>
                        <a:pt x="4684020" y="558604"/>
                        <a:pt x="4686185" y="556630"/>
                      </a:cubicBezTo>
                      <a:lnTo>
                        <a:pt x="4692743" y="550837"/>
                      </a:lnTo>
                      <a:lnTo>
                        <a:pt x="4705730" y="539058"/>
                      </a:lnTo>
                      <a:lnTo>
                        <a:pt x="4719355" y="528044"/>
                      </a:lnTo>
                      <a:lnTo>
                        <a:pt x="4726103" y="522505"/>
                      </a:lnTo>
                      <a:cubicBezTo>
                        <a:pt x="4728395" y="520659"/>
                        <a:pt x="4730815" y="519067"/>
                        <a:pt x="4733170" y="517285"/>
                      </a:cubicBezTo>
                      <a:lnTo>
                        <a:pt x="4747304" y="506843"/>
                      </a:lnTo>
                      <a:lnTo>
                        <a:pt x="4749087" y="505507"/>
                      </a:lnTo>
                      <a:lnTo>
                        <a:pt x="4750933" y="504297"/>
                      </a:lnTo>
                      <a:lnTo>
                        <a:pt x="4754626" y="501878"/>
                      </a:lnTo>
                      <a:lnTo>
                        <a:pt x="4761947" y="497039"/>
                      </a:lnTo>
                      <a:cubicBezTo>
                        <a:pt x="4771497" y="490290"/>
                        <a:pt x="4781811" y="484688"/>
                        <a:pt x="4791807" y="478576"/>
                      </a:cubicBezTo>
                      <a:cubicBezTo>
                        <a:pt x="4793080" y="477812"/>
                        <a:pt x="4794289" y="477048"/>
                        <a:pt x="4795563" y="476347"/>
                      </a:cubicBezTo>
                      <a:lnTo>
                        <a:pt x="4799446" y="474310"/>
                      </a:lnTo>
                      <a:lnTo>
                        <a:pt x="4807214" y="470236"/>
                      </a:lnTo>
                      <a:lnTo>
                        <a:pt x="4814981" y="466097"/>
                      </a:lnTo>
                      <a:lnTo>
                        <a:pt x="4818865" y="463996"/>
                      </a:lnTo>
                      <a:lnTo>
                        <a:pt x="4822876" y="462150"/>
                      </a:lnTo>
                      <a:lnTo>
                        <a:pt x="4838792" y="454637"/>
                      </a:lnTo>
                      <a:lnTo>
                        <a:pt x="4842739" y="452728"/>
                      </a:lnTo>
                      <a:cubicBezTo>
                        <a:pt x="4844076" y="452091"/>
                        <a:pt x="4845477" y="451582"/>
                        <a:pt x="4846814" y="451009"/>
                      </a:cubicBezTo>
                      <a:lnTo>
                        <a:pt x="4854963" y="447698"/>
                      </a:lnTo>
                      <a:cubicBezTo>
                        <a:pt x="4876482" y="438339"/>
                        <a:pt x="4898956" y="431272"/>
                        <a:pt x="4921430" y="424587"/>
                      </a:cubicBezTo>
                      <a:cubicBezTo>
                        <a:pt x="5012026" y="399821"/>
                        <a:pt x="5108671" y="397275"/>
                        <a:pt x="5199522" y="419112"/>
                      </a:cubicBezTo>
                      <a:cubicBezTo>
                        <a:pt x="5205189" y="420513"/>
                        <a:pt x="5210918" y="421786"/>
                        <a:pt x="5216585" y="423187"/>
                      </a:cubicBezTo>
                      <a:lnTo>
                        <a:pt x="5233392" y="428152"/>
                      </a:lnTo>
                      <a:lnTo>
                        <a:pt x="5241796" y="430572"/>
                      </a:lnTo>
                      <a:cubicBezTo>
                        <a:pt x="5244598" y="431463"/>
                        <a:pt x="5247335" y="432545"/>
                        <a:pt x="5250073" y="433501"/>
                      </a:cubicBezTo>
                      <a:lnTo>
                        <a:pt x="5266626" y="439230"/>
                      </a:lnTo>
                      <a:lnTo>
                        <a:pt x="5268727" y="439931"/>
                      </a:lnTo>
                      <a:lnTo>
                        <a:pt x="5270764" y="440758"/>
                      </a:lnTo>
                      <a:lnTo>
                        <a:pt x="5274839" y="442414"/>
                      </a:lnTo>
                      <a:lnTo>
                        <a:pt x="5282988" y="445724"/>
                      </a:lnTo>
                      <a:lnTo>
                        <a:pt x="5291137" y="449035"/>
                      </a:lnTo>
                      <a:lnTo>
                        <a:pt x="5295212" y="450690"/>
                      </a:lnTo>
                      <a:lnTo>
                        <a:pt x="5299159" y="452600"/>
                      </a:lnTo>
                      <a:lnTo>
                        <a:pt x="5315139" y="460049"/>
                      </a:lnTo>
                      <a:lnTo>
                        <a:pt x="5319150" y="461895"/>
                      </a:lnTo>
                      <a:lnTo>
                        <a:pt x="5321124" y="462787"/>
                      </a:lnTo>
                      <a:lnTo>
                        <a:pt x="5323097" y="463805"/>
                      </a:lnTo>
                      <a:lnTo>
                        <a:pt x="5330865" y="468007"/>
                      </a:lnTo>
                      <a:cubicBezTo>
                        <a:pt x="5372566" y="489972"/>
                        <a:pt x="5411911" y="516393"/>
                        <a:pt x="5446482" y="547908"/>
                      </a:cubicBezTo>
                      <a:lnTo>
                        <a:pt x="5459470" y="559686"/>
                      </a:lnTo>
                      <a:cubicBezTo>
                        <a:pt x="5463672" y="563697"/>
                        <a:pt x="5467682" y="568026"/>
                        <a:pt x="5471821" y="572101"/>
                      </a:cubicBezTo>
                      <a:cubicBezTo>
                        <a:pt x="5480288" y="580123"/>
                        <a:pt x="5487737" y="589163"/>
                        <a:pt x="5495696" y="597758"/>
                      </a:cubicBezTo>
                      <a:lnTo>
                        <a:pt x="5498624" y="601005"/>
                      </a:lnTo>
                      <a:lnTo>
                        <a:pt x="5501362" y="604443"/>
                      </a:lnTo>
                      <a:lnTo>
                        <a:pt x="5506900" y="611255"/>
                      </a:lnTo>
                      <a:lnTo>
                        <a:pt x="5512440" y="618068"/>
                      </a:lnTo>
                      <a:cubicBezTo>
                        <a:pt x="5514286" y="620296"/>
                        <a:pt x="5516196" y="622524"/>
                        <a:pt x="5517851" y="624943"/>
                      </a:cubicBezTo>
                      <a:cubicBezTo>
                        <a:pt x="5524600" y="634493"/>
                        <a:pt x="5531985" y="643598"/>
                        <a:pt x="5538161" y="653530"/>
                      </a:cubicBezTo>
                      <a:cubicBezTo>
                        <a:pt x="5541344" y="658432"/>
                        <a:pt x="5544718" y="663207"/>
                        <a:pt x="5547838" y="668173"/>
                      </a:cubicBezTo>
                      <a:lnTo>
                        <a:pt x="5556815" y="683261"/>
                      </a:lnTo>
                      <a:cubicBezTo>
                        <a:pt x="5558279" y="685808"/>
                        <a:pt x="5559870" y="688227"/>
                        <a:pt x="5561271" y="690838"/>
                      </a:cubicBezTo>
                      <a:lnTo>
                        <a:pt x="5565346" y="698605"/>
                      </a:lnTo>
                      <a:lnTo>
                        <a:pt x="5573622" y="714139"/>
                      </a:lnTo>
                      <a:lnTo>
                        <a:pt x="5581071" y="730056"/>
                      </a:lnTo>
                      <a:lnTo>
                        <a:pt x="5584891" y="738014"/>
                      </a:lnTo>
                      <a:cubicBezTo>
                        <a:pt x="5586037" y="740688"/>
                        <a:pt x="5587120" y="743426"/>
                        <a:pt x="5588266" y="746163"/>
                      </a:cubicBezTo>
                      <a:lnTo>
                        <a:pt x="5595014" y="762398"/>
                      </a:lnTo>
                      <a:cubicBezTo>
                        <a:pt x="5597051" y="767873"/>
                        <a:pt x="5598961" y="773476"/>
                        <a:pt x="5600999" y="778951"/>
                      </a:cubicBezTo>
                      <a:cubicBezTo>
                        <a:pt x="5616979" y="823135"/>
                        <a:pt x="5626465" y="869548"/>
                        <a:pt x="5630985" y="916151"/>
                      </a:cubicBezTo>
                      <a:lnTo>
                        <a:pt x="5631494" y="920544"/>
                      </a:lnTo>
                      <a:cubicBezTo>
                        <a:pt x="5631622" y="922008"/>
                        <a:pt x="5631686" y="923472"/>
                        <a:pt x="5631749" y="924937"/>
                      </a:cubicBezTo>
                      <a:lnTo>
                        <a:pt x="5632195" y="933723"/>
                      </a:lnTo>
                      <a:lnTo>
                        <a:pt x="5632704" y="942509"/>
                      </a:lnTo>
                      <a:cubicBezTo>
                        <a:pt x="5632895" y="945437"/>
                        <a:pt x="5633150" y="948366"/>
                        <a:pt x="5633086" y="951294"/>
                      </a:cubicBezTo>
                      <a:cubicBezTo>
                        <a:pt x="5633023" y="963009"/>
                        <a:pt x="5633659" y="974723"/>
                        <a:pt x="5632832" y="986438"/>
                      </a:cubicBezTo>
                      <a:cubicBezTo>
                        <a:pt x="5632577" y="992295"/>
                        <a:pt x="5632513" y="998152"/>
                        <a:pt x="5632131" y="1003946"/>
                      </a:cubicBezTo>
                      <a:lnTo>
                        <a:pt x="5630540" y="1021391"/>
                      </a:lnTo>
                      <a:cubicBezTo>
                        <a:pt x="5630285" y="1024319"/>
                        <a:pt x="5630094" y="1027248"/>
                        <a:pt x="5629776" y="1030113"/>
                      </a:cubicBezTo>
                      <a:lnTo>
                        <a:pt x="5628502" y="1038771"/>
                      </a:lnTo>
                      <a:lnTo>
                        <a:pt x="5626147" y="1056152"/>
                      </a:lnTo>
                      <a:cubicBezTo>
                        <a:pt x="5618379" y="1102246"/>
                        <a:pt x="5605137" y="1147322"/>
                        <a:pt x="5586546" y="1190423"/>
                      </a:cubicBezTo>
                      <a:lnTo>
                        <a:pt x="5579034" y="1206340"/>
                      </a:lnTo>
                      <a:lnTo>
                        <a:pt x="5575341" y="1214362"/>
                      </a:lnTo>
                      <a:cubicBezTo>
                        <a:pt x="5574195" y="1217035"/>
                        <a:pt x="5572604" y="1219582"/>
                        <a:pt x="5571267" y="1222192"/>
                      </a:cubicBezTo>
                      <a:lnTo>
                        <a:pt x="5562990" y="1237791"/>
                      </a:lnTo>
                      <a:lnTo>
                        <a:pt x="5560953" y="1241738"/>
                      </a:lnTo>
                      <a:lnTo>
                        <a:pt x="5558024" y="1246958"/>
                      </a:lnTo>
                      <a:lnTo>
                        <a:pt x="5552167" y="1257400"/>
                      </a:lnTo>
                      <a:lnTo>
                        <a:pt x="5505309" y="1340675"/>
                      </a:lnTo>
                      <a:lnTo>
                        <a:pt x="5130317" y="2007001"/>
                      </a:lnTo>
                      <a:lnTo>
                        <a:pt x="4942822" y="2340164"/>
                      </a:lnTo>
                      <a:lnTo>
                        <a:pt x="4936965" y="2350605"/>
                      </a:lnTo>
                      <a:lnTo>
                        <a:pt x="4931998" y="2359136"/>
                      </a:lnTo>
                      <a:cubicBezTo>
                        <a:pt x="4928751" y="2364675"/>
                        <a:pt x="4925632" y="2370278"/>
                        <a:pt x="4922194" y="2375690"/>
                      </a:cubicBezTo>
                      <a:cubicBezTo>
                        <a:pt x="4915573" y="2386640"/>
                        <a:pt x="4908633" y="2397399"/>
                        <a:pt x="4901503" y="2408032"/>
                      </a:cubicBezTo>
                      <a:cubicBezTo>
                        <a:pt x="4887242" y="2429296"/>
                        <a:pt x="4872025" y="2449797"/>
                        <a:pt x="4855791" y="2469533"/>
                      </a:cubicBezTo>
                      <a:cubicBezTo>
                        <a:pt x="4823448" y="2509006"/>
                        <a:pt x="4787414" y="2545359"/>
                        <a:pt x="4748259" y="2578019"/>
                      </a:cubicBezTo>
                      <a:cubicBezTo>
                        <a:pt x="4670014" y="2643404"/>
                        <a:pt x="4579163" y="2693891"/>
                        <a:pt x="4482009" y="2726106"/>
                      </a:cubicBezTo>
                      <a:cubicBezTo>
                        <a:pt x="4384918" y="2758321"/>
                        <a:pt x="4281716" y="2772200"/>
                        <a:pt x="4179787" y="2766661"/>
                      </a:cubicBezTo>
                      <a:cubicBezTo>
                        <a:pt x="4077858" y="2761122"/>
                        <a:pt x="3977330" y="2736420"/>
                        <a:pt x="3884441" y="2693509"/>
                      </a:cubicBezTo>
                      <a:cubicBezTo>
                        <a:pt x="3837965" y="2672118"/>
                        <a:pt x="3793208" y="2646269"/>
                        <a:pt x="3751507" y="2616792"/>
                      </a:cubicBezTo>
                      <a:cubicBezTo>
                        <a:pt x="3709742" y="2587315"/>
                        <a:pt x="3670970" y="2553826"/>
                        <a:pt x="3635635" y="2517091"/>
                      </a:cubicBezTo>
                      <a:cubicBezTo>
                        <a:pt x="3564903" y="2443685"/>
                        <a:pt x="3508240" y="2356654"/>
                        <a:pt x="3469404" y="2262046"/>
                      </a:cubicBezTo>
                      <a:cubicBezTo>
                        <a:pt x="3430441" y="2167502"/>
                        <a:pt x="3409495" y="2065382"/>
                        <a:pt x="3407839" y="1963326"/>
                      </a:cubicBezTo>
                      <a:cubicBezTo>
                        <a:pt x="3406120" y="1861142"/>
                        <a:pt x="3423947" y="1759086"/>
                        <a:pt x="3459982" y="1663587"/>
                      </a:cubicBezTo>
                      <a:cubicBezTo>
                        <a:pt x="3469022" y="1639713"/>
                        <a:pt x="3479208" y="1616220"/>
                        <a:pt x="3490477" y="1593237"/>
                      </a:cubicBezTo>
                      <a:cubicBezTo>
                        <a:pt x="3493151" y="1587443"/>
                        <a:pt x="3496207" y="1581777"/>
                        <a:pt x="3499136" y="1576111"/>
                      </a:cubicBezTo>
                      <a:cubicBezTo>
                        <a:pt x="3500600" y="1573246"/>
                        <a:pt x="3502001" y="1570381"/>
                        <a:pt x="3503529" y="1567579"/>
                      </a:cubicBezTo>
                      <a:lnTo>
                        <a:pt x="3508177" y="1559112"/>
                      </a:lnTo>
                      <a:lnTo>
                        <a:pt x="3512760" y="1550644"/>
                      </a:lnTo>
                      <a:lnTo>
                        <a:pt x="3518618" y="1540267"/>
                      </a:lnTo>
                      <a:lnTo>
                        <a:pt x="3530332" y="1519448"/>
                      </a:lnTo>
                      <a:lnTo>
                        <a:pt x="3624112" y="1352898"/>
                      </a:lnTo>
                      <a:lnTo>
                        <a:pt x="3717891" y="1186349"/>
                      </a:lnTo>
                      <a:lnTo>
                        <a:pt x="3764750" y="1103074"/>
                      </a:lnTo>
                      <a:lnTo>
                        <a:pt x="3788179" y="1061436"/>
                      </a:lnTo>
                      <a:lnTo>
                        <a:pt x="3799893" y="1040618"/>
                      </a:lnTo>
                      <a:lnTo>
                        <a:pt x="3803140" y="1034824"/>
                      </a:lnTo>
                      <a:lnTo>
                        <a:pt x="3807087" y="1027566"/>
                      </a:lnTo>
                      <a:cubicBezTo>
                        <a:pt x="3809698" y="1022664"/>
                        <a:pt x="3812372" y="1017889"/>
                        <a:pt x="3814855" y="1012923"/>
                      </a:cubicBezTo>
                      <a:cubicBezTo>
                        <a:pt x="3855537" y="934232"/>
                        <a:pt x="3881768" y="845800"/>
                        <a:pt x="3889471" y="755649"/>
                      </a:cubicBezTo>
                      <a:cubicBezTo>
                        <a:pt x="3897365" y="665499"/>
                        <a:pt x="3886988" y="574202"/>
                        <a:pt x="3860121" y="488826"/>
                      </a:cubicBezTo>
                      <a:cubicBezTo>
                        <a:pt x="3833254" y="403387"/>
                        <a:pt x="3790216" y="323550"/>
                        <a:pt x="3733617" y="254345"/>
                      </a:cubicBezTo>
                      <a:cubicBezTo>
                        <a:pt x="3677082" y="185140"/>
                        <a:pt x="3606795" y="126377"/>
                        <a:pt x="3527276" y="83339"/>
                      </a:cubicBezTo>
                      <a:cubicBezTo>
                        <a:pt x="3487549" y="61756"/>
                        <a:pt x="3445657" y="44184"/>
                        <a:pt x="3402491" y="30878"/>
                      </a:cubicBezTo>
                      <a:cubicBezTo>
                        <a:pt x="3380908" y="24129"/>
                        <a:pt x="3359007" y="18781"/>
                        <a:pt x="3337043" y="14134"/>
                      </a:cubicBezTo>
                      <a:cubicBezTo>
                        <a:pt x="3315014" y="9741"/>
                        <a:pt x="3292859" y="6303"/>
                        <a:pt x="3270639" y="3947"/>
                      </a:cubicBezTo>
                      <a:cubicBezTo>
                        <a:pt x="3265100" y="3311"/>
                        <a:pt x="3259562" y="2929"/>
                        <a:pt x="3254023" y="2419"/>
                      </a:cubicBezTo>
                      <a:cubicBezTo>
                        <a:pt x="3248484" y="1910"/>
                        <a:pt x="3242945" y="1464"/>
                        <a:pt x="3237406" y="1273"/>
                      </a:cubicBezTo>
                      <a:lnTo>
                        <a:pt x="3220789" y="446"/>
                      </a:lnTo>
                      <a:lnTo>
                        <a:pt x="3204236" y="127"/>
                      </a:lnTo>
                      <a:lnTo>
                        <a:pt x="3195959" y="0"/>
                      </a:lnTo>
                      <a:lnTo>
                        <a:pt x="3189911" y="0"/>
                      </a:lnTo>
                      <a:cubicBezTo>
                        <a:pt x="3189911" y="0"/>
                        <a:pt x="3177942" y="0"/>
                        <a:pt x="3177942" y="0"/>
                      </a:cubicBezTo>
                      <a:lnTo>
                        <a:pt x="0" y="0"/>
                      </a:lnTo>
                      <a:lnTo>
                        <a:pt x="0" y="14261"/>
                      </a:lnTo>
                      <a:lnTo>
                        <a:pt x="3195832" y="14261"/>
                      </a:lnTo>
                      <a:cubicBezTo>
                        <a:pt x="3195832" y="14261"/>
                        <a:pt x="3203981" y="14388"/>
                        <a:pt x="3203981" y="14388"/>
                      </a:cubicBezTo>
                      <a:lnTo>
                        <a:pt x="3220216" y="14707"/>
                      </a:lnTo>
                      <a:lnTo>
                        <a:pt x="3236514" y="15534"/>
                      </a:lnTo>
                      <a:cubicBezTo>
                        <a:pt x="3241926" y="15789"/>
                        <a:pt x="3247401" y="16235"/>
                        <a:pt x="3252813" y="16681"/>
                      </a:cubicBezTo>
                      <a:cubicBezTo>
                        <a:pt x="3258225" y="17190"/>
                        <a:pt x="3263700" y="17572"/>
                        <a:pt x="3269111" y="18145"/>
                      </a:cubicBezTo>
                      <a:cubicBezTo>
                        <a:pt x="3356079" y="27122"/>
                        <a:pt x="3442728" y="53607"/>
                        <a:pt x="3520400" y="95881"/>
                      </a:cubicBezTo>
                      <a:cubicBezTo>
                        <a:pt x="3598264" y="138028"/>
                        <a:pt x="3667086" y="195581"/>
                        <a:pt x="3722476" y="263386"/>
                      </a:cubicBezTo>
                      <a:cubicBezTo>
                        <a:pt x="3777929" y="331190"/>
                        <a:pt x="3820139" y="409435"/>
                        <a:pt x="3846433" y="493155"/>
                      </a:cubicBezTo>
                      <a:cubicBezTo>
                        <a:pt x="3872790" y="576812"/>
                        <a:pt x="3882913" y="666199"/>
                        <a:pt x="3875146" y="754503"/>
                      </a:cubicBezTo>
                      <a:cubicBezTo>
                        <a:pt x="3867570" y="842744"/>
                        <a:pt x="3841913" y="929330"/>
                        <a:pt x="3802058" y="1006493"/>
                      </a:cubicBezTo>
                      <a:cubicBezTo>
                        <a:pt x="3799639" y="1011331"/>
                        <a:pt x="3796965" y="1016043"/>
                        <a:pt x="3794418" y="1020818"/>
                      </a:cubicBezTo>
                      <a:lnTo>
                        <a:pt x="3790534" y="1027948"/>
                      </a:lnTo>
                      <a:lnTo>
                        <a:pt x="3787351" y="1033678"/>
                      </a:lnTo>
                      <a:lnTo>
                        <a:pt x="3775636" y="1054497"/>
                      </a:lnTo>
                      <a:lnTo>
                        <a:pt x="3752207" y="1096134"/>
                      </a:lnTo>
                      <a:lnTo>
                        <a:pt x="3705349" y="1179409"/>
                      </a:lnTo>
                      <a:lnTo>
                        <a:pt x="3611570" y="1345959"/>
                      </a:lnTo>
                      <a:lnTo>
                        <a:pt x="3517790" y="1512508"/>
                      </a:lnTo>
                      <a:lnTo>
                        <a:pt x="3506076" y="1533327"/>
                      </a:lnTo>
                      <a:lnTo>
                        <a:pt x="3500218" y="1543705"/>
                      </a:lnTo>
                      <a:lnTo>
                        <a:pt x="3495571" y="1552300"/>
                      </a:lnTo>
                      <a:lnTo>
                        <a:pt x="3490859" y="1560894"/>
                      </a:lnTo>
                      <a:cubicBezTo>
                        <a:pt x="3489268" y="1563760"/>
                        <a:pt x="3487867" y="1566688"/>
                        <a:pt x="3486339" y="1569553"/>
                      </a:cubicBezTo>
                      <a:cubicBezTo>
                        <a:pt x="3483411" y="1575347"/>
                        <a:pt x="3480291" y="1581077"/>
                        <a:pt x="3477553" y="1586998"/>
                      </a:cubicBezTo>
                      <a:cubicBezTo>
                        <a:pt x="3466093" y="1610363"/>
                        <a:pt x="3455716" y="1634301"/>
                        <a:pt x="3446548" y="1658558"/>
                      </a:cubicBezTo>
                      <a:cubicBezTo>
                        <a:pt x="3409877" y="1755776"/>
                        <a:pt x="3391795" y="1859615"/>
                        <a:pt x="3393515" y="1963580"/>
                      </a:cubicBezTo>
                      <a:cubicBezTo>
                        <a:pt x="3395170" y="2067483"/>
                        <a:pt x="3416498" y="2171322"/>
                        <a:pt x="3456098" y="2267521"/>
                      </a:cubicBezTo>
                      <a:cubicBezTo>
                        <a:pt x="3495634" y="2363784"/>
                        <a:pt x="3553316" y="2452343"/>
                        <a:pt x="3625258" y="2527087"/>
                      </a:cubicBezTo>
                      <a:cubicBezTo>
                        <a:pt x="3661229" y="2564458"/>
                        <a:pt x="3700702" y="2598520"/>
                        <a:pt x="3743167" y="2628506"/>
                      </a:cubicBezTo>
                      <a:cubicBezTo>
                        <a:pt x="3785632" y="2658493"/>
                        <a:pt x="3831153" y="2684723"/>
                        <a:pt x="3878393" y="2706561"/>
                      </a:cubicBezTo>
                      <a:cubicBezTo>
                        <a:pt x="3972873" y="2750172"/>
                        <a:pt x="4075248" y="2775383"/>
                        <a:pt x="4178959" y="2780986"/>
                      </a:cubicBezTo>
                      <a:cubicBezTo>
                        <a:pt x="4282671" y="2786652"/>
                        <a:pt x="4387592" y="2772519"/>
                        <a:pt x="4486402" y="2739731"/>
                      </a:cubicBezTo>
                      <a:cubicBezTo>
                        <a:pt x="4585211" y="2706943"/>
                        <a:pt x="4677717" y="2655564"/>
                        <a:pt x="4757299" y="2589034"/>
                      </a:cubicBezTo>
                      <a:cubicBezTo>
                        <a:pt x="4797154" y="2555800"/>
                        <a:pt x="4833762" y="2518810"/>
                        <a:pt x="4866741" y="2478637"/>
                      </a:cubicBezTo>
                      <a:cubicBezTo>
                        <a:pt x="4883231" y="2458582"/>
                        <a:pt x="4898765" y="2437700"/>
                        <a:pt x="4913217" y="2416053"/>
                      </a:cubicBezTo>
                      <a:cubicBezTo>
                        <a:pt x="4920411" y="2405231"/>
                        <a:pt x="4927542" y="2394280"/>
                        <a:pt x="4934227" y="2383138"/>
                      </a:cubicBezTo>
                      <a:cubicBezTo>
                        <a:pt x="4937728" y="2377663"/>
                        <a:pt x="4940912" y="2371933"/>
                        <a:pt x="4944159" y="2366330"/>
                      </a:cubicBezTo>
                      <a:lnTo>
                        <a:pt x="4949188" y="2357672"/>
                      </a:lnTo>
                      <a:lnTo>
                        <a:pt x="4955045" y="2347231"/>
                      </a:lnTo>
                      <a:lnTo>
                        <a:pt x="5142541" y="2014068"/>
                      </a:lnTo>
                      <a:lnTo>
                        <a:pt x="5517533" y="1347741"/>
                      </a:lnTo>
                      <a:lnTo>
                        <a:pt x="5564391" y="1264467"/>
                      </a:lnTo>
                      <a:lnTo>
                        <a:pt x="5570248" y="1254025"/>
                      </a:lnTo>
                      <a:lnTo>
                        <a:pt x="5573177" y="1248805"/>
                      </a:lnTo>
                      <a:lnTo>
                        <a:pt x="5575278" y="1244794"/>
                      </a:lnTo>
                      <a:lnTo>
                        <a:pt x="5583745" y="1228750"/>
                      </a:lnTo>
                      <a:cubicBezTo>
                        <a:pt x="5585146" y="1226076"/>
                        <a:pt x="5586738" y="1223466"/>
                        <a:pt x="5587947" y="1220728"/>
                      </a:cubicBezTo>
                      <a:lnTo>
                        <a:pt x="5591703" y="1212515"/>
                      </a:lnTo>
                      <a:lnTo>
                        <a:pt x="5599407" y="1196153"/>
                      </a:lnTo>
                      <a:cubicBezTo>
                        <a:pt x="5618443" y="1151969"/>
                        <a:pt x="5632068" y="1105748"/>
                        <a:pt x="5640026" y="1058444"/>
                      </a:cubicBezTo>
                      <a:lnTo>
                        <a:pt x="5642445" y="1040618"/>
                      </a:lnTo>
                      <a:lnTo>
                        <a:pt x="5643719" y="1031704"/>
                      </a:lnTo>
                      <a:cubicBezTo>
                        <a:pt x="5644037" y="1028712"/>
                        <a:pt x="5644228" y="1025720"/>
                        <a:pt x="5644483" y="1022727"/>
                      </a:cubicBezTo>
                      <a:lnTo>
                        <a:pt x="5646074" y="1004837"/>
                      </a:lnTo>
                      <a:cubicBezTo>
                        <a:pt x="5646456" y="998853"/>
                        <a:pt x="5646520" y="992868"/>
                        <a:pt x="5646838" y="986884"/>
                      </a:cubicBezTo>
                      <a:cubicBezTo>
                        <a:pt x="5647666" y="974914"/>
                        <a:pt x="5647029" y="962882"/>
                        <a:pt x="5647093" y="950849"/>
                      </a:cubicBezTo>
                      <a:cubicBezTo>
                        <a:pt x="5647156" y="947856"/>
                        <a:pt x="5646902" y="944864"/>
                        <a:pt x="5646711" y="941872"/>
                      </a:cubicBezTo>
                      <a:lnTo>
                        <a:pt x="5646201" y="932895"/>
                      </a:lnTo>
                      <a:lnTo>
                        <a:pt x="5645692" y="923918"/>
                      </a:lnTo>
                      <a:cubicBezTo>
                        <a:pt x="5645628" y="922390"/>
                        <a:pt x="5645565" y="920926"/>
                        <a:pt x="5645437" y="919398"/>
                      </a:cubicBezTo>
                      <a:lnTo>
                        <a:pt x="5644928" y="914941"/>
                      </a:lnTo>
                      <a:cubicBezTo>
                        <a:pt x="5640280" y="867128"/>
                        <a:pt x="5630540" y="819570"/>
                        <a:pt x="5614178" y="774240"/>
                      </a:cubicBezTo>
                      <a:cubicBezTo>
                        <a:pt x="5612076" y="768573"/>
                        <a:pt x="5610167" y="762907"/>
                        <a:pt x="5608065" y="757241"/>
                      </a:cubicBezTo>
                      <a:lnTo>
                        <a:pt x="5601126" y="740561"/>
                      </a:lnTo>
                      <a:cubicBezTo>
                        <a:pt x="5599980" y="737759"/>
                        <a:pt x="5598898" y="734958"/>
                        <a:pt x="5597688" y="732220"/>
                      </a:cubicBezTo>
                      <a:lnTo>
                        <a:pt x="5593804" y="724071"/>
                      </a:lnTo>
                      <a:lnTo>
                        <a:pt x="5586164" y="707709"/>
                      </a:lnTo>
                      <a:lnTo>
                        <a:pt x="5577697" y="691793"/>
                      </a:lnTo>
                      <a:lnTo>
                        <a:pt x="5573495" y="683834"/>
                      </a:lnTo>
                      <a:cubicBezTo>
                        <a:pt x="5572031" y="681224"/>
                        <a:pt x="5570439" y="678677"/>
                        <a:pt x="5568911" y="676067"/>
                      </a:cubicBezTo>
                      <a:lnTo>
                        <a:pt x="5559743" y="660596"/>
                      </a:lnTo>
                      <a:cubicBezTo>
                        <a:pt x="5556560" y="655503"/>
                        <a:pt x="5553122" y="650601"/>
                        <a:pt x="5549812" y="645571"/>
                      </a:cubicBezTo>
                      <a:cubicBezTo>
                        <a:pt x="5543508" y="635321"/>
                        <a:pt x="5535932" y="626026"/>
                        <a:pt x="5528993" y="616221"/>
                      </a:cubicBezTo>
                      <a:cubicBezTo>
                        <a:pt x="5527274" y="613738"/>
                        <a:pt x="5525364" y="611446"/>
                        <a:pt x="5523454" y="609154"/>
                      </a:cubicBezTo>
                      <a:lnTo>
                        <a:pt x="5517787" y="602215"/>
                      </a:lnTo>
                      <a:lnTo>
                        <a:pt x="5512121" y="595212"/>
                      </a:lnTo>
                      <a:lnTo>
                        <a:pt x="5509320" y="591710"/>
                      </a:lnTo>
                      <a:lnTo>
                        <a:pt x="5506328" y="588399"/>
                      </a:lnTo>
                      <a:cubicBezTo>
                        <a:pt x="5498178" y="579613"/>
                        <a:pt x="5490539" y="570318"/>
                        <a:pt x="5481880" y="562105"/>
                      </a:cubicBezTo>
                      <a:cubicBezTo>
                        <a:pt x="5477614" y="557903"/>
                        <a:pt x="5473540" y="553510"/>
                        <a:pt x="5469210" y="549372"/>
                      </a:cubicBezTo>
                      <a:lnTo>
                        <a:pt x="5455904" y="537276"/>
                      </a:lnTo>
                      <a:cubicBezTo>
                        <a:pt x="5420443" y="504997"/>
                        <a:pt x="5380142" y="477939"/>
                        <a:pt x="5337422" y="455401"/>
                      </a:cubicBezTo>
                      <a:lnTo>
                        <a:pt x="5329464" y="451136"/>
                      </a:lnTo>
                      <a:lnTo>
                        <a:pt x="5327490" y="450053"/>
                      </a:lnTo>
                      <a:lnTo>
                        <a:pt x="5325453" y="449099"/>
                      </a:lnTo>
                      <a:lnTo>
                        <a:pt x="5321379" y="447189"/>
                      </a:lnTo>
                      <a:lnTo>
                        <a:pt x="5305016" y="439549"/>
                      </a:lnTo>
                      <a:lnTo>
                        <a:pt x="5300942" y="437639"/>
                      </a:lnTo>
                      <a:lnTo>
                        <a:pt x="5296740" y="435983"/>
                      </a:lnTo>
                      <a:lnTo>
                        <a:pt x="5288400" y="432609"/>
                      </a:lnTo>
                      <a:lnTo>
                        <a:pt x="5280060" y="429171"/>
                      </a:lnTo>
                      <a:lnTo>
                        <a:pt x="5275921" y="427452"/>
                      </a:lnTo>
                      <a:lnTo>
                        <a:pt x="5273820" y="426561"/>
                      </a:lnTo>
                      <a:lnTo>
                        <a:pt x="5271719" y="425861"/>
                      </a:lnTo>
                      <a:lnTo>
                        <a:pt x="5254720" y="419940"/>
                      </a:lnTo>
                      <a:cubicBezTo>
                        <a:pt x="5251855" y="418985"/>
                        <a:pt x="5249054" y="417902"/>
                        <a:pt x="5246253" y="416947"/>
                      </a:cubicBezTo>
                      <a:lnTo>
                        <a:pt x="5237594" y="414464"/>
                      </a:lnTo>
                      <a:lnTo>
                        <a:pt x="5220341" y="409371"/>
                      </a:lnTo>
                      <a:cubicBezTo>
                        <a:pt x="5214547" y="407907"/>
                        <a:pt x="5208690" y="406634"/>
                        <a:pt x="5202896" y="405169"/>
                      </a:cubicBezTo>
                      <a:cubicBezTo>
                        <a:pt x="5109690" y="382822"/>
                        <a:pt x="5010626" y="385369"/>
                        <a:pt x="4917737" y="410772"/>
                      </a:cubicBezTo>
                      <a:cubicBezTo>
                        <a:pt x="4894690" y="417648"/>
                        <a:pt x="4871643" y="424842"/>
                        <a:pt x="4849551" y="434455"/>
                      </a:cubicBezTo>
                      <a:lnTo>
                        <a:pt x="4841211" y="437893"/>
                      </a:lnTo>
                      <a:cubicBezTo>
                        <a:pt x="4839810" y="438466"/>
                        <a:pt x="4838410" y="438976"/>
                        <a:pt x="4837073" y="439612"/>
                      </a:cubicBezTo>
                      <a:lnTo>
                        <a:pt x="4832998" y="441586"/>
                      </a:lnTo>
                      <a:lnTo>
                        <a:pt x="4816700" y="449290"/>
                      </a:lnTo>
                      <a:lnTo>
                        <a:pt x="4812625" y="451200"/>
                      </a:lnTo>
                      <a:lnTo>
                        <a:pt x="4808678" y="453364"/>
                      </a:lnTo>
                      <a:lnTo>
                        <a:pt x="4800720" y="457630"/>
                      </a:lnTo>
                      <a:lnTo>
                        <a:pt x="4792761" y="461832"/>
                      </a:lnTo>
                      <a:lnTo>
                        <a:pt x="4788750" y="463933"/>
                      </a:lnTo>
                      <a:cubicBezTo>
                        <a:pt x="4787414" y="464633"/>
                        <a:pt x="4786140" y="465461"/>
                        <a:pt x="4784867" y="466225"/>
                      </a:cubicBezTo>
                      <a:cubicBezTo>
                        <a:pt x="4774617" y="472464"/>
                        <a:pt x="4764048" y="478258"/>
                        <a:pt x="4754244" y="485133"/>
                      </a:cubicBezTo>
                      <a:lnTo>
                        <a:pt x="4746731" y="490099"/>
                      </a:lnTo>
                      <a:lnTo>
                        <a:pt x="4742975" y="492582"/>
                      </a:lnTo>
                      <a:lnTo>
                        <a:pt x="4741065" y="493792"/>
                      </a:lnTo>
                      <a:lnTo>
                        <a:pt x="4739282" y="495129"/>
                      </a:lnTo>
                      <a:lnTo>
                        <a:pt x="4724830" y="505825"/>
                      </a:lnTo>
                      <a:cubicBezTo>
                        <a:pt x="4722411" y="507607"/>
                        <a:pt x="4719928" y="509263"/>
                        <a:pt x="4717572" y="511173"/>
                      </a:cubicBezTo>
                      <a:lnTo>
                        <a:pt x="4710633" y="516903"/>
                      </a:lnTo>
                      <a:lnTo>
                        <a:pt x="4696626" y="528235"/>
                      </a:lnTo>
                      <a:lnTo>
                        <a:pt x="4683320" y="540268"/>
                      </a:lnTo>
                      <a:lnTo>
                        <a:pt x="4676635" y="546253"/>
                      </a:lnTo>
                      <a:cubicBezTo>
                        <a:pt x="4674407" y="548290"/>
                        <a:pt x="4672369" y="550455"/>
                        <a:pt x="4670268" y="552555"/>
                      </a:cubicBezTo>
                      <a:lnTo>
                        <a:pt x="4657472" y="565225"/>
                      </a:lnTo>
                      <a:cubicBezTo>
                        <a:pt x="4655243" y="567262"/>
                        <a:pt x="4653397" y="569618"/>
                        <a:pt x="4651360" y="571782"/>
                      </a:cubicBezTo>
                      <a:lnTo>
                        <a:pt x="4645312" y="578468"/>
                      </a:lnTo>
                      <a:lnTo>
                        <a:pt x="4639199" y="585089"/>
                      </a:lnTo>
                      <a:cubicBezTo>
                        <a:pt x="4638181" y="586171"/>
                        <a:pt x="4637162" y="587253"/>
                        <a:pt x="4636144" y="588399"/>
                      </a:cubicBezTo>
                      <a:lnTo>
                        <a:pt x="4633279" y="591901"/>
                      </a:lnTo>
                      <a:lnTo>
                        <a:pt x="4621819" y="605780"/>
                      </a:lnTo>
                      <a:cubicBezTo>
                        <a:pt x="4617872" y="610300"/>
                        <a:pt x="4614497" y="615266"/>
                        <a:pt x="4610868" y="620041"/>
                      </a:cubicBezTo>
                      <a:cubicBezTo>
                        <a:pt x="4607303" y="624880"/>
                        <a:pt x="4603610" y="629655"/>
                        <a:pt x="4600109" y="634493"/>
                      </a:cubicBezTo>
                      <a:lnTo>
                        <a:pt x="4590113" y="649519"/>
                      </a:lnTo>
                      <a:lnTo>
                        <a:pt x="4585084" y="657031"/>
                      </a:lnTo>
                      <a:cubicBezTo>
                        <a:pt x="4583428" y="659514"/>
                        <a:pt x="4581964" y="662188"/>
                        <a:pt x="4580436" y="664798"/>
                      </a:cubicBezTo>
                      <a:lnTo>
                        <a:pt x="4571141" y="680333"/>
                      </a:lnTo>
                      <a:cubicBezTo>
                        <a:pt x="4570377" y="681606"/>
                        <a:pt x="4569549" y="682879"/>
                        <a:pt x="4568849" y="684216"/>
                      </a:cubicBezTo>
                      <a:lnTo>
                        <a:pt x="4566748" y="688227"/>
                      </a:lnTo>
                      <a:lnTo>
                        <a:pt x="4562482" y="696249"/>
                      </a:lnTo>
                      <a:lnTo>
                        <a:pt x="4558217" y="704207"/>
                      </a:lnTo>
                      <a:cubicBezTo>
                        <a:pt x="4557516" y="705544"/>
                        <a:pt x="4556752" y="706818"/>
                        <a:pt x="4556116" y="708218"/>
                      </a:cubicBezTo>
                      <a:lnTo>
                        <a:pt x="4554206" y="712293"/>
                      </a:lnTo>
                      <a:lnTo>
                        <a:pt x="4546438" y="728591"/>
                      </a:lnTo>
                      <a:cubicBezTo>
                        <a:pt x="4545038" y="731265"/>
                        <a:pt x="4543955" y="734067"/>
                        <a:pt x="4542809" y="736868"/>
                      </a:cubicBezTo>
                      <a:lnTo>
                        <a:pt x="4539308" y="745208"/>
                      </a:lnTo>
                      <a:cubicBezTo>
                        <a:pt x="4537016" y="750747"/>
                        <a:pt x="4534469" y="756222"/>
                        <a:pt x="4532559" y="761952"/>
                      </a:cubicBezTo>
                      <a:lnTo>
                        <a:pt x="4526320" y="778824"/>
                      </a:lnTo>
                      <a:cubicBezTo>
                        <a:pt x="4524346" y="784490"/>
                        <a:pt x="4522691" y="790284"/>
                        <a:pt x="4520845" y="795950"/>
                      </a:cubicBezTo>
                      <a:lnTo>
                        <a:pt x="4518107" y="804481"/>
                      </a:lnTo>
                      <a:cubicBezTo>
                        <a:pt x="4517280" y="807346"/>
                        <a:pt x="4516579" y="810275"/>
                        <a:pt x="4515815" y="813140"/>
                      </a:cubicBezTo>
                      <a:lnTo>
                        <a:pt x="4511168" y="830520"/>
                      </a:lnTo>
                      <a:lnTo>
                        <a:pt x="4507347" y="848092"/>
                      </a:lnTo>
                      <a:cubicBezTo>
                        <a:pt x="4506711" y="851021"/>
                        <a:pt x="4505947" y="853886"/>
                        <a:pt x="4505501" y="856878"/>
                      </a:cubicBezTo>
                      <a:lnTo>
                        <a:pt x="4503973" y="865728"/>
                      </a:lnTo>
                      <a:lnTo>
                        <a:pt x="4502445" y="874577"/>
                      </a:lnTo>
                      <a:cubicBezTo>
                        <a:pt x="4501936" y="877506"/>
                        <a:pt x="4501363" y="880498"/>
                        <a:pt x="4501045" y="883427"/>
                      </a:cubicBezTo>
                      <a:lnTo>
                        <a:pt x="4498753" y="901253"/>
                      </a:lnTo>
                      <a:cubicBezTo>
                        <a:pt x="4498562" y="902717"/>
                        <a:pt x="4498307" y="904245"/>
                        <a:pt x="4498180" y="905710"/>
                      </a:cubicBezTo>
                      <a:lnTo>
                        <a:pt x="4497861" y="910166"/>
                      </a:lnTo>
                      <a:lnTo>
                        <a:pt x="4497161" y="919143"/>
                      </a:lnTo>
                      <a:cubicBezTo>
                        <a:pt x="4496652" y="925128"/>
                        <a:pt x="4496015" y="931112"/>
                        <a:pt x="4495951" y="937097"/>
                      </a:cubicBezTo>
                      <a:lnTo>
                        <a:pt x="4495187" y="955114"/>
                      </a:lnTo>
                      <a:lnTo>
                        <a:pt x="4495187" y="973132"/>
                      </a:lnTo>
                      <a:cubicBezTo>
                        <a:pt x="4495315" y="976124"/>
                        <a:pt x="4495187" y="979116"/>
                        <a:pt x="4495379" y="982109"/>
                      </a:cubicBezTo>
                      <a:lnTo>
                        <a:pt x="4495824" y="991086"/>
                      </a:lnTo>
                      <a:lnTo>
                        <a:pt x="4496270" y="1000062"/>
                      </a:lnTo>
                      <a:cubicBezTo>
                        <a:pt x="4496397" y="1003055"/>
                        <a:pt x="4496461" y="1006047"/>
                        <a:pt x="4496843" y="1009039"/>
                      </a:cubicBezTo>
                      <a:lnTo>
                        <a:pt x="4498498" y="1026993"/>
                      </a:lnTo>
                      <a:cubicBezTo>
                        <a:pt x="4498625" y="1028457"/>
                        <a:pt x="4498753" y="1029985"/>
                        <a:pt x="4498944" y="1031513"/>
                      </a:cubicBezTo>
                      <a:lnTo>
                        <a:pt x="4499580" y="1035970"/>
                      </a:lnTo>
                      <a:lnTo>
                        <a:pt x="4500790" y="1044883"/>
                      </a:lnTo>
                      <a:lnTo>
                        <a:pt x="4502000" y="1053796"/>
                      </a:lnTo>
                      <a:cubicBezTo>
                        <a:pt x="4502318" y="1056789"/>
                        <a:pt x="4503018" y="1059717"/>
                        <a:pt x="4503528" y="1062710"/>
                      </a:cubicBezTo>
                      <a:lnTo>
                        <a:pt x="4506711" y="1080472"/>
                      </a:lnTo>
                      <a:lnTo>
                        <a:pt x="4520717" y="10776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47AE17C4-C658-E90B-A39D-3BFB0502C49F}"/>
                    </a:ext>
                  </a:extLst>
                </p:cNvPr>
                <p:cNvSpPr/>
                <p:nvPr/>
              </p:nvSpPr>
              <p:spPr>
                <a:xfrm>
                  <a:off x="0" y="1844777"/>
                  <a:ext cx="6037076" cy="3171911"/>
                </a:xfrm>
                <a:custGeom>
                  <a:avLst/>
                  <a:gdLst>
                    <a:gd name="connsiteX0" fmla="*/ 4138149 w 6037076"/>
                    <a:gd name="connsiteY0" fmla="*/ 1154796 h 3171911"/>
                    <a:gd name="connsiteX1" fmla="*/ 4132802 w 6037076"/>
                    <a:gd name="connsiteY1" fmla="*/ 1125510 h 3171911"/>
                    <a:gd name="connsiteX2" fmla="*/ 4130319 w 6037076"/>
                    <a:gd name="connsiteY2" fmla="*/ 1110867 h 3171911"/>
                    <a:gd name="connsiteX3" fmla="*/ 4128281 w 6037076"/>
                    <a:gd name="connsiteY3" fmla="*/ 1096160 h 3171911"/>
                    <a:gd name="connsiteX4" fmla="*/ 4126308 w 6037076"/>
                    <a:gd name="connsiteY4" fmla="*/ 1081453 h 3171911"/>
                    <a:gd name="connsiteX5" fmla="*/ 4125353 w 6037076"/>
                    <a:gd name="connsiteY5" fmla="*/ 1074068 h 3171911"/>
                    <a:gd name="connsiteX6" fmla="*/ 4124589 w 6037076"/>
                    <a:gd name="connsiteY6" fmla="*/ 1066682 h 3171911"/>
                    <a:gd name="connsiteX7" fmla="*/ 4121851 w 6037076"/>
                    <a:gd name="connsiteY7" fmla="*/ 1037078 h 3171911"/>
                    <a:gd name="connsiteX8" fmla="*/ 4120896 w 6037076"/>
                    <a:gd name="connsiteY8" fmla="*/ 1022244 h 3171911"/>
                    <a:gd name="connsiteX9" fmla="*/ 4120196 w 6037076"/>
                    <a:gd name="connsiteY9" fmla="*/ 1007410 h 3171911"/>
                    <a:gd name="connsiteX10" fmla="*/ 4119495 w 6037076"/>
                    <a:gd name="connsiteY10" fmla="*/ 992576 h 3171911"/>
                    <a:gd name="connsiteX11" fmla="*/ 4119305 w 6037076"/>
                    <a:gd name="connsiteY11" fmla="*/ 977678 h 3171911"/>
                    <a:gd name="connsiteX12" fmla="*/ 4119241 w 6037076"/>
                    <a:gd name="connsiteY12" fmla="*/ 947882 h 3171911"/>
                    <a:gd name="connsiteX13" fmla="*/ 4120387 w 6037076"/>
                    <a:gd name="connsiteY13" fmla="*/ 918150 h 3171911"/>
                    <a:gd name="connsiteX14" fmla="*/ 4122360 w 6037076"/>
                    <a:gd name="connsiteY14" fmla="*/ 888418 h 3171911"/>
                    <a:gd name="connsiteX15" fmla="*/ 4123634 w 6037076"/>
                    <a:gd name="connsiteY15" fmla="*/ 873584 h 3171911"/>
                    <a:gd name="connsiteX16" fmla="*/ 4124270 w 6037076"/>
                    <a:gd name="connsiteY16" fmla="*/ 866135 h 3171911"/>
                    <a:gd name="connsiteX17" fmla="*/ 4125162 w 6037076"/>
                    <a:gd name="connsiteY17" fmla="*/ 858750 h 3171911"/>
                    <a:gd name="connsiteX18" fmla="*/ 4128982 w 6037076"/>
                    <a:gd name="connsiteY18" fmla="*/ 829209 h 3171911"/>
                    <a:gd name="connsiteX19" fmla="*/ 4131274 w 6037076"/>
                    <a:gd name="connsiteY19" fmla="*/ 814502 h 3171911"/>
                    <a:gd name="connsiteX20" fmla="*/ 4133820 w 6037076"/>
                    <a:gd name="connsiteY20" fmla="*/ 799796 h 3171911"/>
                    <a:gd name="connsiteX21" fmla="*/ 4136431 w 6037076"/>
                    <a:gd name="connsiteY21" fmla="*/ 785089 h 3171911"/>
                    <a:gd name="connsiteX22" fmla="*/ 4139487 w 6037076"/>
                    <a:gd name="connsiteY22" fmla="*/ 770509 h 3171911"/>
                    <a:gd name="connsiteX23" fmla="*/ 4145917 w 6037076"/>
                    <a:gd name="connsiteY23" fmla="*/ 741414 h 3171911"/>
                    <a:gd name="connsiteX24" fmla="*/ 4153557 w 6037076"/>
                    <a:gd name="connsiteY24" fmla="*/ 712573 h 3171911"/>
                    <a:gd name="connsiteX25" fmla="*/ 4157504 w 6037076"/>
                    <a:gd name="connsiteY25" fmla="*/ 698185 h 3171911"/>
                    <a:gd name="connsiteX26" fmla="*/ 4161960 w 6037076"/>
                    <a:gd name="connsiteY26" fmla="*/ 683987 h 3171911"/>
                    <a:gd name="connsiteX27" fmla="*/ 4171128 w 6037076"/>
                    <a:gd name="connsiteY27" fmla="*/ 655656 h 3171911"/>
                    <a:gd name="connsiteX28" fmla="*/ 4181379 w 6037076"/>
                    <a:gd name="connsiteY28" fmla="*/ 627707 h 3171911"/>
                    <a:gd name="connsiteX29" fmla="*/ 4192457 w 6037076"/>
                    <a:gd name="connsiteY29" fmla="*/ 600076 h 3171911"/>
                    <a:gd name="connsiteX30" fmla="*/ 4198250 w 6037076"/>
                    <a:gd name="connsiteY30" fmla="*/ 586388 h 3171911"/>
                    <a:gd name="connsiteX31" fmla="*/ 4204235 w 6037076"/>
                    <a:gd name="connsiteY31" fmla="*/ 572763 h 3171911"/>
                    <a:gd name="connsiteX32" fmla="*/ 4216968 w 6037076"/>
                    <a:gd name="connsiteY32" fmla="*/ 545896 h 3171911"/>
                    <a:gd name="connsiteX33" fmla="*/ 4220151 w 6037076"/>
                    <a:gd name="connsiteY33" fmla="*/ 539211 h 3171911"/>
                    <a:gd name="connsiteX34" fmla="*/ 4223589 w 6037076"/>
                    <a:gd name="connsiteY34" fmla="*/ 532654 h 3171911"/>
                    <a:gd name="connsiteX35" fmla="*/ 4230529 w 6037076"/>
                    <a:gd name="connsiteY35" fmla="*/ 519539 h 3171911"/>
                    <a:gd name="connsiteX36" fmla="*/ 4237532 w 6037076"/>
                    <a:gd name="connsiteY36" fmla="*/ 506487 h 3171911"/>
                    <a:gd name="connsiteX37" fmla="*/ 4241034 w 6037076"/>
                    <a:gd name="connsiteY37" fmla="*/ 499930 h 3171911"/>
                    <a:gd name="connsiteX38" fmla="*/ 4244790 w 6037076"/>
                    <a:gd name="connsiteY38" fmla="*/ 493499 h 3171911"/>
                    <a:gd name="connsiteX39" fmla="*/ 4260006 w 6037076"/>
                    <a:gd name="connsiteY39" fmla="*/ 468033 h 3171911"/>
                    <a:gd name="connsiteX40" fmla="*/ 4267710 w 6037076"/>
                    <a:gd name="connsiteY40" fmla="*/ 455363 h 3171911"/>
                    <a:gd name="connsiteX41" fmla="*/ 4275922 w 6037076"/>
                    <a:gd name="connsiteY41" fmla="*/ 442949 h 3171911"/>
                    <a:gd name="connsiteX42" fmla="*/ 4292475 w 6037076"/>
                    <a:gd name="connsiteY42" fmla="*/ 418246 h 3171911"/>
                    <a:gd name="connsiteX43" fmla="*/ 4310111 w 6037076"/>
                    <a:gd name="connsiteY43" fmla="*/ 394308 h 3171911"/>
                    <a:gd name="connsiteX44" fmla="*/ 4328256 w 6037076"/>
                    <a:gd name="connsiteY44" fmla="*/ 370752 h 3171911"/>
                    <a:gd name="connsiteX45" fmla="*/ 4347228 w 6037076"/>
                    <a:gd name="connsiteY45" fmla="*/ 347768 h 3171911"/>
                    <a:gd name="connsiteX46" fmla="*/ 4352003 w 6037076"/>
                    <a:gd name="connsiteY46" fmla="*/ 342038 h 3171911"/>
                    <a:gd name="connsiteX47" fmla="*/ 4356969 w 6037076"/>
                    <a:gd name="connsiteY47" fmla="*/ 336499 h 3171911"/>
                    <a:gd name="connsiteX48" fmla="*/ 4366964 w 6037076"/>
                    <a:gd name="connsiteY48" fmla="*/ 325485 h 3171911"/>
                    <a:gd name="connsiteX49" fmla="*/ 4377024 w 6037076"/>
                    <a:gd name="connsiteY49" fmla="*/ 314471 h 3171911"/>
                    <a:gd name="connsiteX50" fmla="*/ 4387210 w 6037076"/>
                    <a:gd name="connsiteY50" fmla="*/ 303648 h 3171911"/>
                    <a:gd name="connsiteX51" fmla="*/ 4408347 w 6037076"/>
                    <a:gd name="connsiteY51" fmla="*/ 282638 h 3171911"/>
                    <a:gd name="connsiteX52" fmla="*/ 4419043 w 6037076"/>
                    <a:gd name="connsiteY52" fmla="*/ 272261 h 3171911"/>
                    <a:gd name="connsiteX53" fmla="*/ 4430121 w 6037076"/>
                    <a:gd name="connsiteY53" fmla="*/ 262265 h 3171911"/>
                    <a:gd name="connsiteX54" fmla="*/ 4452340 w 6037076"/>
                    <a:gd name="connsiteY54" fmla="*/ 242401 h 3171911"/>
                    <a:gd name="connsiteX55" fmla="*/ 4475451 w 6037076"/>
                    <a:gd name="connsiteY55" fmla="*/ 223556 h 3171911"/>
                    <a:gd name="connsiteX56" fmla="*/ 4487038 w 6037076"/>
                    <a:gd name="connsiteY56" fmla="*/ 214197 h 3171911"/>
                    <a:gd name="connsiteX57" fmla="*/ 4498944 w 6037076"/>
                    <a:gd name="connsiteY57" fmla="*/ 205284 h 3171911"/>
                    <a:gd name="connsiteX58" fmla="*/ 4522946 w 6037076"/>
                    <a:gd name="connsiteY58" fmla="*/ 187649 h 3171911"/>
                    <a:gd name="connsiteX59" fmla="*/ 4525938 w 6037076"/>
                    <a:gd name="connsiteY59" fmla="*/ 185484 h 3171911"/>
                    <a:gd name="connsiteX60" fmla="*/ 4529058 w 6037076"/>
                    <a:gd name="connsiteY60" fmla="*/ 183383 h 3171911"/>
                    <a:gd name="connsiteX61" fmla="*/ 4535233 w 6037076"/>
                    <a:gd name="connsiteY61" fmla="*/ 179245 h 3171911"/>
                    <a:gd name="connsiteX62" fmla="*/ 4547648 w 6037076"/>
                    <a:gd name="connsiteY62" fmla="*/ 171032 h 3171911"/>
                    <a:gd name="connsiteX63" fmla="*/ 4598326 w 6037076"/>
                    <a:gd name="connsiteY63" fmla="*/ 139772 h 3171911"/>
                    <a:gd name="connsiteX64" fmla="*/ 4604756 w 6037076"/>
                    <a:gd name="connsiteY64" fmla="*/ 136016 h 3171911"/>
                    <a:gd name="connsiteX65" fmla="*/ 4611314 w 6037076"/>
                    <a:gd name="connsiteY65" fmla="*/ 132514 h 3171911"/>
                    <a:gd name="connsiteX66" fmla="*/ 4624429 w 6037076"/>
                    <a:gd name="connsiteY66" fmla="*/ 125511 h 3171911"/>
                    <a:gd name="connsiteX67" fmla="*/ 4637608 w 6037076"/>
                    <a:gd name="connsiteY67" fmla="*/ 118571 h 3171911"/>
                    <a:gd name="connsiteX68" fmla="*/ 4644166 w 6037076"/>
                    <a:gd name="connsiteY68" fmla="*/ 115133 h 3171911"/>
                    <a:gd name="connsiteX69" fmla="*/ 4650850 w 6037076"/>
                    <a:gd name="connsiteY69" fmla="*/ 111950 h 3171911"/>
                    <a:gd name="connsiteX70" fmla="*/ 4677781 w 6037076"/>
                    <a:gd name="connsiteY70" fmla="*/ 99281 h 3171911"/>
                    <a:gd name="connsiteX71" fmla="*/ 4684529 w 6037076"/>
                    <a:gd name="connsiteY71" fmla="*/ 96161 h 3171911"/>
                    <a:gd name="connsiteX72" fmla="*/ 4691342 w 6037076"/>
                    <a:gd name="connsiteY72" fmla="*/ 93232 h 3171911"/>
                    <a:gd name="connsiteX73" fmla="*/ 4705094 w 6037076"/>
                    <a:gd name="connsiteY73" fmla="*/ 87502 h 3171911"/>
                    <a:gd name="connsiteX74" fmla="*/ 4817400 w 6037076"/>
                    <a:gd name="connsiteY74" fmla="*/ 48603 h 3171911"/>
                    <a:gd name="connsiteX75" fmla="*/ 4846177 w 6037076"/>
                    <a:gd name="connsiteY75" fmla="*/ 41218 h 3171911"/>
                    <a:gd name="connsiteX76" fmla="*/ 4860629 w 6037076"/>
                    <a:gd name="connsiteY76" fmla="*/ 37652 h 3171911"/>
                    <a:gd name="connsiteX77" fmla="*/ 4875209 w 6037076"/>
                    <a:gd name="connsiteY77" fmla="*/ 34660 h 3171911"/>
                    <a:gd name="connsiteX78" fmla="*/ 4904368 w 6037076"/>
                    <a:gd name="connsiteY78" fmla="*/ 28803 h 3171911"/>
                    <a:gd name="connsiteX79" fmla="*/ 4933781 w 6037076"/>
                    <a:gd name="connsiteY79" fmla="*/ 24219 h 3171911"/>
                    <a:gd name="connsiteX80" fmla="*/ 4948488 w 6037076"/>
                    <a:gd name="connsiteY80" fmla="*/ 21990 h 3171911"/>
                    <a:gd name="connsiteX81" fmla="*/ 4963259 w 6037076"/>
                    <a:gd name="connsiteY81" fmla="*/ 20399 h 3171911"/>
                    <a:gd name="connsiteX82" fmla="*/ 4992863 w 6037076"/>
                    <a:gd name="connsiteY82" fmla="*/ 17279 h 3171911"/>
                    <a:gd name="connsiteX83" fmla="*/ 5022595 w 6037076"/>
                    <a:gd name="connsiteY83" fmla="*/ 15433 h 3171911"/>
                    <a:gd name="connsiteX84" fmla="*/ 5037429 w 6037076"/>
                    <a:gd name="connsiteY84" fmla="*/ 14605 h 3171911"/>
                    <a:gd name="connsiteX85" fmla="*/ 5052327 w 6037076"/>
                    <a:gd name="connsiteY85" fmla="*/ 14287 h 3171911"/>
                    <a:gd name="connsiteX86" fmla="*/ 5082122 w 6037076"/>
                    <a:gd name="connsiteY86" fmla="*/ 14032 h 3171911"/>
                    <a:gd name="connsiteX87" fmla="*/ 5097020 w 6037076"/>
                    <a:gd name="connsiteY87" fmla="*/ 14414 h 3171911"/>
                    <a:gd name="connsiteX88" fmla="*/ 5111918 w 6037076"/>
                    <a:gd name="connsiteY88" fmla="*/ 14987 h 3171911"/>
                    <a:gd name="connsiteX89" fmla="*/ 5171318 w 6037076"/>
                    <a:gd name="connsiteY89" fmla="*/ 19253 h 3171911"/>
                    <a:gd name="connsiteX90" fmla="*/ 5178703 w 6037076"/>
                    <a:gd name="connsiteY90" fmla="*/ 19953 h 3171911"/>
                    <a:gd name="connsiteX91" fmla="*/ 5186089 w 6037076"/>
                    <a:gd name="connsiteY91" fmla="*/ 20972 h 3171911"/>
                    <a:gd name="connsiteX92" fmla="*/ 5200859 w 6037076"/>
                    <a:gd name="connsiteY92" fmla="*/ 23009 h 3171911"/>
                    <a:gd name="connsiteX93" fmla="*/ 5215629 w 6037076"/>
                    <a:gd name="connsiteY93" fmla="*/ 25046 h 3171911"/>
                    <a:gd name="connsiteX94" fmla="*/ 5223015 w 6037076"/>
                    <a:gd name="connsiteY94" fmla="*/ 26065 h 3171911"/>
                    <a:gd name="connsiteX95" fmla="*/ 5230337 w 6037076"/>
                    <a:gd name="connsiteY95" fmla="*/ 27338 h 3171911"/>
                    <a:gd name="connsiteX96" fmla="*/ 5288718 w 6037076"/>
                    <a:gd name="connsiteY96" fmla="*/ 39244 h 3171911"/>
                    <a:gd name="connsiteX97" fmla="*/ 5317686 w 6037076"/>
                    <a:gd name="connsiteY97" fmla="*/ 46311 h 3171911"/>
                    <a:gd name="connsiteX98" fmla="*/ 5346272 w 6037076"/>
                    <a:gd name="connsiteY98" fmla="*/ 54651 h 3171911"/>
                    <a:gd name="connsiteX99" fmla="*/ 5360533 w 6037076"/>
                    <a:gd name="connsiteY99" fmla="*/ 58917 h 3171911"/>
                    <a:gd name="connsiteX100" fmla="*/ 5374603 w 6037076"/>
                    <a:gd name="connsiteY100" fmla="*/ 63755 h 3171911"/>
                    <a:gd name="connsiteX101" fmla="*/ 5402743 w 6037076"/>
                    <a:gd name="connsiteY101" fmla="*/ 73623 h 3171911"/>
                    <a:gd name="connsiteX102" fmla="*/ 5406245 w 6037076"/>
                    <a:gd name="connsiteY102" fmla="*/ 74897 h 3171911"/>
                    <a:gd name="connsiteX103" fmla="*/ 5409683 w 6037076"/>
                    <a:gd name="connsiteY103" fmla="*/ 76297 h 3171911"/>
                    <a:gd name="connsiteX104" fmla="*/ 5416559 w 6037076"/>
                    <a:gd name="connsiteY104" fmla="*/ 79099 h 3171911"/>
                    <a:gd name="connsiteX105" fmla="*/ 5430374 w 6037076"/>
                    <a:gd name="connsiteY105" fmla="*/ 84701 h 3171911"/>
                    <a:gd name="connsiteX106" fmla="*/ 5444126 w 6037076"/>
                    <a:gd name="connsiteY106" fmla="*/ 90304 h 3171911"/>
                    <a:gd name="connsiteX107" fmla="*/ 5451002 w 6037076"/>
                    <a:gd name="connsiteY107" fmla="*/ 93169 h 3171911"/>
                    <a:gd name="connsiteX108" fmla="*/ 5457751 w 6037076"/>
                    <a:gd name="connsiteY108" fmla="*/ 96288 h 3171911"/>
                    <a:gd name="connsiteX109" fmla="*/ 5484681 w 6037076"/>
                    <a:gd name="connsiteY109" fmla="*/ 108831 h 3171911"/>
                    <a:gd name="connsiteX110" fmla="*/ 5491430 w 6037076"/>
                    <a:gd name="connsiteY110" fmla="*/ 112014 h 3171911"/>
                    <a:gd name="connsiteX111" fmla="*/ 5494804 w 6037076"/>
                    <a:gd name="connsiteY111" fmla="*/ 113605 h 3171911"/>
                    <a:gd name="connsiteX112" fmla="*/ 5498115 w 6037076"/>
                    <a:gd name="connsiteY112" fmla="*/ 115324 h 3171911"/>
                    <a:gd name="connsiteX113" fmla="*/ 5511230 w 6037076"/>
                    <a:gd name="connsiteY113" fmla="*/ 122264 h 3171911"/>
                    <a:gd name="connsiteX114" fmla="*/ 5537397 w 6037076"/>
                    <a:gd name="connsiteY114" fmla="*/ 136207 h 3171911"/>
                    <a:gd name="connsiteX115" fmla="*/ 5562927 w 6037076"/>
                    <a:gd name="connsiteY115" fmla="*/ 151359 h 3171911"/>
                    <a:gd name="connsiteX116" fmla="*/ 5612840 w 6037076"/>
                    <a:gd name="connsiteY116" fmla="*/ 183510 h 3171911"/>
                    <a:gd name="connsiteX117" fmla="*/ 5619016 w 6037076"/>
                    <a:gd name="connsiteY117" fmla="*/ 187649 h 3171911"/>
                    <a:gd name="connsiteX118" fmla="*/ 5625065 w 6037076"/>
                    <a:gd name="connsiteY118" fmla="*/ 192042 h 3171911"/>
                    <a:gd name="connsiteX119" fmla="*/ 5637033 w 6037076"/>
                    <a:gd name="connsiteY119" fmla="*/ 200891 h 3171911"/>
                    <a:gd name="connsiteX120" fmla="*/ 5660781 w 6037076"/>
                    <a:gd name="connsiteY120" fmla="*/ 218781 h 3171911"/>
                    <a:gd name="connsiteX121" fmla="*/ 5683764 w 6037076"/>
                    <a:gd name="connsiteY121" fmla="*/ 237690 h 3171911"/>
                    <a:gd name="connsiteX122" fmla="*/ 5695224 w 6037076"/>
                    <a:gd name="connsiteY122" fmla="*/ 247176 h 3171911"/>
                    <a:gd name="connsiteX123" fmla="*/ 5706302 w 6037076"/>
                    <a:gd name="connsiteY123" fmla="*/ 257172 h 3171911"/>
                    <a:gd name="connsiteX124" fmla="*/ 5728267 w 6037076"/>
                    <a:gd name="connsiteY124" fmla="*/ 277290 h 3171911"/>
                    <a:gd name="connsiteX125" fmla="*/ 5749404 w 6037076"/>
                    <a:gd name="connsiteY125" fmla="*/ 298300 h 3171911"/>
                    <a:gd name="connsiteX126" fmla="*/ 5789959 w 6037076"/>
                    <a:gd name="connsiteY126" fmla="*/ 341975 h 3171911"/>
                    <a:gd name="connsiteX127" fmla="*/ 5794925 w 6037076"/>
                    <a:gd name="connsiteY127" fmla="*/ 347577 h 3171911"/>
                    <a:gd name="connsiteX128" fmla="*/ 5799636 w 6037076"/>
                    <a:gd name="connsiteY128" fmla="*/ 353371 h 3171911"/>
                    <a:gd name="connsiteX129" fmla="*/ 5809058 w 6037076"/>
                    <a:gd name="connsiteY129" fmla="*/ 364894 h 3171911"/>
                    <a:gd name="connsiteX130" fmla="*/ 5818418 w 6037076"/>
                    <a:gd name="connsiteY130" fmla="*/ 376481 h 3171911"/>
                    <a:gd name="connsiteX131" fmla="*/ 5827585 w 6037076"/>
                    <a:gd name="connsiteY131" fmla="*/ 388260 h 3171911"/>
                    <a:gd name="connsiteX132" fmla="*/ 5862092 w 6037076"/>
                    <a:gd name="connsiteY132" fmla="*/ 436773 h 3171911"/>
                    <a:gd name="connsiteX133" fmla="*/ 5878391 w 6037076"/>
                    <a:gd name="connsiteY133" fmla="*/ 461730 h 3171911"/>
                    <a:gd name="connsiteX134" fmla="*/ 5893607 w 6037076"/>
                    <a:gd name="connsiteY134" fmla="*/ 487324 h 3171911"/>
                    <a:gd name="connsiteX135" fmla="*/ 5901119 w 6037076"/>
                    <a:gd name="connsiteY135" fmla="*/ 500184 h 3171911"/>
                    <a:gd name="connsiteX136" fmla="*/ 5908122 w 6037076"/>
                    <a:gd name="connsiteY136" fmla="*/ 513299 h 3171911"/>
                    <a:gd name="connsiteX137" fmla="*/ 5922002 w 6037076"/>
                    <a:gd name="connsiteY137" fmla="*/ 539593 h 3171911"/>
                    <a:gd name="connsiteX138" fmla="*/ 5934735 w 6037076"/>
                    <a:gd name="connsiteY138" fmla="*/ 566460 h 3171911"/>
                    <a:gd name="connsiteX139" fmla="*/ 5941038 w 6037076"/>
                    <a:gd name="connsiteY139" fmla="*/ 579958 h 3171911"/>
                    <a:gd name="connsiteX140" fmla="*/ 5946768 w 6037076"/>
                    <a:gd name="connsiteY140" fmla="*/ 593646 h 3171911"/>
                    <a:gd name="connsiteX141" fmla="*/ 5958100 w 6037076"/>
                    <a:gd name="connsiteY141" fmla="*/ 621149 h 3171911"/>
                    <a:gd name="connsiteX142" fmla="*/ 5968287 w 6037076"/>
                    <a:gd name="connsiteY142" fmla="*/ 649098 h 3171911"/>
                    <a:gd name="connsiteX143" fmla="*/ 6018901 w 6037076"/>
                    <a:gd name="connsiteY143" fmla="*/ 880906 h 3171911"/>
                    <a:gd name="connsiteX144" fmla="*/ 6019665 w 6037076"/>
                    <a:gd name="connsiteY144" fmla="*/ 888291 h 3171911"/>
                    <a:gd name="connsiteX145" fmla="*/ 6020174 w 6037076"/>
                    <a:gd name="connsiteY145" fmla="*/ 895740 h 3171911"/>
                    <a:gd name="connsiteX146" fmla="*/ 6021065 w 6037076"/>
                    <a:gd name="connsiteY146" fmla="*/ 910574 h 3171911"/>
                    <a:gd name="connsiteX147" fmla="*/ 6021893 w 6037076"/>
                    <a:gd name="connsiteY147" fmla="*/ 925408 h 3171911"/>
                    <a:gd name="connsiteX148" fmla="*/ 6022466 w 6037076"/>
                    <a:gd name="connsiteY148" fmla="*/ 940306 h 3171911"/>
                    <a:gd name="connsiteX149" fmla="*/ 6022148 w 6037076"/>
                    <a:gd name="connsiteY149" fmla="*/ 999833 h 3171911"/>
                    <a:gd name="connsiteX150" fmla="*/ 6020811 w 6037076"/>
                    <a:gd name="connsiteY150" fmla="*/ 1029565 h 3171911"/>
                    <a:gd name="connsiteX151" fmla="*/ 6018201 w 6037076"/>
                    <a:gd name="connsiteY151" fmla="*/ 1059234 h 3171911"/>
                    <a:gd name="connsiteX152" fmla="*/ 6016800 w 6037076"/>
                    <a:gd name="connsiteY152" fmla="*/ 1074068 h 3171911"/>
                    <a:gd name="connsiteX153" fmla="*/ 6014826 w 6037076"/>
                    <a:gd name="connsiteY153" fmla="*/ 1088838 h 3171911"/>
                    <a:gd name="connsiteX154" fmla="*/ 6010688 w 6037076"/>
                    <a:gd name="connsiteY154" fmla="*/ 1118379 h 3171911"/>
                    <a:gd name="connsiteX155" fmla="*/ 5943457 w 6037076"/>
                    <a:gd name="connsiteY155" fmla="*/ 1346430 h 3171911"/>
                    <a:gd name="connsiteX156" fmla="*/ 5930915 w 6037076"/>
                    <a:gd name="connsiteY156" fmla="*/ 1373361 h 3171911"/>
                    <a:gd name="connsiteX157" fmla="*/ 5924612 w 6037076"/>
                    <a:gd name="connsiteY157" fmla="*/ 1386794 h 3171911"/>
                    <a:gd name="connsiteX158" fmla="*/ 5917800 w 6037076"/>
                    <a:gd name="connsiteY158" fmla="*/ 1399973 h 3171911"/>
                    <a:gd name="connsiteX159" fmla="*/ 5903921 w 6037076"/>
                    <a:gd name="connsiteY159" fmla="*/ 1426203 h 3171911"/>
                    <a:gd name="connsiteX160" fmla="*/ 5900419 w 6037076"/>
                    <a:gd name="connsiteY160" fmla="*/ 1432761 h 3171911"/>
                    <a:gd name="connsiteX161" fmla="*/ 5897490 w 6037076"/>
                    <a:gd name="connsiteY161" fmla="*/ 1437981 h 3171911"/>
                    <a:gd name="connsiteX162" fmla="*/ 5891633 w 6037076"/>
                    <a:gd name="connsiteY162" fmla="*/ 1448423 h 3171911"/>
                    <a:gd name="connsiteX163" fmla="*/ 5844775 w 6037076"/>
                    <a:gd name="connsiteY163" fmla="*/ 1531698 h 3171911"/>
                    <a:gd name="connsiteX164" fmla="*/ 5469784 w 6037076"/>
                    <a:gd name="connsiteY164" fmla="*/ 2198024 h 3171911"/>
                    <a:gd name="connsiteX165" fmla="*/ 5282288 w 6037076"/>
                    <a:gd name="connsiteY165" fmla="*/ 2531187 h 3171911"/>
                    <a:gd name="connsiteX166" fmla="*/ 5276431 w 6037076"/>
                    <a:gd name="connsiteY166" fmla="*/ 2541628 h 3171911"/>
                    <a:gd name="connsiteX167" fmla="*/ 5269491 w 6037076"/>
                    <a:gd name="connsiteY167" fmla="*/ 2553661 h 3171911"/>
                    <a:gd name="connsiteX168" fmla="*/ 5255102 w 6037076"/>
                    <a:gd name="connsiteY168" fmla="*/ 2577918 h 3171911"/>
                    <a:gd name="connsiteX169" fmla="*/ 5224670 w 6037076"/>
                    <a:gd name="connsiteY169" fmla="*/ 2625540 h 3171911"/>
                    <a:gd name="connsiteX170" fmla="*/ 5157184 w 6037076"/>
                    <a:gd name="connsiteY170" fmla="*/ 2716327 h 3171911"/>
                    <a:gd name="connsiteX171" fmla="*/ 4997893 w 6037076"/>
                    <a:gd name="connsiteY171" fmla="*/ 2877083 h 3171911"/>
                    <a:gd name="connsiteX172" fmla="*/ 4604565 w 6037076"/>
                    <a:gd name="connsiteY172" fmla="*/ 3095903 h 3171911"/>
                    <a:gd name="connsiteX173" fmla="*/ 4158650 w 6037076"/>
                    <a:gd name="connsiteY173" fmla="*/ 3155685 h 3171911"/>
                    <a:gd name="connsiteX174" fmla="*/ 3721457 w 6037076"/>
                    <a:gd name="connsiteY174" fmla="*/ 3047517 h 3171911"/>
                    <a:gd name="connsiteX175" fmla="*/ 3526067 w 6037076"/>
                    <a:gd name="connsiteY175" fmla="*/ 2934765 h 3171911"/>
                    <a:gd name="connsiteX176" fmla="*/ 3354614 w 6037076"/>
                    <a:gd name="connsiteY176" fmla="*/ 2787251 h 3171911"/>
                    <a:gd name="connsiteX177" fmla="*/ 3108737 w 6037076"/>
                    <a:gd name="connsiteY177" fmla="*/ 2410094 h 3171911"/>
                    <a:gd name="connsiteX178" fmla="*/ 3018014 w 6037076"/>
                    <a:gd name="connsiteY178" fmla="*/ 1969527 h 3171911"/>
                    <a:gd name="connsiteX179" fmla="*/ 3035649 w 6037076"/>
                    <a:gd name="connsiteY179" fmla="*/ 1744023 h 3171911"/>
                    <a:gd name="connsiteX180" fmla="*/ 3095240 w 6037076"/>
                    <a:gd name="connsiteY180" fmla="*/ 1525777 h 3171911"/>
                    <a:gd name="connsiteX181" fmla="*/ 3140188 w 6037076"/>
                    <a:gd name="connsiteY181" fmla="*/ 1422001 h 3171911"/>
                    <a:gd name="connsiteX182" fmla="*/ 3152921 w 6037076"/>
                    <a:gd name="connsiteY182" fmla="*/ 1396790 h 3171911"/>
                    <a:gd name="connsiteX183" fmla="*/ 3159415 w 6037076"/>
                    <a:gd name="connsiteY183" fmla="*/ 1384248 h 3171911"/>
                    <a:gd name="connsiteX184" fmla="*/ 3166164 w 6037076"/>
                    <a:gd name="connsiteY184" fmla="*/ 1371833 h 3171911"/>
                    <a:gd name="connsiteX185" fmla="*/ 3172912 w 6037076"/>
                    <a:gd name="connsiteY185" fmla="*/ 1359482 h 3171911"/>
                    <a:gd name="connsiteX186" fmla="*/ 3178770 w 6037076"/>
                    <a:gd name="connsiteY186" fmla="*/ 1349040 h 3171911"/>
                    <a:gd name="connsiteX187" fmla="*/ 3190484 w 6037076"/>
                    <a:gd name="connsiteY187" fmla="*/ 1328222 h 3171911"/>
                    <a:gd name="connsiteX188" fmla="*/ 3284264 w 6037076"/>
                    <a:gd name="connsiteY188" fmla="*/ 1161672 h 3171911"/>
                    <a:gd name="connsiteX189" fmla="*/ 3378044 w 6037076"/>
                    <a:gd name="connsiteY189" fmla="*/ 995122 h 3171911"/>
                    <a:gd name="connsiteX190" fmla="*/ 3424902 w 6037076"/>
                    <a:gd name="connsiteY190" fmla="*/ 911847 h 3171911"/>
                    <a:gd name="connsiteX191" fmla="*/ 3448331 w 6037076"/>
                    <a:gd name="connsiteY191" fmla="*/ 870210 h 3171911"/>
                    <a:gd name="connsiteX192" fmla="*/ 3460045 w 6037076"/>
                    <a:gd name="connsiteY192" fmla="*/ 849391 h 3171911"/>
                    <a:gd name="connsiteX193" fmla="*/ 3461510 w 6037076"/>
                    <a:gd name="connsiteY193" fmla="*/ 846781 h 3171911"/>
                    <a:gd name="connsiteX194" fmla="*/ 3462655 w 6037076"/>
                    <a:gd name="connsiteY194" fmla="*/ 844680 h 3171911"/>
                    <a:gd name="connsiteX195" fmla="*/ 3464438 w 6037076"/>
                    <a:gd name="connsiteY195" fmla="*/ 841306 h 3171911"/>
                    <a:gd name="connsiteX196" fmla="*/ 3468067 w 6037076"/>
                    <a:gd name="connsiteY196" fmla="*/ 834557 h 3171911"/>
                    <a:gd name="connsiteX197" fmla="*/ 3501046 w 6037076"/>
                    <a:gd name="connsiteY197" fmla="*/ 721741 h 3171911"/>
                    <a:gd name="connsiteX198" fmla="*/ 3488122 w 6037076"/>
                    <a:gd name="connsiteY198" fmla="*/ 605487 h 3171911"/>
                    <a:gd name="connsiteX199" fmla="*/ 3431650 w 6037076"/>
                    <a:gd name="connsiteY199" fmla="*/ 500821 h 3171911"/>
                    <a:gd name="connsiteX200" fmla="*/ 3341308 w 6037076"/>
                    <a:gd name="connsiteY200" fmla="*/ 425822 h 3171911"/>
                    <a:gd name="connsiteX201" fmla="*/ 3229702 w 6037076"/>
                    <a:gd name="connsiteY201" fmla="*/ 391443 h 3171911"/>
                    <a:gd name="connsiteX202" fmla="*/ 3222190 w 6037076"/>
                    <a:gd name="connsiteY202" fmla="*/ 390806 h 3171911"/>
                    <a:gd name="connsiteX203" fmla="*/ 3214677 w 6037076"/>
                    <a:gd name="connsiteY203" fmla="*/ 390297 h 3171911"/>
                    <a:gd name="connsiteX204" fmla="*/ 3207101 w 6037076"/>
                    <a:gd name="connsiteY204" fmla="*/ 389915 h 3171911"/>
                    <a:gd name="connsiteX205" fmla="*/ 3199461 w 6037076"/>
                    <a:gd name="connsiteY205" fmla="*/ 389788 h 3171911"/>
                    <a:gd name="connsiteX206" fmla="*/ 3195641 w 6037076"/>
                    <a:gd name="connsiteY206" fmla="*/ 389788 h 3171911"/>
                    <a:gd name="connsiteX207" fmla="*/ 3189720 w 6037076"/>
                    <a:gd name="connsiteY207" fmla="*/ 389724 h 3171911"/>
                    <a:gd name="connsiteX208" fmla="*/ 0 w 6037076"/>
                    <a:gd name="connsiteY208" fmla="*/ 389724 h 3171911"/>
                    <a:gd name="connsiteX209" fmla="*/ 0 w 6037076"/>
                    <a:gd name="connsiteY209" fmla="*/ 403985 h 3171911"/>
                    <a:gd name="connsiteX210" fmla="*/ 3195705 w 6037076"/>
                    <a:gd name="connsiteY210" fmla="*/ 403985 h 3171911"/>
                    <a:gd name="connsiteX211" fmla="*/ 3199334 w 6037076"/>
                    <a:gd name="connsiteY211" fmla="*/ 404049 h 3171911"/>
                    <a:gd name="connsiteX212" fmla="*/ 3206655 w 6037076"/>
                    <a:gd name="connsiteY212" fmla="*/ 404176 h 3171911"/>
                    <a:gd name="connsiteX213" fmla="*/ 3213913 w 6037076"/>
                    <a:gd name="connsiteY213" fmla="*/ 404558 h 3171911"/>
                    <a:gd name="connsiteX214" fmla="*/ 3221107 w 6037076"/>
                    <a:gd name="connsiteY214" fmla="*/ 405068 h 3171911"/>
                    <a:gd name="connsiteX215" fmla="*/ 3228238 w 6037076"/>
                    <a:gd name="connsiteY215" fmla="*/ 405704 h 3171911"/>
                    <a:gd name="connsiteX216" fmla="*/ 3334496 w 6037076"/>
                    <a:gd name="connsiteY216" fmla="*/ 438428 h 3171911"/>
                    <a:gd name="connsiteX217" fmla="*/ 3420572 w 6037076"/>
                    <a:gd name="connsiteY217" fmla="*/ 509925 h 3171911"/>
                    <a:gd name="connsiteX218" fmla="*/ 3474497 w 6037076"/>
                    <a:gd name="connsiteY218" fmla="*/ 609880 h 3171911"/>
                    <a:gd name="connsiteX219" fmla="*/ 3486785 w 6037076"/>
                    <a:gd name="connsiteY219" fmla="*/ 720595 h 3171911"/>
                    <a:gd name="connsiteX220" fmla="*/ 3455334 w 6037076"/>
                    <a:gd name="connsiteY220" fmla="*/ 828063 h 3171911"/>
                    <a:gd name="connsiteX221" fmla="*/ 3451896 w 6037076"/>
                    <a:gd name="connsiteY221" fmla="*/ 834493 h 3171911"/>
                    <a:gd name="connsiteX222" fmla="*/ 3450177 w 6037076"/>
                    <a:gd name="connsiteY222" fmla="*/ 837740 h 3171911"/>
                    <a:gd name="connsiteX223" fmla="*/ 3449031 w 6037076"/>
                    <a:gd name="connsiteY223" fmla="*/ 839778 h 3171911"/>
                    <a:gd name="connsiteX224" fmla="*/ 3447567 w 6037076"/>
                    <a:gd name="connsiteY224" fmla="*/ 842388 h 3171911"/>
                    <a:gd name="connsiteX225" fmla="*/ 3435852 w 6037076"/>
                    <a:gd name="connsiteY225" fmla="*/ 863207 h 3171911"/>
                    <a:gd name="connsiteX226" fmla="*/ 3412423 w 6037076"/>
                    <a:gd name="connsiteY226" fmla="*/ 904844 h 3171911"/>
                    <a:gd name="connsiteX227" fmla="*/ 3365565 w 6037076"/>
                    <a:gd name="connsiteY227" fmla="*/ 988119 h 3171911"/>
                    <a:gd name="connsiteX228" fmla="*/ 3271786 w 6037076"/>
                    <a:gd name="connsiteY228" fmla="*/ 1154669 h 3171911"/>
                    <a:gd name="connsiteX229" fmla="*/ 3178006 w 6037076"/>
                    <a:gd name="connsiteY229" fmla="*/ 1321218 h 3171911"/>
                    <a:gd name="connsiteX230" fmla="*/ 3166291 w 6037076"/>
                    <a:gd name="connsiteY230" fmla="*/ 1342037 h 3171911"/>
                    <a:gd name="connsiteX231" fmla="*/ 3160434 w 6037076"/>
                    <a:gd name="connsiteY231" fmla="*/ 1352478 h 3171911"/>
                    <a:gd name="connsiteX232" fmla="*/ 3153558 w 6037076"/>
                    <a:gd name="connsiteY232" fmla="*/ 1365021 h 3171911"/>
                    <a:gd name="connsiteX233" fmla="*/ 3146746 w 6037076"/>
                    <a:gd name="connsiteY233" fmla="*/ 1377563 h 3171911"/>
                    <a:gd name="connsiteX234" fmla="*/ 3140125 w 6037076"/>
                    <a:gd name="connsiteY234" fmla="*/ 1390232 h 3171911"/>
                    <a:gd name="connsiteX235" fmla="*/ 3127264 w 6037076"/>
                    <a:gd name="connsiteY235" fmla="*/ 1415762 h 3171911"/>
                    <a:gd name="connsiteX236" fmla="*/ 3081807 w 6037076"/>
                    <a:gd name="connsiteY236" fmla="*/ 1520747 h 3171911"/>
                    <a:gd name="connsiteX237" fmla="*/ 3021515 w 6037076"/>
                    <a:gd name="connsiteY237" fmla="*/ 1741604 h 3171911"/>
                    <a:gd name="connsiteX238" fmla="*/ 3003689 w 6037076"/>
                    <a:gd name="connsiteY238" fmla="*/ 1969782 h 3171911"/>
                    <a:gd name="connsiteX239" fmla="*/ 3095495 w 6037076"/>
                    <a:gd name="connsiteY239" fmla="*/ 2415570 h 3171911"/>
                    <a:gd name="connsiteX240" fmla="*/ 3344301 w 6037076"/>
                    <a:gd name="connsiteY240" fmla="*/ 2797247 h 3171911"/>
                    <a:gd name="connsiteX241" fmla="*/ 3517790 w 6037076"/>
                    <a:gd name="connsiteY241" fmla="*/ 2946543 h 3171911"/>
                    <a:gd name="connsiteX242" fmla="*/ 3715473 w 6037076"/>
                    <a:gd name="connsiteY242" fmla="*/ 3060632 h 3171911"/>
                    <a:gd name="connsiteX243" fmla="*/ 4157886 w 6037076"/>
                    <a:gd name="connsiteY243" fmla="*/ 3170137 h 3171911"/>
                    <a:gd name="connsiteX244" fmla="*/ 4609086 w 6037076"/>
                    <a:gd name="connsiteY244" fmla="*/ 3109591 h 3171911"/>
                    <a:gd name="connsiteX245" fmla="*/ 5007061 w 6037076"/>
                    <a:gd name="connsiteY245" fmla="*/ 2888161 h 3171911"/>
                    <a:gd name="connsiteX246" fmla="*/ 5168199 w 6037076"/>
                    <a:gd name="connsiteY246" fmla="*/ 2725495 h 3171911"/>
                    <a:gd name="connsiteX247" fmla="*/ 5236512 w 6037076"/>
                    <a:gd name="connsiteY247" fmla="*/ 2633625 h 3171911"/>
                    <a:gd name="connsiteX248" fmla="*/ 5267326 w 6037076"/>
                    <a:gd name="connsiteY248" fmla="*/ 2585494 h 3171911"/>
                    <a:gd name="connsiteX249" fmla="*/ 5281842 w 6037076"/>
                    <a:gd name="connsiteY249" fmla="*/ 2560919 h 3171911"/>
                    <a:gd name="connsiteX250" fmla="*/ 5288845 w 6037076"/>
                    <a:gd name="connsiteY250" fmla="*/ 2548759 h 3171911"/>
                    <a:gd name="connsiteX251" fmla="*/ 5294703 w 6037076"/>
                    <a:gd name="connsiteY251" fmla="*/ 2538317 h 3171911"/>
                    <a:gd name="connsiteX252" fmla="*/ 5482198 w 6037076"/>
                    <a:gd name="connsiteY252" fmla="*/ 2205155 h 3171911"/>
                    <a:gd name="connsiteX253" fmla="*/ 5857190 w 6037076"/>
                    <a:gd name="connsiteY253" fmla="*/ 1538828 h 3171911"/>
                    <a:gd name="connsiteX254" fmla="*/ 5904048 w 6037076"/>
                    <a:gd name="connsiteY254" fmla="*/ 1455553 h 3171911"/>
                    <a:gd name="connsiteX255" fmla="*/ 5909905 w 6037076"/>
                    <a:gd name="connsiteY255" fmla="*/ 1445112 h 3171911"/>
                    <a:gd name="connsiteX256" fmla="*/ 5912834 w 6037076"/>
                    <a:gd name="connsiteY256" fmla="*/ 1439891 h 3171911"/>
                    <a:gd name="connsiteX257" fmla="*/ 5916399 w 6037076"/>
                    <a:gd name="connsiteY257" fmla="*/ 1433270 h 3171911"/>
                    <a:gd name="connsiteX258" fmla="*/ 5930533 w 6037076"/>
                    <a:gd name="connsiteY258" fmla="*/ 1406658 h 3171911"/>
                    <a:gd name="connsiteX259" fmla="*/ 5937409 w 6037076"/>
                    <a:gd name="connsiteY259" fmla="*/ 1393288 h 3171911"/>
                    <a:gd name="connsiteX260" fmla="*/ 5943839 w 6037076"/>
                    <a:gd name="connsiteY260" fmla="*/ 1379664 h 3171911"/>
                    <a:gd name="connsiteX261" fmla="*/ 5956572 w 6037076"/>
                    <a:gd name="connsiteY261" fmla="*/ 1352287 h 3171911"/>
                    <a:gd name="connsiteX262" fmla="*/ 6024822 w 6037076"/>
                    <a:gd name="connsiteY262" fmla="*/ 1120798 h 3171911"/>
                    <a:gd name="connsiteX263" fmla="*/ 6029024 w 6037076"/>
                    <a:gd name="connsiteY263" fmla="*/ 1090812 h 3171911"/>
                    <a:gd name="connsiteX264" fmla="*/ 6031061 w 6037076"/>
                    <a:gd name="connsiteY264" fmla="*/ 1075850 h 3171911"/>
                    <a:gd name="connsiteX265" fmla="*/ 6032462 w 6037076"/>
                    <a:gd name="connsiteY265" fmla="*/ 1060825 h 3171911"/>
                    <a:gd name="connsiteX266" fmla="*/ 6035072 w 6037076"/>
                    <a:gd name="connsiteY266" fmla="*/ 1030711 h 3171911"/>
                    <a:gd name="connsiteX267" fmla="*/ 6036409 w 6037076"/>
                    <a:gd name="connsiteY267" fmla="*/ 1000534 h 3171911"/>
                    <a:gd name="connsiteX268" fmla="*/ 6036727 w 6037076"/>
                    <a:gd name="connsiteY268" fmla="*/ 940115 h 3171911"/>
                    <a:gd name="connsiteX269" fmla="*/ 6036154 w 6037076"/>
                    <a:gd name="connsiteY269" fmla="*/ 925026 h 3171911"/>
                    <a:gd name="connsiteX270" fmla="*/ 6035327 w 6037076"/>
                    <a:gd name="connsiteY270" fmla="*/ 909937 h 3171911"/>
                    <a:gd name="connsiteX271" fmla="*/ 6034436 w 6037076"/>
                    <a:gd name="connsiteY271" fmla="*/ 894849 h 3171911"/>
                    <a:gd name="connsiteX272" fmla="*/ 6033926 w 6037076"/>
                    <a:gd name="connsiteY272" fmla="*/ 887336 h 3171911"/>
                    <a:gd name="connsiteX273" fmla="*/ 6033162 w 6037076"/>
                    <a:gd name="connsiteY273" fmla="*/ 879823 h 3171911"/>
                    <a:gd name="connsiteX274" fmla="*/ 5981784 w 6037076"/>
                    <a:gd name="connsiteY274" fmla="*/ 644578 h 3171911"/>
                    <a:gd name="connsiteX275" fmla="*/ 5971470 w 6037076"/>
                    <a:gd name="connsiteY275" fmla="*/ 616247 h 3171911"/>
                    <a:gd name="connsiteX276" fmla="*/ 5959946 w 6037076"/>
                    <a:gd name="connsiteY276" fmla="*/ 588361 h 3171911"/>
                    <a:gd name="connsiteX277" fmla="*/ 5954089 w 6037076"/>
                    <a:gd name="connsiteY277" fmla="*/ 574419 h 3171911"/>
                    <a:gd name="connsiteX278" fmla="*/ 5947723 w 6037076"/>
                    <a:gd name="connsiteY278" fmla="*/ 560730 h 3171911"/>
                    <a:gd name="connsiteX279" fmla="*/ 5934798 w 6037076"/>
                    <a:gd name="connsiteY279" fmla="*/ 533418 h 3171911"/>
                    <a:gd name="connsiteX280" fmla="*/ 5920665 w 6037076"/>
                    <a:gd name="connsiteY280" fmla="*/ 506678 h 3171911"/>
                    <a:gd name="connsiteX281" fmla="*/ 5913534 w 6037076"/>
                    <a:gd name="connsiteY281" fmla="*/ 493372 h 3171911"/>
                    <a:gd name="connsiteX282" fmla="*/ 5905894 w 6037076"/>
                    <a:gd name="connsiteY282" fmla="*/ 480320 h 3171911"/>
                    <a:gd name="connsiteX283" fmla="*/ 5890424 w 6037076"/>
                    <a:gd name="connsiteY283" fmla="*/ 454345 h 3171911"/>
                    <a:gd name="connsiteX284" fmla="*/ 5873870 w 6037076"/>
                    <a:gd name="connsiteY284" fmla="*/ 429069 h 3171911"/>
                    <a:gd name="connsiteX285" fmla="*/ 5838790 w 6037076"/>
                    <a:gd name="connsiteY285" fmla="*/ 379792 h 3171911"/>
                    <a:gd name="connsiteX286" fmla="*/ 5829495 w 6037076"/>
                    <a:gd name="connsiteY286" fmla="*/ 367887 h 3171911"/>
                    <a:gd name="connsiteX287" fmla="*/ 5819945 w 6037076"/>
                    <a:gd name="connsiteY287" fmla="*/ 356109 h 3171911"/>
                    <a:gd name="connsiteX288" fmla="*/ 5810396 w 6037076"/>
                    <a:gd name="connsiteY288" fmla="*/ 344394 h 3171911"/>
                    <a:gd name="connsiteX289" fmla="*/ 5805621 w 6037076"/>
                    <a:gd name="connsiteY289" fmla="*/ 338537 h 3171911"/>
                    <a:gd name="connsiteX290" fmla="*/ 5800591 w 6037076"/>
                    <a:gd name="connsiteY290" fmla="*/ 332871 h 3171911"/>
                    <a:gd name="connsiteX291" fmla="*/ 5759463 w 6037076"/>
                    <a:gd name="connsiteY291" fmla="*/ 288495 h 3171911"/>
                    <a:gd name="connsiteX292" fmla="*/ 5738008 w 6037076"/>
                    <a:gd name="connsiteY292" fmla="*/ 267167 h 3171911"/>
                    <a:gd name="connsiteX293" fmla="*/ 5715661 w 6037076"/>
                    <a:gd name="connsiteY293" fmla="*/ 246731 h 3171911"/>
                    <a:gd name="connsiteX294" fmla="*/ 5704456 w 6037076"/>
                    <a:gd name="connsiteY294" fmla="*/ 236608 h 3171911"/>
                    <a:gd name="connsiteX295" fmla="*/ 5692805 w 6037076"/>
                    <a:gd name="connsiteY295" fmla="*/ 226931 h 3171911"/>
                    <a:gd name="connsiteX296" fmla="*/ 5669439 w 6037076"/>
                    <a:gd name="connsiteY296" fmla="*/ 207704 h 3171911"/>
                    <a:gd name="connsiteX297" fmla="*/ 5645310 w 6037076"/>
                    <a:gd name="connsiteY297" fmla="*/ 189559 h 3171911"/>
                    <a:gd name="connsiteX298" fmla="*/ 5633150 w 6037076"/>
                    <a:gd name="connsiteY298" fmla="*/ 180582 h 3171911"/>
                    <a:gd name="connsiteX299" fmla="*/ 5627038 w 6037076"/>
                    <a:gd name="connsiteY299" fmla="*/ 176125 h 3171911"/>
                    <a:gd name="connsiteX300" fmla="*/ 5620799 w 6037076"/>
                    <a:gd name="connsiteY300" fmla="*/ 171923 h 3171911"/>
                    <a:gd name="connsiteX301" fmla="*/ 5570121 w 6037076"/>
                    <a:gd name="connsiteY301" fmla="*/ 139263 h 3171911"/>
                    <a:gd name="connsiteX302" fmla="*/ 5544209 w 6037076"/>
                    <a:gd name="connsiteY302" fmla="*/ 123919 h 3171911"/>
                    <a:gd name="connsiteX303" fmla="*/ 5517660 w 6037076"/>
                    <a:gd name="connsiteY303" fmla="*/ 109786 h 3171911"/>
                    <a:gd name="connsiteX304" fmla="*/ 5504354 w 6037076"/>
                    <a:gd name="connsiteY304" fmla="*/ 102782 h 3171911"/>
                    <a:gd name="connsiteX305" fmla="*/ 5501043 w 6037076"/>
                    <a:gd name="connsiteY305" fmla="*/ 101063 h 3171911"/>
                    <a:gd name="connsiteX306" fmla="*/ 5497605 w 6037076"/>
                    <a:gd name="connsiteY306" fmla="*/ 99472 h 3171911"/>
                    <a:gd name="connsiteX307" fmla="*/ 5490793 w 6037076"/>
                    <a:gd name="connsiteY307" fmla="*/ 96225 h 3171911"/>
                    <a:gd name="connsiteX308" fmla="*/ 5463481 w 6037076"/>
                    <a:gd name="connsiteY308" fmla="*/ 83492 h 3171911"/>
                    <a:gd name="connsiteX309" fmla="*/ 5456605 w 6037076"/>
                    <a:gd name="connsiteY309" fmla="*/ 80308 h 3171911"/>
                    <a:gd name="connsiteX310" fmla="*/ 5449601 w 6037076"/>
                    <a:gd name="connsiteY310" fmla="*/ 77443 h 3171911"/>
                    <a:gd name="connsiteX311" fmla="*/ 5435595 w 6037076"/>
                    <a:gd name="connsiteY311" fmla="*/ 71713 h 3171911"/>
                    <a:gd name="connsiteX312" fmla="*/ 5421589 w 6037076"/>
                    <a:gd name="connsiteY312" fmla="*/ 66047 h 3171911"/>
                    <a:gd name="connsiteX313" fmla="*/ 5414585 w 6037076"/>
                    <a:gd name="connsiteY313" fmla="*/ 63246 h 3171911"/>
                    <a:gd name="connsiteX314" fmla="*/ 5411084 w 6037076"/>
                    <a:gd name="connsiteY314" fmla="*/ 61845 h 3171911"/>
                    <a:gd name="connsiteX315" fmla="*/ 5407518 w 6037076"/>
                    <a:gd name="connsiteY315" fmla="*/ 60572 h 3171911"/>
                    <a:gd name="connsiteX316" fmla="*/ 5378996 w 6037076"/>
                    <a:gd name="connsiteY316" fmla="*/ 50576 h 3171911"/>
                    <a:gd name="connsiteX317" fmla="*/ 5364671 w 6037076"/>
                    <a:gd name="connsiteY317" fmla="*/ 45674 h 3171911"/>
                    <a:gd name="connsiteX318" fmla="*/ 5350155 w 6037076"/>
                    <a:gd name="connsiteY318" fmla="*/ 41345 h 3171911"/>
                    <a:gd name="connsiteX319" fmla="*/ 5321124 w 6037076"/>
                    <a:gd name="connsiteY319" fmla="*/ 32877 h 3171911"/>
                    <a:gd name="connsiteX320" fmla="*/ 5291710 w 6037076"/>
                    <a:gd name="connsiteY320" fmla="*/ 25683 h 3171911"/>
                    <a:gd name="connsiteX321" fmla="*/ 5232437 w 6037076"/>
                    <a:gd name="connsiteY321" fmla="*/ 13586 h 3171911"/>
                    <a:gd name="connsiteX322" fmla="*/ 5224989 w 6037076"/>
                    <a:gd name="connsiteY322" fmla="*/ 12249 h 3171911"/>
                    <a:gd name="connsiteX323" fmla="*/ 5217476 w 6037076"/>
                    <a:gd name="connsiteY323" fmla="*/ 11167 h 3171911"/>
                    <a:gd name="connsiteX324" fmla="*/ 5202514 w 6037076"/>
                    <a:gd name="connsiteY324" fmla="*/ 9066 h 3171911"/>
                    <a:gd name="connsiteX325" fmla="*/ 5187553 w 6037076"/>
                    <a:gd name="connsiteY325" fmla="*/ 7029 h 3171911"/>
                    <a:gd name="connsiteX326" fmla="*/ 5180040 w 6037076"/>
                    <a:gd name="connsiteY326" fmla="*/ 6010 h 3171911"/>
                    <a:gd name="connsiteX327" fmla="*/ 5172528 w 6037076"/>
                    <a:gd name="connsiteY327" fmla="*/ 5310 h 3171911"/>
                    <a:gd name="connsiteX328" fmla="*/ 5112236 w 6037076"/>
                    <a:gd name="connsiteY328" fmla="*/ 981 h 3171911"/>
                    <a:gd name="connsiteX329" fmla="*/ 5097147 w 6037076"/>
                    <a:gd name="connsiteY329" fmla="*/ 408 h 3171911"/>
                    <a:gd name="connsiteX330" fmla="*/ 5082059 w 6037076"/>
                    <a:gd name="connsiteY330" fmla="*/ 26 h 3171911"/>
                    <a:gd name="connsiteX331" fmla="*/ 5051817 w 6037076"/>
                    <a:gd name="connsiteY331" fmla="*/ 280 h 3171911"/>
                    <a:gd name="connsiteX332" fmla="*/ 5036729 w 6037076"/>
                    <a:gd name="connsiteY332" fmla="*/ 599 h 3171911"/>
                    <a:gd name="connsiteX333" fmla="*/ 5021640 w 6037076"/>
                    <a:gd name="connsiteY333" fmla="*/ 1426 h 3171911"/>
                    <a:gd name="connsiteX334" fmla="*/ 4991462 w 6037076"/>
                    <a:gd name="connsiteY334" fmla="*/ 3273 h 3171911"/>
                    <a:gd name="connsiteX335" fmla="*/ 4961412 w 6037076"/>
                    <a:gd name="connsiteY335" fmla="*/ 6392 h 3171911"/>
                    <a:gd name="connsiteX336" fmla="*/ 4946387 w 6037076"/>
                    <a:gd name="connsiteY336" fmla="*/ 8047 h 3171911"/>
                    <a:gd name="connsiteX337" fmla="*/ 4931489 w 6037076"/>
                    <a:gd name="connsiteY337" fmla="*/ 10276 h 3171911"/>
                    <a:gd name="connsiteX338" fmla="*/ 4901693 w 6037076"/>
                    <a:gd name="connsiteY338" fmla="*/ 14924 h 3171911"/>
                    <a:gd name="connsiteX339" fmla="*/ 4872089 w 6037076"/>
                    <a:gd name="connsiteY339" fmla="*/ 20844 h 3171911"/>
                    <a:gd name="connsiteX340" fmla="*/ 4857319 w 6037076"/>
                    <a:gd name="connsiteY340" fmla="*/ 23900 h 3171911"/>
                    <a:gd name="connsiteX341" fmla="*/ 4842675 w 6037076"/>
                    <a:gd name="connsiteY341" fmla="*/ 27466 h 3171911"/>
                    <a:gd name="connsiteX342" fmla="*/ 4813453 w 6037076"/>
                    <a:gd name="connsiteY342" fmla="*/ 34914 h 3171911"/>
                    <a:gd name="connsiteX343" fmla="*/ 4699491 w 6037076"/>
                    <a:gd name="connsiteY343" fmla="*/ 74387 h 3171911"/>
                    <a:gd name="connsiteX344" fmla="*/ 4685548 w 6037076"/>
                    <a:gd name="connsiteY344" fmla="*/ 80181 h 3171911"/>
                    <a:gd name="connsiteX345" fmla="*/ 4678609 w 6037076"/>
                    <a:gd name="connsiteY345" fmla="*/ 83173 h 3171911"/>
                    <a:gd name="connsiteX346" fmla="*/ 4671796 w 6037076"/>
                    <a:gd name="connsiteY346" fmla="*/ 86357 h 3171911"/>
                    <a:gd name="connsiteX347" fmla="*/ 4644484 w 6037076"/>
                    <a:gd name="connsiteY347" fmla="*/ 99217 h 3171911"/>
                    <a:gd name="connsiteX348" fmla="*/ 4637672 w 6037076"/>
                    <a:gd name="connsiteY348" fmla="*/ 102464 h 3171911"/>
                    <a:gd name="connsiteX349" fmla="*/ 4630987 w 6037076"/>
                    <a:gd name="connsiteY349" fmla="*/ 105966 h 3171911"/>
                    <a:gd name="connsiteX350" fmla="*/ 4617617 w 6037076"/>
                    <a:gd name="connsiteY350" fmla="*/ 113033 h 3171911"/>
                    <a:gd name="connsiteX351" fmla="*/ 4604311 w 6037076"/>
                    <a:gd name="connsiteY351" fmla="*/ 120163 h 3171911"/>
                    <a:gd name="connsiteX352" fmla="*/ 4597626 w 6037076"/>
                    <a:gd name="connsiteY352" fmla="*/ 123728 h 3171911"/>
                    <a:gd name="connsiteX353" fmla="*/ 4591068 w 6037076"/>
                    <a:gd name="connsiteY353" fmla="*/ 127548 h 3171911"/>
                    <a:gd name="connsiteX354" fmla="*/ 4539626 w 6037076"/>
                    <a:gd name="connsiteY354" fmla="*/ 159254 h 3171911"/>
                    <a:gd name="connsiteX355" fmla="*/ 4527020 w 6037076"/>
                    <a:gd name="connsiteY355" fmla="*/ 167594 h 3171911"/>
                    <a:gd name="connsiteX356" fmla="*/ 4520717 w 6037076"/>
                    <a:gd name="connsiteY356" fmla="*/ 171796 h 3171911"/>
                    <a:gd name="connsiteX357" fmla="*/ 4517598 w 6037076"/>
                    <a:gd name="connsiteY357" fmla="*/ 173897 h 3171911"/>
                    <a:gd name="connsiteX358" fmla="*/ 4514542 w 6037076"/>
                    <a:gd name="connsiteY358" fmla="*/ 176125 h 3171911"/>
                    <a:gd name="connsiteX359" fmla="*/ 4490158 w 6037076"/>
                    <a:gd name="connsiteY359" fmla="*/ 194015 h 3171911"/>
                    <a:gd name="connsiteX360" fmla="*/ 4478061 w 6037076"/>
                    <a:gd name="connsiteY360" fmla="*/ 203056 h 3171911"/>
                    <a:gd name="connsiteX361" fmla="*/ 4466283 w 6037076"/>
                    <a:gd name="connsiteY361" fmla="*/ 212542 h 3171911"/>
                    <a:gd name="connsiteX362" fmla="*/ 4442854 w 6037076"/>
                    <a:gd name="connsiteY362" fmla="*/ 231705 h 3171911"/>
                    <a:gd name="connsiteX363" fmla="*/ 4420316 w 6037076"/>
                    <a:gd name="connsiteY363" fmla="*/ 251888 h 3171911"/>
                    <a:gd name="connsiteX364" fmla="*/ 4409111 w 6037076"/>
                    <a:gd name="connsiteY364" fmla="*/ 262010 h 3171911"/>
                    <a:gd name="connsiteX365" fmla="*/ 4398288 w 6037076"/>
                    <a:gd name="connsiteY365" fmla="*/ 272579 h 3171911"/>
                    <a:gd name="connsiteX366" fmla="*/ 4376833 w 6037076"/>
                    <a:gd name="connsiteY366" fmla="*/ 293907 h 3171911"/>
                    <a:gd name="connsiteX367" fmla="*/ 4366455 w 6037076"/>
                    <a:gd name="connsiteY367" fmla="*/ 304921 h 3171911"/>
                    <a:gd name="connsiteX368" fmla="*/ 4356269 w 6037076"/>
                    <a:gd name="connsiteY368" fmla="*/ 316063 h 3171911"/>
                    <a:gd name="connsiteX369" fmla="*/ 4346082 w 6037076"/>
                    <a:gd name="connsiteY369" fmla="*/ 327268 h 3171911"/>
                    <a:gd name="connsiteX370" fmla="*/ 4341052 w 6037076"/>
                    <a:gd name="connsiteY370" fmla="*/ 332871 h 3171911"/>
                    <a:gd name="connsiteX371" fmla="*/ 4336214 w 6037076"/>
                    <a:gd name="connsiteY371" fmla="*/ 338664 h 3171911"/>
                    <a:gd name="connsiteX372" fmla="*/ 4316987 w 6037076"/>
                    <a:gd name="connsiteY372" fmla="*/ 361966 h 3171911"/>
                    <a:gd name="connsiteX373" fmla="*/ 4298587 w 6037076"/>
                    <a:gd name="connsiteY373" fmla="*/ 385904 h 3171911"/>
                    <a:gd name="connsiteX374" fmla="*/ 4280697 w 6037076"/>
                    <a:gd name="connsiteY374" fmla="*/ 410224 h 3171911"/>
                    <a:gd name="connsiteX375" fmla="*/ 4263890 w 6037076"/>
                    <a:gd name="connsiteY375" fmla="*/ 435309 h 3171911"/>
                    <a:gd name="connsiteX376" fmla="*/ 4255549 w 6037076"/>
                    <a:gd name="connsiteY376" fmla="*/ 447851 h 3171911"/>
                    <a:gd name="connsiteX377" fmla="*/ 4247719 w 6037076"/>
                    <a:gd name="connsiteY377" fmla="*/ 460711 h 3171911"/>
                    <a:gd name="connsiteX378" fmla="*/ 4232312 w 6037076"/>
                    <a:gd name="connsiteY378" fmla="*/ 486560 h 3171911"/>
                    <a:gd name="connsiteX379" fmla="*/ 4228491 w 6037076"/>
                    <a:gd name="connsiteY379" fmla="*/ 493054 h 3171911"/>
                    <a:gd name="connsiteX380" fmla="*/ 4224926 w 6037076"/>
                    <a:gd name="connsiteY380" fmla="*/ 499675 h 3171911"/>
                    <a:gd name="connsiteX381" fmla="*/ 4217859 w 6037076"/>
                    <a:gd name="connsiteY381" fmla="*/ 512981 h 3171911"/>
                    <a:gd name="connsiteX382" fmla="*/ 4210792 w 6037076"/>
                    <a:gd name="connsiteY382" fmla="*/ 526287 h 3171911"/>
                    <a:gd name="connsiteX383" fmla="*/ 4207291 w 6037076"/>
                    <a:gd name="connsiteY383" fmla="*/ 532972 h 3171911"/>
                    <a:gd name="connsiteX384" fmla="*/ 4204044 w 6037076"/>
                    <a:gd name="connsiteY384" fmla="*/ 539784 h 3171911"/>
                    <a:gd name="connsiteX385" fmla="*/ 4191119 w 6037076"/>
                    <a:gd name="connsiteY385" fmla="*/ 567033 h 3171911"/>
                    <a:gd name="connsiteX386" fmla="*/ 4185008 w 6037076"/>
                    <a:gd name="connsiteY386" fmla="*/ 580849 h 3171911"/>
                    <a:gd name="connsiteX387" fmla="*/ 4179150 w 6037076"/>
                    <a:gd name="connsiteY387" fmla="*/ 594792 h 3171911"/>
                    <a:gd name="connsiteX388" fmla="*/ 4167882 w 6037076"/>
                    <a:gd name="connsiteY388" fmla="*/ 622804 h 3171911"/>
                    <a:gd name="connsiteX389" fmla="*/ 4157440 w 6037076"/>
                    <a:gd name="connsiteY389" fmla="*/ 651200 h 3171911"/>
                    <a:gd name="connsiteX390" fmla="*/ 4148145 w 6037076"/>
                    <a:gd name="connsiteY390" fmla="*/ 679976 h 3171911"/>
                    <a:gd name="connsiteX391" fmla="*/ 4143625 w 6037076"/>
                    <a:gd name="connsiteY391" fmla="*/ 694429 h 3171911"/>
                    <a:gd name="connsiteX392" fmla="*/ 4139614 w 6037076"/>
                    <a:gd name="connsiteY392" fmla="*/ 709008 h 3171911"/>
                    <a:gd name="connsiteX393" fmla="*/ 4131847 w 6037076"/>
                    <a:gd name="connsiteY393" fmla="*/ 738231 h 3171911"/>
                    <a:gd name="connsiteX394" fmla="*/ 4125289 w 6037076"/>
                    <a:gd name="connsiteY394" fmla="*/ 767772 h 3171911"/>
                    <a:gd name="connsiteX395" fmla="*/ 4122169 w 6037076"/>
                    <a:gd name="connsiteY395" fmla="*/ 782606 h 3171911"/>
                    <a:gd name="connsiteX396" fmla="*/ 4119559 w 6037076"/>
                    <a:gd name="connsiteY396" fmla="*/ 797503 h 3171911"/>
                    <a:gd name="connsiteX397" fmla="*/ 4117012 w 6037076"/>
                    <a:gd name="connsiteY397" fmla="*/ 812401 h 3171911"/>
                    <a:gd name="connsiteX398" fmla="*/ 4114657 w 6037076"/>
                    <a:gd name="connsiteY398" fmla="*/ 827363 h 3171911"/>
                    <a:gd name="connsiteX399" fmla="*/ 4110773 w 6037076"/>
                    <a:gd name="connsiteY399" fmla="*/ 857349 h 3171911"/>
                    <a:gd name="connsiteX400" fmla="*/ 4109882 w 6037076"/>
                    <a:gd name="connsiteY400" fmla="*/ 864862 h 3171911"/>
                    <a:gd name="connsiteX401" fmla="*/ 4109245 w 6037076"/>
                    <a:gd name="connsiteY401" fmla="*/ 872374 h 3171911"/>
                    <a:gd name="connsiteX402" fmla="*/ 4107972 w 6037076"/>
                    <a:gd name="connsiteY402" fmla="*/ 887463 h 3171911"/>
                    <a:gd name="connsiteX403" fmla="*/ 4105935 w 6037076"/>
                    <a:gd name="connsiteY403" fmla="*/ 917641 h 3171911"/>
                    <a:gd name="connsiteX404" fmla="*/ 4104789 w 6037076"/>
                    <a:gd name="connsiteY404" fmla="*/ 947882 h 3171911"/>
                    <a:gd name="connsiteX405" fmla="*/ 4104789 w 6037076"/>
                    <a:gd name="connsiteY405" fmla="*/ 978123 h 3171911"/>
                    <a:gd name="connsiteX406" fmla="*/ 4104980 w 6037076"/>
                    <a:gd name="connsiteY406" fmla="*/ 993212 h 3171911"/>
                    <a:gd name="connsiteX407" fmla="*/ 4105680 w 6037076"/>
                    <a:gd name="connsiteY407" fmla="*/ 1008301 h 3171911"/>
                    <a:gd name="connsiteX408" fmla="*/ 4106444 w 6037076"/>
                    <a:gd name="connsiteY408" fmla="*/ 1023390 h 3171911"/>
                    <a:gd name="connsiteX409" fmla="*/ 4107399 w 6037076"/>
                    <a:gd name="connsiteY409" fmla="*/ 1038479 h 3171911"/>
                    <a:gd name="connsiteX410" fmla="*/ 4110137 w 6037076"/>
                    <a:gd name="connsiteY410" fmla="*/ 1068529 h 3171911"/>
                    <a:gd name="connsiteX411" fmla="*/ 4110901 w 6037076"/>
                    <a:gd name="connsiteY411" fmla="*/ 1076041 h 3171911"/>
                    <a:gd name="connsiteX412" fmla="*/ 4111919 w 6037076"/>
                    <a:gd name="connsiteY412" fmla="*/ 1083554 h 3171911"/>
                    <a:gd name="connsiteX413" fmla="*/ 4113957 w 6037076"/>
                    <a:gd name="connsiteY413" fmla="*/ 1098515 h 3171911"/>
                    <a:gd name="connsiteX414" fmla="*/ 4116058 w 6037076"/>
                    <a:gd name="connsiteY414" fmla="*/ 1113477 h 3171911"/>
                    <a:gd name="connsiteX415" fmla="*/ 4118604 w 6037076"/>
                    <a:gd name="connsiteY415" fmla="*/ 1128375 h 3171911"/>
                    <a:gd name="connsiteX416" fmla="*/ 4124016 w 6037076"/>
                    <a:gd name="connsiteY416" fmla="*/ 1158043 h 3171911"/>
                    <a:gd name="connsiteX417" fmla="*/ 4138022 w 6037076"/>
                    <a:gd name="connsiteY417" fmla="*/ 1155178 h 3171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</a:cxnLst>
                  <a:rect l="l" t="t" r="r" b="b"/>
                  <a:pathLst>
                    <a:path w="6037076" h="3171911">
                      <a:moveTo>
                        <a:pt x="4138149" y="1154796"/>
                      </a:moveTo>
                      <a:lnTo>
                        <a:pt x="4132802" y="1125510"/>
                      </a:lnTo>
                      <a:cubicBezTo>
                        <a:pt x="4131974" y="1120607"/>
                        <a:pt x="4130955" y="1115769"/>
                        <a:pt x="4130319" y="1110867"/>
                      </a:cubicBezTo>
                      <a:lnTo>
                        <a:pt x="4128281" y="1096160"/>
                      </a:lnTo>
                      <a:lnTo>
                        <a:pt x="4126308" y="1081453"/>
                      </a:lnTo>
                      <a:lnTo>
                        <a:pt x="4125353" y="1074068"/>
                      </a:lnTo>
                      <a:cubicBezTo>
                        <a:pt x="4125034" y="1071585"/>
                        <a:pt x="4124843" y="1069166"/>
                        <a:pt x="4124589" y="1066682"/>
                      </a:cubicBezTo>
                      <a:lnTo>
                        <a:pt x="4121851" y="1037078"/>
                      </a:lnTo>
                      <a:cubicBezTo>
                        <a:pt x="4121342" y="1032176"/>
                        <a:pt x="4121151" y="1027210"/>
                        <a:pt x="4120896" y="1022244"/>
                      </a:cubicBezTo>
                      <a:lnTo>
                        <a:pt x="4120196" y="1007410"/>
                      </a:lnTo>
                      <a:lnTo>
                        <a:pt x="4119495" y="992576"/>
                      </a:lnTo>
                      <a:cubicBezTo>
                        <a:pt x="4119305" y="987610"/>
                        <a:pt x="4119368" y="982644"/>
                        <a:pt x="4119305" y="977678"/>
                      </a:cubicBezTo>
                      <a:cubicBezTo>
                        <a:pt x="4119305" y="967746"/>
                        <a:pt x="4119177" y="957814"/>
                        <a:pt x="4119241" y="947882"/>
                      </a:cubicBezTo>
                      <a:lnTo>
                        <a:pt x="4120387" y="918150"/>
                      </a:lnTo>
                      <a:cubicBezTo>
                        <a:pt x="4120641" y="908218"/>
                        <a:pt x="4121533" y="898350"/>
                        <a:pt x="4122360" y="888418"/>
                      </a:cubicBezTo>
                      <a:lnTo>
                        <a:pt x="4123634" y="873584"/>
                      </a:lnTo>
                      <a:lnTo>
                        <a:pt x="4124270" y="866135"/>
                      </a:lnTo>
                      <a:cubicBezTo>
                        <a:pt x="4124525" y="863652"/>
                        <a:pt x="4124843" y="861233"/>
                        <a:pt x="4125162" y="858750"/>
                      </a:cubicBezTo>
                      <a:lnTo>
                        <a:pt x="4128982" y="829209"/>
                      </a:lnTo>
                      <a:cubicBezTo>
                        <a:pt x="4129555" y="824243"/>
                        <a:pt x="4130446" y="819405"/>
                        <a:pt x="4131274" y="814502"/>
                      </a:cubicBezTo>
                      <a:lnTo>
                        <a:pt x="4133820" y="799796"/>
                      </a:lnTo>
                      <a:lnTo>
                        <a:pt x="4136431" y="785089"/>
                      </a:lnTo>
                      <a:cubicBezTo>
                        <a:pt x="4137258" y="780186"/>
                        <a:pt x="4138468" y="775348"/>
                        <a:pt x="4139487" y="770509"/>
                      </a:cubicBezTo>
                      <a:lnTo>
                        <a:pt x="4145917" y="741414"/>
                      </a:lnTo>
                      <a:cubicBezTo>
                        <a:pt x="4148400" y="731800"/>
                        <a:pt x="4151010" y="722187"/>
                        <a:pt x="4153557" y="712573"/>
                      </a:cubicBezTo>
                      <a:cubicBezTo>
                        <a:pt x="4154894" y="707798"/>
                        <a:pt x="4156103" y="702960"/>
                        <a:pt x="4157504" y="698185"/>
                      </a:cubicBezTo>
                      <a:lnTo>
                        <a:pt x="4161960" y="683987"/>
                      </a:lnTo>
                      <a:cubicBezTo>
                        <a:pt x="4165017" y="674501"/>
                        <a:pt x="4167882" y="665015"/>
                        <a:pt x="4171128" y="655656"/>
                      </a:cubicBezTo>
                      <a:lnTo>
                        <a:pt x="4181379" y="627707"/>
                      </a:lnTo>
                      <a:cubicBezTo>
                        <a:pt x="4184689" y="618348"/>
                        <a:pt x="4188636" y="609244"/>
                        <a:pt x="4192457" y="600076"/>
                      </a:cubicBezTo>
                      <a:lnTo>
                        <a:pt x="4198250" y="586388"/>
                      </a:lnTo>
                      <a:cubicBezTo>
                        <a:pt x="4200160" y="581804"/>
                        <a:pt x="4202070" y="577220"/>
                        <a:pt x="4204235" y="572763"/>
                      </a:cubicBezTo>
                      <a:lnTo>
                        <a:pt x="4216968" y="545896"/>
                      </a:lnTo>
                      <a:lnTo>
                        <a:pt x="4220151" y="539211"/>
                      </a:lnTo>
                      <a:cubicBezTo>
                        <a:pt x="4221234" y="536983"/>
                        <a:pt x="4222443" y="534818"/>
                        <a:pt x="4223589" y="532654"/>
                      </a:cubicBezTo>
                      <a:lnTo>
                        <a:pt x="4230529" y="519539"/>
                      </a:lnTo>
                      <a:lnTo>
                        <a:pt x="4237532" y="506487"/>
                      </a:lnTo>
                      <a:lnTo>
                        <a:pt x="4241034" y="499930"/>
                      </a:lnTo>
                      <a:cubicBezTo>
                        <a:pt x="4242243" y="497765"/>
                        <a:pt x="4243517" y="495664"/>
                        <a:pt x="4244790" y="493499"/>
                      </a:cubicBezTo>
                      <a:lnTo>
                        <a:pt x="4260006" y="468033"/>
                      </a:lnTo>
                      <a:cubicBezTo>
                        <a:pt x="4262553" y="463831"/>
                        <a:pt x="4265035" y="459502"/>
                        <a:pt x="4267710" y="455363"/>
                      </a:cubicBezTo>
                      <a:lnTo>
                        <a:pt x="4275922" y="442949"/>
                      </a:lnTo>
                      <a:lnTo>
                        <a:pt x="4292475" y="418246"/>
                      </a:lnTo>
                      <a:cubicBezTo>
                        <a:pt x="4298205" y="410161"/>
                        <a:pt x="4304190" y="402266"/>
                        <a:pt x="4310111" y="394308"/>
                      </a:cubicBezTo>
                      <a:cubicBezTo>
                        <a:pt x="4316096" y="386350"/>
                        <a:pt x="4321826" y="378328"/>
                        <a:pt x="4328256" y="370752"/>
                      </a:cubicBezTo>
                      <a:lnTo>
                        <a:pt x="4347228" y="347768"/>
                      </a:lnTo>
                      <a:lnTo>
                        <a:pt x="4352003" y="342038"/>
                      </a:lnTo>
                      <a:cubicBezTo>
                        <a:pt x="4353659" y="340192"/>
                        <a:pt x="4355314" y="338346"/>
                        <a:pt x="4356969" y="336499"/>
                      </a:cubicBezTo>
                      <a:lnTo>
                        <a:pt x="4366964" y="325485"/>
                      </a:lnTo>
                      <a:lnTo>
                        <a:pt x="4377024" y="314471"/>
                      </a:lnTo>
                      <a:cubicBezTo>
                        <a:pt x="4380398" y="310842"/>
                        <a:pt x="4383645" y="307086"/>
                        <a:pt x="4387210" y="303648"/>
                      </a:cubicBezTo>
                      <a:lnTo>
                        <a:pt x="4408347" y="282638"/>
                      </a:lnTo>
                      <a:cubicBezTo>
                        <a:pt x="4411912" y="279200"/>
                        <a:pt x="4415351" y="275635"/>
                        <a:pt x="4419043" y="272261"/>
                      </a:cubicBezTo>
                      <a:lnTo>
                        <a:pt x="4430121" y="262265"/>
                      </a:lnTo>
                      <a:lnTo>
                        <a:pt x="4452340" y="242401"/>
                      </a:lnTo>
                      <a:lnTo>
                        <a:pt x="4475451" y="223556"/>
                      </a:lnTo>
                      <a:lnTo>
                        <a:pt x="4487038" y="214197"/>
                      </a:lnTo>
                      <a:cubicBezTo>
                        <a:pt x="4490922" y="211141"/>
                        <a:pt x="4494997" y="208277"/>
                        <a:pt x="4498944" y="205284"/>
                      </a:cubicBezTo>
                      <a:lnTo>
                        <a:pt x="4522946" y="187649"/>
                      </a:lnTo>
                      <a:lnTo>
                        <a:pt x="4525938" y="185484"/>
                      </a:lnTo>
                      <a:lnTo>
                        <a:pt x="4529058" y="183383"/>
                      </a:lnTo>
                      <a:lnTo>
                        <a:pt x="4535233" y="179245"/>
                      </a:lnTo>
                      <a:lnTo>
                        <a:pt x="4547648" y="171032"/>
                      </a:lnTo>
                      <a:cubicBezTo>
                        <a:pt x="4564010" y="159763"/>
                        <a:pt x="4581264" y="149959"/>
                        <a:pt x="4598326" y="139772"/>
                      </a:cubicBezTo>
                      <a:cubicBezTo>
                        <a:pt x="4600491" y="138499"/>
                        <a:pt x="4602592" y="137225"/>
                        <a:pt x="4604756" y="136016"/>
                      </a:cubicBezTo>
                      <a:lnTo>
                        <a:pt x="4611314" y="132514"/>
                      </a:lnTo>
                      <a:lnTo>
                        <a:pt x="4624429" y="125511"/>
                      </a:lnTo>
                      <a:lnTo>
                        <a:pt x="4637608" y="118571"/>
                      </a:lnTo>
                      <a:lnTo>
                        <a:pt x="4644166" y="115133"/>
                      </a:lnTo>
                      <a:lnTo>
                        <a:pt x="4650850" y="111950"/>
                      </a:lnTo>
                      <a:lnTo>
                        <a:pt x="4677781" y="99281"/>
                      </a:lnTo>
                      <a:lnTo>
                        <a:pt x="4684529" y="96161"/>
                      </a:lnTo>
                      <a:cubicBezTo>
                        <a:pt x="4686758" y="95079"/>
                        <a:pt x="4689114" y="94251"/>
                        <a:pt x="4691342" y="93232"/>
                      </a:cubicBezTo>
                      <a:lnTo>
                        <a:pt x="4705094" y="87502"/>
                      </a:lnTo>
                      <a:cubicBezTo>
                        <a:pt x="4741574" y="71904"/>
                        <a:pt x="4779328" y="59617"/>
                        <a:pt x="4817400" y="48603"/>
                      </a:cubicBezTo>
                      <a:lnTo>
                        <a:pt x="4846177" y="41218"/>
                      </a:lnTo>
                      <a:cubicBezTo>
                        <a:pt x="4851016" y="40008"/>
                        <a:pt x="4855791" y="38734"/>
                        <a:pt x="4860629" y="37652"/>
                      </a:cubicBezTo>
                      <a:lnTo>
                        <a:pt x="4875209" y="34660"/>
                      </a:lnTo>
                      <a:cubicBezTo>
                        <a:pt x="4884950" y="32686"/>
                        <a:pt x="4894627" y="30649"/>
                        <a:pt x="4904368" y="28803"/>
                      </a:cubicBezTo>
                      <a:lnTo>
                        <a:pt x="4933781" y="24219"/>
                      </a:lnTo>
                      <a:lnTo>
                        <a:pt x="4948488" y="21990"/>
                      </a:lnTo>
                      <a:lnTo>
                        <a:pt x="4963259" y="20399"/>
                      </a:lnTo>
                      <a:lnTo>
                        <a:pt x="4992863" y="17279"/>
                      </a:lnTo>
                      <a:cubicBezTo>
                        <a:pt x="5002731" y="16579"/>
                        <a:pt x="5012663" y="16069"/>
                        <a:pt x="5022595" y="15433"/>
                      </a:cubicBezTo>
                      <a:lnTo>
                        <a:pt x="5037429" y="14605"/>
                      </a:lnTo>
                      <a:cubicBezTo>
                        <a:pt x="5042395" y="14350"/>
                        <a:pt x="5047361" y="14414"/>
                        <a:pt x="5052327" y="14287"/>
                      </a:cubicBezTo>
                      <a:lnTo>
                        <a:pt x="5082122" y="14032"/>
                      </a:lnTo>
                      <a:cubicBezTo>
                        <a:pt x="5087089" y="13905"/>
                        <a:pt x="5092054" y="14287"/>
                        <a:pt x="5097020" y="14414"/>
                      </a:cubicBezTo>
                      <a:lnTo>
                        <a:pt x="5111918" y="14987"/>
                      </a:lnTo>
                      <a:cubicBezTo>
                        <a:pt x="5131782" y="15433"/>
                        <a:pt x="5151518" y="17534"/>
                        <a:pt x="5171318" y="19253"/>
                      </a:cubicBezTo>
                      <a:lnTo>
                        <a:pt x="5178703" y="19953"/>
                      </a:lnTo>
                      <a:lnTo>
                        <a:pt x="5186089" y="20972"/>
                      </a:lnTo>
                      <a:lnTo>
                        <a:pt x="5200859" y="23009"/>
                      </a:lnTo>
                      <a:lnTo>
                        <a:pt x="5215629" y="25046"/>
                      </a:lnTo>
                      <a:lnTo>
                        <a:pt x="5223015" y="26065"/>
                      </a:lnTo>
                      <a:cubicBezTo>
                        <a:pt x="5225498" y="26383"/>
                        <a:pt x="5227917" y="26956"/>
                        <a:pt x="5230337" y="27338"/>
                      </a:cubicBezTo>
                      <a:cubicBezTo>
                        <a:pt x="5249882" y="31094"/>
                        <a:pt x="5269491" y="34278"/>
                        <a:pt x="5288718" y="39244"/>
                      </a:cubicBezTo>
                      <a:cubicBezTo>
                        <a:pt x="5298395" y="41599"/>
                        <a:pt x="5308072" y="43828"/>
                        <a:pt x="5317686" y="46311"/>
                      </a:cubicBezTo>
                      <a:lnTo>
                        <a:pt x="5346272" y="54651"/>
                      </a:lnTo>
                      <a:lnTo>
                        <a:pt x="5360533" y="58917"/>
                      </a:lnTo>
                      <a:cubicBezTo>
                        <a:pt x="5365244" y="60445"/>
                        <a:pt x="5369956" y="62100"/>
                        <a:pt x="5374603" y="63755"/>
                      </a:cubicBezTo>
                      <a:lnTo>
                        <a:pt x="5402743" y="73623"/>
                      </a:lnTo>
                      <a:lnTo>
                        <a:pt x="5406245" y="74897"/>
                      </a:lnTo>
                      <a:lnTo>
                        <a:pt x="5409683" y="76297"/>
                      </a:lnTo>
                      <a:lnTo>
                        <a:pt x="5416559" y="79099"/>
                      </a:lnTo>
                      <a:lnTo>
                        <a:pt x="5430374" y="84701"/>
                      </a:lnTo>
                      <a:lnTo>
                        <a:pt x="5444126" y="90304"/>
                      </a:lnTo>
                      <a:lnTo>
                        <a:pt x="5451002" y="93169"/>
                      </a:lnTo>
                      <a:lnTo>
                        <a:pt x="5457751" y="96288"/>
                      </a:lnTo>
                      <a:lnTo>
                        <a:pt x="5484681" y="108831"/>
                      </a:lnTo>
                      <a:lnTo>
                        <a:pt x="5491430" y="112014"/>
                      </a:lnTo>
                      <a:lnTo>
                        <a:pt x="5494804" y="113605"/>
                      </a:lnTo>
                      <a:lnTo>
                        <a:pt x="5498115" y="115324"/>
                      </a:lnTo>
                      <a:lnTo>
                        <a:pt x="5511230" y="122264"/>
                      </a:lnTo>
                      <a:lnTo>
                        <a:pt x="5537397" y="136207"/>
                      </a:lnTo>
                      <a:lnTo>
                        <a:pt x="5562927" y="151359"/>
                      </a:lnTo>
                      <a:cubicBezTo>
                        <a:pt x="5580053" y="161227"/>
                        <a:pt x="5596351" y="172560"/>
                        <a:pt x="5612840" y="183510"/>
                      </a:cubicBezTo>
                      <a:lnTo>
                        <a:pt x="5619016" y="187649"/>
                      </a:lnTo>
                      <a:cubicBezTo>
                        <a:pt x="5621054" y="189049"/>
                        <a:pt x="5623027" y="190577"/>
                        <a:pt x="5625065" y="192042"/>
                      </a:cubicBezTo>
                      <a:lnTo>
                        <a:pt x="5637033" y="200891"/>
                      </a:lnTo>
                      <a:cubicBezTo>
                        <a:pt x="5644992" y="206876"/>
                        <a:pt x="5653014" y="212669"/>
                        <a:pt x="5660781" y="218781"/>
                      </a:cubicBezTo>
                      <a:lnTo>
                        <a:pt x="5683764" y="237690"/>
                      </a:lnTo>
                      <a:lnTo>
                        <a:pt x="5695224" y="247176"/>
                      </a:lnTo>
                      <a:lnTo>
                        <a:pt x="5706302" y="257172"/>
                      </a:lnTo>
                      <a:lnTo>
                        <a:pt x="5728267" y="277290"/>
                      </a:lnTo>
                      <a:cubicBezTo>
                        <a:pt x="5735461" y="284166"/>
                        <a:pt x="5742337" y="291297"/>
                        <a:pt x="5749404" y="298300"/>
                      </a:cubicBezTo>
                      <a:cubicBezTo>
                        <a:pt x="5763665" y="312179"/>
                        <a:pt x="5776653" y="327204"/>
                        <a:pt x="5789959" y="341975"/>
                      </a:cubicBezTo>
                      <a:lnTo>
                        <a:pt x="5794925" y="347577"/>
                      </a:lnTo>
                      <a:lnTo>
                        <a:pt x="5799636" y="353371"/>
                      </a:lnTo>
                      <a:lnTo>
                        <a:pt x="5809058" y="364894"/>
                      </a:lnTo>
                      <a:lnTo>
                        <a:pt x="5818418" y="376481"/>
                      </a:lnTo>
                      <a:cubicBezTo>
                        <a:pt x="5821537" y="380365"/>
                        <a:pt x="5824657" y="384185"/>
                        <a:pt x="5827585" y="388260"/>
                      </a:cubicBezTo>
                      <a:cubicBezTo>
                        <a:pt x="5839300" y="404304"/>
                        <a:pt x="5851460" y="420029"/>
                        <a:pt x="5862092" y="436773"/>
                      </a:cubicBezTo>
                      <a:cubicBezTo>
                        <a:pt x="5867567" y="445050"/>
                        <a:pt x="5873106" y="453262"/>
                        <a:pt x="5878391" y="461730"/>
                      </a:cubicBezTo>
                      <a:lnTo>
                        <a:pt x="5893607" y="487324"/>
                      </a:lnTo>
                      <a:cubicBezTo>
                        <a:pt x="5896089" y="491589"/>
                        <a:pt x="5898700" y="495855"/>
                        <a:pt x="5901119" y="500184"/>
                      </a:cubicBezTo>
                      <a:lnTo>
                        <a:pt x="5908122" y="513299"/>
                      </a:lnTo>
                      <a:lnTo>
                        <a:pt x="5922002" y="539593"/>
                      </a:lnTo>
                      <a:lnTo>
                        <a:pt x="5934735" y="566460"/>
                      </a:lnTo>
                      <a:lnTo>
                        <a:pt x="5941038" y="579958"/>
                      </a:lnTo>
                      <a:cubicBezTo>
                        <a:pt x="5943011" y="584478"/>
                        <a:pt x="5944858" y="589125"/>
                        <a:pt x="5946768" y="593646"/>
                      </a:cubicBezTo>
                      <a:lnTo>
                        <a:pt x="5958100" y="621149"/>
                      </a:lnTo>
                      <a:cubicBezTo>
                        <a:pt x="5961602" y="630381"/>
                        <a:pt x="5964912" y="639740"/>
                        <a:pt x="5968287" y="649098"/>
                      </a:cubicBezTo>
                      <a:cubicBezTo>
                        <a:pt x="5995026" y="723779"/>
                        <a:pt x="6011452" y="801896"/>
                        <a:pt x="6018901" y="880906"/>
                      </a:cubicBezTo>
                      <a:lnTo>
                        <a:pt x="6019665" y="888291"/>
                      </a:lnTo>
                      <a:cubicBezTo>
                        <a:pt x="6019856" y="890774"/>
                        <a:pt x="6019983" y="893257"/>
                        <a:pt x="6020174" y="895740"/>
                      </a:cubicBezTo>
                      <a:lnTo>
                        <a:pt x="6021065" y="910574"/>
                      </a:lnTo>
                      <a:lnTo>
                        <a:pt x="6021893" y="925408"/>
                      </a:lnTo>
                      <a:cubicBezTo>
                        <a:pt x="6022148" y="930374"/>
                        <a:pt x="6022466" y="935340"/>
                        <a:pt x="6022466" y="940306"/>
                      </a:cubicBezTo>
                      <a:cubicBezTo>
                        <a:pt x="6022593" y="960170"/>
                        <a:pt x="6023230" y="980033"/>
                        <a:pt x="6022148" y="999833"/>
                      </a:cubicBezTo>
                      <a:cubicBezTo>
                        <a:pt x="6021702" y="1009765"/>
                        <a:pt x="6021447" y="1019697"/>
                        <a:pt x="6020811" y="1029565"/>
                      </a:cubicBezTo>
                      <a:lnTo>
                        <a:pt x="6018201" y="1059234"/>
                      </a:lnTo>
                      <a:cubicBezTo>
                        <a:pt x="6017755" y="1064200"/>
                        <a:pt x="6017309" y="1069102"/>
                        <a:pt x="6016800" y="1074068"/>
                      </a:cubicBezTo>
                      <a:lnTo>
                        <a:pt x="6014826" y="1088838"/>
                      </a:lnTo>
                      <a:lnTo>
                        <a:pt x="6010688" y="1118379"/>
                      </a:lnTo>
                      <a:cubicBezTo>
                        <a:pt x="5997700" y="1196815"/>
                        <a:pt x="5975035" y="1273660"/>
                        <a:pt x="5943457" y="1346430"/>
                      </a:cubicBezTo>
                      <a:lnTo>
                        <a:pt x="5930915" y="1373361"/>
                      </a:lnTo>
                      <a:lnTo>
                        <a:pt x="5924612" y="1386794"/>
                      </a:lnTo>
                      <a:cubicBezTo>
                        <a:pt x="5922511" y="1391315"/>
                        <a:pt x="5920092" y="1395580"/>
                        <a:pt x="5917800" y="1399973"/>
                      </a:cubicBezTo>
                      <a:lnTo>
                        <a:pt x="5903921" y="1426203"/>
                      </a:lnTo>
                      <a:lnTo>
                        <a:pt x="5900419" y="1432761"/>
                      </a:lnTo>
                      <a:lnTo>
                        <a:pt x="5897490" y="1437981"/>
                      </a:lnTo>
                      <a:lnTo>
                        <a:pt x="5891633" y="1448423"/>
                      </a:lnTo>
                      <a:lnTo>
                        <a:pt x="5844775" y="1531698"/>
                      </a:lnTo>
                      <a:lnTo>
                        <a:pt x="5469784" y="2198024"/>
                      </a:lnTo>
                      <a:lnTo>
                        <a:pt x="5282288" y="2531187"/>
                      </a:lnTo>
                      <a:lnTo>
                        <a:pt x="5276431" y="2541628"/>
                      </a:lnTo>
                      <a:lnTo>
                        <a:pt x="5269491" y="2553661"/>
                      </a:lnTo>
                      <a:cubicBezTo>
                        <a:pt x="5264780" y="2561810"/>
                        <a:pt x="5260132" y="2569960"/>
                        <a:pt x="5255102" y="2577918"/>
                      </a:cubicBezTo>
                      <a:cubicBezTo>
                        <a:pt x="5245362" y="2594025"/>
                        <a:pt x="5235175" y="2609878"/>
                        <a:pt x="5224670" y="2625540"/>
                      </a:cubicBezTo>
                      <a:cubicBezTo>
                        <a:pt x="5203661" y="2656799"/>
                        <a:pt x="5181123" y="2687168"/>
                        <a:pt x="5157184" y="2716327"/>
                      </a:cubicBezTo>
                      <a:cubicBezTo>
                        <a:pt x="5109308" y="2774709"/>
                        <a:pt x="5055892" y="2828634"/>
                        <a:pt x="4997893" y="2877083"/>
                      </a:cubicBezTo>
                      <a:cubicBezTo>
                        <a:pt x="4881957" y="2973983"/>
                        <a:pt x="4747686" y="3048472"/>
                        <a:pt x="4604565" y="3095903"/>
                      </a:cubicBezTo>
                      <a:cubicBezTo>
                        <a:pt x="4461445" y="3143398"/>
                        <a:pt x="4309474" y="3163898"/>
                        <a:pt x="4158650" y="3155685"/>
                      </a:cubicBezTo>
                      <a:cubicBezTo>
                        <a:pt x="4007889" y="3147599"/>
                        <a:pt x="3858402" y="3110673"/>
                        <a:pt x="3721457" y="3047517"/>
                      </a:cubicBezTo>
                      <a:cubicBezTo>
                        <a:pt x="3652953" y="3015938"/>
                        <a:pt x="3587695" y="2978312"/>
                        <a:pt x="3526067" y="2934765"/>
                      </a:cubicBezTo>
                      <a:cubicBezTo>
                        <a:pt x="3464502" y="2891217"/>
                        <a:pt x="3407012" y="2841685"/>
                        <a:pt x="3354614" y="2787251"/>
                      </a:cubicBezTo>
                      <a:cubicBezTo>
                        <a:pt x="3249757" y="2678382"/>
                        <a:pt x="3165973" y="2549586"/>
                        <a:pt x="3108737" y="2410094"/>
                      </a:cubicBezTo>
                      <a:cubicBezTo>
                        <a:pt x="3051311" y="2270667"/>
                        <a:pt x="3020369" y="2120479"/>
                        <a:pt x="3018014" y="1969527"/>
                      </a:cubicBezTo>
                      <a:cubicBezTo>
                        <a:pt x="3016804" y="1894083"/>
                        <a:pt x="3022661" y="1818448"/>
                        <a:pt x="3035649" y="1744023"/>
                      </a:cubicBezTo>
                      <a:cubicBezTo>
                        <a:pt x="3048573" y="1669598"/>
                        <a:pt x="3068628" y="1596382"/>
                        <a:pt x="3095240" y="1525777"/>
                      </a:cubicBezTo>
                      <a:cubicBezTo>
                        <a:pt x="3108610" y="1490506"/>
                        <a:pt x="3123635" y="1455808"/>
                        <a:pt x="3140188" y="1422001"/>
                      </a:cubicBezTo>
                      <a:cubicBezTo>
                        <a:pt x="3144199" y="1413470"/>
                        <a:pt x="3148592" y="1405194"/>
                        <a:pt x="3152921" y="1396790"/>
                      </a:cubicBezTo>
                      <a:cubicBezTo>
                        <a:pt x="3155086" y="1392588"/>
                        <a:pt x="3157187" y="1388386"/>
                        <a:pt x="3159415" y="1384248"/>
                      </a:cubicBezTo>
                      <a:lnTo>
                        <a:pt x="3166164" y="1371833"/>
                      </a:lnTo>
                      <a:lnTo>
                        <a:pt x="3172912" y="1359482"/>
                      </a:lnTo>
                      <a:lnTo>
                        <a:pt x="3178770" y="1349040"/>
                      </a:lnTo>
                      <a:lnTo>
                        <a:pt x="3190484" y="1328222"/>
                      </a:lnTo>
                      <a:lnTo>
                        <a:pt x="3284264" y="1161672"/>
                      </a:lnTo>
                      <a:lnTo>
                        <a:pt x="3378044" y="995122"/>
                      </a:lnTo>
                      <a:lnTo>
                        <a:pt x="3424902" y="911847"/>
                      </a:lnTo>
                      <a:lnTo>
                        <a:pt x="3448331" y="870210"/>
                      </a:lnTo>
                      <a:lnTo>
                        <a:pt x="3460045" y="849391"/>
                      </a:lnTo>
                      <a:lnTo>
                        <a:pt x="3461510" y="846781"/>
                      </a:lnTo>
                      <a:cubicBezTo>
                        <a:pt x="3462082" y="845826"/>
                        <a:pt x="3462401" y="845189"/>
                        <a:pt x="3462655" y="844680"/>
                      </a:cubicBezTo>
                      <a:lnTo>
                        <a:pt x="3464438" y="841306"/>
                      </a:lnTo>
                      <a:cubicBezTo>
                        <a:pt x="3465648" y="839077"/>
                        <a:pt x="3466921" y="836849"/>
                        <a:pt x="3468067" y="834557"/>
                      </a:cubicBezTo>
                      <a:cubicBezTo>
                        <a:pt x="3486658" y="798458"/>
                        <a:pt x="3497608" y="760514"/>
                        <a:pt x="3501046" y="721741"/>
                      </a:cubicBezTo>
                      <a:cubicBezTo>
                        <a:pt x="3504420" y="683032"/>
                        <a:pt x="3500027" y="643432"/>
                        <a:pt x="3488122" y="605487"/>
                      </a:cubicBezTo>
                      <a:cubicBezTo>
                        <a:pt x="3476280" y="567606"/>
                        <a:pt x="3456862" y="531635"/>
                        <a:pt x="3431650" y="500821"/>
                      </a:cubicBezTo>
                      <a:cubicBezTo>
                        <a:pt x="3406438" y="469943"/>
                        <a:pt x="3375561" y="444349"/>
                        <a:pt x="3341308" y="425822"/>
                      </a:cubicBezTo>
                      <a:cubicBezTo>
                        <a:pt x="3307056" y="407232"/>
                        <a:pt x="3269493" y="395581"/>
                        <a:pt x="3229702" y="391443"/>
                      </a:cubicBezTo>
                      <a:cubicBezTo>
                        <a:pt x="3227219" y="391125"/>
                        <a:pt x="3224673" y="391061"/>
                        <a:pt x="3222190" y="390806"/>
                      </a:cubicBezTo>
                      <a:cubicBezTo>
                        <a:pt x="3219707" y="390552"/>
                        <a:pt x="3217224" y="390361"/>
                        <a:pt x="3214677" y="390297"/>
                      </a:cubicBezTo>
                      <a:lnTo>
                        <a:pt x="3207101" y="389915"/>
                      </a:lnTo>
                      <a:lnTo>
                        <a:pt x="3199461" y="389788"/>
                      </a:lnTo>
                      <a:lnTo>
                        <a:pt x="3195641" y="389788"/>
                      </a:lnTo>
                      <a:cubicBezTo>
                        <a:pt x="3195641" y="389788"/>
                        <a:pt x="3189720" y="389724"/>
                        <a:pt x="3189720" y="389724"/>
                      </a:cubicBezTo>
                      <a:lnTo>
                        <a:pt x="0" y="389724"/>
                      </a:lnTo>
                      <a:lnTo>
                        <a:pt x="0" y="403985"/>
                      </a:lnTo>
                      <a:lnTo>
                        <a:pt x="3195705" y="403985"/>
                      </a:lnTo>
                      <a:cubicBezTo>
                        <a:pt x="3195705" y="403985"/>
                        <a:pt x="3199334" y="404049"/>
                        <a:pt x="3199334" y="404049"/>
                      </a:cubicBezTo>
                      <a:lnTo>
                        <a:pt x="3206655" y="404176"/>
                      </a:lnTo>
                      <a:lnTo>
                        <a:pt x="3213913" y="404558"/>
                      </a:lnTo>
                      <a:cubicBezTo>
                        <a:pt x="3216333" y="404558"/>
                        <a:pt x="3218752" y="404877"/>
                        <a:pt x="3221107" y="405068"/>
                      </a:cubicBezTo>
                      <a:cubicBezTo>
                        <a:pt x="3223463" y="405322"/>
                        <a:pt x="3225882" y="405386"/>
                        <a:pt x="3228238" y="405704"/>
                      </a:cubicBezTo>
                      <a:cubicBezTo>
                        <a:pt x="3266183" y="409651"/>
                        <a:pt x="3301899" y="420793"/>
                        <a:pt x="3334496" y="438428"/>
                      </a:cubicBezTo>
                      <a:cubicBezTo>
                        <a:pt x="3367093" y="456064"/>
                        <a:pt x="3396507" y="480448"/>
                        <a:pt x="3420572" y="509925"/>
                      </a:cubicBezTo>
                      <a:cubicBezTo>
                        <a:pt x="3444638" y="539339"/>
                        <a:pt x="3463165" y="573718"/>
                        <a:pt x="3474497" y="609880"/>
                      </a:cubicBezTo>
                      <a:cubicBezTo>
                        <a:pt x="3485830" y="646043"/>
                        <a:pt x="3490032" y="683733"/>
                        <a:pt x="3486785" y="720595"/>
                      </a:cubicBezTo>
                      <a:cubicBezTo>
                        <a:pt x="3483538" y="757458"/>
                        <a:pt x="3473097" y="793556"/>
                        <a:pt x="3455334" y="828063"/>
                      </a:cubicBezTo>
                      <a:cubicBezTo>
                        <a:pt x="3454252" y="830228"/>
                        <a:pt x="3452978" y="832329"/>
                        <a:pt x="3451896" y="834493"/>
                      </a:cubicBezTo>
                      <a:lnTo>
                        <a:pt x="3450177" y="837740"/>
                      </a:lnTo>
                      <a:cubicBezTo>
                        <a:pt x="3449922" y="838186"/>
                        <a:pt x="3449604" y="838823"/>
                        <a:pt x="3449031" y="839778"/>
                      </a:cubicBezTo>
                      <a:lnTo>
                        <a:pt x="3447567" y="842388"/>
                      </a:lnTo>
                      <a:lnTo>
                        <a:pt x="3435852" y="863207"/>
                      </a:lnTo>
                      <a:lnTo>
                        <a:pt x="3412423" y="904844"/>
                      </a:lnTo>
                      <a:lnTo>
                        <a:pt x="3365565" y="988119"/>
                      </a:lnTo>
                      <a:lnTo>
                        <a:pt x="3271786" y="1154669"/>
                      </a:lnTo>
                      <a:lnTo>
                        <a:pt x="3178006" y="1321218"/>
                      </a:lnTo>
                      <a:lnTo>
                        <a:pt x="3166291" y="1342037"/>
                      </a:lnTo>
                      <a:lnTo>
                        <a:pt x="3160434" y="1352478"/>
                      </a:lnTo>
                      <a:lnTo>
                        <a:pt x="3153558" y="1365021"/>
                      </a:lnTo>
                      <a:lnTo>
                        <a:pt x="3146746" y="1377563"/>
                      </a:lnTo>
                      <a:cubicBezTo>
                        <a:pt x="3144454" y="1381765"/>
                        <a:pt x="3142353" y="1386030"/>
                        <a:pt x="3140125" y="1390232"/>
                      </a:cubicBezTo>
                      <a:cubicBezTo>
                        <a:pt x="3135795" y="1398700"/>
                        <a:pt x="3131339" y="1407104"/>
                        <a:pt x="3127264" y="1415762"/>
                      </a:cubicBezTo>
                      <a:cubicBezTo>
                        <a:pt x="3110520" y="1450014"/>
                        <a:pt x="3095304" y="1485031"/>
                        <a:pt x="3081807" y="1520747"/>
                      </a:cubicBezTo>
                      <a:cubicBezTo>
                        <a:pt x="3054876" y="1592244"/>
                        <a:pt x="3034630" y="1666287"/>
                        <a:pt x="3021515" y="1741604"/>
                      </a:cubicBezTo>
                      <a:cubicBezTo>
                        <a:pt x="3008400" y="1816920"/>
                        <a:pt x="3002415" y="1893447"/>
                        <a:pt x="3003689" y="1969782"/>
                      </a:cubicBezTo>
                      <a:cubicBezTo>
                        <a:pt x="3006108" y="2122516"/>
                        <a:pt x="3037432" y="2274423"/>
                        <a:pt x="3095495" y="2415570"/>
                      </a:cubicBezTo>
                      <a:cubicBezTo>
                        <a:pt x="3153431" y="2556717"/>
                        <a:pt x="3238234" y="2687041"/>
                        <a:pt x="3344301" y="2797247"/>
                      </a:cubicBezTo>
                      <a:cubicBezTo>
                        <a:pt x="3397334" y="2852317"/>
                        <a:pt x="3455461" y="2902486"/>
                        <a:pt x="3517790" y="2946543"/>
                      </a:cubicBezTo>
                      <a:cubicBezTo>
                        <a:pt x="3580119" y="2990600"/>
                        <a:pt x="3646204" y="3028735"/>
                        <a:pt x="3715473" y="3060632"/>
                      </a:cubicBezTo>
                      <a:cubicBezTo>
                        <a:pt x="3854009" y="3124616"/>
                        <a:pt x="4005279" y="3161924"/>
                        <a:pt x="4157886" y="3170137"/>
                      </a:cubicBezTo>
                      <a:cubicBezTo>
                        <a:pt x="4310493" y="3178414"/>
                        <a:pt x="4464310" y="3157659"/>
                        <a:pt x="4609086" y="3109591"/>
                      </a:cubicBezTo>
                      <a:cubicBezTo>
                        <a:pt x="4753862" y="3061587"/>
                        <a:pt x="4889725" y="2986207"/>
                        <a:pt x="5007061" y="2888161"/>
                      </a:cubicBezTo>
                      <a:cubicBezTo>
                        <a:pt x="5065760" y="2839202"/>
                        <a:pt x="5119812" y="2784577"/>
                        <a:pt x="5168199" y="2725495"/>
                      </a:cubicBezTo>
                      <a:cubicBezTo>
                        <a:pt x="5192455" y="2695954"/>
                        <a:pt x="5215247" y="2665267"/>
                        <a:pt x="5236512" y="2633625"/>
                      </a:cubicBezTo>
                      <a:cubicBezTo>
                        <a:pt x="5247080" y="2617773"/>
                        <a:pt x="5257458" y="2601793"/>
                        <a:pt x="5267326" y="2585494"/>
                      </a:cubicBezTo>
                      <a:cubicBezTo>
                        <a:pt x="5272356" y="2577408"/>
                        <a:pt x="5277067" y="2569132"/>
                        <a:pt x="5281842" y="2560919"/>
                      </a:cubicBezTo>
                      <a:lnTo>
                        <a:pt x="5288845" y="2548759"/>
                      </a:lnTo>
                      <a:lnTo>
                        <a:pt x="5294703" y="2538317"/>
                      </a:lnTo>
                      <a:lnTo>
                        <a:pt x="5482198" y="2205155"/>
                      </a:lnTo>
                      <a:lnTo>
                        <a:pt x="5857190" y="1538828"/>
                      </a:lnTo>
                      <a:lnTo>
                        <a:pt x="5904048" y="1455553"/>
                      </a:lnTo>
                      <a:lnTo>
                        <a:pt x="5909905" y="1445112"/>
                      </a:lnTo>
                      <a:lnTo>
                        <a:pt x="5912834" y="1439891"/>
                      </a:lnTo>
                      <a:lnTo>
                        <a:pt x="5916399" y="1433270"/>
                      </a:lnTo>
                      <a:lnTo>
                        <a:pt x="5930533" y="1406658"/>
                      </a:lnTo>
                      <a:cubicBezTo>
                        <a:pt x="5932825" y="1402201"/>
                        <a:pt x="5935308" y="1397808"/>
                        <a:pt x="5937409" y="1393288"/>
                      </a:cubicBezTo>
                      <a:lnTo>
                        <a:pt x="5943839" y="1379664"/>
                      </a:lnTo>
                      <a:lnTo>
                        <a:pt x="5956572" y="1352287"/>
                      </a:lnTo>
                      <a:cubicBezTo>
                        <a:pt x="5988596" y="1278435"/>
                        <a:pt x="6011579" y="1200381"/>
                        <a:pt x="6024822" y="1120798"/>
                      </a:cubicBezTo>
                      <a:lnTo>
                        <a:pt x="6029024" y="1090812"/>
                      </a:lnTo>
                      <a:lnTo>
                        <a:pt x="6031061" y="1075850"/>
                      </a:lnTo>
                      <a:cubicBezTo>
                        <a:pt x="6031634" y="1070821"/>
                        <a:pt x="6032016" y="1065791"/>
                        <a:pt x="6032462" y="1060825"/>
                      </a:cubicBezTo>
                      <a:lnTo>
                        <a:pt x="6035072" y="1030711"/>
                      </a:lnTo>
                      <a:cubicBezTo>
                        <a:pt x="6035709" y="1020652"/>
                        <a:pt x="6036027" y="1010593"/>
                        <a:pt x="6036409" y="1000534"/>
                      </a:cubicBezTo>
                      <a:cubicBezTo>
                        <a:pt x="6037555" y="980415"/>
                        <a:pt x="6036918" y="960233"/>
                        <a:pt x="6036727" y="940115"/>
                      </a:cubicBezTo>
                      <a:cubicBezTo>
                        <a:pt x="6036727" y="935085"/>
                        <a:pt x="6036409" y="930056"/>
                        <a:pt x="6036154" y="925026"/>
                      </a:cubicBezTo>
                      <a:lnTo>
                        <a:pt x="6035327" y="909937"/>
                      </a:lnTo>
                      <a:lnTo>
                        <a:pt x="6034436" y="894849"/>
                      </a:lnTo>
                      <a:cubicBezTo>
                        <a:pt x="6034244" y="892365"/>
                        <a:pt x="6034181" y="889819"/>
                        <a:pt x="6033926" y="887336"/>
                      </a:cubicBezTo>
                      <a:lnTo>
                        <a:pt x="6033162" y="879823"/>
                      </a:lnTo>
                      <a:cubicBezTo>
                        <a:pt x="6025586" y="799668"/>
                        <a:pt x="6008905" y="720341"/>
                        <a:pt x="5981784" y="644578"/>
                      </a:cubicBezTo>
                      <a:cubicBezTo>
                        <a:pt x="5978346" y="635092"/>
                        <a:pt x="5975035" y="625606"/>
                        <a:pt x="5971470" y="616247"/>
                      </a:cubicBezTo>
                      <a:lnTo>
                        <a:pt x="5959946" y="588361"/>
                      </a:lnTo>
                      <a:cubicBezTo>
                        <a:pt x="5957973" y="583714"/>
                        <a:pt x="5956127" y="579066"/>
                        <a:pt x="5954089" y="574419"/>
                      </a:cubicBezTo>
                      <a:lnTo>
                        <a:pt x="5947723" y="560730"/>
                      </a:lnTo>
                      <a:lnTo>
                        <a:pt x="5934798" y="533418"/>
                      </a:lnTo>
                      <a:lnTo>
                        <a:pt x="5920665" y="506678"/>
                      </a:lnTo>
                      <a:lnTo>
                        <a:pt x="5913534" y="493372"/>
                      </a:lnTo>
                      <a:cubicBezTo>
                        <a:pt x="5911115" y="488979"/>
                        <a:pt x="5908441" y="484650"/>
                        <a:pt x="5905894" y="480320"/>
                      </a:cubicBezTo>
                      <a:lnTo>
                        <a:pt x="5890424" y="454345"/>
                      </a:lnTo>
                      <a:cubicBezTo>
                        <a:pt x="5885075" y="445814"/>
                        <a:pt x="5879409" y="437473"/>
                        <a:pt x="5873870" y="429069"/>
                      </a:cubicBezTo>
                      <a:cubicBezTo>
                        <a:pt x="5863047" y="412071"/>
                        <a:pt x="5850696" y="396091"/>
                        <a:pt x="5838790" y="379792"/>
                      </a:cubicBezTo>
                      <a:cubicBezTo>
                        <a:pt x="5835862" y="375718"/>
                        <a:pt x="5832679" y="371770"/>
                        <a:pt x="5829495" y="367887"/>
                      </a:cubicBezTo>
                      <a:lnTo>
                        <a:pt x="5819945" y="356109"/>
                      </a:lnTo>
                      <a:lnTo>
                        <a:pt x="5810396" y="344394"/>
                      </a:lnTo>
                      <a:lnTo>
                        <a:pt x="5805621" y="338537"/>
                      </a:lnTo>
                      <a:lnTo>
                        <a:pt x="5800591" y="332871"/>
                      </a:lnTo>
                      <a:cubicBezTo>
                        <a:pt x="5787094" y="317845"/>
                        <a:pt x="5773915" y="302629"/>
                        <a:pt x="5759463" y="288495"/>
                      </a:cubicBezTo>
                      <a:cubicBezTo>
                        <a:pt x="5752332" y="281365"/>
                        <a:pt x="5745329" y="274107"/>
                        <a:pt x="5738008" y="267167"/>
                      </a:cubicBezTo>
                      <a:lnTo>
                        <a:pt x="5715661" y="246731"/>
                      </a:lnTo>
                      <a:lnTo>
                        <a:pt x="5704456" y="236608"/>
                      </a:lnTo>
                      <a:lnTo>
                        <a:pt x="5692805" y="226931"/>
                      </a:lnTo>
                      <a:lnTo>
                        <a:pt x="5669439" y="207704"/>
                      </a:lnTo>
                      <a:cubicBezTo>
                        <a:pt x="5661545" y="201464"/>
                        <a:pt x="5653396" y="195543"/>
                        <a:pt x="5645310" y="189559"/>
                      </a:cubicBezTo>
                      <a:lnTo>
                        <a:pt x="5633150" y="180582"/>
                      </a:lnTo>
                      <a:cubicBezTo>
                        <a:pt x="5631112" y="179117"/>
                        <a:pt x="5629139" y="177526"/>
                        <a:pt x="5627038" y="176125"/>
                      </a:cubicBezTo>
                      <a:lnTo>
                        <a:pt x="5620799" y="171923"/>
                      </a:lnTo>
                      <a:cubicBezTo>
                        <a:pt x="5604055" y="160782"/>
                        <a:pt x="5587502" y="149258"/>
                        <a:pt x="5570121" y="139263"/>
                      </a:cubicBezTo>
                      <a:lnTo>
                        <a:pt x="5544209" y="123919"/>
                      </a:lnTo>
                      <a:lnTo>
                        <a:pt x="5517660" y="109786"/>
                      </a:lnTo>
                      <a:lnTo>
                        <a:pt x="5504354" y="102782"/>
                      </a:lnTo>
                      <a:lnTo>
                        <a:pt x="5501043" y="101063"/>
                      </a:lnTo>
                      <a:lnTo>
                        <a:pt x="5497605" y="99472"/>
                      </a:lnTo>
                      <a:lnTo>
                        <a:pt x="5490793" y="96225"/>
                      </a:lnTo>
                      <a:lnTo>
                        <a:pt x="5463481" y="83492"/>
                      </a:lnTo>
                      <a:lnTo>
                        <a:pt x="5456605" y="80308"/>
                      </a:lnTo>
                      <a:lnTo>
                        <a:pt x="5449601" y="77443"/>
                      </a:lnTo>
                      <a:lnTo>
                        <a:pt x="5435595" y="71713"/>
                      </a:lnTo>
                      <a:lnTo>
                        <a:pt x="5421589" y="66047"/>
                      </a:lnTo>
                      <a:lnTo>
                        <a:pt x="5414585" y="63246"/>
                      </a:lnTo>
                      <a:lnTo>
                        <a:pt x="5411084" y="61845"/>
                      </a:lnTo>
                      <a:lnTo>
                        <a:pt x="5407518" y="60572"/>
                      </a:lnTo>
                      <a:lnTo>
                        <a:pt x="5378996" y="50576"/>
                      </a:lnTo>
                      <a:cubicBezTo>
                        <a:pt x="5374221" y="48921"/>
                        <a:pt x="5369510" y="47266"/>
                        <a:pt x="5364671" y="45674"/>
                      </a:cubicBezTo>
                      <a:lnTo>
                        <a:pt x="5350155" y="41345"/>
                      </a:lnTo>
                      <a:lnTo>
                        <a:pt x="5321124" y="32877"/>
                      </a:lnTo>
                      <a:cubicBezTo>
                        <a:pt x="5311383" y="30331"/>
                        <a:pt x="5301515" y="28039"/>
                        <a:pt x="5291710" y="25683"/>
                      </a:cubicBezTo>
                      <a:cubicBezTo>
                        <a:pt x="5272165" y="20653"/>
                        <a:pt x="5252237" y="17343"/>
                        <a:pt x="5232437" y="13586"/>
                      </a:cubicBezTo>
                      <a:cubicBezTo>
                        <a:pt x="5229954" y="13141"/>
                        <a:pt x="5227472" y="12631"/>
                        <a:pt x="5224989" y="12249"/>
                      </a:cubicBezTo>
                      <a:lnTo>
                        <a:pt x="5217476" y="11167"/>
                      </a:lnTo>
                      <a:lnTo>
                        <a:pt x="5202514" y="9066"/>
                      </a:lnTo>
                      <a:lnTo>
                        <a:pt x="5187553" y="7029"/>
                      </a:lnTo>
                      <a:lnTo>
                        <a:pt x="5180040" y="6010"/>
                      </a:lnTo>
                      <a:lnTo>
                        <a:pt x="5172528" y="5310"/>
                      </a:lnTo>
                      <a:cubicBezTo>
                        <a:pt x="5152473" y="3527"/>
                        <a:pt x="5132355" y="1426"/>
                        <a:pt x="5112236" y="981"/>
                      </a:cubicBezTo>
                      <a:lnTo>
                        <a:pt x="5097147" y="408"/>
                      </a:lnTo>
                      <a:cubicBezTo>
                        <a:pt x="5092118" y="280"/>
                        <a:pt x="5087089" y="-102"/>
                        <a:pt x="5082059" y="26"/>
                      </a:cubicBezTo>
                      <a:lnTo>
                        <a:pt x="5051817" y="280"/>
                      </a:lnTo>
                      <a:cubicBezTo>
                        <a:pt x="5046788" y="408"/>
                        <a:pt x="5041758" y="280"/>
                        <a:pt x="5036729" y="599"/>
                      </a:cubicBezTo>
                      <a:lnTo>
                        <a:pt x="5021640" y="1426"/>
                      </a:lnTo>
                      <a:cubicBezTo>
                        <a:pt x="5011581" y="1999"/>
                        <a:pt x="5001522" y="2509"/>
                        <a:pt x="4991462" y="3273"/>
                      </a:cubicBezTo>
                      <a:lnTo>
                        <a:pt x="4961412" y="6392"/>
                      </a:lnTo>
                      <a:lnTo>
                        <a:pt x="4946387" y="8047"/>
                      </a:lnTo>
                      <a:lnTo>
                        <a:pt x="4931489" y="10276"/>
                      </a:lnTo>
                      <a:lnTo>
                        <a:pt x="4901693" y="14924"/>
                      </a:lnTo>
                      <a:cubicBezTo>
                        <a:pt x="4891825" y="16833"/>
                        <a:pt x="4881957" y="18871"/>
                        <a:pt x="4872089" y="20844"/>
                      </a:cubicBezTo>
                      <a:lnTo>
                        <a:pt x="4857319" y="23900"/>
                      </a:lnTo>
                      <a:cubicBezTo>
                        <a:pt x="4852416" y="24983"/>
                        <a:pt x="4847577" y="26320"/>
                        <a:pt x="4842675" y="27466"/>
                      </a:cubicBezTo>
                      <a:lnTo>
                        <a:pt x="4813453" y="34914"/>
                      </a:lnTo>
                      <a:cubicBezTo>
                        <a:pt x="4774808" y="46056"/>
                        <a:pt x="4736481" y="58534"/>
                        <a:pt x="4699491" y="74387"/>
                      </a:cubicBezTo>
                      <a:lnTo>
                        <a:pt x="4685548" y="80181"/>
                      </a:lnTo>
                      <a:cubicBezTo>
                        <a:pt x="4683256" y="81200"/>
                        <a:pt x="4680900" y="82091"/>
                        <a:pt x="4678609" y="83173"/>
                      </a:cubicBezTo>
                      <a:lnTo>
                        <a:pt x="4671796" y="86357"/>
                      </a:lnTo>
                      <a:lnTo>
                        <a:pt x="4644484" y="99217"/>
                      </a:lnTo>
                      <a:lnTo>
                        <a:pt x="4637672" y="102464"/>
                      </a:lnTo>
                      <a:lnTo>
                        <a:pt x="4630987" y="105966"/>
                      </a:lnTo>
                      <a:lnTo>
                        <a:pt x="4617617" y="113033"/>
                      </a:lnTo>
                      <a:lnTo>
                        <a:pt x="4604311" y="120163"/>
                      </a:lnTo>
                      <a:lnTo>
                        <a:pt x="4597626" y="123728"/>
                      </a:lnTo>
                      <a:cubicBezTo>
                        <a:pt x="4595397" y="124938"/>
                        <a:pt x="4593296" y="126275"/>
                        <a:pt x="4591068" y="127548"/>
                      </a:cubicBezTo>
                      <a:cubicBezTo>
                        <a:pt x="4573751" y="137862"/>
                        <a:pt x="4556243" y="147858"/>
                        <a:pt x="4539626" y="159254"/>
                      </a:cubicBezTo>
                      <a:lnTo>
                        <a:pt x="4527020" y="167594"/>
                      </a:lnTo>
                      <a:lnTo>
                        <a:pt x="4520717" y="171796"/>
                      </a:lnTo>
                      <a:lnTo>
                        <a:pt x="4517598" y="173897"/>
                      </a:lnTo>
                      <a:lnTo>
                        <a:pt x="4514542" y="176125"/>
                      </a:lnTo>
                      <a:lnTo>
                        <a:pt x="4490158" y="194015"/>
                      </a:lnTo>
                      <a:cubicBezTo>
                        <a:pt x="4486147" y="197008"/>
                        <a:pt x="4482009" y="199936"/>
                        <a:pt x="4478061" y="203056"/>
                      </a:cubicBezTo>
                      <a:lnTo>
                        <a:pt x="4466283" y="212542"/>
                      </a:lnTo>
                      <a:lnTo>
                        <a:pt x="4442854" y="231705"/>
                      </a:lnTo>
                      <a:lnTo>
                        <a:pt x="4420316" y="251888"/>
                      </a:lnTo>
                      <a:lnTo>
                        <a:pt x="4409111" y="262010"/>
                      </a:lnTo>
                      <a:cubicBezTo>
                        <a:pt x="4405419" y="265448"/>
                        <a:pt x="4401917" y="269077"/>
                        <a:pt x="4398288" y="272579"/>
                      </a:cubicBezTo>
                      <a:lnTo>
                        <a:pt x="4376833" y="293907"/>
                      </a:lnTo>
                      <a:cubicBezTo>
                        <a:pt x="4373204" y="297409"/>
                        <a:pt x="4369893" y="301229"/>
                        <a:pt x="4366455" y="304921"/>
                      </a:cubicBezTo>
                      <a:lnTo>
                        <a:pt x="4356269" y="316063"/>
                      </a:lnTo>
                      <a:lnTo>
                        <a:pt x="4346082" y="327268"/>
                      </a:lnTo>
                      <a:cubicBezTo>
                        <a:pt x="4344427" y="329114"/>
                        <a:pt x="4342708" y="330960"/>
                        <a:pt x="4341052" y="332871"/>
                      </a:cubicBezTo>
                      <a:lnTo>
                        <a:pt x="4336214" y="338664"/>
                      </a:lnTo>
                      <a:lnTo>
                        <a:pt x="4316987" y="361966"/>
                      </a:lnTo>
                      <a:cubicBezTo>
                        <a:pt x="4310429" y="369669"/>
                        <a:pt x="4304636" y="377882"/>
                        <a:pt x="4298587" y="385904"/>
                      </a:cubicBezTo>
                      <a:cubicBezTo>
                        <a:pt x="4292603" y="393990"/>
                        <a:pt x="4286555" y="402012"/>
                        <a:pt x="4280697" y="410224"/>
                      </a:cubicBezTo>
                      <a:lnTo>
                        <a:pt x="4263890" y="435309"/>
                      </a:lnTo>
                      <a:lnTo>
                        <a:pt x="4255549" y="447851"/>
                      </a:lnTo>
                      <a:cubicBezTo>
                        <a:pt x="4252812" y="452053"/>
                        <a:pt x="4250329" y="456446"/>
                        <a:pt x="4247719" y="460711"/>
                      </a:cubicBezTo>
                      <a:lnTo>
                        <a:pt x="4232312" y="486560"/>
                      </a:lnTo>
                      <a:cubicBezTo>
                        <a:pt x="4231038" y="488724"/>
                        <a:pt x="4229701" y="490889"/>
                        <a:pt x="4228491" y="493054"/>
                      </a:cubicBezTo>
                      <a:lnTo>
                        <a:pt x="4224926" y="499675"/>
                      </a:lnTo>
                      <a:lnTo>
                        <a:pt x="4217859" y="512981"/>
                      </a:lnTo>
                      <a:lnTo>
                        <a:pt x="4210792" y="526287"/>
                      </a:lnTo>
                      <a:cubicBezTo>
                        <a:pt x="4209647" y="528515"/>
                        <a:pt x="4208437" y="530680"/>
                        <a:pt x="4207291" y="532972"/>
                      </a:cubicBezTo>
                      <a:lnTo>
                        <a:pt x="4204044" y="539784"/>
                      </a:lnTo>
                      <a:lnTo>
                        <a:pt x="4191119" y="567033"/>
                      </a:lnTo>
                      <a:cubicBezTo>
                        <a:pt x="4188891" y="571554"/>
                        <a:pt x="4186981" y="576201"/>
                        <a:pt x="4185008" y="580849"/>
                      </a:cubicBezTo>
                      <a:lnTo>
                        <a:pt x="4179150" y="594792"/>
                      </a:lnTo>
                      <a:cubicBezTo>
                        <a:pt x="4175267" y="604087"/>
                        <a:pt x="4171256" y="613318"/>
                        <a:pt x="4167882" y="622804"/>
                      </a:cubicBezTo>
                      <a:lnTo>
                        <a:pt x="4157440" y="651200"/>
                      </a:lnTo>
                      <a:cubicBezTo>
                        <a:pt x="4154130" y="660749"/>
                        <a:pt x="4151201" y="670363"/>
                        <a:pt x="4148145" y="679976"/>
                      </a:cubicBezTo>
                      <a:lnTo>
                        <a:pt x="4143625" y="694429"/>
                      </a:lnTo>
                      <a:cubicBezTo>
                        <a:pt x="4142224" y="699267"/>
                        <a:pt x="4140951" y="704169"/>
                        <a:pt x="4139614" y="709008"/>
                      </a:cubicBezTo>
                      <a:cubicBezTo>
                        <a:pt x="4137003" y="718749"/>
                        <a:pt x="4134330" y="728490"/>
                        <a:pt x="4131847" y="738231"/>
                      </a:cubicBezTo>
                      <a:lnTo>
                        <a:pt x="4125289" y="767772"/>
                      </a:lnTo>
                      <a:cubicBezTo>
                        <a:pt x="4124270" y="772738"/>
                        <a:pt x="4123061" y="777576"/>
                        <a:pt x="4122169" y="782606"/>
                      </a:cubicBezTo>
                      <a:lnTo>
                        <a:pt x="4119559" y="797503"/>
                      </a:lnTo>
                      <a:lnTo>
                        <a:pt x="4117012" y="812401"/>
                      </a:lnTo>
                      <a:cubicBezTo>
                        <a:pt x="4116185" y="817367"/>
                        <a:pt x="4115294" y="822333"/>
                        <a:pt x="4114657" y="827363"/>
                      </a:cubicBezTo>
                      <a:lnTo>
                        <a:pt x="4110773" y="857349"/>
                      </a:lnTo>
                      <a:cubicBezTo>
                        <a:pt x="4110455" y="859832"/>
                        <a:pt x="4110137" y="862379"/>
                        <a:pt x="4109882" y="864862"/>
                      </a:cubicBezTo>
                      <a:lnTo>
                        <a:pt x="4109245" y="872374"/>
                      </a:lnTo>
                      <a:lnTo>
                        <a:pt x="4107972" y="887463"/>
                      </a:lnTo>
                      <a:cubicBezTo>
                        <a:pt x="4107144" y="897523"/>
                        <a:pt x="4106253" y="907582"/>
                        <a:pt x="4105935" y="917641"/>
                      </a:cubicBezTo>
                      <a:lnTo>
                        <a:pt x="4104789" y="947882"/>
                      </a:lnTo>
                      <a:cubicBezTo>
                        <a:pt x="4104725" y="957941"/>
                        <a:pt x="4104789" y="968000"/>
                        <a:pt x="4104789" y="978123"/>
                      </a:cubicBezTo>
                      <a:cubicBezTo>
                        <a:pt x="4104852" y="983153"/>
                        <a:pt x="4104789" y="988183"/>
                        <a:pt x="4104980" y="993212"/>
                      </a:cubicBezTo>
                      <a:lnTo>
                        <a:pt x="4105680" y="1008301"/>
                      </a:lnTo>
                      <a:lnTo>
                        <a:pt x="4106444" y="1023390"/>
                      </a:lnTo>
                      <a:cubicBezTo>
                        <a:pt x="4106699" y="1028419"/>
                        <a:pt x="4106890" y="1033449"/>
                        <a:pt x="4107399" y="1038479"/>
                      </a:cubicBezTo>
                      <a:lnTo>
                        <a:pt x="4110137" y="1068529"/>
                      </a:lnTo>
                      <a:cubicBezTo>
                        <a:pt x="4110391" y="1071012"/>
                        <a:pt x="4110582" y="1073558"/>
                        <a:pt x="4110901" y="1076041"/>
                      </a:cubicBezTo>
                      <a:lnTo>
                        <a:pt x="4111919" y="1083554"/>
                      </a:lnTo>
                      <a:lnTo>
                        <a:pt x="4113957" y="1098515"/>
                      </a:lnTo>
                      <a:lnTo>
                        <a:pt x="4116058" y="1113477"/>
                      </a:lnTo>
                      <a:cubicBezTo>
                        <a:pt x="4116694" y="1118443"/>
                        <a:pt x="4117713" y="1123409"/>
                        <a:pt x="4118604" y="1128375"/>
                      </a:cubicBezTo>
                      <a:lnTo>
                        <a:pt x="4124016" y="1158043"/>
                      </a:lnTo>
                      <a:lnTo>
                        <a:pt x="4138022" y="11551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584E7F1-BFAD-C2C9-365C-69FEA8C6C907}"/>
              </a:ext>
            </a:extLst>
          </p:cNvPr>
          <p:cNvGrpSpPr/>
          <p:nvPr/>
        </p:nvGrpSpPr>
        <p:grpSpPr>
          <a:xfrm>
            <a:off x="8740784" y="2177666"/>
            <a:ext cx="487136" cy="487136"/>
            <a:chOff x="6035039" y="3518434"/>
            <a:chExt cx="592556" cy="59255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6CB7F59-9B7D-C7A8-102E-42577EA7BFF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99D1C63-ED36-E111-496D-81BD95EB145A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98F985F-0DAA-413F-21C3-B6B459FB0C26}"/>
              </a:ext>
            </a:extLst>
          </p:cNvPr>
          <p:cNvGrpSpPr/>
          <p:nvPr/>
        </p:nvGrpSpPr>
        <p:grpSpPr>
          <a:xfrm>
            <a:off x="9224590" y="1467569"/>
            <a:ext cx="2423160" cy="674138"/>
            <a:chOff x="8918243" y="2803937"/>
            <a:chExt cx="2423160" cy="674138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9607D132-5599-4E82-C695-AF97C5AB4AC5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E05C0C88-7E91-0D02-FFCF-7FAF09F7BA03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0EBD131-EF34-E03E-5636-A67FA7EA16D7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72" name="Graphic 71">
              <a:extLst>
                <a:ext uri="{FF2B5EF4-FFF2-40B4-BE49-F238E27FC236}">
                  <a16:creationId xmlns:a16="http://schemas.microsoft.com/office/drawing/2014/main" id="{27453368-C5E8-209A-A95B-89A39E5C8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9D10263-5ADE-9751-384C-9361741DBD40}"/>
              </a:ext>
            </a:extLst>
          </p:cNvPr>
          <p:cNvGrpSpPr/>
          <p:nvPr/>
        </p:nvGrpSpPr>
        <p:grpSpPr>
          <a:xfrm>
            <a:off x="7614237" y="5103894"/>
            <a:ext cx="487136" cy="487136"/>
            <a:chOff x="6035039" y="3518434"/>
            <a:chExt cx="592556" cy="592556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9D5B5DD-B66D-A9F6-2A10-BDF0EB57A83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B3782E-A105-4D77-AEF7-D7000321DDF8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7152296-CF81-C58A-7D4C-40DC384B0BDC}"/>
              </a:ext>
            </a:extLst>
          </p:cNvPr>
          <p:cNvGrpSpPr/>
          <p:nvPr/>
        </p:nvGrpSpPr>
        <p:grpSpPr>
          <a:xfrm flipH="1">
            <a:off x="5191077" y="5600142"/>
            <a:ext cx="2423160" cy="674138"/>
            <a:chOff x="8918243" y="2803937"/>
            <a:chExt cx="2423160" cy="674138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4CED77D2-CDED-8FF7-C7CC-06A4BA1D45E5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89FBB76B-2A1C-7EC6-99BF-B503DCA41544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CDA95E7-0771-002F-9F36-6258A137CE26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80" name="Graphic 79">
              <a:extLst>
                <a:ext uri="{FF2B5EF4-FFF2-40B4-BE49-F238E27FC236}">
                  <a16:creationId xmlns:a16="http://schemas.microsoft.com/office/drawing/2014/main" id="{2CF72E24-77D2-0E72-A1C1-BF6D150CB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 flipH="1"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CE1325E-8F99-1B8A-4022-82384C044888}"/>
              </a:ext>
            </a:extLst>
          </p:cNvPr>
          <p:cNvGrpSpPr/>
          <p:nvPr/>
        </p:nvGrpSpPr>
        <p:grpSpPr>
          <a:xfrm>
            <a:off x="3129842" y="4966356"/>
            <a:ext cx="487136" cy="487136"/>
            <a:chOff x="6035039" y="3518434"/>
            <a:chExt cx="592556" cy="592556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1084C16-1E0E-F9FE-126E-E07AE2DA563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5202F75-C04F-A563-9591-80260FAF219B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F007A6A-ED4B-164B-5924-CCDCC0E65B64}"/>
              </a:ext>
            </a:extLst>
          </p:cNvPr>
          <p:cNvGrpSpPr/>
          <p:nvPr/>
        </p:nvGrpSpPr>
        <p:grpSpPr>
          <a:xfrm flipH="1">
            <a:off x="1539957" y="1632272"/>
            <a:ext cx="2423160" cy="674138"/>
            <a:chOff x="8918243" y="2803937"/>
            <a:chExt cx="2423160" cy="674138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4EBB52B6-4C44-C30F-F5B3-D460B0E807A3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208E4F05-7251-768A-64F8-ABEBF281548F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BB23F92-37BA-9E6A-B72E-9CB6CC8B6B27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7E0EF25D-F440-862A-11F3-BDCC78144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F0A3CC7-835E-52A0-FD9F-A3226B77A524}"/>
              </a:ext>
            </a:extLst>
          </p:cNvPr>
          <p:cNvGrpSpPr/>
          <p:nvPr/>
        </p:nvGrpSpPr>
        <p:grpSpPr>
          <a:xfrm>
            <a:off x="3951897" y="2314833"/>
            <a:ext cx="487136" cy="487136"/>
            <a:chOff x="6035039" y="3518434"/>
            <a:chExt cx="592556" cy="592556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03B349B-1028-0C4B-02D0-317A3D7A3A3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B6592E0-8133-AF6D-CC89-1BE0FF29BFD9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C656AC0-AA45-0C2B-C35D-104A44BDC268}"/>
              </a:ext>
            </a:extLst>
          </p:cNvPr>
          <p:cNvGrpSpPr/>
          <p:nvPr/>
        </p:nvGrpSpPr>
        <p:grpSpPr>
          <a:xfrm flipH="1">
            <a:off x="693714" y="5419371"/>
            <a:ext cx="2423160" cy="674138"/>
            <a:chOff x="8918243" y="2803937"/>
            <a:chExt cx="2423160" cy="674138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14406C85-542F-A359-9BD3-1752A3D7AE6F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4034F760-C4EF-CA44-CBBF-9DE6B50147DF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E86E964-A7EB-016E-3117-698BC5384BCB}"/>
                </a:ext>
              </a:extLst>
            </p:cNvPr>
            <p:cNvSpPr txBox="1"/>
            <p:nvPr/>
          </p:nvSpPr>
          <p:spPr>
            <a:xfrm flipH="1"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96" name="Graphic 95">
              <a:extLst>
                <a:ext uri="{FF2B5EF4-FFF2-40B4-BE49-F238E27FC236}">
                  <a16:creationId xmlns:a16="http://schemas.microsoft.com/office/drawing/2014/main" id="{E541A4D2-7973-0C06-4F66-F0922B68F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598986D-78E4-1C6B-E1E5-99BC5B2D0E29}"/>
              </a:ext>
            </a:extLst>
          </p:cNvPr>
          <p:cNvGrpSpPr/>
          <p:nvPr/>
        </p:nvGrpSpPr>
        <p:grpSpPr>
          <a:xfrm>
            <a:off x="6796950" y="3972870"/>
            <a:ext cx="946700" cy="946700"/>
            <a:chOff x="6804801" y="3962277"/>
            <a:chExt cx="946700" cy="946700"/>
          </a:xfrm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080A9789-AA43-E177-FE54-07799C27971D}"/>
                </a:ext>
              </a:extLst>
            </p:cNvPr>
            <p:cNvSpPr/>
            <p:nvPr/>
          </p:nvSpPr>
          <p:spPr>
            <a:xfrm>
              <a:off x="6804801" y="3962277"/>
              <a:ext cx="946700" cy="94670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581268B-9C01-B39D-A737-0CF48B14E56A}"/>
                </a:ext>
              </a:extLst>
            </p:cNvPr>
            <p:cNvSpPr txBox="1"/>
            <p:nvPr/>
          </p:nvSpPr>
          <p:spPr>
            <a:xfrm>
              <a:off x="6894072" y="4235571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80%</a:t>
              </a:r>
              <a:endParaRPr lang="en-ID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C423B8A-3780-DABC-BA6D-B4BA7C26EEA8}"/>
              </a:ext>
            </a:extLst>
          </p:cNvPr>
          <p:cNvGrpSpPr/>
          <p:nvPr/>
        </p:nvGrpSpPr>
        <p:grpSpPr>
          <a:xfrm>
            <a:off x="4603546" y="2724824"/>
            <a:ext cx="946700" cy="946700"/>
            <a:chOff x="6804801" y="3962277"/>
            <a:chExt cx="946700" cy="946700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C491FC9-9368-4DEF-B8EF-8FED2DA38987}"/>
                </a:ext>
              </a:extLst>
            </p:cNvPr>
            <p:cNvSpPr/>
            <p:nvPr/>
          </p:nvSpPr>
          <p:spPr>
            <a:xfrm>
              <a:off x="6804801" y="3962277"/>
              <a:ext cx="946700" cy="94670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F630E54-0E39-F245-163A-16B93BEEFFEB}"/>
                </a:ext>
              </a:extLst>
            </p:cNvPr>
            <p:cNvSpPr txBox="1"/>
            <p:nvPr/>
          </p:nvSpPr>
          <p:spPr>
            <a:xfrm>
              <a:off x="6894072" y="4235571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60%</a:t>
              </a:r>
              <a:endParaRPr lang="en-ID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ED96776F-461C-5DA5-DF60-983EE27252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105566" y="2461815"/>
            <a:ext cx="181502" cy="18150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FA48B844-0A8D-4382-968A-AC9FB9239A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283618" y="5109195"/>
            <a:ext cx="181502" cy="18150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6E9125C-4EFE-9BBC-0E47-82B1EFBA2C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767054" y="5256711"/>
            <a:ext cx="181502" cy="18150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888E1223-90D1-793A-A032-BDFBC47B17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893601" y="2333787"/>
            <a:ext cx="181502" cy="181502"/>
          </a:xfrm>
          <a:prstGeom prst="rect">
            <a:avLst/>
          </a:prstGeom>
        </p:spPr>
      </p:pic>
      <p:grpSp>
        <p:nvGrpSpPr>
          <p:cNvPr id="23" name="Graphic 2">
            <a:extLst>
              <a:ext uri="{FF2B5EF4-FFF2-40B4-BE49-F238E27FC236}">
                <a16:creationId xmlns:a16="http://schemas.microsoft.com/office/drawing/2014/main" id="{68161DF2-B4EA-2F97-A749-F9CC09DFD0ED}"/>
              </a:ext>
            </a:extLst>
          </p:cNvPr>
          <p:cNvGrpSpPr/>
          <p:nvPr/>
        </p:nvGrpSpPr>
        <p:grpSpPr>
          <a:xfrm rot="18282897">
            <a:off x="6899931" y="3011245"/>
            <a:ext cx="252772" cy="147116"/>
            <a:chOff x="9845217" y="1004621"/>
            <a:chExt cx="352418" cy="20511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EDB2E08-DBD3-D2C0-49F5-576B06078BE5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E706A91-EB8D-0361-DD7C-7B42AC6B5C62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5226985-C6A6-BEE9-13C0-C8693465E888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1B88D8A-CE56-CFA5-9222-93B29E359A4E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B9524ED-4A50-FE07-23F1-D6BFD7E9BF7C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9D5CF5F-325D-78BC-0D31-D82DD96F2B90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B35F801-35C5-7829-27AB-497CF402E78D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49329FD-8881-C56E-FDAF-66496D55A09D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F172E35-4487-50FB-EBEC-D902F4D50598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F5AB314-1D78-3990-5324-52C44DEFD42B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FE3AAC0-0D18-013E-F322-7B9E89D9EAB7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810A306-85BB-0593-0954-45624C89615A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04FEAE47-3CD3-1DDA-411D-5E15CBA99611}"/>
              </a:ext>
            </a:extLst>
          </p:cNvPr>
          <p:cNvGrpSpPr/>
          <p:nvPr/>
        </p:nvGrpSpPr>
        <p:grpSpPr>
          <a:xfrm>
            <a:off x="10066104" y="5013157"/>
            <a:ext cx="252772" cy="147116"/>
            <a:chOff x="9845217" y="1004621"/>
            <a:chExt cx="352418" cy="205113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52928D7-1C16-9BA9-F71B-B4CC6082FA15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65F5EB5-F8DE-2EC2-DE6A-C7C20FBDAD1E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3813D79-8BB7-16BB-EBFA-A52CB34536FE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DDCC787-D6C5-94D5-5764-76D028D28C03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78AEE5B-5C26-A62B-55AA-9D816E53C711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AFBD0C0-1CC5-DD42-58E9-EEAF847456CA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6B1866D-B25F-BAF8-AB70-23BF730E960E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E543DA8-3000-0393-3DE2-215AC2E3583B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21B8091-C482-8F52-81E4-A7C702645CFE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331ED54-3B3D-8550-B0AB-1B58EEE32148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18D46D9-244E-1B91-1C99-A5A36CE506B5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E32E68B-8567-9FB3-8D4C-90967175FE0F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6" name="Graphic 2">
            <a:extLst>
              <a:ext uri="{FF2B5EF4-FFF2-40B4-BE49-F238E27FC236}">
                <a16:creationId xmlns:a16="http://schemas.microsoft.com/office/drawing/2014/main" id="{BCE4BDE1-AD3C-9054-9443-897E89E62460}"/>
              </a:ext>
            </a:extLst>
          </p:cNvPr>
          <p:cNvGrpSpPr/>
          <p:nvPr/>
        </p:nvGrpSpPr>
        <p:grpSpPr>
          <a:xfrm flipH="1">
            <a:off x="1045342" y="2441731"/>
            <a:ext cx="252772" cy="147116"/>
            <a:chOff x="9845217" y="1004621"/>
            <a:chExt cx="352418" cy="205113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7B8C1DC-1AE8-E982-945C-5794BA68441C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30BEA60-3126-EC98-18BF-F379B707DC7C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45856A-90C0-3573-8724-2AEA634BAC87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188959C-B9C3-4870-633A-B925516558C8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D05CB1F7-D6D8-B717-E82B-8D18ECD0D16D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5B710F4-D78C-5291-5EDA-AB2020485FFB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6B88427-F2F5-724D-9F04-430B91056710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E3DBC21-6F8E-9111-3F82-7E4398B71519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322A14-1664-1310-37AF-9E9AE1EB82BD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D0C1ABF-A44D-B152-770E-8054845B162B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A434375-0D4D-81B0-3E52-052B5F3D44C2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6352A7A-82A8-78CA-6139-9EC3F0B58263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31910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791B0F2-5A6C-57BB-619F-4E643ACC5BB9}"/>
              </a:ext>
            </a:extLst>
          </p:cNvPr>
          <p:cNvGrpSpPr/>
          <p:nvPr/>
        </p:nvGrpSpPr>
        <p:grpSpPr>
          <a:xfrm>
            <a:off x="2952361" y="1088020"/>
            <a:ext cx="7766891" cy="5769980"/>
            <a:chOff x="4159047" y="1996633"/>
            <a:chExt cx="3871952" cy="2876452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B36BE0B-B867-9C5E-3E48-35C070C33E7E}"/>
                </a:ext>
              </a:extLst>
            </p:cNvPr>
            <p:cNvSpPr/>
            <p:nvPr/>
          </p:nvSpPr>
          <p:spPr>
            <a:xfrm>
              <a:off x="4159047" y="1996633"/>
              <a:ext cx="3871952" cy="2872872"/>
            </a:xfrm>
            <a:custGeom>
              <a:avLst/>
              <a:gdLst>
                <a:gd name="connsiteX0" fmla="*/ 1849383 w 3871952"/>
                <a:gd name="connsiteY0" fmla="*/ 2872873 h 2872872"/>
                <a:gd name="connsiteX1" fmla="*/ 1838315 w 3871952"/>
                <a:gd name="connsiteY1" fmla="*/ 2836738 h 2872872"/>
                <a:gd name="connsiteX2" fmla="*/ 0 w 3871952"/>
                <a:gd name="connsiteY2" fmla="*/ 1813898 h 2872872"/>
                <a:gd name="connsiteX3" fmla="*/ 2017687 w 3871952"/>
                <a:gd name="connsiteY3" fmla="*/ 1110736 h 2872872"/>
                <a:gd name="connsiteX4" fmla="*/ 1983179 w 3871952"/>
                <a:gd name="connsiteY4" fmla="*/ 845422 h 2872872"/>
                <a:gd name="connsiteX5" fmla="*/ 1211654 w 3871952"/>
                <a:gd name="connsiteY5" fmla="*/ 374043 h 2872872"/>
                <a:gd name="connsiteX6" fmla="*/ 1776137 w 3871952"/>
                <a:gd name="connsiteY6" fmla="*/ 0 h 2872872"/>
                <a:gd name="connsiteX7" fmla="*/ 1487385 w 3871952"/>
                <a:gd name="connsiteY7" fmla="*/ 401388 h 2872872"/>
                <a:gd name="connsiteX8" fmla="*/ 1526124 w 3871952"/>
                <a:gd name="connsiteY8" fmla="*/ 528023 h 2872872"/>
                <a:gd name="connsiteX9" fmla="*/ 2895989 w 3871952"/>
                <a:gd name="connsiteY9" fmla="*/ 1166728 h 2872872"/>
                <a:gd name="connsiteX10" fmla="*/ 1433345 w 3871952"/>
                <a:gd name="connsiteY10" fmla="*/ 1590904 h 2872872"/>
                <a:gd name="connsiteX11" fmla="*/ 1393630 w 3871952"/>
                <a:gd name="connsiteY11" fmla="*/ 1811293 h 2872872"/>
                <a:gd name="connsiteX12" fmla="*/ 3838097 w 3871952"/>
                <a:gd name="connsiteY12" fmla="*/ 2757307 h 2872872"/>
                <a:gd name="connsiteX13" fmla="*/ 3871953 w 3871952"/>
                <a:gd name="connsiteY13" fmla="*/ 2872873 h 2872872"/>
                <a:gd name="connsiteX14" fmla="*/ 1849709 w 3871952"/>
                <a:gd name="connsiteY14" fmla="*/ 2872873 h 2872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71952" h="2872872">
                  <a:moveTo>
                    <a:pt x="1849383" y="2872873"/>
                  </a:moveTo>
                  <a:lnTo>
                    <a:pt x="1838315" y="2836738"/>
                  </a:lnTo>
                  <a:cubicBezTo>
                    <a:pt x="1618902" y="2462695"/>
                    <a:pt x="26369" y="2509572"/>
                    <a:pt x="0" y="1813898"/>
                  </a:cubicBezTo>
                  <a:cubicBezTo>
                    <a:pt x="4558" y="1383211"/>
                    <a:pt x="878302" y="1152730"/>
                    <a:pt x="2017687" y="1110736"/>
                  </a:cubicBezTo>
                  <a:cubicBezTo>
                    <a:pt x="2472138" y="1090227"/>
                    <a:pt x="2535944" y="916389"/>
                    <a:pt x="1983179" y="845422"/>
                  </a:cubicBezTo>
                  <a:cubicBezTo>
                    <a:pt x="1153382" y="706417"/>
                    <a:pt x="924203" y="526395"/>
                    <a:pt x="1211654" y="374043"/>
                  </a:cubicBezTo>
                  <a:cubicBezTo>
                    <a:pt x="1439205" y="259128"/>
                    <a:pt x="1769626" y="246758"/>
                    <a:pt x="1776137" y="0"/>
                  </a:cubicBezTo>
                  <a:cubicBezTo>
                    <a:pt x="1828223" y="196625"/>
                    <a:pt x="1703217" y="318376"/>
                    <a:pt x="1487385" y="401388"/>
                  </a:cubicBezTo>
                  <a:cubicBezTo>
                    <a:pt x="1350659" y="457381"/>
                    <a:pt x="1366284" y="510444"/>
                    <a:pt x="1526124" y="528023"/>
                  </a:cubicBezTo>
                  <a:cubicBezTo>
                    <a:pt x="2364710" y="645867"/>
                    <a:pt x="2956539" y="763061"/>
                    <a:pt x="2895989" y="1166728"/>
                  </a:cubicBezTo>
                  <a:cubicBezTo>
                    <a:pt x="2829579" y="1496824"/>
                    <a:pt x="2259562" y="1526122"/>
                    <a:pt x="1433345" y="1590904"/>
                  </a:cubicBezTo>
                  <a:cubicBezTo>
                    <a:pt x="935272" y="1626062"/>
                    <a:pt x="874722" y="1755952"/>
                    <a:pt x="1393630" y="1811293"/>
                  </a:cubicBezTo>
                  <a:cubicBezTo>
                    <a:pt x="2533014" y="1929138"/>
                    <a:pt x="3581247" y="2101022"/>
                    <a:pt x="3838097" y="2757307"/>
                  </a:cubicBezTo>
                  <a:lnTo>
                    <a:pt x="3871953" y="2872873"/>
                  </a:lnTo>
                  <a:lnTo>
                    <a:pt x="1849709" y="287287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B87CE26-E5B1-125A-3DE5-110A066F4955}"/>
                </a:ext>
              </a:extLst>
            </p:cNvPr>
            <p:cNvSpPr/>
            <p:nvPr/>
          </p:nvSpPr>
          <p:spPr>
            <a:xfrm>
              <a:off x="4606336" y="1996958"/>
              <a:ext cx="2603329" cy="2872546"/>
            </a:xfrm>
            <a:custGeom>
              <a:avLst/>
              <a:gdLst>
                <a:gd name="connsiteX0" fmla="*/ 2398241 w 2603329"/>
                <a:gd name="connsiteY0" fmla="*/ 2872547 h 2872546"/>
                <a:gd name="connsiteX1" fmla="*/ 2397264 w 2603329"/>
                <a:gd name="connsiteY1" fmla="*/ 2856596 h 2872546"/>
                <a:gd name="connsiteX2" fmla="*/ 2602353 w 2603329"/>
                <a:gd name="connsiteY2" fmla="*/ 2852038 h 2872546"/>
                <a:gd name="connsiteX3" fmla="*/ 2603330 w 2603329"/>
                <a:gd name="connsiteY3" fmla="*/ 2872547 h 2872546"/>
                <a:gd name="connsiteX4" fmla="*/ 2398241 w 2603329"/>
                <a:gd name="connsiteY4" fmla="*/ 2872547 h 2872546"/>
                <a:gd name="connsiteX5" fmla="*/ 2327274 w 2603329"/>
                <a:gd name="connsiteY5" fmla="*/ 2634253 h 2872546"/>
                <a:gd name="connsiteX6" fmla="*/ 2221148 w 2603329"/>
                <a:gd name="connsiteY6" fmla="*/ 2502736 h 2872546"/>
                <a:gd name="connsiteX7" fmla="*/ 2355595 w 2603329"/>
                <a:gd name="connsiteY7" fmla="*/ 2459765 h 2872546"/>
                <a:gd name="connsiteX8" fmla="*/ 2357874 w 2603329"/>
                <a:gd name="connsiteY8" fmla="*/ 2461067 h 2872546"/>
                <a:gd name="connsiteX9" fmla="*/ 2510552 w 2603329"/>
                <a:gd name="connsiteY9" fmla="*/ 2622534 h 2872546"/>
                <a:gd name="connsiteX10" fmla="*/ 2327274 w 2603329"/>
                <a:gd name="connsiteY10" fmla="*/ 2634253 h 2872546"/>
                <a:gd name="connsiteX11" fmla="*/ 1886169 w 2603329"/>
                <a:gd name="connsiteY11" fmla="*/ 2356244 h 2872546"/>
                <a:gd name="connsiteX12" fmla="*/ 1778741 w 2603329"/>
                <a:gd name="connsiteY12" fmla="*/ 2320109 h 2872546"/>
                <a:gd name="connsiteX13" fmla="*/ 1678150 w 2603329"/>
                <a:gd name="connsiteY13" fmla="*/ 2291787 h 2872546"/>
                <a:gd name="connsiteX14" fmla="*/ 1795018 w 2603329"/>
                <a:gd name="connsiteY14" fmla="*/ 2224726 h 2872546"/>
                <a:gd name="connsiteX15" fmla="*/ 1992946 w 2603329"/>
                <a:gd name="connsiteY15" fmla="*/ 2286904 h 2872546"/>
                <a:gd name="connsiteX16" fmla="*/ 2042428 w 2603329"/>
                <a:gd name="connsiteY16" fmla="*/ 2306111 h 2872546"/>
                <a:gd name="connsiteX17" fmla="*/ 1886169 w 2603329"/>
                <a:gd name="connsiteY17" fmla="*/ 2356244 h 2872546"/>
                <a:gd name="connsiteX18" fmla="*/ 1385491 w 2603329"/>
                <a:gd name="connsiteY18" fmla="*/ 2213333 h 2872546"/>
                <a:gd name="connsiteX19" fmla="*/ 1161846 w 2603329"/>
                <a:gd name="connsiteY19" fmla="*/ 2161247 h 2872546"/>
                <a:gd name="connsiteX20" fmla="*/ 1247788 w 2603329"/>
                <a:gd name="connsiteY20" fmla="*/ 2091907 h 2872546"/>
                <a:gd name="connsiteX21" fmla="*/ 1378004 w 2603329"/>
                <a:gd name="connsiteY21" fmla="*/ 2117950 h 2872546"/>
                <a:gd name="connsiteX22" fmla="*/ 1499430 w 2603329"/>
                <a:gd name="connsiteY22" fmla="*/ 2147899 h 2872546"/>
                <a:gd name="connsiteX23" fmla="*/ 1385491 w 2603329"/>
                <a:gd name="connsiteY23" fmla="*/ 2213007 h 2872546"/>
                <a:gd name="connsiteX24" fmla="*/ 879605 w 2603329"/>
                <a:gd name="connsiteY24" fmla="*/ 2101022 h 2872546"/>
                <a:gd name="connsiteX25" fmla="*/ 805382 w 2603329"/>
                <a:gd name="connsiteY25" fmla="*/ 2085722 h 2872546"/>
                <a:gd name="connsiteX26" fmla="*/ 658564 w 2603329"/>
                <a:gd name="connsiteY26" fmla="*/ 2056098 h 2872546"/>
                <a:gd name="connsiteX27" fmla="*/ 758830 w 2603329"/>
                <a:gd name="connsiteY27" fmla="*/ 1996524 h 2872546"/>
                <a:gd name="connsiteX28" fmla="*/ 910531 w 2603329"/>
                <a:gd name="connsiteY28" fmla="*/ 2024195 h 2872546"/>
                <a:gd name="connsiteX29" fmla="*/ 961640 w 2603329"/>
                <a:gd name="connsiteY29" fmla="*/ 2034612 h 2872546"/>
                <a:gd name="connsiteX30" fmla="*/ 879605 w 2603329"/>
                <a:gd name="connsiteY30" fmla="*/ 2101022 h 2872546"/>
                <a:gd name="connsiteX31" fmla="*/ 415061 w 2603329"/>
                <a:gd name="connsiteY31" fmla="*/ 2005965 h 2872546"/>
                <a:gd name="connsiteX32" fmla="*/ 402365 w 2603329"/>
                <a:gd name="connsiteY32" fmla="*/ 2002384 h 2872546"/>
                <a:gd name="connsiteX33" fmla="*/ 361999 w 2603329"/>
                <a:gd name="connsiteY33" fmla="*/ 1990014 h 2872546"/>
                <a:gd name="connsiteX34" fmla="*/ 228202 w 2603329"/>
                <a:gd name="connsiteY34" fmla="*/ 1939555 h 2872546"/>
                <a:gd name="connsiteX35" fmla="*/ 203787 w 2603329"/>
                <a:gd name="connsiteY35" fmla="*/ 1926859 h 2872546"/>
                <a:gd name="connsiteX36" fmla="*/ 326841 w 2603329"/>
                <a:gd name="connsiteY36" fmla="*/ 1902118 h 2872546"/>
                <a:gd name="connsiteX37" fmla="*/ 400738 w 2603329"/>
                <a:gd name="connsiteY37" fmla="*/ 1927185 h 2872546"/>
                <a:gd name="connsiteX38" fmla="*/ 424828 w 2603329"/>
                <a:gd name="connsiteY38" fmla="*/ 1934021 h 2872546"/>
                <a:gd name="connsiteX39" fmla="*/ 436547 w 2603329"/>
                <a:gd name="connsiteY39" fmla="*/ 1937276 h 2872546"/>
                <a:gd name="connsiteX40" fmla="*/ 439802 w 2603329"/>
                <a:gd name="connsiteY40" fmla="*/ 1938253 h 2872546"/>
                <a:gd name="connsiteX41" fmla="*/ 508165 w 2603329"/>
                <a:gd name="connsiteY41" fmla="*/ 1950623 h 2872546"/>
                <a:gd name="connsiteX42" fmla="*/ 414736 w 2603329"/>
                <a:gd name="connsiteY42" fmla="*/ 2006290 h 2872546"/>
                <a:gd name="connsiteX43" fmla="*/ 52086 w 2603329"/>
                <a:gd name="connsiteY43" fmla="*/ 1824966 h 2872546"/>
                <a:gd name="connsiteX44" fmla="*/ 32554 w 2603329"/>
                <a:gd name="connsiteY44" fmla="*/ 1803155 h 2872546"/>
                <a:gd name="connsiteX45" fmla="*/ 11068 w 2603329"/>
                <a:gd name="connsiteY45" fmla="*/ 1767020 h 2872546"/>
                <a:gd name="connsiteX46" fmla="*/ 0 w 2603329"/>
                <a:gd name="connsiteY46" fmla="*/ 1730560 h 2872546"/>
                <a:gd name="connsiteX47" fmla="*/ 104172 w 2603329"/>
                <a:gd name="connsiteY47" fmla="*/ 1735443 h 2872546"/>
                <a:gd name="connsiteX48" fmla="*/ 105800 w 2603329"/>
                <a:gd name="connsiteY48" fmla="*/ 1741954 h 2872546"/>
                <a:gd name="connsiteX49" fmla="*/ 125332 w 2603329"/>
                <a:gd name="connsiteY49" fmla="*/ 1775159 h 2872546"/>
                <a:gd name="connsiteX50" fmla="*/ 152677 w 2603329"/>
                <a:gd name="connsiteY50" fmla="*/ 1804457 h 2872546"/>
                <a:gd name="connsiteX51" fmla="*/ 52412 w 2603329"/>
                <a:gd name="connsiteY51" fmla="*/ 1824640 h 2872546"/>
                <a:gd name="connsiteX52" fmla="*/ 129890 w 2603329"/>
                <a:gd name="connsiteY52" fmla="*/ 1615645 h 2872546"/>
                <a:gd name="connsiteX53" fmla="*/ 27020 w 2603329"/>
                <a:gd name="connsiteY53" fmla="*/ 1610762 h 2872546"/>
                <a:gd name="connsiteX54" fmla="*/ 27020 w 2603329"/>
                <a:gd name="connsiteY54" fmla="*/ 1610762 h 2872546"/>
                <a:gd name="connsiteX55" fmla="*/ 112311 w 2603329"/>
                <a:gd name="connsiteY55" fmla="*/ 1530028 h 2872546"/>
                <a:gd name="connsiteX56" fmla="*/ 115241 w 2603329"/>
                <a:gd name="connsiteY56" fmla="*/ 1528075 h 2872546"/>
                <a:gd name="connsiteX57" fmla="*/ 201834 w 2603329"/>
                <a:gd name="connsiteY57" fmla="*/ 1552165 h 2872546"/>
                <a:gd name="connsiteX58" fmla="*/ 196625 w 2603329"/>
                <a:gd name="connsiteY58" fmla="*/ 1555420 h 2872546"/>
                <a:gd name="connsiteX59" fmla="*/ 132169 w 2603329"/>
                <a:gd name="connsiteY59" fmla="*/ 1611413 h 2872546"/>
                <a:gd name="connsiteX60" fmla="*/ 129239 w 2603329"/>
                <a:gd name="connsiteY60" fmla="*/ 1615645 h 2872546"/>
                <a:gd name="connsiteX61" fmla="*/ 373392 w 2603329"/>
                <a:gd name="connsiteY61" fmla="*/ 1476640 h 2872546"/>
                <a:gd name="connsiteX62" fmla="*/ 276708 w 2603329"/>
                <a:gd name="connsiteY62" fmla="*/ 1449621 h 2872546"/>
                <a:gd name="connsiteX63" fmla="*/ 294938 w 2603329"/>
                <a:gd name="connsiteY63" fmla="*/ 1442784 h 2872546"/>
                <a:gd name="connsiteX64" fmla="*/ 418968 w 2603329"/>
                <a:gd name="connsiteY64" fmla="*/ 1405347 h 2872546"/>
                <a:gd name="connsiteX65" fmla="*/ 432640 w 2603329"/>
                <a:gd name="connsiteY65" fmla="*/ 1402092 h 2872546"/>
                <a:gd name="connsiteX66" fmla="*/ 504910 w 2603329"/>
                <a:gd name="connsiteY66" fmla="*/ 1443761 h 2872546"/>
                <a:gd name="connsiteX67" fmla="*/ 436872 w 2603329"/>
                <a:gd name="connsiteY67" fmla="*/ 1459061 h 2872546"/>
                <a:gd name="connsiteX68" fmla="*/ 384461 w 2603329"/>
                <a:gd name="connsiteY68" fmla="*/ 1473059 h 2872546"/>
                <a:gd name="connsiteX69" fmla="*/ 373718 w 2603329"/>
                <a:gd name="connsiteY69" fmla="*/ 1476315 h 2872546"/>
                <a:gd name="connsiteX70" fmla="*/ 695024 w 2603329"/>
                <a:gd name="connsiteY70" fmla="*/ 1407301 h 2872546"/>
                <a:gd name="connsiteX71" fmla="*/ 622429 w 2603329"/>
                <a:gd name="connsiteY71" fmla="*/ 1365306 h 2872546"/>
                <a:gd name="connsiteX72" fmla="*/ 635776 w 2603329"/>
                <a:gd name="connsiteY72" fmla="*/ 1363028 h 2872546"/>
                <a:gd name="connsiteX73" fmla="*/ 771851 w 2603329"/>
                <a:gd name="connsiteY73" fmla="*/ 1344146 h 2872546"/>
                <a:gd name="connsiteX74" fmla="*/ 821008 w 2603329"/>
                <a:gd name="connsiteY74" fmla="*/ 1388094 h 2872546"/>
                <a:gd name="connsiteX75" fmla="*/ 776083 w 2603329"/>
                <a:gd name="connsiteY75" fmla="*/ 1394279 h 2872546"/>
                <a:gd name="connsiteX76" fmla="*/ 695024 w 2603329"/>
                <a:gd name="connsiteY76" fmla="*/ 1407301 h 2872546"/>
                <a:gd name="connsiteX77" fmla="*/ 984102 w 2603329"/>
                <a:gd name="connsiteY77" fmla="*/ 1364981 h 2872546"/>
                <a:gd name="connsiteX78" fmla="*/ 934946 w 2603329"/>
                <a:gd name="connsiteY78" fmla="*/ 1321033 h 2872546"/>
                <a:gd name="connsiteX79" fmla="*/ 1000705 w 2603329"/>
                <a:gd name="connsiteY79" fmla="*/ 1311918 h 2872546"/>
                <a:gd name="connsiteX80" fmla="*/ 1072974 w 2603329"/>
                <a:gd name="connsiteY80" fmla="*/ 1304105 h 2872546"/>
                <a:gd name="connsiteX81" fmla="*/ 1104226 w 2603329"/>
                <a:gd name="connsiteY81" fmla="*/ 1348378 h 2872546"/>
                <a:gd name="connsiteX82" fmla="*/ 984102 w 2603329"/>
                <a:gd name="connsiteY82" fmla="*/ 1365306 h 2872546"/>
                <a:gd name="connsiteX83" fmla="*/ 1245835 w 2603329"/>
                <a:gd name="connsiteY83" fmla="*/ 1329497 h 2872546"/>
                <a:gd name="connsiteX84" fmla="*/ 1216537 w 2603329"/>
                <a:gd name="connsiteY84" fmla="*/ 1288154 h 2872546"/>
                <a:gd name="connsiteX85" fmla="*/ 1349682 w 2603329"/>
                <a:gd name="connsiteY85" fmla="*/ 1273505 h 2872546"/>
                <a:gd name="connsiteX86" fmla="*/ 1379306 w 2603329"/>
                <a:gd name="connsiteY86" fmla="*/ 1315499 h 2872546"/>
                <a:gd name="connsiteX87" fmla="*/ 1245510 w 2603329"/>
                <a:gd name="connsiteY87" fmla="*/ 1329497 h 2872546"/>
                <a:gd name="connsiteX88" fmla="*/ 1523845 w 2603329"/>
                <a:gd name="connsiteY88" fmla="*/ 1300524 h 2872546"/>
                <a:gd name="connsiteX89" fmla="*/ 1496500 w 2603329"/>
                <a:gd name="connsiteY89" fmla="*/ 1261785 h 2872546"/>
                <a:gd name="connsiteX90" fmla="*/ 1620204 w 2603329"/>
                <a:gd name="connsiteY90" fmla="*/ 1252670 h 2872546"/>
                <a:gd name="connsiteX91" fmla="*/ 1655688 w 2603329"/>
                <a:gd name="connsiteY91" fmla="*/ 1289781 h 2872546"/>
                <a:gd name="connsiteX92" fmla="*/ 1650805 w 2603329"/>
                <a:gd name="connsiteY92" fmla="*/ 1289781 h 2872546"/>
                <a:gd name="connsiteX93" fmla="*/ 1544354 w 2603329"/>
                <a:gd name="connsiteY93" fmla="*/ 1298571 h 2872546"/>
                <a:gd name="connsiteX94" fmla="*/ 1524496 w 2603329"/>
                <a:gd name="connsiteY94" fmla="*/ 1300524 h 2872546"/>
                <a:gd name="connsiteX95" fmla="*/ 1808040 w 2603329"/>
                <a:gd name="connsiteY95" fmla="*/ 1274156 h 2872546"/>
                <a:gd name="connsiteX96" fmla="*/ 1774835 w 2603329"/>
                <a:gd name="connsiteY96" fmla="*/ 1238998 h 2872546"/>
                <a:gd name="connsiteX97" fmla="*/ 1839617 w 2603329"/>
                <a:gd name="connsiteY97" fmla="*/ 1230534 h 2872546"/>
                <a:gd name="connsiteX98" fmla="*/ 1891703 w 2603329"/>
                <a:gd name="connsiteY98" fmla="*/ 1219791 h 2872546"/>
                <a:gd name="connsiteX99" fmla="*/ 1939557 w 2603329"/>
                <a:gd name="connsiteY99" fmla="*/ 1248113 h 2872546"/>
                <a:gd name="connsiteX100" fmla="*/ 1922304 w 2603329"/>
                <a:gd name="connsiteY100" fmla="*/ 1252996 h 2872546"/>
                <a:gd name="connsiteX101" fmla="*/ 1820085 w 2603329"/>
                <a:gd name="connsiteY101" fmla="*/ 1272528 h 2872546"/>
                <a:gd name="connsiteX102" fmla="*/ 1808365 w 2603329"/>
                <a:gd name="connsiteY102" fmla="*/ 1274156 h 2872546"/>
                <a:gd name="connsiteX103" fmla="*/ 2064239 w 2603329"/>
                <a:gd name="connsiteY103" fmla="*/ 1207746 h 2872546"/>
                <a:gd name="connsiteX104" fmla="*/ 2021593 w 2603329"/>
                <a:gd name="connsiteY104" fmla="*/ 1182679 h 2872546"/>
                <a:gd name="connsiteX105" fmla="*/ 2081492 w 2603329"/>
                <a:gd name="connsiteY105" fmla="*/ 1154683 h 2872546"/>
                <a:gd name="connsiteX106" fmla="*/ 2113395 w 2603329"/>
                <a:gd name="connsiteY106" fmla="*/ 1132872 h 2872546"/>
                <a:gd name="connsiteX107" fmla="*/ 2167434 w 2603329"/>
                <a:gd name="connsiteY107" fmla="*/ 1146219 h 2872546"/>
                <a:gd name="connsiteX108" fmla="*/ 2130323 w 2603329"/>
                <a:gd name="connsiteY108" fmla="*/ 1174541 h 2872546"/>
                <a:gd name="connsiteX109" fmla="*/ 2076283 w 2603329"/>
                <a:gd name="connsiteY109" fmla="*/ 1202863 h 2872546"/>
                <a:gd name="connsiteX110" fmla="*/ 2063587 w 2603329"/>
                <a:gd name="connsiteY110" fmla="*/ 1207746 h 2872546"/>
                <a:gd name="connsiteX111" fmla="*/ 2227659 w 2603329"/>
                <a:gd name="connsiteY111" fmla="*/ 1070369 h 2872546"/>
                <a:gd name="connsiteX112" fmla="*/ 2181758 w 2603329"/>
                <a:gd name="connsiteY112" fmla="*/ 1058975 h 2872546"/>
                <a:gd name="connsiteX113" fmla="*/ 2192826 w 2603329"/>
                <a:gd name="connsiteY113" fmla="*/ 1033257 h 2872546"/>
                <a:gd name="connsiteX114" fmla="*/ 2195105 w 2603329"/>
                <a:gd name="connsiteY114" fmla="*/ 1012423 h 2872546"/>
                <a:gd name="connsiteX115" fmla="*/ 2194128 w 2603329"/>
                <a:gd name="connsiteY115" fmla="*/ 1008191 h 2872546"/>
                <a:gd name="connsiteX116" fmla="*/ 2238727 w 2603329"/>
                <a:gd name="connsiteY116" fmla="*/ 1001029 h 2872546"/>
                <a:gd name="connsiteX117" fmla="*/ 2241006 w 2603329"/>
                <a:gd name="connsiteY117" fmla="*/ 1016981 h 2872546"/>
                <a:gd name="connsiteX118" fmla="*/ 2235146 w 2603329"/>
                <a:gd name="connsiteY118" fmla="*/ 1054092 h 2872546"/>
                <a:gd name="connsiteX119" fmla="*/ 2227659 w 2603329"/>
                <a:gd name="connsiteY119" fmla="*/ 1070369 h 2872546"/>
                <a:gd name="connsiteX120" fmla="*/ 2167109 w 2603329"/>
                <a:gd name="connsiteY120" fmla="*/ 942432 h 2872546"/>
                <a:gd name="connsiteX121" fmla="*/ 2116650 w 2603329"/>
                <a:gd name="connsiteY121" fmla="*/ 895555 h 2872546"/>
                <a:gd name="connsiteX122" fmla="*/ 2100373 w 2603329"/>
                <a:gd name="connsiteY122" fmla="*/ 884812 h 2872546"/>
                <a:gd name="connsiteX123" fmla="*/ 2138461 w 2603329"/>
                <a:gd name="connsiteY123" fmla="*/ 866908 h 2872546"/>
                <a:gd name="connsiteX124" fmla="*/ 2144647 w 2603329"/>
                <a:gd name="connsiteY124" fmla="*/ 870814 h 2872546"/>
                <a:gd name="connsiteX125" fmla="*/ 2203895 w 2603329"/>
                <a:gd name="connsiteY125" fmla="*/ 915413 h 2872546"/>
                <a:gd name="connsiteX126" fmla="*/ 2216916 w 2603329"/>
                <a:gd name="connsiteY126" fmla="*/ 933968 h 2872546"/>
                <a:gd name="connsiteX127" fmla="*/ 2216916 w 2603329"/>
                <a:gd name="connsiteY127" fmla="*/ 933968 h 2872546"/>
                <a:gd name="connsiteX128" fmla="*/ 2167109 w 2603329"/>
                <a:gd name="connsiteY128" fmla="*/ 942107 h 2872546"/>
                <a:gd name="connsiteX129" fmla="*/ 2028755 w 2603329"/>
                <a:gd name="connsiteY129" fmla="*/ 846399 h 2872546"/>
                <a:gd name="connsiteX130" fmla="*/ 1996201 w 2603329"/>
                <a:gd name="connsiteY130" fmla="*/ 832401 h 2872546"/>
                <a:gd name="connsiteX131" fmla="*/ 1931419 w 2603329"/>
                <a:gd name="connsiteY131" fmla="*/ 810915 h 2872546"/>
                <a:gd name="connsiteX132" fmla="*/ 1931093 w 2603329"/>
                <a:gd name="connsiteY132" fmla="*/ 810915 h 2872546"/>
                <a:gd name="connsiteX133" fmla="*/ 1971786 w 2603329"/>
                <a:gd name="connsiteY133" fmla="*/ 787802 h 2872546"/>
                <a:gd name="connsiteX134" fmla="*/ 2056751 w 2603329"/>
                <a:gd name="connsiteY134" fmla="*/ 820030 h 2872546"/>
                <a:gd name="connsiteX135" fmla="*/ 2070098 w 2603329"/>
                <a:gd name="connsiteY135" fmla="*/ 826866 h 2872546"/>
                <a:gd name="connsiteX136" fmla="*/ 2029080 w 2603329"/>
                <a:gd name="connsiteY136" fmla="*/ 846399 h 2872546"/>
                <a:gd name="connsiteX137" fmla="*/ 1845477 w 2603329"/>
                <a:gd name="connsiteY137" fmla="*/ 790732 h 2872546"/>
                <a:gd name="connsiteX138" fmla="*/ 1758233 w 2603329"/>
                <a:gd name="connsiteY138" fmla="*/ 771525 h 2872546"/>
                <a:gd name="connsiteX139" fmla="*/ 1720470 w 2603329"/>
                <a:gd name="connsiteY139" fmla="*/ 763712 h 2872546"/>
                <a:gd name="connsiteX140" fmla="*/ 1762139 w 2603329"/>
                <a:gd name="connsiteY140" fmla="*/ 740273 h 2872546"/>
                <a:gd name="connsiteX141" fmla="*/ 1877705 w 2603329"/>
                <a:gd name="connsiteY141" fmla="*/ 762735 h 2872546"/>
                <a:gd name="connsiteX142" fmla="*/ 1889424 w 2603329"/>
                <a:gd name="connsiteY142" fmla="*/ 765665 h 2872546"/>
                <a:gd name="connsiteX143" fmla="*/ 1845477 w 2603329"/>
                <a:gd name="connsiteY143" fmla="*/ 790406 h 2872546"/>
                <a:gd name="connsiteX144" fmla="*/ 1631598 w 2603329"/>
                <a:gd name="connsiteY144" fmla="*/ 745482 h 2872546"/>
                <a:gd name="connsiteX145" fmla="*/ 1600997 w 2603329"/>
                <a:gd name="connsiteY145" fmla="*/ 739297 h 2872546"/>
                <a:gd name="connsiteX146" fmla="*/ 1514730 w 2603329"/>
                <a:gd name="connsiteY146" fmla="*/ 722369 h 2872546"/>
                <a:gd name="connsiteX147" fmla="*/ 1553143 w 2603329"/>
                <a:gd name="connsiteY147" fmla="*/ 700883 h 2872546"/>
                <a:gd name="connsiteX148" fmla="*/ 1598068 w 2603329"/>
                <a:gd name="connsiteY148" fmla="*/ 709347 h 2872546"/>
                <a:gd name="connsiteX149" fmla="*/ 1642992 w 2603329"/>
                <a:gd name="connsiteY149" fmla="*/ 717811 h 2872546"/>
                <a:gd name="connsiteX150" fmla="*/ 1671639 w 2603329"/>
                <a:gd name="connsiteY150" fmla="*/ 723345 h 2872546"/>
                <a:gd name="connsiteX151" fmla="*/ 1631598 w 2603329"/>
                <a:gd name="connsiteY151" fmla="*/ 745807 h 2872546"/>
                <a:gd name="connsiteX152" fmla="*/ 1424230 w 2603329"/>
                <a:gd name="connsiteY152" fmla="*/ 704790 h 2872546"/>
                <a:gd name="connsiteX153" fmla="*/ 1317454 w 2603329"/>
                <a:gd name="connsiteY153" fmla="*/ 683955 h 2872546"/>
                <a:gd name="connsiteX154" fmla="*/ 1353914 w 2603329"/>
                <a:gd name="connsiteY154" fmla="*/ 663446 h 2872546"/>
                <a:gd name="connsiteX155" fmla="*/ 1373121 w 2603329"/>
                <a:gd name="connsiteY155" fmla="*/ 667027 h 2872546"/>
                <a:gd name="connsiteX156" fmla="*/ 1418045 w 2603329"/>
                <a:gd name="connsiteY156" fmla="*/ 675491 h 2872546"/>
                <a:gd name="connsiteX157" fmla="*/ 1461667 w 2603329"/>
                <a:gd name="connsiteY157" fmla="*/ 683630 h 2872546"/>
                <a:gd name="connsiteX158" fmla="*/ 1424230 w 2603329"/>
                <a:gd name="connsiteY158" fmla="*/ 704790 h 2872546"/>
                <a:gd name="connsiteX159" fmla="*/ 1235744 w 2603329"/>
                <a:gd name="connsiteY159" fmla="*/ 668329 h 2872546"/>
                <a:gd name="connsiteX160" fmla="*/ 1233465 w 2603329"/>
                <a:gd name="connsiteY160" fmla="*/ 668329 h 2872546"/>
                <a:gd name="connsiteX161" fmla="*/ 1188540 w 2603329"/>
                <a:gd name="connsiteY161" fmla="*/ 659214 h 2872546"/>
                <a:gd name="connsiteX162" fmla="*/ 1143942 w 2603329"/>
                <a:gd name="connsiteY162" fmla="*/ 650750 h 2872546"/>
                <a:gd name="connsiteX163" fmla="*/ 1179100 w 2603329"/>
                <a:gd name="connsiteY163" fmla="*/ 630893 h 2872546"/>
                <a:gd name="connsiteX164" fmla="*/ 1193098 w 2603329"/>
                <a:gd name="connsiteY164" fmla="*/ 633497 h 2872546"/>
                <a:gd name="connsiteX165" fmla="*/ 1238022 w 2603329"/>
                <a:gd name="connsiteY165" fmla="*/ 641961 h 2872546"/>
                <a:gd name="connsiteX166" fmla="*/ 1271553 w 2603329"/>
                <a:gd name="connsiteY166" fmla="*/ 648146 h 2872546"/>
                <a:gd name="connsiteX167" fmla="*/ 1235744 w 2603329"/>
                <a:gd name="connsiteY167" fmla="*/ 668329 h 2872546"/>
                <a:gd name="connsiteX168" fmla="*/ 1066138 w 2603329"/>
                <a:gd name="connsiteY168" fmla="*/ 635776 h 2872546"/>
                <a:gd name="connsiteX169" fmla="*/ 1054093 w 2603329"/>
                <a:gd name="connsiteY169" fmla="*/ 633497 h 2872546"/>
                <a:gd name="connsiteX170" fmla="*/ 1009169 w 2603329"/>
                <a:gd name="connsiteY170" fmla="*/ 625033 h 2872546"/>
                <a:gd name="connsiteX171" fmla="*/ 974336 w 2603329"/>
                <a:gd name="connsiteY171" fmla="*/ 615918 h 2872546"/>
                <a:gd name="connsiteX172" fmla="*/ 973685 w 2603329"/>
                <a:gd name="connsiteY172" fmla="*/ 615918 h 2872546"/>
                <a:gd name="connsiteX173" fmla="*/ 1011122 w 2603329"/>
                <a:gd name="connsiteY173" fmla="*/ 599315 h 2872546"/>
                <a:gd name="connsiteX174" fmla="*/ 1013726 w 2603329"/>
                <a:gd name="connsiteY174" fmla="*/ 599966 h 2872546"/>
                <a:gd name="connsiteX175" fmla="*/ 1058651 w 2603329"/>
                <a:gd name="connsiteY175" fmla="*/ 608430 h 2872546"/>
                <a:gd name="connsiteX176" fmla="*/ 1100971 w 2603329"/>
                <a:gd name="connsiteY176" fmla="*/ 616569 h 2872546"/>
                <a:gd name="connsiteX177" fmla="*/ 1066138 w 2603329"/>
                <a:gd name="connsiteY177" fmla="*/ 636101 h 2872546"/>
                <a:gd name="connsiteX178" fmla="*/ 910205 w 2603329"/>
                <a:gd name="connsiteY178" fmla="*/ 594758 h 2872546"/>
                <a:gd name="connsiteX179" fmla="*/ 900113 w 2603329"/>
                <a:gd name="connsiteY179" fmla="*/ 591503 h 2872546"/>
                <a:gd name="connsiteX180" fmla="*/ 840540 w 2603329"/>
                <a:gd name="connsiteY180" fmla="*/ 564808 h 2872546"/>
                <a:gd name="connsiteX181" fmla="*/ 838587 w 2603329"/>
                <a:gd name="connsiteY181" fmla="*/ 563506 h 2872546"/>
                <a:gd name="connsiteX182" fmla="*/ 887743 w 2603329"/>
                <a:gd name="connsiteY182" fmla="*/ 552112 h 2872546"/>
                <a:gd name="connsiteX183" fmla="*/ 907601 w 2603329"/>
                <a:gd name="connsiteY183" fmla="*/ 562855 h 2872546"/>
                <a:gd name="connsiteX184" fmla="*/ 948619 w 2603329"/>
                <a:gd name="connsiteY184" fmla="*/ 578155 h 2872546"/>
                <a:gd name="connsiteX185" fmla="*/ 910205 w 2603329"/>
                <a:gd name="connsiteY185" fmla="*/ 594758 h 2872546"/>
                <a:gd name="connsiteX186" fmla="*/ 795616 w 2603329"/>
                <a:gd name="connsiteY186" fmla="*/ 533557 h 2872546"/>
                <a:gd name="connsiteX187" fmla="*/ 773805 w 2603329"/>
                <a:gd name="connsiteY187" fmla="*/ 504909 h 2872546"/>
                <a:gd name="connsiteX188" fmla="*/ 772503 w 2603329"/>
                <a:gd name="connsiteY188" fmla="*/ 481471 h 2872546"/>
                <a:gd name="connsiteX189" fmla="*/ 815474 w 2603329"/>
                <a:gd name="connsiteY189" fmla="*/ 479517 h 2872546"/>
                <a:gd name="connsiteX190" fmla="*/ 818403 w 2603329"/>
                <a:gd name="connsiteY190" fmla="*/ 500026 h 2872546"/>
                <a:gd name="connsiteX191" fmla="*/ 840866 w 2603329"/>
                <a:gd name="connsiteY191" fmla="*/ 522814 h 2872546"/>
                <a:gd name="connsiteX192" fmla="*/ 795616 w 2603329"/>
                <a:gd name="connsiteY192" fmla="*/ 533557 h 2872546"/>
                <a:gd name="connsiteX193" fmla="*/ 788779 w 2603329"/>
                <a:gd name="connsiteY193" fmla="*/ 445336 h 2872546"/>
                <a:gd name="connsiteX194" fmla="*/ 793988 w 2603329"/>
                <a:gd name="connsiteY194" fmla="*/ 436872 h 2872546"/>
                <a:gd name="connsiteX195" fmla="*/ 837610 w 2603329"/>
                <a:gd name="connsiteY195" fmla="*/ 404318 h 2872546"/>
                <a:gd name="connsiteX196" fmla="*/ 874070 w 2603329"/>
                <a:gd name="connsiteY196" fmla="*/ 408225 h 2872546"/>
                <a:gd name="connsiteX197" fmla="*/ 833704 w 2603329"/>
                <a:gd name="connsiteY197" fmla="*/ 437523 h 2872546"/>
                <a:gd name="connsiteX198" fmla="*/ 829797 w 2603329"/>
                <a:gd name="connsiteY198" fmla="*/ 443383 h 2872546"/>
                <a:gd name="connsiteX199" fmla="*/ 788454 w 2603329"/>
                <a:gd name="connsiteY199" fmla="*/ 445010 h 2872546"/>
                <a:gd name="connsiteX200" fmla="*/ 928110 w 2603329"/>
                <a:gd name="connsiteY200" fmla="*/ 380879 h 2872546"/>
                <a:gd name="connsiteX201" fmla="*/ 891324 w 2603329"/>
                <a:gd name="connsiteY201" fmla="*/ 376973 h 2872546"/>
                <a:gd name="connsiteX202" fmla="*/ 920622 w 2603329"/>
                <a:gd name="connsiteY202" fmla="*/ 362649 h 2872546"/>
                <a:gd name="connsiteX203" fmla="*/ 943410 w 2603329"/>
                <a:gd name="connsiteY203" fmla="*/ 351581 h 2872546"/>
                <a:gd name="connsiteX204" fmla="*/ 987683 w 2603329"/>
                <a:gd name="connsiteY204" fmla="*/ 356139 h 2872546"/>
                <a:gd name="connsiteX205" fmla="*/ 941782 w 2603329"/>
                <a:gd name="connsiteY205" fmla="*/ 373718 h 2872546"/>
                <a:gd name="connsiteX206" fmla="*/ 927784 w 2603329"/>
                <a:gd name="connsiteY206" fmla="*/ 380554 h 2872546"/>
                <a:gd name="connsiteX207" fmla="*/ 1046606 w 2603329"/>
                <a:gd name="connsiteY207" fmla="*/ 334002 h 2872546"/>
                <a:gd name="connsiteX208" fmla="*/ 995496 w 2603329"/>
                <a:gd name="connsiteY208" fmla="*/ 328468 h 2872546"/>
                <a:gd name="connsiteX209" fmla="*/ 1053442 w 2603329"/>
                <a:gd name="connsiteY209" fmla="*/ 306657 h 2872546"/>
                <a:gd name="connsiteX210" fmla="*/ 1058325 w 2603329"/>
                <a:gd name="connsiteY210" fmla="*/ 304704 h 2872546"/>
                <a:gd name="connsiteX211" fmla="*/ 1108132 w 2603329"/>
                <a:gd name="connsiteY211" fmla="*/ 309912 h 2872546"/>
                <a:gd name="connsiteX212" fmla="*/ 1094460 w 2603329"/>
                <a:gd name="connsiteY212" fmla="*/ 316748 h 2872546"/>
                <a:gd name="connsiteX213" fmla="*/ 1046606 w 2603329"/>
                <a:gd name="connsiteY213" fmla="*/ 334002 h 2872546"/>
                <a:gd name="connsiteX214" fmla="*/ 1149801 w 2603329"/>
                <a:gd name="connsiteY214" fmla="*/ 289403 h 2872546"/>
                <a:gd name="connsiteX215" fmla="*/ 1107807 w 2603329"/>
                <a:gd name="connsiteY215" fmla="*/ 284846 h 2872546"/>
                <a:gd name="connsiteX216" fmla="*/ 1132873 w 2603329"/>
                <a:gd name="connsiteY216" fmla="*/ 274754 h 2872546"/>
                <a:gd name="connsiteX217" fmla="*/ 1155336 w 2603329"/>
                <a:gd name="connsiteY217" fmla="*/ 262058 h 2872546"/>
                <a:gd name="connsiteX218" fmla="*/ 1196353 w 2603329"/>
                <a:gd name="connsiteY218" fmla="*/ 266616 h 2872546"/>
                <a:gd name="connsiteX219" fmla="*/ 1149801 w 2603329"/>
                <a:gd name="connsiteY219" fmla="*/ 289403 h 2872546"/>
                <a:gd name="connsiteX220" fmla="*/ 1224024 w 2603329"/>
                <a:gd name="connsiteY220" fmla="*/ 247409 h 2872546"/>
                <a:gd name="connsiteX221" fmla="*/ 1187889 w 2603329"/>
                <a:gd name="connsiteY221" fmla="*/ 243502 h 2872546"/>
                <a:gd name="connsiteX222" fmla="*/ 1207747 w 2603329"/>
                <a:gd name="connsiteY222" fmla="*/ 232109 h 2872546"/>
                <a:gd name="connsiteX223" fmla="*/ 1223699 w 2603329"/>
                <a:gd name="connsiteY223" fmla="*/ 220389 h 2872546"/>
                <a:gd name="connsiteX224" fmla="*/ 1253323 w 2603329"/>
                <a:gd name="connsiteY224" fmla="*/ 223645 h 2872546"/>
                <a:gd name="connsiteX225" fmla="*/ 1223699 w 2603329"/>
                <a:gd name="connsiteY225" fmla="*/ 247409 h 2872546"/>
                <a:gd name="connsiteX226" fmla="*/ 1270902 w 2603329"/>
                <a:gd name="connsiteY226" fmla="*/ 205740 h 2872546"/>
                <a:gd name="connsiteX227" fmla="*/ 1247137 w 2603329"/>
                <a:gd name="connsiteY227" fmla="*/ 203136 h 2872546"/>
                <a:gd name="connsiteX228" fmla="*/ 1248765 w 2603329"/>
                <a:gd name="connsiteY228" fmla="*/ 201834 h 2872546"/>
                <a:gd name="connsiteX229" fmla="*/ 1265042 w 2603329"/>
                <a:gd name="connsiteY229" fmla="*/ 183278 h 2872546"/>
                <a:gd name="connsiteX230" fmla="*/ 1284900 w 2603329"/>
                <a:gd name="connsiteY230" fmla="*/ 185231 h 2872546"/>
                <a:gd name="connsiteX231" fmla="*/ 1270576 w 2603329"/>
                <a:gd name="connsiteY231" fmla="*/ 205414 h 2872546"/>
                <a:gd name="connsiteX232" fmla="*/ 1297596 w 2603329"/>
                <a:gd name="connsiteY232" fmla="*/ 168629 h 2872546"/>
                <a:gd name="connsiteX233" fmla="*/ 1280342 w 2603329"/>
                <a:gd name="connsiteY233" fmla="*/ 166675 h 2872546"/>
                <a:gd name="connsiteX234" fmla="*/ 1282621 w 2603329"/>
                <a:gd name="connsiteY234" fmla="*/ 164397 h 2872546"/>
                <a:gd name="connsiteX235" fmla="*/ 1292387 w 2603329"/>
                <a:gd name="connsiteY235" fmla="*/ 146818 h 2872546"/>
                <a:gd name="connsiteX236" fmla="*/ 1309966 w 2603329"/>
                <a:gd name="connsiteY236" fmla="*/ 147794 h 2872546"/>
                <a:gd name="connsiteX237" fmla="*/ 1307362 w 2603329"/>
                <a:gd name="connsiteY237" fmla="*/ 154956 h 2872546"/>
                <a:gd name="connsiteX238" fmla="*/ 1297921 w 2603329"/>
                <a:gd name="connsiteY238" fmla="*/ 168629 h 2872546"/>
                <a:gd name="connsiteX239" fmla="*/ 1315500 w 2603329"/>
                <a:gd name="connsiteY239" fmla="*/ 131517 h 2872546"/>
                <a:gd name="connsiteX240" fmla="*/ 1301177 w 2603329"/>
                <a:gd name="connsiteY240" fmla="*/ 130866 h 2872546"/>
                <a:gd name="connsiteX241" fmla="*/ 1309641 w 2603329"/>
                <a:gd name="connsiteY241" fmla="*/ 115566 h 2872546"/>
                <a:gd name="connsiteX242" fmla="*/ 1321360 w 2603329"/>
                <a:gd name="connsiteY242" fmla="*/ 115566 h 2872546"/>
                <a:gd name="connsiteX243" fmla="*/ 1315826 w 2603329"/>
                <a:gd name="connsiteY243" fmla="*/ 131517 h 2872546"/>
                <a:gd name="connsiteX244" fmla="*/ 1313222 w 2603329"/>
                <a:gd name="connsiteY244" fmla="*/ 100917 h 2872546"/>
                <a:gd name="connsiteX245" fmla="*/ 1317128 w 2603329"/>
                <a:gd name="connsiteY245" fmla="*/ 83663 h 2872546"/>
                <a:gd name="connsiteX246" fmla="*/ 1327545 w 2603329"/>
                <a:gd name="connsiteY246" fmla="*/ 83012 h 2872546"/>
                <a:gd name="connsiteX247" fmla="*/ 1324616 w 2603329"/>
                <a:gd name="connsiteY247" fmla="*/ 100917 h 2872546"/>
                <a:gd name="connsiteX248" fmla="*/ 1313222 w 2603329"/>
                <a:gd name="connsiteY248" fmla="*/ 100917 h 2872546"/>
                <a:gd name="connsiteX249" fmla="*/ 1320383 w 2603329"/>
                <a:gd name="connsiteY249" fmla="*/ 68689 h 2872546"/>
                <a:gd name="connsiteX250" fmla="*/ 1323639 w 2603329"/>
                <a:gd name="connsiteY250" fmla="*/ 54039 h 2872546"/>
                <a:gd name="connsiteX251" fmla="*/ 1331126 w 2603329"/>
                <a:gd name="connsiteY251" fmla="*/ 54039 h 2872546"/>
                <a:gd name="connsiteX252" fmla="*/ 1331126 w 2603329"/>
                <a:gd name="connsiteY252" fmla="*/ 59248 h 2872546"/>
                <a:gd name="connsiteX253" fmla="*/ 1329824 w 2603329"/>
                <a:gd name="connsiteY253" fmla="*/ 68363 h 2872546"/>
                <a:gd name="connsiteX254" fmla="*/ 1320383 w 2603329"/>
                <a:gd name="connsiteY254" fmla="*/ 68363 h 2872546"/>
                <a:gd name="connsiteX255" fmla="*/ 1326569 w 2603329"/>
                <a:gd name="connsiteY255" fmla="*/ 40692 h 2872546"/>
                <a:gd name="connsiteX256" fmla="*/ 1331777 w 2603329"/>
                <a:gd name="connsiteY256" fmla="*/ 0 h 2872546"/>
                <a:gd name="connsiteX257" fmla="*/ 1331777 w 2603329"/>
                <a:gd name="connsiteY257" fmla="*/ 40367 h 2872546"/>
                <a:gd name="connsiteX258" fmla="*/ 1326569 w 2603329"/>
                <a:gd name="connsiteY258" fmla="*/ 40367 h 2872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</a:cxnLst>
              <a:rect l="l" t="t" r="r" b="b"/>
              <a:pathLst>
                <a:path w="2603329" h="2872546">
                  <a:moveTo>
                    <a:pt x="2398241" y="2872547"/>
                  </a:moveTo>
                  <a:lnTo>
                    <a:pt x="2397264" y="2856596"/>
                  </a:lnTo>
                  <a:lnTo>
                    <a:pt x="2602353" y="2852038"/>
                  </a:lnTo>
                  <a:lnTo>
                    <a:pt x="2603330" y="2872547"/>
                  </a:lnTo>
                  <a:lnTo>
                    <a:pt x="2398241" y="2872547"/>
                  </a:lnTo>
                  <a:close/>
                  <a:moveTo>
                    <a:pt x="2327274" y="2634253"/>
                  </a:moveTo>
                  <a:cubicBezTo>
                    <a:pt x="2308718" y="2581516"/>
                    <a:pt x="2267375" y="2540824"/>
                    <a:pt x="2221148" y="2502736"/>
                  </a:cubicBezTo>
                  <a:lnTo>
                    <a:pt x="2355595" y="2459765"/>
                  </a:lnTo>
                  <a:lnTo>
                    <a:pt x="2357874" y="2461067"/>
                  </a:lnTo>
                  <a:cubicBezTo>
                    <a:pt x="2430144" y="2504364"/>
                    <a:pt x="2483858" y="2557101"/>
                    <a:pt x="2510552" y="2622534"/>
                  </a:cubicBezTo>
                  <a:lnTo>
                    <a:pt x="2327274" y="2634253"/>
                  </a:lnTo>
                  <a:close/>
                  <a:moveTo>
                    <a:pt x="1886169" y="2356244"/>
                  </a:moveTo>
                  <a:lnTo>
                    <a:pt x="1778741" y="2320109"/>
                  </a:lnTo>
                  <a:lnTo>
                    <a:pt x="1678150" y="2291787"/>
                  </a:lnTo>
                  <a:lnTo>
                    <a:pt x="1795018" y="2224726"/>
                  </a:lnTo>
                  <a:lnTo>
                    <a:pt x="1992946" y="2286904"/>
                  </a:lnTo>
                  <a:lnTo>
                    <a:pt x="2042428" y="2306111"/>
                  </a:lnTo>
                  <a:lnTo>
                    <a:pt x="1886169" y="2356244"/>
                  </a:lnTo>
                  <a:close/>
                  <a:moveTo>
                    <a:pt x="1385491" y="2213333"/>
                  </a:moveTo>
                  <a:lnTo>
                    <a:pt x="1161846" y="2161247"/>
                  </a:lnTo>
                  <a:lnTo>
                    <a:pt x="1247788" y="2091907"/>
                  </a:lnTo>
                  <a:lnTo>
                    <a:pt x="1378004" y="2117950"/>
                  </a:lnTo>
                  <a:lnTo>
                    <a:pt x="1499430" y="2147899"/>
                  </a:lnTo>
                  <a:lnTo>
                    <a:pt x="1385491" y="2213007"/>
                  </a:lnTo>
                  <a:close/>
                  <a:moveTo>
                    <a:pt x="879605" y="2101022"/>
                  </a:moveTo>
                  <a:lnTo>
                    <a:pt x="805382" y="2085722"/>
                  </a:lnTo>
                  <a:lnTo>
                    <a:pt x="658564" y="2056098"/>
                  </a:lnTo>
                  <a:lnTo>
                    <a:pt x="758830" y="1996524"/>
                  </a:lnTo>
                  <a:lnTo>
                    <a:pt x="910531" y="2024195"/>
                  </a:lnTo>
                  <a:lnTo>
                    <a:pt x="961640" y="2034612"/>
                  </a:lnTo>
                  <a:lnTo>
                    <a:pt x="879605" y="2101022"/>
                  </a:lnTo>
                  <a:close/>
                  <a:moveTo>
                    <a:pt x="415061" y="2005965"/>
                  </a:moveTo>
                  <a:lnTo>
                    <a:pt x="402365" y="2002384"/>
                  </a:lnTo>
                  <a:cubicBezTo>
                    <a:pt x="388693" y="1998478"/>
                    <a:pt x="375346" y="1994246"/>
                    <a:pt x="361999" y="1990014"/>
                  </a:cubicBezTo>
                  <a:cubicBezTo>
                    <a:pt x="316749" y="1975690"/>
                    <a:pt x="271173" y="1959413"/>
                    <a:pt x="228202" y="1939555"/>
                  </a:cubicBezTo>
                  <a:lnTo>
                    <a:pt x="203787" y="1926859"/>
                  </a:lnTo>
                  <a:lnTo>
                    <a:pt x="326841" y="1902118"/>
                  </a:lnTo>
                  <a:lnTo>
                    <a:pt x="400738" y="1927185"/>
                  </a:lnTo>
                  <a:cubicBezTo>
                    <a:pt x="408876" y="1929463"/>
                    <a:pt x="416689" y="1931742"/>
                    <a:pt x="424828" y="1934021"/>
                  </a:cubicBezTo>
                  <a:cubicBezTo>
                    <a:pt x="428734" y="1935323"/>
                    <a:pt x="432640" y="1936300"/>
                    <a:pt x="436547" y="1937276"/>
                  </a:cubicBezTo>
                  <a:lnTo>
                    <a:pt x="439802" y="1938253"/>
                  </a:lnTo>
                  <a:lnTo>
                    <a:pt x="508165" y="1950623"/>
                  </a:lnTo>
                  <a:lnTo>
                    <a:pt x="414736" y="2006290"/>
                  </a:lnTo>
                  <a:close/>
                  <a:moveTo>
                    <a:pt x="52086" y="1824966"/>
                  </a:moveTo>
                  <a:lnTo>
                    <a:pt x="32554" y="1803155"/>
                  </a:lnTo>
                  <a:cubicBezTo>
                    <a:pt x="24090" y="1791761"/>
                    <a:pt x="16602" y="1779716"/>
                    <a:pt x="11068" y="1767020"/>
                  </a:cubicBezTo>
                  <a:lnTo>
                    <a:pt x="0" y="1730560"/>
                  </a:lnTo>
                  <a:lnTo>
                    <a:pt x="104172" y="1735443"/>
                  </a:lnTo>
                  <a:lnTo>
                    <a:pt x="105800" y="1741954"/>
                  </a:lnTo>
                  <a:cubicBezTo>
                    <a:pt x="110357" y="1753022"/>
                    <a:pt x="116868" y="1764090"/>
                    <a:pt x="125332" y="1775159"/>
                  </a:cubicBezTo>
                  <a:lnTo>
                    <a:pt x="152677" y="1804457"/>
                  </a:lnTo>
                  <a:lnTo>
                    <a:pt x="52412" y="1824640"/>
                  </a:lnTo>
                  <a:close/>
                  <a:moveTo>
                    <a:pt x="129890" y="1615645"/>
                  </a:moveTo>
                  <a:lnTo>
                    <a:pt x="27020" y="1610762"/>
                  </a:lnTo>
                  <a:lnTo>
                    <a:pt x="27020" y="1610762"/>
                  </a:lnTo>
                  <a:cubicBezTo>
                    <a:pt x="49482" y="1578208"/>
                    <a:pt x="81385" y="1551514"/>
                    <a:pt x="112311" y="1530028"/>
                  </a:cubicBezTo>
                  <a:lnTo>
                    <a:pt x="115241" y="1528075"/>
                  </a:lnTo>
                  <a:lnTo>
                    <a:pt x="201834" y="1552165"/>
                  </a:lnTo>
                  <a:lnTo>
                    <a:pt x="196625" y="1555420"/>
                  </a:lnTo>
                  <a:cubicBezTo>
                    <a:pt x="170257" y="1573000"/>
                    <a:pt x="148445" y="1591881"/>
                    <a:pt x="132169" y="1611413"/>
                  </a:cubicBezTo>
                  <a:lnTo>
                    <a:pt x="129239" y="1615645"/>
                  </a:lnTo>
                  <a:close/>
                  <a:moveTo>
                    <a:pt x="373392" y="1476640"/>
                  </a:moveTo>
                  <a:lnTo>
                    <a:pt x="276708" y="1449621"/>
                  </a:lnTo>
                  <a:lnTo>
                    <a:pt x="294938" y="1442784"/>
                  </a:lnTo>
                  <a:cubicBezTo>
                    <a:pt x="335305" y="1428461"/>
                    <a:pt x="376648" y="1416416"/>
                    <a:pt x="418968" y="1405347"/>
                  </a:cubicBezTo>
                  <a:lnTo>
                    <a:pt x="432640" y="1402092"/>
                  </a:lnTo>
                  <a:lnTo>
                    <a:pt x="504910" y="1443761"/>
                  </a:lnTo>
                  <a:lnTo>
                    <a:pt x="436872" y="1459061"/>
                  </a:lnTo>
                  <a:cubicBezTo>
                    <a:pt x="418642" y="1463293"/>
                    <a:pt x="401389" y="1468176"/>
                    <a:pt x="384461" y="1473059"/>
                  </a:cubicBezTo>
                  <a:lnTo>
                    <a:pt x="373718" y="1476315"/>
                  </a:lnTo>
                  <a:close/>
                  <a:moveTo>
                    <a:pt x="695024" y="1407301"/>
                  </a:moveTo>
                  <a:lnTo>
                    <a:pt x="622429" y="1365306"/>
                  </a:lnTo>
                  <a:lnTo>
                    <a:pt x="635776" y="1363028"/>
                  </a:lnTo>
                  <a:lnTo>
                    <a:pt x="771851" y="1344146"/>
                  </a:lnTo>
                  <a:lnTo>
                    <a:pt x="821008" y="1388094"/>
                  </a:lnTo>
                  <a:lnTo>
                    <a:pt x="776083" y="1394279"/>
                  </a:lnTo>
                  <a:lnTo>
                    <a:pt x="695024" y="1407301"/>
                  </a:lnTo>
                  <a:close/>
                  <a:moveTo>
                    <a:pt x="984102" y="1364981"/>
                  </a:moveTo>
                  <a:lnTo>
                    <a:pt x="934946" y="1321033"/>
                  </a:lnTo>
                  <a:lnTo>
                    <a:pt x="1000705" y="1311918"/>
                  </a:lnTo>
                  <a:lnTo>
                    <a:pt x="1072974" y="1304105"/>
                  </a:lnTo>
                  <a:lnTo>
                    <a:pt x="1104226" y="1348378"/>
                  </a:lnTo>
                  <a:lnTo>
                    <a:pt x="984102" y="1365306"/>
                  </a:lnTo>
                  <a:close/>
                  <a:moveTo>
                    <a:pt x="1245835" y="1329497"/>
                  </a:moveTo>
                  <a:lnTo>
                    <a:pt x="1216537" y="1288154"/>
                  </a:lnTo>
                  <a:lnTo>
                    <a:pt x="1349682" y="1273505"/>
                  </a:lnTo>
                  <a:lnTo>
                    <a:pt x="1379306" y="1315499"/>
                  </a:lnTo>
                  <a:lnTo>
                    <a:pt x="1245510" y="1329497"/>
                  </a:lnTo>
                  <a:close/>
                  <a:moveTo>
                    <a:pt x="1523845" y="1300524"/>
                  </a:moveTo>
                  <a:lnTo>
                    <a:pt x="1496500" y="1261785"/>
                  </a:lnTo>
                  <a:lnTo>
                    <a:pt x="1620204" y="1252670"/>
                  </a:lnTo>
                  <a:lnTo>
                    <a:pt x="1655688" y="1289781"/>
                  </a:lnTo>
                  <a:lnTo>
                    <a:pt x="1650805" y="1289781"/>
                  </a:lnTo>
                  <a:cubicBezTo>
                    <a:pt x="1615321" y="1292711"/>
                    <a:pt x="1579838" y="1295641"/>
                    <a:pt x="1544354" y="1298571"/>
                  </a:cubicBezTo>
                  <a:lnTo>
                    <a:pt x="1524496" y="1300524"/>
                  </a:lnTo>
                  <a:close/>
                  <a:moveTo>
                    <a:pt x="1808040" y="1274156"/>
                  </a:moveTo>
                  <a:lnTo>
                    <a:pt x="1774835" y="1238998"/>
                  </a:lnTo>
                  <a:lnTo>
                    <a:pt x="1839617" y="1230534"/>
                  </a:lnTo>
                  <a:lnTo>
                    <a:pt x="1891703" y="1219791"/>
                  </a:lnTo>
                  <a:lnTo>
                    <a:pt x="1939557" y="1248113"/>
                  </a:lnTo>
                  <a:lnTo>
                    <a:pt x="1922304" y="1252996"/>
                  </a:lnTo>
                  <a:cubicBezTo>
                    <a:pt x="1888448" y="1260809"/>
                    <a:pt x="1853615" y="1267319"/>
                    <a:pt x="1820085" y="1272528"/>
                  </a:cubicBezTo>
                  <a:lnTo>
                    <a:pt x="1808365" y="1274156"/>
                  </a:lnTo>
                  <a:close/>
                  <a:moveTo>
                    <a:pt x="2064239" y="1207746"/>
                  </a:moveTo>
                  <a:lnTo>
                    <a:pt x="2021593" y="1182679"/>
                  </a:lnTo>
                  <a:lnTo>
                    <a:pt x="2081492" y="1154683"/>
                  </a:lnTo>
                  <a:lnTo>
                    <a:pt x="2113395" y="1132872"/>
                  </a:lnTo>
                  <a:lnTo>
                    <a:pt x="2167434" y="1146219"/>
                  </a:lnTo>
                  <a:lnTo>
                    <a:pt x="2130323" y="1174541"/>
                  </a:lnTo>
                  <a:cubicBezTo>
                    <a:pt x="2114046" y="1184958"/>
                    <a:pt x="2095490" y="1194399"/>
                    <a:pt x="2076283" y="1202863"/>
                  </a:cubicBezTo>
                  <a:lnTo>
                    <a:pt x="2063587" y="1207746"/>
                  </a:lnTo>
                  <a:close/>
                  <a:moveTo>
                    <a:pt x="2227659" y="1070369"/>
                  </a:moveTo>
                  <a:lnTo>
                    <a:pt x="2181758" y="1058975"/>
                  </a:lnTo>
                  <a:lnTo>
                    <a:pt x="2192826" y="1033257"/>
                  </a:lnTo>
                  <a:cubicBezTo>
                    <a:pt x="2194128" y="1026747"/>
                    <a:pt x="2195105" y="1019585"/>
                    <a:pt x="2195105" y="1012423"/>
                  </a:cubicBezTo>
                  <a:lnTo>
                    <a:pt x="2194128" y="1008191"/>
                  </a:lnTo>
                  <a:lnTo>
                    <a:pt x="2238727" y="1001029"/>
                  </a:lnTo>
                  <a:lnTo>
                    <a:pt x="2241006" y="1016981"/>
                  </a:lnTo>
                  <a:cubicBezTo>
                    <a:pt x="2241006" y="1030328"/>
                    <a:pt x="2238402" y="1042373"/>
                    <a:pt x="2235146" y="1054092"/>
                  </a:cubicBezTo>
                  <a:lnTo>
                    <a:pt x="2227659" y="1070369"/>
                  </a:lnTo>
                  <a:close/>
                  <a:moveTo>
                    <a:pt x="2167109" y="942432"/>
                  </a:moveTo>
                  <a:lnTo>
                    <a:pt x="2116650" y="895555"/>
                  </a:lnTo>
                  <a:lnTo>
                    <a:pt x="2100373" y="884812"/>
                  </a:lnTo>
                  <a:lnTo>
                    <a:pt x="2138461" y="866908"/>
                  </a:lnTo>
                  <a:lnTo>
                    <a:pt x="2144647" y="870814"/>
                  </a:lnTo>
                  <a:cubicBezTo>
                    <a:pt x="2164179" y="885138"/>
                    <a:pt x="2187943" y="896532"/>
                    <a:pt x="2203895" y="915413"/>
                  </a:cubicBezTo>
                  <a:cubicBezTo>
                    <a:pt x="2208778" y="921272"/>
                    <a:pt x="2212684" y="927458"/>
                    <a:pt x="2216916" y="933968"/>
                  </a:cubicBezTo>
                  <a:lnTo>
                    <a:pt x="2216916" y="933968"/>
                  </a:lnTo>
                  <a:cubicBezTo>
                    <a:pt x="2216916" y="933968"/>
                    <a:pt x="2167109" y="942107"/>
                    <a:pt x="2167109" y="942107"/>
                  </a:cubicBezTo>
                  <a:close/>
                  <a:moveTo>
                    <a:pt x="2028755" y="846399"/>
                  </a:moveTo>
                  <a:lnTo>
                    <a:pt x="1996201" y="832401"/>
                  </a:lnTo>
                  <a:cubicBezTo>
                    <a:pt x="1975041" y="824588"/>
                    <a:pt x="1953556" y="817426"/>
                    <a:pt x="1931419" y="810915"/>
                  </a:cubicBezTo>
                  <a:lnTo>
                    <a:pt x="1931093" y="810915"/>
                  </a:lnTo>
                  <a:cubicBezTo>
                    <a:pt x="1931093" y="810915"/>
                    <a:pt x="1971786" y="787802"/>
                    <a:pt x="1971786" y="787802"/>
                  </a:cubicBezTo>
                  <a:lnTo>
                    <a:pt x="2056751" y="820030"/>
                  </a:lnTo>
                  <a:lnTo>
                    <a:pt x="2070098" y="826866"/>
                  </a:lnTo>
                  <a:lnTo>
                    <a:pt x="2029080" y="846399"/>
                  </a:lnTo>
                  <a:close/>
                  <a:moveTo>
                    <a:pt x="1845477" y="790732"/>
                  </a:moveTo>
                  <a:lnTo>
                    <a:pt x="1758233" y="771525"/>
                  </a:lnTo>
                  <a:lnTo>
                    <a:pt x="1720470" y="763712"/>
                  </a:lnTo>
                  <a:lnTo>
                    <a:pt x="1762139" y="740273"/>
                  </a:lnTo>
                  <a:lnTo>
                    <a:pt x="1877705" y="762735"/>
                  </a:lnTo>
                  <a:lnTo>
                    <a:pt x="1889424" y="765665"/>
                  </a:lnTo>
                  <a:lnTo>
                    <a:pt x="1845477" y="790406"/>
                  </a:lnTo>
                  <a:close/>
                  <a:moveTo>
                    <a:pt x="1631598" y="745482"/>
                  </a:moveTo>
                  <a:lnTo>
                    <a:pt x="1600997" y="739297"/>
                  </a:lnTo>
                  <a:lnTo>
                    <a:pt x="1514730" y="722369"/>
                  </a:lnTo>
                  <a:lnTo>
                    <a:pt x="1553143" y="700883"/>
                  </a:lnTo>
                  <a:lnTo>
                    <a:pt x="1598068" y="709347"/>
                  </a:lnTo>
                  <a:cubicBezTo>
                    <a:pt x="1613042" y="711952"/>
                    <a:pt x="1628017" y="714881"/>
                    <a:pt x="1642992" y="717811"/>
                  </a:cubicBezTo>
                  <a:lnTo>
                    <a:pt x="1671639" y="723345"/>
                  </a:lnTo>
                  <a:lnTo>
                    <a:pt x="1631598" y="745807"/>
                  </a:lnTo>
                  <a:close/>
                  <a:moveTo>
                    <a:pt x="1424230" y="704790"/>
                  </a:moveTo>
                  <a:lnTo>
                    <a:pt x="1317454" y="683955"/>
                  </a:lnTo>
                  <a:lnTo>
                    <a:pt x="1353914" y="663446"/>
                  </a:lnTo>
                  <a:lnTo>
                    <a:pt x="1373121" y="667027"/>
                  </a:lnTo>
                  <a:cubicBezTo>
                    <a:pt x="1388095" y="669632"/>
                    <a:pt x="1403070" y="672561"/>
                    <a:pt x="1418045" y="675491"/>
                  </a:cubicBezTo>
                  <a:lnTo>
                    <a:pt x="1461667" y="683630"/>
                  </a:lnTo>
                  <a:lnTo>
                    <a:pt x="1424230" y="704790"/>
                  </a:lnTo>
                  <a:close/>
                  <a:moveTo>
                    <a:pt x="1235744" y="668329"/>
                  </a:moveTo>
                  <a:lnTo>
                    <a:pt x="1233465" y="668329"/>
                  </a:lnTo>
                  <a:cubicBezTo>
                    <a:pt x="1218490" y="665074"/>
                    <a:pt x="1203515" y="662144"/>
                    <a:pt x="1188540" y="659214"/>
                  </a:cubicBezTo>
                  <a:lnTo>
                    <a:pt x="1143942" y="650750"/>
                  </a:lnTo>
                  <a:lnTo>
                    <a:pt x="1179100" y="630893"/>
                  </a:lnTo>
                  <a:lnTo>
                    <a:pt x="1193098" y="633497"/>
                  </a:lnTo>
                  <a:cubicBezTo>
                    <a:pt x="1208073" y="636427"/>
                    <a:pt x="1223048" y="639031"/>
                    <a:pt x="1238022" y="641961"/>
                  </a:cubicBezTo>
                  <a:lnTo>
                    <a:pt x="1271553" y="648146"/>
                  </a:lnTo>
                  <a:lnTo>
                    <a:pt x="1235744" y="668329"/>
                  </a:lnTo>
                  <a:close/>
                  <a:moveTo>
                    <a:pt x="1066138" y="635776"/>
                  </a:moveTo>
                  <a:lnTo>
                    <a:pt x="1054093" y="633497"/>
                  </a:lnTo>
                  <a:cubicBezTo>
                    <a:pt x="1039118" y="630567"/>
                    <a:pt x="1024144" y="627637"/>
                    <a:pt x="1009169" y="625033"/>
                  </a:cubicBezTo>
                  <a:cubicBezTo>
                    <a:pt x="997449" y="622754"/>
                    <a:pt x="985730" y="619173"/>
                    <a:pt x="974336" y="615918"/>
                  </a:cubicBezTo>
                  <a:lnTo>
                    <a:pt x="973685" y="615918"/>
                  </a:lnTo>
                  <a:cubicBezTo>
                    <a:pt x="973685" y="615918"/>
                    <a:pt x="1011122" y="599315"/>
                    <a:pt x="1011122" y="599315"/>
                  </a:cubicBezTo>
                  <a:lnTo>
                    <a:pt x="1013726" y="599966"/>
                  </a:lnTo>
                  <a:cubicBezTo>
                    <a:pt x="1028701" y="602896"/>
                    <a:pt x="1043676" y="605501"/>
                    <a:pt x="1058651" y="608430"/>
                  </a:cubicBezTo>
                  <a:lnTo>
                    <a:pt x="1100971" y="616569"/>
                  </a:lnTo>
                  <a:lnTo>
                    <a:pt x="1066138" y="636101"/>
                  </a:lnTo>
                  <a:close/>
                  <a:moveTo>
                    <a:pt x="910205" y="594758"/>
                  </a:moveTo>
                  <a:lnTo>
                    <a:pt x="900113" y="591503"/>
                  </a:lnTo>
                  <a:cubicBezTo>
                    <a:pt x="877651" y="583039"/>
                    <a:pt x="857794" y="574249"/>
                    <a:pt x="840540" y="564808"/>
                  </a:cubicBezTo>
                  <a:lnTo>
                    <a:pt x="838587" y="563506"/>
                  </a:lnTo>
                  <a:lnTo>
                    <a:pt x="887743" y="552112"/>
                  </a:lnTo>
                  <a:lnTo>
                    <a:pt x="907601" y="562855"/>
                  </a:lnTo>
                  <a:lnTo>
                    <a:pt x="948619" y="578155"/>
                  </a:lnTo>
                  <a:lnTo>
                    <a:pt x="910205" y="594758"/>
                  </a:lnTo>
                  <a:close/>
                  <a:moveTo>
                    <a:pt x="795616" y="533557"/>
                  </a:moveTo>
                  <a:lnTo>
                    <a:pt x="773805" y="504909"/>
                  </a:lnTo>
                  <a:lnTo>
                    <a:pt x="772503" y="481471"/>
                  </a:lnTo>
                  <a:lnTo>
                    <a:pt x="815474" y="479517"/>
                  </a:lnTo>
                  <a:lnTo>
                    <a:pt x="818403" y="500026"/>
                  </a:lnTo>
                  <a:lnTo>
                    <a:pt x="840866" y="522814"/>
                  </a:lnTo>
                  <a:lnTo>
                    <a:pt x="795616" y="533557"/>
                  </a:lnTo>
                  <a:close/>
                  <a:moveTo>
                    <a:pt x="788779" y="445336"/>
                  </a:moveTo>
                  <a:lnTo>
                    <a:pt x="793988" y="436872"/>
                  </a:lnTo>
                  <a:lnTo>
                    <a:pt x="837610" y="404318"/>
                  </a:lnTo>
                  <a:lnTo>
                    <a:pt x="874070" y="408225"/>
                  </a:lnTo>
                  <a:lnTo>
                    <a:pt x="833704" y="437523"/>
                  </a:lnTo>
                  <a:lnTo>
                    <a:pt x="829797" y="443383"/>
                  </a:lnTo>
                  <a:lnTo>
                    <a:pt x="788454" y="445010"/>
                  </a:lnTo>
                  <a:close/>
                  <a:moveTo>
                    <a:pt x="928110" y="380879"/>
                  </a:moveTo>
                  <a:lnTo>
                    <a:pt x="891324" y="376973"/>
                  </a:lnTo>
                  <a:lnTo>
                    <a:pt x="920622" y="362649"/>
                  </a:lnTo>
                  <a:lnTo>
                    <a:pt x="943410" y="351581"/>
                  </a:lnTo>
                  <a:lnTo>
                    <a:pt x="987683" y="356139"/>
                  </a:lnTo>
                  <a:lnTo>
                    <a:pt x="941782" y="373718"/>
                  </a:lnTo>
                  <a:lnTo>
                    <a:pt x="927784" y="380554"/>
                  </a:lnTo>
                  <a:close/>
                  <a:moveTo>
                    <a:pt x="1046606" y="334002"/>
                  </a:moveTo>
                  <a:lnTo>
                    <a:pt x="995496" y="328468"/>
                  </a:lnTo>
                  <a:lnTo>
                    <a:pt x="1053442" y="306657"/>
                  </a:lnTo>
                  <a:lnTo>
                    <a:pt x="1058325" y="304704"/>
                  </a:lnTo>
                  <a:lnTo>
                    <a:pt x="1108132" y="309912"/>
                  </a:lnTo>
                  <a:lnTo>
                    <a:pt x="1094460" y="316748"/>
                  </a:lnTo>
                  <a:lnTo>
                    <a:pt x="1046606" y="334002"/>
                  </a:lnTo>
                  <a:close/>
                  <a:moveTo>
                    <a:pt x="1149801" y="289403"/>
                  </a:moveTo>
                  <a:lnTo>
                    <a:pt x="1107807" y="284846"/>
                  </a:lnTo>
                  <a:lnTo>
                    <a:pt x="1132873" y="274754"/>
                  </a:lnTo>
                  <a:lnTo>
                    <a:pt x="1155336" y="262058"/>
                  </a:lnTo>
                  <a:lnTo>
                    <a:pt x="1196353" y="266616"/>
                  </a:lnTo>
                  <a:lnTo>
                    <a:pt x="1149801" y="289403"/>
                  </a:lnTo>
                  <a:close/>
                  <a:moveTo>
                    <a:pt x="1224024" y="247409"/>
                  </a:moveTo>
                  <a:lnTo>
                    <a:pt x="1187889" y="243502"/>
                  </a:lnTo>
                  <a:lnTo>
                    <a:pt x="1207747" y="232109"/>
                  </a:lnTo>
                  <a:lnTo>
                    <a:pt x="1223699" y="220389"/>
                  </a:lnTo>
                  <a:lnTo>
                    <a:pt x="1253323" y="223645"/>
                  </a:lnTo>
                  <a:lnTo>
                    <a:pt x="1223699" y="247409"/>
                  </a:lnTo>
                  <a:close/>
                  <a:moveTo>
                    <a:pt x="1270902" y="205740"/>
                  </a:moveTo>
                  <a:lnTo>
                    <a:pt x="1247137" y="203136"/>
                  </a:lnTo>
                  <a:lnTo>
                    <a:pt x="1248765" y="201834"/>
                  </a:lnTo>
                  <a:lnTo>
                    <a:pt x="1265042" y="183278"/>
                  </a:lnTo>
                  <a:lnTo>
                    <a:pt x="1284900" y="185231"/>
                  </a:lnTo>
                  <a:lnTo>
                    <a:pt x="1270576" y="205414"/>
                  </a:lnTo>
                  <a:close/>
                  <a:moveTo>
                    <a:pt x="1297596" y="168629"/>
                  </a:moveTo>
                  <a:lnTo>
                    <a:pt x="1280342" y="166675"/>
                  </a:lnTo>
                  <a:lnTo>
                    <a:pt x="1282621" y="164397"/>
                  </a:lnTo>
                  <a:lnTo>
                    <a:pt x="1292387" y="146818"/>
                  </a:lnTo>
                  <a:lnTo>
                    <a:pt x="1309966" y="147794"/>
                  </a:lnTo>
                  <a:lnTo>
                    <a:pt x="1307362" y="154956"/>
                  </a:lnTo>
                  <a:lnTo>
                    <a:pt x="1297921" y="168629"/>
                  </a:lnTo>
                  <a:close/>
                  <a:moveTo>
                    <a:pt x="1315500" y="131517"/>
                  </a:moveTo>
                  <a:lnTo>
                    <a:pt x="1301177" y="130866"/>
                  </a:lnTo>
                  <a:lnTo>
                    <a:pt x="1309641" y="115566"/>
                  </a:lnTo>
                  <a:lnTo>
                    <a:pt x="1321360" y="115566"/>
                  </a:lnTo>
                  <a:cubicBezTo>
                    <a:pt x="1321360" y="115566"/>
                    <a:pt x="1315826" y="131517"/>
                    <a:pt x="1315826" y="131517"/>
                  </a:cubicBezTo>
                  <a:close/>
                  <a:moveTo>
                    <a:pt x="1313222" y="100917"/>
                  </a:moveTo>
                  <a:lnTo>
                    <a:pt x="1317128" y="83663"/>
                  </a:lnTo>
                  <a:lnTo>
                    <a:pt x="1327545" y="83012"/>
                  </a:lnTo>
                  <a:lnTo>
                    <a:pt x="1324616" y="100917"/>
                  </a:lnTo>
                  <a:lnTo>
                    <a:pt x="1313222" y="100917"/>
                  </a:lnTo>
                  <a:close/>
                  <a:moveTo>
                    <a:pt x="1320383" y="68689"/>
                  </a:moveTo>
                  <a:lnTo>
                    <a:pt x="1323639" y="54039"/>
                  </a:lnTo>
                  <a:lnTo>
                    <a:pt x="1331126" y="54039"/>
                  </a:lnTo>
                  <a:cubicBezTo>
                    <a:pt x="1331126" y="54039"/>
                    <a:pt x="1331126" y="59248"/>
                    <a:pt x="1331126" y="59248"/>
                  </a:cubicBezTo>
                  <a:lnTo>
                    <a:pt x="1329824" y="68363"/>
                  </a:lnTo>
                  <a:lnTo>
                    <a:pt x="1320383" y="68363"/>
                  </a:lnTo>
                  <a:close/>
                  <a:moveTo>
                    <a:pt x="1326569" y="40692"/>
                  </a:moveTo>
                  <a:lnTo>
                    <a:pt x="1331777" y="0"/>
                  </a:lnTo>
                  <a:lnTo>
                    <a:pt x="1331777" y="40367"/>
                  </a:lnTo>
                  <a:cubicBezTo>
                    <a:pt x="1331777" y="40367"/>
                    <a:pt x="1326569" y="40367"/>
                    <a:pt x="1326569" y="40367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F56066F-0512-42C7-6C55-1158BC112FA4}"/>
                </a:ext>
              </a:extLst>
            </p:cNvPr>
            <p:cNvSpPr/>
            <p:nvPr/>
          </p:nvSpPr>
          <p:spPr>
            <a:xfrm>
              <a:off x="4190151" y="1997609"/>
              <a:ext cx="2381273" cy="2875476"/>
            </a:xfrm>
            <a:custGeom>
              <a:avLst/>
              <a:gdLst>
                <a:gd name="connsiteX0" fmla="*/ 1884037 w 2381273"/>
                <a:gd name="connsiteY0" fmla="*/ 2875477 h 2875476"/>
                <a:gd name="connsiteX1" fmla="*/ 1873295 w 2381273"/>
                <a:gd name="connsiteY1" fmla="*/ 2839668 h 2875476"/>
                <a:gd name="connsiteX2" fmla="*/ 1873295 w 2381273"/>
                <a:gd name="connsiteY2" fmla="*/ 2839017 h 2875476"/>
                <a:gd name="connsiteX3" fmla="*/ 1868411 w 2381273"/>
                <a:gd name="connsiteY3" fmla="*/ 2828925 h 2875476"/>
                <a:gd name="connsiteX4" fmla="*/ 1853111 w 2381273"/>
                <a:gd name="connsiteY4" fmla="*/ 2801905 h 2875476"/>
                <a:gd name="connsiteX5" fmla="*/ 1797770 w 2381273"/>
                <a:gd name="connsiteY5" fmla="*/ 2740053 h 2875476"/>
                <a:gd name="connsiteX6" fmla="*/ 1625234 w 2381273"/>
                <a:gd name="connsiteY6" fmla="*/ 2637183 h 2875476"/>
                <a:gd name="connsiteX7" fmla="*/ 1299696 w 2381273"/>
                <a:gd name="connsiteY7" fmla="*/ 2528453 h 2875476"/>
                <a:gd name="connsiteX8" fmla="*/ 934442 w 2381273"/>
                <a:gd name="connsiteY8" fmla="*/ 2435349 h 2875476"/>
                <a:gd name="connsiteX9" fmla="*/ 676941 w 2381273"/>
                <a:gd name="connsiteY9" fmla="*/ 2364708 h 2875476"/>
                <a:gd name="connsiteX10" fmla="*/ 439624 w 2381273"/>
                <a:gd name="connsiteY10" fmla="*/ 2281696 h 2875476"/>
                <a:gd name="connsiteX11" fmla="*/ 281412 w 2381273"/>
                <a:gd name="connsiteY11" fmla="*/ 2204869 h 2875476"/>
                <a:gd name="connsiteX12" fmla="*/ 156405 w 2381273"/>
                <a:gd name="connsiteY12" fmla="*/ 2117299 h 2875476"/>
                <a:gd name="connsiteX13" fmla="*/ 108226 w 2381273"/>
                <a:gd name="connsiteY13" fmla="*/ 2070421 h 2875476"/>
                <a:gd name="connsiteX14" fmla="*/ 50605 w 2381273"/>
                <a:gd name="connsiteY14" fmla="*/ 1991316 h 2875476"/>
                <a:gd name="connsiteX15" fmla="*/ 16749 w 2381273"/>
                <a:gd name="connsiteY15" fmla="*/ 1912536 h 2875476"/>
                <a:gd name="connsiteX16" fmla="*/ 2751 w 2381273"/>
                <a:gd name="connsiteY16" fmla="*/ 1846777 h 2875476"/>
                <a:gd name="connsiteX17" fmla="*/ 147 w 2381273"/>
                <a:gd name="connsiteY17" fmla="*/ 1807387 h 2875476"/>
                <a:gd name="connsiteX18" fmla="*/ 17075 w 2381273"/>
                <a:gd name="connsiteY18" fmla="*/ 1714283 h 2875476"/>
                <a:gd name="connsiteX19" fmla="*/ 110504 w 2381273"/>
                <a:gd name="connsiteY19" fmla="*/ 1571046 h 2875476"/>
                <a:gd name="connsiteX20" fmla="*/ 181797 w 2381273"/>
                <a:gd name="connsiteY20" fmla="*/ 1510171 h 2875476"/>
                <a:gd name="connsiteX21" fmla="*/ 229000 w 2381273"/>
                <a:gd name="connsiteY21" fmla="*/ 1477942 h 2875476"/>
                <a:gd name="connsiteX22" fmla="*/ 415859 w 2381273"/>
                <a:gd name="connsiteY22" fmla="*/ 1383536 h 2875476"/>
                <a:gd name="connsiteX23" fmla="*/ 641132 w 2381273"/>
                <a:gd name="connsiteY23" fmla="*/ 1306709 h 2875476"/>
                <a:gd name="connsiteX24" fmla="*/ 1111860 w 2381273"/>
                <a:gd name="connsiteY24" fmla="*/ 1207095 h 2875476"/>
                <a:gd name="connsiteX25" fmla="*/ 1742428 w 2381273"/>
                <a:gd name="connsiteY25" fmla="*/ 1140034 h 2875476"/>
                <a:gd name="connsiteX26" fmla="*/ 1905523 w 2381273"/>
                <a:gd name="connsiteY26" fmla="*/ 1130593 h 2875476"/>
                <a:gd name="connsiteX27" fmla="*/ 2019136 w 2381273"/>
                <a:gd name="connsiteY27" fmla="*/ 1125710 h 2875476"/>
                <a:gd name="connsiteX28" fmla="*/ 2084243 w 2381273"/>
                <a:gd name="connsiteY28" fmla="*/ 1121478 h 2875476"/>
                <a:gd name="connsiteX29" fmla="*/ 2181905 w 2381273"/>
                <a:gd name="connsiteY29" fmla="*/ 1107480 h 2875476"/>
                <a:gd name="connsiteX30" fmla="*/ 2253849 w 2381273"/>
                <a:gd name="connsiteY30" fmla="*/ 1089250 h 2875476"/>
                <a:gd name="connsiteX31" fmla="*/ 2324816 w 2381273"/>
                <a:gd name="connsiteY31" fmla="*/ 1058649 h 2875476"/>
                <a:gd name="connsiteX32" fmla="*/ 2348255 w 2381273"/>
                <a:gd name="connsiteY32" fmla="*/ 1042047 h 2875476"/>
                <a:gd name="connsiteX33" fmla="*/ 2364857 w 2381273"/>
                <a:gd name="connsiteY33" fmla="*/ 1023817 h 2875476"/>
                <a:gd name="connsiteX34" fmla="*/ 2372670 w 2381273"/>
                <a:gd name="connsiteY34" fmla="*/ 1008517 h 2875476"/>
                <a:gd name="connsiteX35" fmla="*/ 2374949 w 2381273"/>
                <a:gd name="connsiteY35" fmla="*/ 995821 h 2875476"/>
                <a:gd name="connsiteX36" fmla="*/ 2370392 w 2381273"/>
                <a:gd name="connsiteY36" fmla="*/ 974335 h 2875476"/>
                <a:gd name="connsiteX37" fmla="*/ 2361276 w 2381273"/>
                <a:gd name="connsiteY37" fmla="*/ 959686 h 2875476"/>
                <a:gd name="connsiteX38" fmla="*/ 2328723 w 2381273"/>
                <a:gd name="connsiteY38" fmla="*/ 930713 h 2875476"/>
                <a:gd name="connsiteX39" fmla="*/ 2274358 w 2381273"/>
                <a:gd name="connsiteY39" fmla="*/ 902066 h 2875476"/>
                <a:gd name="connsiteX40" fmla="*/ 2199810 w 2381273"/>
                <a:gd name="connsiteY40" fmla="*/ 876023 h 2875476"/>
                <a:gd name="connsiteX41" fmla="*/ 2065362 w 2381273"/>
                <a:gd name="connsiteY41" fmla="*/ 846399 h 2875476"/>
                <a:gd name="connsiteX42" fmla="*/ 2025646 w 2381273"/>
                <a:gd name="connsiteY42" fmla="*/ 840213 h 2875476"/>
                <a:gd name="connsiteX43" fmla="*/ 1970631 w 2381273"/>
                <a:gd name="connsiteY43" fmla="*/ 831098 h 2875476"/>
                <a:gd name="connsiteX44" fmla="*/ 1613189 w 2381273"/>
                <a:gd name="connsiteY44" fmla="*/ 759480 h 2875476"/>
                <a:gd name="connsiteX45" fmla="*/ 1466697 w 2381273"/>
                <a:gd name="connsiteY45" fmla="*/ 722369 h 2875476"/>
                <a:gd name="connsiteX46" fmla="*/ 1345922 w 2381273"/>
                <a:gd name="connsiteY46" fmla="*/ 685583 h 2875476"/>
                <a:gd name="connsiteX47" fmla="*/ 1233286 w 2381273"/>
                <a:gd name="connsiteY47" fmla="*/ 642286 h 2875476"/>
                <a:gd name="connsiteX48" fmla="*/ 1189339 w 2381273"/>
                <a:gd name="connsiteY48" fmla="*/ 621126 h 2875476"/>
                <a:gd name="connsiteX49" fmla="*/ 1121301 w 2381273"/>
                <a:gd name="connsiteY49" fmla="*/ 576853 h 2875476"/>
                <a:gd name="connsiteX50" fmla="*/ 1100141 w 2381273"/>
                <a:gd name="connsiteY50" fmla="*/ 555693 h 2875476"/>
                <a:gd name="connsiteX51" fmla="*/ 1085166 w 2381273"/>
                <a:gd name="connsiteY51" fmla="*/ 533231 h 2875476"/>
                <a:gd name="connsiteX52" fmla="*/ 1078656 w 2381273"/>
                <a:gd name="connsiteY52" fmla="*/ 514350 h 2875476"/>
                <a:gd name="connsiteX53" fmla="*/ 1113163 w 2381273"/>
                <a:gd name="connsiteY53" fmla="*/ 436221 h 2875476"/>
                <a:gd name="connsiteX54" fmla="*/ 1130091 w 2381273"/>
                <a:gd name="connsiteY54" fmla="*/ 422223 h 2875476"/>
                <a:gd name="connsiteX55" fmla="*/ 1171759 w 2381273"/>
                <a:gd name="connsiteY55" fmla="*/ 395529 h 2875476"/>
                <a:gd name="connsiteX56" fmla="*/ 1222218 w 2381273"/>
                <a:gd name="connsiteY56" fmla="*/ 370788 h 2875476"/>
                <a:gd name="connsiteX57" fmla="*/ 1223194 w 2381273"/>
                <a:gd name="connsiteY57" fmla="*/ 370462 h 2875476"/>
                <a:gd name="connsiteX58" fmla="*/ 1224171 w 2381273"/>
                <a:gd name="connsiteY58" fmla="*/ 369811 h 2875476"/>
                <a:gd name="connsiteX59" fmla="*/ 1229705 w 2381273"/>
                <a:gd name="connsiteY59" fmla="*/ 367207 h 2875476"/>
                <a:gd name="connsiteX60" fmla="*/ 1247935 w 2381273"/>
                <a:gd name="connsiteY60" fmla="*/ 358417 h 2875476"/>
                <a:gd name="connsiteX61" fmla="*/ 1294162 w 2381273"/>
                <a:gd name="connsiteY61" fmla="*/ 338234 h 2875476"/>
                <a:gd name="connsiteX62" fmla="*/ 1385964 w 2381273"/>
                <a:gd name="connsiteY62" fmla="*/ 303727 h 2875476"/>
                <a:gd name="connsiteX63" fmla="*/ 1516830 w 2381273"/>
                <a:gd name="connsiteY63" fmla="*/ 255873 h 2875476"/>
                <a:gd name="connsiteX64" fmla="*/ 1572172 w 2381273"/>
                <a:gd name="connsiteY64" fmla="*/ 231783 h 2875476"/>
                <a:gd name="connsiteX65" fmla="*/ 1674391 w 2381273"/>
                <a:gd name="connsiteY65" fmla="*/ 165048 h 2875476"/>
                <a:gd name="connsiteX66" fmla="*/ 1734290 w 2381273"/>
                <a:gd name="connsiteY66" fmla="*/ 70642 h 2875476"/>
                <a:gd name="connsiteX67" fmla="*/ 1745358 w 2381273"/>
                <a:gd name="connsiteY67" fmla="*/ 0 h 2875476"/>
                <a:gd name="connsiteX68" fmla="*/ 1749264 w 2381273"/>
                <a:gd name="connsiteY68" fmla="*/ 0 h 2875476"/>
                <a:gd name="connsiteX69" fmla="*/ 1745358 w 2381273"/>
                <a:gd name="connsiteY69" fmla="*/ 40367 h 2875476"/>
                <a:gd name="connsiteX70" fmla="*/ 1724198 w 2381273"/>
                <a:gd name="connsiteY70" fmla="*/ 105474 h 2875476"/>
                <a:gd name="connsiteX71" fmla="*/ 1709874 w 2381273"/>
                <a:gd name="connsiteY71" fmla="*/ 129564 h 2875476"/>
                <a:gd name="connsiteX72" fmla="*/ 1604725 w 2381273"/>
                <a:gd name="connsiteY72" fmla="*/ 219413 h 2875476"/>
                <a:gd name="connsiteX73" fmla="*/ 1574450 w 2381273"/>
                <a:gd name="connsiteY73" fmla="*/ 235038 h 2875476"/>
                <a:gd name="connsiteX74" fmla="*/ 1318903 w 2381273"/>
                <a:gd name="connsiteY74" fmla="*/ 332700 h 2875476"/>
                <a:gd name="connsiteX75" fmla="*/ 1266817 w 2381273"/>
                <a:gd name="connsiteY75" fmla="*/ 354185 h 2875476"/>
                <a:gd name="connsiteX76" fmla="*/ 1213754 w 2381273"/>
                <a:gd name="connsiteY76" fmla="*/ 378926 h 2875476"/>
                <a:gd name="connsiteX77" fmla="*/ 1145065 w 2381273"/>
                <a:gd name="connsiteY77" fmla="*/ 416363 h 2875476"/>
                <a:gd name="connsiteX78" fmla="*/ 1100792 w 2381273"/>
                <a:gd name="connsiteY78" fmla="*/ 454777 h 2875476"/>
                <a:gd name="connsiteX79" fmla="*/ 1085492 w 2381273"/>
                <a:gd name="connsiteY79" fmla="*/ 481471 h 2875476"/>
                <a:gd name="connsiteX80" fmla="*/ 1082236 w 2381273"/>
                <a:gd name="connsiteY80" fmla="*/ 497096 h 2875476"/>
                <a:gd name="connsiteX81" fmla="*/ 1085817 w 2381273"/>
                <a:gd name="connsiteY81" fmla="*/ 522814 h 2875476"/>
                <a:gd name="connsiteX82" fmla="*/ 1126510 w 2381273"/>
                <a:gd name="connsiteY82" fmla="*/ 574249 h 2875476"/>
                <a:gd name="connsiteX83" fmla="*/ 1150274 w 2381273"/>
                <a:gd name="connsiteY83" fmla="*/ 591828 h 2875476"/>
                <a:gd name="connsiteX84" fmla="*/ 1185432 w 2381273"/>
                <a:gd name="connsiteY84" fmla="*/ 612662 h 2875476"/>
                <a:gd name="connsiteX85" fmla="*/ 1250540 w 2381273"/>
                <a:gd name="connsiteY85" fmla="*/ 643589 h 2875476"/>
                <a:gd name="connsiteX86" fmla="*/ 1527247 w 2381273"/>
                <a:gd name="connsiteY86" fmla="*/ 732460 h 2875476"/>
                <a:gd name="connsiteX87" fmla="*/ 1842043 w 2381273"/>
                <a:gd name="connsiteY87" fmla="*/ 801149 h 2875476"/>
                <a:gd name="connsiteX88" fmla="*/ 2021089 w 2381273"/>
                <a:gd name="connsiteY88" fmla="*/ 832726 h 2875476"/>
                <a:gd name="connsiteX89" fmla="*/ 2021089 w 2381273"/>
                <a:gd name="connsiteY89" fmla="*/ 832726 h 2875476"/>
                <a:gd name="connsiteX90" fmla="*/ 2138934 w 2381273"/>
                <a:gd name="connsiteY90" fmla="*/ 853561 h 2875476"/>
                <a:gd name="connsiteX91" fmla="*/ 2229759 w 2381273"/>
                <a:gd name="connsiteY91" fmla="*/ 877976 h 2875476"/>
                <a:gd name="connsiteX92" fmla="*/ 2299750 w 2381273"/>
                <a:gd name="connsiteY92" fmla="*/ 905972 h 2875476"/>
                <a:gd name="connsiteX93" fmla="*/ 2346953 w 2381273"/>
                <a:gd name="connsiteY93" fmla="*/ 935596 h 2875476"/>
                <a:gd name="connsiteX94" fmla="*/ 2367462 w 2381273"/>
                <a:gd name="connsiteY94" fmla="*/ 956431 h 2875476"/>
                <a:gd name="connsiteX95" fmla="*/ 2377553 w 2381273"/>
                <a:gd name="connsiteY95" fmla="*/ 974335 h 2875476"/>
                <a:gd name="connsiteX96" fmla="*/ 2381134 w 2381273"/>
                <a:gd name="connsiteY96" fmla="*/ 989635 h 2875476"/>
                <a:gd name="connsiteX97" fmla="*/ 2335885 w 2381273"/>
                <a:gd name="connsiteY97" fmla="*/ 1058975 h 2875476"/>
                <a:gd name="connsiteX98" fmla="*/ 2251245 w 2381273"/>
                <a:gd name="connsiteY98" fmla="*/ 1096737 h 2875476"/>
                <a:gd name="connsiteX99" fmla="*/ 2089126 w 2381273"/>
                <a:gd name="connsiteY99" fmla="*/ 1127663 h 2875476"/>
                <a:gd name="connsiteX100" fmla="*/ 1951098 w 2381273"/>
                <a:gd name="connsiteY100" fmla="*/ 1135476 h 2875476"/>
                <a:gd name="connsiteX101" fmla="*/ 1692621 w 2381273"/>
                <a:gd name="connsiteY101" fmla="*/ 1151102 h 2875476"/>
                <a:gd name="connsiteX102" fmla="*/ 1226450 w 2381273"/>
                <a:gd name="connsiteY102" fmla="*/ 1199282 h 2875476"/>
                <a:gd name="connsiteX103" fmla="*/ 553237 w 2381273"/>
                <a:gd name="connsiteY103" fmla="*/ 1344797 h 2875476"/>
                <a:gd name="connsiteX104" fmla="*/ 395351 w 2381273"/>
                <a:gd name="connsiteY104" fmla="*/ 1404371 h 2875476"/>
                <a:gd name="connsiteX105" fmla="*/ 282063 w 2381273"/>
                <a:gd name="connsiteY105" fmla="*/ 1460038 h 2875476"/>
                <a:gd name="connsiteX106" fmla="*/ 201330 w 2381273"/>
                <a:gd name="connsiteY106" fmla="*/ 1510496 h 2875476"/>
                <a:gd name="connsiteX107" fmla="*/ 144360 w 2381273"/>
                <a:gd name="connsiteY107" fmla="*/ 1555095 h 2875476"/>
                <a:gd name="connsiteX108" fmla="*/ 71765 w 2381273"/>
                <a:gd name="connsiteY108" fmla="*/ 1634852 h 2875476"/>
                <a:gd name="connsiteX109" fmla="*/ 17075 w 2381273"/>
                <a:gd name="connsiteY109" fmla="*/ 1761812 h 2875476"/>
                <a:gd name="connsiteX110" fmla="*/ 12517 w 2381273"/>
                <a:gd name="connsiteY110" fmla="*/ 1810968 h 2875476"/>
                <a:gd name="connsiteX111" fmla="*/ 23586 w 2381273"/>
                <a:gd name="connsiteY111" fmla="*/ 1888771 h 2875476"/>
                <a:gd name="connsiteX112" fmla="*/ 109528 w 2381273"/>
                <a:gd name="connsiteY112" fmla="*/ 2050238 h 2875476"/>
                <a:gd name="connsiteX113" fmla="*/ 173008 w 2381273"/>
                <a:gd name="connsiteY113" fmla="*/ 2112090 h 2875476"/>
                <a:gd name="connsiteX114" fmla="*/ 267414 w 2381273"/>
                <a:gd name="connsiteY114" fmla="*/ 2178826 h 2875476"/>
                <a:gd name="connsiteX115" fmla="*/ 449715 w 2381273"/>
                <a:gd name="connsiteY115" fmla="*/ 2268349 h 2875476"/>
                <a:gd name="connsiteX116" fmla="*/ 653828 w 2381273"/>
                <a:gd name="connsiteY116" fmla="*/ 2339641 h 2875476"/>
                <a:gd name="connsiteX117" fmla="*/ 1115767 w 2381273"/>
                <a:gd name="connsiteY117" fmla="*/ 2461067 h 2875476"/>
                <a:gd name="connsiteX118" fmla="*/ 1394428 w 2381273"/>
                <a:gd name="connsiteY118" fmla="*/ 2534313 h 2875476"/>
                <a:gd name="connsiteX119" fmla="*/ 1695551 w 2381273"/>
                <a:gd name="connsiteY119" fmla="*/ 2647600 h 2875476"/>
                <a:gd name="connsiteX120" fmla="*/ 1741452 w 2381273"/>
                <a:gd name="connsiteY120" fmla="*/ 2673318 h 2875476"/>
                <a:gd name="connsiteX121" fmla="*/ 1771401 w 2381273"/>
                <a:gd name="connsiteY121" fmla="*/ 2692850 h 2875476"/>
                <a:gd name="connsiteX122" fmla="*/ 1873295 w 2381273"/>
                <a:gd name="connsiteY122" fmla="*/ 2795395 h 2875476"/>
                <a:gd name="connsiteX123" fmla="*/ 1889571 w 2381273"/>
                <a:gd name="connsiteY123" fmla="*/ 2826321 h 2875476"/>
                <a:gd name="connsiteX124" fmla="*/ 1902919 w 2381273"/>
                <a:gd name="connsiteY124" fmla="*/ 2867989 h 2875476"/>
                <a:gd name="connsiteX125" fmla="*/ 1884037 w 2381273"/>
                <a:gd name="connsiteY125" fmla="*/ 2875151 h 2875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2381273" h="2875476">
                  <a:moveTo>
                    <a:pt x="1884037" y="2875477"/>
                  </a:moveTo>
                  <a:lnTo>
                    <a:pt x="1873295" y="2839668"/>
                  </a:lnTo>
                  <a:lnTo>
                    <a:pt x="1873295" y="2839017"/>
                  </a:lnTo>
                  <a:cubicBezTo>
                    <a:pt x="1871341" y="2835436"/>
                    <a:pt x="1870039" y="2832180"/>
                    <a:pt x="1868411" y="2828925"/>
                  </a:cubicBezTo>
                  <a:cubicBezTo>
                    <a:pt x="1863854" y="2819810"/>
                    <a:pt x="1858645" y="2810369"/>
                    <a:pt x="1853111" y="2801905"/>
                  </a:cubicBezTo>
                  <a:cubicBezTo>
                    <a:pt x="1837485" y="2779118"/>
                    <a:pt x="1818279" y="2757632"/>
                    <a:pt x="1797770" y="2740053"/>
                  </a:cubicBezTo>
                  <a:cubicBezTo>
                    <a:pt x="1745032" y="2695129"/>
                    <a:pt x="1685785" y="2663877"/>
                    <a:pt x="1625234" y="2637183"/>
                  </a:cubicBezTo>
                  <a:cubicBezTo>
                    <a:pt x="1521062" y="2591282"/>
                    <a:pt x="1411030" y="2559380"/>
                    <a:pt x="1299696" y="2528453"/>
                  </a:cubicBezTo>
                  <a:cubicBezTo>
                    <a:pt x="1178921" y="2495249"/>
                    <a:pt x="1056193" y="2466276"/>
                    <a:pt x="934442" y="2435349"/>
                  </a:cubicBezTo>
                  <a:cubicBezTo>
                    <a:pt x="847849" y="2413213"/>
                    <a:pt x="761907" y="2390425"/>
                    <a:pt x="676941" y="2364708"/>
                  </a:cubicBezTo>
                  <a:cubicBezTo>
                    <a:pt x="596533" y="2340618"/>
                    <a:pt x="516776" y="2313598"/>
                    <a:pt x="439624" y="2281696"/>
                  </a:cubicBezTo>
                  <a:cubicBezTo>
                    <a:pt x="385584" y="2259234"/>
                    <a:pt x="332196" y="2234493"/>
                    <a:pt x="281412" y="2204869"/>
                  </a:cubicBezTo>
                  <a:cubicBezTo>
                    <a:pt x="238116" y="2179802"/>
                    <a:pt x="195470" y="2151806"/>
                    <a:pt x="156405" y="2117299"/>
                  </a:cubicBezTo>
                  <a:cubicBezTo>
                    <a:pt x="139803" y="2102650"/>
                    <a:pt x="123852" y="2087349"/>
                    <a:pt x="108226" y="2070421"/>
                  </a:cubicBezTo>
                  <a:cubicBezTo>
                    <a:pt x="86089" y="2045681"/>
                    <a:pt x="66557" y="2019638"/>
                    <a:pt x="50605" y="1991316"/>
                  </a:cubicBezTo>
                  <a:cubicBezTo>
                    <a:pt x="36282" y="1966249"/>
                    <a:pt x="25213" y="1940206"/>
                    <a:pt x="16749" y="1912536"/>
                  </a:cubicBezTo>
                  <a:cubicBezTo>
                    <a:pt x="10239" y="1891701"/>
                    <a:pt x="5681" y="1869565"/>
                    <a:pt x="2751" y="1846777"/>
                  </a:cubicBezTo>
                  <a:cubicBezTo>
                    <a:pt x="1124" y="1834406"/>
                    <a:pt x="-504" y="1821059"/>
                    <a:pt x="147" y="1807387"/>
                  </a:cubicBezTo>
                  <a:cubicBezTo>
                    <a:pt x="1124" y="1773531"/>
                    <a:pt x="7309" y="1743256"/>
                    <a:pt x="17075" y="1714283"/>
                  </a:cubicBezTo>
                  <a:cubicBezTo>
                    <a:pt x="35305" y="1659918"/>
                    <a:pt x="69487" y="1611739"/>
                    <a:pt x="110504" y="1571046"/>
                  </a:cubicBezTo>
                  <a:cubicBezTo>
                    <a:pt x="132967" y="1548584"/>
                    <a:pt x="157056" y="1528401"/>
                    <a:pt x="181797" y="1510171"/>
                  </a:cubicBezTo>
                  <a:cubicBezTo>
                    <a:pt x="197098" y="1498777"/>
                    <a:pt x="213049" y="1488034"/>
                    <a:pt x="229000" y="1477942"/>
                  </a:cubicBezTo>
                  <a:cubicBezTo>
                    <a:pt x="288574" y="1440505"/>
                    <a:pt x="351403" y="1410230"/>
                    <a:pt x="415859" y="1383536"/>
                  </a:cubicBezTo>
                  <a:cubicBezTo>
                    <a:pt x="489106" y="1353261"/>
                    <a:pt x="564305" y="1328520"/>
                    <a:pt x="641132" y="1306709"/>
                  </a:cubicBezTo>
                  <a:cubicBezTo>
                    <a:pt x="793484" y="1263413"/>
                    <a:pt x="951044" y="1232161"/>
                    <a:pt x="1111860" y="1207095"/>
                  </a:cubicBezTo>
                  <a:cubicBezTo>
                    <a:pt x="1317601" y="1175192"/>
                    <a:pt x="1528224" y="1153707"/>
                    <a:pt x="1742428" y="1140034"/>
                  </a:cubicBezTo>
                  <a:cubicBezTo>
                    <a:pt x="1796467" y="1136453"/>
                    <a:pt x="1850832" y="1133198"/>
                    <a:pt x="1905523" y="1130593"/>
                  </a:cubicBezTo>
                  <a:cubicBezTo>
                    <a:pt x="1943285" y="1128640"/>
                    <a:pt x="1981048" y="1127013"/>
                    <a:pt x="2019136" y="1125710"/>
                  </a:cubicBezTo>
                  <a:cubicBezTo>
                    <a:pt x="2041598" y="1124734"/>
                    <a:pt x="2062432" y="1123757"/>
                    <a:pt x="2084243" y="1121478"/>
                  </a:cubicBezTo>
                  <a:cubicBezTo>
                    <a:pt x="2117448" y="1118223"/>
                    <a:pt x="2150328" y="1113340"/>
                    <a:pt x="2181905" y="1107480"/>
                  </a:cubicBezTo>
                  <a:cubicBezTo>
                    <a:pt x="2205995" y="1102923"/>
                    <a:pt x="2230736" y="1097063"/>
                    <a:pt x="2253849" y="1089250"/>
                  </a:cubicBezTo>
                  <a:cubicBezTo>
                    <a:pt x="2278590" y="1081112"/>
                    <a:pt x="2302354" y="1071997"/>
                    <a:pt x="2324816" y="1058649"/>
                  </a:cubicBezTo>
                  <a:cubicBezTo>
                    <a:pt x="2332955" y="1053766"/>
                    <a:pt x="2341093" y="1048558"/>
                    <a:pt x="2348255" y="1042047"/>
                  </a:cubicBezTo>
                  <a:cubicBezTo>
                    <a:pt x="2354115" y="1036838"/>
                    <a:pt x="2360626" y="1030653"/>
                    <a:pt x="2364857" y="1023817"/>
                  </a:cubicBezTo>
                  <a:cubicBezTo>
                    <a:pt x="2367787" y="1018934"/>
                    <a:pt x="2370717" y="1014051"/>
                    <a:pt x="2372670" y="1008517"/>
                  </a:cubicBezTo>
                  <a:cubicBezTo>
                    <a:pt x="2373972" y="1004610"/>
                    <a:pt x="2374298" y="1000378"/>
                    <a:pt x="2374949" y="995821"/>
                  </a:cubicBezTo>
                  <a:cubicBezTo>
                    <a:pt x="2375600" y="988008"/>
                    <a:pt x="2372996" y="980520"/>
                    <a:pt x="2370392" y="974335"/>
                  </a:cubicBezTo>
                  <a:cubicBezTo>
                    <a:pt x="2368113" y="969126"/>
                    <a:pt x="2364857" y="964243"/>
                    <a:pt x="2361276" y="959686"/>
                  </a:cubicBezTo>
                  <a:cubicBezTo>
                    <a:pt x="2351836" y="947641"/>
                    <a:pt x="2340442" y="938852"/>
                    <a:pt x="2328723" y="930713"/>
                  </a:cubicBezTo>
                  <a:cubicBezTo>
                    <a:pt x="2311469" y="918994"/>
                    <a:pt x="2293239" y="910204"/>
                    <a:pt x="2274358" y="902066"/>
                  </a:cubicBezTo>
                  <a:cubicBezTo>
                    <a:pt x="2250593" y="891648"/>
                    <a:pt x="2225201" y="883184"/>
                    <a:pt x="2199810" y="876023"/>
                  </a:cubicBezTo>
                  <a:cubicBezTo>
                    <a:pt x="2155862" y="863652"/>
                    <a:pt x="2111589" y="854537"/>
                    <a:pt x="2065362" y="846399"/>
                  </a:cubicBezTo>
                  <a:cubicBezTo>
                    <a:pt x="2052015" y="844120"/>
                    <a:pt x="2038994" y="842167"/>
                    <a:pt x="2025646" y="840213"/>
                  </a:cubicBezTo>
                  <a:cubicBezTo>
                    <a:pt x="2007091" y="837609"/>
                    <a:pt x="1988861" y="834028"/>
                    <a:pt x="1970631" y="831098"/>
                  </a:cubicBezTo>
                  <a:cubicBezTo>
                    <a:pt x="1850507" y="809938"/>
                    <a:pt x="1731034" y="786500"/>
                    <a:pt x="1613189" y="759480"/>
                  </a:cubicBezTo>
                  <a:cubicBezTo>
                    <a:pt x="1564033" y="748086"/>
                    <a:pt x="1514877" y="735716"/>
                    <a:pt x="1466697" y="722369"/>
                  </a:cubicBezTo>
                  <a:cubicBezTo>
                    <a:pt x="1426005" y="710975"/>
                    <a:pt x="1385638" y="698930"/>
                    <a:pt x="1345922" y="685583"/>
                  </a:cubicBezTo>
                  <a:cubicBezTo>
                    <a:pt x="1307509" y="672561"/>
                    <a:pt x="1270072" y="658563"/>
                    <a:pt x="1233286" y="642286"/>
                  </a:cubicBezTo>
                  <a:cubicBezTo>
                    <a:pt x="1218311" y="635776"/>
                    <a:pt x="1203662" y="628939"/>
                    <a:pt x="1189339" y="621126"/>
                  </a:cubicBezTo>
                  <a:cubicBezTo>
                    <a:pt x="1165900" y="608430"/>
                    <a:pt x="1142461" y="594758"/>
                    <a:pt x="1121301" y="576853"/>
                  </a:cubicBezTo>
                  <a:cubicBezTo>
                    <a:pt x="1113814" y="570668"/>
                    <a:pt x="1106326" y="563832"/>
                    <a:pt x="1100141" y="555693"/>
                  </a:cubicBezTo>
                  <a:cubicBezTo>
                    <a:pt x="1094281" y="548531"/>
                    <a:pt x="1089073" y="541370"/>
                    <a:pt x="1085166" y="533231"/>
                  </a:cubicBezTo>
                  <a:cubicBezTo>
                    <a:pt x="1082236" y="527372"/>
                    <a:pt x="1079958" y="521186"/>
                    <a:pt x="1078656" y="514350"/>
                  </a:cubicBezTo>
                  <a:cubicBezTo>
                    <a:pt x="1072796" y="481471"/>
                    <a:pt x="1092003" y="455428"/>
                    <a:pt x="1113163" y="436221"/>
                  </a:cubicBezTo>
                  <a:cubicBezTo>
                    <a:pt x="1118697" y="431338"/>
                    <a:pt x="1124231" y="426455"/>
                    <a:pt x="1130091" y="422223"/>
                  </a:cubicBezTo>
                  <a:cubicBezTo>
                    <a:pt x="1143438" y="412457"/>
                    <a:pt x="1157110" y="403667"/>
                    <a:pt x="1171759" y="395529"/>
                  </a:cubicBezTo>
                  <a:cubicBezTo>
                    <a:pt x="1188362" y="386414"/>
                    <a:pt x="1205290" y="378601"/>
                    <a:pt x="1222218" y="370788"/>
                  </a:cubicBezTo>
                  <a:cubicBezTo>
                    <a:pt x="1221892" y="370788"/>
                    <a:pt x="1222869" y="370788"/>
                    <a:pt x="1223194" y="370462"/>
                  </a:cubicBezTo>
                  <a:cubicBezTo>
                    <a:pt x="1223520" y="370462"/>
                    <a:pt x="1223846" y="370137"/>
                    <a:pt x="1224171" y="369811"/>
                  </a:cubicBezTo>
                  <a:cubicBezTo>
                    <a:pt x="1225799" y="368835"/>
                    <a:pt x="1227752" y="368183"/>
                    <a:pt x="1229705" y="367207"/>
                  </a:cubicBezTo>
                  <a:cubicBezTo>
                    <a:pt x="1235890" y="364277"/>
                    <a:pt x="1241750" y="361347"/>
                    <a:pt x="1247935" y="358417"/>
                  </a:cubicBezTo>
                  <a:cubicBezTo>
                    <a:pt x="1263236" y="351581"/>
                    <a:pt x="1278536" y="344745"/>
                    <a:pt x="1294162" y="338234"/>
                  </a:cubicBezTo>
                  <a:cubicBezTo>
                    <a:pt x="1324437" y="326189"/>
                    <a:pt x="1355038" y="314795"/>
                    <a:pt x="1385964" y="303727"/>
                  </a:cubicBezTo>
                  <a:cubicBezTo>
                    <a:pt x="1429586" y="288101"/>
                    <a:pt x="1473859" y="273126"/>
                    <a:pt x="1516830" y="255873"/>
                  </a:cubicBezTo>
                  <a:cubicBezTo>
                    <a:pt x="1535711" y="248385"/>
                    <a:pt x="1554267" y="240573"/>
                    <a:pt x="1572172" y="231783"/>
                  </a:cubicBezTo>
                  <a:cubicBezTo>
                    <a:pt x="1608306" y="214530"/>
                    <a:pt x="1643790" y="194021"/>
                    <a:pt x="1674391" y="165048"/>
                  </a:cubicBezTo>
                  <a:cubicBezTo>
                    <a:pt x="1702061" y="139005"/>
                    <a:pt x="1723221" y="107102"/>
                    <a:pt x="1734290" y="70642"/>
                  </a:cubicBezTo>
                  <a:cubicBezTo>
                    <a:pt x="1741126" y="48505"/>
                    <a:pt x="1744381" y="25717"/>
                    <a:pt x="1745358" y="0"/>
                  </a:cubicBezTo>
                  <a:lnTo>
                    <a:pt x="1749264" y="0"/>
                  </a:lnTo>
                  <a:cubicBezTo>
                    <a:pt x="1748613" y="14324"/>
                    <a:pt x="1747311" y="27671"/>
                    <a:pt x="1745358" y="40367"/>
                  </a:cubicBezTo>
                  <a:cubicBezTo>
                    <a:pt x="1741452" y="63805"/>
                    <a:pt x="1734290" y="85616"/>
                    <a:pt x="1724198" y="105474"/>
                  </a:cubicBezTo>
                  <a:cubicBezTo>
                    <a:pt x="1719966" y="113938"/>
                    <a:pt x="1715083" y="121751"/>
                    <a:pt x="1709874" y="129564"/>
                  </a:cubicBezTo>
                  <a:cubicBezTo>
                    <a:pt x="1682204" y="169931"/>
                    <a:pt x="1643464" y="197927"/>
                    <a:pt x="1604725" y="219413"/>
                  </a:cubicBezTo>
                  <a:cubicBezTo>
                    <a:pt x="1594959" y="224947"/>
                    <a:pt x="1584542" y="230155"/>
                    <a:pt x="1574450" y="235038"/>
                  </a:cubicBezTo>
                  <a:cubicBezTo>
                    <a:pt x="1492740" y="273777"/>
                    <a:pt x="1403868" y="299820"/>
                    <a:pt x="1318903" y="332700"/>
                  </a:cubicBezTo>
                  <a:cubicBezTo>
                    <a:pt x="1301324" y="339536"/>
                    <a:pt x="1284070" y="346698"/>
                    <a:pt x="1266817" y="354185"/>
                  </a:cubicBezTo>
                  <a:cubicBezTo>
                    <a:pt x="1248912" y="361998"/>
                    <a:pt x="1231333" y="370788"/>
                    <a:pt x="1213754" y="378926"/>
                  </a:cubicBezTo>
                  <a:cubicBezTo>
                    <a:pt x="1190315" y="389994"/>
                    <a:pt x="1166876" y="401714"/>
                    <a:pt x="1145065" y="416363"/>
                  </a:cubicBezTo>
                  <a:cubicBezTo>
                    <a:pt x="1129114" y="427106"/>
                    <a:pt x="1113814" y="439151"/>
                    <a:pt x="1100792" y="454777"/>
                  </a:cubicBezTo>
                  <a:cubicBezTo>
                    <a:pt x="1094281" y="462589"/>
                    <a:pt x="1088422" y="471705"/>
                    <a:pt x="1085492" y="481471"/>
                  </a:cubicBezTo>
                  <a:cubicBezTo>
                    <a:pt x="1083864" y="486354"/>
                    <a:pt x="1082562" y="491562"/>
                    <a:pt x="1082236" y="497096"/>
                  </a:cubicBezTo>
                  <a:cubicBezTo>
                    <a:pt x="1081260" y="506537"/>
                    <a:pt x="1083213" y="515001"/>
                    <a:pt x="1085817" y="522814"/>
                  </a:cubicBezTo>
                  <a:cubicBezTo>
                    <a:pt x="1092979" y="543323"/>
                    <a:pt x="1110233" y="560902"/>
                    <a:pt x="1126510" y="574249"/>
                  </a:cubicBezTo>
                  <a:cubicBezTo>
                    <a:pt x="1133997" y="580434"/>
                    <a:pt x="1142136" y="586619"/>
                    <a:pt x="1150274" y="591828"/>
                  </a:cubicBezTo>
                  <a:cubicBezTo>
                    <a:pt x="1161668" y="599315"/>
                    <a:pt x="1173387" y="606152"/>
                    <a:pt x="1185432" y="612662"/>
                  </a:cubicBezTo>
                  <a:cubicBezTo>
                    <a:pt x="1206266" y="624382"/>
                    <a:pt x="1228403" y="634474"/>
                    <a:pt x="1250540" y="643589"/>
                  </a:cubicBezTo>
                  <a:cubicBezTo>
                    <a:pt x="1339412" y="680374"/>
                    <a:pt x="1432516" y="708371"/>
                    <a:pt x="1527247" y="732460"/>
                  </a:cubicBezTo>
                  <a:cubicBezTo>
                    <a:pt x="1630768" y="758829"/>
                    <a:pt x="1735917" y="781291"/>
                    <a:pt x="1842043" y="801149"/>
                  </a:cubicBezTo>
                  <a:cubicBezTo>
                    <a:pt x="1901291" y="812217"/>
                    <a:pt x="1960864" y="823286"/>
                    <a:pt x="2021089" y="832726"/>
                  </a:cubicBezTo>
                  <a:lnTo>
                    <a:pt x="2021089" y="832726"/>
                  </a:lnTo>
                  <a:cubicBezTo>
                    <a:pt x="2061130" y="838911"/>
                    <a:pt x="2100520" y="845097"/>
                    <a:pt x="2138934" y="853561"/>
                  </a:cubicBezTo>
                  <a:cubicBezTo>
                    <a:pt x="2169860" y="860397"/>
                    <a:pt x="2200135" y="868535"/>
                    <a:pt x="2229759" y="877976"/>
                  </a:cubicBezTo>
                  <a:cubicBezTo>
                    <a:pt x="2253849" y="885463"/>
                    <a:pt x="2277613" y="894578"/>
                    <a:pt x="2299750" y="905972"/>
                  </a:cubicBezTo>
                  <a:cubicBezTo>
                    <a:pt x="2316027" y="914111"/>
                    <a:pt x="2332304" y="923226"/>
                    <a:pt x="2346953" y="935596"/>
                  </a:cubicBezTo>
                  <a:cubicBezTo>
                    <a:pt x="2354115" y="941781"/>
                    <a:pt x="2361602" y="948618"/>
                    <a:pt x="2367462" y="956431"/>
                  </a:cubicBezTo>
                  <a:cubicBezTo>
                    <a:pt x="2371368" y="961965"/>
                    <a:pt x="2375275" y="967824"/>
                    <a:pt x="2377553" y="974335"/>
                  </a:cubicBezTo>
                  <a:cubicBezTo>
                    <a:pt x="2379181" y="979218"/>
                    <a:pt x="2380809" y="984101"/>
                    <a:pt x="2381134" y="989635"/>
                  </a:cubicBezTo>
                  <a:cubicBezTo>
                    <a:pt x="2383413" y="1022189"/>
                    <a:pt x="2357370" y="1044651"/>
                    <a:pt x="2335885" y="1058975"/>
                  </a:cubicBezTo>
                  <a:cubicBezTo>
                    <a:pt x="2309842" y="1076554"/>
                    <a:pt x="2280543" y="1087622"/>
                    <a:pt x="2251245" y="1096737"/>
                  </a:cubicBezTo>
                  <a:cubicBezTo>
                    <a:pt x="2199484" y="1112689"/>
                    <a:pt x="2145445" y="1121804"/>
                    <a:pt x="2089126" y="1127663"/>
                  </a:cubicBezTo>
                  <a:cubicBezTo>
                    <a:pt x="2044202" y="1132547"/>
                    <a:pt x="1997325" y="1133523"/>
                    <a:pt x="1951098" y="1135476"/>
                  </a:cubicBezTo>
                  <a:cubicBezTo>
                    <a:pt x="1864505" y="1139383"/>
                    <a:pt x="1778237" y="1144917"/>
                    <a:pt x="1692621" y="1151102"/>
                  </a:cubicBezTo>
                  <a:cubicBezTo>
                    <a:pt x="1535060" y="1162496"/>
                    <a:pt x="1379778" y="1178447"/>
                    <a:pt x="1226450" y="1199282"/>
                  </a:cubicBezTo>
                  <a:cubicBezTo>
                    <a:pt x="994667" y="1231185"/>
                    <a:pt x="768092" y="1275132"/>
                    <a:pt x="553237" y="1344797"/>
                  </a:cubicBezTo>
                  <a:cubicBezTo>
                    <a:pt x="499523" y="1362051"/>
                    <a:pt x="446786" y="1381909"/>
                    <a:pt x="395351" y="1404371"/>
                  </a:cubicBezTo>
                  <a:cubicBezTo>
                    <a:pt x="356937" y="1421299"/>
                    <a:pt x="319175" y="1439854"/>
                    <a:pt x="282063" y="1460038"/>
                  </a:cubicBezTo>
                  <a:cubicBezTo>
                    <a:pt x="254392" y="1475013"/>
                    <a:pt x="227698" y="1492266"/>
                    <a:pt x="201330" y="1510496"/>
                  </a:cubicBezTo>
                  <a:cubicBezTo>
                    <a:pt x="181797" y="1523843"/>
                    <a:pt x="162916" y="1539144"/>
                    <a:pt x="144360" y="1555095"/>
                  </a:cubicBezTo>
                  <a:cubicBezTo>
                    <a:pt x="117992" y="1578208"/>
                    <a:pt x="92600" y="1605553"/>
                    <a:pt x="71765" y="1634852"/>
                  </a:cubicBezTo>
                  <a:cubicBezTo>
                    <a:pt x="45071" y="1672289"/>
                    <a:pt x="25539" y="1713957"/>
                    <a:pt x="17075" y="1761812"/>
                  </a:cubicBezTo>
                  <a:lnTo>
                    <a:pt x="12517" y="1810968"/>
                  </a:lnTo>
                  <a:lnTo>
                    <a:pt x="23586" y="1888771"/>
                  </a:lnTo>
                  <a:cubicBezTo>
                    <a:pt x="38561" y="1949972"/>
                    <a:pt x="69161" y="2003035"/>
                    <a:pt x="109528" y="2050238"/>
                  </a:cubicBezTo>
                  <a:cubicBezTo>
                    <a:pt x="129386" y="2073351"/>
                    <a:pt x="150871" y="2093535"/>
                    <a:pt x="173008" y="2112090"/>
                  </a:cubicBezTo>
                  <a:cubicBezTo>
                    <a:pt x="202957" y="2137482"/>
                    <a:pt x="234860" y="2158968"/>
                    <a:pt x="267414" y="2178826"/>
                  </a:cubicBezTo>
                  <a:cubicBezTo>
                    <a:pt x="325685" y="2214309"/>
                    <a:pt x="387212" y="2242631"/>
                    <a:pt x="449715" y="2268349"/>
                  </a:cubicBezTo>
                  <a:cubicBezTo>
                    <a:pt x="516125" y="2295694"/>
                    <a:pt x="584814" y="2318481"/>
                    <a:pt x="653828" y="2339641"/>
                  </a:cubicBezTo>
                  <a:cubicBezTo>
                    <a:pt x="805203" y="2385868"/>
                    <a:pt x="960485" y="2422979"/>
                    <a:pt x="1115767" y="2461067"/>
                  </a:cubicBezTo>
                  <a:cubicBezTo>
                    <a:pt x="1209522" y="2484180"/>
                    <a:pt x="1302626" y="2506968"/>
                    <a:pt x="1394428" y="2534313"/>
                  </a:cubicBezTo>
                  <a:cubicBezTo>
                    <a:pt x="1497949" y="2564914"/>
                    <a:pt x="1600493" y="2598118"/>
                    <a:pt x="1695551" y="2647600"/>
                  </a:cubicBezTo>
                  <a:cubicBezTo>
                    <a:pt x="1711176" y="2655739"/>
                    <a:pt x="1726151" y="2664528"/>
                    <a:pt x="1741452" y="2673318"/>
                  </a:cubicBezTo>
                  <a:cubicBezTo>
                    <a:pt x="1751543" y="2679503"/>
                    <a:pt x="1761635" y="2686014"/>
                    <a:pt x="1771401" y="2692850"/>
                  </a:cubicBezTo>
                  <a:cubicBezTo>
                    <a:pt x="1809163" y="2719219"/>
                    <a:pt x="1847252" y="2753400"/>
                    <a:pt x="1873295" y="2795395"/>
                  </a:cubicBezTo>
                  <a:cubicBezTo>
                    <a:pt x="1879480" y="2805486"/>
                    <a:pt x="1885014" y="2815578"/>
                    <a:pt x="1889571" y="2826321"/>
                  </a:cubicBezTo>
                  <a:cubicBezTo>
                    <a:pt x="1895106" y="2839342"/>
                    <a:pt x="1898686" y="2854317"/>
                    <a:pt x="1902919" y="2867989"/>
                  </a:cubicBezTo>
                  <a:lnTo>
                    <a:pt x="1884037" y="2875151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1EF9940-86A5-E08E-0961-A24956928E21}"/>
                </a:ext>
              </a:extLst>
            </p:cNvPr>
            <p:cNvSpPr/>
            <p:nvPr/>
          </p:nvSpPr>
          <p:spPr>
            <a:xfrm>
              <a:off x="5128174" y="2014537"/>
              <a:ext cx="2855622" cy="2858548"/>
            </a:xfrm>
            <a:custGeom>
              <a:avLst/>
              <a:gdLst>
                <a:gd name="connsiteX0" fmla="*/ 2836090 w 2855622"/>
                <a:gd name="connsiteY0" fmla="*/ 2858549 h 2858548"/>
                <a:gd name="connsiteX1" fmla="*/ 2802560 w 2855622"/>
                <a:gd name="connsiteY1" fmla="*/ 2743634 h 2858548"/>
                <a:gd name="connsiteX2" fmla="*/ 2800281 w 2855622"/>
                <a:gd name="connsiteY2" fmla="*/ 2738100 h 2858548"/>
                <a:gd name="connsiteX3" fmla="*/ 2794095 w 2855622"/>
                <a:gd name="connsiteY3" fmla="*/ 2723125 h 2858548"/>
                <a:gd name="connsiteX4" fmla="*/ 2774563 w 2855622"/>
                <a:gd name="connsiteY4" fmla="*/ 2680480 h 2858548"/>
                <a:gd name="connsiteX5" fmla="*/ 2702294 w 2855622"/>
                <a:gd name="connsiteY5" fmla="*/ 2561658 h 2858548"/>
                <a:gd name="connsiteX6" fmla="*/ 2657369 w 2855622"/>
                <a:gd name="connsiteY6" fmla="*/ 2505666 h 2858548"/>
                <a:gd name="connsiteX7" fmla="*/ 2525526 w 2855622"/>
                <a:gd name="connsiteY7" fmla="*/ 2380334 h 2858548"/>
                <a:gd name="connsiteX8" fmla="*/ 2371547 w 2855622"/>
                <a:gd name="connsiteY8" fmla="*/ 2275836 h 2858548"/>
                <a:gd name="connsiteX9" fmla="*/ 1976018 w 2855622"/>
                <a:gd name="connsiteY9" fmla="*/ 2102975 h 2858548"/>
                <a:gd name="connsiteX10" fmla="*/ 1746839 w 2855622"/>
                <a:gd name="connsiteY10" fmla="*/ 2036240 h 2858548"/>
                <a:gd name="connsiteX11" fmla="*/ 1505940 w 2855622"/>
                <a:gd name="connsiteY11" fmla="*/ 1981224 h 2858548"/>
                <a:gd name="connsiteX12" fmla="*/ 1048885 w 2855622"/>
                <a:gd name="connsiteY12" fmla="*/ 1903746 h 2858548"/>
                <a:gd name="connsiteX13" fmla="*/ 863328 w 2855622"/>
                <a:gd name="connsiteY13" fmla="*/ 1878680 h 2858548"/>
                <a:gd name="connsiteX14" fmla="*/ 500027 w 2855622"/>
                <a:gd name="connsiteY14" fmla="*/ 1836034 h 2858548"/>
                <a:gd name="connsiteX15" fmla="*/ 162118 w 2855622"/>
                <a:gd name="connsiteY15" fmla="*/ 1786552 h 2858548"/>
                <a:gd name="connsiteX16" fmla="*/ 83989 w 2855622"/>
                <a:gd name="connsiteY16" fmla="*/ 1760835 h 2858548"/>
                <a:gd name="connsiteX17" fmla="*/ 32554 w 2855622"/>
                <a:gd name="connsiteY17" fmla="*/ 1732513 h 2858548"/>
                <a:gd name="connsiteX18" fmla="*/ 11068 w 2855622"/>
                <a:gd name="connsiteY18" fmla="*/ 1711679 h 2858548"/>
                <a:gd name="connsiteX19" fmla="*/ 1628 w 2855622"/>
                <a:gd name="connsiteY19" fmla="*/ 1692797 h 2858548"/>
                <a:gd name="connsiteX20" fmla="*/ 0 w 2855622"/>
                <a:gd name="connsiteY20" fmla="*/ 1681078 h 2858548"/>
                <a:gd name="connsiteX21" fmla="*/ 977 w 2855622"/>
                <a:gd name="connsiteY21" fmla="*/ 1671312 h 2858548"/>
                <a:gd name="connsiteX22" fmla="*/ 32879 w 2855622"/>
                <a:gd name="connsiteY22" fmla="*/ 1628992 h 2858548"/>
                <a:gd name="connsiteX23" fmla="*/ 49156 w 2855622"/>
                <a:gd name="connsiteY23" fmla="*/ 1618249 h 2858548"/>
                <a:gd name="connsiteX24" fmla="*/ 72595 w 2855622"/>
                <a:gd name="connsiteY24" fmla="*/ 1606204 h 2858548"/>
                <a:gd name="connsiteX25" fmla="*/ 192068 w 2855622"/>
                <a:gd name="connsiteY25" fmla="*/ 1568768 h 2858548"/>
                <a:gd name="connsiteX26" fmla="*/ 329445 w 2855622"/>
                <a:gd name="connsiteY26" fmla="*/ 1546956 h 2858548"/>
                <a:gd name="connsiteX27" fmla="*/ 406923 w 2855622"/>
                <a:gd name="connsiteY27" fmla="*/ 1540120 h 2858548"/>
                <a:gd name="connsiteX28" fmla="*/ 410829 w 2855622"/>
                <a:gd name="connsiteY28" fmla="*/ 1540120 h 2858548"/>
                <a:gd name="connsiteX29" fmla="*/ 414736 w 2855622"/>
                <a:gd name="connsiteY29" fmla="*/ 1540120 h 2858548"/>
                <a:gd name="connsiteX30" fmla="*/ 422549 w 2855622"/>
                <a:gd name="connsiteY30" fmla="*/ 1539469 h 2858548"/>
                <a:gd name="connsiteX31" fmla="*/ 445988 w 2855622"/>
                <a:gd name="connsiteY31" fmla="*/ 1537516 h 2858548"/>
                <a:gd name="connsiteX32" fmla="*/ 518583 w 2855622"/>
                <a:gd name="connsiteY32" fmla="*/ 1531656 h 2858548"/>
                <a:gd name="connsiteX33" fmla="*/ 724974 w 2855622"/>
                <a:gd name="connsiteY33" fmla="*/ 1515054 h 2858548"/>
                <a:gd name="connsiteX34" fmla="*/ 1193749 w 2855622"/>
                <a:gd name="connsiteY34" fmla="*/ 1471757 h 2858548"/>
                <a:gd name="connsiteX35" fmla="*/ 1429764 w 2855622"/>
                <a:gd name="connsiteY35" fmla="*/ 1436599 h 2858548"/>
                <a:gd name="connsiteX36" fmla="*/ 1588953 w 2855622"/>
                <a:gd name="connsiteY36" fmla="*/ 1398511 h 2858548"/>
                <a:gd name="connsiteX37" fmla="*/ 1743583 w 2855622"/>
                <a:gd name="connsiteY37" fmla="*/ 1334706 h 2858548"/>
                <a:gd name="connsiteX38" fmla="*/ 1846453 w 2855622"/>
                <a:gd name="connsiteY38" fmla="*/ 1249740 h 2858548"/>
                <a:gd name="connsiteX39" fmla="*/ 1876728 w 2855622"/>
                <a:gd name="connsiteY39" fmla="*/ 1201235 h 2858548"/>
                <a:gd name="connsiteX40" fmla="*/ 1886820 w 2855622"/>
                <a:gd name="connsiteY40" fmla="*/ 1176820 h 2858548"/>
                <a:gd name="connsiteX41" fmla="*/ 1893005 w 2855622"/>
                <a:gd name="connsiteY41" fmla="*/ 1156311 h 2858548"/>
                <a:gd name="connsiteX42" fmla="*/ 1895610 w 2855622"/>
                <a:gd name="connsiteY42" fmla="*/ 1145894 h 2858548"/>
                <a:gd name="connsiteX43" fmla="*/ 1896261 w 2855622"/>
                <a:gd name="connsiteY43" fmla="*/ 1142638 h 2858548"/>
                <a:gd name="connsiteX44" fmla="*/ 1896912 w 2855622"/>
                <a:gd name="connsiteY44" fmla="*/ 1140360 h 2858548"/>
                <a:gd name="connsiteX45" fmla="*/ 1899191 w 2855622"/>
                <a:gd name="connsiteY45" fmla="*/ 1055394 h 2858548"/>
                <a:gd name="connsiteX46" fmla="*/ 1821713 w 2855622"/>
                <a:gd name="connsiteY46" fmla="*/ 891323 h 2858548"/>
                <a:gd name="connsiteX47" fmla="*/ 1795995 w 2855622"/>
                <a:gd name="connsiteY47" fmla="*/ 866257 h 2858548"/>
                <a:gd name="connsiteX48" fmla="*/ 1726981 w 2855622"/>
                <a:gd name="connsiteY48" fmla="*/ 814822 h 2858548"/>
                <a:gd name="connsiteX49" fmla="*/ 1690520 w 2855622"/>
                <a:gd name="connsiteY49" fmla="*/ 793336 h 2858548"/>
                <a:gd name="connsiteX50" fmla="*/ 1614345 w 2855622"/>
                <a:gd name="connsiteY50" fmla="*/ 756225 h 2858548"/>
                <a:gd name="connsiteX51" fmla="*/ 1277738 w 2855622"/>
                <a:gd name="connsiteY51" fmla="*/ 652378 h 2858548"/>
                <a:gd name="connsiteX52" fmla="*/ 907601 w 2855622"/>
                <a:gd name="connsiteY52" fmla="*/ 582387 h 2858548"/>
                <a:gd name="connsiteX53" fmla="*/ 675818 w 2855622"/>
                <a:gd name="connsiteY53" fmla="*/ 547229 h 2858548"/>
                <a:gd name="connsiteX54" fmla="*/ 593782 w 2855622"/>
                <a:gd name="connsiteY54" fmla="*/ 535510 h 2858548"/>
                <a:gd name="connsiteX55" fmla="*/ 524117 w 2855622"/>
                <a:gd name="connsiteY55" fmla="*/ 525744 h 2858548"/>
                <a:gd name="connsiteX56" fmla="*/ 496771 w 2855622"/>
                <a:gd name="connsiteY56" fmla="*/ 521837 h 2858548"/>
                <a:gd name="connsiteX57" fmla="*/ 462264 w 2855622"/>
                <a:gd name="connsiteY57" fmla="*/ 512071 h 2858548"/>
                <a:gd name="connsiteX58" fmla="*/ 427757 w 2855622"/>
                <a:gd name="connsiteY58" fmla="*/ 494818 h 2858548"/>
                <a:gd name="connsiteX59" fmla="*/ 409853 w 2855622"/>
                <a:gd name="connsiteY59" fmla="*/ 477890 h 2858548"/>
                <a:gd name="connsiteX60" fmla="*/ 403016 w 2855622"/>
                <a:gd name="connsiteY60" fmla="*/ 464543 h 2858548"/>
                <a:gd name="connsiteX61" fmla="*/ 401389 w 2855622"/>
                <a:gd name="connsiteY61" fmla="*/ 454777 h 2858548"/>
                <a:gd name="connsiteX62" fmla="*/ 430036 w 2855622"/>
                <a:gd name="connsiteY62" fmla="*/ 406597 h 2858548"/>
                <a:gd name="connsiteX63" fmla="*/ 444360 w 2855622"/>
                <a:gd name="connsiteY63" fmla="*/ 397156 h 2858548"/>
                <a:gd name="connsiteX64" fmla="*/ 488959 w 2855622"/>
                <a:gd name="connsiteY64" fmla="*/ 377299 h 2858548"/>
                <a:gd name="connsiteX65" fmla="*/ 607455 w 2855622"/>
                <a:gd name="connsiteY65" fmla="*/ 322934 h 2858548"/>
                <a:gd name="connsiteX66" fmla="*/ 645217 w 2855622"/>
                <a:gd name="connsiteY66" fmla="*/ 301123 h 2858548"/>
                <a:gd name="connsiteX67" fmla="*/ 724323 w 2855622"/>
                <a:gd name="connsiteY67" fmla="*/ 241875 h 2858548"/>
                <a:gd name="connsiteX68" fmla="*/ 778688 w 2855622"/>
                <a:gd name="connsiteY68" fmla="*/ 174163 h 2858548"/>
                <a:gd name="connsiteX69" fmla="*/ 806033 w 2855622"/>
                <a:gd name="connsiteY69" fmla="*/ 79757 h 2858548"/>
                <a:gd name="connsiteX70" fmla="*/ 796918 w 2855622"/>
                <a:gd name="connsiteY70" fmla="*/ 1302 h 2858548"/>
                <a:gd name="connsiteX71" fmla="*/ 800824 w 2855622"/>
                <a:gd name="connsiteY71" fmla="*/ 0 h 2858548"/>
                <a:gd name="connsiteX72" fmla="*/ 807335 w 2855622"/>
                <a:gd name="connsiteY72" fmla="*/ 30275 h 2858548"/>
                <a:gd name="connsiteX73" fmla="*/ 809939 w 2855622"/>
                <a:gd name="connsiteY73" fmla="*/ 84640 h 2858548"/>
                <a:gd name="connsiteX74" fmla="*/ 729531 w 2855622"/>
                <a:gd name="connsiteY74" fmla="*/ 242851 h 2858548"/>
                <a:gd name="connsiteX75" fmla="*/ 650100 w 2855622"/>
                <a:gd name="connsiteY75" fmla="*/ 303076 h 2858548"/>
                <a:gd name="connsiteX76" fmla="*/ 595084 w 2855622"/>
                <a:gd name="connsiteY76" fmla="*/ 334002 h 2858548"/>
                <a:gd name="connsiteX77" fmla="*/ 464218 w 2855622"/>
                <a:gd name="connsiteY77" fmla="*/ 391622 h 2858548"/>
                <a:gd name="connsiteX78" fmla="*/ 463567 w 2855622"/>
                <a:gd name="connsiteY78" fmla="*/ 391622 h 2858548"/>
                <a:gd name="connsiteX79" fmla="*/ 461613 w 2855622"/>
                <a:gd name="connsiteY79" fmla="*/ 392599 h 2858548"/>
                <a:gd name="connsiteX80" fmla="*/ 455428 w 2855622"/>
                <a:gd name="connsiteY80" fmla="*/ 395529 h 2858548"/>
                <a:gd name="connsiteX81" fmla="*/ 439151 w 2855622"/>
                <a:gd name="connsiteY81" fmla="*/ 404969 h 2858548"/>
                <a:gd name="connsiteX82" fmla="*/ 408551 w 2855622"/>
                <a:gd name="connsiteY82" fmla="*/ 437849 h 2858548"/>
                <a:gd name="connsiteX83" fmla="*/ 405621 w 2855622"/>
                <a:gd name="connsiteY83" fmla="*/ 448591 h 2858548"/>
                <a:gd name="connsiteX84" fmla="*/ 432966 w 2855622"/>
                <a:gd name="connsiteY84" fmla="*/ 491562 h 2858548"/>
                <a:gd name="connsiteX85" fmla="*/ 445011 w 2855622"/>
                <a:gd name="connsiteY85" fmla="*/ 498399 h 2858548"/>
                <a:gd name="connsiteX86" fmla="*/ 467799 w 2855622"/>
                <a:gd name="connsiteY86" fmla="*/ 507839 h 2858548"/>
                <a:gd name="connsiteX87" fmla="*/ 501329 w 2855622"/>
                <a:gd name="connsiteY87" fmla="*/ 516629 h 2858548"/>
                <a:gd name="connsiteX88" fmla="*/ 501329 w 2855622"/>
                <a:gd name="connsiteY88" fmla="*/ 516629 h 2858548"/>
                <a:gd name="connsiteX89" fmla="*/ 747762 w 2855622"/>
                <a:gd name="connsiteY89" fmla="*/ 552112 h 2858548"/>
                <a:gd name="connsiteX90" fmla="*/ 1173891 w 2855622"/>
                <a:gd name="connsiteY90" fmla="*/ 624056 h 2858548"/>
                <a:gd name="connsiteX91" fmla="*/ 1485431 w 2855622"/>
                <a:gd name="connsiteY91" fmla="*/ 701860 h 2858548"/>
                <a:gd name="connsiteX92" fmla="*/ 1595789 w 2855622"/>
                <a:gd name="connsiteY92" fmla="*/ 741575 h 2858548"/>
                <a:gd name="connsiteX93" fmla="*/ 1689219 w 2855622"/>
                <a:gd name="connsiteY93" fmla="*/ 785198 h 2858548"/>
                <a:gd name="connsiteX94" fmla="*/ 1813574 w 2855622"/>
                <a:gd name="connsiteY94" fmla="*/ 873418 h 2858548"/>
                <a:gd name="connsiteX95" fmla="*/ 1879007 w 2855622"/>
                <a:gd name="connsiteY95" fmla="*/ 962290 h 2858548"/>
                <a:gd name="connsiteX96" fmla="*/ 1904725 w 2855622"/>
                <a:gd name="connsiteY96" fmla="*/ 1048558 h 2858548"/>
                <a:gd name="connsiteX97" fmla="*/ 1907003 w 2855622"/>
                <a:gd name="connsiteY97" fmla="*/ 1102272 h 2858548"/>
                <a:gd name="connsiteX98" fmla="*/ 1894959 w 2855622"/>
                <a:gd name="connsiteY98" fmla="*/ 1171937 h 2858548"/>
                <a:gd name="connsiteX99" fmla="*/ 1878356 w 2855622"/>
                <a:gd name="connsiteY99" fmla="*/ 1211652 h 2858548"/>
                <a:gd name="connsiteX100" fmla="*/ 1829200 w 2855622"/>
                <a:gd name="connsiteY100" fmla="*/ 1278062 h 2858548"/>
                <a:gd name="connsiteX101" fmla="*/ 1801855 w 2855622"/>
                <a:gd name="connsiteY101" fmla="*/ 1302477 h 2858548"/>
                <a:gd name="connsiteX102" fmla="*/ 1663175 w 2855622"/>
                <a:gd name="connsiteY102" fmla="*/ 1379304 h 2858548"/>
                <a:gd name="connsiteX103" fmla="*/ 1517334 w 2855622"/>
                <a:gd name="connsiteY103" fmla="*/ 1424229 h 2858548"/>
                <a:gd name="connsiteX104" fmla="*/ 1461667 w 2855622"/>
                <a:gd name="connsiteY104" fmla="*/ 1436599 h 2858548"/>
                <a:gd name="connsiteX105" fmla="*/ 1345775 w 2855622"/>
                <a:gd name="connsiteY105" fmla="*/ 1457759 h 2858548"/>
                <a:gd name="connsiteX106" fmla="*/ 1004937 w 2855622"/>
                <a:gd name="connsiteY106" fmla="*/ 1498777 h 2858548"/>
                <a:gd name="connsiteX107" fmla="*/ 366556 w 2855622"/>
                <a:gd name="connsiteY107" fmla="*/ 1553142 h 2858548"/>
                <a:gd name="connsiteX108" fmla="*/ 163746 w 2855622"/>
                <a:gd name="connsiteY108" fmla="*/ 1586346 h 2858548"/>
                <a:gd name="connsiteX109" fmla="*/ 93104 w 2855622"/>
                <a:gd name="connsiteY109" fmla="*/ 1609460 h 2858548"/>
                <a:gd name="connsiteX110" fmla="*/ 45250 w 2855622"/>
                <a:gd name="connsiteY110" fmla="*/ 1634201 h 2858548"/>
                <a:gd name="connsiteX111" fmla="*/ 24090 w 2855622"/>
                <a:gd name="connsiteY111" fmla="*/ 1651780 h 2858548"/>
                <a:gd name="connsiteX112" fmla="*/ 14324 w 2855622"/>
                <a:gd name="connsiteY112" fmla="*/ 1666103 h 2858548"/>
                <a:gd name="connsiteX113" fmla="*/ 11068 w 2855622"/>
                <a:gd name="connsiteY113" fmla="*/ 1677497 h 2858548"/>
                <a:gd name="connsiteX114" fmla="*/ 13347 w 2855622"/>
                <a:gd name="connsiteY114" fmla="*/ 1693123 h 2858548"/>
                <a:gd name="connsiteX115" fmla="*/ 43948 w 2855622"/>
                <a:gd name="connsiteY115" fmla="*/ 1726328 h 2858548"/>
                <a:gd name="connsiteX116" fmla="*/ 59899 w 2855622"/>
                <a:gd name="connsiteY116" fmla="*/ 1736094 h 2858548"/>
                <a:gd name="connsiteX117" fmla="*/ 105149 w 2855622"/>
                <a:gd name="connsiteY117" fmla="*/ 1756277 h 2858548"/>
                <a:gd name="connsiteX118" fmla="*/ 163746 w 2855622"/>
                <a:gd name="connsiteY118" fmla="*/ 1774507 h 2858548"/>
                <a:gd name="connsiteX119" fmla="*/ 368835 w 2855622"/>
                <a:gd name="connsiteY119" fmla="*/ 1809340 h 2858548"/>
                <a:gd name="connsiteX120" fmla="*/ 368835 w 2855622"/>
                <a:gd name="connsiteY120" fmla="*/ 1809340 h 2858548"/>
                <a:gd name="connsiteX121" fmla="*/ 1008518 w 2855622"/>
                <a:gd name="connsiteY121" fmla="*/ 1882912 h 2858548"/>
                <a:gd name="connsiteX122" fmla="*/ 1300851 w 2855622"/>
                <a:gd name="connsiteY122" fmla="*/ 1926859 h 2858548"/>
                <a:gd name="connsiteX123" fmla="*/ 1716238 w 2855622"/>
                <a:gd name="connsiteY123" fmla="*/ 2010523 h 2858548"/>
                <a:gd name="connsiteX124" fmla="*/ 2273560 w 2855622"/>
                <a:gd name="connsiteY124" fmla="*/ 2201613 h 2858548"/>
                <a:gd name="connsiteX125" fmla="*/ 2491670 w 2855622"/>
                <a:gd name="connsiteY125" fmla="*/ 2329550 h 2858548"/>
                <a:gd name="connsiteX126" fmla="*/ 2609841 w 2855622"/>
                <a:gd name="connsiteY126" fmla="*/ 2426560 h 2858548"/>
                <a:gd name="connsiteX127" fmla="*/ 2662904 w 2855622"/>
                <a:gd name="connsiteY127" fmla="*/ 2480925 h 2858548"/>
                <a:gd name="connsiteX128" fmla="*/ 2706200 w 2855622"/>
                <a:gd name="connsiteY128" fmla="*/ 2533011 h 2858548"/>
                <a:gd name="connsiteX129" fmla="*/ 2737126 w 2855622"/>
                <a:gd name="connsiteY129" fmla="*/ 2575656 h 2858548"/>
                <a:gd name="connsiteX130" fmla="*/ 2817209 w 2855622"/>
                <a:gd name="connsiteY130" fmla="*/ 2725078 h 2858548"/>
                <a:gd name="connsiteX131" fmla="*/ 2821115 w 2855622"/>
                <a:gd name="connsiteY131" fmla="*/ 2735170 h 2858548"/>
                <a:gd name="connsiteX132" fmla="*/ 2828277 w 2855622"/>
                <a:gd name="connsiteY132" fmla="*/ 2759260 h 2858548"/>
                <a:gd name="connsiteX133" fmla="*/ 2855622 w 2855622"/>
                <a:gd name="connsiteY133" fmla="*/ 2851713 h 2858548"/>
                <a:gd name="connsiteX134" fmla="*/ 2836416 w 2855622"/>
                <a:gd name="connsiteY134" fmla="*/ 2858549 h 2858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2855622" h="2858548">
                  <a:moveTo>
                    <a:pt x="2836090" y="2858549"/>
                  </a:moveTo>
                  <a:lnTo>
                    <a:pt x="2802560" y="2743634"/>
                  </a:lnTo>
                  <a:lnTo>
                    <a:pt x="2800281" y="2738100"/>
                  </a:lnTo>
                  <a:cubicBezTo>
                    <a:pt x="2798328" y="2733217"/>
                    <a:pt x="2796049" y="2728008"/>
                    <a:pt x="2794095" y="2723125"/>
                  </a:cubicBezTo>
                  <a:cubicBezTo>
                    <a:pt x="2787910" y="2708802"/>
                    <a:pt x="2781725" y="2694478"/>
                    <a:pt x="2774563" y="2680480"/>
                  </a:cubicBezTo>
                  <a:cubicBezTo>
                    <a:pt x="2753729" y="2639136"/>
                    <a:pt x="2729964" y="2599095"/>
                    <a:pt x="2702294" y="2561658"/>
                  </a:cubicBezTo>
                  <a:cubicBezTo>
                    <a:pt x="2688296" y="2542452"/>
                    <a:pt x="2673321" y="2523896"/>
                    <a:pt x="2657369" y="2505666"/>
                  </a:cubicBezTo>
                  <a:cubicBezTo>
                    <a:pt x="2616352" y="2458137"/>
                    <a:pt x="2571753" y="2416794"/>
                    <a:pt x="2525526" y="2380334"/>
                  </a:cubicBezTo>
                  <a:cubicBezTo>
                    <a:pt x="2476045" y="2341269"/>
                    <a:pt x="2424610" y="2306437"/>
                    <a:pt x="2371547" y="2275836"/>
                  </a:cubicBezTo>
                  <a:cubicBezTo>
                    <a:pt x="2246540" y="2203566"/>
                    <a:pt x="2113395" y="2147900"/>
                    <a:pt x="1976018" y="2102975"/>
                  </a:cubicBezTo>
                  <a:cubicBezTo>
                    <a:pt x="1900818" y="2078560"/>
                    <a:pt x="1824317" y="2055772"/>
                    <a:pt x="1746839" y="2036240"/>
                  </a:cubicBezTo>
                  <a:cubicBezTo>
                    <a:pt x="1667082" y="2016057"/>
                    <a:pt x="1586999" y="1998152"/>
                    <a:pt x="1505940" y="1981224"/>
                  </a:cubicBezTo>
                  <a:cubicBezTo>
                    <a:pt x="1355867" y="1950298"/>
                    <a:pt x="1202864" y="1926534"/>
                    <a:pt x="1048885" y="1903746"/>
                  </a:cubicBezTo>
                  <a:cubicBezTo>
                    <a:pt x="987358" y="1894631"/>
                    <a:pt x="925505" y="1886493"/>
                    <a:pt x="863328" y="1878680"/>
                  </a:cubicBezTo>
                  <a:cubicBezTo>
                    <a:pt x="742878" y="1863379"/>
                    <a:pt x="621778" y="1849381"/>
                    <a:pt x="500027" y="1836034"/>
                  </a:cubicBezTo>
                  <a:cubicBezTo>
                    <a:pt x="385112" y="1823664"/>
                    <a:pt x="269220" y="1814549"/>
                    <a:pt x="162118" y="1786552"/>
                  </a:cubicBezTo>
                  <a:cubicBezTo>
                    <a:pt x="135424" y="1779716"/>
                    <a:pt x="109381" y="1771252"/>
                    <a:pt x="83989" y="1760835"/>
                  </a:cubicBezTo>
                  <a:cubicBezTo>
                    <a:pt x="65759" y="1753347"/>
                    <a:pt x="48180" y="1744558"/>
                    <a:pt x="32554" y="1732513"/>
                  </a:cubicBezTo>
                  <a:cubicBezTo>
                    <a:pt x="24741" y="1726653"/>
                    <a:pt x="17253" y="1719817"/>
                    <a:pt x="11068" y="1711679"/>
                  </a:cubicBezTo>
                  <a:cubicBezTo>
                    <a:pt x="6836" y="1706144"/>
                    <a:pt x="3581" y="1699959"/>
                    <a:pt x="1628" y="1692797"/>
                  </a:cubicBezTo>
                  <a:cubicBezTo>
                    <a:pt x="651" y="1689216"/>
                    <a:pt x="326" y="1685310"/>
                    <a:pt x="0" y="1681078"/>
                  </a:cubicBezTo>
                  <a:cubicBezTo>
                    <a:pt x="0" y="1677497"/>
                    <a:pt x="0" y="1674567"/>
                    <a:pt x="977" y="1671312"/>
                  </a:cubicBezTo>
                  <a:cubicBezTo>
                    <a:pt x="4883" y="1653407"/>
                    <a:pt x="19207" y="1638758"/>
                    <a:pt x="32879" y="1628992"/>
                  </a:cubicBezTo>
                  <a:cubicBezTo>
                    <a:pt x="38088" y="1625086"/>
                    <a:pt x="43622" y="1621505"/>
                    <a:pt x="49156" y="1618249"/>
                  </a:cubicBezTo>
                  <a:cubicBezTo>
                    <a:pt x="56969" y="1614017"/>
                    <a:pt x="64782" y="1609785"/>
                    <a:pt x="72595" y="1606204"/>
                  </a:cubicBezTo>
                  <a:cubicBezTo>
                    <a:pt x="110357" y="1588625"/>
                    <a:pt x="150399" y="1578208"/>
                    <a:pt x="192068" y="1568768"/>
                  </a:cubicBezTo>
                  <a:cubicBezTo>
                    <a:pt x="236992" y="1558676"/>
                    <a:pt x="282242" y="1551840"/>
                    <a:pt x="329445" y="1546956"/>
                  </a:cubicBezTo>
                  <a:cubicBezTo>
                    <a:pt x="355162" y="1544352"/>
                    <a:pt x="380880" y="1542399"/>
                    <a:pt x="406923" y="1540120"/>
                  </a:cubicBezTo>
                  <a:cubicBezTo>
                    <a:pt x="406923" y="1540120"/>
                    <a:pt x="410829" y="1540120"/>
                    <a:pt x="410829" y="1540120"/>
                  </a:cubicBezTo>
                  <a:cubicBezTo>
                    <a:pt x="412132" y="1540120"/>
                    <a:pt x="413434" y="1540120"/>
                    <a:pt x="414736" y="1540120"/>
                  </a:cubicBezTo>
                  <a:cubicBezTo>
                    <a:pt x="417340" y="1540120"/>
                    <a:pt x="419944" y="1539795"/>
                    <a:pt x="422549" y="1539469"/>
                  </a:cubicBezTo>
                  <a:cubicBezTo>
                    <a:pt x="430362" y="1538818"/>
                    <a:pt x="438175" y="1538167"/>
                    <a:pt x="445988" y="1537516"/>
                  </a:cubicBezTo>
                  <a:cubicBezTo>
                    <a:pt x="470077" y="1535563"/>
                    <a:pt x="494493" y="1533609"/>
                    <a:pt x="518583" y="1531656"/>
                  </a:cubicBezTo>
                  <a:cubicBezTo>
                    <a:pt x="587271" y="1525796"/>
                    <a:pt x="656285" y="1520588"/>
                    <a:pt x="724974" y="1515054"/>
                  </a:cubicBezTo>
                  <a:cubicBezTo>
                    <a:pt x="881883" y="1502683"/>
                    <a:pt x="1039444" y="1490313"/>
                    <a:pt x="1193749" y="1471757"/>
                  </a:cubicBezTo>
                  <a:cubicBezTo>
                    <a:pt x="1273832" y="1461991"/>
                    <a:pt x="1352286" y="1451574"/>
                    <a:pt x="1429764" y="1436599"/>
                  </a:cubicBezTo>
                  <a:cubicBezTo>
                    <a:pt x="1484129" y="1425856"/>
                    <a:pt x="1536867" y="1414137"/>
                    <a:pt x="1588953" y="1398511"/>
                  </a:cubicBezTo>
                  <a:cubicBezTo>
                    <a:pt x="1642667" y="1382234"/>
                    <a:pt x="1694753" y="1362702"/>
                    <a:pt x="1743583" y="1334706"/>
                  </a:cubicBezTo>
                  <a:cubicBezTo>
                    <a:pt x="1780695" y="1313546"/>
                    <a:pt x="1817155" y="1286852"/>
                    <a:pt x="1846453" y="1249740"/>
                  </a:cubicBezTo>
                  <a:cubicBezTo>
                    <a:pt x="1858498" y="1234766"/>
                    <a:pt x="1868590" y="1218489"/>
                    <a:pt x="1876728" y="1201235"/>
                  </a:cubicBezTo>
                  <a:cubicBezTo>
                    <a:pt x="1880309" y="1193422"/>
                    <a:pt x="1883565" y="1185284"/>
                    <a:pt x="1886820" y="1176820"/>
                  </a:cubicBezTo>
                  <a:cubicBezTo>
                    <a:pt x="1889424" y="1170309"/>
                    <a:pt x="1891378" y="1163147"/>
                    <a:pt x="1893005" y="1156311"/>
                  </a:cubicBezTo>
                  <a:cubicBezTo>
                    <a:pt x="1893982" y="1152730"/>
                    <a:pt x="1894633" y="1149475"/>
                    <a:pt x="1895610" y="1145894"/>
                  </a:cubicBezTo>
                  <a:cubicBezTo>
                    <a:pt x="1895610" y="1144917"/>
                    <a:pt x="1895935" y="1143615"/>
                    <a:pt x="1896261" y="1142638"/>
                  </a:cubicBezTo>
                  <a:cubicBezTo>
                    <a:pt x="1896261" y="1142313"/>
                    <a:pt x="1896912" y="1139708"/>
                    <a:pt x="1896912" y="1140360"/>
                  </a:cubicBezTo>
                  <a:cubicBezTo>
                    <a:pt x="1900493" y="1113340"/>
                    <a:pt x="1902446" y="1083390"/>
                    <a:pt x="1899191" y="1055394"/>
                  </a:cubicBezTo>
                  <a:cubicBezTo>
                    <a:pt x="1892029" y="990938"/>
                    <a:pt x="1864358" y="935922"/>
                    <a:pt x="1821713" y="891323"/>
                  </a:cubicBezTo>
                  <a:cubicBezTo>
                    <a:pt x="1813249" y="882533"/>
                    <a:pt x="1804784" y="874069"/>
                    <a:pt x="1795995" y="866257"/>
                  </a:cubicBezTo>
                  <a:cubicBezTo>
                    <a:pt x="1773858" y="846724"/>
                    <a:pt x="1751396" y="830122"/>
                    <a:pt x="1726981" y="814822"/>
                  </a:cubicBezTo>
                  <a:cubicBezTo>
                    <a:pt x="1714936" y="807334"/>
                    <a:pt x="1702891" y="800498"/>
                    <a:pt x="1690520" y="793336"/>
                  </a:cubicBezTo>
                  <a:cubicBezTo>
                    <a:pt x="1666105" y="779663"/>
                    <a:pt x="1640062" y="767619"/>
                    <a:pt x="1614345" y="756225"/>
                  </a:cubicBezTo>
                  <a:cubicBezTo>
                    <a:pt x="1507568" y="709998"/>
                    <a:pt x="1393630" y="679072"/>
                    <a:pt x="1277738" y="652378"/>
                  </a:cubicBezTo>
                  <a:cubicBezTo>
                    <a:pt x="1156638" y="624707"/>
                    <a:pt x="1032282" y="601920"/>
                    <a:pt x="907601" y="582387"/>
                  </a:cubicBezTo>
                  <a:cubicBezTo>
                    <a:pt x="830774" y="570343"/>
                    <a:pt x="753296" y="558298"/>
                    <a:pt x="675818" y="547229"/>
                  </a:cubicBezTo>
                  <a:cubicBezTo>
                    <a:pt x="648472" y="543323"/>
                    <a:pt x="621127" y="539416"/>
                    <a:pt x="593782" y="535510"/>
                  </a:cubicBezTo>
                  <a:cubicBezTo>
                    <a:pt x="570669" y="532255"/>
                    <a:pt x="547230" y="528999"/>
                    <a:pt x="524117" y="525744"/>
                  </a:cubicBezTo>
                  <a:cubicBezTo>
                    <a:pt x="515002" y="524442"/>
                    <a:pt x="505561" y="523465"/>
                    <a:pt x="496771" y="521837"/>
                  </a:cubicBezTo>
                  <a:cubicBezTo>
                    <a:pt x="484727" y="519233"/>
                    <a:pt x="473333" y="515978"/>
                    <a:pt x="462264" y="512071"/>
                  </a:cubicBezTo>
                  <a:cubicBezTo>
                    <a:pt x="450219" y="507839"/>
                    <a:pt x="438500" y="502305"/>
                    <a:pt x="427757" y="494818"/>
                  </a:cubicBezTo>
                  <a:cubicBezTo>
                    <a:pt x="420921" y="490260"/>
                    <a:pt x="414736" y="484726"/>
                    <a:pt x="409853" y="477890"/>
                  </a:cubicBezTo>
                  <a:cubicBezTo>
                    <a:pt x="406923" y="473983"/>
                    <a:pt x="404644" y="469426"/>
                    <a:pt x="403016" y="464543"/>
                  </a:cubicBezTo>
                  <a:cubicBezTo>
                    <a:pt x="402040" y="461613"/>
                    <a:pt x="401389" y="458032"/>
                    <a:pt x="401389" y="454777"/>
                  </a:cubicBezTo>
                  <a:cubicBezTo>
                    <a:pt x="400087" y="433942"/>
                    <a:pt x="416038" y="417340"/>
                    <a:pt x="430036" y="406597"/>
                  </a:cubicBezTo>
                  <a:cubicBezTo>
                    <a:pt x="434594" y="403342"/>
                    <a:pt x="439477" y="400086"/>
                    <a:pt x="444360" y="397156"/>
                  </a:cubicBezTo>
                  <a:cubicBezTo>
                    <a:pt x="458358" y="389018"/>
                    <a:pt x="473658" y="383809"/>
                    <a:pt x="488959" y="377299"/>
                  </a:cubicBezTo>
                  <a:cubicBezTo>
                    <a:pt x="529325" y="361022"/>
                    <a:pt x="569366" y="343443"/>
                    <a:pt x="607455" y="322934"/>
                  </a:cubicBezTo>
                  <a:cubicBezTo>
                    <a:pt x="620151" y="316097"/>
                    <a:pt x="632846" y="308610"/>
                    <a:pt x="645217" y="301123"/>
                  </a:cubicBezTo>
                  <a:cubicBezTo>
                    <a:pt x="672562" y="284520"/>
                    <a:pt x="699907" y="264988"/>
                    <a:pt x="724323" y="241875"/>
                  </a:cubicBezTo>
                  <a:cubicBezTo>
                    <a:pt x="745483" y="222017"/>
                    <a:pt x="764364" y="198904"/>
                    <a:pt x="778688" y="174163"/>
                  </a:cubicBezTo>
                  <a:cubicBezTo>
                    <a:pt x="794639" y="146167"/>
                    <a:pt x="803754" y="115240"/>
                    <a:pt x="806033" y="79757"/>
                  </a:cubicBezTo>
                  <a:cubicBezTo>
                    <a:pt x="807986" y="51761"/>
                    <a:pt x="802778" y="25718"/>
                    <a:pt x="796918" y="1302"/>
                  </a:cubicBezTo>
                  <a:lnTo>
                    <a:pt x="800824" y="0"/>
                  </a:lnTo>
                  <a:cubicBezTo>
                    <a:pt x="803103" y="10092"/>
                    <a:pt x="805707" y="19858"/>
                    <a:pt x="807335" y="30275"/>
                  </a:cubicBezTo>
                  <a:cubicBezTo>
                    <a:pt x="809939" y="47529"/>
                    <a:pt x="810916" y="66084"/>
                    <a:pt x="809939" y="84640"/>
                  </a:cubicBezTo>
                  <a:cubicBezTo>
                    <a:pt x="805707" y="149422"/>
                    <a:pt x="773479" y="201182"/>
                    <a:pt x="729531" y="242851"/>
                  </a:cubicBezTo>
                  <a:cubicBezTo>
                    <a:pt x="704790" y="266290"/>
                    <a:pt x="677771" y="286148"/>
                    <a:pt x="650100" y="303076"/>
                  </a:cubicBezTo>
                  <a:cubicBezTo>
                    <a:pt x="632195" y="314144"/>
                    <a:pt x="613640" y="324561"/>
                    <a:pt x="595084" y="334002"/>
                  </a:cubicBezTo>
                  <a:cubicBezTo>
                    <a:pt x="552764" y="355813"/>
                    <a:pt x="508816" y="374694"/>
                    <a:pt x="464218" y="391622"/>
                  </a:cubicBezTo>
                  <a:cubicBezTo>
                    <a:pt x="464218" y="391622"/>
                    <a:pt x="463567" y="391622"/>
                    <a:pt x="463567" y="391622"/>
                  </a:cubicBezTo>
                  <a:cubicBezTo>
                    <a:pt x="462916" y="391948"/>
                    <a:pt x="462264" y="392273"/>
                    <a:pt x="461613" y="392599"/>
                  </a:cubicBezTo>
                  <a:cubicBezTo>
                    <a:pt x="459335" y="393575"/>
                    <a:pt x="457381" y="394552"/>
                    <a:pt x="455428" y="395529"/>
                  </a:cubicBezTo>
                  <a:cubicBezTo>
                    <a:pt x="449894" y="398458"/>
                    <a:pt x="444360" y="401388"/>
                    <a:pt x="439151" y="404969"/>
                  </a:cubicBezTo>
                  <a:cubicBezTo>
                    <a:pt x="427757" y="412457"/>
                    <a:pt x="414410" y="423525"/>
                    <a:pt x="408551" y="437849"/>
                  </a:cubicBezTo>
                  <a:cubicBezTo>
                    <a:pt x="407248" y="441104"/>
                    <a:pt x="405946" y="445010"/>
                    <a:pt x="405621" y="448591"/>
                  </a:cubicBezTo>
                  <a:cubicBezTo>
                    <a:pt x="404319" y="468775"/>
                    <a:pt x="418968" y="483098"/>
                    <a:pt x="432966" y="491562"/>
                  </a:cubicBezTo>
                  <a:cubicBezTo>
                    <a:pt x="436872" y="493841"/>
                    <a:pt x="440779" y="496445"/>
                    <a:pt x="445011" y="498399"/>
                  </a:cubicBezTo>
                  <a:cubicBezTo>
                    <a:pt x="452498" y="501980"/>
                    <a:pt x="459986" y="505235"/>
                    <a:pt x="467799" y="507839"/>
                  </a:cubicBezTo>
                  <a:cubicBezTo>
                    <a:pt x="478541" y="511420"/>
                    <a:pt x="489610" y="514350"/>
                    <a:pt x="501329" y="516629"/>
                  </a:cubicBezTo>
                  <a:cubicBezTo>
                    <a:pt x="501329" y="516629"/>
                    <a:pt x="501329" y="516629"/>
                    <a:pt x="501329" y="516629"/>
                  </a:cubicBezTo>
                  <a:cubicBezTo>
                    <a:pt x="583365" y="528348"/>
                    <a:pt x="665726" y="539742"/>
                    <a:pt x="747762" y="552112"/>
                  </a:cubicBezTo>
                  <a:cubicBezTo>
                    <a:pt x="890998" y="573272"/>
                    <a:pt x="1033584" y="596386"/>
                    <a:pt x="1173891" y="624056"/>
                  </a:cubicBezTo>
                  <a:cubicBezTo>
                    <a:pt x="1279691" y="644891"/>
                    <a:pt x="1384515" y="670283"/>
                    <a:pt x="1485431" y="701860"/>
                  </a:cubicBezTo>
                  <a:cubicBezTo>
                    <a:pt x="1522868" y="713579"/>
                    <a:pt x="1559980" y="726926"/>
                    <a:pt x="1595789" y="741575"/>
                  </a:cubicBezTo>
                  <a:cubicBezTo>
                    <a:pt x="1627366" y="754271"/>
                    <a:pt x="1659269" y="768921"/>
                    <a:pt x="1689219" y="785198"/>
                  </a:cubicBezTo>
                  <a:cubicBezTo>
                    <a:pt x="1733166" y="809287"/>
                    <a:pt x="1775161" y="836958"/>
                    <a:pt x="1813574" y="873418"/>
                  </a:cubicBezTo>
                  <a:cubicBezTo>
                    <a:pt x="1840268" y="899136"/>
                    <a:pt x="1862730" y="929411"/>
                    <a:pt x="1879007" y="962290"/>
                  </a:cubicBezTo>
                  <a:cubicBezTo>
                    <a:pt x="1892354" y="988659"/>
                    <a:pt x="1900167" y="1017632"/>
                    <a:pt x="1904725" y="1048558"/>
                  </a:cubicBezTo>
                  <a:cubicBezTo>
                    <a:pt x="1907329" y="1065486"/>
                    <a:pt x="1907003" y="1084041"/>
                    <a:pt x="1907003" y="1102272"/>
                  </a:cubicBezTo>
                  <a:cubicBezTo>
                    <a:pt x="1906678" y="1127012"/>
                    <a:pt x="1902446" y="1150777"/>
                    <a:pt x="1894959" y="1171937"/>
                  </a:cubicBezTo>
                  <a:cubicBezTo>
                    <a:pt x="1890401" y="1185935"/>
                    <a:pt x="1884867" y="1198956"/>
                    <a:pt x="1878356" y="1211652"/>
                  </a:cubicBezTo>
                  <a:cubicBezTo>
                    <a:pt x="1865660" y="1236068"/>
                    <a:pt x="1848732" y="1258204"/>
                    <a:pt x="1829200" y="1278062"/>
                  </a:cubicBezTo>
                  <a:cubicBezTo>
                    <a:pt x="1820410" y="1286852"/>
                    <a:pt x="1810970" y="1294990"/>
                    <a:pt x="1801855" y="1302477"/>
                  </a:cubicBezTo>
                  <a:cubicBezTo>
                    <a:pt x="1759860" y="1336659"/>
                    <a:pt x="1712006" y="1360098"/>
                    <a:pt x="1663175" y="1379304"/>
                  </a:cubicBezTo>
                  <a:cubicBezTo>
                    <a:pt x="1615972" y="1398186"/>
                    <a:pt x="1567467" y="1411533"/>
                    <a:pt x="1517334" y="1424229"/>
                  </a:cubicBezTo>
                  <a:cubicBezTo>
                    <a:pt x="1499104" y="1428786"/>
                    <a:pt x="1480548" y="1432693"/>
                    <a:pt x="1461667" y="1436599"/>
                  </a:cubicBezTo>
                  <a:cubicBezTo>
                    <a:pt x="1423579" y="1444738"/>
                    <a:pt x="1384515" y="1451574"/>
                    <a:pt x="1345775" y="1457759"/>
                  </a:cubicBezTo>
                  <a:cubicBezTo>
                    <a:pt x="1234441" y="1475338"/>
                    <a:pt x="1119852" y="1488360"/>
                    <a:pt x="1004937" y="1498777"/>
                  </a:cubicBezTo>
                  <a:cubicBezTo>
                    <a:pt x="793011" y="1518309"/>
                    <a:pt x="578156" y="1534912"/>
                    <a:pt x="366556" y="1553142"/>
                  </a:cubicBezTo>
                  <a:cubicBezTo>
                    <a:pt x="296565" y="1559327"/>
                    <a:pt x="228853" y="1569418"/>
                    <a:pt x="163746" y="1586346"/>
                  </a:cubicBezTo>
                  <a:cubicBezTo>
                    <a:pt x="139330" y="1592857"/>
                    <a:pt x="115892" y="1600019"/>
                    <a:pt x="93104" y="1609460"/>
                  </a:cubicBezTo>
                  <a:cubicBezTo>
                    <a:pt x="76501" y="1616296"/>
                    <a:pt x="60225" y="1623783"/>
                    <a:pt x="45250" y="1634201"/>
                  </a:cubicBezTo>
                  <a:cubicBezTo>
                    <a:pt x="37762" y="1639409"/>
                    <a:pt x="30601" y="1644943"/>
                    <a:pt x="24090" y="1651780"/>
                  </a:cubicBezTo>
                  <a:cubicBezTo>
                    <a:pt x="20183" y="1656012"/>
                    <a:pt x="16602" y="1660895"/>
                    <a:pt x="14324" y="1666103"/>
                  </a:cubicBezTo>
                  <a:cubicBezTo>
                    <a:pt x="12696" y="1669684"/>
                    <a:pt x="11719" y="1673265"/>
                    <a:pt x="11068" y="1677497"/>
                  </a:cubicBezTo>
                  <a:cubicBezTo>
                    <a:pt x="10417" y="1683031"/>
                    <a:pt x="11719" y="1688565"/>
                    <a:pt x="13347" y="1693123"/>
                  </a:cubicBezTo>
                  <a:cubicBezTo>
                    <a:pt x="18556" y="1707447"/>
                    <a:pt x="32554" y="1718189"/>
                    <a:pt x="43948" y="1726328"/>
                  </a:cubicBezTo>
                  <a:cubicBezTo>
                    <a:pt x="49156" y="1729909"/>
                    <a:pt x="54365" y="1733164"/>
                    <a:pt x="59899" y="1736094"/>
                  </a:cubicBezTo>
                  <a:cubicBezTo>
                    <a:pt x="74548" y="1744232"/>
                    <a:pt x="89523" y="1750418"/>
                    <a:pt x="105149" y="1756277"/>
                  </a:cubicBezTo>
                  <a:cubicBezTo>
                    <a:pt x="124356" y="1763439"/>
                    <a:pt x="143888" y="1769299"/>
                    <a:pt x="163746" y="1774507"/>
                  </a:cubicBezTo>
                  <a:cubicBezTo>
                    <a:pt x="229504" y="1791110"/>
                    <a:pt x="298844" y="1802504"/>
                    <a:pt x="368835" y="1809340"/>
                  </a:cubicBezTo>
                  <a:cubicBezTo>
                    <a:pt x="368835" y="1809340"/>
                    <a:pt x="368835" y="1809340"/>
                    <a:pt x="368835" y="1809340"/>
                  </a:cubicBezTo>
                  <a:cubicBezTo>
                    <a:pt x="583039" y="1832128"/>
                    <a:pt x="796918" y="1853939"/>
                    <a:pt x="1008518" y="1882912"/>
                  </a:cubicBezTo>
                  <a:cubicBezTo>
                    <a:pt x="1106505" y="1896259"/>
                    <a:pt x="1204166" y="1910257"/>
                    <a:pt x="1300851" y="1926859"/>
                  </a:cubicBezTo>
                  <a:cubicBezTo>
                    <a:pt x="1441484" y="1950949"/>
                    <a:pt x="1580163" y="1976992"/>
                    <a:pt x="1716238" y="2010523"/>
                  </a:cubicBezTo>
                  <a:cubicBezTo>
                    <a:pt x="1908957" y="2058377"/>
                    <a:pt x="2098095" y="2115997"/>
                    <a:pt x="2273560" y="2201613"/>
                  </a:cubicBezTo>
                  <a:cubicBezTo>
                    <a:pt x="2348759" y="2238399"/>
                    <a:pt x="2422331" y="2279417"/>
                    <a:pt x="2491670" y="2329550"/>
                  </a:cubicBezTo>
                  <a:cubicBezTo>
                    <a:pt x="2532363" y="2358848"/>
                    <a:pt x="2572730" y="2390425"/>
                    <a:pt x="2609841" y="2426560"/>
                  </a:cubicBezTo>
                  <a:cubicBezTo>
                    <a:pt x="2627745" y="2443814"/>
                    <a:pt x="2645650" y="2462044"/>
                    <a:pt x="2662904" y="2480925"/>
                  </a:cubicBezTo>
                  <a:cubicBezTo>
                    <a:pt x="2678204" y="2497527"/>
                    <a:pt x="2692528" y="2515432"/>
                    <a:pt x="2706200" y="2533011"/>
                  </a:cubicBezTo>
                  <a:cubicBezTo>
                    <a:pt x="2716943" y="2546684"/>
                    <a:pt x="2727360" y="2561007"/>
                    <a:pt x="2737126" y="2575656"/>
                  </a:cubicBezTo>
                  <a:cubicBezTo>
                    <a:pt x="2768704" y="2622860"/>
                    <a:pt x="2796049" y="2672341"/>
                    <a:pt x="2817209" y="2725078"/>
                  </a:cubicBezTo>
                  <a:cubicBezTo>
                    <a:pt x="2818511" y="2728334"/>
                    <a:pt x="2819813" y="2731589"/>
                    <a:pt x="2821115" y="2735170"/>
                  </a:cubicBezTo>
                  <a:cubicBezTo>
                    <a:pt x="2824045" y="2742657"/>
                    <a:pt x="2825998" y="2751447"/>
                    <a:pt x="2828277" y="2759260"/>
                  </a:cubicBezTo>
                  <a:cubicBezTo>
                    <a:pt x="2837392" y="2790186"/>
                    <a:pt x="2846507" y="2820786"/>
                    <a:pt x="2855622" y="2851713"/>
                  </a:cubicBezTo>
                  <a:lnTo>
                    <a:pt x="2836416" y="2858549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F8839E4-9787-6E6B-F128-C2D3B5345ADC}"/>
              </a:ext>
            </a:extLst>
          </p:cNvPr>
          <p:cNvGrpSpPr/>
          <p:nvPr/>
        </p:nvGrpSpPr>
        <p:grpSpPr>
          <a:xfrm>
            <a:off x="7580437" y="3429000"/>
            <a:ext cx="1702270" cy="2151984"/>
            <a:chOff x="5593852" y="3463643"/>
            <a:chExt cx="558778" cy="70639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135D35B-6E17-536D-6E0B-3735C798AC54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C512FE9-479D-60E7-1AAF-BD1597FD2E73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544B6192-6753-1FA5-0A7C-627D7B982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2754C17-381D-73A8-D498-7353C4667687}"/>
              </a:ext>
            </a:extLst>
          </p:cNvPr>
          <p:cNvGrpSpPr/>
          <p:nvPr/>
        </p:nvGrpSpPr>
        <p:grpSpPr>
          <a:xfrm>
            <a:off x="2829937" y="2968363"/>
            <a:ext cx="1142082" cy="1443804"/>
            <a:chOff x="5593852" y="3463643"/>
            <a:chExt cx="558778" cy="706398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A069C59-5106-08D8-2BA0-4737DC537FC8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B18A17A-604C-3138-18C2-BFB5F50C9C32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93083405-3D34-4318-C6E6-1F1C335F1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CE2BB41-03A6-4884-C4A4-916ED298014B}"/>
              </a:ext>
            </a:extLst>
          </p:cNvPr>
          <p:cNvGrpSpPr/>
          <p:nvPr/>
        </p:nvGrpSpPr>
        <p:grpSpPr>
          <a:xfrm>
            <a:off x="7056289" y="1613680"/>
            <a:ext cx="704178" cy="890212"/>
            <a:chOff x="5593852" y="3463643"/>
            <a:chExt cx="558778" cy="706398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579720-B5F2-89FF-CF29-E9621F29E064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02A27EA-F21A-58C5-5665-CFAB358C066E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9A3BB42-3929-6CDC-8EF8-E9F8E2313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1"/>
            </a:xfrm>
            <a:prstGeom prst="rect">
              <a:avLst/>
            </a:prstGeom>
          </p:spPr>
        </p:pic>
      </p:grpSp>
      <p:grpSp>
        <p:nvGrpSpPr>
          <p:cNvPr id="42" name="Graphic 974">
            <a:extLst>
              <a:ext uri="{FF2B5EF4-FFF2-40B4-BE49-F238E27FC236}">
                <a16:creationId xmlns:a16="http://schemas.microsoft.com/office/drawing/2014/main" id="{DA4F689E-9FF3-2E5B-20D3-BCC67FACB7DA}"/>
              </a:ext>
            </a:extLst>
          </p:cNvPr>
          <p:cNvGrpSpPr/>
          <p:nvPr/>
        </p:nvGrpSpPr>
        <p:grpSpPr>
          <a:xfrm>
            <a:off x="4491804" y="2677724"/>
            <a:ext cx="495149" cy="824548"/>
            <a:chOff x="4111399" y="3465509"/>
            <a:chExt cx="1014069" cy="1688687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B2125CF-75E6-B439-5418-245062700A14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7D3C8E-68F6-C4CE-81E4-A8FD9EA729C4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6D67130-B045-30C2-B31A-E7380756D943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6" name="Graphic 974">
            <a:extLst>
              <a:ext uri="{FF2B5EF4-FFF2-40B4-BE49-F238E27FC236}">
                <a16:creationId xmlns:a16="http://schemas.microsoft.com/office/drawing/2014/main" id="{D595807C-09E7-8616-DBBF-069C2ED66697}"/>
              </a:ext>
            </a:extLst>
          </p:cNvPr>
          <p:cNvGrpSpPr/>
          <p:nvPr/>
        </p:nvGrpSpPr>
        <p:grpSpPr>
          <a:xfrm>
            <a:off x="6383249" y="1812121"/>
            <a:ext cx="196002" cy="326390"/>
            <a:chOff x="4111399" y="3465509"/>
            <a:chExt cx="1014069" cy="1688687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11D033-F47C-87D4-E96A-DDFA4EA576B3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82992F5-CC45-3E7A-2FA3-2FA4E5A047FE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0586F75-A6E2-CD35-3273-28D2F1468195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4" name="Graphic 974">
            <a:extLst>
              <a:ext uri="{FF2B5EF4-FFF2-40B4-BE49-F238E27FC236}">
                <a16:creationId xmlns:a16="http://schemas.microsoft.com/office/drawing/2014/main" id="{965B23AF-A28F-390E-BA7E-51C50CA670A2}"/>
              </a:ext>
            </a:extLst>
          </p:cNvPr>
          <p:cNvGrpSpPr/>
          <p:nvPr/>
        </p:nvGrpSpPr>
        <p:grpSpPr>
          <a:xfrm>
            <a:off x="5688908" y="1507589"/>
            <a:ext cx="102292" cy="170340"/>
            <a:chOff x="4111399" y="3465509"/>
            <a:chExt cx="1014069" cy="168868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941CFD-BB55-2E2E-FA47-D0B1AC913FA3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18A9134-6008-6279-195F-B649CB73C4BA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0A7EACD-CB9D-5242-9910-4BCEE739CB07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9D130EC-4A7A-9B82-AD37-4A39C4251062}"/>
              </a:ext>
            </a:extLst>
          </p:cNvPr>
          <p:cNvSpPr txBox="1"/>
          <p:nvPr/>
        </p:nvSpPr>
        <p:spPr>
          <a:xfrm>
            <a:off x="7928300" y="1231288"/>
            <a:ext cx="278097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61D3FD-10C1-F5F1-AE95-1AEEC22515DA}"/>
              </a:ext>
            </a:extLst>
          </p:cNvPr>
          <p:cNvSpPr txBox="1"/>
          <p:nvPr/>
        </p:nvSpPr>
        <p:spPr>
          <a:xfrm>
            <a:off x="536191" y="2984774"/>
            <a:ext cx="2156883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CEBCB-70A9-A5D6-56BD-9CA32F0E5ABE}"/>
              </a:ext>
            </a:extLst>
          </p:cNvPr>
          <p:cNvSpPr txBox="1"/>
          <p:nvPr/>
        </p:nvSpPr>
        <p:spPr>
          <a:xfrm>
            <a:off x="9369025" y="3710051"/>
            <a:ext cx="2156883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2296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CF0B470-3275-9836-5325-CC5336A7158F}"/>
              </a:ext>
            </a:extLst>
          </p:cNvPr>
          <p:cNvSpPr/>
          <p:nvPr/>
        </p:nvSpPr>
        <p:spPr>
          <a:xfrm>
            <a:off x="4086901" y="2042527"/>
            <a:ext cx="7964448" cy="2772946"/>
          </a:xfrm>
          <a:custGeom>
            <a:avLst/>
            <a:gdLst>
              <a:gd name="connsiteX0" fmla="*/ 8541068 w 8541067"/>
              <a:gd name="connsiteY0" fmla="*/ 2973705 h 2973705"/>
              <a:gd name="connsiteX1" fmla="*/ 6897910 w 8541067"/>
              <a:gd name="connsiteY1" fmla="*/ 2973705 h 2973705"/>
              <a:gd name="connsiteX2" fmla="*/ 6163818 w 8541067"/>
              <a:gd name="connsiteY2" fmla="*/ 2239613 h 2973705"/>
              <a:gd name="connsiteX3" fmla="*/ 6163818 w 8541067"/>
              <a:gd name="connsiteY3" fmla="*/ 734092 h 2973705"/>
              <a:gd name="connsiteX4" fmla="*/ 5429726 w 8541067"/>
              <a:gd name="connsiteY4" fmla="*/ 0 h 2973705"/>
              <a:gd name="connsiteX5" fmla="*/ 5004626 w 8541067"/>
              <a:gd name="connsiteY5" fmla="*/ 0 h 2973705"/>
              <a:gd name="connsiteX6" fmla="*/ 4270534 w 8541067"/>
              <a:gd name="connsiteY6" fmla="*/ 734092 h 2973705"/>
              <a:gd name="connsiteX7" fmla="*/ 4270534 w 8541067"/>
              <a:gd name="connsiteY7" fmla="*/ 2239613 h 2973705"/>
              <a:gd name="connsiteX8" fmla="*/ 3536442 w 8541067"/>
              <a:gd name="connsiteY8" fmla="*/ 2973705 h 2973705"/>
              <a:gd name="connsiteX9" fmla="*/ 3111341 w 8541067"/>
              <a:gd name="connsiteY9" fmla="*/ 2973705 h 2973705"/>
              <a:gd name="connsiteX10" fmla="*/ 2377250 w 8541067"/>
              <a:gd name="connsiteY10" fmla="*/ 2239613 h 2973705"/>
              <a:gd name="connsiteX11" fmla="*/ 2377250 w 8541067"/>
              <a:gd name="connsiteY11" fmla="*/ 734092 h 2973705"/>
              <a:gd name="connsiteX12" fmla="*/ 1643158 w 8541067"/>
              <a:gd name="connsiteY12" fmla="*/ 0 h 2973705"/>
              <a:gd name="connsiteX13" fmla="*/ 0 w 8541067"/>
              <a:gd name="connsiteY13" fmla="*/ 0 h 297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41067" h="2973705">
                <a:moveTo>
                  <a:pt x="8541068" y="2973705"/>
                </a:moveTo>
                <a:lnTo>
                  <a:pt x="6897910" y="2973705"/>
                </a:lnTo>
                <a:cubicBezTo>
                  <a:pt x="6492526" y="2973705"/>
                  <a:pt x="6163818" y="2645093"/>
                  <a:pt x="6163818" y="2239613"/>
                </a:cubicBezTo>
                <a:lnTo>
                  <a:pt x="6163818" y="734092"/>
                </a:lnTo>
                <a:cubicBezTo>
                  <a:pt x="6163818" y="328708"/>
                  <a:pt x="5835206" y="0"/>
                  <a:pt x="5429726" y="0"/>
                </a:cubicBezTo>
                <a:lnTo>
                  <a:pt x="5004626" y="0"/>
                </a:lnTo>
                <a:cubicBezTo>
                  <a:pt x="4599242" y="0"/>
                  <a:pt x="4270534" y="328708"/>
                  <a:pt x="4270534" y="734092"/>
                </a:cubicBezTo>
                <a:lnTo>
                  <a:pt x="4270534" y="2239613"/>
                </a:lnTo>
                <a:cubicBezTo>
                  <a:pt x="4270534" y="2644997"/>
                  <a:pt x="3941921" y="2973705"/>
                  <a:pt x="3536442" y="2973705"/>
                </a:cubicBezTo>
                <a:lnTo>
                  <a:pt x="3111341" y="2973705"/>
                </a:lnTo>
                <a:cubicBezTo>
                  <a:pt x="2705957" y="2973705"/>
                  <a:pt x="2377250" y="2645093"/>
                  <a:pt x="2377250" y="2239613"/>
                </a:cubicBezTo>
                <a:lnTo>
                  <a:pt x="2377250" y="734092"/>
                </a:lnTo>
                <a:cubicBezTo>
                  <a:pt x="2377250" y="328708"/>
                  <a:pt x="2048637" y="0"/>
                  <a:pt x="1643158" y="0"/>
                </a:cubicBezTo>
                <a:lnTo>
                  <a:pt x="0" y="0"/>
                </a:lnTo>
              </a:path>
            </a:pathLst>
          </a:custGeom>
          <a:noFill/>
          <a:ln w="35242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2E42064-96AB-7D9C-87AD-6EE3DB419CDD}"/>
              </a:ext>
            </a:extLst>
          </p:cNvPr>
          <p:cNvSpPr/>
          <p:nvPr/>
        </p:nvSpPr>
        <p:spPr>
          <a:xfrm>
            <a:off x="4086901" y="2042527"/>
            <a:ext cx="7964448" cy="2772946"/>
          </a:xfrm>
          <a:custGeom>
            <a:avLst/>
            <a:gdLst>
              <a:gd name="connsiteX0" fmla="*/ 8541068 w 8541067"/>
              <a:gd name="connsiteY0" fmla="*/ 2973705 h 2973705"/>
              <a:gd name="connsiteX1" fmla="*/ 6897910 w 8541067"/>
              <a:gd name="connsiteY1" fmla="*/ 2973705 h 2973705"/>
              <a:gd name="connsiteX2" fmla="*/ 6163818 w 8541067"/>
              <a:gd name="connsiteY2" fmla="*/ 2239613 h 2973705"/>
              <a:gd name="connsiteX3" fmla="*/ 6163818 w 8541067"/>
              <a:gd name="connsiteY3" fmla="*/ 734092 h 2973705"/>
              <a:gd name="connsiteX4" fmla="*/ 5429726 w 8541067"/>
              <a:gd name="connsiteY4" fmla="*/ 0 h 2973705"/>
              <a:gd name="connsiteX5" fmla="*/ 5004626 w 8541067"/>
              <a:gd name="connsiteY5" fmla="*/ 0 h 2973705"/>
              <a:gd name="connsiteX6" fmla="*/ 4270534 w 8541067"/>
              <a:gd name="connsiteY6" fmla="*/ 734092 h 2973705"/>
              <a:gd name="connsiteX7" fmla="*/ 4270534 w 8541067"/>
              <a:gd name="connsiteY7" fmla="*/ 2239613 h 2973705"/>
              <a:gd name="connsiteX8" fmla="*/ 3536442 w 8541067"/>
              <a:gd name="connsiteY8" fmla="*/ 2973705 h 2973705"/>
              <a:gd name="connsiteX9" fmla="*/ 3111341 w 8541067"/>
              <a:gd name="connsiteY9" fmla="*/ 2973705 h 2973705"/>
              <a:gd name="connsiteX10" fmla="*/ 2377250 w 8541067"/>
              <a:gd name="connsiteY10" fmla="*/ 2239613 h 2973705"/>
              <a:gd name="connsiteX11" fmla="*/ 2377250 w 8541067"/>
              <a:gd name="connsiteY11" fmla="*/ 734092 h 2973705"/>
              <a:gd name="connsiteX12" fmla="*/ 1643158 w 8541067"/>
              <a:gd name="connsiteY12" fmla="*/ 0 h 2973705"/>
              <a:gd name="connsiteX13" fmla="*/ 0 w 8541067"/>
              <a:gd name="connsiteY13" fmla="*/ 0 h 297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41067" h="2973705">
                <a:moveTo>
                  <a:pt x="8541068" y="2973705"/>
                </a:moveTo>
                <a:lnTo>
                  <a:pt x="6897910" y="2973705"/>
                </a:lnTo>
                <a:cubicBezTo>
                  <a:pt x="6492526" y="2973705"/>
                  <a:pt x="6163818" y="2645093"/>
                  <a:pt x="6163818" y="2239613"/>
                </a:cubicBezTo>
                <a:lnTo>
                  <a:pt x="6163818" y="734092"/>
                </a:lnTo>
                <a:cubicBezTo>
                  <a:pt x="6163818" y="328708"/>
                  <a:pt x="5835206" y="0"/>
                  <a:pt x="5429726" y="0"/>
                </a:cubicBezTo>
                <a:lnTo>
                  <a:pt x="5004626" y="0"/>
                </a:lnTo>
                <a:cubicBezTo>
                  <a:pt x="4599242" y="0"/>
                  <a:pt x="4270534" y="328708"/>
                  <a:pt x="4270534" y="734092"/>
                </a:cubicBezTo>
                <a:lnTo>
                  <a:pt x="4270534" y="2239613"/>
                </a:lnTo>
                <a:cubicBezTo>
                  <a:pt x="4270534" y="2644997"/>
                  <a:pt x="3941921" y="2973705"/>
                  <a:pt x="3536442" y="2973705"/>
                </a:cubicBezTo>
                <a:lnTo>
                  <a:pt x="3111341" y="2973705"/>
                </a:lnTo>
                <a:cubicBezTo>
                  <a:pt x="2705957" y="2973705"/>
                  <a:pt x="2377250" y="2645093"/>
                  <a:pt x="2377250" y="2239613"/>
                </a:cubicBezTo>
                <a:lnTo>
                  <a:pt x="2377250" y="734092"/>
                </a:lnTo>
                <a:cubicBezTo>
                  <a:pt x="2377250" y="328708"/>
                  <a:pt x="2048637" y="0"/>
                  <a:pt x="1643158" y="0"/>
                </a:cubicBezTo>
                <a:lnTo>
                  <a:pt x="0" y="0"/>
                </a:lnTo>
              </a:path>
            </a:pathLst>
          </a:custGeom>
          <a:noFill/>
          <a:ln w="295275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8" name="Graphic 2">
            <a:extLst>
              <a:ext uri="{FF2B5EF4-FFF2-40B4-BE49-F238E27FC236}">
                <a16:creationId xmlns:a16="http://schemas.microsoft.com/office/drawing/2014/main" id="{104227CC-C162-70B7-B030-30AD1911C586}"/>
              </a:ext>
            </a:extLst>
          </p:cNvPr>
          <p:cNvGrpSpPr/>
          <p:nvPr/>
        </p:nvGrpSpPr>
        <p:grpSpPr>
          <a:xfrm>
            <a:off x="4086901" y="2042527"/>
            <a:ext cx="7964448" cy="2772946"/>
            <a:chOff x="1891950" y="1885949"/>
            <a:chExt cx="8541067" cy="2973705"/>
          </a:xfrm>
          <a:noFill/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8057020-E479-0ABE-BCEE-FD5002DE1DCC}"/>
                </a:ext>
              </a:extLst>
            </p:cNvPr>
            <p:cNvSpPr/>
            <p:nvPr/>
          </p:nvSpPr>
          <p:spPr>
            <a:xfrm>
              <a:off x="10418730" y="4859654"/>
              <a:ext cx="14287" cy="9525"/>
            </a:xfrm>
            <a:custGeom>
              <a:avLst/>
              <a:gdLst>
                <a:gd name="connsiteX0" fmla="*/ 14288 w 14287"/>
                <a:gd name="connsiteY0" fmla="*/ 0 h 9525"/>
                <a:gd name="connsiteX1" fmla="*/ 0 w 14287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" h="9525">
                  <a:moveTo>
                    <a:pt x="14288" y="0"/>
                  </a:moveTo>
                  <a:lnTo>
                    <a:pt x="0" y="0"/>
                  </a:lnTo>
                </a:path>
              </a:pathLst>
            </a:custGeom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50CAAEA-D7F3-DD29-312D-3EF09E573257}"/>
                </a:ext>
              </a:extLst>
            </p:cNvPr>
            <p:cNvSpPr/>
            <p:nvPr/>
          </p:nvSpPr>
          <p:spPr>
            <a:xfrm>
              <a:off x="1925287" y="1885949"/>
              <a:ext cx="8455437" cy="2973705"/>
            </a:xfrm>
            <a:custGeom>
              <a:avLst/>
              <a:gdLst>
                <a:gd name="connsiteX0" fmla="*/ 8455438 w 8455437"/>
                <a:gd name="connsiteY0" fmla="*/ 2973705 h 2973705"/>
                <a:gd name="connsiteX1" fmla="*/ 6864573 w 8455437"/>
                <a:gd name="connsiteY1" fmla="*/ 2973705 h 2973705"/>
                <a:gd name="connsiteX2" fmla="*/ 6130481 w 8455437"/>
                <a:gd name="connsiteY2" fmla="*/ 2239613 h 2973705"/>
                <a:gd name="connsiteX3" fmla="*/ 6130481 w 8455437"/>
                <a:gd name="connsiteY3" fmla="*/ 734092 h 2973705"/>
                <a:gd name="connsiteX4" fmla="*/ 5396389 w 8455437"/>
                <a:gd name="connsiteY4" fmla="*/ 0 h 2973705"/>
                <a:gd name="connsiteX5" fmla="*/ 4971288 w 8455437"/>
                <a:gd name="connsiteY5" fmla="*/ 0 h 2973705"/>
                <a:gd name="connsiteX6" fmla="*/ 4237197 w 8455437"/>
                <a:gd name="connsiteY6" fmla="*/ 734092 h 2973705"/>
                <a:gd name="connsiteX7" fmla="*/ 4237197 w 8455437"/>
                <a:gd name="connsiteY7" fmla="*/ 2239613 h 2973705"/>
                <a:gd name="connsiteX8" fmla="*/ 3503105 w 8455437"/>
                <a:gd name="connsiteY8" fmla="*/ 2973705 h 2973705"/>
                <a:gd name="connsiteX9" fmla="*/ 3078004 w 8455437"/>
                <a:gd name="connsiteY9" fmla="*/ 2973705 h 2973705"/>
                <a:gd name="connsiteX10" fmla="*/ 2343912 w 8455437"/>
                <a:gd name="connsiteY10" fmla="*/ 2239613 h 2973705"/>
                <a:gd name="connsiteX11" fmla="*/ 2343912 w 8455437"/>
                <a:gd name="connsiteY11" fmla="*/ 734092 h 2973705"/>
                <a:gd name="connsiteX12" fmla="*/ 1609820 w 8455437"/>
                <a:gd name="connsiteY12" fmla="*/ 0 h 2973705"/>
                <a:gd name="connsiteX13" fmla="*/ 0 w 8455437"/>
                <a:gd name="connsiteY13" fmla="*/ 0 h 297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55437" h="2973705">
                  <a:moveTo>
                    <a:pt x="8455438" y="2973705"/>
                  </a:moveTo>
                  <a:lnTo>
                    <a:pt x="6864573" y="2973705"/>
                  </a:lnTo>
                  <a:cubicBezTo>
                    <a:pt x="6459189" y="2973705"/>
                    <a:pt x="6130481" y="2644997"/>
                    <a:pt x="6130481" y="2239613"/>
                  </a:cubicBezTo>
                  <a:lnTo>
                    <a:pt x="6130481" y="734092"/>
                  </a:lnTo>
                  <a:cubicBezTo>
                    <a:pt x="6130481" y="328708"/>
                    <a:pt x="5801773" y="0"/>
                    <a:pt x="5396389" y="0"/>
                  </a:cubicBezTo>
                  <a:lnTo>
                    <a:pt x="4971288" y="0"/>
                  </a:lnTo>
                  <a:cubicBezTo>
                    <a:pt x="4565904" y="0"/>
                    <a:pt x="4237197" y="328613"/>
                    <a:pt x="4237197" y="734092"/>
                  </a:cubicBezTo>
                  <a:lnTo>
                    <a:pt x="4237197" y="2239613"/>
                  </a:lnTo>
                  <a:cubicBezTo>
                    <a:pt x="4237197" y="2644997"/>
                    <a:pt x="3908584" y="2973705"/>
                    <a:pt x="3503105" y="2973705"/>
                  </a:cubicBezTo>
                  <a:lnTo>
                    <a:pt x="3078004" y="2973705"/>
                  </a:lnTo>
                  <a:cubicBezTo>
                    <a:pt x="2672620" y="2973705"/>
                    <a:pt x="2343912" y="2644997"/>
                    <a:pt x="2343912" y="2239613"/>
                  </a:cubicBezTo>
                  <a:lnTo>
                    <a:pt x="2343912" y="734092"/>
                  </a:lnTo>
                  <a:cubicBezTo>
                    <a:pt x="2343912" y="328708"/>
                    <a:pt x="2015299" y="0"/>
                    <a:pt x="1609820" y="0"/>
                  </a:cubicBez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rgbClr val="FFFFFF"/>
              </a:solidFill>
              <a:custDash>
                <a:ds d="0" sp="0"/>
                <a:ds d="224250" sp="299250"/>
              </a:custDash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7804EA-FFC1-C798-A95F-AFD2D193AA53}"/>
                </a:ext>
              </a:extLst>
            </p:cNvPr>
            <p:cNvSpPr/>
            <p:nvPr/>
          </p:nvSpPr>
          <p:spPr>
            <a:xfrm>
              <a:off x="1891950" y="1885949"/>
              <a:ext cx="14287" cy="9525"/>
            </a:xfrm>
            <a:custGeom>
              <a:avLst/>
              <a:gdLst>
                <a:gd name="connsiteX0" fmla="*/ 14288 w 14287"/>
                <a:gd name="connsiteY0" fmla="*/ 0 h 9525"/>
                <a:gd name="connsiteX1" fmla="*/ 0 w 14287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" h="9525">
                  <a:moveTo>
                    <a:pt x="14288" y="0"/>
                  </a:moveTo>
                  <a:lnTo>
                    <a:pt x="0" y="0"/>
                  </a:lnTo>
                </a:path>
              </a:pathLst>
            </a:custGeom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28EF9-F863-7B44-824B-CEA510B35F61}"/>
              </a:ext>
            </a:extLst>
          </p:cNvPr>
          <p:cNvSpPr/>
          <p:nvPr/>
        </p:nvSpPr>
        <p:spPr>
          <a:xfrm>
            <a:off x="0" y="1894474"/>
            <a:ext cx="880557" cy="2959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A25335-C25A-3B78-1BEF-FF96C1EF36BE}"/>
              </a:ext>
            </a:extLst>
          </p:cNvPr>
          <p:cNvGrpSpPr/>
          <p:nvPr/>
        </p:nvGrpSpPr>
        <p:grpSpPr>
          <a:xfrm>
            <a:off x="6956960" y="4571905"/>
            <a:ext cx="487136" cy="487136"/>
            <a:chOff x="6035039" y="3518434"/>
            <a:chExt cx="592556" cy="59255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68C0FEF-E779-B0DA-CCC3-65CAF842501F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0523415-2D28-47AC-0E56-44AA6D8AAE38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0AD9840-D085-99E5-081A-42A54603E1C0}"/>
              </a:ext>
            </a:extLst>
          </p:cNvPr>
          <p:cNvGrpSpPr/>
          <p:nvPr/>
        </p:nvGrpSpPr>
        <p:grpSpPr>
          <a:xfrm>
            <a:off x="8645424" y="1807841"/>
            <a:ext cx="487136" cy="487136"/>
            <a:chOff x="6035039" y="3518434"/>
            <a:chExt cx="592556" cy="59255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0BCA528-C270-AA2B-62CE-89668CB4D04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3727D1B-2470-8267-D7B3-7D3D16F03D98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BD26CC-6ABA-DEBD-6BC3-28E4FDE49122}"/>
              </a:ext>
            </a:extLst>
          </p:cNvPr>
          <p:cNvGrpSpPr/>
          <p:nvPr/>
        </p:nvGrpSpPr>
        <p:grpSpPr>
          <a:xfrm>
            <a:off x="10999204" y="4563023"/>
            <a:ext cx="487136" cy="487136"/>
            <a:chOff x="6035039" y="3518434"/>
            <a:chExt cx="592556" cy="59255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C1A9266-AA3B-A25B-253A-627FFF441B1D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CD91E5-5A3D-7549-BA0A-8B154C4349E3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5D5176F-0CC8-626C-75EB-CC9010951170}"/>
              </a:ext>
            </a:extLst>
          </p:cNvPr>
          <p:cNvSpPr txBox="1"/>
          <p:nvPr/>
        </p:nvSpPr>
        <p:spPr>
          <a:xfrm>
            <a:off x="6801724" y="5346970"/>
            <a:ext cx="73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333C99-6758-16BA-238C-346E562FFA35}"/>
              </a:ext>
            </a:extLst>
          </p:cNvPr>
          <p:cNvSpPr txBox="1"/>
          <p:nvPr/>
        </p:nvSpPr>
        <p:spPr>
          <a:xfrm>
            <a:off x="10812197" y="5346970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74B8D7-F8B7-1326-929B-695E041D4AA1}"/>
              </a:ext>
            </a:extLst>
          </p:cNvPr>
          <p:cNvSpPr txBox="1"/>
          <p:nvPr/>
        </p:nvSpPr>
        <p:spPr>
          <a:xfrm>
            <a:off x="8392055" y="825408"/>
            <a:ext cx="83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528AACB-D3FA-FCBC-2C9B-FD38E4571553}"/>
              </a:ext>
            </a:extLst>
          </p:cNvPr>
          <p:cNvSpPr/>
          <p:nvPr/>
        </p:nvSpPr>
        <p:spPr>
          <a:xfrm>
            <a:off x="12044688" y="4667518"/>
            <a:ext cx="880557" cy="2959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AB77078-21AC-1DFD-3E28-EC3118B99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109777" y="4715253"/>
            <a:ext cx="181502" cy="18150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57BD3C8-F930-467D-99C5-6231A1ADDF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798241" y="1960658"/>
            <a:ext cx="181502" cy="18150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D7F0961-2C4A-872B-E4CB-47AF142281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152021" y="4712981"/>
            <a:ext cx="181502" cy="181502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0D182AE-7BF3-5BE4-C806-4F34E1FB7D4F}"/>
              </a:ext>
            </a:extLst>
          </p:cNvPr>
          <p:cNvGrpSpPr/>
          <p:nvPr/>
        </p:nvGrpSpPr>
        <p:grpSpPr>
          <a:xfrm>
            <a:off x="1134062" y="3141614"/>
            <a:ext cx="2423160" cy="674138"/>
            <a:chOff x="846721" y="4360434"/>
            <a:chExt cx="2423160" cy="674138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1A59AFFD-2D16-9A15-9462-5B616DBE5B68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6796BD9E-85D8-CF71-3F18-389E04144699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A7FFEF5-E0BC-170B-7B88-B2B9D956D3AC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59" name="Graphic 58">
              <a:extLst>
                <a:ext uri="{FF2B5EF4-FFF2-40B4-BE49-F238E27FC236}">
                  <a16:creationId xmlns:a16="http://schemas.microsoft.com/office/drawing/2014/main" id="{FD744E33-EF13-92F6-B1B4-B124496F3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B12C21-09EC-3BC9-D77D-5D2972035A4D}"/>
              </a:ext>
            </a:extLst>
          </p:cNvPr>
          <p:cNvGrpSpPr/>
          <p:nvPr/>
        </p:nvGrpSpPr>
        <p:grpSpPr>
          <a:xfrm>
            <a:off x="1134062" y="4117251"/>
            <a:ext cx="2423160" cy="674138"/>
            <a:chOff x="846721" y="4360434"/>
            <a:chExt cx="2423160" cy="674138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1D18041-8B4E-B70D-2571-422E15837123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FE269992-D367-383B-695D-F2572232039F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B556145-7C35-BF12-1384-77E083094223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B046E809-A8B1-6851-09EB-6B3B0D326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F947927-5B4A-F367-8203-7A278C906314}"/>
              </a:ext>
            </a:extLst>
          </p:cNvPr>
          <p:cNvGrpSpPr/>
          <p:nvPr/>
        </p:nvGrpSpPr>
        <p:grpSpPr>
          <a:xfrm>
            <a:off x="1134062" y="5092888"/>
            <a:ext cx="2423160" cy="674138"/>
            <a:chOff x="846721" y="4360434"/>
            <a:chExt cx="2423160" cy="674138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1E6FB5B0-C0FA-46F1-9AC1-84DC523258E4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40CB0AA6-0A84-E593-763A-E4110E632E5E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2439EE4-82ED-3EF6-EF81-BB14FB07D6A8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2F2A50CF-E0E7-98EE-7891-23FE84FF0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EDB1167-2CB1-F118-3869-22100D7CADA6}"/>
              </a:ext>
            </a:extLst>
          </p:cNvPr>
          <p:cNvSpPr txBox="1"/>
          <p:nvPr/>
        </p:nvSpPr>
        <p:spPr>
          <a:xfrm>
            <a:off x="9221316" y="403610"/>
            <a:ext cx="2423160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30B0F6-B99F-B7E8-6D1E-78155633D4AE}"/>
              </a:ext>
            </a:extLst>
          </p:cNvPr>
          <p:cNvSpPr txBox="1"/>
          <p:nvPr/>
        </p:nvSpPr>
        <p:spPr>
          <a:xfrm>
            <a:off x="8398632" y="5137014"/>
            <a:ext cx="242316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2E8955-3369-B493-A8FB-851C4036F892}"/>
              </a:ext>
            </a:extLst>
          </p:cNvPr>
          <p:cNvSpPr txBox="1"/>
          <p:nvPr/>
        </p:nvSpPr>
        <p:spPr>
          <a:xfrm>
            <a:off x="4421236" y="5137014"/>
            <a:ext cx="242316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525D64-BEC8-B2E5-E31D-C5FE3EB25C44}"/>
              </a:ext>
            </a:extLst>
          </p:cNvPr>
          <p:cNvSpPr txBox="1"/>
          <p:nvPr/>
        </p:nvSpPr>
        <p:spPr>
          <a:xfrm>
            <a:off x="969313" y="1314311"/>
            <a:ext cx="2968356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98866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222D1082-E656-A060-87E4-0390766B6523}"/>
              </a:ext>
            </a:extLst>
          </p:cNvPr>
          <p:cNvCxnSpPr>
            <a:cxnSpLocks/>
          </p:cNvCxnSpPr>
          <p:nvPr/>
        </p:nvCxnSpPr>
        <p:spPr>
          <a:xfrm flipV="1">
            <a:off x="7265816" y="-373380"/>
            <a:ext cx="0" cy="1676400"/>
          </a:xfrm>
          <a:prstGeom prst="line">
            <a:avLst/>
          </a:prstGeom>
          <a:ln w="285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03340B0-107B-691B-3DD6-097498F54A81}"/>
              </a:ext>
            </a:extLst>
          </p:cNvPr>
          <p:cNvSpPr/>
          <p:nvPr/>
        </p:nvSpPr>
        <p:spPr>
          <a:xfrm>
            <a:off x="3319517" y="2410778"/>
            <a:ext cx="8061388" cy="3041904"/>
          </a:xfrm>
          <a:custGeom>
            <a:avLst/>
            <a:gdLst>
              <a:gd name="connsiteX0" fmla="*/ 0 w 8061388"/>
              <a:gd name="connsiteY0" fmla="*/ 0 h 3041904"/>
              <a:gd name="connsiteX1" fmla="*/ 1292066 w 8061388"/>
              <a:gd name="connsiteY1" fmla="*/ 0 h 3041904"/>
              <a:gd name="connsiteX2" fmla="*/ 1741265 w 8061388"/>
              <a:gd name="connsiteY2" fmla="*/ 449199 h 3041904"/>
              <a:gd name="connsiteX3" fmla="*/ 1741265 w 8061388"/>
              <a:gd name="connsiteY3" fmla="*/ 1071753 h 3041904"/>
              <a:gd name="connsiteX4" fmla="*/ 2190464 w 8061388"/>
              <a:gd name="connsiteY4" fmla="*/ 1520952 h 3041904"/>
              <a:gd name="connsiteX5" fmla="*/ 2626805 w 8061388"/>
              <a:gd name="connsiteY5" fmla="*/ 1520952 h 3041904"/>
              <a:gd name="connsiteX6" fmla="*/ 2959132 w 8061388"/>
              <a:gd name="connsiteY6" fmla="*/ 1782032 h 3041904"/>
              <a:gd name="connsiteX7" fmla="*/ 4030694 w 8061388"/>
              <a:gd name="connsiteY7" fmla="*/ 2623661 h 3041904"/>
              <a:gd name="connsiteX8" fmla="*/ 5102257 w 8061388"/>
              <a:gd name="connsiteY8" fmla="*/ 1782032 h 3041904"/>
              <a:gd name="connsiteX9" fmla="*/ 5434584 w 8061388"/>
              <a:gd name="connsiteY9" fmla="*/ 1520952 h 3041904"/>
              <a:gd name="connsiteX10" fmla="*/ 5870925 w 8061388"/>
              <a:gd name="connsiteY10" fmla="*/ 1520952 h 3041904"/>
              <a:gd name="connsiteX11" fmla="*/ 6320123 w 8061388"/>
              <a:gd name="connsiteY11" fmla="*/ 1970151 h 3041904"/>
              <a:gd name="connsiteX12" fmla="*/ 6320123 w 8061388"/>
              <a:gd name="connsiteY12" fmla="*/ 2592705 h 3041904"/>
              <a:gd name="connsiteX13" fmla="*/ 6769323 w 8061388"/>
              <a:gd name="connsiteY13" fmla="*/ 3041904 h 3041904"/>
              <a:gd name="connsiteX14" fmla="*/ 8061389 w 8061388"/>
              <a:gd name="connsiteY14" fmla="*/ 3041904 h 3041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061388" h="3041904">
                <a:moveTo>
                  <a:pt x="0" y="0"/>
                </a:moveTo>
                <a:lnTo>
                  <a:pt x="1292066" y="0"/>
                </a:lnTo>
                <a:cubicBezTo>
                  <a:pt x="1540193" y="0"/>
                  <a:pt x="1741265" y="201073"/>
                  <a:pt x="1741265" y="449199"/>
                </a:cubicBezTo>
                <a:lnTo>
                  <a:pt x="1741265" y="1071753"/>
                </a:lnTo>
                <a:cubicBezTo>
                  <a:pt x="1741265" y="1319879"/>
                  <a:pt x="1942338" y="1520952"/>
                  <a:pt x="2190464" y="1520952"/>
                </a:cubicBezTo>
                <a:lnTo>
                  <a:pt x="2626805" y="1520952"/>
                </a:lnTo>
                <a:cubicBezTo>
                  <a:pt x="2784539" y="1520952"/>
                  <a:pt x="2921889" y="1628775"/>
                  <a:pt x="2959132" y="1782032"/>
                </a:cubicBezTo>
                <a:cubicBezTo>
                  <a:pt x="3076385" y="2265045"/>
                  <a:pt x="3511677" y="2623661"/>
                  <a:pt x="4030694" y="2623661"/>
                </a:cubicBezTo>
                <a:cubicBezTo>
                  <a:pt x="4549712" y="2623661"/>
                  <a:pt x="4985004" y="2265045"/>
                  <a:pt x="5102257" y="1782032"/>
                </a:cubicBezTo>
                <a:cubicBezTo>
                  <a:pt x="5139500" y="1628775"/>
                  <a:pt x="5276850" y="1520952"/>
                  <a:pt x="5434584" y="1520952"/>
                </a:cubicBezTo>
                <a:lnTo>
                  <a:pt x="5870925" y="1520952"/>
                </a:lnTo>
                <a:cubicBezTo>
                  <a:pt x="6119051" y="1520952"/>
                  <a:pt x="6320123" y="1722025"/>
                  <a:pt x="6320123" y="1970151"/>
                </a:cubicBezTo>
                <a:lnTo>
                  <a:pt x="6320123" y="2592705"/>
                </a:lnTo>
                <a:cubicBezTo>
                  <a:pt x="6320123" y="2840831"/>
                  <a:pt x="6521196" y="3041904"/>
                  <a:pt x="6769323" y="3041904"/>
                </a:cubicBezTo>
                <a:lnTo>
                  <a:pt x="8061389" y="3041904"/>
                </a:lnTo>
              </a:path>
            </a:pathLst>
          </a:custGeom>
          <a:noFill/>
          <a:ln w="361950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7773E66-F708-7350-A9F0-104428B34859}"/>
              </a:ext>
            </a:extLst>
          </p:cNvPr>
          <p:cNvSpPr/>
          <p:nvPr/>
        </p:nvSpPr>
        <p:spPr>
          <a:xfrm>
            <a:off x="3319517" y="2410778"/>
            <a:ext cx="8061388" cy="3041904"/>
          </a:xfrm>
          <a:custGeom>
            <a:avLst/>
            <a:gdLst>
              <a:gd name="connsiteX0" fmla="*/ 0 w 8061388"/>
              <a:gd name="connsiteY0" fmla="*/ 0 h 3041904"/>
              <a:gd name="connsiteX1" fmla="*/ 1292066 w 8061388"/>
              <a:gd name="connsiteY1" fmla="*/ 0 h 3041904"/>
              <a:gd name="connsiteX2" fmla="*/ 1741265 w 8061388"/>
              <a:gd name="connsiteY2" fmla="*/ 449199 h 3041904"/>
              <a:gd name="connsiteX3" fmla="*/ 1741265 w 8061388"/>
              <a:gd name="connsiteY3" fmla="*/ 1071753 h 3041904"/>
              <a:gd name="connsiteX4" fmla="*/ 2190464 w 8061388"/>
              <a:gd name="connsiteY4" fmla="*/ 1520952 h 3041904"/>
              <a:gd name="connsiteX5" fmla="*/ 2626805 w 8061388"/>
              <a:gd name="connsiteY5" fmla="*/ 1520952 h 3041904"/>
              <a:gd name="connsiteX6" fmla="*/ 2959132 w 8061388"/>
              <a:gd name="connsiteY6" fmla="*/ 1782032 h 3041904"/>
              <a:gd name="connsiteX7" fmla="*/ 4030694 w 8061388"/>
              <a:gd name="connsiteY7" fmla="*/ 2623661 h 3041904"/>
              <a:gd name="connsiteX8" fmla="*/ 5102257 w 8061388"/>
              <a:gd name="connsiteY8" fmla="*/ 1782032 h 3041904"/>
              <a:gd name="connsiteX9" fmla="*/ 5434584 w 8061388"/>
              <a:gd name="connsiteY9" fmla="*/ 1520952 h 3041904"/>
              <a:gd name="connsiteX10" fmla="*/ 5870925 w 8061388"/>
              <a:gd name="connsiteY10" fmla="*/ 1520952 h 3041904"/>
              <a:gd name="connsiteX11" fmla="*/ 6320123 w 8061388"/>
              <a:gd name="connsiteY11" fmla="*/ 1970151 h 3041904"/>
              <a:gd name="connsiteX12" fmla="*/ 6320123 w 8061388"/>
              <a:gd name="connsiteY12" fmla="*/ 2592705 h 3041904"/>
              <a:gd name="connsiteX13" fmla="*/ 6769323 w 8061388"/>
              <a:gd name="connsiteY13" fmla="*/ 3041904 h 3041904"/>
              <a:gd name="connsiteX14" fmla="*/ 8061389 w 8061388"/>
              <a:gd name="connsiteY14" fmla="*/ 3041904 h 3041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061388" h="3041904">
                <a:moveTo>
                  <a:pt x="0" y="0"/>
                </a:moveTo>
                <a:lnTo>
                  <a:pt x="1292066" y="0"/>
                </a:lnTo>
                <a:cubicBezTo>
                  <a:pt x="1540193" y="0"/>
                  <a:pt x="1741265" y="201073"/>
                  <a:pt x="1741265" y="449199"/>
                </a:cubicBezTo>
                <a:lnTo>
                  <a:pt x="1741265" y="1071753"/>
                </a:lnTo>
                <a:cubicBezTo>
                  <a:pt x="1741265" y="1319879"/>
                  <a:pt x="1942338" y="1520952"/>
                  <a:pt x="2190464" y="1520952"/>
                </a:cubicBezTo>
                <a:lnTo>
                  <a:pt x="2626805" y="1520952"/>
                </a:lnTo>
                <a:cubicBezTo>
                  <a:pt x="2784539" y="1520952"/>
                  <a:pt x="2921889" y="1628775"/>
                  <a:pt x="2959132" y="1782032"/>
                </a:cubicBezTo>
                <a:cubicBezTo>
                  <a:pt x="3076385" y="2265045"/>
                  <a:pt x="3511677" y="2623661"/>
                  <a:pt x="4030694" y="2623661"/>
                </a:cubicBezTo>
                <a:cubicBezTo>
                  <a:pt x="4549712" y="2623661"/>
                  <a:pt x="4985004" y="2265045"/>
                  <a:pt x="5102257" y="1782032"/>
                </a:cubicBezTo>
                <a:cubicBezTo>
                  <a:pt x="5139500" y="1628775"/>
                  <a:pt x="5276850" y="1520952"/>
                  <a:pt x="5434584" y="1520952"/>
                </a:cubicBezTo>
                <a:lnTo>
                  <a:pt x="5870925" y="1520952"/>
                </a:lnTo>
                <a:cubicBezTo>
                  <a:pt x="6119051" y="1520952"/>
                  <a:pt x="6320123" y="1722025"/>
                  <a:pt x="6320123" y="1970151"/>
                </a:cubicBezTo>
                <a:lnTo>
                  <a:pt x="6320123" y="2592705"/>
                </a:lnTo>
                <a:cubicBezTo>
                  <a:pt x="6320123" y="2840831"/>
                  <a:pt x="6521196" y="3041904"/>
                  <a:pt x="6769323" y="3041904"/>
                </a:cubicBezTo>
                <a:lnTo>
                  <a:pt x="8061389" y="3041904"/>
                </a:lnTo>
              </a:path>
            </a:pathLst>
          </a:custGeom>
          <a:noFill/>
          <a:ln w="2857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" name="Graphic 2">
            <a:extLst>
              <a:ext uri="{FF2B5EF4-FFF2-40B4-BE49-F238E27FC236}">
                <a16:creationId xmlns:a16="http://schemas.microsoft.com/office/drawing/2014/main" id="{12E901FD-0407-6C4D-396F-5683FB9E8961}"/>
              </a:ext>
            </a:extLst>
          </p:cNvPr>
          <p:cNvGrpSpPr/>
          <p:nvPr/>
        </p:nvGrpSpPr>
        <p:grpSpPr>
          <a:xfrm>
            <a:off x="3319517" y="2410778"/>
            <a:ext cx="8061388" cy="3041904"/>
            <a:chOff x="2350483" y="2167317"/>
            <a:chExt cx="8061388" cy="3041904"/>
          </a:xfrm>
          <a:noFill/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986FB4-4F69-0677-86C9-1C1F834B0895}"/>
                </a:ext>
              </a:extLst>
            </p:cNvPr>
            <p:cNvSpPr/>
            <p:nvPr/>
          </p:nvSpPr>
          <p:spPr>
            <a:xfrm>
              <a:off x="2350483" y="2167318"/>
              <a:ext cx="23812" cy="9525"/>
            </a:xfrm>
            <a:custGeom>
              <a:avLst/>
              <a:gdLst>
                <a:gd name="connsiteX0" fmla="*/ 0 w 23812"/>
                <a:gd name="connsiteY0" fmla="*/ 0 h 9525"/>
                <a:gd name="connsiteX1" fmla="*/ 23812 w 2381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812" h="9525">
                  <a:moveTo>
                    <a:pt x="0" y="0"/>
                  </a:moveTo>
                  <a:lnTo>
                    <a:pt x="23812" y="0"/>
                  </a:lnTo>
                </a:path>
              </a:pathLst>
            </a:custGeom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95EC62D-2945-A642-4BA6-F96CE68DFAAC}"/>
                </a:ext>
              </a:extLst>
            </p:cNvPr>
            <p:cNvSpPr/>
            <p:nvPr/>
          </p:nvSpPr>
          <p:spPr>
            <a:xfrm>
              <a:off x="2422111" y="2167317"/>
              <a:ext cx="7942040" cy="3041904"/>
            </a:xfrm>
            <a:custGeom>
              <a:avLst/>
              <a:gdLst>
                <a:gd name="connsiteX0" fmla="*/ 0 w 7942040"/>
                <a:gd name="connsiteY0" fmla="*/ 0 h 3041904"/>
                <a:gd name="connsiteX1" fmla="*/ 1220438 w 7942040"/>
                <a:gd name="connsiteY1" fmla="*/ 0 h 3041904"/>
                <a:gd name="connsiteX2" fmla="*/ 1669637 w 7942040"/>
                <a:gd name="connsiteY2" fmla="*/ 449199 h 3041904"/>
                <a:gd name="connsiteX3" fmla="*/ 1669637 w 7942040"/>
                <a:gd name="connsiteY3" fmla="*/ 1071753 h 3041904"/>
                <a:gd name="connsiteX4" fmla="*/ 2118836 w 7942040"/>
                <a:gd name="connsiteY4" fmla="*/ 1520952 h 3041904"/>
                <a:gd name="connsiteX5" fmla="*/ 2555177 w 7942040"/>
                <a:gd name="connsiteY5" fmla="*/ 1520952 h 3041904"/>
                <a:gd name="connsiteX6" fmla="*/ 2887504 w 7942040"/>
                <a:gd name="connsiteY6" fmla="*/ 1782032 h 3041904"/>
                <a:gd name="connsiteX7" fmla="*/ 3959066 w 7942040"/>
                <a:gd name="connsiteY7" fmla="*/ 2623661 h 3041904"/>
                <a:gd name="connsiteX8" fmla="*/ 5030629 w 7942040"/>
                <a:gd name="connsiteY8" fmla="*/ 1782032 h 3041904"/>
                <a:gd name="connsiteX9" fmla="*/ 5362956 w 7942040"/>
                <a:gd name="connsiteY9" fmla="*/ 1520952 h 3041904"/>
                <a:gd name="connsiteX10" fmla="*/ 5799297 w 7942040"/>
                <a:gd name="connsiteY10" fmla="*/ 1520952 h 3041904"/>
                <a:gd name="connsiteX11" fmla="*/ 6248495 w 7942040"/>
                <a:gd name="connsiteY11" fmla="*/ 1970151 h 3041904"/>
                <a:gd name="connsiteX12" fmla="*/ 6248495 w 7942040"/>
                <a:gd name="connsiteY12" fmla="*/ 2592705 h 3041904"/>
                <a:gd name="connsiteX13" fmla="*/ 6697695 w 7942040"/>
                <a:gd name="connsiteY13" fmla="*/ 3041904 h 3041904"/>
                <a:gd name="connsiteX14" fmla="*/ 7942040 w 7942040"/>
                <a:gd name="connsiteY14" fmla="*/ 3041904 h 304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42040" h="3041904">
                  <a:moveTo>
                    <a:pt x="0" y="0"/>
                  </a:moveTo>
                  <a:lnTo>
                    <a:pt x="1220438" y="0"/>
                  </a:lnTo>
                  <a:cubicBezTo>
                    <a:pt x="1468565" y="0"/>
                    <a:pt x="1669637" y="201073"/>
                    <a:pt x="1669637" y="449199"/>
                  </a:cubicBezTo>
                  <a:lnTo>
                    <a:pt x="1669637" y="1071753"/>
                  </a:lnTo>
                  <a:cubicBezTo>
                    <a:pt x="1669637" y="1319879"/>
                    <a:pt x="1870710" y="1520952"/>
                    <a:pt x="2118836" y="1520952"/>
                  </a:cubicBezTo>
                  <a:lnTo>
                    <a:pt x="2555177" y="1520952"/>
                  </a:lnTo>
                  <a:cubicBezTo>
                    <a:pt x="2712910" y="1520952"/>
                    <a:pt x="2850261" y="1628775"/>
                    <a:pt x="2887504" y="1782032"/>
                  </a:cubicBezTo>
                  <a:cubicBezTo>
                    <a:pt x="3004757" y="2265045"/>
                    <a:pt x="3440049" y="2623661"/>
                    <a:pt x="3959066" y="2623661"/>
                  </a:cubicBezTo>
                  <a:cubicBezTo>
                    <a:pt x="4478084" y="2623661"/>
                    <a:pt x="4913376" y="2265045"/>
                    <a:pt x="5030629" y="1782032"/>
                  </a:cubicBezTo>
                  <a:cubicBezTo>
                    <a:pt x="5067872" y="1628775"/>
                    <a:pt x="5205222" y="1520952"/>
                    <a:pt x="5362956" y="1520952"/>
                  </a:cubicBezTo>
                  <a:lnTo>
                    <a:pt x="5799297" y="1520952"/>
                  </a:lnTo>
                  <a:cubicBezTo>
                    <a:pt x="6047423" y="1520952"/>
                    <a:pt x="6248495" y="1722025"/>
                    <a:pt x="6248495" y="1970151"/>
                  </a:cubicBezTo>
                  <a:lnTo>
                    <a:pt x="6248495" y="2592705"/>
                  </a:lnTo>
                  <a:cubicBezTo>
                    <a:pt x="6248495" y="2840831"/>
                    <a:pt x="6449568" y="3041904"/>
                    <a:pt x="6697695" y="3041904"/>
                  </a:cubicBezTo>
                  <a:lnTo>
                    <a:pt x="7942040" y="3041904"/>
                  </a:lnTo>
                </a:path>
              </a:pathLst>
            </a:custGeom>
            <a:noFill/>
            <a:ln w="9525" cap="flat">
              <a:solidFill>
                <a:srgbClr val="FFFFFF"/>
              </a:solidFill>
              <a:custDash>
                <a:ds d="0" sp="0"/>
                <a:ds d="376500" sp="376500"/>
              </a:custDash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AF31184-C1AF-C11C-BF45-DE23245D7482}"/>
                </a:ext>
              </a:extLst>
            </p:cNvPr>
            <p:cNvSpPr/>
            <p:nvPr/>
          </p:nvSpPr>
          <p:spPr>
            <a:xfrm>
              <a:off x="10388059" y="5209222"/>
              <a:ext cx="23812" cy="9525"/>
            </a:xfrm>
            <a:custGeom>
              <a:avLst/>
              <a:gdLst>
                <a:gd name="connsiteX0" fmla="*/ 0 w 23812"/>
                <a:gd name="connsiteY0" fmla="*/ 0 h 9525"/>
                <a:gd name="connsiteX1" fmla="*/ 23812 w 2381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812" h="9525">
                  <a:moveTo>
                    <a:pt x="0" y="0"/>
                  </a:moveTo>
                  <a:lnTo>
                    <a:pt x="23812" y="0"/>
                  </a:lnTo>
                </a:path>
              </a:pathLst>
            </a:custGeom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6492BFA-58F4-5C5C-35F6-162BFD05185C}"/>
              </a:ext>
            </a:extLst>
          </p:cNvPr>
          <p:cNvSpPr/>
          <p:nvPr/>
        </p:nvSpPr>
        <p:spPr>
          <a:xfrm>
            <a:off x="7031029" y="4702875"/>
            <a:ext cx="473011" cy="622553"/>
          </a:xfrm>
          <a:custGeom>
            <a:avLst/>
            <a:gdLst>
              <a:gd name="connsiteX0" fmla="*/ 417862 w 473011"/>
              <a:gd name="connsiteY0" fmla="*/ 0 h 622553"/>
              <a:gd name="connsiteX1" fmla="*/ 473011 w 473011"/>
              <a:gd name="connsiteY1" fmla="*/ 55150 h 622553"/>
              <a:gd name="connsiteX2" fmla="*/ 473011 w 473011"/>
              <a:gd name="connsiteY2" fmla="*/ 567404 h 622553"/>
              <a:gd name="connsiteX3" fmla="*/ 417862 w 473011"/>
              <a:gd name="connsiteY3" fmla="*/ 622554 h 622553"/>
              <a:gd name="connsiteX4" fmla="*/ 55150 w 473011"/>
              <a:gd name="connsiteY4" fmla="*/ 622554 h 622553"/>
              <a:gd name="connsiteX5" fmla="*/ 0 w 473011"/>
              <a:gd name="connsiteY5" fmla="*/ 567404 h 622553"/>
              <a:gd name="connsiteX6" fmla="*/ 0 w 473011"/>
              <a:gd name="connsiteY6" fmla="*/ 55150 h 622553"/>
              <a:gd name="connsiteX7" fmla="*/ 55150 w 473011"/>
              <a:gd name="connsiteY7" fmla="*/ 0 h 62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3011" h="622553">
                <a:moveTo>
                  <a:pt x="417862" y="0"/>
                </a:moveTo>
                <a:cubicBezTo>
                  <a:pt x="448320" y="0"/>
                  <a:pt x="473011" y="24691"/>
                  <a:pt x="473011" y="55150"/>
                </a:cubicBezTo>
                <a:lnTo>
                  <a:pt x="473011" y="567404"/>
                </a:lnTo>
                <a:cubicBezTo>
                  <a:pt x="473011" y="597863"/>
                  <a:pt x="448320" y="622554"/>
                  <a:pt x="417862" y="622554"/>
                </a:cubicBezTo>
                <a:lnTo>
                  <a:pt x="55150" y="622554"/>
                </a:lnTo>
                <a:cubicBezTo>
                  <a:pt x="24691" y="622554"/>
                  <a:pt x="0" y="597862"/>
                  <a:pt x="0" y="567404"/>
                </a:cubicBezTo>
                <a:lnTo>
                  <a:pt x="0" y="55150"/>
                </a:lnTo>
                <a:cubicBezTo>
                  <a:pt x="0" y="24691"/>
                  <a:pt x="24691" y="0"/>
                  <a:pt x="5515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94EE142-7B08-AF6C-2686-C14A707F1F6E}"/>
              </a:ext>
            </a:extLst>
          </p:cNvPr>
          <p:cNvSpPr/>
          <p:nvPr/>
        </p:nvSpPr>
        <p:spPr>
          <a:xfrm>
            <a:off x="7267535" y="1146144"/>
            <a:ext cx="638651" cy="5376576"/>
          </a:xfrm>
          <a:custGeom>
            <a:avLst/>
            <a:gdLst>
              <a:gd name="connsiteX0" fmla="*/ 0 w 638651"/>
              <a:gd name="connsiteY0" fmla="*/ 5376577 h 5376576"/>
              <a:gd name="connsiteX1" fmla="*/ 0 w 638651"/>
              <a:gd name="connsiteY1" fmla="*/ 3599212 h 5376576"/>
              <a:gd name="connsiteX2" fmla="*/ 216789 w 638651"/>
              <a:gd name="connsiteY2" fmla="*/ 3289173 h 5376576"/>
              <a:gd name="connsiteX3" fmla="*/ 638651 w 638651"/>
              <a:gd name="connsiteY3" fmla="*/ 2688336 h 5376576"/>
              <a:gd name="connsiteX4" fmla="*/ 216789 w 638651"/>
              <a:gd name="connsiteY4" fmla="*/ 2087499 h 5376576"/>
              <a:gd name="connsiteX5" fmla="*/ 0 w 638651"/>
              <a:gd name="connsiteY5" fmla="*/ 1777460 h 5376576"/>
              <a:gd name="connsiteX6" fmla="*/ 0 w 638651"/>
              <a:gd name="connsiteY6" fmla="*/ 0 h 537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651" h="5376576">
                <a:moveTo>
                  <a:pt x="0" y="5376577"/>
                </a:moveTo>
                <a:lnTo>
                  <a:pt x="0" y="3599212"/>
                </a:lnTo>
                <a:cubicBezTo>
                  <a:pt x="0" y="3460623"/>
                  <a:pt x="86392" y="3336227"/>
                  <a:pt x="216789" y="3289173"/>
                </a:cubicBezTo>
                <a:cubicBezTo>
                  <a:pt x="462819" y="3200400"/>
                  <a:pt x="638651" y="2964942"/>
                  <a:pt x="638651" y="2688336"/>
                </a:cubicBezTo>
                <a:cubicBezTo>
                  <a:pt x="638651" y="2411730"/>
                  <a:pt x="462819" y="2176272"/>
                  <a:pt x="216789" y="2087499"/>
                </a:cubicBezTo>
                <a:cubicBezTo>
                  <a:pt x="86392" y="2040446"/>
                  <a:pt x="0" y="1916049"/>
                  <a:pt x="0" y="1777460"/>
                </a:cubicBezTo>
                <a:lnTo>
                  <a:pt x="0" y="0"/>
                </a:lnTo>
              </a:path>
            </a:pathLst>
          </a:custGeom>
          <a:noFill/>
          <a:ln w="361950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CE8146E-EA2E-55F0-F9B8-D7E0EA93A8FC}"/>
              </a:ext>
            </a:extLst>
          </p:cNvPr>
          <p:cNvSpPr/>
          <p:nvPr/>
        </p:nvSpPr>
        <p:spPr>
          <a:xfrm>
            <a:off x="7267535" y="1146144"/>
            <a:ext cx="638651" cy="5376576"/>
          </a:xfrm>
          <a:custGeom>
            <a:avLst/>
            <a:gdLst>
              <a:gd name="connsiteX0" fmla="*/ 0 w 638651"/>
              <a:gd name="connsiteY0" fmla="*/ 5376577 h 5376576"/>
              <a:gd name="connsiteX1" fmla="*/ 0 w 638651"/>
              <a:gd name="connsiteY1" fmla="*/ 3599212 h 5376576"/>
              <a:gd name="connsiteX2" fmla="*/ 216789 w 638651"/>
              <a:gd name="connsiteY2" fmla="*/ 3289173 h 5376576"/>
              <a:gd name="connsiteX3" fmla="*/ 638651 w 638651"/>
              <a:gd name="connsiteY3" fmla="*/ 2688336 h 5376576"/>
              <a:gd name="connsiteX4" fmla="*/ 216789 w 638651"/>
              <a:gd name="connsiteY4" fmla="*/ 2087499 h 5376576"/>
              <a:gd name="connsiteX5" fmla="*/ 0 w 638651"/>
              <a:gd name="connsiteY5" fmla="*/ 1777460 h 5376576"/>
              <a:gd name="connsiteX6" fmla="*/ 0 w 638651"/>
              <a:gd name="connsiteY6" fmla="*/ 0 h 537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651" h="5376576">
                <a:moveTo>
                  <a:pt x="0" y="5376577"/>
                </a:moveTo>
                <a:lnTo>
                  <a:pt x="0" y="3599212"/>
                </a:lnTo>
                <a:cubicBezTo>
                  <a:pt x="0" y="3460623"/>
                  <a:pt x="86392" y="3336227"/>
                  <a:pt x="216789" y="3289173"/>
                </a:cubicBezTo>
                <a:cubicBezTo>
                  <a:pt x="462819" y="3200400"/>
                  <a:pt x="638651" y="2964942"/>
                  <a:pt x="638651" y="2688336"/>
                </a:cubicBezTo>
                <a:cubicBezTo>
                  <a:pt x="638651" y="2411730"/>
                  <a:pt x="462819" y="2176272"/>
                  <a:pt x="216789" y="2087499"/>
                </a:cubicBezTo>
                <a:cubicBezTo>
                  <a:pt x="86392" y="2040446"/>
                  <a:pt x="0" y="1916049"/>
                  <a:pt x="0" y="1777460"/>
                </a:cubicBezTo>
                <a:lnTo>
                  <a:pt x="0" y="0"/>
                </a:lnTo>
              </a:path>
            </a:pathLst>
          </a:custGeom>
          <a:noFill/>
          <a:ln w="2857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7" name="Graphic 2">
            <a:extLst>
              <a:ext uri="{FF2B5EF4-FFF2-40B4-BE49-F238E27FC236}">
                <a16:creationId xmlns:a16="http://schemas.microsoft.com/office/drawing/2014/main" id="{409105C2-6432-AE0E-2EF5-BFC919BFBFEF}"/>
              </a:ext>
            </a:extLst>
          </p:cNvPr>
          <p:cNvGrpSpPr/>
          <p:nvPr/>
        </p:nvGrpSpPr>
        <p:grpSpPr>
          <a:xfrm>
            <a:off x="7267535" y="1146144"/>
            <a:ext cx="638651" cy="5376576"/>
            <a:chOff x="6298501" y="902683"/>
            <a:chExt cx="638651" cy="5376576"/>
          </a:xfrm>
          <a:noFill/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35477B5-C30A-44CD-0322-A25489B9D773}"/>
                </a:ext>
              </a:extLst>
            </p:cNvPr>
            <p:cNvSpPr/>
            <p:nvPr/>
          </p:nvSpPr>
          <p:spPr>
            <a:xfrm>
              <a:off x="6298501" y="6255448"/>
              <a:ext cx="9525" cy="23812"/>
            </a:xfrm>
            <a:custGeom>
              <a:avLst/>
              <a:gdLst>
                <a:gd name="connsiteX0" fmla="*/ 0 w 9525"/>
                <a:gd name="connsiteY0" fmla="*/ 23812 h 23812"/>
                <a:gd name="connsiteX1" fmla="*/ 0 w 9525"/>
                <a:gd name="connsiteY1" fmla="*/ 0 h 23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3812">
                  <a:moveTo>
                    <a:pt x="0" y="23812"/>
                  </a:moveTo>
                  <a:lnTo>
                    <a:pt x="0" y="0"/>
                  </a:lnTo>
                </a:path>
              </a:pathLst>
            </a:custGeom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32A990A-0392-0D9B-AF06-6CF1AC517DB7}"/>
                </a:ext>
              </a:extLst>
            </p:cNvPr>
            <p:cNvSpPr/>
            <p:nvPr/>
          </p:nvSpPr>
          <p:spPr>
            <a:xfrm>
              <a:off x="6298501" y="950403"/>
              <a:ext cx="638651" cy="5257323"/>
            </a:xfrm>
            <a:custGeom>
              <a:avLst/>
              <a:gdLst>
                <a:gd name="connsiteX0" fmla="*/ 0 w 638651"/>
                <a:gd name="connsiteY0" fmla="*/ 5257324 h 5257323"/>
                <a:gd name="connsiteX1" fmla="*/ 0 w 638651"/>
                <a:gd name="connsiteY1" fmla="*/ 3551587 h 5257323"/>
                <a:gd name="connsiteX2" fmla="*/ 216789 w 638651"/>
                <a:gd name="connsiteY2" fmla="*/ 3241548 h 5257323"/>
                <a:gd name="connsiteX3" fmla="*/ 638651 w 638651"/>
                <a:gd name="connsiteY3" fmla="*/ 2640711 h 5257323"/>
                <a:gd name="connsiteX4" fmla="*/ 216789 w 638651"/>
                <a:gd name="connsiteY4" fmla="*/ 2039874 h 5257323"/>
                <a:gd name="connsiteX5" fmla="*/ 0 w 638651"/>
                <a:gd name="connsiteY5" fmla="*/ 1729835 h 5257323"/>
                <a:gd name="connsiteX6" fmla="*/ 0 w 638651"/>
                <a:gd name="connsiteY6" fmla="*/ 0 h 5257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8651" h="5257323">
                  <a:moveTo>
                    <a:pt x="0" y="5257324"/>
                  </a:moveTo>
                  <a:lnTo>
                    <a:pt x="0" y="3551587"/>
                  </a:lnTo>
                  <a:cubicBezTo>
                    <a:pt x="0" y="3412998"/>
                    <a:pt x="86392" y="3288602"/>
                    <a:pt x="216789" y="3241548"/>
                  </a:cubicBezTo>
                  <a:cubicBezTo>
                    <a:pt x="462819" y="3152775"/>
                    <a:pt x="638651" y="2917317"/>
                    <a:pt x="638651" y="2640711"/>
                  </a:cubicBezTo>
                  <a:cubicBezTo>
                    <a:pt x="638651" y="2364105"/>
                    <a:pt x="462819" y="2128647"/>
                    <a:pt x="216789" y="2039874"/>
                  </a:cubicBezTo>
                  <a:cubicBezTo>
                    <a:pt x="86392" y="1992821"/>
                    <a:pt x="0" y="1868424"/>
                    <a:pt x="0" y="1729835"/>
                  </a:cubicBez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rgbClr val="FFFFFF"/>
              </a:solidFill>
              <a:custDash>
                <a:ds d="0" sp="0"/>
                <a:ds d="376500" sp="376500"/>
              </a:custDash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1CFCC64-DA97-5F50-2BB9-D132D420670B}"/>
                </a:ext>
              </a:extLst>
            </p:cNvPr>
            <p:cNvSpPr/>
            <p:nvPr/>
          </p:nvSpPr>
          <p:spPr>
            <a:xfrm>
              <a:off x="6298501" y="902683"/>
              <a:ext cx="9525" cy="23812"/>
            </a:xfrm>
            <a:custGeom>
              <a:avLst/>
              <a:gdLst>
                <a:gd name="connsiteX0" fmla="*/ 0 w 9525"/>
                <a:gd name="connsiteY0" fmla="*/ 23812 h 23812"/>
                <a:gd name="connsiteX1" fmla="*/ 0 w 9525"/>
                <a:gd name="connsiteY1" fmla="*/ 0 h 23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3812">
                  <a:moveTo>
                    <a:pt x="0" y="23812"/>
                  </a:moveTo>
                  <a:lnTo>
                    <a:pt x="0" y="0"/>
                  </a:lnTo>
                </a:path>
              </a:pathLst>
            </a:custGeom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7BDC058-2ACB-557E-2CB3-DCFE7EA73C8B}"/>
              </a:ext>
            </a:extLst>
          </p:cNvPr>
          <p:cNvSpPr/>
          <p:nvPr/>
        </p:nvSpPr>
        <p:spPr>
          <a:xfrm>
            <a:off x="7061604" y="4747928"/>
            <a:ext cx="411765" cy="532542"/>
          </a:xfrm>
          <a:custGeom>
            <a:avLst/>
            <a:gdLst>
              <a:gd name="connsiteX0" fmla="*/ 25527 w 411765"/>
              <a:gd name="connsiteY0" fmla="*/ 532543 h 532542"/>
              <a:gd name="connsiteX1" fmla="*/ 25527 w 411765"/>
              <a:gd name="connsiteY1" fmla="*/ 532543 h 532542"/>
              <a:gd name="connsiteX2" fmla="*/ 0 w 411765"/>
              <a:gd name="connsiteY2" fmla="*/ 507016 h 532542"/>
              <a:gd name="connsiteX3" fmla="*/ 0 w 411765"/>
              <a:gd name="connsiteY3" fmla="*/ 25527 h 532542"/>
              <a:gd name="connsiteX4" fmla="*/ 25527 w 411765"/>
              <a:gd name="connsiteY4" fmla="*/ 0 h 532542"/>
              <a:gd name="connsiteX5" fmla="*/ 25527 w 411765"/>
              <a:gd name="connsiteY5" fmla="*/ 0 h 532542"/>
              <a:gd name="connsiteX6" fmla="*/ 51054 w 411765"/>
              <a:gd name="connsiteY6" fmla="*/ 25527 h 532542"/>
              <a:gd name="connsiteX7" fmla="*/ 51054 w 411765"/>
              <a:gd name="connsiteY7" fmla="*/ 507016 h 532542"/>
              <a:gd name="connsiteX8" fmla="*/ 25527 w 411765"/>
              <a:gd name="connsiteY8" fmla="*/ 532543 h 532542"/>
              <a:gd name="connsiteX9" fmla="*/ 411766 w 411765"/>
              <a:gd name="connsiteY9" fmla="*/ 507016 h 532542"/>
              <a:gd name="connsiteX10" fmla="*/ 411766 w 411765"/>
              <a:gd name="connsiteY10" fmla="*/ 25527 h 532542"/>
              <a:gd name="connsiteX11" fmla="*/ 386239 w 411765"/>
              <a:gd name="connsiteY11" fmla="*/ 0 h 532542"/>
              <a:gd name="connsiteX12" fmla="*/ 386239 w 411765"/>
              <a:gd name="connsiteY12" fmla="*/ 0 h 532542"/>
              <a:gd name="connsiteX13" fmla="*/ 360712 w 411765"/>
              <a:gd name="connsiteY13" fmla="*/ 25527 h 532542"/>
              <a:gd name="connsiteX14" fmla="*/ 360712 w 411765"/>
              <a:gd name="connsiteY14" fmla="*/ 507016 h 532542"/>
              <a:gd name="connsiteX15" fmla="*/ 386239 w 411765"/>
              <a:gd name="connsiteY15" fmla="*/ 532543 h 532542"/>
              <a:gd name="connsiteX16" fmla="*/ 386239 w 411765"/>
              <a:gd name="connsiteY16" fmla="*/ 532543 h 532542"/>
              <a:gd name="connsiteX17" fmla="*/ 411766 w 411765"/>
              <a:gd name="connsiteY17" fmla="*/ 507016 h 532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1765" h="532542">
                <a:moveTo>
                  <a:pt x="25527" y="532543"/>
                </a:moveTo>
                <a:lnTo>
                  <a:pt x="25527" y="532543"/>
                </a:lnTo>
                <a:cubicBezTo>
                  <a:pt x="11430" y="532543"/>
                  <a:pt x="0" y="521113"/>
                  <a:pt x="0" y="507016"/>
                </a:cubicBezTo>
                <a:lnTo>
                  <a:pt x="0" y="25527"/>
                </a:lnTo>
                <a:cubicBezTo>
                  <a:pt x="0" y="11430"/>
                  <a:pt x="11430" y="0"/>
                  <a:pt x="25527" y="0"/>
                </a:cubicBezTo>
                <a:lnTo>
                  <a:pt x="25527" y="0"/>
                </a:lnTo>
                <a:cubicBezTo>
                  <a:pt x="39624" y="0"/>
                  <a:pt x="51054" y="11430"/>
                  <a:pt x="51054" y="25527"/>
                </a:cubicBezTo>
                <a:lnTo>
                  <a:pt x="51054" y="507016"/>
                </a:lnTo>
                <a:cubicBezTo>
                  <a:pt x="51054" y="521113"/>
                  <a:pt x="39624" y="532543"/>
                  <a:pt x="25527" y="532543"/>
                </a:cubicBezTo>
                <a:close/>
                <a:moveTo>
                  <a:pt x="411766" y="507016"/>
                </a:moveTo>
                <a:lnTo>
                  <a:pt x="411766" y="25527"/>
                </a:lnTo>
                <a:cubicBezTo>
                  <a:pt x="411766" y="11430"/>
                  <a:pt x="400335" y="0"/>
                  <a:pt x="386239" y="0"/>
                </a:cubicBezTo>
                <a:lnTo>
                  <a:pt x="386239" y="0"/>
                </a:lnTo>
                <a:cubicBezTo>
                  <a:pt x="372142" y="0"/>
                  <a:pt x="360712" y="11430"/>
                  <a:pt x="360712" y="25527"/>
                </a:cubicBezTo>
                <a:lnTo>
                  <a:pt x="360712" y="507016"/>
                </a:lnTo>
                <a:cubicBezTo>
                  <a:pt x="360712" y="521113"/>
                  <a:pt x="372142" y="532543"/>
                  <a:pt x="386239" y="532543"/>
                </a:cubicBezTo>
                <a:lnTo>
                  <a:pt x="386239" y="532543"/>
                </a:lnTo>
                <a:cubicBezTo>
                  <a:pt x="400335" y="532543"/>
                  <a:pt x="411766" y="521113"/>
                  <a:pt x="411766" y="50701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0" name="Graphic 2">
            <a:extLst>
              <a:ext uri="{FF2B5EF4-FFF2-40B4-BE49-F238E27FC236}">
                <a16:creationId xmlns:a16="http://schemas.microsoft.com/office/drawing/2014/main" id="{0598DB45-933C-BBA4-D9EC-64D5BDE3CD8C}"/>
              </a:ext>
            </a:extLst>
          </p:cNvPr>
          <p:cNvGrpSpPr/>
          <p:nvPr/>
        </p:nvGrpSpPr>
        <p:grpSpPr>
          <a:xfrm rot="8100000">
            <a:off x="9414272" y="4019934"/>
            <a:ext cx="97876" cy="208380"/>
            <a:chOff x="4144818" y="1574396"/>
            <a:chExt cx="779248" cy="1659026"/>
          </a:xfrm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7C0BB5E-2F19-033A-4662-5746ACE23EFB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rgbClr val="E13E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BD4B2D54-D833-4E27-13A1-09B49F666538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rgbClr val="FF61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3" name="Graphic 2">
              <a:extLst>
                <a:ext uri="{FF2B5EF4-FFF2-40B4-BE49-F238E27FC236}">
                  <a16:creationId xmlns:a16="http://schemas.microsoft.com/office/drawing/2014/main" id="{1BCDD590-0556-8699-BC86-43F9BFA1C982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C86F9823-424F-3510-95EF-AAD9951A8E27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2C1C87B8-FE09-9E84-43D0-4AA012E2B839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174E4B4A-E0BE-3743-AF47-49CE98AAE8C5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D109E484-EE39-97FC-14DB-B39E0776F4B1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CE7E3330-2DE9-DDB8-1E65-F24CDA0AD11C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374D3508-47EB-70FE-340F-9863CDBAABA3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CA715857-B744-9968-C832-4DD6DE7156C3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2AF8A7D7-4D77-8546-68A9-C337CB4EEBD4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0F3054F7-4EEF-0036-6EFE-344CAFCCC4F6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53" name="Graphic 2">
            <a:extLst>
              <a:ext uri="{FF2B5EF4-FFF2-40B4-BE49-F238E27FC236}">
                <a16:creationId xmlns:a16="http://schemas.microsoft.com/office/drawing/2014/main" id="{DDB7F81E-2629-C0EA-681B-5EB90D67FCB5}"/>
              </a:ext>
            </a:extLst>
          </p:cNvPr>
          <p:cNvGrpSpPr/>
          <p:nvPr/>
        </p:nvGrpSpPr>
        <p:grpSpPr>
          <a:xfrm rot="5400000">
            <a:off x="5683639" y="3749795"/>
            <a:ext cx="97876" cy="208380"/>
            <a:chOff x="4144818" y="1574396"/>
            <a:chExt cx="779248" cy="1659026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1CC8F8AF-1EC1-1DF9-A3C1-AB7111F03B6C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3871739C-42DC-3C61-C4A7-307CA574E3A2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56" name="Graphic 2">
              <a:extLst>
                <a:ext uri="{FF2B5EF4-FFF2-40B4-BE49-F238E27FC236}">
                  <a16:creationId xmlns:a16="http://schemas.microsoft.com/office/drawing/2014/main" id="{A25CB518-4958-B773-1DE1-9CAB20B639C3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BC2B9060-2739-FE65-423D-B0AE7E31A125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E98758F8-FD7F-4238-8F01-35631CB94887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2E4CDC2A-1575-D5B9-3818-91FA5CA3C0ED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DFD862DB-0D7D-B93B-0B50-C1CF5DE7A0CC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BAAA3243-5FE1-4905-1E3D-03CE73EFBFE5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753E0CD8-90AE-5487-9DD8-10919601508C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0510592A-8799-8888-42C5-E7848D7F1308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3F663F97-B351-7FCC-D712-FB9C526FBB3B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475893A9-C620-0062-ABA0-23E184833FF8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EEF08E2-99BE-1FD3-69D2-BD1E2200B57B}"/>
              </a:ext>
            </a:extLst>
          </p:cNvPr>
          <p:cNvGrpSpPr/>
          <p:nvPr/>
        </p:nvGrpSpPr>
        <p:grpSpPr>
          <a:xfrm>
            <a:off x="6868330" y="3442734"/>
            <a:ext cx="790608" cy="790608"/>
            <a:chOff x="6882847" y="4040323"/>
            <a:chExt cx="790608" cy="790608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4413DE3-2E2B-518D-89FB-95223BCE5E01}"/>
                </a:ext>
              </a:extLst>
            </p:cNvPr>
            <p:cNvSpPr/>
            <p:nvPr/>
          </p:nvSpPr>
          <p:spPr>
            <a:xfrm>
              <a:off x="6882847" y="4040323"/>
              <a:ext cx="790608" cy="790608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C37D48DF-7AA9-EFFA-74BF-205477858397}"/>
                </a:ext>
              </a:extLst>
            </p:cNvPr>
            <p:cNvSpPr txBox="1"/>
            <p:nvPr/>
          </p:nvSpPr>
          <p:spPr>
            <a:xfrm>
              <a:off x="6952581" y="4266349"/>
              <a:ext cx="651140" cy="3385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60%</a:t>
              </a:r>
              <a:endParaRPr lang="en-ID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2D4F48-8157-6EE1-59F8-BDDD4721A097}"/>
              </a:ext>
            </a:extLst>
          </p:cNvPr>
          <p:cNvCxnSpPr>
            <a:cxnSpLocks/>
          </p:cNvCxnSpPr>
          <p:nvPr/>
        </p:nvCxnSpPr>
        <p:spPr>
          <a:xfrm flipV="1">
            <a:off x="7271254" y="-373380"/>
            <a:ext cx="0" cy="1466850"/>
          </a:xfrm>
          <a:prstGeom prst="line">
            <a:avLst/>
          </a:prstGeom>
          <a:ln w="9525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24BAB394-EACA-A851-7C57-EDF633D39F3C}"/>
              </a:ext>
            </a:extLst>
          </p:cNvPr>
          <p:cNvCxnSpPr>
            <a:cxnSpLocks/>
          </p:cNvCxnSpPr>
          <p:nvPr/>
        </p:nvCxnSpPr>
        <p:spPr>
          <a:xfrm flipH="1">
            <a:off x="-107482" y="2405498"/>
            <a:ext cx="3433571" cy="0"/>
          </a:xfrm>
          <a:prstGeom prst="line">
            <a:avLst/>
          </a:prstGeom>
          <a:ln w="285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09733349-6D57-A3B1-59B3-A1DCBE223685}"/>
              </a:ext>
            </a:extLst>
          </p:cNvPr>
          <p:cNvCxnSpPr>
            <a:cxnSpLocks/>
          </p:cNvCxnSpPr>
          <p:nvPr/>
        </p:nvCxnSpPr>
        <p:spPr>
          <a:xfrm flipH="1">
            <a:off x="-81023" y="2413776"/>
            <a:ext cx="3352724" cy="0"/>
          </a:xfrm>
          <a:prstGeom prst="line">
            <a:avLst/>
          </a:prstGeom>
          <a:ln w="9525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948F2392-B5D7-0600-7B2E-72BAE71D60A2}"/>
              </a:ext>
            </a:extLst>
          </p:cNvPr>
          <p:cNvCxnSpPr>
            <a:cxnSpLocks/>
          </p:cNvCxnSpPr>
          <p:nvPr/>
        </p:nvCxnSpPr>
        <p:spPr>
          <a:xfrm flipV="1">
            <a:off x="7265816" y="6498909"/>
            <a:ext cx="0" cy="1676400"/>
          </a:xfrm>
          <a:prstGeom prst="line">
            <a:avLst/>
          </a:prstGeom>
          <a:ln w="285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9D35E371-7DE4-5EB9-39D8-6F23A63D26BB}"/>
              </a:ext>
            </a:extLst>
          </p:cNvPr>
          <p:cNvCxnSpPr>
            <a:cxnSpLocks/>
          </p:cNvCxnSpPr>
          <p:nvPr/>
        </p:nvCxnSpPr>
        <p:spPr>
          <a:xfrm flipV="1">
            <a:off x="7267444" y="6498909"/>
            <a:ext cx="0" cy="1466850"/>
          </a:xfrm>
          <a:prstGeom prst="line">
            <a:avLst/>
          </a:prstGeom>
          <a:ln w="9525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64888D8-35A9-4B5F-8301-B776B77A2343}"/>
              </a:ext>
            </a:extLst>
          </p:cNvPr>
          <p:cNvGrpSpPr/>
          <p:nvPr/>
        </p:nvGrpSpPr>
        <p:grpSpPr>
          <a:xfrm>
            <a:off x="7016904" y="1736258"/>
            <a:ext cx="487136" cy="487136"/>
            <a:chOff x="6035039" y="3518434"/>
            <a:chExt cx="592556" cy="592556"/>
          </a:xfrm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63181216-1911-B08E-5040-6BEED21E547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B9EB49CF-0E54-F787-1AC8-80BDC9E48094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796DEF56-4D1A-AA54-0F63-6FDF783B20AB}"/>
              </a:ext>
            </a:extLst>
          </p:cNvPr>
          <p:cNvGrpSpPr/>
          <p:nvPr/>
        </p:nvGrpSpPr>
        <p:grpSpPr>
          <a:xfrm>
            <a:off x="7016904" y="5644489"/>
            <a:ext cx="487136" cy="487136"/>
            <a:chOff x="6035039" y="3518434"/>
            <a:chExt cx="592556" cy="592556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DCE9C99A-E126-B7E8-ECB9-5B6353D8200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9B3FD5B-A62D-5DB9-891E-B2F4B6F45475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E8D41486-0905-42CE-6FB2-5732DA475D61}"/>
              </a:ext>
            </a:extLst>
          </p:cNvPr>
          <p:cNvGrpSpPr/>
          <p:nvPr/>
        </p:nvGrpSpPr>
        <p:grpSpPr>
          <a:xfrm>
            <a:off x="4806390" y="3819959"/>
            <a:ext cx="487136" cy="487136"/>
            <a:chOff x="6035039" y="3518434"/>
            <a:chExt cx="592556" cy="592556"/>
          </a:xfrm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7E33A5A7-E18E-00F6-2692-1EF7FD02D984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CD563888-E7D2-68C4-61F4-2288C0AE2369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33ABE856-C03A-4B13-4650-F734C0267E5B}"/>
              </a:ext>
            </a:extLst>
          </p:cNvPr>
          <p:cNvGrpSpPr/>
          <p:nvPr/>
        </p:nvGrpSpPr>
        <p:grpSpPr>
          <a:xfrm>
            <a:off x="827691" y="4994275"/>
            <a:ext cx="3169012" cy="1137350"/>
            <a:chOff x="657623" y="4966521"/>
            <a:chExt cx="3169012" cy="1137350"/>
          </a:xfrm>
        </p:grpSpPr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2DBEF2E2-9DDA-A7C7-F94F-DB7A70677F6F}"/>
                </a:ext>
              </a:extLst>
            </p:cNvPr>
            <p:cNvSpPr/>
            <p:nvPr/>
          </p:nvSpPr>
          <p:spPr>
            <a:xfrm>
              <a:off x="657623" y="4966521"/>
              <a:ext cx="3169012" cy="1137350"/>
            </a:xfrm>
            <a:prstGeom prst="roundRect">
              <a:avLst>
                <a:gd name="adj" fmla="val 8262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E19A09CF-A226-689D-99F4-00C9597A6679}"/>
                </a:ext>
              </a:extLst>
            </p:cNvPr>
            <p:cNvSpPr txBox="1"/>
            <p:nvPr/>
          </p:nvSpPr>
          <p:spPr>
            <a:xfrm flipH="1">
              <a:off x="838740" y="5345248"/>
              <a:ext cx="2806779" cy="339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77C17B17-1905-AE4F-ED25-B391A3334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59207" y="3972776"/>
            <a:ext cx="181502" cy="18150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442F356-2F02-7095-610E-BDC9EC8746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169721" y="5797306"/>
            <a:ext cx="181502" cy="18150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B5F95D3-7C45-168F-84EF-DE47E188DB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169721" y="1879219"/>
            <a:ext cx="181502" cy="1815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7F1007-A7D3-6047-7E98-806DE320F505}"/>
              </a:ext>
            </a:extLst>
          </p:cNvPr>
          <p:cNvSpPr txBox="1"/>
          <p:nvPr/>
        </p:nvSpPr>
        <p:spPr>
          <a:xfrm>
            <a:off x="4442345" y="5223623"/>
            <a:ext cx="242316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1AB483-0F46-088D-4FF7-7EC152106830}"/>
              </a:ext>
            </a:extLst>
          </p:cNvPr>
          <p:cNvSpPr txBox="1"/>
          <p:nvPr/>
        </p:nvSpPr>
        <p:spPr>
          <a:xfrm>
            <a:off x="2374594" y="3444803"/>
            <a:ext cx="242316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E5D7B4-B305-E3A1-AE1D-8C3D91FD70C7}"/>
              </a:ext>
            </a:extLst>
          </p:cNvPr>
          <p:cNvSpPr txBox="1"/>
          <p:nvPr/>
        </p:nvSpPr>
        <p:spPr>
          <a:xfrm>
            <a:off x="7569096" y="1416101"/>
            <a:ext cx="209283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39C5B3-7F8F-4DCD-0099-299196613DEC}"/>
              </a:ext>
            </a:extLst>
          </p:cNvPr>
          <p:cNvSpPr txBox="1"/>
          <p:nvPr/>
        </p:nvSpPr>
        <p:spPr>
          <a:xfrm>
            <a:off x="994261" y="4993347"/>
            <a:ext cx="2884022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2931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>
            <a:extLst>
              <a:ext uri="{FF2B5EF4-FFF2-40B4-BE49-F238E27FC236}">
                <a16:creationId xmlns:a16="http://schemas.microsoft.com/office/drawing/2014/main" id="{47A489F6-28D5-490E-7490-21464CBF6DBF}"/>
              </a:ext>
            </a:extLst>
          </p:cNvPr>
          <p:cNvSpPr/>
          <p:nvPr/>
        </p:nvSpPr>
        <p:spPr>
          <a:xfrm rot="3590292">
            <a:off x="2190507" y="4208516"/>
            <a:ext cx="204276" cy="42476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84E5C51-4AC3-8F66-73EC-F48C34BE7763}"/>
              </a:ext>
            </a:extLst>
          </p:cNvPr>
          <p:cNvSpPr/>
          <p:nvPr/>
        </p:nvSpPr>
        <p:spPr>
          <a:xfrm rot="3590292">
            <a:off x="10406334" y="-548789"/>
            <a:ext cx="204276" cy="42476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9CA340-2A0A-5B10-FB83-259C1D25C196}"/>
              </a:ext>
            </a:extLst>
          </p:cNvPr>
          <p:cNvSpPr/>
          <p:nvPr/>
        </p:nvSpPr>
        <p:spPr>
          <a:xfrm>
            <a:off x="3879246" y="2462593"/>
            <a:ext cx="5102638" cy="2946082"/>
          </a:xfrm>
          <a:custGeom>
            <a:avLst/>
            <a:gdLst>
              <a:gd name="connsiteX0" fmla="*/ 5102638 w 5102638"/>
              <a:gd name="connsiteY0" fmla="*/ 119063 h 2946082"/>
              <a:gd name="connsiteX1" fmla="*/ 206216 w 5102638"/>
              <a:gd name="connsiteY1" fmla="*/ 2946083 h 2946082"/>
              <a:gd name="connsiteX2" fmla="*/ 0 w 5102638"/>
              <a:gd name="connsiteY2" fmla="*/ 2827020 h 2946082"/>
              <a:gd name="connsiteX3" fmla="*/ 4896422 w 5102638"/>
              <a:gd name="connsiteY3" fmla="*/ 0 h 2946082"/>
              <a:gd name="connsiteX4" fmla="*/ 5102638 w 5102638"/>
              <a:gd name="connsiteY4" fmla="*/ 119063 h 2946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38" h="2946082">
                <a:moveTo>
                  <a:pt x="5102638" y="119063"/>
                </a:moveTo>
                <a:lnTo>
                  <a:pt x="206216" y="2946083"/>
                </a:lnTo>
                <a:lnTo>
                  <a:pt x="0" y="2827020"/>
                </a:lnTo>
                <a:lnTo>
                  <a:pt x="4896422" y="0"/>
                </a:lnTo>
                <a:lnTo>
                  <a:pt x="5102638" y="1190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6E42F3F-E567-A52C-B8DE-4832F8B14B20}"/>
              </a:ext>
            </a:extLst>
          </p:cNvPr>
          <p:cNvSpPr/>
          <p:nvPr/>
        </p:nvSpPr>
        <p:spPr>
          <a:xfrm>
            <a:off x="4076985" y="2559653"/>
            <a:ext cx="4730305" cy="2731103"/>
          </a:xfrm>
          <a:custGeom>
            <a:avLst/>
            <a:gdLst>
              <a:gd name="connsiteX0" fmla="*/ 4730306 w 4730305"/>
              <a:gd name="connsiteY0" fmla="*/ 16478 h 2731103"/>
              <a:gd name="connsiteX1" fmla="*/ 4647819 w 4730305"/>
              <a:gd name="connsiteY1" fmla="*/ 64103 h 2731103"/>
              <a:gd name="connsiteX2" fmla="*/ 4619244 w 4730305"/>
              <a:gd name="connsiteY2" fmla="*/ 47625 h 2731103"/>
              <a:gd name="connsiteX3" fmla="*/ 4701731 w 4730305"/>
              <a:gd name="connsiteY3" fmla="*/ 0 h 2731103"/>
              <a:gd name="connsiteX4" fmla="*/ 4730306 w 4730305"/>
              <a:gd name="connsiteY4" fmla="*/ 16478 h 2731103"/>
              <a:gd name="connsiteX5" fmla="*/ 4565333 w 4730305"/>
              <a:gd name="connsiteY5" fmla="*/ 111728 h 2731103"/>
              <a:gd name="connsiteX6" fmla="*/ 4482846 w 4730305"/>
              <a:gd name="connsiteY6" fmla="*/ 159353 h 2731103"/>
              <a:gd name="connsiteX7" fmla="*/ 4454271 w 4730305"/>
              <a:gd name="connsiteY7" fmla="*/ 142875 h 2731103"/>
              <a:gd name="connsiteX8" fmla="*/ 4536758 w 4730305"/>
              <a:gd name="connsiteY8" fmla="*/ 95250 h 2731103"/>
              <a:gd name="connsiteX9" fmla="*/ 4565333 w 4730305"/>
              <a:gd name="connsiteY9" fmla="*/ 111728 h 2731103"/>
              <a:gd name="connsiteX10" fmla="*/ 4400360 w 4730305"/>
              <a:gd name="connsiteY10" fmla="*/ 206978 h 2731103"/>
              <a:gd name="connsiteX11" fmla="*/ 4317873 w 4730305"/>
              <a:gd name="connsiteY11" fmla="*/ 254603 h 2731103"/>
              <a:gd name="connsiteX12" fmla="*/ 4289298 w 4730305"/>
              <a:gd name="connsiteY12" fmla="*/ 238125 h 2731103"/>
              <a:gd name="connsiteX13" fmla="*/ 4371785 w 4730305"/>
              <a:gd name="connsiteY13" fmla="*/ 190500 h 2731103"/>
              <a:gd name="connsiteX14" fmla="*/ 4400360 w 4730305"/>
              <a:gd name="connsiteY14" fmla="*/ 206978 h 2731103"/>
              <a:gd name="connsiteX15" fmla="*/ 4235387 w 4730305"/>
              <a:gd name="connsiteY15" fmla="*/ 302228 h 2731103"/>
              <a:gd name="connsiteX16" fmla="*/ 4152900 w 4730305"/>
              <a:gd name="connsiteY16" fmla="*/ 349853 h 2731103"/>
              <a:gd name="connsiteX17" fmla="*/ 4124325 w 4730305"/>
              <a:gd name="connsiteY17" fmla="*/ 333375 h 2731103"/>
              <a:gd name="connsiteX18" fmla="*/ 4206812 w 4730305"/>
              <a:gd name="connsiteY18" fmla="*/ 285750 h 2731103"/>
              <a:gd name="connsiteX19" fmla="*/ 4235387 w 4730305"/>
              <a:gd name="connsiteY19" fmla="*/ 302228 h 2731103"/>
              <a:gd name="connsiteX20" fmla="*/ 4070414 w 4730305"/>
              <a:gd name="connsiteY20" fmla="*/ 397478 h 2731103"/>
              <a:gd name="connsiteX21" fmla="*/ 3987927 w 4730305"/>
              <a:gd name="connsiteY21" fmla="*/ 445103 h 2731103"/>
              <a:gd name="connsiteX22" fmla="*/ 3959352 w 4730305"/>
              <a:gd name="connsiteY22" fmla="*/ 428625 h 2731103"/>
              <a:gd name="connsiteX23" fmla="*/ 4041839 w 4730305"/>
              <a:gd name="connsiteY23" fmla="*/ 381000 h 2731103"/>
              <a:gd name="connsiteX24" fmla="*/ 4070414 w 4730305"/>
              <a:gd name="connsiteY24" fmla="*/ 397478 h 2731103"/>
              <a:gd name="connsiteX25" fmla="*/ 3905441 w 4730305"/>
              <a:gd name="connsiteY25" fmla="*/ 492728 h 2731103"/>
              <a:gd name="connsiteX26" fmla="*/ 3822954 w 4730305"/>
              <a:gd name="connsiteY26" fmla="*/ 540353 h 2731103"/>
              <a:gd name="connsiteX27" fmla="*/ 3794379 w 4730305"/>
              <a:gd name="connsiteY27" fmla="*/ 523875 h 2731103"/>
              <a:gd name="connsiteX28" fmla="*/ 3876866 w 4730305"/>
              <a:gd name="connsiteY28" fmla="*/ 476250 h 2731103"/>
              <a:gd name="connsiteX29" fmla="*/ 3905441 w 4730305"/>
              <a:gd name="connsiteY29" fmla="*/ 492728 h 2731103"/>
              <a:gd name="connsiteX30" fmla="*/ 3740468 w 4730305"/>
              <a:gd name="connsiteY30" fmla="*/ 587978 h 2731103"/>
              <a:gd name="connsiteX31" fmla="*/ 3657981 w 4730305"/>
              <a:gd name="connsiteY31" fmla="*/ 635603 h 2731103"/>
              <a:gd name="connsiteX32" fmla="*/ 3629406 w 4730305"/>
              <a:gd name="connsiteY32" fmla="*/ 619125 h 2731103"/>
              <a:gd name="connsiteX33" fmla="*/ 3711893 w 4730305"/>
              <a:gd name="connsiteY33" fmla="*/ 571500 h 2731103"/>
              <a:gd name="connsiteX34" fmla="*/ 3740468 w 4730305"/>
              <a:gd name="connsiteY34" fmla="*/ 587978 h 2731103"/>
              <a:gd name="connsiteX35" fmla="*/ 3575495 w 4730305"/>
              <a:gd name="connsiteY35" fmla="*/ 683228 h 2731103"/>
              <a:gd name="connsiteX36" fmla="*/ 3493008 w 4730305"/>
              <a:gd name="connsiteY36" fmla="*/ 730853 h 2731103"/>
              <a:gd name="connsiteX37" fmla="*/ 3464433 w 4730305"/>
              <a:gd name="connsiteY37" fmla="*/ 714375 h 2731103"/>
              <a:gd name="connsiteX38" fmla="*/ 3546920 w 4730305"/>
              <a:gd name="connsiteY38" fmla="*/ 666750 h 2731103"/>
              <a:gd name="connsiteX39" fmla="*/ 3575495 w 4730305"/>
              <a:gd name="connsiteY39" fmla="*/ 683228 h 2731103"/>
              <a:gd name="connsiteX40" fmla="*/ 3410522 w 4730305"/>
              <a:gd name="connsiteY40" fmla="*/ 778478 h 2731103"/>
              <a:gd name="connsiteX41" fmla="*/ 3328035 w 4730305"/>
              <a:gd name="connsiteY41" fmla="*/ 826103 h 2731103"/>
              <a:gd name="connsiteX42" fmla="*/ 3299460 w 4730305"/>
              <a:gd name="connsiteY42" fmla="*/ 809625 h 2731103"/>
              <a:gd name="connsiteX43" fmla="*/ 3381947 w 4730305"/>
              <a:gd name="connsiteY43" fmla="*/ 762000 h 2731103"/>
              <a:gd name="connsiteX44" fmla="*/ 3410522 w 4730305"/>
              <a:gd name="connsiteY44" fmla="*/ 778478 h 2731103"/>
              <a:gd name="connsiteX45" fmla="*/ 3245549 w 4730305"/>
              <a:gd name="connsiteY45" fmla="*/ 873728 h 2731103"/>
              <a:gd name="connsiteX46" fmla="*/ 3163062 w 4730305"/>
              <a:gd name="connsiteY46" fmla="*/ 921353 h 2731103"/>
              <a:gd name="connsiteX47" fmla="*/ 3134487 w 4730305"/>
              <a:gd name="connsiteY47" fmla="*/ 904875 h 2731103"/>
              <a:gd name="connsiteX48" fmla="*/ 3216974 w 4730305"/>
              <a:gd name="connsiteY48" fmla="*/ 857250 h 2731103"/>
              <a:gd name="connsiteX49" fmla="*/ 3245549 w 4730305"/>
              <a:gd name="connsiteY49" fmla="*/ 873728 h 2731103"/>
              <a:gd name="connsiteX50" fmla="*/ 3080576 w 4730305"/>
              <a:gd name="connsiteY50" fmla="*/ 968978 h 2731103"/>
              <a:gd name="connsiteX51" fmla="*/ 2998089 w 4730305"/>
              <a:gd name="connsiteY51" fmla="*/ 1016603 h 2731103"/>
              <a:gd name="connsiteX52" fmla="*/ 2969514 w 4730305"/>
              <a:gd name="connsiteY52" fmla="*/ 1000125 h 2731103"/>
              <a:gd name="connsiteX53" fmla="*/ 3052001 w 4730305"/>
              <a:gd name="connsiteY53" fmla="*/ 952500 h 2731103"/>
              <a:gd name="connsiteX54" fmla="*/ 3080576 w 4730305"/>
              <a:gd name="connsiteY54" fmla="*/ 968978 h 2731103"/>
              <a:gd name="connsiteX55" fmla="*/ 2915603 w 4730305"/>
              <a:gd name="connsiteY55" fmla="*/ 1064228 h 2731103"/>
              <a:gd name="connsiteX56" fmla="*/ 2833116 w 4730305"/>
              <a:gd name="connsiteY56" fmla="*/ 1111853 h 2731103"/>
              <a:gd name="connsiteX57" fmla="*/ 2804541 w 4730305"/>
              <a:gd name="connsiteY57" fmla="*/ 1095375 h 2731103"/>
              <a:gd name="connsiteX58" fmla="*/ 2887028 w 4730305"/>
              <a:gd name="connsiteY58" fmla="*/ 1047750 h 2731103"/>
              <a:gd name="connsiteX59" fmla="*/ 2915603 w 4730305"/>
              <a:gd name="connsiteY59" fmla="*/ 1064228 h 2731103"/>
              <a:gd name="connsiteX60" fmla="*/ 2750629 w 4730305"/>
              <a:gd name="connsiteY60" fmla="*/ 1159478 h 2731103"/>
              <a:gd name="connsiteX61" fmla="*/ 2668143 w 4730305"/>
              <a:gd name="connsiteY61" fmla="*/ 1207103 h 2731103"/>
              <a:gd name="connsiteX62" fmla="*/ 2639568 w 4730305"/>
              <a:gd name="connsiteY62" fmla="*/ 1190625 h 2731103"/>
              <a:gd name="connsiteX63" fmla="*/ 2722054 w 4730305"/>
              <a:gd name="connsiteY63" fmla="*/ 1143000 h 2731103"/>
              <a:gd name="connsiteX64" fmla="*/ 2750629 w 4730305"/>
              <a:gd name="connsiteY64" fmla="*/ 1159478 h 2731103"/>
              <a:gd name="connsiteX65" fmla="*/ 2585657 w 4730305"/>
              <a:gd name="connsiteY65" fmla="*/ 1254728 h 2731103"/>
              <a:gd name="connsiteX66" fmla="*/ 2503170 w 4730305"/>
              <a:gd name="connsiteY66" fmla="*/ 1302353 h 2731103"/>
              <a:gd name="connsiteX67" fmla="*/ 2474595 w 4730305"/>
              <a:gd name="connsiteY67" fmla="*/ 1285875 h 2731103"/>
              <a:gd name="connsiteX68" fmla="*/ 2557082 w 4730305"/>
              <a:gd name="connsiteY68" fmla="*/ 1238250 h 2731103"/>
              <a:gd name="connsiteX69" fmla="*/ 2585657 w 4730305"/>
              <a:gd name="connsiteY69" fmla="*/ 1254728 h 2731103"/>
              <a:gd name="connsiteX70" fmla="*/ 2420684 w 4730305"/>
              <a:gd name="connsiteY70" fmla="*/ 1349978 h 2731103"/>
              <a:gd name="connsiteX71" fmla="*/ 2338197 w 4730305"/>
              <a:gd name="connsiteY71" fmla="*/ 1397603 h 2731103"/>
              <a:gd name="connsiteX72" fmla="*/ 2309622 w 4730305"/>
              <a:gd name="connsiteY72" fmla="*/ 1381125 h 2731103"/>
              <a:gd name="connsiteX73" fmla="*/ 2392109 w 4730305"/>
              <a:gd name="connsiteY73" fmla="*/ 1333500 h 2731103"/>
              <a:gd name="connsiteX74" fmla="*/ 2420684 w 4730305"/>
              <a:gd name="connsiteY74" fmla="*/ 1349978 h 2731103"/>
              <a:gd name="connsiteX75" fmla="*/ 2255711 w 4730305"/>
              <a:gd name="connsiteY75" fmla="*/ 1445228 h 2731103"/>
              <a:gd name="connsiteX76" fmla="*/ 2173224 w 4730305"/>
              <a:gd name="connsiteY76" fmla="*/ 1492853 h 2731103"/>
              <a:gd name="connsiteX77" fmla="*/ 2144649 w 4730305"/>
              <a:gd name="connsiteY77" fmla="*/ 1476375 h 2731103"/>
              <a:gd name="connsiteX78" fmla="*/ 2227136 w 4730305"/>
              <a:gd name="connsiteY78" fmla="*/ 1428750 h 2731103"/>
              <a:gd name="connsiteX79" fmla="*/ 2255711 w 4730305"/>
              <a:gd name="connsiteY79" fmla="*/ 1445228 h 2731103"/>
              <a:gd name="connsiteX80" fmla="*/ 2090737 w 4730305"/>
              <a:gd name="connsiteY80" fmla="*/ 1540478 h 2731103"/>
              <a:gd name="connsiteX81" fmla="*/ 2008251 w 4730305"/>
              <a:gd name="connsiteY81" fmla="*/ 1588103 h 2731103"/>
              <a:gd name="connsiteX82" fmla="*/ 1979676 w 4730305"/>
              <a:gd name="connsiteY82" fmla="*/ 1571625 h 2731103"/>
              <a:gd name="connsiteX83" fmla="*/ 2062162 w 4730305"/>
              <a:gd name="connsiteY83" fmla="*/ 1524000 h 2731103"/>
              <a:gd name="connsiteX84" fmla="*/ 2090737 w 4730305"/>
              <a:gd name="connsiteY84" fmla="*/ 1540478 h 2731103"/>
              <a:gd name="connsiteX85" fmla="*/ 1925765 w 4730305"/>
              <a:gd name="connsiteY85" fmla="*/ 1635728 h 2731103"/>
              <a:gd name="connsiteX86" fmla="*/ 1843278 w 4730305"/>
              <a:gd name="connsiteY86" fmla="*/ 1683353 h 2731103"/>
              <a:gd name="connsiteX87" fmla="*/ 1814703 w 4730305"/>
              <a:gd name="connsiteY87" fmla="*/ 1666875 h 2731103"/>
              <a:gd name="connsiteX88" fmla="*/ 1897190 w 4730305"/>
              <a:gd name="connsiteY88" fmla="*/ 1619250 h 2731103"/>
              <a:gd name="connsiteX89" fmla="*/ 1925765 w 4730305"/>
              <a:gd name="connsiteY89" fmla="*/ 1635728 h 2731103"/>
              <a:gd name="connsiteX90" fmla="*/ 1760792 w 4730305"/>
              <a:gd name="connsiteY90" fmla="*/ 1730978 h 2731103"/>
              <a:gd name="connsiteX91" fmla="*/ 1678305 w 4730305"/>
              <a:gd name="connsiteY91" fmla="*/ 1778603 h 2731103"/>
              <a:gd name="connsiteX92" fmla="*/ 1649730 w 4730305"/>
              <a:gd name="connsiteY92" fmla="*/ 1762125 h 2731103"/>
              <a:gd name="connsiteX93" fmla="*/ 1732217 w 4730305"/>
              <a:gd name="connsiteY93" fmla="*/ 1714500 h 2731103"/>
              <a:gd name="connsiteX94" fmla="*/ 1760792 w 4730305"/>
              <a:gd name="connsiteY94" fmla="*/ 1730978 h 2731103"/>
              <a:gd name="connsiteX95" fmla="*/ 1595818 w 4730305"/>
              <a:gd name="connsiteY95" fmla="*/ 1826228 h 2731103"/>
              <a:gd name="connsiteX96" fmla="*/ 1513332 w 4730305"/>
              <a:gd name="connsiteY96" fmla="*/ 1873853 h 2731103"/>
              <a:gd name="connsiteX97" fmla="*/ 1484757 w 4730305"/>
              <a:gd name="connsiteY97" fmla="*/ 1857375 h 2731103"/>
              <a:gd name="connsiteX98" fmla="*/ 1567243 w 4730305"/>
              <a:gd name="connsiteY98" fmla="*/ 1809750 h 2731103"/>
              <a:gd name="connsiteX99" fmla="*/ 1595818 w 4730305"/>
              <a:gd name="connsiteY99" fmla="*/ 1826228 h 2731103"/>
              <a:gd name="connsiteX100" fmla="*/ 1430846 w 4730305"/>
              <a:gd name="connsiteY100" fmla="*/ 1921478 h 2731103"/>
              <a:gd name="connsiteX101" fmla="*/ 1348359 w 4730305"/>
              <a:gd name="connsiteY101" fmla="*/ 1969103 h 2731103"/>
              <a:gd name="connsiteX102" fmla="*/ 1319784 w 4730305"/>
              <a:gd name="connsiteY102" fmla="*/ 1952625 h 2731103"/>
              <a:gd name="connsiteX103" fmla="*/ 1402271 w 4730305"/>
              <a:gd name="connsiteY103" fmla="*/ 1905000 h 2731103"/>
              <a:gd name="connsiteX104" fmla="*/ 1430846 w 4730305"/>
              <a:gd name="connsiteY104" fmla="*/ 1921478 h 2731103"/>
              <a:gd name="connsiteX105" fmla="*/ 1265873 w 4730305"/>
              <a:gd name="connsiteY105" fmla="*/ 2016728 h 2731103"/>
              <a:gd name="connsiteX106" fmla="*/ 1183386 w 4730305"/>
              <a:gd name="connsiteY106" fmla="*/ 2064353 h 2731103"/>
              <a:gd name="connsiteX107" fmla="*/ 1154811 w 4730305"/>
              <a:gd name="connsiteY107" fmla="*/ 2047875 h 2731103"/>
              <a:gd name="connsiteX108" fmla="*/ 1237298 w 4730305"/>
              <a:gd name="connsiteY108" fmla="*/ 2000250 h 2731103"/>
              <a:gd name="connsiteX109" fmla="*/ 1265873 w 4730305"/>
              <a:gd name="connsiteY109" fmla="*/ 2016728 h 2731103"/>
              <a:gd name="connsiteX110" fmla="*/ 1100900 w 4730305"/>
              <a:gd name="connsiteY110" fmla="*/ 2111978 h 2731103"/>
              <a:gd name="connsiteX111" fmla="*/ 1018413 w 4730305"/>
              <a:gd name="connsiteY111" fmla="*/ 2159603 h 2731103"/>
              <a:gd name="connsiteX112" fmla="*/ 989838 w 4730305"/>
              <a:gd name="connsiteY112" fmla="*/ 2143125 h 2731103"/>
              <a:gd name="connsiteX113" fmla="*/ 1072325 w 4730305"/>
              <a:gd name="connsiteY113" fmla="*/ 2095500 h 2731103"/>
              <a:gd name="connsiteX114" fmla="*/ 1100900 w 4730305"/>
              <a:gd name="connsiteY114" fmla="*/ 2111978 h 2731103"/>
              <a:gd name="connsiteX115" fmla="*/ 935926 w 4730305"/>
              <a:gd name="connsiteY115" fmla="*/ 2207228 h 2731103"/>
              <a:gd name="connsiteX116" fmla="*/ 853440 w 4730305"/>
              <a:gd name="connsiteY116" fmla="*/ 2254853 h 2731103"/>
              <a:gd name="connsiteX117" fmla="*/ 824865 w 4730305"/>
              <a:gd name="connsiteY117" fmla="*/ 2238375 h 2731103"/>
              <a:gd name="connsiteX118" fmla="*/ 907351 w 4730305"/>
              <a:gd name="connsiteY118" fmla="*/ 2190750 h 2731103"/>
              <a:gd name="connsiteX119" fmla="*/ 935926 w 4730305"/>
              <a:gd name="connsiteY119" fmla="*/ 2207228 h 2731103"/>
              <a:gd name="connsiteX120" fmla="*/ 770954 w 4730305"/>
              <a:gd name="connsiteY120" fmla="*/ 2302478 h 2731103"/>
              <a:gd name="connsiteX121" fmla="*/ 688467 w 4730305"/>
              <a:gd name="connsiteY121" fmla="*/ 2350103 h 2731103"/>
              <a:gd name="connsiteX122" fmla="*/ 659892 w 4730305"/>
              <a:gd name="connsiteY122" fmla="*/ 2333625 h 2731103"/>
              <a:gd name="connsiteX123" fmla="*/ 742379 w 4730305"/>
              <a:gd name="connsiteY123" fmla="*/ 2286000 h 2731103"/>
              <a:gd name="connsiteX124" fmla="*/ 770954 w 4730305"/>
              <a:gd name="connsiteY124" fmla="*/ 2302478 h 2731103"/>
              <a:gd name="connsiteX125" fmla="*/ 605980 w 4730305"/>
              <a:gd name="connsiteY125" fmla="*/ 2397728 h 2731103"/>
              <a:gd name="connsiteX126" fmla="*/ 523494 w 4730305"/>
              <a:gd name="connsiteY126" fmla="*/ 2445353 h 2731103"/>
              <a:gd name="connsiteX127" fmla="*/ 494919 w 4730305"/>
              <a:gd name="connsiteY127" fmla="*/ 2428875 h 2731103"/>
              <a:gd name="connsiteX128" fmla="*/ 577405 w 4730305"/>
              <a:gd name="connsiteY128" fmla="*/ 2381250 h 2731103"/>
              <a:gd name="connsiteX129" fmla="*/ 605980 w 4730305"/>
              <a:gd name="connsiteY129" fmla="*/ 2397728 h 2731103"/>
              <a:gd name="connsiteX130" fmla="*/ 441007 w 4730305"/>
              <a:gd name="connsiteY130" fmla="*/ 2492978 h 2731103"/>
              <a:gd name="connsiteX131" fmla="*/ 358521 w 4730305"/>
              <a:gd name="connsiteY131" fmla="*/ 2540603 h 2731103"/>
              <a:gd name="connsiteX132" fmla="*/ 329946 w 4730305"/>
              <a:gd name="connsiteY132" fmla="*/ 2524125 h 2731103"/>
              <a:gd name="connsiteX133" fmla="*/ 412432 w 4730305"/>
              <a:gd name="connsiteY133" fmla="*/ 2476500 h 2731103"/>
              <a:gd name="connsiteX134" fmla="*/ 441007 w 4730305"/>
              <a:gd name="connsiteY134" fmla="*/ 2492978 h 2731103"/>
              <a:gd name="connsiteX135" fmla="*/ 276034 w 4730305"/>
              <a:gd name="connsiteY135" fmla="*/ 2588228 h 2731103"/>
              <a:gd name="connsiteX136" fmla="*/ 193548 w 4730305"/>
              <a:gd name="connsiteY136" fmla="*/ 2635853 h 2731103"/>
              <a:gd name="connsiteX137" fmla="*/ 164973 w 4730305"/>
              <a:gd name="connsiteY137" fmla="*/ 2619375 h 2731103"/>
              <a:gd name="connsiteX138" fmla="*/ 247459 w 4730305"/>
              <a:gd name="connsiteY138" fmla="*/ 2571750 h 2731103"/>
              <a:gd name="connsiteX139" fmla="*/ 276034 w 4730305"/>
              <a:gd name="connsiteY139" fmla="*/ 2588228 h 2731103"/>
              <a:gd name="connsiteX140" fmla="*/ 111061 w 4730305"/>
              <a:gd name="connsiteY140" fmla="*/ 2683478 h 2731103"/>
              <a:gd name="connsiteX141" fmla="*/ 28575 w 4730305"/>
              <a:gd name="connsiteY141" fmla="*/ 2731103 h 2731103"/>
              <a:gd name="connsiteX142" fmla="*/ 0 w 4730305"/>
              <a:gd name="connsiteY142" fmla="*/ 2714625 h 2731103"/>
              <a:gd name="connsiteX143" fmla="*/ 82486 w 4730305"/>
              <a:gd name="connsiteY143" fmla="*/ 2667000 h 2731103"/>
              <a:gd name="connsiteX144" fmla="*/ 111061 w 4730305"/>
              <a:gd name="connsiteY144" fmla="*/ 2683478 h 2731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730305" h="2731103">
                <a:moveTo>
                  <a:pt x="4730306" y="16478"/>
                </a:moveTo>
                <a:lnTo>
                  <a:pt x="4647819" y="64103"/>
                </a:lnTo>
                <a:lnTo>
                  <a:pt x="4619244" y="47625"/>
                </a:lnTo>
                <a:lnTo>
                  <a:pt x="4701731" y="0"/>
                </a:lnTo>
                <a:lnTo>
                  <a:pt x="4730306" y="16478"/>
                </a:lnTo>
                <a:close/>
                <a:moveTo>
                  <a:pt x="4565333" y="111728"/>
                </a:moveTo>
                <a:lnTo>
                  <a:pt x="4482846" y="159353"/>
                </a:lnTo>
                <a:lnTo>
                  <a:pt x="4454271" y="142875"/>
                </a:lnTo>
                <a:lnTo>
                  <a:pt x="4536758" y="95250"/>
                </a:lnTo>
                <a:lnTo>
                  <a:pt x="4565333" y="111728"/>
                </a:lnTo>
                <a:close/>
                <a:moveTo>
                  <a:pt x="4400360" y="206978"/>
                </a:moveTo>
                <a:lnTo>
                  <a:pt x="4317873" y="254603"/>
                </a:lnTo>
                <a:lnTo>
                  <a:pt x="4289298" y="238125"/>
                </a:lnTo>
                <a:lnTo>
                  <a:pt x="4371785" y="190500"/>
                </a:lnTo>
                <a:lnTo>
                  <a:pt x="4400360" y="206978"/>
                </a:lnTo>
                <a:close/>
                <a:moveTo>
                  <a:pt x="4235387" y="302228"/>
                </a:moveTo>
                <a:lnTo>
                  <a:pt x="4152900" y="349853"/>
                </a:lnTo>
                <a:lnTo>
                  <a:pt x="4124325" y="333375"/>
                </a:lnTo>
                <a:lnTo>
                  <a:pt x="4206812" y="285750"/>
                </a:lnTo>
                <a:lnTo>
                  <a:pt x="4235387" y="302228"/>
                </a:lnTo>
                <a:close/>
                <a:moveTo>
                  <a:pt x="4070414" y="397478"/>
                </a:moveTo>
                <a:lnTo>
                  <a:pt x="3987927" y="445103"/>
                </a:lnTo>
                <a:lnTo>
                  <a:pt x="3959352" y="428625"/>
                </a:lnTo>
                <a:lnTo>
                  <a:pt x="4041839" y="381000"/>
                </a:lnTo>
                <a:lnTo>
                  <a:pt x="4070414" y="397478"/>
                </a:lnTo>
                <a:close/>
                <a:moveTo>
                  <a:pt x="3905441" y="492728"/>
                </a:moveTo>
                <a:lnTo>
                  <a:pt x="3822954" y="540353"/>
                </a:lnTo>
                <a:lnTo>
                  <a:pt x="3794379" y="523875"/>
                </a:lnTo>
                <a:lnTo>
                  <a:pt x="3876866" y="476250"/>
                </a:lnTo>
                <a:lnTo>
                  <a:pt x="3905441" y="492728"/>
                </a:lnTo>
                <a:close/>
                <a:moveTo>
                  <a:pt x="3740468" y="587978"/>
                </a:moveTo>
                <a:lnTo>
                  <a:pt x="3657981" y="635603"/>
                </a:lnTo>
                <a:lnTo>
                  <a:pt x="3629406" y="619125"/>
                </a:lnTo>
                <a:lnTo>
                  <a:pt x="3711893" y="571500"/>
                </a:lnTo>
                <a:lnTo>
                  <a:pt x="3740468" y="587978"/>
                </a:lnTo>
                <a:close/>
                <a:moveTo>
                  <a:pt x="3575495" y="683228"/>
                </a:moveTo>
                <a:lnTo>
                  <a:pt x="3493008" y="730853"/>
                </a:lnTo>
                <a:lnTo>
                  <a:pt x="3464433" y="714375"/>
                </a:lnTo>
                <a:lnTo>
                  <a:pt x="3546920" y="666750"/>
                </a:lnTo>
                <a:lnTo>
                  <a:pt x="3575495" y="683228"/>
                </a:lnTo>
                <a:close/>
                <a:moveTo>
                  <a:pt x="3410522" y="778478"/>
                </a:moveTo>
                <a:lnTo>
                  <a:pt x="3328035" y="826103"/>
                </a:lnTo>
                <a:lnTo>
                  <a:pt x="3299460" y="809625"/>
                </a:lnTo>
                <a:lnTo>
                  <a:pt x="3381947" y="762000"/>
                </a:lnTo>
                <a:lnTo>
                  <a:pt x="3410522" y="778478"/>
                </a:lnTo>
                <a:close/>
                <a:moveTo>
                  <a:pt x="3245549" y="873728"/>
                </a:moveTo>
                <a:lnTo>
                  <a:pt x="3163062" y="921353"/>
                </a:lnTo>
                <a:lnTo>
                  <a:pt x="3134487" y="904875"/>
                </a:lnTo>
                <a:lnTo>
                  <a:pt x="3216974" y="857250"/>
                </a:lnTo>
                <a:lnTo>
                  <a:pt x="3245549" y="873728"/>
                </a:lnTo>
                <a:close/>
                <a:moveTo>
                  <a:pt x="3080576" y="968978"/>
                </a:moveTo>
                <a:lnTo>
                  <a:pt x="2998089" y="1016603"/>
                </a:lnTo>
                <a:lnTo>
                  <a:pt x="2969514" y="1000125"/>
                </a:lnTo>
                <a:lnTo>
                  <a:pt x="3052001" y="952500"/>
                </a:lnTo>
                <a:lnTo>
                  <a:pt x="3080576" y="968978"/>
                </a:lnTo>
                <a:close/>
                <a:moveTo>
                  <a:pt x="2915603" y="1064228"/>
                </a:moveTo>
                <a:lnTo>
                  <a:pt x="2833116" y="1111853"/>
                </a:lnTo>
                <a:lnTo>
                  <a:pt x="2804541" y="1095375"/>
                </a:lnTo>
                <a:lnTo>
                  <a:pt x="2887028" y="1047750"/>
                </a:lnTo>
                <a:lnTo>
                  <a:pt x="2915603" y="1064228"/>
                </a:lnTo>
                <a:close/>
                <a:moveTo>
                  <a:pt x="2750629" y="1159478"/>
                </a:moveTo>
                <a:lnTo>
                  <a:pt x="2668143" y="1207103"/>
                </a:lnTo>
                <a:lnTo>
                  <a:pt x="2639568" y="1190625"/>
                </a:lnTo>
                <a:lnTo>
                  <a:pt x="2722054" y="1143000"/>
                </a:lnTo>
                <a:lnTo>
                  <a:pt x="2750629" y="1159478"/>
                </a:lnTo>
                <a:close/>
                <a:moveTo>
                  <a:pt x="2585657" y="1254728"/>
                </a:moveTo>
                <a:lnTo>
                  <a:pt x="2503170" y="1302353"/>
                </a:lnTo>
                <a:lnTo>
                  <a:pt x="2474595" y="1285875"/>
                </a:lnTo>
                <a:lnTo>
                  <a:pt x="2557082" y="1238250"/>
                </a:lnTo>
                <a:lnTo>
                  <a:pt x="2585657" y="1254728"/>
                </a:lnTo>
                <a:close/>
                <a:moveTo>
                  <a:pt x="2420684" y="1349978"/>
                </a:moveTo>
                <a:lnTo>
                  <a:pt x="2338197" y="1397603"/>
                </a:lnTo>
                <a:lnTo>
                  <a:pt x="2309622" y="1381125"/>
                </a:lnTo>
                <a:lnTo>
                  <a:pt x="2392109" y="1333500"/>
                </a:lnTo>
                <a:lnTo>
                  <a:pt x="2420684" y="1349978"/>
                </a:lnTo>
                <a:close/>
                <a:moveTo>
                  <a:pt x="2255711" y="1445228"/>
                </a:moveTo>
                <a:lnTo>
                  <a:pt x="2173224" y="1492853"/>
                </a:lnTo>
                <a:lnTo>
                  <a:pt x="2144649" y="1476375"/>
                </a:lnTo>
                <a:lnTo>
                  <a:pt x="2227136" y="1428750"/>
                </a:lnTo>
                <a:lnTo>
                  <a:pt x="2255711" y="1445228"/>
                </a:lnTo>
                <a:close/>
                <a:moveTo>
                  <a:pt x="2090737" y="1540478"/>
                </a:moveTo>
                <a:lnTo>
                  <a:pt x="2008251" y="1588103"/>
                </a:lnTo>
                <a:lnTo>
                  <a:pt x="1979676" y="1571625"/>
                </a:lnTo>
                <a:lnTo>
                  <a:pt x="2062162" y="1524000"/>
                </a:lnTo>
                <a:lnTo>
                  <a:pt x="2090737" y="1540478"/>
                </a:lnTo>
                <a:close/>
                <a:moveTo>
                  <a:pt x="1925765" y="1635728"/>
                </a:moveTo>
                <a:lnTo>
                  <a:pt x="1843278" y="1683353"/>
                </a:lnTo>
                <a:lnTo>
                  <a:pt x="1814703" y="1666875"/>
                </a:lnTo>
                <a:lnTo>
                  <a:pt x="1897190" y="1619250"/>
                </a:lnTo>
                <a:lnTo>
                  <a:pt x="1925765" y="1635728"/>
                </a:lnTo>
                <a:close/>
                <a:moveTo>
                  <a:pt x="1760792" y="1730978"/>
                </a:moveTo>
                <a:lnTo>
                  <a:pt x="1678305" y="1778603"/>
                </a:lnTo>
                <a:lnTo>
                  <a:pt x="1649730" y="1762125"/>
                </a:lnTo>
                <a:lnTo>
                  <a:pt x="1732217" y="1714500"/>
                </a:lnTo>
                <a:lnTo>
                  <a:pt x="1760792" y="1730978"/>
                </a:lnTo>
                <a:close/>
                <a:moveTo>
                  <a:pt x="1595818" y="1826228"/>
                </a:moveTo>
                <a:lnTo>
                  <a:pt x="1513332" y="1873853"/>
                </a:lnTo>
                <a:lnTo>
                  <a:pt x="1484757" y="1857375"/>
                </a:lnTo>
                <a:lnTo>
                  <a:pt x="1567243" y="1809750"/>
                </a:lnTo>
                <a:lnTo>
                  <a:pt x="1595818" y="1826228"/>
                </a:lnTo>
                <a:close/>
                <a:moveTo>
                  <a:pt x="1430846" y="1921478"/>
                </a:moveTo>
                <a:lnTo>
                  <a:pt x="1348359" y="1969103"/>
                </a:lnTo>
                <a:lnTo>
                  <a:pt x="1319784" y="1952625"/>
                </a:lnTo>
                <a:lnTo>
                  <a:pt x="1402271" y="1905000"/>
                </a:lnTo>
                <a:lnTo>
                  <a:pt x="1430846" y="1921478"/>
                </a:lnTo>
                <a:close/>
                <a:moveTo>
                  <a:pt x="1265873" y="2016728"/>
                </a:moveTo>
                <a:lnTo>
                  <a:pt x="1183386" y="2064353"/>
                </a:lnTo>
                <a:lnTo>
                  <a:pt x="1154811" y="2047875"/>
                </a:lnTo>
                <a:lnTo>
                  <a:pt x="1237298" y="2000250"/>
                </a:lnTo>
                <a:lnTo>
                  <a:pt x="1265873" y="2016728"/>
                </a:lnTo>
                <a:close/>
                <a:moveTo>
                  <a:pt x="1100900" y="2111978"/>
                </a:moveTo>
                <a:lnTo>
                  <a:pt x="1018413" y="2159603"/>
                </a:lnTo>
                <a:lnTo>
                  <a:pt x="989838" y="2143125"/>
                </a:lnTo>
                <a:lnTo>
                  <a:pt x="1072325" y="2095500"/>
                </a:lnTo>
                <a:lnTo>
                  <a:pt x="1100900" y="2111978"/>
                </a:lnTo>
                <a:close/>
                <a:moveTo>
                  <a:pt x="935926" y="2207228"/>
                </a:moveTo>
                <a:lnTo>
                  <a:pt x="853440" y="2254853"/>
                </a:lnTo>
                <a:lnTo>
                  <a:pt x="824865" y="2238375"/>
                </a:lnTo>
                <a:lnTo>
                  <a:pt x="907351" y="2190750"/>
                </a:lnTo>
                <a:lnTo>
                  <a:pt x="935926" y="2207228"/>
                </a:lnTo>
                <a:close/>
                <a:moveTo>
                  <a:pt x="770954" y="2302478"/>
                </a:moveTo>
                <a:lnTo>
                  <a:pt x="688467" y="2350103"/>
                </a:lnTo>
                <a:lnTo>
                  <a:pt x="659892" y="2333625"/>
                </a:lnTo>
                <a:lnTo>
                  <a:pt x="742379" y="2286000"/>
                </a:lnTo>
                <a:lnTo>
                  <a:pt x="770954" y="2302478"/>
                </a:lnTo>
                <a:close/>
                <a:moveTo>
                  <a:pt x="605980" y="2397728"/>
                </a:moveTo>
                <a:lnTo>
                  <a:pt x="523494" y="2445353"/>
                </a:lnTo>
                <a:lnTo>
                  <a:pt x="494919" y="2428875"/>
                </a:lnTo>
                <a:lnTo>
                  <a:pt x="577405" y="2381250"/>
                </a:lnTo>
                <a:lnTo>
                  <a:pt x="605980" y="2397728"/>
                </a:lnTo>
                <a:close/>
                <a:moveTo>
                  <a:pt x="441007" y="2492978"/>
                </a:moveTo>
                <a:lnTo>
                  <a:pt x="358521" y="2540603"/>
                </a:lnTo>
                <a:lnTo>
                  <a:pt x="329946" y="2524125"/>
                </a:lnTo>
                <a:lnTo>
                  <a:pt x="412432" y="2476500"/>
                </a:lnTo>
                <a:lnTo>
                  <a:pt x="441007" y="2492978"/>
                </a:lnTo>
                <a:close/>
                <a:moveTo>
                  <a:pt x="276034" y="2588228"/>
                </a:moveTo>
                <a:lnTo>
                  <a:pt x="193548" y="2635853"/>
                </a:lnTo>
                <a:lnTo>
                  <a:pt x="164973" y="2619375"/>
                </a:lnTo>
                <a:lnTo>
                  <a:pt x="247459" y="2571750"/>
                </a:lnTo>
                <a:lnTo>
                  <a:pt x="276034" y="2588228"/>
                </a:lnTo>
                <a:close/>
                <a:moveTo>
                  <a:pt x="111061" y="2683478"/>
                </a:moveTo>
                <a:lnTo>
                  <a:pt x="28575" y="2731103"/>
                </a:lnTo>
                <a:lnTo>
                  <a:pt x="0" y="2714625"/>
                </a:lnTo>
                <a:lnTo>
                  <a:pt x="82486" y="2667000"/>
                </a:lnTo>
                <a:lnTo>
                  <a:pt x="111061" y="2683478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7" name="Graphic 2">
            <a:extLst>
              <a:ext uri="{FF2B5EF4-FFF2-40B4-BE49-F238E27FC236}">
                <a16:creationId xmlns:a16="http://schemas.microsoft.com/office/drawing/2014/main" id="{2F7F3748-05F7-8D1C-D1B4-480BBCB5235F}"/>
              </a:ext>
            </a:extLst>
          </p:cNvPr>
          <p:cNvGrpSpPr/>
          <p:nvPr/>
        </p:nvGrpSpPr>
        <p:grpSpPr>
          <a:xfrm>
            <a:off x="6646259" y="2791682"/>
            <a:ext cx="839247" cy="1033836"/>
            <a:chOff x="6310979" y="2121122"/>
            <a:chExt cx="839247" cy="1033836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6F29180-C262-55E6-7175-0EA6FCA018CD}"/>
                </a:ext>
              </a:extLst>
            </p:cNvPr>
            <p:cNvSpPr/>
            <p:nvPr/>
          </p:nvSpPr>
          <p:spPr>
            <a:xfrm>
              <a:off x="6329743" y="2759202"/>
              <a:ext cx="173164" cy="244697"/>
            </a:xfrm>
            <a:custGeom>
              <a:avLst/>
              <a:gdLst>
                <a:gd name="connsiteX0" fmla="*/ 11906 w 173164"/>
                <a:gd name="connsiteY0" fmla="*/ 244602 h 244697"/>
                <a:gd name="connsiteX1" fmla="*/ 173164 w 173164"/>
                <a:gd name="connsiteY1" fmla="*/ 151543 h 244697"/>
                <a:gd name="connsiteX2" fmla="*/ 172688 w 173164"/>
                <a:gd name="connsiteY2" fmla="*/ 0 h 244697"/>
                <a:gd name="connsiteX3" fmla="*/ 0 w 173164"/>
                <a:gd name="connsiteY3" fmla="*/ 0 h 244697"/>
                <a:gd name="connsiteX4" fmla="*/ 5620 w 173164"/>
                <a:gd name="connsiteY4" fmla="*/ 217170 h 244697"/>
                <a:gd name="connsiteX5" fmla="*/ 11811 w 173164"/>
                <a:gd name="connsiteY5" fmla="*/ 244697 h 24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164" h="244697">
                  <a:moveTo>
                    <a:pt x="11906" y="244602"/>
                  </a:moveTo>
                  <a:cubicBezTo>
                    <a:pt x="65627" y="213551"/>
                    <a:pt x="119443" y="182499"/>
                    <a:pt x="173164" y="151543"/>
                  </a:cubicBezTo>
                  <a:cubicBezTo>
                    <a:pt x="172974" y="101060"/>
                    <a:pt x="172879" y="50482"/>
                    <a:pt x="172688" y="0"/>
                  </a:cubicBezTo>
                  <a:lnTo>
                    <a:pt x="0" y="0"/>
                  </a:lnTo>
                  <a:lnTo>
                    <a:pt x="5620" y="217170"/>
                  </a:lnTo>
                  <a:lnTo>
                    <a:pt x="11811" y="2446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EBDD660-4B20-ABCF-87BD-7A5AD8020024}"/>
                </a:ext>
              </a:extLst>
            </p:cNvPr>
            <p:cNvSpPr/>
            <p:nvPr/>
          </p:nvSpPr>
          <p:spPr>
            <a:xfrm>
              <a:off x="6311074" y="2363343"/>
              <a:ext cx="839152" cy="791615"/>
            </a:xfrm>
            <a:custGeom>
              <a:avLst/>
              <a:gdLst>
                <a:gd name="connsiteX0" fmla="*/ 839058 w 839152"/>
                <a:gd name="connsiteY0" fmla="*/ 0 h 791615"/>
                <a:gd name="connsiteX1" fmla="*/ 839058 w 839152"/>
                <a:gd name="connsiteY1" fmla="*/ 549402 h 791615"/>
                <a:gd name="connsiteX2" fmla="*/ 716185 w 839152"/>
                <a:gd name="connsiteY2" fmla="*/ 720661 h 791615"/>
                <a:gd name="connsiteX3" fmla="*/ 227171 w 839152"/>
                <a:gd name="connsiteY3" fmla="*/ 764572 h 791615"/>
                <a:gd name="connsiteX4" fmla="*/ 227171 w 839152"/>
                <a:gd name="connsiteY4" fmla="*/ 663988 h 791615"/>
                <a:gd name="connsiteX5" fmla="*/ 135731 w 839152"/>
                <a:gd name="connsiteY5" fmla="*/ 489299 h 791615"/>
                <a:gd name="connsiteX6" fmla="*/ 122111 w 839152"/>
                <a:gd name="connsiteY6" fmla="*/ 481394 h 791615"/>
                <a:gd name="connsiteX7" fmla="*/ 30575 w 839152"/>
                <a:gd name="connsiteY7" fmla="*/ 550545 h 791615"/>
                <a:gd name="connsiteX8" fmla="*/ 30575 w 839152"/>
                <a:gd name="connsiteY8" fmla="*/ 640461 h 791615"/>
                <a:gd name="connsiteX9" fmla="*/ 0 w 839152"/>
                <a:gd name="connsiteY9" fmla="*/ 549497 h 791615"/>
                <a:gd name="connsiteX10" fmla="*/ 0 w 839152"/>
                <a:gd name="connsiteY10" fmla="*/ 95 h 791615"/>
                <a:gd name="connsiteX11" fmla="*/ 839153 w 839152"/>
                <a:gd name="connsiteY11" fmla="*/ 95 h 791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9152" h="791615">
                  <a:moveTo>
                    <a:pt x="839058" y="0"/>
                  </a:moveTo>
                  <a:lnTo>
                    <a:pt x="839058" y="549402"/>
                  </a:lnTo>
                  <a:cubicBezTo>
                    <a:pt x="839058" y="611410"/>
                    <a:pt x="798100" y="673322"/>
                    <a:pt x="716185" y="720661"/>
                  </a:cubicBezTo>
                  <a:cubicBezTo>
                    <a:pt x="583787" y="797147"/>
                    <a:pt x="385001" y="811816"/>
                    <a:pt x="227171" y="764572"/>
                  </a:cubicBezTo>
                  <a:lnTo>
                    <a:pt x="227171" y="663988"/>
                  </a:lnTo>
                  <a:cubicBezTo>
                    <a:pt x="227171" y="596646"/>
                    <a:pt x="186214" y="518350"/>
                    <a:pt x="135731" y="489299"/>
                  </a:cubicBezTo>
                  <a:lnTo>
                    <a:pt x="122111" y="481394"/>
                  </a:lnTo>
                  <a:cubicBezTo>
                    <a:pt x="71533" y="452247"/>
                    <a:pt x="30575" y="483203"/>
                    <a:pt x="30575" y="550545"/>
                  </a:cubicBezTo>
                  <a:lnTo>
                    <a:pt x="30575" y="640461"/>
                  </a:lnTo>
                  <a:cubicBezTo>
                    <a:pt x="10192" y="611315"/>
                    <a:pt x="0" y="580358"/>
                    <a:pt x="0" y="549497"/>
                  </a:cubicBezTo>
                  <a:lnTo>
                    <a:pt x="0" y="95"/>
                  </a:lnTo>
                  <a:lnTo>
                    <a:pt x="839153" y="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55A186-0BF6-4273-A25A-A7D8DD387A73}"/>
                </a:ext>
              </a:extLst>
            </p:cNvPr>
            <p:cNvSpPr/>
            <p:nvPr/>
          </p:nvSpPr>
          <p:spPr>
            <a:xfrm>
              <a:off x="6310979" y="2121122"/>
              <a:ext cx="839152" cy="484441"/>
            </a:xfrm>
            <a:custGeom>
              <a:avLst/>
              <a:gdLst>
                <a:gd name="connsiteX0" fmla="*/ 839153 w 839152"/>
                <a:gd name="connsiteY0" fmla="*/ 242221 h 484441"/>
                <a:gd name="connsiteX1" fmla="*/ 419577 w 839152"/>
                <a:gd name="connsiteY1" fmla="*/ 484442 h 484441"/>
                <a:gd name="connsiteX2" fmla="*/ 0 w 839152"/>
                <a:gd name="connsiteY2" fmla="*/ 242221 h 484441"/>
                <a:gd name="connsiteX3" fmla="*/ 419577 w 839152"/>
                <a:gd name="connsiteY3" fmla="*/ 0 h 484441"/>
                <a:gd name="connsiteX4" fmla="*/ 839153 w 839152"/>
                <a:gd name="connsiteY4" fmla="*/ 242221 h 48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152" h="484441">
                  <a:moveTo>
                    <a:pt x="839153" y="242221"/>
                  </a:moveTo>
                  <a:cubicBezTo>
                    <a:pt x="839153" y="375996"/>
                    <a:pt x="651302" y="484442"/>
                    <a:pt x="419577" y="484442"/>
                  </a:cubicBezTo>
                  <a:cubicBezTo>
                    <a:pt x="187851" y="484442"/>
                    <a:pt x="0" y="375996"/>
                    <a:pt x="0" y="242221"/>
                  </a:cubicBezTo>
                  <a:cubicBezTo>
                    <a:pt x="0" y="108446"/>
                    <a:pt x="187851" y="0"/>
                    <a:pt x="419577" y="0"/>
                  </a:cubicBezTo>
                  <a:cubicBezTo>
                    <a:pt x="651302" y="0"/>
                    <a:pt x="839153" y="108446"/>
                    <a:pt x="839153" y="242221"/>
                  </a:cubicBezTo>
                  <a:close/>
                </a:path>
              </a:pathLst>
            </a:custGeom>
            <a:solidFill>
              <a:schemeClr val="accent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aphic 2">
            <a:extLst>
              <a:ext uri="{FF2B5EF4-FFF2-40B4-BE49-F238E27FC236}">
                <a16:creationId xmlns:a16="http://schemas.microsoft.com/office/drawing/2014/main" id="{24915C26-9D44-F38A-528F-C4E8F24E4A1E}"/>
              </a:ext>
            </a:extLst>
          </p:cNvPr>
          <p:cNvGrpSpPr/>
          <p:nvPr/>
        </p:nvGrpSpPr>
        <p:grpSpPr>
          <a:xfrm>
            <a:off x="5591841" y="3401282"/>
            <a:ext cx="839248" cy="1033835"/>
            <a:chOff x="5256561" y="2730722"/>
            <a:chExt cx="839248" cy="103383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7713681-5811-0DCF-9589-D9C89CE88F19}"/>
                </a:ext>
              </a:extLst>
            </p:cNvPr>
            <p:cNvSpPr/>
            <p:nvPr/>
          </p:nvSpPr>
          <p:spPr>
            <a:xfrm>
              <a:off x="5275421" y="3368706"/>
              <a:ext cx="172688" cy="244697"/>
            </a:xfrm>
            <a:custGeom>
              <a:avLst/>
              <a:gdLst>
                <a:gd name="connsiteX0" fmla="*/ 11811 w 172688"/>
                <a:gd name="connsiteY0" fmla="*/ 244697 h 244697"/>
                <a:gd name="connsiteX1" fmla="*/ 172688 w 172688"/>
                <a:gd name="connsiteY1" fmla="*/ 150876 h 244697"/>
                <a:gd name="connsiteX2" fmla="*/ 172688 w 172688"/>
                <a:gd name="connsiteY2" fmla="*/ 0 h 244697"/>
                <a:gd name="connsiteX3" fmla="*/ 0 w 172688"/>
                <a:gd name="connsiteY3" fmla="*/ 0 h 244697"/>
                <a:gd name="connsiteX4" fmla="*/ 5620 w 172688"/>
                <a:gd name="connsiteY4" fmla="*/ 217170 h 244697"/>
                <a:gd name="connsiteX5" fmla="*/ 11811 w 172688"/>
                <a:gd name="connsiteY5" fmla="*/ 244697 h 24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688" h="244697">
                  <a:moveTo>
                    <a:pt x="11811" y="244697"/>
                  </a:moveTo>
                  <a:lnTo>
                    <a:pt x="172688" y="150876"/>
                  </a:lnTo>
                  <a:lnTo>
                    <a:pt x="172688" y="0"/>
                  </a:lnTo>
                  <a:lnTo>
                    <a:pt x="0" y="0"/>
                  </a:lnTo>
                  <a:lnTo>
                    <a:pt x="5620" y="217170"/>
                  </a:lnTo>
                  <a:lnTo>
                    <a:pt x="11811" y="2446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107B95D-0DCA-8CC7-56FF-87B91FBB5E3D}"/>
                </a:ext>
              </a:extLst>
            </p:cNvPr>
            <p:cNvSpPr/>
            <p:nvPr/>
          </p:nvSpPr>
          <p:spPr>
            <a:xfrm>
              <a:off x="5256657" y="2972942"/>
              <a:ext cx="839152" cy="791615"/>
            </a:xfrm>
            <a:custGeom>
              <a:avLst/>
              <a:gdLst>
                <a:gd name="connsiteX0" fmla="*/ 839057 w 839152"/>
                <a:gd name="connsiteY0" fmla="*/ 0 h 791615"/>
                <a:gd name="connsiteX1" fmla="*/ 839057 w 839152"/>
                <a:gd name="connsiteY1" fmla="*/ 549402 h 791615"/>
                <a:gd name="connsiteX2" fmla="*/ 716185 w 839152"/>
                <a:gd name="connsiteY2" fmla="*/ 720662 h 791615"/>
                <a:gd name="connsiteX3" fmla="*/ 227171 w 839152"/>
                <a:gd name="connsiteY3" fmla="*/ 764572 h 791615"/>
                <a:gd name="connsiteX4" fmla="*/ 227171 w 839152"/>
                <a:gd name="connsiteY4" fmla="*/ 663988 h 791615"/>
                <a:gd name="connsiteX5" fmla="*/ 135731 w 839152"/>
                <a:gd name="connsiteY5" fmla="*/ 489299 h 791615"/>
                <a:gd name="connsiteX6" fmla="*/ 122110 w 839152"/>
                <a:gd name="connsiteY6" fmla="*/ 481394 h 791615"/>
                <a:gd name="connsiteX7" fmla="*/ 30575 w 839152"/>
                <a:gd name="connsiteY7" fmla="*/ 550545 h 791615"/>
                <a:gd name="connsiteX8" fmla="*/ 30575 w 839152"/>
                <a:gd name="connsiteY8" fmla="*/ 640461 h 791615"/>
                <a:gd name="connsiteX9" fmla="*/ 0 w 839152"/>
                <a:gd name="connsiteY9" fmla="*/ 549497 h 791615"/>
                <a:gd name="connsiteX10" fmla="*/ 0 w 839152"/>
                <a:gd name="connsiteY10" fmla="*/ 95 h 791615"/>
                <a:gd name="connsiteX11" fmla="*/ 839153 w 839152"/>
                <a:gd name="connsiteY11" fmla="*/ 95 h 791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9152" h="791615">
                  <a:moveTo>
                    <a:pt x="839057" y="0"/>
                  </a:moveTo>
                  <a:lnTo>
                    <a:pt x="839057" y="549402"/>
                  </a:lnTo>
                  <a:cubicBezTo>
                    <a:pt x="839057" y="611410"/>
                    <a:pt x="798100" y="673322"/>
                    <a:pt x="716185" y="720662"/>
                  </a:cubicBezTo>
                  <a:cubicBezTo>
                    <a:pt x="583787" y="797147"/>
                    <a:pt x="385000" y="811816"/>
                    <a:pt x="227171" y="764572"/>
                  </a:cubicBezTo>
                  <a:lnTo>
                    <a:pt x="227171" y="663988"/>
                  </a:lnTo>
                  <a:cubicBezTo>
                    <a:pt x="227171" y="596646"/>
                    <a:pt x="186214" y="518350"/>
                    <a:pt x="135731" y="489299"/>
                  </a:cubicBezTo>
                  <a:lnTo>
                    <a:pt x="122110" y="481394"/>
                  </a:lnTo>
                  <a:cubicBezTo>
                    <a:pt x="71533" y="452247"/>
                    <a:pt x="30575" y="483203"/>
                    <a:pt x="30575" y="550545"/>
                  </a:cubicBezTo>
                  <a:lnTo>
                    <a:pt x="30575" y="640461"/>
                  </a:lnTo>
                  <a:cubicBezTo>
                    <a:pt x="10192" y="611315"/>
                    <a:pt x="0" y="580358"/>
                    <a:pt x="0" y="549497"/>
                  </a:cubicBezTo>
                  <a:lnTo>
                    <a:pt x="0" y="95"/>
                  </a:lnTo>
                  <a:lnTo>
                    <a:pt x="839153" y="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7D51D9F-872A-1DEA-9AA0-FE345EE14868}"/>
                </a:ext>
              </a:extLst>
            </p:cNvPr>
            <p:cNvSpPr/>
            <p:nvPr/>
          </p:nvSpPr>
          <p:spPr>
            <a:xfrm>
              <a:off x="5256561" y="2730722"/>
              <a:ext cx="839152" cy="484441"/>
            </a:xfrm>
            <a:custGeom>
              <a:avLst/>
              <a:gdLst>
                <a:gd name="connsiteX0" fmla="*/ 839153 w 839152"/>
                <a:gd name="connsiteY0" fmla="*/ 242221 h 484441"/>
                <a:gd name="connsiteX1" fmla="*/ 419576 w 839152"/>
                <a:gd name="connsiteY1" fmla="*/ 484441 h 484441"/>
                <a:gd name="connsiteX2" fmla="*/ 0 w 839152"/>
                <a:gd name="connsiteY2" fmla="*/ 242221 h 484441"/>
                <a:gd name="connsiteX3" fmla="*/ 419576 w 839152"/>
                <a:gd name="connsiteY3" fmla="*/ 0 h 484441"/>
                <a:gd name="connsiteX4" fmla="*/ 839153 w 839152"/>
                <a:gd name="connsiteY4" fmla="*/ 242221 h 48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152" h="484441">
                  <a:moveTo>
                    <a:pt x="839153" y="242221"/>
                  </a:moveTo>
                  <a:cubicBezTo>
                    <a:pt x="839153" y="375996"/>
                    <a:pt x="651302" y="484441"/>
                    <a:pt x="419576" y="484441"/>
                  </a:cubicBezTo>
                  <a:cubicBezTo>
                    <a:pt x="187851" y="484441"/>
                    <a:pt x="0" y="375996"/>
                    <a:pt x="0" y="242221"/>
                  </a:cubicBezTo>
                  <a:cubicBezTo>
                    <a:pt x="0" y="108446"/>
                    <a:pt x="187851" y="0"/>
                    <a:pt x="419576" y="0"/>
                  </a:cubicBezTo>
                  <a:cubicBezTo>
                    <a:pt x="651302" y="0"/>
                    <a:pt x="839153" y="108446"/>
                    <a:pt x="839153" y="242221"/>
                  </a:cubicBezTo>
                  <a:close/>
                </a:path>
              </a:pathLst>
            </a:custGeom>
            <a:solidFill>
              <a:schemeClr val="accent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EB86AB7A-C6C6-868F-7A5E-72B29937A73F}"/>
              </a:ext>
            </a:extLst>
          </p:cNvPr>
          <p:cNvGrpSpPr/>
          <p:nvPr/>
        </p:nvGrpSpPr>
        <p:grpSpPr>
          <a:xfrm>
            <a:off x="4501515" y="4030408"/>
            <a:ext cx="839247" cy="1033836"/>
            <a:chOff x="4166235" y="3359848"/>
            <a:chExt cx="839247" cy="103383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4AF18CB-E38D-05E3-DA40-CF7820B70D4F}"/>
                </a:ext>
              </a:extLst>
            </p:cNvPr>
            <p:cNvSpPr/>
            <p:nvPr/>
          </p:nvSpPr>
          <p:spPr>
            <a:xfrm>
              <a:off x="4184999" y="3998404"/>
              <a:ext cx="172688" cy="244601"/>
            </a:xfrm>
            <a:custGeom>
              <a:avLst/>
              <a:gdLst>
                <a:gd name="connsiteX0" fmla="*/ 11811 w 172688"/>
                <a:gd name="connsiteY0" fmla="*/ 244602 h 244601"/>
                <a:gd name="connsiteX1" fmla="*/ 172688 w 172688"/>
                <a:gd name="connsiteY1" fmla="*/ 150876 h 244601"/>
                <a:gd name="connsiteX2" fmla="*/ 172688 w 172688"/>
                <a:gd name="connsiteY2" fmla="*/ 0 h 244601"/>
                <a:gd name="connsiteX3" fmla="*/ 0 w 172688"/>
                <a:gd name="connsiteY3" fmla="*/ 0 h 244601"/>
                <a:gd name="connsiteX4" fmla="*/ 5620 w 172688"/>
                <a:gd name="connsiteY4" fmla="*/ 217170 h 244601"/>
                <a:gd name="connsiteX5" fmla="*/ 11811 w 172688"/>
                <a:gd name="connsiteY5" fmla="*/ 244602 h 2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688" h="244601">
                  <a:moveTo>
                    <a:pt x="11811" y="244602"/>
                  </a:moveTo>
                  <a:lnTo>
                    <a:pt x="172688" y="150876"/>
                  </a:lnTo>
                  <a:lnTo>
                    <a:pt x="172688" y="0"/>
                  </a:lnTo>
                  <a:lnTo>
                    <a:pt x="0" y="0"/>
                  </a:lnTo>
                  <a:lnTo>
                    <a:pt x="5620" y="217170"/>
                  </a:lnTo>
                  <a:lnTo>
                    <a:pt x="11811" y="24460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E9D781C-905A-928E-F781-B0FA53127AE9}"/>
                </a:ext>
              </a:extLst>
            </p:cNvPr>
            <p:cNvSpPr/>
            <p:nvPr/>
          </p:nvSpPr>
          <p:spPr>
            <a:xfrm>
              <a:off x="4166330" y="3602069"/>
              <a:ext cx="839152" cy="791615"/>
            </a:xfrm>
            <a:custGeom>
              <a:avLst/>
              <a:gdLst>
                <a:gd name="connsiteX0" fmla="*/ 839057 w 839152"/>
                <a:gd name="connsiteY0" fmla="*/ 0 h 791615"/>
                <a:gd name="connsiteX1" fmla="*/ 839057 w 839152"/>
                <a:gd name="connsiteY1" fmla="*/ 549402 h 791615"/>
                <a:gd name="connsiteX2" fmla="*/ 716185 w 839152"/>
                <a:gd name="connsiteY2" fmla="*/ 720661 h 791615"/>
                <a:gd name="connsiteX3" fmla="*/ 227171 w 839152"/>
                <a:gd name="connsiteY3" fmla="*/ 764572 h 791615"/>
                <a:gd name="connsiteX4" fmla="*/ 227171 w 839152"/>
                <a:gd name="connsiteY4" fmla="*/ 663988 h 791615"/>
                <a:gd name="connsiteX5" fmla="*/ 135731 w 839152"/>
                <a:gd name="connsiteY5" fmla="*/ 489299 h 791615"/>
                <a:gd name="connsiteX6" fmla="*/ 122111 w 839152"/>
                <a:gd name="connsiteY6" fmla="*/ 481393 h 791615"/>
                <a:gd name="connsiteX7" fmla="*/ 30575 w 839152"/>
                <a:gd name="connsiteY7" fmla="*/ 550545 h 791615"/>
                <a:gd name="connsiteX8" fmla="*/ 30575 w 839152"/>
                <a:gd name="connsiteY8" fmla="*/ 640461 h 791615"/>
                <a:gd name="connsiteX9" fmla="*/ 0 w 839152"/>
                <a:gd name="connsiteY9" fmla="*/ 549497 h 791615"/>
                <a:gd name="connsiteX10" fmla="*/ 0 w 839152"/>
                <a:gd name="connsiteY10" fmla="*/ 95 h 791615"/>
                <a:gd name="connsiteX11" fmla="*/ 839152 w 839152"/>
                <a:gd name="connsiteY11" fmla="*/ 95 h 791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9152" h="791615">
                  <a:moveTo>
                    <a:pt x="839057" y="0"/>
                  </a:moveTo>
                  <a:lnTo>
                    <a:pt x="839057" y="549402"/>
                  </a:lnTo>
                  <a:cubicBezTo>
                    <a:pt x="839057" y="611410"/>
                    <a:pt x="798100" y="673322"/>
                    <a:pt x="716185" y="720661"/>
                  </a:cubicBezTo>
                  <a:cubicBezTo>
                    <a:pt x="583787" y="797147"/>
                    <a:pt x="385000" y="811816"/>
                    <a:pt x="227171" y="764572"/>
                  </a:cubicBezTo>
                  <a:lnTo>
                    <a:pt x="227171" y="663988"/>
                  </a:lnTo>
                  <a:cubicBezTo>
                    <a:pt x="227171" y="596646"/>
                    <a:pt x="186214" y="518350"/>
                    <a:pt x="135731" y="489299"/>
                  </a:cubicBezTo>
                  <a:lnTo>
                    <a:pt x="122111" y="481393"/>
                  </a:lnTo>
                  <a:cubicBezTo>
                    <a:pt x="71533" y="452247"/>
                    <a:pt x="30575" y="483203"/>
                    <a:pt x="30575" y="550545"/>
                  </a:cubicBezTo>
                  <a:lnTo>
                    <a:pt x="30575" y="640461"/>
                  </a:lnTo>
                  <a:cubicBezTo>
                    <a:pt x="10192" y="611315"/>
                    <a:pt x="0" y="580358"/>
                    <a:pt x="0" y="549497"/>
                  </a:cubicBezTo>
                  <a:lnTo>
                    <a:pt x="0" y="95"/>
                  </a:lnTo>
                  <a:lnTo>
                    <a:pt x="839152" y="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D6901B1-0954-B112-79D0-408F2D790AF5}"/>
                </a:ext>
              </a:extLst>
            </p:cNvPr>
            <p:cNvSpPr/>
            <p:nvPr/>
          </p:nvSpPr>
          <p:spPr>
            <a:xfrm>
              <a:off x="4166235" y="3359848"/>
              <a:ext cx="839152" cy="484441"/>
            </a:xfrm>
            <a:custGeom>
              <a:avLst/>
              <a:gdLst>
                <a:gd name="connsiteX0" fmla="*/ 839153 w 839152"/>
                <a:gd name="connsiteY0" fmla="*/ 242221 h 484441"/>
                <a:gd name="connsiteX1" fmla="*/ 419576 w 839152"/>
                <a:gd name="connsiteY1" fmla="*/ 484441 h 484441"/>
                <a:gd name="connsiteX2" fmla="*/ 0 w 839152"/>
                <a:gd name="connsiteY2" fmla="*/ 242221 h 484441"/>
                <a:gd name="connsiteX3" fmla="*/ 419576 w 839152"/>
                <a:gd name="connsiteY3" fmla="*/ 0 h 484441"/>
                <a:gd name="connsiteX4" fmla="*/ 839153 w 839152"/>
                <a:gd name="connsiteY4" fmla="*/ 242221 h 48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152" h="484441">
                  <a:moveTo>
                    <a:pt x="839153" y="242221"/>
                  </a:moveTo>
                  <a:cubicBezTo>
                    <a:pt x="839153" y="375996"/>
                    <a:pt x="651302" y="484441"/>
                    <a:pt x="419576" y="484441"/>
                  </a:cubicBezTo>
                  <a:cubicBezTo>
                    <a:pt x="187851" y="484441"/>
                    <a:pt x="0" y="375996"/>
                    <a:pt x="0" y="242221"/>
                  </a:cubicBezTo>
                  <a:cubicBezTo>
                    <a:pt x="0" y="108446"/>
                    <a:pt x="187851" y="0"/>
                    <a:pt x="419576" y="0"/>
                  </a:cubicBezTo>
                  <a:cubicBezTo>
                    <a:pt x="651302" y="0"/>
                    <a:pt x="839153" y="108446"/>
                    <a:pt x="839153" y="242221"/>
                  </a:cubicBezTo>
                  <a:close/>
                </a:path>
              </a:pathLst>
            </a:custGeom>
            <a:solidFill>
              <a:schemeClr val="accent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858A231A-C5F9-4119-126D-5A089A4CA681}"/>
              </a:ext>
            </a:extLst>
          </p:cNvPr>
          <p:cNvGrpSpPr/>
          <p:nvPr/>
        </p:nvGrpSpPr>
        <p:grpSpPr>
          <a:xfrm>
            <a:off x="7647432" y="2213610"/>
            <a:ext cx="839247" cy="1033835"/>
            <a:chOff x="7312152" y="1543050"/>
            <a:chExt cx="839247" cy="1033835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02378F6-4694-E57A-D556-E0D3F5136F52}"/>
                </a:ext>
              </a:extLst>
            </p:cNvPr>
            <p:cNvSpPr/>
            <p:nvPr/>
          </p:nvSpPr>
          <p:spPr>
            <a:xfrm>
              <a:off x="7331011" y="2181129"/>
              <a:ext cx="172592" cy="244602"/>
            </a:xfrm>
            <a:custGeom>
              <a:avLst/>
              <a:gdLst>
                <a:gd name="connsiteX0" fmla="*/ 11811 w 172592"/>
                <a:gd name="connsiteY0" fmla="*/ 244602 h 244602"/>
                <a:gd name="connsiteX1" fmla="*/ 172593 w 172592"/>
                <a:gd name="connsiteY1" fmla="*/ 151733 h 244602"/>
                <a:gd name="connsiteX2" fmla="*/ 172593 w 172592"/>
                <a:gd name="connsiteY2" fmla="*/ 0 h 244602"/>
                <a:gd name="connsiteX3" fmla="*/ 0 w 172592"/>
                <a:gd name="connsiteY3" fmla="*/ 0 h 244602"/>
                <a:gd name="connsiteX4" fmla="*/ 5620 w 172592"/>
                <a:gd name="connsiteY4" fmla="*/ 217170 h 244602"/>
                <a:gd name="connsiteX5" fmla="*/ 11811 w 172592"/>
                <a:gd name="connsiteY5" fmla="*/ 244602 h 2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2" h="244602">
                  <a:moveTo>
                    <a:pt x="11811" y="244602"/>
                  </a:moveTo>
                  <a:lnTo>
                    <a:pt x="172593" y="151733"/>
                  </a:lnTo>
                  <a:lnTo>
                    <a:pt x="172593" y="0"/>
                  </a:lnTo>
                  <a:lnTo>
                    <a:pt x="0" y="0"/>
                  </a:lnTo>
                  <a:lnTo>
                    <a:pt x="5620" y="217170"/>
                  </a:lnTo>
                  <a:lnTo>
                    <a:pt x="11811" y="24460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720B14C-619C-59D0-98A8-D80AA5614D72}"/>
                </a:ext>
              </a:extLst>
            </p:cNvPr>
            <p:cNvSpPr/>
            <p:nvPr/>
          </p:nvSpPr>
          <p:spPr>
            <a:xfrm>
              <a:off x="7312247" y="1785270"/>
              <a:ext cx="839152" cy="791615"/>
            </a:xfrm>
            <a:custGeom>
              <a:avLst/>
              <a:gdLst>
                <a:gd name="connsiteX0" fmla="*/ 839058 w 839152"/>
                <a:gd name="connsiteY0" fmla="*/ 0 h 791615"/>
                <a:gd name="connsiteX1" fmla="*/ 839058 w 839152"/>
                <a:gd name="connsiteY1" fmla="*/ 549402 h 791615"/>
                <a:gd name="connsiteX2" fmla="*/ 716185 w 839152"/>
                <a:gd name="connsiteY2" fmla="*/ 720661 h 791615"/>
                <a:gd name="connsiteX3" fmla="*/ 227171 w 839152"/>
                <a:gd name="connsiteY3" fmla="*/ 764572 h 791615"/>
                <a:gd name="connsiteX4" fmla="*/ 227171 w 839152"/>
                <a:gd name="connsiteY4" fmla="*/ 663988 h 791615"/>
                <a:gd name="connsiteX5" fmla="*/ 135731 w 839152"/>
                <a:gd name="connsiteY5" fmla="*/ 489299 h 791615"/>
                <a:gd name="connsiteX6" fmla="*/ 122111 w 839152"/>
                <a:gd name="connsiteY6" fmla="*/ 481394 h 791615"/>
                <a:gd name="connsiteX7" fmla="*/ 30575 w 839152"/>
                <a:gd name="connsiteY7" fmla="*/ 550545 h 791615"/>
                <a:gd name="connsiteX8" fmla="*/ 30575 w 839152"/>
                <a:gd name="connsiteY8" fmla="*/ 640461 h 791615"/>
                <a:gd name="connsiteX9" fmla="*/ 0 w 839152"/>
                <a:gd name="connsiteY9" fmla="*/ 549497 h 791615"/>
                <a:gd name="connsiteX10" fmla="*/ 0 w 839152"/>
                <a:gd name="connsiteY10" fmla="*/ 0 h 791615"/>
                <a:gd name="connsiteX11" fmla="*/ 839152 w 839152"/>
                <a:gd name="connsiteY11" fmla="*/ 0 h 791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9152" h="791615">
                  <a:moveTo>
                    <a:pt x="839058" y="0"/>
                  </a:moveTo>
                  <a:lnTo>
                    <a:pt x="839058" y="549402"/>
                  </a:lnTo>
                  <a:cubicBezTo>
                    <a:pt x="839058" y="611410"/>
                    <a:pt x="798100" y="673322"/>
                    <a:pt x="716185" y="720661"/>
                  </a:cubicBezTo>
                  <a:cubicBezTo>
                    <a:pt x="583787" y="797147"/>
                    <a:pt x="385000" y="811816"/>
                    <a:pt x="227171" y="764572"/>
                  </a:cubicBezTo>
                  <a:lnTo>
                    <a:pt x="227171" y="663988"/>
                  </a:lnTo>
                  <a:cubicBezTo>
                    <a:pt x="227171" y="596646"/>
                    <a:pt x="186214" y="518350"/>
                    <a:pt x="135731" y="489299"/>
                  </a:cubicBezTo>
                  <a:lnTo>
                    <a:pt x="122111" y="481394"/>
                  </a:lnTo>
                  <a:cubicBezTo>
                    <a:pt x="71533" y="452247"/>
                    <a:pt x="30575" y="483203"/>
                    <a:pt x="30575" y="550545"/>
                  </a:cubicBezTo>
                  <a:lnTo>
                    <a:pt x="30575" y="640461"/>
                  </a:lnTo>
                  <a:cubicBezTo>
                    <a:pt x="10192" y="611315"/>
                    <a:pt x="0" y="580358"/>
                    <a:pt x="0" y="549497"/>
                  </a:cubicBezTo>
                  <a:lnTo>
                    <a:pt x="0" y="0"/>
                  </a:lnTo>
                  <a:lnTo>
                    <a:pt x="83915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58C1AE6-DAE0-2707-0172-65C7766F143D}"/>
                </a:ext>
              </a:extLst>
            </p:cNvPr>
            <p:cNvSpPr/>
            <p:nvPr/>
          </p:nvSpPr>
          <p:spPr>
            <a:xfrm>
              <a:off x="7312152" y="1543050"/>
              <a:ext cx="839152" cy="484441"/>
            </a:xfrm>
            <a:custGeom>
              <a:avLst/>
              <a:gdLst>
                <a:gd name="connsiteX0" fmla="*/ 839153 w 839152"/>
                <a:gd name="connsiteY0" fmla="*/ 242221 h 484441"/>
                <a:gd name="connsiteX1" fmla="*/ 419577 w 839152"/>
                <a:gd name="connsiteY1" fmla="*/ 484442 h 484441"/>
                <a:gd name="connsiteX2" fmla="*/ 1 w 839152"/>
                <a:gd name="connsiteY2" fmla="*/ 242221 h 484441"/>
                <a:gd name="connsiteX3" fmla="*/ 419577 w 839152"/>
                <a:gd name="connsiteY3" fmla="*/ 0 h 484441"/>
                <a:gd name="connsiteX4" fmla="*/ 839153 w 839152"/>
                <a:gd name="connsiteY4" fmla="*/ 242221 h 48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152" h="484441">
                  <a:moveTo>
                    <a:pt x="839153" y="242221"/>
                  </a:moveTo>
                  <a:cubicBezTo>
                    <a:pt x="839153" y="375996"/>
                    <a:pt x="651302" y="484442"/>
                    <a:pt x="419577" y="484442"/>
                  </a:cubicBezTo>
                  <a:cubicBezTo>
                    <a:pt x="187851" y="484442"/>
                    <a:pt x="1" y="375996"/>
                    <a:pt x="1" y="242221"/>
                  </a:cubicBezTo>
                  <a:cubicBezTo>
                    <a:pt x="1" y="108446"/>
                    <a:pt x="187851" y="0"/>
                    <a:pt x="419577" y="0"/>
                  </a:cubicBezTo>
                  <a:cubicBezTo>
                    <a:pt x="651302" y="0"/>
                    <a:pt x="839153" y="108446"/>
                    <a:pt x="839153" y="242221"/>
                  </a:cubicBezTo>
                  <a:close/>
                </a:path>
              </a:pathLst>
            </a:custGeom>
            <a:solidFill>
              <a:schemeClr val="accent4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F830B03C-3F01-46C9-4474-55851030BBD8}"/>
              </a:ext>
            </a:extLst>
          </p:cNvPr>
          <p:cNvSpPr txBox="1"/>
          <p:nvPr/>
        </p:nvSpPr>
        <p:spPr>
          <a:xfrm>
            <a:off x="4746966" y="4145081"/>
            <a:ext cx="337032" cy="221284"/>
          </a:xfrm>
          <a:custGeom>
            <a:avLst/>
            <a:gdLst/>
            <a:ahLst/>
            <a:cxnLst/>
            <a:rect l="l" t="t" r="r" b="b"/>
            <a:pathLst>
              <a:path w="337032" h="221284">
                <a:moveTo>
                  <a:pt x="96317" y="44500"/>
                </a:moveTo>
                <a:cubicBezTo>
                  <a:pt x="82093" y="44500"/>
                  <a:pt x="70917" y="48920"/>
                  <a:pt x="62789" y="57759"/>
                </a:cubicBezTo>
                <a:cubicBezTo>
                  <a:pt x="54661" y="66598"/>
                  <a:pt x="50597" y="78638"/>
                  <a:pt x="50597" y="93878"/>
                </a:cubicBezTo>
                <a:lnTo>
                  <a:pt x="50597" y="127406"/>
                </a:lnTo>
                <a:cubicBezTo>
                  <a:pt x="50597" y="142646"/>
                  <a:pt x="54661" y="154686"/>
                  <a:pt x="62789" y="163525"/>
                </a:cubicBezTo>
                <a:cubicBezTo>
                  <a:pt x="70917" y="172364"/>
                  <a:pt x="82093" y="176784"/>
                  <a:pt x="96317" y="176784"/>
                </a:cubicBezTo>
                <a:cubicBezTo>
                  <a:pt x="110337" y="176784"/>
                  <a:pt x="121463" y="172313"/>
                  <a:pt x="129692" y="163372"/>
                </a:cubicBezTo>
                <a:cubicBezTo>
                  <a:pt x="137922" y="154432"/>
                  <a:pt x="142037" y="142443"/>
                  <a:pt x="142037" y="127406"/>
                </a:cubicBezTo>
                <a:lnTo>
                  <a:pt x="142037" y="93878"/>
                </a:lnTo>
                <a:cubicBezTo>
                  <a:pt x="142037" y="78638"/>
                  <a:pt x="137973" y="66598"/>
                  <a:pt x="129845" y="57759"/>
                </a:cubicBezTo>
                <a:cubicBezTo>
                  <a:pt x="121717" y="48920"/>
                  <a:pt x="110541" y="44500"/>
                  <a:pt x="96317" y="44500"/>
                </a:cubicBezTo>
                <a:close/>
                <a:moveTo>
                  <a:pt x="298628" y="1219"/>
                </a:moveTo>
                <a:lnTo>
                  <a:pt x="303504" y="1219"/>
                </a:lnTo>
                <a:lnTo>
                  <a:pt x="303504" y="176174"/>
                </a:lnTo>
                <a:lnTo>
                  <a:pt x="337032" y="176174"/>
                </a:lnTo>
                <a:lnTo>
                  <a:pt x="337032" y="217017"/>
                </a:lnTo>
                <a:lnTo>
                  <a:pt x="216941" y="217017"/>
                </a:lnTo>
                <a:lnTo>
                  <a:pt x="216941" y="176174"/>
                </a:lnTo>
                <a:lnTo>
                  <a:pt x="254432" y="176174"/>
                </a:lnTo>
                <a:lnTo>
                  <a:pt x="254432" y="60655"/>
                </a:lnTo>
                <a:lnTo>
                  <a:pt x="220599" y="70713"/>
                </a:lnTo>
                <a:lnTo>
                  <a:pt x="220599" y="28651"/>
                </a:lnTo>
                <a:close/>
                <a:moveTo>
                  <a:pt x="96317" y="0"/>
                </a:moveTo>
                <a:cubicBezTo>
                  <a:pt x="115621" y="0"/>
                  <a:pt x="132537" y="3860"/>
                  <a:pt x="147066" y="11582"/>
                </a:cubicBezTo>
                <a:cubicBezTo>
                  <a:pt x="161595" y="19304"/>
                  <a:pt x="172771" y="30226"/>
                  <a:pt x="180594" y="44348"/>
                </a:cubicBezTo>
                <a:cubicBezTo>
                  <a:pt x="188417" y="58470"/>
                  <a:pt x="192329" y="74980"/>
                  <a:pt x="192329" y="93878"/>
                </a:cubicBezTo>
                <a:lnTo>
                  <a:pt x="192329" y="127406"/>
                </a:lnTo>
                <a:cubicBezTo>
                  <a:pt x="192329" y="146304"/>
                  <a:pt x="188417" y="162814"/>
                  <a:pt x="180594" y="176936"/>
                </a:cubicBezTo>
                <a:cubicBezTo>
                  <a:pt x="172771" y="191058"/>
                  <a:pt x="161595" y="201980"/>
                  <a:pt x="147066" y="209702"/>
                </a:cubicBezTo>
                <a:cubicBezTo>
                  <a:pt x="132537" y="217424"/>
                  <a:pt x="115621" y="221284"/>
                  <a:pt x="96317" y="221284"/>
                </a:cubicBezTo>
                <a:cubicBezTo>
                  <a:pt x="76809" y="221284"/>
                  <a:pt x="59791" y="217424"/>
                  <a:pt x="45263" y="209702"/>
                </a:cubicBezTo>
                <a:cubicBezTo>
                  <a:pt x="30734" y="201980"/>
                  <a:pt x="19558" y="191058"/>
                  <a:pt x="11735" y="176936"/>
                </a:cubicBezTo>
                <a:cubicBezTo>
                  <a:pt x="3911" y="162814"/>
                  <a:pt x="0" y="146304"/>
                  <a:pt x="0" y="127406"/>
                </a:cubicBezTo>
                <a:lnTo>
                  <a:pt x="0" y="93878"/>
                </a:lnTo>
                <a:cubicBezTo>
                  <a:pt x="0" y="74980"/>
                  <a:pt x="3911" y="58470"/>
                  <a:pt x="11735" y="44348"/>
                </a:cubicBezTo>
                <a:cubicBezTo>
                  <a:pt x="19558" y="30226"/>
                  <a:pt x="30734" y="19304"/>
                  <a:pt x="45263" y="11582"/>
                </a:cubicBezTo>
                <a:cubicBezTo>
                  <a:pt x="59791" y="3860"/>
                  <a:pt x="76809" y="0"/>
                  <a:pt x="963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24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6426AFC-1E7B-9C00-0E76-412D8A1645E5}"/>
              </a:ext>
            </a:extLst>
          </p:cNvPr>
          <p:cNvSpPr txBox="1"/>
          <p:nvPr/>
        </p:nvSpPr>
        <p:spPr>
          <a:xfrm>
            <a:off x="5808243" y="3523299"/>
            <a:ext cx="396774" cy="221284"/>
          </a:xfrm>
          <a:custGeom>
            <a:avLst/>
            <a:gdLst/>
            <a:ahLst/>
            <a:cxnLst/>
            <a:rect l="l" t="t" r="r" b="b"/>
            <a:pathLst>
              <a:path w="396774" h="221284">
                <a:moveTo>
                  <a:pt x="96317" y="44500"/>
                </a:moveTo>
                <a:cubicBezTo>
                  <a:pt x="82093" y="44500"/>
                  <a:pt x="70917" y="48920"/>
                  <a:pt x="62789" y="57759"/>
                </a:cubicBezTo>
                <a:cubicBezTo>
                  <a:pt x="54661" y="66598"/>
                  <a:pt x="50597" y="78638"/>
                  <a:pt x="50597" y="93878"/>
                </a:cubicBezTo>
                <a:lnTo>
                  <a:pt x="50597" y="127406"/>
                </a:lnTo>
                <a:cubicBezTo>
                  <a:pt x="50597" y="142646"/>
                  <a:pt x="54661" y="154686"/>
                  <a:pt x="62789" y="163525"/>
                </a:cubicBezTo>
                <a:cubicBezTo>
                  <a:pt x="70917" y="172364"/>
                  <a:pt x="82093" y="176784"/>
                  <a:pt x="96317" y="176784"/>
                </a:cubicBezTo>
                <a:cubicBezTo>
                  <a:pt x="110338" y="176784"/>
                  <a:pt x="121463" y="172313"/>
                  <a:pt x="129693" y="163372"/>
                </a:cubicBezTo>
                <a:cubicBezTo>
                  <a:pt x="137922" y="154432"/>
                  <a:pt x="142037" y="142443"/>
                  <a:pt x="142037" y="127406"/>
                </a:cubicBezTo>
                <a:lnTo>
                  <a:pt x="142037" y="93878"/>
                </a:lnTo>
                <a:cubicBezTo>
                  <a:pt x="142037" y="78638"/>
                  <a:pt x="137973" y="66598"/>
                  <a:pt x="129845" y="57759"/>
                </a:cubicBezTo>
                <a:cubicBezTo>
                  <a:pt x="121717" y="48920"/>
                  <a:pt x="110541" y="44500"/>
                  <a:pt x="96317" y="44500"/>
                </a:cubicBezTo>
                <a:close/>
                <a:moveTo>
                  <a:pt x="310515" y="914"/>
                </a:moveTo>
                <a:cubicBezTo>
                  <a:pt x="327990" y="914"/>
                  <a:pt x="343230" y="3606"/>
                  <a:pt x="356235" y="8991"/>
                </a:cubicBezTo>
                <a:cubicBezTo>
                  <a:pt x="369240" y="14376"/>
                  <a:pt x="379248" y="22098"/>
                  <a:pt x="386258" y="32156"/>
                </a:cubicBezTo>
                <a:cubicBezTo>
                  <a:pt x="393268" y="42214"/>
                  <a:pt x="396774" y="53949"/>
                  <a:pt x="396774" y="67360"/>
                </a:cubicBezTo>
                <a:cubicBezTo>
                  <a:pt x="396774" y="113080"/>
                  <a:pt x="367513" y="135940"/>
                  <a:pt x="308991" y="135940"/>
                </a:cubicBezTo>
                <a:cubicBezTo>
                  <a:pt x="296190" y="135940"/>
                  <a:pt x="286284" y="138430"/>
                  <a:pt x="279273" y="143408"/>
                </a:cubicBezTo>
                <a:cubicBezTo>
                  <a:pt x="272263" y="148386"/>
                  <a:pt x="268758" y="155549"/>
                  <a:pt x="268758" y="164896"/>
                </a:cubicBezTo>
                <a:lnTo>
                  <a:pt x="268758" y="174345"/>
                </a:lnTo>
                <a:lnTo>
                  <a:pt x="395859" y="174345"/>
                </a:lnTo>
                <a:lnTo>
                  <a:pt x="395859" y="217017"/>
                </a:lnTo>
                <a:lnTo>
                  <a:pt x="219075" y="217017"/>
                </a:lnTo>
                <a:lnTo>
                  <a:pt x="219075" y="166116"/>
                </a:lnTo>
                <a:cubicBezTo>
                  <a:pt x="219075" y="142951"/>
                  <a:pt x="226746" y="125323"/>
                  <a:pt x="242088" y="113233"/>
                </a:cubicBezTo>
                <a:cubicBezTo>
                  <a:pt x="257429" y="101142"/>
                  <a:pt x="279426" y="95097"/>
                  <a:pt x="308077" y="95097"/>
                </a:cubicBezTo>
                <a:cubicBezTo>
                  <a:pt x="319659" y="95097"/>
                  <a:pt x="328956" y="92557"/>
                  <a:pt x="335966" y="87477"/>
                </a:cubicBezTo>
                <a:cubicBezTo>
                  <a:pt x="342976" y="82397"/>
                  <a:pt x="346482" y="75895"/>
                  <a:pt x="346482" y="67970"/>
                </a:cubicBezTo>
                <a:cubicBezTo>
                  <a:pt x="346482" y="60248"/>
                  <a:pt x="343281" y="54152"/>
                  <a:pt x="336880" y="49682"/>
                </a:cubicBezTo>
                <a:cubicBezTo>
                  <a:pt x="330480" y="45212"/>
                  <a:pt x="321691" y="42976"/>
                  <a:pt x="310515" y="42976"/>
                </a:cubicBezTo>
                <a:cubicBezTo>
                  <a:pt x="298526" y="42976"/>
                  <a:pt x="289230" y="45212"/>
                  <a:pt x="282626" y="49682"/>
                </a:cubicBezTo>
                <a:cubicBezTo>
                  <a:pt x="276022" y="54152"/>
                  <a:pt x="272415" y="60655"/>
                  <a:pt x="271806" y="69189"/>
                </a:cubicBezTo>
                <a:lnTo>
                  <a:pt x="221818" y="69189"/>
                </a:lnTo>
                <a:cubicBezTo>
                  <a:pt x="222225" y="47853"/>
                  <a:pt x="230302" y="31140"/>
                  <a:pt x="246050" y="19050"/>
                </a:cubicBezTo>
                <a:cubicBezTo>
                  <a:pt x="261798" y="6959"/>
                  <a:pt x="283286" y="914"/>
                  <a:pt x="310515" y="914"/>
                </a:cubicBezTo>
                <a:close/>
                <a:moveTo>
                  <a:pt x="96317" y="0"/>
                </a:moveTo>
                <a:cubicBezTo>
                  <a:pt x="115621" y="0"/>
                  <a:pt x="132537" y="3860"/>
                  <a:pt x="147066" y="11582"/>
                </a:cubicBezTo>
                <a:cubicBezTo>
                  <a:pt x="161595" y="19304"/>
                  <a:pt x="172771" y="30226"/>
                  <a:pt x="180594" y="44348"/>
                </a:cubicBezTo>
                <a:cubicBezTo>
                  <a:pt x="188417" y="58470"/>
                  <a:pt x="192329" y="74980"/>
                  <a:pt x="192329" y="93878"/>
                </a:cubicBezTo>
                <a:lnTo>
                  <a:pt x="192329" y="127406"/>
                </a:lnTo>
                <a:cubicBezTo>
                  <a:pt x="192329" y="146304"/>
                  <a:pt x="188417" y="162814"/>
                  <a:pt x="180594" y="176936"/>
                </a:cubicBezTo>
                <a:cubicBezTo>
                  <a:pt x="172771" y="191058"/>
                  <a:pt x="161595" y="201980"/>
                  <a:pt x="147066" y="209702"/>
                </a:cubicBezTo>
                <a:cubicBezTo>
                  <a:pt x="132537" y="217424"/>
                  <a:pt x="115621" y="221284"/>
                  <a:pt x="96317" y="221284"/>
                </a:cubicBezTo>
                <a:cubicBezTo>
                  <a:pt x="76810" y="221284"/>
                  <a:pt x="59792" y="217424"/>
                  <a:pt x="45263" y="209702"/>
                </a:cubicBezTo>
                <a:cubicBezTo>
                  <a:pt x="30734" y="201980"/>
                  <a:pt x="19558" y="191058"/>
                  <a:pt x="11735" y="176936"/>
                </a:cubicBezTo>
                <a:cubicBezTo>
                  <a:pt x="3912" y="162814"/>
                  <a:pt x="0" y="146304"/>
                  <a:pt x="0" y="127406"/>
                </a:cubicBezTo>
                <a:lnTo>
                  <a:pt x="0" y="93878"/>
                </a:lnTo>
                <a:cubicBezTo>
                  <a:pt x="0" y="74980"/>
                  <a:pt x="3912" y="58470"/>
                  <a:pt x="11735" y="44348"/>
                </a:cubicBezTo>
                <a:cubicBezTo>
                  <a:pt x="19558" y="30226"/>
                  <a:pt x="30734" y="19304"/>
                  <a:pt x="45263" y="11582"/>
                </a:cubicBezTo>
                <a:cubicBezTo>
                  <a:pt x="59792" y="3860"/>
                  <a:pt x="76810" y="0"/>
                  <a:pt x="963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24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AA0D28-B5B5-3319-C6E7-D56A55735744}"/>
              </a:ext>
            </a:extLst>
          </p:cNvPr>
          <p:cNvSpPr txBox="1"/>
          <p:nvPr/>
        </p:nvSpPr>
        <p:spPr>
          <a:xfrm>
            <a:off x="6864249" y="2901497"/>
            <a:ext cx="396468" cy="221284"/>
          </a:xfrm>
          <a:custGeom>
            <a:avLst/>
            <a:gdLst/>
            <a:ahLst/>
            <a:cxnLst/>
            <a:rect l="l" t="t" r="r" b="b"/>
            <a:pathLst>
              <a:path w="396468" h="221284">
                <a:moveTo>
                  <a:pt x="96317" y="44500"/>
                </a:moveTo>
                <a:cubicBezTo>
                  <a:pt x="82093" y="44500"/>
                  <a:pt x="70917" y="48920"/>
                  <a:pt x="62789" y="57759"/>
                </a:cubicBezTo>
                <a:cubicBezTo>
                  <a:pt x="54661" y="66598"/>
                  <a:pt x="50597" y="78638"/>
                  <a:pt x="50597" y="93878"/>
                </a:cubicBezTo>
                <a:lnTo>
                  <a:pt x="50597" y="127406"/>
                </a:lnTo>
                <a:cubicBezTo>
                  <a:pt x="50597" y="142646"/>
                  <a:pt x="54661" y="154686"/>
                  <a:pt x="62789" y="163525"/>
                </a:cubicBezTo>
                <a:cubicBezTo>
                  <a:pt x="70917" y="172364"/>
                  <a:pt x="82093" y="176784"/>
                  <a:pt x="96317" y="176784"/>
                </a:cubicBezTo>
                <a:cubicBezTo>
                  <a:pt x="110337" y="176784"/>
                  <a:pt x="121463" y="172313"/>
                  <a:pt x="129692" y="163372"/>
                </a:cubicBezTo>
                <a:cubicBezTo>
                  <a:pt x="137922" y="154432"/>
                  <a:pt x="142037" y="142443"/>
                  <a:pt x="142037" y="127406"/>
                </a:cubicBezTo>
                <a:lnTo>
                  <a:pt x="142037" y="93878"/>
                </a:lnTo>
                <a:cubicBezTo>
                  <a:pt x="142037" y="78638"/>
                  <a:pt x="137973" y="66598"/>
                  <a:pt x="129845" y="57759"/>
                </a:cubicBezTo>
                <a:cubicBezTo>
                  <a:pt x="121717" y="48920"/>
                  <a:pt x="110541" y="44500"/>
                  <a:pt x="96317" y="44500"/>
                </a:cubicBezTo>
                <a:close/>
                <a:moveTo>
                  <a:pt x="306248" y="304"/>
                </a:moveTo>
                <a:cubicBezTo>
                  <a:pt x="322910" y="304"/>
                  <a:pt x="337642" y="2997"/>
                  <a:pt x="350444" y="8382"/>
                </a:cubicBezTo>
                <a:cubicBezTo>
                  <a:pt x="363245" y="13766"/>
                  <a:pt x="373253" y="21285"/>
                  <a:pt x="380466" y="30937"/>
                </a:cubicBezTo>
                <a:cubicBezTo>
                  <a:pt x="387680" y="40589"/>
                  <a:pt x="391287" y="51612"/>
                  <a:pt x="391287" y="64008"/>
                </a:cubicBezTo>
                <a:cubicBezTo>
                  <a:pt x="391287" y="73964"/>
                  <a:pt x="388645" y="82905"/>
                  <a:pt x="383362" y="90830"/>
                </a:cubicBezTo>
                <a:cubicBezTo>
                  <a:pt x="378079" y="98755"/>
                  <a:pt x="371068" y="104444"/>
                  <a:pt x="362331" y="107899"/>
                </a:cubicBezTo>
                <a:cubicBezTo>
                  <a:pt x="373507" y="111963"/>
                  <a:pt x="381990" y="118110"/>
                  <a:pt x="387782" y="126339"/>
                </a:cubicBezTo>
                <a:cubicBezTo>
                  <a:pt x="393573" y="134569"/>
                  <a:pt x="396468" y="144373"/>
                  <a:pt x="396468" y="155752"/>
                </a:cubicBezTo>
                <a:cubicBezTo>
                  <a:pt x="396468" y="168554"/>
                  <a:pt x="392658" y="179882"/>
                  <a:pt x="385038" y="189738"/>
                </a:cubicBezTo>
                <a:cubicBezTo>
                  <a:pt x="377418" y="199593"/>
                  <a:pt x="366801" y="207213"/>
                  <a:pt x="353187" y="212598"/>
                </a:cubicBezTo>
                <a:cubicBezTo>
                  <a:pt x="339572" y="217982"/>
                  <a:pt x="323824" y="220675"/>
                  <a:pt x="305943" y="220675"/>
                </a:cubicBezTo>
                <a:cubicBezTo>
                  <a:pt x="288061" y="220675"/>
                  <a:pt x="272415" y="217728"/>
                  <a:pt x="259004" y="211836"/>
                </a:cubicBezTo>
                <a:cubicBezTo>
                  <a:pt x="245592" y="205943"/>
                  <a:pt x="235178" y="197662"/>
                  <a:pt x="227762" y="186994"/>
                </a:cubicBezTo>
                <a:cubicBezTo>
                  <a:pt x="220345" y="176326"/>
                  <a:pt x="216636" y="163982"/>
                  <a:pt x="216636" y="149961"/>
                </a:cubicBezTo>
                <a:lnTo>
                  <a:pt x="266624" y="149961"/>
                </a:lnTo>
                <a:cubicBezTo>
                  <a:pt x="266624" y="158292"/>
                  <a:pt x="270383" y="164998"/>
                  <a:pt x="277901" y="170078"/>
                </a:cubicBezTo>
                <a:cubicBezTo>
                  <a:pt x="285420" y="175158"/>
                  <a:pt x="295376" y="177698"/>
                  <a:pt x="307772" y="177698"/>
                </a:cubicBezTo>
                <a:cubicBezTo>
                  <a:pt x="319151" y="177698"/>
                  <a:pt x="328295" y="175361"/>
                  <a:pt x="335204" y="170688"/>
                </a:cubicBezTo>
                <a:cubicBezTo>
                  <a:pt x="342112" y="166014"/>
                  <a:pt x="345567" y="159715"/>
                  <a:pt x="345567" y="151790"/>
                </a:cubicBezTo>
                <a:cubicBezTo>
                  <a:pt x="345567" y="143865"/>
                  <a:pt x="342417" y="137769"/>
                  <a:pt x="336118" y="133502"/>
                </a:cubicBezTo>
                <a:cubicBezTo>
                  <a:pt x="329819" y="129235"/>
                  <a:pt x="320878" y="127101"/>
                  <a:pt x="309296" y="127101"/>
                </a:cubicBezTo>
                <a:lnTo>
                  <a:pt x="270891" y="127101"/>
                </a:lnTo>
                <a:lnTo>
                  <a:pt x="270891" y="89001"/>
                </a:lnTo>
                <a:lnTo>
                  <a:pt x="305943" y="89001"/>
                </a:lnTo>
                <a:cubicBezTo>
                  <a:pt x="317728" y="89001"/>
                  <a:pt x="326771" y="87071"/>
                  <a:pt x="333070" y="83210"/>
                </a:cubicBezTo>
                <a:cubicBezTo>
                  <a:pt x="339369" y="79349"/>
                  <a:pt x="342519" y="73863"/>
                  <a:pt x="342519" y="66751"/>
                </a:cubicBezTo>
                <a:cubicBezTo>
                  <a:pt x="342519" y="59639"/>
                  <a:pt x="339268" y="53898"/>
                  <a:pt x="332765" y="49530"/>
                </a:cubicBezTo>
                <a:cubicBezTo>
                  <a:pt x="326263" y="45161"/>
                  <a:pt x="317424" y="42976"/>
                  <a:pt x="306248" y="42976"/>
                </a:cubicBezTo>
                <a:cubicBezTo>
                  <a:pt x="294868" y="42976"/>
                  <a:pt x="285775" y="45262"/>
                  <a:pt x="278968" y="49834"/>
                </a:cubicBezTo>
                <a:cubicBezTo>
                  <a:pt x="272161" y="54406"/>
                  <a:pt x="268757" y="60452"/>
                  <a:pt x="268757" y="67970"/>
                </a:cubicBezTo>
                <a:lnTo>
                  <a:pt x="219989" y="67970"/>
                </a:lnTo>
                <a:cubicBezTo>
                  <a:pt x="219989" y="54356"/>
                  <a:pt x="223596" y="42468"/>
                  <a:pt x="230810" y="32308"/>
                </a:cubicBezTo>
                <a:cubicBezTo>
                  <a:pt x="238023" y="22148"/>
                  <a:pt x="248082" y="14274"/>
                  <a:pt x="260985" y="8686"/>
                </a:cubicBezTo>
                <a:cubicBezTo>
                  <a:pt x="273888" y="3098"/>
                  <a:pt x="288976" y="304"/>
                  <a:pt x="306248" y="304"/>
                </a:cubicBezTo>
                <a:close/>
                <a:moveTo>
                  <a:pt x="96317" y="0"/>
                </a:moveTo>
                <a:cubicBezTo>
                  <a:pt x="115621" y="0"/>
                  <a:pt x="132537" y="3860"/>
                  <a:pt x="147066" y="11582"/>
                </a:cubicBezTo>
                <a:cubicBezTo>
                  <a:pt x="161595" y="19304"/>
                  <a:pt x="172771" y="30226"/>
                  <a:pt x="180594" y="44348"/>
                </a:cubicBezTo>
                <a:cubicBezTo>
                  <a:pt x="188417" y="58470"/>
                  <a:pt x="192329" y="74980"/>
                  <a:pt x="192329" y="93878"/>
                </a:cubicBezTo>
                <a:lnTo>
                  <a:pt x="192329" y="127406"/>
                </a:lnTo>
                <a:cubicBezTo>
                  <a:pt x="192329" y="146304"/>
                  <a:pt x="188417" y="162814"/>
                  <a:pt x="180594" y="176936"/>
                </a:cubicBezTo>
                <a:cubicBezTo>
                  <a:pt x="172771" y="191058"/>
                  <a:pt x="161595" y="201980"/>
                  <a:pt x="147066" y="209702"/>
                </a:cubicBezTo>
                <a:cubicBezTo>
                  <a:pt x="132537" y="217424"/>
                  <a:pt x="115621" y="221284"/>
                  <a:pt x="96317" y="221284"/>
                </a:cubicBezTo>
                <a:cubicBezTo>
                  <a:pt x="76809" y="221284"/>
                  <a:pt x="59791" y="217424"/>
                  <a:pt x="45263" y="209702"/>
                </a:cubicBezTo>
                <a:cubicBezTo>
                  <a:pt x="30734" y="201980"/>
                  <a:pt x="19558" y="191058"/>
                  <a:pt x="11735" y="176936"/>
                </a:cubicBezTo>
                <a:cubicBezTo>
                  <a:pt x="3911" y="162814"/>
                  <a:pt x="0" y="146304"/>
                  <a:pt x="0" y="127406"/>
                </a:cubicBezTo>
                <a:lnTo>
                  <a:pt x="0" y="93878"/>
                </a:lnTo>
                <a:cubicBezTo>
                  <a:pt x="0" y="74980"/>
                  <a:pt x="3911" y="58470"/>
                  <a:pt x="11735" y="44348"/>
                </a:cubicBezTo>
                <a:cubicBezTo>
                  <a:pt x="19558" y="30226"/>
                  <a:pt x="30734" y="19304"/>
                  <a:pt x="45263" y="11582"/>
                </a:cubicBezTo>
                <a:cubicBezTo>
                  <a:pt x="59791" y="3860"/>
                  <a:pt x="76809" y="0"/>
                  <a:pt x="963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24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F90DF63-6DC1-AFF2-0009-196A29172D76}"/>
              </a:ext>
            </a:extLst>
          </p:cNvPr>
          <p:cNvSpPr txBox="1"/>
          <p:nvPr/>
        </p:nvSpPr>
        <p:spPr>
          <a:xfrm>
            <a:off x="7864627" y="2328283"/>
            <a:ext cx="398602" cy="221284"/>
          </a:xfrm>
          <a:custGeom>
            <a:avLst/>
            <a:gdLst/>
            <a:ahLst/>
            <a:cxnLst/>
            <a:rect l="l" t="t" r="r" b="b"/>
            <a:pathLst>
              <a:path w="398602" h="221284">
                <a:moveTo>
                  <a:pt x="326974" y="63398"/>
                </a:moveTo>
                <a:lnTo>
                  <a:pt x="262966" y="137160"/>
                </a:lnTo>
                <a:lnTo>
                  <a:pt x="326974" y="137160"/>
                </a:lnTo>
                <a:close/>
                <a:moveTo>
                  <a:pt x="96317" y="44500"/>
                </a:moveTo>
                <a:cubicBezTo>
                  <a:pt x="82093" y="44500"/>
                  <a:pt x="70917" y="48920"/>
                  <a:pt x="62789" y="57759"/>
                </a:cubicBezTo>
                <a:cubicBezTo>
                  <a:pt x="54661" y="66598"/>
                  <a:pt x="50597" y="78638"/>
                  <a:pt x="50597" y="93878"/>
                </a:cubicBezTo>
                <a:lnTo>
                  <a:pt x="50597" y="127406"/>
                </a:lnTo>
                <a:cubicBezTo>
                  <a:pt x="50597" y="142646"/>
                  <a:pt x="54661" y="154686"/>
                  <a:pt x="62789" y="163525"/>
                </a:cubicBezTo>
                <a:cubicBezTo>
                  <a:pt x="70917" y="172364"/>
                  <a:pt x="82093" y="176784"/>
                  <a:pt x="96317" y="176784"/>
                </a:cubicBezTo>
                <a:cubicBezTo>
                  <a:pt x="110338" y="176784"/>
                  <a:pt x="121463" y="172313"/>
                  <a:pt x="129693" y="163372"/>
                </a:cubicBezTo>
                <a:cubicBezTo>
                  <a:pt x="137922" y="154432"/>
                  <a:pt x="142037" y="142443"/>
                  <a:pt x="142037" y="127406"/>
                </a:cubicBezTo>
                <a:lnTo>
                  <a:pt x="142037" y="93878"/>
                </a:lnTo>
                <a:cubicBezTo>
                  <a:pt x="142037" y="78638"/>
                  <a:pt x="137973" y="66598"/>
                  <a:pt x="129845" y="57759"/>
                </a:cubicBezTo>
                <a:cubicBezTo>
                  <a:pt x="121717" y="48920"/>
                  <a:pt x="110541" y="44500"/>
                  <a:pt x="96317" y="44500"/>
                </a:cubicBezTo>
                <a:close/>
                <a:moveTo>
                  <a:pt x="324536" y="3657"/>
                </a:moveTo>
                <a:lnTo>
                  <a:pt x="375133" y="3657"/>
                </a:lnTo>
                <a:lnTo>
                  <a:pt x="375133" y="136550"/>
                </a:lnTo>
                <a:lnTo>
                  <a:pt x="398602" y="136550"/>
                </a:lnTo>
                <a:lnTo>
                  <a:pt x="398602" y="178612"/>
                </a:lnTo>
                <a:lnTo>
                  <a:pt x="375133" y="178612"/>
                </a:lnTo>
                <a:lnTo>
                  <a:pt x="375133" y="217017"/>
                </a:lnTo>
                <a:lnTo>
                  <a:pt x="326670" y="217017"/>
                </a:lnTo>
                <a:lnTo>
                  <a:pt x="326670" y="178612"/>
                </a:lnTo>
                <a:lnTo>
                  <a:pt x="213894" y="178612"/>
                </a:lnTo>
                <a:lnTo>
                  <a:pt x="209931" y="134721"/>
                </a:lnTo>
                <a:close/>
                <a:moveTo>
                  <a:pt x="96317" y="0"/>
                </a:moveTo>
                <a:cubicBezTo>
                  <a:pt x="115621" y="0"/>
                  <a:pt x="132537" y="3860"/>
                  <a:pt x="147066" y="11582"/>
                </a:cubicBezTo>
                <a:cubicBezTo>
                  <a:pt x="161595" y="19304"/>
                  <a:pt x="172771" y="30226"/>
                  <a:pt x="180594" y="44348"/>
                </a:cubicBezTo>
                <a:cubicBezTo>
                  <a:pt x="188417" y="58470"/>
                  <a:pt x="192329" y="74980"/>
                  <a:pt x="192329" y="93878"/>
                </a:cubicBezTo>
                <a:lnTo>
                  <a:pt x="192329" y="127406"/>
                </a:lnTo>
                <a:cubicBezTo>
                  <a:pt x="192329" y="146304"/>
                  <a:pt x="188417" y="162814"/>
                  <a:pt x="180594" y="176936"/>
                </a:cubicBezTo>
                <a:cubicBezTo>
                  <a:pt x="172771" y="191058"/>
                  <a:pt x="161595" y="201980"/>
                  <a:pt x="147066" y="209702"/>
                </a:cubicBezTo>
                <a:cubicBezTo>
                  <a:pt x="132537" y="217424"/>
                  <a:pt x="115621" y="221284"/>
                  <a:pt x="96317" y="221284"/>
                </a:cubicBezTo>
                <a:cubicBezTo>
                  <a:pt x="76810" y="221284"/>
                  <a:pt x="59792" y="217424"/>
                  <a:pt x="45263" y="209702"/>
                </a:cubicBezTo>
                <a:cubicBezTo>
                  <a:pt x="30734" y="201980"/>
                  <a:pt x="19558" y="191058"/>
                  <a:pt x="11735" y="176936"/>
                </a:cubicBezTo>
                <a:cubicBezTo>
                  <a:pt x="3912" y="162814"/>
                  <a:pt x="0" y="146304"/>
                  <a:pt x="0" y="127406"/>
                </a:cubicBezTo>
                <a:lnTo>
                  <a:pt x="0" y="93878"/>
                </a:lnTo>
                <a:cubicBezTo>
                  <a:pt x="0" y="74980"/>
                  <a:pt x="3912" y="58470"/>
                  <a:pt x="11735" y="44348"/>
                </a:cubicBezTo>
                <a:cubicBezTo>
                  <a:pt x="19558" y="30226"/>
                  <a:pt x="30734" y="19304"/>
                  <a:pt x="45263" y="11582"/>
                </a:cubicBezTo>
                <a:cubicBezTo>
                  <a:pt x="59792" y="3860"/>
                  <a:pt x="76810" y="0"/>
                  <a:pt x="963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24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71CBFE65-9072-90D8-26A9-FF719FA5E045}"/>
              </a:ext>
            </a:extLst>
          </p:cNvPr>
          <p:cNvCxnSpPr>
            <a:cxnSpLocks/>
          </p:cNvCxnSpPr>
          <p:nvPr/>
        </p:nvCxnSpPr>
        <p:spPr>
          <a:xfrm flipV="1">
            <a:off x="8863782" y="612259"/>
            <a:ext cx="3288316" cy="1913318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9F2CEBF-7290-C338-6803-CAA6C89D5E2F}"/>
              </a:ext>
            </a:extLst>
          </p:cNvPr>
          <p:cNvCxnSpPr>
            <a:cxnSpLocks/>
          </p:cNvCxnSpPr>
          <p:nvPr/>
        </p:nvCxnSpPr>
        <p:spPr>
          <a:xfrm flipV="1">
            <a:off x="709032" y="5340907"/>
            <a:ext cx="3288316" cy="1913318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Graphic 2">
            <a:extLst>
              <a:ext uri="{FF2B5EF4-FFF2-40B4-BE49-F238E27FC236}">
                <a16:creationId xmlns:a16="http://schemas.microsoft.com/office/drawing/2014/main" id="{B71B8956-91B5-2B30-8EE7-040D8DB987F0}"/>
              </a:ext>
            </a:extLst>
          </p:cNvPr>
          <p:cNvGrpSpPr/>
          <p:nvPr/>
        </p:nvGrpSpPr>
        <p:grpSpPr>
          <a:xfrm rot="19723241">
            <a:off x="3562610" y="5338424"/>
            <a:ext cx="241406" cy="140502"/>
            <a:chOff x="9845217" y="1004621"/>
            <a:chExt cx="352418" cy="205113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4270F008-9F34-A95C-67A4-A16230BA47EB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AFCFBD9-3BA0-DEF3-E01B-A34FBDD2EBC2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CB7E3F59-D0B3-743E-C49E-3866C5FDB7FC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68E7AC8-8382-D4DE-7C96-2298D0BA2DF4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4A593B6-AC53-B3D8-48DE-99752470C818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216270B-63E9-B2AD-B562-17EFFFD66595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37168A8-8D21-F081-6139-E315FF945DC8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98D9A57-365E-6907-93B7-A44FF054B697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937BD6D-ACBE-68DB-CF6C-415037ED895E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17A3B95-B25B-42AE-F649-E6A99B2B45CE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0EF184A-0CDB-CDB1-C9FE-B7A69617BE55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6F51643-4BA7-9E89-E5C0-4289BAC9C353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2" name="Graphic 2">
            <a:extLst>
              <a:ext uri="{FF2B5EF4-FFF2-40B4-BE49-F238E27FC236}">
                <a16:creationId xmlns:a16="http://schemas.microsoft.com/office/drawing/2014/main" id="{2F9554AA-365B-BF80-AD7C-8813DFFC02F2}"/>
              </a:ext>
            </a:extLst>
          </p:cNvPr>
          <p:cNvGrpSpPr/>
          <p:nvPr/>
        </p:nvGrpSpPr>
        <p:grpSpPr>
          <a:xfrm rot="19800000" flipH="1">
            <a:off x="6525555" y="3762030"/>
            <a:ext cx="241406" cy="140502"/>
            <a:chOff x="9845217" y="1004621"/>
            <a:chExt cx="352418" cy="205113"/>
          </a:xfrm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06889155-D4F3-789C-F9D1-5370507EE5EA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C8839BC-1527-5EC1-F3DF-5E829BFDE4BA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B6F6772-0BEE-6531-FE1D-8E5F1BDF86EE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chemeClr val="accent2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03E5D27-289E-AFDA-2205-C414B51C8EA1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918333A-9B86-3F8B-CD73-211E63EBF9CA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AB61877-22BC-0551-769C-3E1C7A6ED579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12B8E6-7D68-64C1-56FF-C4ADC489C421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54D7176-FAB5-5137-9BFF-AFC7DEBE28B2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28A11CF-7677-DE7B-D8AF-FD4879520DA1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C4D183D-D66A-C892-87CD-8BCC5F62B228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9A59834-DF06-1675-5A7D-1C7A17D49AF2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375D7725-C4CE-6125-5E98-3A049DD15AEA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35" name="Graphic 2">
            <a:extLst>
              <a:ext uri="{FF2B5EF4-FFF2-40B4-BE49-F238E27FC236}">
                <a16:creationId xmlns:a16="http://schemas.microsoft.com/office/drawing/2014/main" id="{A9AC1869-A469-0A80-66BC-5C9CE27047AD}"/>
              </a:ext>
            </a:extLst>
          </p:cNvPr>
          <p:cNvGrpSpPr/>
          <p:nvPr/>
        </p:nvGrpSpPr>
        <p:grpSpPr>
          <a:xfrm rot="19723241">
            <a:off x="9501537" y="1884661"/>
            <a:ext cx="241406" cy="140502"/>
            <a:chOff x="9845217" y="1004621"/>
            <a:chExt cx="352418" cy="205113"/>
          </a:xfrm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4A4B277-EB95-B701-3226-10B49DB3271E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B5DD28F-88E9-B406-8819-187E62475867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CC95EB5-04F0-DC24-4A81-6EA28A9048DB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chemeClr val="accent4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EC72CCF-319B-A452-F645-04498572E7EB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31A7E00-8076-CF69-9803-291E2C5C3CC6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EDE7CA5-82BF-4EEB-8865-76179868A63C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04A281A-BF32-5BAE-2276-A9B7E4FBD212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82D3E27-210F-6D12-AF2C-AC872D2A2BED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6151CCE-5D34-7117-BD87-68194D0D5E4D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273F16-6F51-5305-816B-A9F891E98C7E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E0855D67-6242-0ACA-DF49-3D3AA6908EDF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F0D83E67-197D-1CCF-2A0E-B0DFAA5CF0E8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6A63BC9-A304-B200-9A63-3798D7C54006}"/>
              </a:ext>
            </a:extLst>
          </p:cNvPr>
          <p:cNvGrpSpPr/>
          <p:nvPr/>
        </p:nvGrpSpPr>
        <p:grpSpPr>
          <a:xfrm flipH="1">
            <a:off x="1566330" y="3808678"/>
            <a:ext cx="2423160" cy="674138"/>
            <a:chOff x="846721" y="4360434"/>
            <a:chExt cx="2423160" cy="674138"/>
          </a:xfrm>
        </p:grpSpPr>
        <p:sp>
          <p:nvSpPr>
            <p:cNvPr id="151" name="Rectangle: Rounded Corners 150">
              <a:extLst>
                <a:ext uri="{FF2B5EF4-FFF2-40B4-BE49-F238E27FC236}">
                  <a16:creationId xmlns:a16="http://schemas.microsoft.com/office/drawing/2014/main" id="{4B551872-C996-4843-9AED-F16157C2A7BC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9CDD2532-6E78-40B0-99C1-826EA9E4F979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417B727-256F-650A-E61A-10EC6106F150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154" name="Graphic 153">
              <a:extLst>
                <a:ext uri="{FF2B5EF4-FFF2-40B4-BE49-F238E27FC236}">
                  <a16:creationId xmlns:a16="http://schemas.microsoft.com/office/drawing/2014/main" id="{16ADC04E-1EA1-7EEA-CD06-D7F59A2D9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39C28DD-5C92-4EC7-C32A-B5590D6863E7}"/>
              </a:ext>
            </a:extLst>
          </p:cNvPr>
          <p:cNvGrpSpPr/>
          <p:nvPr/>
        </p:nvGrpSpPr>
        <p:grpSpPr>
          <a:xfrm flipH="1">
            <a:off x="2908600" y="2727144"/>
            <a:ext cx="2423160" cy="674138"/>
            <a:chOff x="846721" y="4360434"/>
            <a:chExt cx="2423160" cy="674138"/>
          </a:xfrm>
        </p:grpSpPr>
        <p:sp>
          <p:nvSpPr>
            <p:cNvPr id="156" name="Rectangle: Rounded Corners 155">
              <a:extLst>
                <a:ext uri="{FF2B5EF4-FFF2-40B4-BE49-F238E27FC236}">
                  <a16:creationId xmlns:a16="http://schemas.microsoft.com/office/drawing/2014/main" id="{4D2300A4-D559-9CF7-AF62-7AACECAFFA27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7" name="Rectangle: Rounded Corners 156">
              <a:extLst>
                <a:ext uri="{FF2B5EF4-FFF2-40B4-BE49-F238E27FC236}">
                  <a16:creationId xmlns:a16="http://schemas.microsoft.com/office/drawing/2014/main" id="{1A368F70-7338-3840-7853-489FC3121A23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5D48C6AC-98D8-0AFF-EE95-81DCCF39C61B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159" name="Graphic 158">
              <a:extLst>
                <a:ext uri="{FF2B5EF4-FFF2-40B4-BE49-F238E27FC236}">
                  <a16:creationId xmlns:a16="http://schemas.microsoft.com/office/drawing/2014/main" id="{236CF54D-2315-DFFA-1A35-DA186BC81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909D2E51-CD2E-2398-6DD5-C4D10D8C7A5D}"/>
              </a:ext>
            </a:extLst>
          </p:cNvPr>
          <p:cNvGrpSpPr/>
          <p:nvPr/>
        </p:nvGrpSpPr>
        <p:grpSpPr>
          <a:xfrm>
            <a:off x="7276180" y="3949922"/>
            <a:ext cx="2423160" cy="674138"/>
            <a:chOff x="846721" y="4360434"/>
            <a:chExt cx="2423160" cy="674138"/>
          </a:xfrm>
        </p:grpSpPr>
        <p:sp>
          <p:nvSpPr>
            <p:cNvPr id="161" name="Rectangle: Rounded Corners 160">
              <a:extLst>
                <a:ext uri="{FF2B5EF4-FFF2-40B4-BE49-F238E27FC236}">
                  <a16:creationId xmlns:a16="http://schemas.microsoft.com/office/drawing/2014/main" id="{77811799-C731-808B-0F2E-9AD98124F851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D8C3A1D7-2334-5589-2537-DF5CD2568EE8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0783A773-90FB-D93B-7392-952A8ED106FC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164" name="Graphic 163">
              <a:extLst>
                <a:ext uri="{FF2B5EF4-FFF2-40B4-BE49-F238E27FC236}">
                  <a16:creationId xmlns:a16="http://schemas.microsoft.com/office/drawing/2014/main" id="{1EE2584A-59C3-EB14-4243-2EB84DFDB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67FFDB7D-09BE-9376-D2A9-C01096C2EFBC}"/>
              </a:ext>
            </a:extLst>
          </p:cNvPr>
          <p:cNvGrpSpPr/>
          <p:nvPr/>
        </p:nvGrpSpPr>
        <p:grpSpPr>
          <a:xfrm>
            <a:off x="8741719" y="2955330"/>
            <a:ext cx="2423160" cy="674138"/>
            <a:chOff x="846721" y="4360434"/>
            <a:chExt cx="2423160" cy="674138"/>
          </a:xfrm>
        </p:grpSpPr>
        <p:sp>
          <p:nvSpPr>
            <p:cNvPr id="166" name="Rectangle: Rounded Corners 165">
              <a:extLst>
                <a:ext uri="{FF2B5EF4-FFF2-40B4-BE49-F238E27FC236}">
                  <a16:creationId xmlns:a16="http://schemas.microsoft.com/office/drawing/2014/main" id="{24F5713E-900D-D87A-BDCF-32B901C4D4BB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EF5EE2C8-7E11-38B5-3464-DD07F6253DE3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DD3BAC25-095D-B084-09D1-C0566FB8B80F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169" name="Graphic 168">
              <a:extLst>
                <a:ext uri="{FF2B5EF4-FFF2-40B4-BE49-F238E27FC236}">
                  <a16:creationId xmlns:a16="http://schemas.microsoft.com/office/drawing/2014/main" id="{1FAA3532-1617-CD6D-7E12-4777BEE76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4473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aphic 136">
            <a:extLst>
              <a:ext uri="{FF2B5EF4-FFF2-40B4-BE49-F238E27FC236}">
                <a16:creationId xmlns:a16="http://schemas.microsoft.com/office/drawing/2014/main" id="{769D08CF-8195-7DA2-B9F1-35EA9346AD6A}"/>
              </a:ext>
            </a:extLst>
          </p:cNvPr>
          <p:cNvGrpSpPr/>
          <p:nvPr/>
        </p:nvGrpSpPr>
        <p:grpSpPr>
          <a:xfrm>
            <a:off x="3870847" y="2159257"/>
            <a:ext cx="9427803" cy="2539485"/>
            <a:chOff x="2276436" y="1897693"/>
            <a:chExt cx="7515263" cy="2024320"/>
          </a:xfrm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B99B6B9D-169A-EAFF-A0C8-2DF9A03512CF}"/>
                </a:ext>
              </a:extLst>
            </p:cNvPr>
            <p:cNvSpPr/>
            <p:nvPr/>
          </p:nvSpPr>
          <p:spPr>
            <a:xfrm>
              <a:off x="2492025" y="1897693"/>
              <a:ext cx="7132605" cy="2024320"/>
            </a:xfrm>
            <a:custGeom>
              <a:avLst/>
              <a:gdLst>
                <a:gd name="connsiteX0" fmla="*/ 7132320 w 7132605"/>
                <a:gd name="connsiteY0" fmla="*/ 1269464 h 2024320"/>
                <a:gd name="connsiteX1" fmla="*/ 6953060 w 7132605"/>
                <a:gd name="connsiteY1" fmla="*/ 1282704 h 2024320"/>
                <a:gd name="connsiteX2" fmla="*/ 6695218 w 7132605"/>
                <a:gd name="connsiteY2" fmla="*/ 1037721 h 2024320"/>
                <a:gd name="connsiteX3" fmla="*/ 6643116 w 7132605"/>
                <a:gd name="connsiteY3" fmla="*/ 960854 h 2024320"/>
                <a:gd name="connsiteX4" fmla="*/ 6386703 w 7132605"/>
                <a:gd name="connsiteY4" fmla="*/ 643672 h 2024320"/>
                <a:gd name="connsiteX5" fmla="*/ 5312854 w 7132605"/>
                <a:gd name="connsiteY5" fmla="*/ 572425 h 2024320"/>
                <a:gd name="connsiteX6" fmla="*/ 4859179 w 7132605"/>
                <a:gd name="connsiteY6" fmla="*/ 1136305 h 2024320"/>
                <a:gd name="connsiteX7" fmla="*/ 4856036 w 7132605"/>
                <a:gd name="connsiteY7" fmla="*/ 1141925 h 2024320"/>
                <a:gd name="connsiteX8" fmla="*/ 4518565 w 7132605"/>
                <a:gd name="connsiteY8" fmla="*/ 1596839 h 2024320"/>
                <a:gd name="connsiteX9" fmla="*/ 4126230 w 7132605"/>
                <a:gd name="connsiteY9" fmla="*/ 1634653 h 2024320"/>
                <a:gd name="connsiteX10" fmla="*/ 4006310 w 7132605"/>
                <a:gd name="connsiteY10" fmla="*/ 1479014 h 2024320"/>
                <a:gd name="connsiteX11" fmla="*/ 3674459 w 7132605"/>
                <a:gd name="connsiteY11" fmla="*/ 1170023 h 2024320"/>
                <a:gd name="connsiteX12" fmla="*/ 3172301 w 7132605"/>
                <a:gd name="connsiteY12" fmla="*/ 1259463 h 2024320"/>
                <a:gd name="connsiteX13" fmla="*/ 2927985 w 7132605"/>
                <a:gd name="connsiteY13" fmla="*/ 1336330 h 2024320"/>
                <a:gd name="connsiteX14" fmla="*/ 2760631 w 7132605"/>
                <a:gd name="connsiteY14" fmla="*/ 1139829 h 2024320"/>
                <a:gd name="connsiteX15" fmla="*/ 2714625 w 7132605"/>
                <a:gd name="connsiteY15" fmla="*/ 940280 h 2024320"/>
                <a:gd name="connsiteX16" fmla="*/ 2657094 w 7132605"/>
                <a:gd name="connsiteY16" fmla="*/ 695964 h 2024320"/>
                <a:gd name="connsiteX17" fmla="*/ 2034731 w 7132605"/>
                <a:gd name="connsiteY17" fmla="*/ 58551 h 2024320"/>
                <a:gd name="connsiteX18" fmla="*/ 1149286 w 7132605"/>
                <a:gd name="connsiteY18" fmla="*/ 157135 h 2024320"/>
                <a:gd name="connsiteX19" fmla="*/ 861727 w 7132605"/>
                <a:gd name="connsiteY19" fmla="*/ 397832 h 2024320"/>
                <a:gd name="connsiteX20" fmla="*/ 690467 w 7132605"/>
                <a:gd name="connsiteY20" fmla="*/ 552041 h 2024320"/>
                <a:gd name="connsiteX21" fmla="*/ 323374 w 7132605"/>
                <a:gd name="connsiteY21" fmla="*/ 648339 h 2024320"/>
                <a:gd name="connsiteX22" fmla="*/ 241173 w 7132605"/>
                <a:gd name="connsiteY22" fmla="*/ 593570 h 2024320"/>
                <a:gd name="connsiteX23" fmla="*/ 41719 w 7132605"/>
                <a:gd name="connsiteY23" fmla="*/ 480890 h 2024320"/>
                <a:gd name="connsiteX24" fmla="*/ 0 w 7132605"/>
                <a:gd name="connsiteY24" fmla="*/ 471079 h 2024320"/>
                <a:gd name="connsiteX25" fmla="*/ 0 w 7132605"/>
                <a:gd name="connsiteY25" fmla="*/ 843125 h 2024320"/>
                <a:gd name="connsiteX26" fmla="*/ 36100 w 7132605"/>
                <a:gd name="connsiteY26" fmla="*/ 869414 h 2024320"/>
                <a:gd name="connsiteX27" fmla="*/ 173545 w 7132605"/>
                <a:gd name="connsiteY27" fmla="*/ 957616 h 2024320"/>
                <a:gd name="connsiteX28" fmla="*/ 901256 w 7132605"/>
                <a:gd name="connsiteY28" fmla="*/ 823409 h 2024320"/>
                <a:gd name="connsiteX29" fmla="*/ 1100138 w 7132605"/>
                <a:gd name="connsiteY29" fmla="*/ 645196 h 2024320"/>
                <a:gd name="connsiteX30" fmla="*/ 1333214 w 7132605"/>
                <a:gd name="connsiteY30" fmla="*/ 447361 h 2024320"/>
                <a:gd name="connsiteX31" fmla="*/ 1919002 w 7132605"/>
                <a:gd name="connsiteY31" fmla="*/ 382211 h 2024320"/>
                <a:gd name="connsiteX32" fmla="*/ 2330767 w 7132605"/>
                <a:gd name="connsiteY32" fmla="*/ 803882 h 2024320"/>
                <a:gd name="connsiteX33" fmla="*/ 2376773 w 7132605"/>
                <a:gd name="connsiteY33" fmla="*/ 1003241 h 2024320"/>
                <a:gd name="connsiteX34" fmla="*/ 2434400 w 7132605"/>
                <a:gd name="connsiteY34" fmla="*/ 1247747 h 2024320"/>
                <a:gd name="connsiteX35" fmla="*/ 2870168 w 7132605"/>
                <a:gd name="connsiteY35" fmla="*/ 1675039 h 2024320"/>
                <a:gd name="connsiteX36" fmla="*/ 3323558 w 7132605"/>
                <a:gd name="connsiteY36" fmla="*/ 1568073 h 2024320"/>
                <a:gd name="connsiteX37" fmla="*/ 3568160 w 7132605"/>
                <a:gd name="connsiteY37" fmla="*/ 1496731 h 2024320"/>
                <a:gd name="connsiteX38" fmla="*/ 3716846 w 7132605"/>
                <a:gd name="connsiteY38" fmla="*/ 1663990 h 2024320"/>
                <a:gd name="connsiteX39" fmla="*/ 3910013 w 7132605"/>
                <a:gd name="connsiteY39" fmla="*/ 1901543 h 2024320"/>
                <a:gd name="connsiteX40" fmla="*/ 4271391 w 7132605"/>
                <a:gd name="connsiteY40" fmla="*/ 2024321 h 2024320"/>
                <a:gd name="connsiteX41" fmla="*/ 4723353 w 7132605"/>
                <a:gd name="connsiteY41" fmla="*/ 1872778 h 2024320"/>
                <a:gd name="connsiteX42" fmla="*/ 5156359 w 7132605"/>
                <a:gd name="connsiteY42" fmla="*/ 1309183 h 2024320"/>
                <a:gd name="connsiteX43" fmla="*/ 5159502 w 7132605"/>
                <a:gd name="connsiteY43" fmla="*/ 1303564 h 2024320"/>
                <a:gd name="connsiteX44" fmla="*/ 5504688 w 7132605"/>
                <a:gd name="connsiteY44" fmla="*/ 857603 h 2024320"/>
                <a:gd name="connsiteX45" fmla="*/ 6159342 w 7132605"/>
                <a:gd name="connsiteY45" fmla="*/ 901037 h 2024320"/>
                <a:gd name="connsiteX46" fmla="*/ 6357747 w 7132605"/>
                <a:gd name="connsiteY46" fmla="*/ 1151926 h 2024320"/>
                <a:gd name="connsiteX47" fmla="*/ 6413278 w 7132605"/>
                <a:gd name="connsiteY47" fmla="*/ 1233746 h 2024320"/>
                <a:gd name="connsiteX48" fmla="*/ 6825710 w 7132605"/>
                <a:gd name="connsiteY48" fmla="*/ 1601696 h 2024320"/>
                <a:gd name="connsiteX49" fmla="*/ 7132606 w 7132605"/>
                <a:gd name="connsiteY49" fmla="*/ 1633224 h 2024320"/>
                <a:gd name="connsiteX50" fmla="*/ 7132606 w 7132605"/>
                <a:gd name="connsiteY50" fmla="*/ 1269369 h 202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132605" h="2024320">
                  <a:moveTo>
                    <a:pt x="7132320" y="1269464"/>
                  </a:moveTo>
                  <a:cubicBezTo>
                    <a:pt x="7091363" y="1300230"/>
                    <a:pt x="7015353" y="1307564"/>
                    <a:pt x="6953060" y="1282704"/>
                  </a:cubicBezTo>
                  <a:cubicBezTo>
                    <a:pt x="6845618" y="1239746"/>
                    <a:pt x="6758845" y="1129161"/>
                    <a:pt x="6695218" y="1037721"/>
                  </a:cubicBezTo>
                  <a:cubicBezTo>
                    <a:pt x="6677882" y="1012766"/>
                    <a:pt x="6660928" y="987524"/>
                    <a:pt x="6643116" y="960854"/>
                  </a:cubicBezTo>
                  <a:cubicBezTo>
                    <a:pt x="6570060" y="851793"/>
                    <a:pt x="6494526" y="739017"/>
                    <a:pt x="6386703" y="643672"/>
                  </a:cubicBezTo>
                  <a:cubicBezTo>
                    <a:pt x="6096286" y="386973"/>
                    <a:pt x="5634609" y="356303"/>
                    <a:pt x="5312854" y="572425"/>
                  </a:cubicBezTo>
                  <a:cubicBezTo>
                    <a:pt x="5090351" y="721872"/>
                    <a:pt x="4956715" y="961426"/>
                    <a:pt x="4859179" y="1136305"/>
                  </a:cubicBezTo>
                  <a:lnTo>
                    <a:pt x="4856036" y="1141925"/>
                  </a:lnTo>
                  <a:cubicBezTo>
                    <a:pt x="4755833" y="1321471"/>
                    <a:pt x="4661249" y="1491111"/>
                    <a:pt x="4518565" y="1596839"/>
                  </a:cubicBezTo>
                  <a:cubicBezTo>
                    <a:pt x="4405884" y="1680373"/>
                    <a:pt x="4228243" y="1717330"/>
                    <a:pt x="4126230" y="1634653"/>
                  </a:cubicBezTo>
                  <a:cubicBezTo>
                    <a:pt x="4083749" y="1600268"/>
                    <a:pt x="4046125" y="1541403"/>
                    <a:pt x="4006310" y="1479014"/>
                  </a:cubicBezTo>
                  <a:cubicBezTo>
                    <a:pt x="3934016" y="1365953"/>
                    <a:pt x="3844100" y="1225268"/>
                    <a:pt x="3674459" y="1170023"/>
                  </a:cubicBezTo>
                  <a:cubicBezTo>
                    <a:pt x="3482531" y="1107539"/>
                    <a:pt x="3310509" y="1191740"/>
                    <a:pt x="3172301" y="1259463"/>
                  </a:cubicBezTo>
                  <a:cubicBezTo>
                    <a:pt x="3079909" y="1304707"/>
                    <a:pt x="2992755" y="1347474"/>
                    <a:pt x="2927985" y="1336330"/>
                  </a:cubicBezTo>
                  <a:cubicBezTo>
                    <a:pt x="2853023" y="1323566"/>
                    <a:pt x="2789873" y="1228412"/>
                    <a:pt x="2760631" y="1139829"/>
                  </a:cubicBezTo>
                  <a:cubicBezTo>
                    <a:pt x="2740342" y="1078679"/>
                    <a:pt x="2727865" y="1011432"/>
                    <a:pt x="2714625" y="940280"/>
                  </a:cubicBezTo>
                  <a:cubicBezTo>
                    <a:pt x="2699861" y="861032"/>
                    <a:pt x="2684526" y="779213"/>
                    <a:pt x="2657094" y="695964"/>
                  </a:cubicBezTo>
                  <a:cubicBezTo>
                    <a:pt x="2559653" y="401261"/>
                    <a:pt x="2326958" y="163040"/>
                    <a:pt x="2034731" y="58551"/>
                  </a:cubicBezTo>
                  <a:cubicBezTo>
                    <a:pt x="1742504" y="-45938"/>
                    <a:pt x="1411510" y="-9077"/>
                    <a:pt x="1149286" y="157135"/>
                  </a:cubicBezTo>
                  <a:cubicBezTo>
                    <a:pt x="1038415" y="227429"/>
                    <a:pt x="948595" y="314011"/>
                    <a:pt x="861727" y="397832"/>
                  </a:cubicBezTo>
                  <a:cubicBezTo>
                    <a:pt x="803529" y="453934"/>
                    <a:pt x="748665" y="506893"/>
                    <a:pt x="690467" y="552041"/>
                  </a:cubicBezTo>
                  <a:cubicBezTo>
                    <a:pt x="590264" y="629956"/>
                    <a:pt x="433959" y="701870"/>
                    <a:pt x="323374" y="648339"/>
                  </a:cubicBezTo>
                  <a:cubicBezTo>
                    <a:pt x="298799" y="636433"/>
                    <a:pt x="270796" y="615668"/>
                    <a:pt x="241173" y="593570"/>
                  </a:cubicBezTo>
                  <a:cubicBezTo>
                    <a:pt x="186499" y="552899"/>
                    <a:pt x="124587" y="506893"/>
                    <a:pt x="41719" y="480890"/>
                  </a:cubicBezTo>
                  <a:cubicBezTo>
                    <a:pt x="28099" y="476603"/>
                    <a:pt x="14192" y="473460"/>
                    <a:pt x="0" y="471079"/>
                  </a:cubicBezTo>
                  <a:lnTo>
                    <a:pt x="0" y="843125"/>
                  </a:lnTo>
                  <a:cubicBezTo>
                    <a:pt x="11716" y="851317"/>
                    <a:pt x="23717" y="860270"/>
                    <a:pt x="36100" y="869414"/>
                  </a:cubicBezTo>
                  <a:cubicBezTo>
                    <a:pt x="75247" y="898561"/>
                    <a:pt x="119729" y="931612"/>
                    <a:pt x="173545" y="957616"/>
                  </a:cubicBezTo>
                  <a:cubicBezTo>
                    <a:pt x="387668" y="1061343"/>
                    <a:pt x="659702" y="1011146"/>
                    <a:pt x="901256" y="823409"/>
                  </a:cubicBezTo>
                  <a:cubicBezTo>
                    <a:pt x="973931" y="766925"/>
                    <a:pt x="1038130" y="705108"/>
                    <a:pt x="1100138" y="645196"/>
                  </a:cubicBezTo>
                  <a:cubicBezTo>
                    <a:pt x="1178147" y="570044"/>
                    <a:pt x="1251776" y="498987"/>
                    <a:pt x="1333214" y="447361"/>
                  </a:cubicBezTo>
                  <a:cubicBezTo>
                    <a:pt x="1504093" y="339062"/>
                    <a:pt x="1728502" y="314107"/>
                    <a:pt x="1919002" y="382211"/>
                  </a:cubicBezTo>
                  <a:cubicBezTo>
                    <a:pt x="2109502" y="450314"/>
                    <a:pt x="2267236" y="611858"/>
                    <a:pt x="2330767" y="803882"/>
                  </a:cubicBezTo>
                  <a:cubicBezTo>
                    <a:pt x="2350961" y="865033"/>
                    <a:pt x="2363534" y="932184"/>
                    <a:pt x="2376773" y="1003241"/>
                  </a:cubicBezTo>
                  <a:cubicBezTo>
                    <a:pt x="2391537" y="1082489"/>
                    <a:pt x="2406872" y="1164499"/>
                    <a:pt x="2434400" y="1247747"/>
                  </a:cubicBezTo>
                  <a:cubicBezTo>
                    <a:pt x="2511933" y="1481872"/>
                    <a:pt x="2674811" y="1641606"/>
                    <a:pt x="2870168" y="1675039"/>
                  </a:cubicBezTo>
                  <a:cubicBezTo>
                    <a:pt x="3044285" y="1704757"/>
                    <a:pt x="3192685" y="1632176"/>
                    <a:pt x="3323558" y="1568073"/>
                  </a:cubicBezTo>
                  <a:cubicBezTo>
                    <a:pt x="3422904" y="1519400"/>
                    <a:pt x="3508724" y="1477395"/>
                    <a:pt x="3568160" y="1496731"/>
                  </a:cubicBezTo>
                  <a:cubicBezTo>
                    <a:pt x="3620929" y="1513876"/>
                    <a:pt x="3665315" y="1583504"/>
                    <a:pt x="3716846" y="1663990"/>
                  </a:cubicBezTo>
                  <a:cubicBezTo>
                    <a:pt x="3767233" y="1742762"/>
                    <a:pt x="3824288" y="1832106"/>
                    <a:pt x="3910013" y="1901543"/>
                  </a:cubicBezTo>
                  <a:cubicBezTo>
                    <a:pt x="4016502" y="1987840"/>
                    <a:pt x="4143661" y="2024321"/>
                    <a:pt x="4271391" y="2024321"/>
                  </a:cubicBezTo>
                  <a:cubicBezTo>
                    <a:pt x="4434935" y="2024321"/>
                    <a:pt x="4599623" y="1964504"/>
                    <a:pt x="4723353" y="1872778"/>
                  </a:cubicBezTo>
                  <a:cubicBezTo>
                    <a:pt x="4925473" y="1723045"/>
                    <a:pt x="5048155" y="1503208"/>
                    <a:pt x="5156359" y="1309183"/>
                  </a:cubicBezTo>
                  <a:lnTo>
                    <a:pt x="5159502" y="1303564"/>
                  </a:lnTo>
                  <a:cubicBezTo>
                    <a:pt x="5264087" y="1116207"/>
                    <a:pt x="5362194" y="953330"/>
                    <a:pt x="5504688" y="857603"/>
                  </a:cubicBezTo>
                  <a:cubicBezTo>
                    <a:pt x="5697665" y="728063"/>
                    <a:pt x="5985129" y="747113"/>
                    <a:pt x="6159342" y="901037"/>
                  </a:cubicBezTo>
                  <a:cubicBezTo>
                    <a:pt x="6233922" y="966950"/>
                    <a:pt x="6294120" y="1056771"/>
                    <a:pt x="6357747" y="1151926"/>
                  </a:cubicBezTo>
                  <a:cubicBezTo>
                    <a:pt x="6375654" y="1178691"/>
                    <a:pt x="6394228" y="1206409"/>
                    <a:pt x="6413278" y="1233746"/>
                  </a:cubicBezTo>
                  <a:cubicBezTo>
                    <a:pt x="6504337" y="1364619"/>
                    <a:pt x="6633401" y="1524830"/>
                    <a:pt x="6825710" y="1601696"/>
                  </a:cubicBezTo>
                  <a:cubicBezTo>
                    <a:pt x="6927057" y="1642178"/>
                    <a:pt x="7034022" y="1651322"/>
                    <a:pt x="7132606" y="1633224"/>
                  </a:cubicBezTo>
                  <a:lnTo>
                    <a:pt x="7132606" y="126936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2" name="Graphic 136">
              <a:extLst>
                <a:ext uri="{FF2B5EF4-FFF2-40B4-BE49-F238E27FC236}">
                  <a16:creationId xmlns:a16="http://schemas.microsoft.com/office/drawing/2014/main" id="{EB7DC79C-0F20-DB8E-9F30-D4AE111F5161}"/>
                </a:ext>
              </a:extLst>
            </p:cNvPr>
            <p:cNvGrpSpPr/>
            <p:nvPr/>
          </p:nvGrpSpPr>
          <p:grpSpPr>
            <a:xfrm>
              <a:off x="2276436" y="2070166"/>
              <a:ext cx="7515263" cy="1680487"/>
              <a:chOff x="2276436" y="2070166"/>
              <a:chExt cx="7515263" cy="1680487"/>
            </a:xfrm>
            <a:noFill/>
          </p:grpSpPr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AA090177-AFEC-3204-E302-8A0D4C92511F}"/>
                  </a:ext>
                </a:extLst>
              </p:cNvPr>
              <p:cNvSpPr/>
              <p:nvPr/>
            </p:nvSpPr>
            <p:spPr>
              <a:xfrm>
                <a:off x="9759886" y="3234594"/>
                <a:ext cx="31813" cy="41529"/>
              </a:xfrm>
              <a:custGeom>
                <a:avLst/>
                <a:gdLst>
                  <a:gd name="connsiteX0" fmla="*/ 31814 w 31813"/>
                  <a:gd name="connsiteY0" fmla="*/ 0 h 41529"/>
                  <a:gd name="connsiteX1" fmla="*/ 0 w 31813"/>
                  <a:gd name="connsiteY1" fmla="*/ 41529 h 41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813" h="41529">
                    <a:moveTo>
                      <a:pt x="31814" y="0"/>
                    </a:moveTo>
                    <a:cubicBezTo>
                      <a:pt x="22575" y="15145"/>
                      <a:pt x="11906" y="29051"/>
                      <a:pt x="0" y="41529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7ADBC4B9-90F3-1C5E-2822-909AB0CA37EA}"/>
                  </a:ext>
                </a:extLst>
              </p:cNvPr>
              <p:cNvSpPr/>
              <p:nvPr/>
            </p:nvSpPr>
            <p:spPr>
              <a:xfrm>
                <a:off x="2306288" y="2070166"/>
                <a:ext cx="7368635" cy="1680487"/>
              </a:xfrm>
              <a:custGeom>
                <a:avLst/>
                <a:gdLst>
                  <a:gd name="connsiteX0" fmla="*/ 7368635 w 7368635"/>
                  <a:gd name="connsiteY0" fmla="*/ 1265869 h 1680487"/>
                  <a:gd name="connsiteX1" fmla="*/ 7075075 w 7368635"/>
                  <a:gd name="connsiteY1" fmla="*/ 1269775 h 1680487"/>
                  <a:gd name="connsiteX2" fmla="*/ 6739985 w 7368635"/>
                  <a:gd name="connsiteY2" fmla="*/ 963260 h 1680487"/>
                  <a:gd name="connsiteX3" fmla="*/ 6458712 w 7368635"/>
                  <a:gd name="connsiteY3" fmla="*/ 599881 h 1680487"/>
                  <a:gd name="connsiteX4" fmla="*/ 5594413 w 7368635"/>
                  <a:gd name="connsiteY4" fmla="*/ 542541 h 1680487"/>
                  <a:gd name="connsiteX5" fmla="*/ 5194936 w 7368635"/>
                  <a:gd name="connsiteY5" fmla="*/ 1047461 h 1680487"/>
                  <a:gd name="connsiteX6" fmla="*/ 4806601 w 7368635"/>
                  <a:gd name="connsiteY6" fmla="*/ 1562383 h 1680487"/>
                  <a:gd name="connsiteX7" fmla="*/ 4203764 w 7368635"/>
                  <a:gd name="connsiteY7" fmla="*/ 1595625 h 1680487"/>
                  <a:gd name="connsiteX8" fmla="*/ 3806952 w 7368635"/>
                  <a:gd name="connsiteY8" fmla="*/ 1160904 h 1680487"/>
                  <a:gd name="connsiteX9" fmla="*/ 3084671 w 7368635"/>
                  <a:gd name="connsiteY9" fmla="*/ 1333211 h 1680487"/>
                  <a:gd name="connsiteX10" fmla="*/ 2783110 w 7368635"/>
                  <a:gd name="connsiteY10" fmla="*/ 1021267 h 1680487"/>
                  <a:gd name="connsiteX11" fmla="*/ 2679478 w 7368635"/>
                  <a:gd name="connsiteY11" fmla="*/ 577402 h 1680487"/>
                  <a:gd name="connsiteX12" fmla="*/ 2162461 w 7368635"/>
                  <a:gd name="connsiteY12" fmla="*/ 47908 h 1680487"/>
                  <a:gd name="connsiteX13" fmla="*/ 1426940 w 7368635"/>
                  <a:gd name="connsiteY13" fmla="*/ 129727 h 1680487"/>
                  <a:gd name="connsiteX14" fmla="*/ 981551 w 7368635"/>
                  <a:gd name="connsiteY14" fmla="*/ 515109 h 1680487"/>
                  <a:gd name="connsiteX15" fmla="*/ 434150 w 7368635"/>
                  <a:gd name="connsiteY15" fmla="*/ 630361 h 1680487"/>
                  <a:gd name="connsiteX16" fmla="*/ 176022 w 7368635"/>
                  <a:gd name="connsiteY16" fmla="*/ 472246 h 1680487"/>
                  <a:gd name="connsiteX17" fmla="*/ 0 w 7368635"/>
                  <a:gd name="connsiteY17" fmla="*/ 517300 h 1680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368635" h="1680487">
                    <a:moveTo>
                      <a:pt x="7368635" y="1265869"/>
                    </a:moveTo>
                    <a:cubicBezTo>
                      <a:pt x="7279767" y="1306636"/>
                      <a:pt x="7167848" y="1306827"/>
                      <a:pt x="7075075" y="1269775"/>
                    </a:cubicBezTo>
                    <a:cubicBezTo>
                      <a:pt x="6932486" y="1212720"/>
                      <a:pt x="6827616" y="1089466"/>
                      <a:pt x="6739985" y="963260"/>
                    </a:cubicBezTo>
                    <a:cubicBezTo>
                      <a:pt x="6652261" y="837149"/>
                      <a:pt x="6573869" y="701608"/>
                      <a:pt x="6458712" y="599881"/>
                    </a:cubicBezTo>
                    <a:cubicBezTo>
                      <a:pt x="6226017" y="394141"/>
                      <a:pt x="5852351" y="369376"/>
                      <a:pt x="5594413" y="542541"/>
                    </a:cubicBezTo>
                    <a:cubicBezTo>
                      <a:pt x="5414487" y="663413"/>
                      <a:pt x="5300567" y="858199"/>
                      <a:pt x="5194936" y="1047461"/>
                    </a:cubicBezTo>
                    <a:cubicBezTo>
                      <a:pt x="5089303" y="1236723"/>
                      <a:pt x="4980718" y="1433319"/>
                      <a:pt x="4806601" y="1562383"/>
                    </a:cubicBezTo>
                    <a:cubicBezTo>
                      <a:pt x="4632484" y="1691446"/>
                      <a:pt x="4372166" y="1732118"/>
                      <a:pt x="4203764" y="1595625"/>
                    </a:cubicBezTo>
                    <a:cubicBezTo>
                      <a:pt x="4048792" y="1469990"/>
                      <a:pt x="3996690" y="1222626"/>
                      <a:pt x="3806952" y="1160904"/>
                    </a:cubicBezTo>
                    <a:cubicBezTo>
                      <a:pt x="3565970" y="1082418"/>
                      <a:pt x="3334417" y="1375883"/>
                      <a:pt x="3084671" y="1333211"/>
                    </a:cubicBezTo>
                    <a:cubicBezTo>
                      <a:pt x="2934843" y="1307589"/>
                      <a:pt x="2830830" y="1165666"/>
                      <a:pt x="2783110" y="1021267"/>
                    </a:cubicBezTo>
                    <a:cubicBezTo>
                      <a:pt x="2735294" y="876964"/>
                      <a:pt x="2727198" y="721801"/>
                      <a:pt x="2679478" y="577402"/>
                    </a:cubicBezTo>
                    <a:cubicBezTo>
                      <a:pt x="2599277" y="334896"/>
                      <a:pt x="2402872" y="133823"/>
                      <a:pt x="2162461" y="47908"/>
                    </a:cubicBezTo>
                    <a:cubicBezTo>
                      <a:pt x="1921955" y="-38008"/>
                      <a:pt x="1642586" y="-6956"/>
                      <a:pt x="1426940" y="129727"/>
                    </a:cubicBezTo>
                    <a:cubicBezTo>
                      <a:pt x="1260920" y="234979"/>
                      <a:pt x="1136809" y="394522"/>
                      <a:pt x="981551" y="515109"/>
                    </a:cubicBezTo>
                    <a:cubicBezTo>
                      <a:pt x="826294" y="635695"/>
                      <a:pt x="611124" y="715991"/>
                      <a:pt x="434150" y="630361"/>
                    </a:cubicBezTo>
                    <a:cubicBezTo>
                      <a:pt x="342995" y="586165"/>
                      <a:pt x="272606" y="502631"/>
                      <a:pt x="176022" y="472246"/>
                    </a:cubicBezTo>
                    <a:cubicBezTo>
                      <a:pt x="116205" y="453482"/>
                      <a:pt x="40862" y="475199"/>
                      <a:pt x="0" y="517300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custDash>
                  <a:ds d="0" sp="0"/>
                  <a:ds d="823500" sp="823500"/>
                </a:custDash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34CA2874-5A61-CF05-60A9-006F5CEB5C3B}"/>
                  </a:ext>
                </a:extLst>
              </p:cNvPr>
              <p:cNvSpPr/>
              <p:nvPr/>
            </p:nvSpPr>
            <p:spPr>
              <a:xfrm>
                <a:off x="2276436" y="2631852"/>
                <a:ext cx="4991" cy="51530"/>
              </a:xfrm>
              <a:custGeom>
                <a:avLst/>
                <a:gdLst>
                  <a:gd name="connsiteX0" fmla="*/ 3087 w 4991"/>
                  <a:gd name="connsiteY0" fmla="*/ 0 h 51530"/>
                  <a:gd name="connsiteX1" fmla="*/ 4992 w 4991"/>
                  <a:gd name="connsiteY1" fmla="*/ 51530 h 51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91" h="51530">
                    <a:moveTo>
                      <a:pt x="3087" y="0"/>
                    </a:moveTo>
                    <a:cubicBezTo>
                      <a:pt x="-1390" y="16097"/>
                      <a:pt x="-1200" y="33433"/>
                      <a:pt x="4992" y="51530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C0E17A8C-3845-A2A9-EA9F-3903E2B15095}"/>
              </a:ext>
            </a:extLst>
          </p:cNvPr>
          <p:cNvCxnSpPr>
            <a:cxnSpLocks/>
          </p:cNvCxnSpPr>
          <p:nvPr/>
        </p:nvCxnSpPr>
        <p:spPr>
          <a:xfrm>
            <a:off x="4737684" y="1318260"/>
            <a:ext cx="0" cy="1755283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85900F61-8204-5AFA-72D2-CE65B9C138B3}"/>
              </a:ext>
            </a:extLst>
          </p:cNvPr>
          <p:cNvGrpSpPr/>
          <p:nvPr/>
        </p:nvGrpSpPr>
        <p:grpSpPr>
          <a:xfrm>
            <a:off x="4393141" y="893685"/>
            <a:ext cx="680678" cy="680678"/>
            <a:chOff x="6035039" y="3518434"/>
            <a:chExt cx="592556" cy="592556"/>
          </a:xfrm>
        </p:grpSpPr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0BC229CF-EC10-D9A3-BC97-B9C77399B2F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D00E490F-AD2D-0915-B92F-4C68F0DB0988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472" name="Straight Connector 471">
            <a:extLst>
              <a:ext uri="{FF2B5EF4-FFF2-40B4-BE49-F238E27FC236}">
                <a16:creationId xmlns:a16="http://schemas.microsoft.com/office/drawing/2014/main" id="{9FB231FE-1D24-4A10-6690-5201C8FD4A23}"/>
              </a:ext>
            </a:extLst>
          </p:cNvPr>
          <p:cNvCxnSpPr>
            <a:cxnSpLocks/>
          </p:cNvCxnSpPr>
          <p:nvPr/>
        </p:nvCxnSpPr>
        <p:spPr>
          <a:xfrm flipV="1">
            <a:off x="6371185" y="2496024"/>
            <a:ext cx="0" cy="2274096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3" name="Group 472">
            <a:extLst>
              <a:ext uri="{FF2B5EF4-FFF2-40B4-BE49-F238E27FC236}">
                <a16:creationId xmlns:a16="http://schemas.microsoft.com/office/drawing/2014/main" id="{9889C3ED-B64E-8AB1-12FB-D1B85587ED68}"/>
              </a:ext>
            </a:extLst>
          </p:cNvPr>
          <p:cNvGrpSpPr/>
          <p:nvPr/>
        </p:nvGrpSpPr>
        <p:grpSpPr>
          <a:xfrm flipV="1">
            <a:off x="6026642" y="4516474"/>
            <a:ext cx="680678" cy="680678"/>
            <a:chOff x="6035039" y="3518434"/>
            <a:chExt cx="592556" cy="592556"/>
          </a:xfrm>
        </p:grpSpPr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6210496E-D61D-DA69-44CF-F66A47F39728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FA52B2C-8AEE-C655-F0D4-7CD74911ACC4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481" name="Straight Connector 480">
            <a:extLst>
              <a:ext uri="{FF2B5EF4-FFF2-40B4-BE49-F238E27FC236}">
                <a16:creationId xmlns:a16="http://schemas.microsoft.com/office/drawing/2014/main" id="{498E52A2-BE05-F0F2-5FB2-D1CF981E57A7}"/>
              </a:ext>
            </a:extLst>
          </p:cNvPr>
          <p:cNvCxnSpPr>
            <a:cxnSpLocks/>
          </p:cNvCxnSpPr>
          <p:nvPr/>
        </p:nvCxnSpPr>
        <p:spPr>
          <a:xfrm>
            <a:off x="8616885" y="1920732"/>
            <a:ext cx="0" cy="1755283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2" name="Group 481">
            <a:extLst>
              <a:ext uri="{FF2B5EF4-FFF2-40B4-BE49-F238E27FC236}">
                <a16:creationId xmlns:a16="http://schemas.microsoft.com/office/drawing/2014/main" id="{79950BBA-140F-D29E-0059-7D1E13C88D8B}"/>
              </a:ext>
            </a:extLst>
          </p:cNvPr>
          <p:cNvGrpSpPr/>
          <p:nvPr/>
        </p:nvGrpSpPr>
        <p:grpSpPr>
          <a:xfrm>
            <a:off x="8272342" y="1496157"/>
            <a:ext cx="680678" cy="680678"/>
            <a:chOff x="6035039" y="3518434"/>
            <a:chExt cx="592556" cy="592556"/>
          </a:xfrm>
        </p:grpSpPr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87911422-D519-D8DD-CE88-B00262A14AD5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4621B3C0-21A7-25A4-C924-913AA3BA9207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488" name="Straight Connector 487">
            <a:extLst>
              <a:ext uri="{FF2B5EF4-FFF2-40B4-BE49-F238E27FC236}">
                <a16:creationId xmlns:a16="http://schemas.microsoft.com/office/drawing/2014/main" id="{DFC5366C-D78D-61A4-18ED-E244AFD6D4ED}"/>
              </a:ext>
            </a:extLst>
          </p:cNvPr>
          <p:cNvCxnSpPr>
            <a:cxnSpLocks/>
          </p:cNvCxnSpPr>
          <p:nvPr/>
        </p:nvCxnSpPr>
        <p:spPr>
          <a:xfrm flipV="1">
            <a:off x="10608203" y="3627120"/>
            <a:ext cx="0" cy="1908836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9" name="Group 488">
            <a:extLst>
              <a:ext uri="{FF2B5EF4-FFF2-40B4-BE49-F238E27FC236}">
                <a16:creationId xmlns:a16="http://schemas.microsoft.com/office/drawing/2014/main" id="{3A91DDC4-867A-41ED-76FB-603218317261}"/>
              </a:ext>
            </a:extLst>
          </p:cNvPr>
          <p:cNvGrpSpPr/>
          <p:nvPr/>
        </p:nvGrpSpPr>
        <p:grpSpPr>
          <a:xfrm flipV="1">
            <a:off x="10263660" y="5282310"/>
            <a:ext cx="680678" cy="680678"/>
            <a:chOff x="6035039" y="3518434"/>
            <a:chExt cx="592556" cy="592556"/>
          </a:xfrm>
        </p:grpSpPr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25AF3069-F35D-162F-4009-CC9E5017F5D8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1BF1ECB2-4A57-009E-2B78-9382EC798BB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99" name="Graphic 2">
            <a:extLst>
              <a:ext uri="{FF2B5EF4-FFF2-40B4-BE49-F238E27FC236}">
                <a16:creationId xmlns:a16="http://schemas.microsoft.com/office/drawing/2014/main" id="{F76BDD6C-163E-F192-FEF8-8BE617E636B5}"/>
              </a:ext>
            </a:extLst>
          </p:cNvPr>
          <p:cNvGrpSpPr/>
          <p:nvPr/>
        </p:nvGrpSpPr>
        <p:grpSpPr>
          <a:xfrm rot="16427613" flipH="1">
            <a:off x="11443811" y="2897395"/>
            <a:ext cx="127036" cy="270462"/>
            <a:chOff x="4144818" y="1574396"/>
            <a:chExt cx="779248" cy="1659026"/>
          </a:xfrm>
        </p:grpSpPr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7848A6BA-B031-2CDF-101F-F4036BADC445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rgbClr val="E13E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2148FC48-4694-FBC6-B28F-5807E9367761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rgbClr val="FF61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02" name="Graphic 2">
              <a:extLst>
                <a:ext uri="{FF2B5EF4-FFF2-40B4-BE49-F238E27FC236}">
                  <a16:creationId xmlns:a16="http://schemas.microsoft.com/office/drawing/2014/main" id="{0A192F09-E83F-4503-4D42-5ADCFBC6266F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503" name="Freeform: Shape 502">
                <a:extLst>
                  <a:ext uri="{FF2B5EF4-FFF2-40B4-BE49-F238E27FC236}">
                    <a16:creationId xmlns:a16="http://schemas.microsoft.com/office/drawing/2014/main" id="{986A0FA9-2088-6867-26B1-B0FC745B6A70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4" name="Freeform: Shape 503">
                <a:extLst>
                  <a:ext uri="{FF2B5EF4-FFF2-40B4-BE49-F238E27FC236}">
                    <a16:creationId xmlns:a16="http://schemas.microsoft.com/office/drawing/2014/main" id="{82F36340-FD00-C782-73E6-58EC81AEA95A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5" name="Freeform: Shape 504">
                <a:extLst>
                  <a:ext uri="{FF2B5EF4-FFF2-40B4-BE49-F238E27FC236}">
                    <a16:creationId xmlns:a16="http://schemas.microsoft.com/office/drawing/2014/main" id="{9E56814B-51E7-68E2-B83D-E83802680D8C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6" name="Freeform: Shape 505">
                <a:extLst>
                  <a:ext uri="{FF2B5EF4-FFF2-40B4-BE49-F238E27FC236}">
                    <a16:creationId xmlns:a16="http://schemas.microsoft.com/office/drawing/2014/main" id="{3F4A19BC-4A7A-06C3-5F09-35313192AC0B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7" name="Freeform: Shape 506">
                <a:extLst>
                  <a:ext uri="{FF2B5EF4-FFF2-40B4-BE49-F238E27FC236}">
                    <a16:creationId xmlns:a16="http://schemas.microsoft.com/office/drawing/2014/main" id="{C105A241-A646-03ED-ABF7-E58E4CA3150D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8" name="Freeform: Shape 507">
                <a:extLst>
                  <a:ext uri="{FF2B5EF4-FFF2-40B4-BE49-F238E27FC236}">
                    <a16:creationId xmlns:a16="http://schemas.microsoft.com/office/drawing/2014/main" id="{1976A659-D89F-0470-4D8F-99A12E08EA1E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09" name="Freeform: Shape 508">
                <a:extLst>
                  <a:ext uri="{FF2B5EF4-FFF2-40B4-BE49-F238E27FC236}">
                    <a16:creationId xmlns:a16="http://schemas.microsoft.com/office/drawing/2014/main" id="{E0E1E4FF-2D18-0C6C-125D-550D2939BF73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10" name="Freeform: Shape 509">
                <a:extLst>
                  <a:ext uri="{FF2B5EF4-FFF2-40B4-BE49-F238E27FC236}">
                    <a16:creationId xmlns:a16="http://schemas.microsoft.com/office/drawing/2014/main" id="{23AB40A1-2AE8-85E9-5DDD-60533977792F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11" name="Freeform: Shape 510">
                <a:extLst>
                  <a:ext uri="{FF2B5EF4-FFF2-40B4-BE49-F238E27FC236}">
                    <a16:creationId xmlns:a16="http://schemas.microsoft.com/office/drawing/2014/main" id="{2DCAE60F-5AAA-A711-3B4D-75AF21F7FD36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512" name="Graphic 2">
            <a:extLst>
              <a:ext uri="{FF2B5EF4-FFF2-40B4-BE49-F238E27FC236}">
                <a16:creationId xmlns:a16="http://schemas.microsoft.com/office/drawing/2014/main" id="{566EF2C0-50CB-510D-E2FE-264A21643424}"/>
              </a:ext>
            </a:extLst>
          </p:cNvPr>
          <p:cNvGrpSpPr/>
          <p:nvPr/>
        </p:nvGrpSpPr>
        <p:grpSpPr>
          <a:xfrm rot="3879345">
            <a:off x="8059419" y="3701152"/>
            <a:ext cx="127036" cy="270462"/>
            <a:chOff x="4144818" y="1574396"/>
            <a:chExt cx="779248" cy="1659026"/>
          </a:xfrm>
        </p:grpSpPr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E3AC648E-01E0-1B96-9AFF-A0BCB0FE83E8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C9BB1310-556D-5156-97FA-24FBFBE1B070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15" name="Graphic 2">
              <a:extLst>
                <a:ext uri="{FF2B5EF4-FFF2-40B4-BE49-F238E27FC236}">
                  <a16:creationId xmlns:a16="http://schemas.microsoft.com/office/drawing/2014/main" id="{996E8E2E-AC06-4C25-A6F1-5434DB50894A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516" name="Freeform: Shape 515">
                <a:extLst>
                  <a:ext uri="{FF2B5EF4-FFF2-40B4-BE49-F238E27FC236}">
                    <a16:creationId xmlns:a16="http://schemas.microsoft.com/office/drawing/2014/main" id="{EDC42307-B096-0D81-BCD2-50EEF2C44715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17" name="Freeform: Shape 516">
                <a:extLst>
                  <a:ext uri="{FF2B5EF4-FFF2-40B4-BE49-F238E27FC236}">
                    <a16:creationId xmlns:a16="http://schemas.microsoft.com/office/drawing/2014/main" id="{377E963B-D73D-D760-1A45-C33473543F71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18" name="Freeform: Shape 517">
                <a:extLst>
                  <a:ext uri="{FF2B5EF4-FFF2-40B4-BE49-F238E27FC236}">
                    <a16:creationId xmlns:a16="http://schemas.microsoft.com/office/drawing/2014/main" id="{301319AF-C5BA-DBC4-161B-3425A829A91D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19" name="Freeform: Shape 518">
                <a:extLst>
                  <a:ext uri="{FF2B5EF4-FFF2-40B4-BE49-F238E27FC236}">
                    <a16:creationId xmlns:a16="http://schemas.microsoft.com/office/drawing/2014/main" id="{C0A55A41-60C3-EF70-11E3-814A8252BC54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20" name="Freeform: Shape 519">
                <a:extLst>
                  <a:ext uri="{FF2B5EF4-FFF2-40B4-BE49-F238E27FC236}">
                    <a16:creationId xmlns:a16="http://schemas.microsoft.com/office/drawing/2014/main" id="{35D45757-701F-BB48-0FA5-E63627B5F8ED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21" name="Freeform: Shape 520">
                <a:extLst>
                  <a:ext uri="{FF2B5EF4-FFF2-40B4-BE49-F238E27FC236}">
                    <a16:creationId xmlns:a16="http://schemas.microsoft.com/office/drawing/2014/main" id="{C0956272-0F12-9FFF-9040-7D2F5401ED15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22" name="Freeform: Shape 521">
                <a:extLst>
                  <a:ext uri="{FF2B5EF4-FFF2-40B4-BE49-F238E27FC236}">
                    <a16:creationId xmlns:a16="http://schemas.microsoft.com/office/drawing/2014/main" id="{E77E7F6C-F7CD-1980-56C8-1A95E33F9533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23" name="Freeform: Shape 522">
                <a:extLst>
                  <a:ext uri="{FF2B5EF4-FFF2-40B4-BE49-F238E27FC236}">
                    <a16:creationId xmlns:a16="http://schemas.microsoft.com/office/drawing/2014/main" id="{5C72B6B8-9085-5ECC-D313-A343743E6138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24" name="Freeform: Shape 523">
                <a:extLst>
                  <a:ext uri="{FF2B5EF4-FFF2-40B4-BE49-F238E27FC236}">
                    <a16:creationId xmlns:a16="http://schemas.microsoft.com/office/drawing/2014/main" id="{D15A00AA-7F9F-D281-0818-03D2464637C5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525" name="Graphic 2">
            <a:extLst>
              <a:ext uri="{FF2B5EF4-FFF2-40B4-BE49-F238E27FC236}">
                <a16:creationId xmlns:a16="http://schemas.microsoft.com/office/drawing/2014/main" id="{C54F65D1-E3F9-5850-2A5B-8DEF43B5BDFC}"/>
              </a:ext>
            </a:extLst>
          </p:cNvPr>
          <p:cNvGrpSpPr/>
          <p:nvPr/>
        </p:nvGrpSpPr>
        <p:grpSpPr>
          <a:xfrm rot="14582970">
            <a:off x="5782327" y="2457892"/>
            <a:ext cx="127036" cy="270462"/>
            <a:chOff x="4144818" y="1574396"/>
            <a:chExt cx="779248" cy="1659026"/>
          </a:xfrm>
        </p:grpSpPr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E7A83C4A-5713-24AB-268E-C1B913F31258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86E9FE95-2891-98B8-1D5E-0CEDFC54B9C1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28" name="Graphic 2">
              <a:extLst>
                <a:ext uri="{FF2B5EF4-FFF2-40B4-BE49-F238E27FC236}">
                  <a16:creationId xmlns:a16="http://schemas.microsoft.com/office/drawing/2014/main" id="{F23D3264-0048-A478-DA64-8C9A2CC3E10B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529" name="Freeform: Shape 528">
                <a:extLst>
                  <a:ext uri="{FF2B5EF4-FFF2-40B4-BE49-F238E27FC236}">
                    <a16:creationId xmlns:a16="http://schemas.microsoft.com/office/drawing/2014/main" id="{A22F2E58-0840-0E3A-8F2B-19B8AD7BCC0C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0" name="Freeform: Shape 529">
                <a:extLst>
                  <a:ext uri="{FF2B5EF4-FFF2-40B4-BE49-F238E27FC236}">
                    <a16:creationId xmlns:a16="http://schemas.microsoft.com/office/drawing/2014/main" id="{374EE530-68A1-9930-7BA8-D4E09702A98F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1" name="Freeform: Shape 530">
                <a:extLst>
                  <a:ext uri="{FF2B5EF4-FFF2-40B4-BE49-F238E27FC236}">
                    <a16:creationId xmlns:a16="http://schemas.microsoft.com/office/drawing/2014/main" id="{961E35A6-5C0F-0A19-1989-3EEFB83360A8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2" name="Freeform: Shape 531">
                <a:extLst>
                  <a:ext uri="{FF2B5EF4-FFF2-40B4-BE49-F238E27FC236}">
                    <a16:creationId xmlns:a16="http://schemas.microsoft.com/office/drawing/2014/main" id="{64D3ECE8-CFE0-C832-435C-0CB5CD5EFCE0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3" name="Freeform: Shape 532">
                <a:extLst>
                  <a:ext uri="{FF2B5EF4-FFF2-40B4-BE49-F238E27FC236}">
                    <a16:creationId xmlns:a16="http://schemas.microsoft.com/office/drawing/2014/main" id="{666A85D6-FBA5-1F68-B82D-C65F45EBA527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4" name="Freeform: Shape 533">
                <a:extLst>
                  <a:ext uri="{FF2B5EF4-FFF2-40B4-BE49-F238E27FC236}">
                    <a16:creationId xmlns:a16="http://schemas.microsoft.com/office/drawing/2014/main" id="{C98DCA2B-79C6-9181-84CC-5EF152CBB3DF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5" name="Freeform: Shape 534">
                <a:extLst>
                  <a:ext uri="{FF2B5EF4-FFF2-40B4-BE49-F238E27FC236}">
                    <a16:creationId xmlns:a16="http://schemas.microsoft.com/office/drawing/2014/main" id="{F42248F9-2AE8-C122-B2AE-0879AC52875D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6" name="Freeform: Shape 535">
                <a:extLst>
                  <a:ext uri="{FF2B5EF4-FFF2-40B4-BE49-F238E27FC236}">
                    <a16:creationId xmlns:a16="http://schemas.microsoft.com/office/drawing/2014/main" id="{9FBCC667-63A9-DDE4-DAA5-FE6E75A179FA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7" name="Freeform: Shape 536">
                <a:extLst>
                  <a:ext uri="{FF2B5EF4-FFF2-40B4-BE49-F238E27FC236}">
                    <a16:creationId xmlns:a16="http://schemas.microsoft.com/office/drawing/2014/main" id="{3C239EA7-1A9E-7DA3-9C6D-DAA4EC709B7E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pic>
        <p:nvPicPr>
          <p:cNvPr id="538" name="Graphic 537">
            <a:extLst>
              <a:ext uri="{FF2B5EF4-FFF2-40B4-BE49-F238E27FC236}">
                <a16:creationId xmlns:a16="http://schemas.microsoft.com/office/drawing/2014/main" id="{9E526975-B418-8687-964B-E82C2BCF5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4608438" y="1108982"/>
            <a:ext cx="250084" cy="250084"/>
          </a:xfrm>
          <a:prstGeom prst="rect">
            <a:avLst/>
          </a:prstGeom>
        </p:spPr>
      </p:pic>
      <p:pic>
        <p:nvPicPr>
          <p:cNvPr id="539" name="Graphic 538">
            <a:extLst>
              <a:ext uri="{FF2B5EF4-FFF2-40B4-BE49-F238E27FC236}">
                <a16:creationId xmlns:a16="http://schemas.microsoft.com/office/drawing/2014/main" id="{4C94C994-8175-6362-F280-295D1ADD2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487639" y="1711454"/>
            <a:ext cx="250084" cy="250084"/>
          </a:xfrm>
          <a:prstGeom prst="rect">
            <a:avLst/>
          </a:prstGeom>
        </p:spPr>
      </p:pic>
      <p:pic>
        <p:nvPicPr>
          <p:cNvPr id="540" name="Graphic 539">
            <a:extLst>
              <a:ext uri="{FF2B5EF4-FFF2-40B4-BE49-F238E27FC236}">
                <a16:creationId xmlns:a16="http://schemas.microsoft.com/office/drawing/2014/main" id="{CA06D194-BBEF-41B1-A903-13088EF30D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 flipH="1">
            <a:off x="10478957" y="5492938"/>
            <a:ext cx="250084" cy="250084"/>
          </a:xfrm>
          <a:prstGeom prst="rect">
            <a:avLst/>
          </a:prstGeom>
        </p:spPr>
      </p:pic>
      <p:pic>
        <p:nvPicPr>
          <p:cNvPr id="541" name="Graphic 540">
            <a:extLst>
              <a:ext uri="{FF2B5EF4-FFF2-40B4-BE49-F238E27FC236}">
                <a16:creationId xmlns:a16="http://schemas.microsoft.com/office/drawing/2014/main" id="{DB1B5AD4-2E14-E8FD-5F7F-733B56CB55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 flipH="1">
            <a:off x="6241939" y="4724173"/>
            <a:ext cx="250084" cy="2500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2BA180-2FBE-A724-0348-838F65008D2C}"/>
              </a:ext>
            </a:extLst>
          </p:cNvPr>
          <p:cNvSpPr txBox="1"/>
          <p:nvPr/>
        </p:nvSpPr>
        <p:spPr>
          <a:xfrm>
            <a:off x="1848098" y="693491"/>
            <a:ext cx="242316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CDA3EF-8E80-686A-4AA3-9C24D9F86768}"/>
              </a:ext>
            </a:extLst>
          </p:cNvPr>
          <p:cNvSpPr txBox="1"/>
          <p:nvPr/>
        </p:nvSpPr>
        <p:spPr>
          <a:xfrm>
            <a:off x="3516004" y="4429543"/>
            <a:ext cx="242316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4B790C-824F-BCF4-F27A-E06A66589316}"/>
              </a:ext>
            </a:extLst>
          </p:cNvPr>
          <p:cNvSpPr txBox="1"/>
          <p:nvPr/>
        </p:nvSpPr>
        <p:spPr>
          <a:xfrm>
            <a:off x="9009698" y="1305944"/>
            <a:ext cx="218902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D4AE3D-8137-D3D1-C78E-0E3A7160B399}"/>
              </a:ext>
            </a:extLst>
          </p:cNvPr>
          <p:cNvSpPr txBox="1"/>
          <p:nvPr/>
        </p:nvSpPr>
        <p:spPr>
          <a:xfrm>
            <a:off x="7961040" y="5096375"/>
            <a:ext cx="218902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2598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A6B0546-5F9E-29BA-348B-48FEB309D12C}"/>
              </a:ext>
            </a:extLst>
          </p:cNvPr>
          <p:cNvSpPr/>
          <p:nvPr/>
        </p:nvSpPr>
        <p:spPr>
          <a:xfrm>
            <a:off x="6358668" y="-1"/>
            <a:ext cx="5065732" cy="6858001"/>
          </a:xfrm>
          <a:custGeom>
            <a:avLst/>
            <a:gdLst>
              <a:gd name="connsiteX0" fmla="*/ 996742 w 5065732"/>
              <a:gd name="connsiteY0" fmla="*/ 6858001 h 6858001"/>
              <a:gd name="connsiteX1" fmla="*/ 585262 w 5065732"/>
              <a:gd name="connsiteY1" fmla="*/ 6858001 h 6858001"/>
              <a:gd name="connsiteX2" fmla="*/ 585262 w 5065732"/>
              <a:gd name="connsiteY2" fmla="*/ 6313887 h 6858001"/>
              <a:gd name="connsiteX3" fmla="*/ 1540856 w 5065732"/>
              <a:gd name="connsiteY3" fmla="*/ 5358294 h 6858001"/>
              <a:gd name="connsiteX4" fmla="*/ 2355998 w 5065732"/>
              <a:gd name="connsiteY4" fmla="*/ 5358294 h 6858001"/>
              <a:gd name="connsiteX5" fmla="*/ 2662277 w 5065732"/>
              <a:gd name="connsiteY5" fmla="*/ 5052015 h 6858001"/>
              <a:gd name="connsiteX6" fmla="*/ 3380035 w 5065732"/>
              <a:gd name="connsiteY6" fmla="*/ 4334257 h 6858001"/>
              <a:gd name="connsiteX7" fmla="*/ 3543393 w 5065732"/>
              <a:gd name="connsiteY7" fmla="*/ 4334257 h 6858001"/>
              <a:gd name="connsiteX8" fmla="*/ 3941157 w 5065732"/>
              <a:gd name="connsiteY8" fmla="*/ 3936493 h 6858001"/>
              <a:gd name="connsiteX9" fmla="*/ 3543393 w 5065732"/>
              <a:gd name="connsiteY9" fmla="*/ 3538729 h 6858001"/>
              <a:gd name="connsiteX10" fmla="*/ 745191 w 5065732"/>
              <a:gd name="connsiteY10" fmla="*/ 3538729 h 6858001"/>
              <a:gd name="connsiteX11" fmla="*/ 0 w 5065732"/>
              <a:gd name="connsiteY11" fmla="*/ 2793538 h 6858001"/>
              <a:gd name="connsiteX12" fmla="*/ 745191 w 5065732"/>
              <a:gd name="connsiteY12" fmla="*/ 2048348 h 6858001"/>
              <a:gd name="connsiteX13" fmla="*/ 4384459 w 5065732"/>
              <a:gd name="connsiteY13" fmla="*/ 2048348 h 6858001"/>
              <a:gd name="connsiteX14" fmla="*/ 4654252 w 5065732"/>
              <a:gd name="connsiteY14" fmla="*/ 1778554 h 6858001"/>
              <a:gd name="connsiteX15" fmla="*/ 4384459 w 5065732"/>
              <a:gd name="connsiteY15" fmla="*/ 1508760 h 6858001"/>
              <a:gd name="connsiteX16" fmla="*/ 3998078 w 5065732"/>
              <a:gd name="connsiteY16" fmla="*/ 1508760 h 6858001"/>
              <a:gd name="connsiteX17" fmla="*/ 3316805 w 5065732"/>
              <a:gd name="connsiteY17" fmla="*/ 827486 h 6858001"/>
              <a:gd name="connsiteX18" fmla="*/ 3316805 w 5065732"/>
              <a:gd name="connsiteY18" fmla="*/ 0 h 6858001"/>
              <a:gd name="connsiteX19" fmla="*/ 3728285 w 5065732"/>
              <a:gd name="connsiteY19" fmla="*/ 0 h 6858001"/>
              <a:gd name="connsiteX20" fmla="*/ 3728285 w 5065732"/>
              <a:gd name="connsiteY20" fmla="*/ 827486 h 6858001"/>
              <a:gd name="connsiteX21" fmla="*/ 3998078 w 5065732"/>
              <a:gd name="connsiteY21" fmla="*/ 1097280 h 6858001"/>
              <a:gd name="connsiteX22" fmla="*/ 4384459 w 5065732"/>
              <a:gd name="connsiteY22" fmla="*/ 1097280 h 6858001"/>
              <a:gd name="connsiteX23" fmla="*/ 5065732 w 5065732"/>
              <a:gd name="connsiteY23" fmla="*/ 1778554 h 6858001"/>
              <a:gd name="connsiteX24" fmla="*/ 4384459 w 5065732"/>
              <a:gd name="connsiteY24" fmla="*/ 2459828 h 6858001"/>
              <a:gd name="connsiteX25" fmla="*/ 745191 w 5065732"/>
              <a:gd name="connsiteY25" fmla="*/ 2459828 h 6858001"/>
              <a:gd name="connsiteX26" fmla="*/ 411480 w 5065732"/>
              <a:gd name="connsiteY26" fmla="*/ 2793538 h 6858001"/>
              <a:gd name="connsiteX27" fmla="*/ 745191 w 5065732"/>
              <a:gd name="connsiteY27" fmla="*/ 3127249 h 6858001"/>
              <a:gd name="connsiteX28" fmla="*/ 3543256 w 5065732"/>
              <a:gd name="connsiteY28" fmla="*/ 3127249 h 6858001"/>
              <a:gd name="connsiteX29" fmla="*/ 4352500 w 5065732"/>
              <a:gd name="connsiteY29" fmla="*/ 3936493 h 6858001"/>
              <a:gd name="connsiteX30" fmla="*/ 3543256 w 5065732"/>
              <a:gd name="connsiteY30" fmla="*/ 4745737 h 6858001"/>
              <a:gd name="connsiteX31" fmla="*/ 3379898 w 5065732"/>
              <a:gd name="connsiteY31" fmla="*/ 4745737 h 6858001"/>
              <a:gd name="connsiteX32" fmla="*/ 3073620 w 5065732"/>
              <a:gd name="connsiteY32" fmla="*/ 5052015 h 6858001"/>
              <a:gd name="connsiteX33" fmla="*/ 2355861 w 5065732"/>
              <a:gd name="connsiteY33" fmla="*/ 5769774 h 6858001"/>
              <a:gd name="connsiteX34" fmla="*/ 1540719 w 5065732"/>
              <a:gd name="connsiteY34" fmla="*/ 5769774 h 6858001"/>
              <a:gd name="connsiteX35" fmla="*/ 996605 w 5065732"/>
              <a:gd name="connsiteY35" fmla="*/ 6313887 h 6858001"/>
              <a:gd name="connsiteX36" fmla="*/ 996605 w 5065732"/>
              <a:gd name="connsiteY36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065732" h="6858001">
                <a:moveTo>
                  <a:pt x="996742" y="6858001"/>
                </a:moveTo>
                <a:lnTo>
                  <a:pt x="585262" y="6858001"/>
                </a:lnTo>
                <a:lnTo>
                  <a:pt x="585262" y="6313887"/>
                </a:lnTo>
                <a:cubicBezTo>
                  <a:pt x="585262" y="5787056"/>
                  <a:pt x="1013887" y="5358294"/>
                  <a:pt x="1540856" y="5358294"/>
                </a:cubicBezTo>
                <a:lnTo>
                  <a:pt x="2355998" y="5358294"/>
                </a:lnTo>
                <a:cubicBezTo>
                  <a:pt x="2524842" y="5358294"/>
                  <a:pt x="2662277" y="5220859"/>
                  <a:pt x="2662277" y="5052015"/>
                </a:cubicBezTo>
                <a:cubicBezTo>
                  <a:pt x="2662277" y="4656171"/>
                  <a:pt x="2984329" y="4334257"/>
                  <a:pt x="3380035" y="4334257"/>
                </a:cubicBezTo>
                <a:lnTo>
                  <a:pt x="3543393" y="4334257"/>
                </a:lnTo>
                <a:cubicBezTo>
                  <a:pt x="3762712" y="4334257"/>
                  <a:pt x="3941157" y="4155811"/>
                  <a:pt x="3941157" y="3936493"/>
                </a:cubicBezTo>
                <a:cubicBezTo>
                  <a:pt x="3941157" y="3717174"/>
                  <a:pt x="3762712" y="3538729"/>
                  <a:pt x="3543393" y="3538729"/>
                </a:cubicBezTo>
                <a:lnTo>
                  <a:pt x="745191" y="3538729"/>
                </a:lnTo>
                <a:cubicBezTo>
                  <a:pt x="334259" y="3538729"/>
                  <a:pt x="0" y="3204470"/>
                  <a:pt x="0" y="2793538"/>
                </a:cubicBezTo>
                <a:cubicBezTo>
                  <a:pt x="0" y="2382607"/>
                  <a:pt x="334259" y="2048348"/>
                  <a:pt x="745191" y="2048348"/>
                </a:cubicBezTo>
                <a:lnTo>
                  <a:pt x="4384459" y="2048348"/>
                </a:lnTo>
                <a:cubicBezTo>
                  <a:pt x="4533140" y="2048348"/>
                  <a:pt x="4654252" y="1927373"/>
                  <a:pt x="4654252" y="1778554"/>
                </a:cubicBezTo>
                <a:cubicBezTo>
                  <a:pt x="4654252" y="1629735"/>
                  <a:pt x="4533277" y="1508760"/>
                  <a:pt x="4384459" y="1508760"/>
                </a:cubicBezTo>
                <a:lnTo>
                  <a:pt x="3998078" y="1508760"/>
                </a:lnTo>
                <a:cubicBezTo>
                  <a:pt x="3622397" y="1508760"/>
                  <a:pt x="3316805" y="1203168"/>
                  <a:pt x="3316805" y="827486"/>
                </a:cubicBezTo>
                <a:lnTo>
                  <a:pt x="3316805" y="0"/>
                </a:lnTo>
                <a:lnTo>
                  <a:pt x="3728285" y="0"/>
                </a:lnTo>
                <a:lnTo>
                  <a:pt x="3728285" y="827486"/>
                </a:lnTo>
                <a:cubicBezTo>
                  <a:pt x="3728285" y="976168"/>
                  <a:pt x="3849260" y="1097280"/>
                  <a:pt x="3998078" y="1097280"/>
                </a:cubicBezTo>
                <a:lnTo>
                  <a:pt x="4384459" y="1097280"/>
                </a:lnTo>
                <a:cubicBezTo>
                  <a:pt x="4760140" y="1097280"/>
                  <a:pt x="5065732" y="1402873"/>
                  <a:pt x="5065732" y="1778554"/>
                </a:cubicBezTo>
                <a:cubicBezTo>
                  <a:pt x="5065732" y="2154235"/>
                  <a:pt x="4760140" y="2459828"/>
                  <a:pt x="4384459" y="2459828"/>
                </a:cubicBezTo>
                <a:lnTo>
                  <a:pt x="745191" y="2459828"/>
                </a:lnTo>
                <a:cubicBezTo>
                  <a:pt x="561122" y="2459828"/>
                  <a:pt x="411480" y="2609607"/>
                  <a:pt x="411480" y="2793538"/>
                </a:cubicBezTo>
                <a:cubicBezTo>
                  <a:pt x="411480" y="2977470"/>
                  <a:pt x="561259" y="3127249"/>
                  <a:pt x="745191" y="3127249"/>
                </a:cubicBezTo>
                <a:lnTo>
                  <a:pt x="3543256" y="3127249"/>
                </a:lnTo>
                <a:cubicBezTo>
                  <a:pt x="3989437" y="3127249"/>
                  <a:pt x="4352500" y="3490311"/>
                  <a:pt x="4352500" y="3936493"/>
                </a:cubicBezTo>
                <a:cubicBezTo>
                  <a:pt x="4352500" y="4382674"/>
                  <a:pt x="3989437" y="4745737"/>
                  <a:pt x="3543256" y="4745737"/>
                </a:cubicBezTo>
                <a:lnTo>
                  <a:pt x="3379898" y="4745737"/>
                </a:lnTo>
                <a:cubicBezTo>
                  <a:pt x="3211054" y="4745737"/>
                  <a:pt x="3073620" y="4883171"/>
                  <a:pt x="3073620" y="5052015"/>
                </a:cubicBezTo>
                <a:cubicBezTo>
                  <a:pt x="3073620" y="5447859"/>
                  <a:pt x="2751568" y="5769774"/>
                  <a:pt x="2355861" y="5769774"/>
                </a:cubicBezTo>
                <a:lnTo>
                  <a:pt x="1540719" y="5769774"/>
                </a:lnTo>
                <a:cubicBezTo>
                  <a:pt x="1240750" y="5769774"/>
                  <a:pt x="996605" y="6013781"/>
                  <a:pt x="996605" y="6313887"/>
                </a:cubicBezTo>
                <a:lnTo>
                  <a:pt x="996605" y="6858001"/>
                </a:lnTo>
                <a:close/>
              </a:path>
            </a:pathLst>
          </a:custGeom>
          <a:solidFill>
            <a:srgbClr val="231F2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9A551CA-8263-D92C-6872-89477BDDCE19}"/>
              </a:ext>
            </a:extLst>
          </p:cNvPr>
          <p:cNvSpPr/>
          <p:nvPr/>
        </p:nvSpPr>
        <p:spPr>
          <a:xfrm>
            <a:off x="6372384" y="13715"/>
            <a:ext cx="5038300" cy="6830568"/>
          </a:xfrm>
          <a:custGeom>
            <a:avLst/>
            <a:gdLst>
              <a:gd name="connsiteX0" fmla="*/ 4370880 w 5038300"/>
              <a:gd name="connsiteY0" fmla="*/ 1097280 h 6830568"/>
              <a:gd name="connsiteX1" fmla="*/ 3984500 w 5038300"/>
              <a:gd name="connsiteY1" fmla="*/ 1097280 h 6830568"/>
              <a:gd name="connsiteX2" fmla="*/ 3700990 w 5038300"/>
              <a:gd name="connsiteY2" fmla="*/ 813770 h 6830568"/>
              <a:gd name="connsiteX3" fmla="*/ 3700990 w 5038300"/>
              <a:gd name="connsiteY3" fmla="*/ 0 h 6830568"/>
              <a:gd name="connsiteX4" fmla="*/ 3316942 w 5038300"/>
              <a:gd name="connsiteY4" fmla="*/ 0 h 6830568"/>
              <a:gd name="connsiteX5" fmla="*/ 3316942 w 5038300"/>
              <a:gd name="connsiteY5" fmla="*/ 813770 h 6830568"/>
              <a:gd name="connsiteX6" fmla="*/ 3984500 w 5038300"/>
              <a:gd name="connsiteY6" fmla="*/ 1481328 h 6830568"/>
              <a:gd name="connsiteX7" fmla="*/ 4370880 w 5038300"/>
              <a:gd name="connsiteY7" fmla="*/ 1481328 h 6830568"/>
              <a:gd name="connsiteX8" fmla="*/ 4654389 w 5038300"/>
              <a:gd name="connsiteY8" fmla="*/ 1764838 h 6830568"/>
              <a:gd name="connsiteX9" fmla="*/ 4370880 w 5038300"/>
              <a:gd name="connsiteY9" fmla="*/ 2048348 h 6830568"/>
              <a:gd name="connsiteX10" fmla="*/ 731475 w 5038300"/>
              <a:gd name="connsiteY10" fmla="*/ 2048348 h 6830568"/>
              <a:gd name="connsiteX11" fmla="*/ 0 w 5038300"/>
              <a:gd name="connsiteY11" fmla="*/ 2779822 h 6830568"/>
              <a:gd name="connsiteX12" fmla="*/ 731475 w 5038300"/>
              <a:gd name="connsiteY12" fmla="*/ 3511297 h 6830568"/>
              <a:gd name="connsiteX13" fmla="*/ 3529540 w 5038300"/>
              <a:gd name="connsiteY13" fmla="*/ 3511297 h 6830568"/>
              <a:gd name="connsiteX14" fmla="*/ 3941020 w 5038300"/>
              <a:gd name="connsiteY14" fmla="*/ 3922777 h 6830568"/>
              <a:gd name="connsiteX15" fmla="*/ 3529540 w 5038300"/>
              <a:gd name="connsiteY15" fmla="*/ 4334257 h 6830568"/>
              <a:gd name="connsiteX16" fmla="*/ 3366182 w 5038300"/>
              <a:gd name="connsiteY16" fmla="*/ 4334257 h 6830568"/>
              <a:gd name="connsiteX17" fmla="*/ 2662140 w 5038300"/>
              <a:gd name="connsiteY17" fmla="*/ 5038299 h 6830568"/>
              <a:gd name="connsiteX18" fmla="*/ 2342145 w 5038300"/>
              <a:gd name="connsiteY18" fmla="*/ 5358294 h 6830568"/>
              <a:gd name="connsiteX19" fmla="*/ 1527003 w 5038300"/>
              <a:gd name="connsiteY19" fmla="*/ 5358294 h 6830568"/>
              <a:gd name="connsiteX20" fmla="*/ 585125 w 5038300"/>
              <a:gd name="connsiteY20" fmla="*/ 6300171 h 6830568"/>
              <a:gd name="connsiteX21" fmla="*/ 585125 w 5038300"/>
              <a:gd name="connsiteY21" fmla="*/ 6830569 h 6830568"/>
              <a:gd name="connsiteX22" fmla="*/ 969173 w 5038300"/>
              <a:gd name="connsiteY22" fmla="*/ 6830569 h 6830568"/>
              <a:gd name="connsiteX23" fmla="*/ 969173 w 5038300"/>
              <a:gd name="connsiteY23" fmla="*/ 6300171 h 6830568"/>
              <a:gd name="connsiteX24" fmla="*/ 1527003 w 5038300"/>
              <a:gd name="connsiteY24" fmla="*/ 5742342 h 6830568"/>
              <a:gd name="connsiteX25" fmla="*/ 2342145 w 5038300"/>
              <a:gd name="connsiteY25" fmla="*/ 5742342 h 6830568"/>
              <a:gd name="connsiteX26" fmla="*/ 3046188 w 5038300"/>
              <a:gd name="connsiteY26" fmla="*/ 5038299 h 6830568"/>
              <a:gd name="connsiteX27" fmla="*/ 3366182 w 5038300"/>
              <a:gd name="connsiteY27" fmla="*/ 4718305 h 6830568"/>
              <a:gd name="connsiteX28" fmla="*/ 3529540 w 5038300"/>
              <a:gd name="connsiteY28" fmla="*/ 4718305 h 6830568"/>
              <a:gd name="connsiteX29" fmla="*/ 4325068 w 5038300"/>
              <a:gd name="connsiteY29" fmla="*/ 3922777 h 6830568"/>
              <a:gd name="connsiteX30" fmla="*/ 3529540 w 5038300"/>
              <a:gd name="connsiteY30" fmla="*/ 3127249 h 6830568"/>
              <a:gd name="connsiteX31" fmla="*/ 731475 w 5038300"/>
              <a:gd name="connsiteY31" fmla="*/ 3127249 h 6830568"/>
              <a:gd name="connsiteX32" fmla="*/ 384048 w 5038300"/>
              <a:gd name="connsiteY32" fmla="*/ 2779822 h 6830568"/>
              <a:gd name="connsiteX33" fmla="*/ 731475 w 5038300"/>
              <a:gd name="connsiteY33" fmla="*/ 2432396 h 6830568"/>
              <a:gd name="connsiteX34" fmla="*/ 4370743 w 5038300"/>
              <a:gd name="connsiteY34" fmla="*/ 2432396 h 6830568"/>
              <a:gd name="connsiteX35" fmla="*/ 5038300 w 5038300"/>
              <a:gd name="connsiteY35" fmla="*/ 1764838 h 6830568"/>
              <a:gd name="connsiteX36" fmla="*/ 4370743 w 5038300"/>
              <a:gd name="connsiteY36" fmla="*/ 1097280 h 6830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038300" h="6830568">
                <a:moveTo>
                  <a:pt x="4370880" y="1097280"/>
                </a:moveTo>
                <a:lnTo>
                  <a:pt x="3984500" y="1097280"/>
                </a:lnTo>
                <a:cubicBezTo>
                  <a:pt x="3828137" y="1097280"/>
                  <a:pt x="3700990" y="970133"/>
                  <a:pt x="3700990" y="813770"/>
                </a:cubicBezTo>
                <a:lnTo>
                  <a:pt x="3700990" y="0"/>
                </a:lnTo>
                <a:lnTo>
                  <a:pt x="3316942" y="0"/>
                </a:lnTo>
                <a:lnTo>
                  <a:pt x="3316942" y="813770"/>
                </a:lnTo>
                <a:cubicBezTo>
                  <a:pt x="3316942" y="1181908"/>
                  <a:pt x="3616362" y="1481328"/>
                  <a:pt x="3984500" y="1481328"/>
                </a:cubicBezTo>
                <a:lnTo>
                  <a:pt x="4370880" y="1481328"/>
                </a:lnTo>
                <a:cubicBezTo>
                  <a:pt x="4527242" y="1481328"/>
                  <a:pt x="4654389" y="1608476"/>
                  <a:pt x="4654389" y="1764838"/>
                </a:cubicBezTo>
                <a:cubicBezTo>
                  <a:pt x="4654389" y="1921201"/>
                  <a:pt x="4527242" y="2048348"/>
                  <a:pt x="4370880" y="2048348"/>
                </a:cubicBezTo>
                <a:lnTo>
                  <a:pt x="731475" y="2048348"/>
                </a:lnTo>
                <a:cubicBezTo>
                  <a:pt x="328087" y="2048348"/>
                  <a:pt x="0" y="2376572"/>
                  <a:pt x="0" y="2779822"/>
                </a:cubicBezTo>
                <a:cubicBezTo>
                  <a:pt x="0" y="3183073"/>
                  <a:pt x="328224" y="3511297"/>
                  <a:pt x="731475" y="3511297"/>
                </a:cubicBezTo>
                <a:lnTo>
                  <a:pt x="3529540" y="3511297"/>
                </a:lnTo>
                <a:cubicBezTo>
                  <a:pt x="3756402" y="3511297"/>
                  <a:pt x="3941020" y="3695914"/>
                  <a:pt x="3941020" y="3922777"/>
                </a:cubicBezTo>
                <a:cubicBezTo>
                  <a:pt x="3941020" y="4149639"/>
                  <a:pt x="3756402" y="4334257"/>
                  <a:pt x="3529540" y="4334257"/>
                </a:cubicBezTo>
                <a:lnTo>
                  <a:pt x="3366182" y="4334257"/>
                </a:lnTo>
                <a:cubicBezTo>
                  <a:pt x="2978019" y="4334257"/>
                  <a:pt x="2662140" y="4650136"/>
                  <a:pt x="2662140" y="5038299"/>
                </a:cubicBezTo>
                <a:cubicBezTo>
                  <a:pt x="2662140" y="5214824"/>
                  <a:pt x="2518533" y="5358294"/>
                  <a:pt x="2342145" y="5358294"/>
                </a:cubicBezTo>
                <a:lnTo>
                  <a:pt x="1527003" y="5358294"/>
                </a:lnTo>
                <a:cubicBezTo>
                  <a:pt x="1007715" y="5358294"/>
                  <a:pt x="585125" y="5780746"/>
                  <a:pt x="585125" y="6300171"/>
                </a:cubicBezTo>
                <a:lnTo>
                  <a:pt x="585125" y="6830569"/>
                </a:lnTo>
                <a:lnTo>
                  <a:pt x="969173" y="6830569"/>
                </a:lnTo>
                <a:lnTo>
                  <a:pt x="969173" y="6300171"/>
                </a:lnTo>
                <a:cubicBezTo>
                  <a:pt x="969173" y="5992659"/>
                  <a:pt x="1219353" y="5742342"/>
                  <a:pt x="1527003" y="5742342"/>
                </a:cubicBezTo>
                <a:lnTo>
                  <a:pt x="2342145" y="5742342"/>
                </a:lnTo>
                <a:cubicBezTo>
                  <a:pt x="2730308" y="5742342"/>
                  <a:pt x="3046188" y="5426462"/>
                  <a:pt x="3046188" y="5038299"/>
                </a:cubicBezTo>
                <a:cubicBezTo>
                  <a:pt x="3046188" y="4861774"/>
                  <a:pt x="3189794" y="4718305"/>
                  <a:pt x="3366182" y="4718305"/>
                </a:cubicBezTo>
                <a:lnTo>
                  <a:pt x="3529540" y="4718305"/>
                </a:lnTo>
                <a:cubicBezTo>
                  <a:pt x="3968178" y="4718305"/>
                  <a:pt x="4325068" y="4361415"/>
                  <a:pt x="4325068" y="3922777"/>
                </a:cubicBezTo>
                <a:cubicBezTo>
                  <a:pt x="4325068" y="3484139"/>
                  <a:pt x="3968178" y="3127249"/>
                  <a:pt x="3529540" y="3127249"/>
                </a:cubicBezTo>
                <a:lnTo>
                  <a:pt x="731475" y="3127249"/>
                </a:lnTo>
                <a:cubicBezTo>
                  <a:pt x="539862" y="3127249"/>
                  <a:pt x="384048" y="2971435"/>
                  <a:pt x="384048" y="2779822"/>
                </a:cubicBezTo>
                <a:cubicBezTo>
                  <a:pt x="384048" y="2588210"/>
                  <a:pt x="539862" y="2432396"/>
                  <a:pt x="731475" y="2432396"/>
                </a:cubicBezTo>
                <a:lnTo>
                  <a:pt x="4370743" y="2432396"/>
                </a:lnTo>
                <a:cubicBezTo>
                  <a:pt x="4738743" y="2432396"/>
                  <a:pt x="5038300" y="2132976"/>
                  <a:pt x="5038300" y="1764838"/>
                </a:cubicBezTo>
                <a:cubicBezTo>
                  <a:pt x="5038300" y="1396701"/>
                  <a:pt x="4738880" y="1097280"/>
                  <a:pt x="4370743" y="109728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D1731BE-88DF-2568-C2A7-6E0FCCAB9B3E}"/>
              </a:ext>
            </a:extLst>
          </p:cNvPr>
          <p:cNvSpPr/>
          <p:nvPr/>
        </p:nvSpPr>
        <p:spPr>
          <a:xfrm>
            <a:off x="6550829" y="-1"/>
            <a:ext cx="4681684" cy="6858138"/>
          </a:xfrm>
          <a:custGeom>
            <a:avLst/>
            <a:gdLst>
              <a:gd name="connsiteX0" fmla="*/ 3441895 w 4681684"/>
              <a:gd name="connsiteY0" fmla="*/ 2267667 h 6858138"/>
              <a:gd name="connsiteX1" fmla="*/ 3277165 w 4681684"/>
              <a:gd name="connsiteY1" fmla="*/ 2267667 h 6858138"/>
              <a:gd name="connsiteX2" fmla="*/ 3263449 w 4681684"/>
              <a:gd name="connsiteY2" fmla="*/ 2253951 h 6858138"/>
              <a:gd name="connsiteX3" fmla="*/ 3277165 w 4681684"/>
              <a:gd name="connsiteY3" fmla="*/ 2240235 h 6858138"/>
              <a:gd name="connsiteX4" fmla="*/ 3441895 w 4681684"/>
              <a:gd name="connsiteY4" fmla="*/ 2240235 h 6858138"/>
              <a:gd name="connsiteX5" fmla="*/ 3455611 w 4681684"/>
              <a:gd name="connsiteY5" fmla="*/ 2253951 h 6858138"/>
              <a:gd name="connsiteX6" fmla="*/ 3441895 w 4681684"/>
              <a:gd name="connsiteY6" fmla="*/ 2267667 h 6858138"/>
              <a:gd name="connsiteX7" fmla="*/ 3330383 w 4681684"/>
              <a:gd name="connsiteY7" fmla="*/ 238933 h 6858138"/>
              <a:gd name="connsiteX8" fmla="*/ 3316667 w 4681684"/>
              <a:gd name="connsiteY8" fmla="*/ 252649 h 6858138"/>
              <a:gd name="connsiteX9" fmla="*/ 3316667 w 4681684"/>
              <a:gd name="connsiteY9" fmla="*/ 417378 h 6858138"/>
              <a:gd name="connsiteX10" fmla="*/ 3330383 w 4681684"/>
              <a:gd name="connsiteY10" fmla="*/ 431094 h 6858138"/>
              <a:gd name="connsiteX11" fmla="*/ 3344099 w 4681684"/>
              <a:gd name="connsiteY11" fmla="*/ 417378 h 6858138"/>
              <a:gd name="connsiteX12" fmla="*/ 3344099 w 4681684"/>
              <a:gd name="connsiteY12" fmla="*/ 252649 h 6858138"/>
              <a:gd name="connsiteX13" fmla="*/ 3330383 w 4681684"/>
              <a:gd name="connsiteY13" fmla="*/ 238933 h 6858138"/>
              <a:gd name="connsiteX14" fmla="*/ 3324211 w 4681684"/>
              <a:gd name="connsiteY14" fmla="*/ 913486 h 6858138"/>
              <a:gd name="connsiteX15" fmla="*/ 3381955 w 4681684"/>
              <a:gd name="connsiteY15" fmla="*/ 1071906 h 6858138"/>
              <a:gd name="connsiteX16" fmla="*/ 3393889 w 4681684"/>
              <a:gd name="connsiteY16" fmla="*/ 1078764 h 6858138"/>
              <a:gd name="connsiteX17" fmla="*/ 3400747 w 4681684"/>
              <a:gd name="connsiteY17" fmla="*/ 1076980 h 6858138"/>
              <a:gd name="connsiteX18" fmla="*/ 3405821 w 4681684"/>
              <a:gd name="connsiteY18" fmla="*/ 1058190 h 6858138"/>
              <a:gd name="connsiteX19" fmla="*/ 3351232 w 4681684"/>
              <a:gd name="connsiteY19" fmla="*/ 908685 h 6858138"/>
              <a:gd name="connsiteX20" fmla="*/ 3335321 w 4681684"/>
              <a:gd name="connsiteY20" fmla="*/ 897575 h 6858138"/>
              <a:gd name="connsiteX21" fmla="*/ 3324211 w 4681684"/>
              <a:gd name="connsiteY21" fmla="*/ 913486 h 6858138"/>
              <a:gd name="connsiteX22" fmla="*/ 3316667 w 4681684"/>
              <a:gd name="connsiteY22" fmla="*/ 746836 h 6858138"/>
              <a:gd name="connsiteX23" fmla="*/ 3330383 w 4681684"/>
              <a:gd name="connsiteY23" fmla="*/ 760552 h 6858138"/>
              <a:gd name="connsiteX24" fmla="*/ 3344099 w 4681684"/>
              <a:gd name="connsiteY24" fmla="*/ 746836 h 6858138"/>
              <a:gd name="connsiteX25" fmla="*/ 3344099 w 4681684"/>
              <a:gd name="connsiteY25" fmla="*/ 582107 h 6858138"/>
              <a:gd name="connsiteX26" fmla="*/ 3330383 w 4681684"/>
              <a:gd name="connsiteY26" fmla="*/ 568391 h 6858138"/>
              <a:gd name="connsiteX27" fmla="*/ 3316667 w 4681684"/>
              <a:gd name="connsiteY27" fmla="*/ 582107 h 6858138"/>
              <a:gd name="connsiteX28" fmla="*/ 3316667 w 4681684"/>
              <a:gd name="connsiteY28" fmla="*/ 746836 h 6858138"/>
              <a:gd name="connsiteX29" fmla="*/ 3380310 w 4681684"/>
              <a:gd name="connsiteY29" fmla="*/ 3347390 h 6858138"/>
              <a:gd name="connsiteX30" fmla="*/ 3380996 w 4681684"/>
              <a:gd name="connsiteY30" fmla="*/ 3347390 h 6858138"/>
              <a:gd name="connsiteX31" fmla="*/ 3394712 w 4681684"/>
              <a:gd name="connsiteY31" fmla="*/ 3334360 h 6858138"/>
              <a:gd name="connsiteX32" fmla="*/ 3381681 w 4681684"/>
              <a:gd name="connsiteY32" fmla="*/ 3319958 h 6858138"/>
              <a:gd name="connsiteX33" fmla="*/ 3351094 w 4681684"/>
              <a:gd name="connsiteY33" fmla="*/ 3319273 h 6858138"/>
              <a:gd name="connsiteX34" fmla="*/ 3216266 w 4681684"/>
              <a:gd name="connsiteY34" fmla="*/ 3319273 h 6858138"/>
              <a:gd name="connsiteX35" fmla="*/ 3202550 w 4681684"/>
              <a:gd name="connsiteY35" fmla="*/ 3332989 h 6858138"/>
              <a:gd name="connsiteX36" fmla="*/ 3216266 w 4681684"/>
              <a:gd name="connsiteY36" fmla="*/ 3346705 h 6858138"/>
              <a:gd name="connsiteX37" fmla="*/ 3351094 w 4681684"/>
              <a:gd name="connsiteY37" fmla="*/ 3346705 h 6858138"/>
              <a:gd name="connsiteX38" fmla="*/ 3380310 w 4681684"/>
              <a:gd name="connsiteY38" fmla="*/ 3347390 h 6858138"/>
              <a:gd name="connsiteX39" fmla="*/ 2581764 w 4681684"/>
              <a:gd name="connsiteY39" fmla="*/ 5323318 h 6858138"/>
              <a:gd name="connsiteX40" fmla="*/ 2474505 w 4681684"/>
              <a:gd name="connsiteY40" fmla="*/ 5441550 h 6858138"/>
              <a:gd name="connsiteX41" fmla="*/ 2472310 w 4681684"/>
              <a:gd name="connsiteY41" fmla="*/ 5460889 h 6858138"/>
              <a:gd name="connsiteX42" fmla="*/ 2483008 w 4681684"/>
              <a:gd name="connsiteY42" fmla="*/ 5466101 h 6858138"/>
              <a:gd name="connsiteX43" fmla="*/ 2491513 w 4681684"/>
              <a:gd name="connsiteY43" fmla="*/ 5463084 h 6858138"/>
              <a:gd name="connsiteX44" fmla="*/ 2604670 w 4681684"/>
              <a:gd name="connsiteY44" fmla="*/ 5338405 h 6858138"/>
              <a:gd name="connsiteX45" fmla="*/ 2600692 w 4681684"/>
              <a:gd name="connsiteY45" fmla="*/ 5319477 h 6858138"/>
              <a:gd name="connsiteX46" fmla="*/ 2581764 w 4681684"/>
              <a:gd name="connsiteY46" fmla="*/ 5323455 h 6858138"/>
              <a:gd name="connsiteX47" fmla="*/ 2925075 w 4681684"/>
              <a:gd name="connsiteY47" fmla="*/ 4626133 h 6858138"/>
              <a:gd name="connsiteX48" fmla="*/ 2932071 w 4681684"/>
              <a:gd name="connsiteY48" fmla="*/ 4624213 h 6858138"/>
              <a:gd name="connsiteX49" fmla="*/ 3080341 w 4681684"/>
              <a:gd name="connsiteY49" fmla="*/ 4565372 h 6858138"/>
              <a:gd name="connsiteX50" fmla="*/ 3090765 w 4681684"/>
              <a:gd name="connsiteY50" fmla="*/ 4549050 h 6858138"/>
              <a:gd name="connsiteX51" fmla="*/ 3074443 w 4681684"/>
              <a:gd name="connsiteY51" fmla="*/ 4538625 h 6858138"/>
              <a:gd name="connsiteX52" fmla="*/ 2917943 w 4681684"/>
              <a:gd name="connsiteY52" fmla="*/ 4600759 h 6858138"/>
              <a:gd name="connsiteX53" fmla="*/ 2913280 w 4681684"/>
              <a:gd name="connsiteY53" fmla="*/ 4619550 h 6858138"/>
              <a:gd name="connsiteX54" fmla="*/ 2925075 w 4681684"/>
              <a:gd name="connsiteY54" fmla="*/ 4626271 h 6858138"/>
              <a:gd name="connsiteX55" fmla="*/ 2735795 w 4681684"/>
              <a:gd name="connsiteY55" fmla="*/ 3332989 h 6858138"/>
              <a:gd name="connsiteX56" fmla="*/ 2722079 w 4681684"/>
              <a:gd name="connsiteY56" fmla="*/ 3319273 h 6858138"/>
              <a:gd name="connsiteX57" fmla="*/ 2557349 w 4681684"/>
              <a:gd name="connsiteY57" fmla="*/ 3319273 h 6858138"/>
              <a:gd name="connsiteX58" fmla="*/ 2543633 w 4681684"/>
              <a:gd name="connsiteY58" fmla="*/ 3332989 h 6858138"/>
              <a:gd name="connsiteX59" fmla="*/ 2557349 w 4681684"/>
              <a:gd name="connsiteY59" fmla="*/ 3346705 h 6858138"/>
              <a:gd name="connsiteX60" fmla="*/ 2722079 w 4681684"/>
              <a:gd name="connsiteY60" fmla="*/ 3346705 h 6858138"/>
              <a:gd name="connsiteX61" fmla="*/ 2735795 w 4681684"/>
              <a:gd name="connsiteY61" fmla="*/ 3332989 h 6858138"/>
              <a:gd name="connsiteX62" fmla="*/ 2663237 w 4681684"/>
              <a:gd name="connsiteY62" fmla="*/ 5016628 h 6858138"/>
              <a:gd name="connsiteX63" fmla="*/ 2662140 w 4681684"/>
              <a:gd name="connsiteY63" fmla="*/ 5052015 h 6858138"/>
              <a:gd name="connsiteX64" fmla="*/ 2646229 w 4681684"/>
              <a:gd name="connsiteY64" fmla="*/ 5177242 h 6858138"/>
              <a:gd name="connsiteX65" fmla="*/ 2656105 w 4681684"/>
              <a:gd name="connsiteY65" fmla="*/ 5193976 h 6858138"/>
              <a:gd name="connsiteX66" fmla="*/ 2659534 w 4681684"/>
              <a:gd name="connsiteY66" fmla="*/ 5194387 h 6858138"/>
              <a:gd name="connsiteX67" fmla="*/ 2672838 w 4681684"/>
              <a:gd name="connsiteY67" fmla="*/ 5184100 h 6858138"/>
              <a:gd name="connsiteX68" fmla="*/ 2689572 w 4681684"/>
              <a:gd name="connsiteY68" fmla="*/ 5051878 h 6858138"/>
              <a:gd name="connsiteX69" fmla="*/ 2690669 w 4681684"/>
              <a:gd name="connsiteY69" fmla="*/ 5018274 h 6858138"/>
              <a:gd name="connsiteX70" fmla="*/ 2677913 w 4681684"/>
              <a:gd name="connsiteY70" fmla="*/ 5003735 h 6858138"/>
              <a:gd name="connsiteX71" fmla="*/ 2663374 w 4681684"/>
              <a:gd name="connsiteY71" fmla="*/ 5016491 h 6858138"/>
              <a:gd name="connsiteX72" fmla="*/ 3126152 w 4681684"/>
              <a:gd name="connsiteY72" fmla="*/ 2253951 h 6858138"/>
              <a:gd name="connsiteX73" fmla="*/ 3112436 w 4681684"/>
              <a:gd name="connsiteY73" fmla="*/ 2240235 h 6858138"/>
              <a:gd name="connsiteX74" fmla="*/ 2947707 w 4681684"/>
              <a:gd name="connsiteY74" fmla="*/ 2240235 h 6858138"/>
              <a:gd name="connsiteX75" fmla="*/ 2933991 w 4681684"/>
              <a:gd name="connsiteY75" fmla="*/ 2253951 h 6858138"/>
              <a:gd name="connsiteX76" fmla="*/ 2947707 w 4681684"/>
              <a:gd name="connsiteY76" fmla="*/ 2267667 h 6858138"/>
              <a:gd name="connsiteX77" fmla="*/ 3112436 w 4681684"/>
              <a:gd name="connsiteY77" fmla="*/ 2267667 h 6858138"/>
              <a:gd name="connsiteX78" fmla="*/ 3126152 w 4681684"/>
              <a:gd name="connsiteY78" fmla="*/ 2253951 h 6858138"/>
              <a:gd name="connsiteX79" fmla="*/ 3065253 w 4681684"/>
              <a:gd name="connsiteY79" fmla="*/ 3332989 h 6858138"/>
              <a:gd name="connsiteX80" fmla="*/ 3051537 w 4681684"/>
              <a:gd name="connsiteY80" fmla="*/ 3319273 h 6858138"/>
              <a:gd name="connsiteX81" fmla="*/ 2886808 w 4681684"/>
              <a:gd name="connsiteY81" fmla="*/ 3319273 h 6858138"/>
              <a:gd name="connsiteX82" fmla="*/ 2873092 w 4681684"/>
              <a:gd name="connsiteY82" fmla="*/ 3332989 h 6858138"/>
              <a:gd name="connsiteX83" fmla="*/ 2886808 w 4681684"/>
              <a:gd name="connsiteY83" fmla="*/ 3346705 h 6858138"/>
              <a:gd name="connsiteX84" fmla="*/ 3051537 w 4681684"/>
              <a:gd name="connsiteY84" fmla="*/ 3346705 h 6858138"/>
              <a:gd name="connsiteX85" fmla="*/ 3065253 w 4681684"/>
              <a:gd name="connsiteY85" fmla="*/ 3332989 h 6858138"/>
              <a:gd name="connsiteX86" fmla="*/ 3330520 w 4681684"/>
              <a:gd name="connsiteY86" fmla="*/ 96012 h 6858138"/>
              <a:gd name="connsiteX87" fmla="*/ 3344236 w 4681684"/>
              <a:gd name="connsiteY87" fmla="*/ 82296 h 6858138"/>
              <a:gd name="connsiteX88" fmla="*/ 3344236 w 4681684"/>
              <a:gd name="connsiteY88" fmla="*/ 0 h 6858138"/>
              <a:gd name="connsiteX89" fmla="*/ 3316804 w 4681684"/>
              <a:gd name="connsiteY89" fmla="*/ 0 h 6858138"/>
              <a:gd name="connsiteX90" fmla="*/ 3316804 w 4681684"/>
              <a:gd name="connsiteY90" fmla="*/ 82296 h 6858138"/>
              <a:gd name="connsiteX91" fmla="*/ 3330520 w 4681684"/>
              <a:gd name="connsiteY91" fmla="*/ 96012 h 6858138"/>
              <a:gd name="connsiteX92" fmla="*/ 3785206 w 4681684"/>
              <a:gd name="connsiteY92" fmla="*/ 2253951 h 6858138"/>
              <a:gd name="connsiteX93" fmla="*/ 3771490 w 4681684"/>
              <a:gd name="connsiteY93" fmla="*/ 2240235 h 6858138"/>
              <a:gd name="connsiteX94" fmla="*/ 3606761 w 4681684"/>
              <a:gd name="connsiteY94" fmla="*/ 2240235 h 6858138"/>
              <a:gd name="connsiteX95" fmla="*/ 3593045 w 4681684"/>
              <a:gd name="connsiteY95" fmla="*/ 2253951 h 6858138"/>
              <a:gd name="connsiteX96" fmla="*/ 3606761 w 4681684"/>
              <a:gd name="connsiteY96" fmla="*/ 2267667 h 6858138"/>
              <a:gd name="connsiteX97" fmla="*/ 3771490 w 4681684"/>
              <a:gd name="connsiteY97" fmla="*/ 2267667 h 6858138"/>
              <a:gd name="connsiteX98" fmla="*/ 3785206 w 4681684"/>
              <a:gd name="connsiteY98" fmla="*/ 2253951 h 6858138"/>
              <a:gd name="connsiteX99" fmla="*/ 3241504 w 4681684"/>
              <a:gd name="connsiteY99" fmla="*/ 4553713 h 6858138"/>
              <a:gd name="connsiteX100" fmla="*/ 3351232 w 4681684"/>
              <a:gd name="connsiteY100" fmla="*/ 4553713 h 6858138"/>
              <a:gd name="connsiteX101" fmla="*/ 3407330 w 4681684"/>
              <a:gd name="connsiteY101" fmla="*/ 4551244 h 6858138"/>
              <a:gd name="connsiteX102" fmla="*/ 3419812 w 4681684"/>
              <a:gd name="connsiteY102" fmla="*/ 4536294 h 6858138"/>
              <a:gd name="connsiteX103" fmla="*/ 3404861 w 4681684"/>
              <a:gd name="connsiteY103" fmla="*/ 4523812 h 6858138"/>
              <a:gd name="connsiteX104" fmla="*/ 3351232 w 4681684"/>
              <a:gd name="connsiteY104" fmla="*/ 4526144 h 6858138"/>
              <a:gd name="connsiteX105" fmla="*/ 3241504 w 4681684"/>
              <a:gd name="connsiteY105" fmla="*/ 4526144 h 6858138"/>
              <a:gd name="connsiteX106" fmla="*/ 3227788 w 4681684"/>
              <a:gd name="connsiteY106" fmla="*/ 4539860 h 6858138"/>
              <a:gd name="connsiteX107" fmla="*/ 3241504 w 4681684"/>
              <a:gd name="connsiteY107" fmla="*/ 4553576 h 6858138"/>
              <a:gd name="connsiteX108" fmla="*/ 4439323 w 4681684"/>
              <a:gd name="connsiteY108" fmla="*/ 1388197 h 6858138"/>
              <a:gd name="connsiteX109" fmla="*/ 4557143 w 4681684"/>
              <a:gd name="connsiteY109" fmla="*/ 1495181 h 6858138"/>
              <a:gd name="connsiteX110" fmla="*/ 4567978 w 4681684"/>
              <a:gd name="connsiteY110" fmla="*/ 1500531 h 6858138"/>
              <a:gd name="connsiteX111" fmla="*/ 4576345 w 4681684"/>
              <a:gd name="connsiteY111" fmla="*/ 1497650 h 6858138"/>
              <a:gd name="connsiteX112" fmla="*/ 4578677 w 4681684"/>
              <a:gd name="connsiteY112" fmla="*/ 1478448 h 6858138"/>
              <a:gd name="connsiteX113" fmla="*/ 4453862 w 4681684"/>
              <a:gd name="connsiteY113" fmla="*/ 1365154 h 6858138"/>
              <a:gd name="connsiteX114" fmla="*/ 4434933 w 4681684"/>
              <a:gd name="connsiteY114" fmla="*/ 1369406 h 6858138"/>
              <a:gd name="connsiteX115" fmla="*/ 4439185 w 4681684"/>
              <a:gd name="connsiteY115" fmla="*/ 1388334 h 6858138"/>
              <a:gd name="connsiteX116" fmla="*/ 4548639 w 4681684"/>
              <a:gd name="connsiteY116" fmla="*/ 2107327 h 6858138"/>
              <a:gd name="connsiteX117" fmla="*/ 4558926 w 4681684"/>
              <a:gd name="connsiteY117" fmla="*/ 2102663 h 6858138"/>
              <a:gd name="connsiteX118" fmla="*/ 4647257 w 4681684"/>
              <a:gd name="connsiteY118" fmla="*/ 1959194 h 6858138"/>
              <a:gd name="connsiteX119" fmla="*/ 4639576 w 4681684"/>
              <a:gd name="connsiteY119" fmla="*/ 1941363 h 6858138"/>
              <a:gd name="connsiteX120" fmla="*/ 4621745 w 4681684"/>
              <a:gd name="connsiteY120" fmla="*/ 1949044 h 6858138"/>
              <a:gd name="connsiteX121" fmla="*/ 4538352 w 4681684"/>
              <a:gd name="connsiteY121" fmla="*/ 2084558 h 6858138"/>
              <a:gd name="connsiteX122" fmla="*/ 4539587 w 4681684"/>
              <a:gd name="connsiteY122" fmla="*/ 2103898 h 6858138"/>
              <a:gd name="connsiteX123" fmla="*/ 4548639 w 4681684"/>
              <a:gd name="connsiteY123" fmla="*/ 2107327 h 6858138"/>
              <a:gd name="connsiteX124" fmla="*/ 3949250 w 4681684"/>
              <a:gd name="connsiteY124" fmla="*/ 4019749 h 6858138"/>
              <a:gd name="connsiteX125" fmla="*/ 3950895 w 4681684"/>
              <a:gd name="connsiteY125" fmla="*/ 4019749 h 6858138"/>
              <a:gd name="connsiteX126" fmla="*/ 3964474 w 4681684"/>
              <a:gd name="connsiteY126" fmla="*/ 4007541 h 6858138"/>
              <a:gd name="connsiteX127" fmla="*/ 3968589 w 4681684"/>
              <a:gd name="connsiteY127" fmla="*/ 3936355 h 6858138"/>
              <a:gd name="connsiteX128" fmla="*/ 3961045 w 4681684"/>
              <a:gd name="connsiteY128" fmla="*/ 3839795 h 6858138"/>
              <a:gd name="connsiteX129" fmla="*/ 3945409 w 4681684"/>
              <a:gd name="connsiteY129" fmla="*/ 3828411 h 6858138"/>
              <a:gd name="connsiteX130" fmla="*/ 3934025 w 4681684"/>
              <a:gd name="connsiteY130" fmla="*/ 3844047 h 6858138"/>
              <a:gd name="connsiteX131" fmla="*/ 3941157 w 4681684"/>
              <a:gd name="connsiteY131" fmla="*/ 3936355 h 6858138"/>
              <a:gd name="connsiteX132" fmla="*/ 3937317 w 4681684"/>
              <a:gd name="connsiteY132" fmla="*/ 4004387 h 6858138"/>
              <a:gd name="connsiteX133" fmla="*/ 3949387 w 4681684"/>
              <a:gd name="connsiteY133" fmla="*/ 4019612 h 6858138"/>
              <a:gd name="connsiteX134" fmla="*/ 4295167 w 4681684"/>
              <a:gd name="connsiteY134" fmla="*/ 1327846 h 6858138"/>
              <a:gd name="connsiteX135" fmla="*/ 4308609 w 4681684"/>
              <a:gd name="connsiteY135" fmla="*/ 1317011 h 6858138"/>
              <a:gd name="connsiteX136" fmla="*/ 4298185 w 4681684"/>
              <a:gd name="connsiteY136" fmla="*/ 1300689 h 6858138"/>
              <a:gd name="connsiteX137" fmla="*/ 4192571 w 4681684"/>
              <a:gd name="connsiteY137" fmla="*/ 1289304 h 6858138"/>
              <a:gd name="connsiteX138" fmla="*/ 4131398 w 4681684"/>
              <a:gd name="connsiteY138" fmla="*/ 1289304 h 6858138"/>
              <a:gd name="connsiteX139" fmla="*/ 4117682 w 4681684"/>
              <a:gd name="connsiteY139" fmla="*/ 1303020 h 6858138"/>
              <a:gd name="connsiteX140" fmla="*/ 4131398 w 4681684"/>
              <a:gd name="connsiteY140" fmla="*/ 1316736 h 6858138"/>
              <a:gd name="connsiteX141" fmla="*/ 4192571 w 4681684"/>
              <a:gd name="connsiteY141" fmla="*/ 1316736 h 6858138"/>
              <a:gd name="connsiteX142" fmla="*/ 4292287 w 4681684"/>
              <a:gd name="connsiteY142" fmla="*/ 1327572 h 6858138"/>
              <a:gd name="connsiteX143" fmla="*/ 4295305 w 4681684"/>
              <a:gd name="connsiteY143" fmla="*/ 1327846 h 6858138"/>
              <a:gd name="connsiteX144" fmla="*/ 4265267 w 4681684"/>
              <a:gd name="connsiteY144" fmla="*/ 2262180 h 6858138"/>
              <a:gd name="connsiteX145" fmla="*/ 4267324 w 4681684"/>
              <a:gd name="connsiteY145" fmla="*/ 2262043 h 6858138"/>
              <a:gd name="connsiteX146" fmla="*/ 4426978 w 4681684"/>
              <a:gd name="connsiteY146" fmla="*/ 2207865 h 6858138"/>
              <a:gd name="connsiteX147" fmla="*/ 4432465 w 4681684"/>
              <a:gd name="connsiteY147" fmla="*/ 2189211 h 6858138"/>
              <a:gd name="connsiteX148" fmla="*/ 4413811 w 4681684"/>
              <a:gd name="connsiteY148" fmla="*/ 2183725 h 6858138"/>
              <a:gd name="connsiteX149" fmla="*/ 4263072 w 4681684"/>
              <a:gd name="connsiteY149" fmla="*/ 2234748 h 6858138"/>
              <a:gd name="connsiteX150" fmla="*/ 4251551 w 4681684"/>
              <a:gd name="connsiteY150" fmla="*/ 2250385 h 6858138"/>
              <a:gd name="connsiteX151" fmla="*/ 4265129 w 4681684"/>
              <a:gd name="connsiteY151" fmla="*/ 2262043 h 6858138"/>
              <a:gd name="connsiteX152" fmla="*/ 4667283 w 4681684"/>
              <a:gd name="connsiteY152" fmla="*/ 1807358 h 6858138"/>
              <a:gd name="connsiteX153" fmla="*/ 4667694 w 4681684"/>
              <a:gd name="connsiteY153" fmla="*/ 1807358 h 6858138"/>
              <a:gd name="connsiteX154" fmla="*/ 4681410 w 4681684"/>
              <a:gd name="connsiteY154" fmla="*/ 1794053 h 6858138"/>
              <a:gd name="connsiteX155" fmla="*/ 4681684 w 4681684"/>
              <a:gd name="connsiteY155" fmla="*/ 1778417 h 6858138"/>
              <a:gd name="connsiteX156" fmla="*/ 4657819 w 4681684"/>
              <a:gd name="connsiteY156" fmla="*/ 1627129 h 6858138"/>
              <a:gd name="connsiteX157" fmla="*/ 4640536 w 4681684"/>
              <a:gd name="connsiteY157" fmla="*/ 1618351 h 6858138"/>
              <a:gd name="connsiteX158" fmla="*/ 4631758 w 4681684"/>
              <a:gd name="connsiteY158" fmla="*/ 1635633 h 6858138"/>
              <a:gd name="connsiteX159" fmla="*/ 4654252 w 4681684"/>
              <a:gd name="connsiteY159" fmla="*/ 1778554 h 6858138"/>
              <a:gd name="connsiteX160" fmla="*/ 4653978 w 4681684"/>
              <a:gd name="connsiteY160" fmla="*/ 1793230 h 6858138"/>
              <a:gd name="connsiteX161" fmla="*/ 4667283 w 4681684"/>
              <a:gd name="connsiteY161" fmla="*/ 1807358 h 6858138"/>
              <a:gd name="connsiteX162" fmla="*/ 3827589 w 4681684"/>
              <a:gd name="connsiteY162" fmla="*/ 4320815 h 6858138"/>
              <a:gd name="connsiteX163" fmla="*/ 3838424 w 4681684"/>
              <a:gd name="connsiteY163" fmla="*/ 4315466 h 6858138"/>
              <a:gd name="connsiteX164" fmla="*/ 3922640 w 4681684"/>
              <a:gd name="connsiteY164" fmla="*/ 4170213 h 6858138"/>
              <a:gd name="connsiteX165" fmla="*/ 3915097 w 4681684"/>
              <a:gd name="connsiteY165" fmla="*/ 4152382 h 6858138"/>
              <a:gd name="connsiteX166" fmla="*/ 3897266 w 4681684"/>
              <a:gd name="connsiteY166" fmla="*/ 4159926 h 6858138"/>
              <a:gd name="connsiteX167" fmla="*/ 3816753 w 4681684"/>
              <a:gd name="connsiteY167" fmla="*/ 4298732 h 6858138"/>
              <a:gd name="connsiteX168" fmla="*/ 3819085 w 4681684"/>
              <a:gd name="connsiteY168" fmla="*/ 4317935 h 6858138"/>
              <a:gd name="connsiteX169" fmla="*/ 3827451 w 4681684"/>
              <a:gd name="connsiteY169" fmla="*/ 4320815 h 6858138"/>
              <a:gd name="connsiteX170" fmla="*/ 3566162 w 4681684"/>
              <a:gd name="connsiteY170" fmla="*/ 4514348 h 6858138"/>
              <a:gd name="connsiteX171" fmla="*/ 3571099 w 4681684"/>
              <a:gd name="connsiteY171" fmla="*/ 4513388 h 6858138"/>
              <a:gd name="connsiteX172" fmla="*/ 3718409 w 4681684"/>
              <a:gd name="connsiteY172" fmla="*/ 4432738 h 6858138"/>
              <a:gd name="connsiteX173" fmla="*/ 3721290 w 4681684"/>
              <a:gd name="connsiteY173" fmla="*/ 4413535 h 6858138"/>
              <a:gd name="connsiteX174" fmla="*/ 3702087 w 4681684"/>
              <a:gd name="connsiteY174" fmla="*/ 4410655 h 6858138"/>
              <a:gd name="connsiteX175" fmla="*/ 3561361 w 4681684"/>
              <a:gd name="connsiteY175" fmla="*/ 4487739 h 6858138"/>
              <a:gd name="connsiteX176" fmla="*/ 3553405 w 4681684"/>
              <a:gd name="connsiteY176" fmla="*/ 4505433 h 6858138"/>
              <a:gd name="connsiteX177" fmla="*/ 3566162 w 4681684"/>
              <a:gd name="connsiteY177" fmla="*/ 4514211 h 6858138"/>
              <a:gd name="connsiteX178" fmla="*/ 3538181 w 4681684"/>
              <a:gd name="connsiteY178" fmla="*/ 3376880 h 6858138"/>
              <a:gd name="connsiteX179" fmla="*/ 3681925 w 4681684"/>
              <a:gd name="connsiteY179" fmla="*/ 3447929 h 6858138"/>
              <a:gd name="connsiteX180" fmla="*/ 3689606 w 4681684"/>
              <a:gd name="connsiteY180" fmla="*/ 3450260 h 6858138"/>
              <a:gd name="connsiteX181" fmla="*/ 3700990 w 4681684"/>
              <a:gd name="connsiteY181" fmla="*/ 3444225 h 6858138"/>
              <a:gd name="connsiteX182" fmla="*/ 3697287 w 4681684"/>
              <a:gd name="connsiteY182" fmla="*/ 3425160 h 6858138"/>
              <a:gd name="connsiteX183" fmla="*/ 3546822 w 4681684"/>
              <a:gd name="connsiteY183" fmla="*/ 3350682 h 6858138"/>
              <a:gd name="connsiteX184" fmla="*/ 3529540 w 4681684"/>
              <a:gd name="connsiteY184" fmla="*/ 3359323 h 6858138"/>
              <a:gd name="connsiteX185" fmla="*/ 3538181 w 4681684"/>
              <a:gd name="connsiteY185" fmla="*/ 3376743 h 6858138"/>
              <a:gd name="connsiteX186" fmla="*/ 3640639 w 4681684"/>
              <a:gd name="connsiteY186" fmla="*/ 1287110 h 6858138"/>
              <a:gd name="connsiteX187" fmla="*/ 3653533 w 4681684"/>
              <a:gd name="connsiteY187" fmla="*/ 1278194 h 6858138"/>
              <a:gd name="connsiteX188" fmla="*/ 3645440 w 4681684"/>
              <a:gd name="connsiteY188" fmla="*/ 1260501 h 6858138"/>
              <a:gd name="connsiteX189" fmla="*/ 3508005 w 4681684"/>
              <a:gd name="connsiteY189" fmla="*/ 1180125 h 6858138"/>
              <a:gd name="connsiteX190" fmla="*/ 3488666 w 4681684"/>
              <a:gd name="connsiteY190" fmla="*/ 1181771 h 6858138"/>
              <a:gd name="connsiteX191" fmla="*/ 3490312 w 4681684"/>
              <a:gd name="connsiteY191" fmla="*/ 1201110 h 6858138"/>
              <a:gd name="connsiteX192" fmla="*/ 3635839 w 4681684"/>
              <a:gd name="connsiteY192" fmla="*/ 1286150 h 6858138"/>
              <a:gd name="connsiteX193" fmla="*/ 3640639 w 4681684"/>
              <a:gd name="connsiteY193" fmla="*/ 1286973 h 6858138"/>
              <a:gd name="connsiteX194" fmla="*/ 3887528 w 4681684"/>
              <a:gd name="connsiteY194" fmla="*/ 3690565 h 6858138"/>
              <a:gd name="connsiteX195" fmla="*/ 3900009 w 4681684"/>
              <a:gd name="connsiteY195" fmla="*/ 3698520 h 6858138"/>
              <a:gd name="connsiteX196" fmla="*/ 3905770 w 4681684"/>
              <a:gd name="connsiteY196" fmla="*/ 3697286 h 6858138"/>
              <a:gd name="connsiteX197" fmla="*/ 3912491 w 4681684"/>
              <a:gd name="connsiteY197" fmla="*/ 3679043 h 6858138"/>
              <a:gd name="connsiteX198" fmla="*/ 3822239 w 4681684"/>
              <a:gd name="connsiteY198" fmla="*/ 3537494 h 6858138"/>
              <a:gd name="connsiteX199" fmla="*/ 3802900 w 4681684"/>
              <a:gd name="connsiteY199" fmla="*/ 3535848 h 6858138"/>
              <a:gd name="connsiteX200" fmla="*/ 3801254 w 4681684"/>
              <a:gd name="connsiteY200" fmla="*/ 3555188 h 6858138"/>
              <a:gd name="connsiteX201" fmla="*/ 3887528 w 4681684"/>
              <a:gd name="connsiteY201" fmla="*/ 3690565 h 6858138"/>
              <a:gd name="connsiteX202" fmla="*/ 3980248 w 4681684"/>
              <a:gd name="connsiteY202" fmla="*/ 1303020 h 6858138"/>
              <a:gd name="connsiteX203" fmla="*/ 3966532 w 4681684"/>
              <a:gd name="connsiteY203" fmla="*/ 1289304 h 6858138"/>
              <a:gd name="connsiteX204" fmla="*/ 3801940 w 4681684"/>
              <a:gd name="connsiteY204" fmla="*/ 1289304 h 6858138"/>
              <a:gd name="connsiteX205" fmla="*/ 3801940 w 4681684"/>
              <a:gd name="connsiteY205" fmla="*/ 1289304 h 6858138"/>
              <a:gd name="connsiteX206" fmla="*/ 3788224 w 4681684"/>
              <a:gd name="connsiteY206" fmla="*/ 1302883 h 6858138"/>
              <a:gd name="connsiteX207" fmla="*/ 3801802 w 4681684"/>
              <a:gd name="connsiteY207" fmla="*/ 1316736 h 6858138"/>
              <a:gd name="connsiteX208" fmla="*/ 3966669 w 4681684"/>
              <a:gd name="connsiteY208" fmla="*/ 1316736 h 6858138"/>
              <a:gd name="connsiteX209" fmla="*/ 3980385 w 4681684"/>
              <a:gd name="connsiteY209" fmla="*/ 1303020 h 6858138"/>
              <a:gd name="connsiteX210" fmla="*/ 4114665 w 4681684"/>
              <a:gd name="connsiteY210" fmla="*/ 2253951 h 6858138"/>
              <a:gd name="connsiteX211" fmla="*/ 4100949 w 4681684"/>
              <a:gd name="connsiteY211" fmla="*/ 2240235 h 6858138"/>
              <a:gd name="connsiteX212" fmla="*/ 3936219 w 4681684"/>
              <a:gd name="connsiteY212" fmla="*/ 2240235 h 6858138"/>
              <a:gd name="connsiteX213" fmla="*/ 3922503 w 4681684"/>
              <a:gd name="connsiteY213" fmla="*/ 2253951 h 6858138"/>
              <a:gd name="connsiteX214" fmla="*/ 3936219 w 4681684"/>
              <a:gd name="connsiteY214" fmla="*/ 2267667 h 6858138"/>
              <a:gd name="connsiteX215" fmla="*/ 4100949 w 4681684"/>
              <a:gd name="connsiteY215" fmla="*/ 2267667 h 6858138"/>
              <a:gd name="connsiteX216" fmla="*/ 4114665 w 4681684"/>
              <a:gd name="connsiteY216" fmla="*/ 2253951 h 6858138"/>
              <a:gd name="connsiteX217" fmla="*/ 2783252 w 4681684"/>
              <a:gd name="connsiteY217" fmla="*/ 2267667 h 6858138"/>
              <a:gd name="connsiteX218" fmla="*/ 2796968 w 4681684"/>
              <a:gd name="connsiteY218" fmla="*/ 2253951 h 6858138"/>
              <a:gd name="connsiteX219" fmla="*/ 2783252 w 4681684"/>
              <a:gd name="connsiteY219" fmla="*/ 2240235 h 6858138"/>
              <a:gd name="connsiteX220" fmla="*/ 2618523 w 4681684"/>
              <a:gd name="connsiteY220" fmla="*/ 2240235 h 6858138"/>
              <a:gd name="connsiteX221" fmla="*/ 2604807 w 4681684"/>
              <a:gd name="connsiteY221" fmla="*/ 2253951 h 6858138"/>
              <a:gd name="connsiteX222" fmla="*/ 2618523 w 4681684"/>
              <a:gd name="connsiteY222" fmla="*/ 2267667 h 6858138"/>
              <a:gd name="connsiteX223" fmla="*/ 2783252 w 4681684"/>
              <a:gd name="connsiteY223" fmla="*/ 2267667 h 6858138"/>
              <a:gd name="connsiteX224" fmla="*/ 28255 w 4681684"/>
              <a:gd name="connsiteY224" fmla="*/ 2668037 h 6858138"/>
              <a:gd name="connsiteX225" fmla="*/ 11933 w 4681684"/>
              <a:gd name="connsiteY225" fmla="*/ 2678598 h 6858138"/>
              <a:gd name="connsiteX226" fmla="*/ 0 w 4681684"/>
              <a:gd name="connsiteY226" fmla="*/ 2793401 h 6858138"/>
              <a:gd name="connsiteX227" fmla="*/ 2469 w 4681684"/>
              <a:gd name="connsiteY227" fmla="*/ 2846482 h 6858138"/>
              <a:gd name="connsiteX228" fmla="*/ 16048 w 4681684"/>
              <a:gd name="connsiteY228" fmla="*/ 2858826 h 6858138"/>
              <a:gd name="connsiteX229" fmla="*/ 17419 w 4681684"/>
              <a:gd name="connsiteY229" fmla="*/ 2858826 h 6858138"/>
              <a:gd name="connsiteX230" fmla="*/ 29764 w 4681684"/>
              <a:gd name="connsiteY230" fmla="*/ 2843876 h 6858138"/>
              <a:gd name="connsiteX231" fmla="*/ 27432 w 4681684"/>
              <a:gd name="connsiteY231" fmla="*/ 2793401 h 6858138"/>
              <a:gd name="connsiteX232" fmla="*/ 38816 w 4681684"/>
              <a:gd name="connsiteY232" fmla="*/ 2684222 h 6858138"/>
              <a:gd name="connsiteX233" fmla="*/ 28255 w 4681684"/>
              <a:gd name="connsiteY233" fmla="*/ 2667900 h 6858138"/>
              <a:gd name="connsiteX234" fmla="*/ 637794 w 4681684"/>
              <a:gd name="connsiteY234" fmla="*/ 6122549 h 6858138"/>
              <a:gd name="connsiteX235" fmla="*/ 628056 w 4681684"/>
              <a:gd name="connsiteY235" fmla="*/ 6105816 h 6858138"/>
              <a:gd name="connsiteX236" fmla="*/ 611185 w 4681684"/>
              <a:gd name="connsiteY236" fmla="*/ 6115554 h 6858138"/>
              <a:gd name="connsiteX237" fmla="*/ 585811 w 4681684"/>
              <a:gd name="connsiteY237" fmla="*/ 6280969 h 6858138"/>
              <a:gd name="connsiteX238" fmla="*/ 598978 w 4681684"/>
              <a:gd name="connsiteY238" fmla="*/ 6295234 h 6858138"/>
              <a:gd name="connsiteX239" fmla="*/ 599527 w 4681684"/>
              <a:gd name="connsiteY239" fmla="*/ 6295234 h 6858138"/>
              <a:gd name="connsiteX240" fmla="*/ 613243 w 4681684"/>
              <a:gd name="connsiteY240" fmla="*/ 6282066 h 6858138"/>
              <a:gd name="connsiteX241" fmla="*/ 637657 w 4681684"/>
              <a:gd name="connsiteY241" fmla="*/ 6122549 h 6858138"/>
              <a:gd name="connsiteX242" fmla="*/ 759455 w 4681684"/>
              <a:gd name="connsiteY242" fmla="*/ 3332852 h 6858138"/>
              <a:gd name="connsiteX243" fmla="*/ 745739 w 4681684"/>
              <a:gd name="connsiteY243" fmla="*/ 3319136 h 6858138"/>
              <a:gd name="connsiteX244" fmla="*/ 581010 w 4681684"/>
              <a:gd name="connsiteY244" fmla="*/ 3319136 h 6858138"/>
              <a:gd name="connsiteX245" fmla="*/ 567294 w 4681684"/>
              <a:gd name="connsiteY245" fmla="*/ 3332852 h 6858138"/>
              <a:gd name="connsiteX246" fmla="*/ 581010 w 4681684"/>
              <a:gd name="connsiteY246" fmla="*/ 3346568 h 6858138"/>
              <a:gd name="connsiteX247" fmla="*/ 745739 w 4681684"/>
              <a:gd name="connsiteY247" fmla="*/ 3346568 h 6858138"/>
              <a:gd name="connsiteX248" fmla="*/ 759455 w 4681684"/>
              <a:gd name="connsiteY248" fmla="*/ 3332852 h 6858138"/>
              <a:gd name="connsiteX249" fmla="*/ 598978 w 4681684"/>
              <a:gd name="connsiteY249" fmla="*/ 6432394 h 6858138"/>
              <a:gd name="connsiteX250" fmla="*/ 585262 w 4681684"/>
              <a:gd name="connsiteY250" fmla="*/ 6446110 h 6858138"/>
              <a:gd name="connsiteX251" fmla="*/ 585262 w 4681684"/>
              <a:gd name="connsiteY251" fmla="*/ 6610839 h 6858138"/>
              <a:gd name="connsiteX252" fmla="*/ 598978 w 4681684"/>
              <a:gd name="connsiteY252" fmla="*/ 6624555 h 6858138"/>
              <a:gd name="connsiteX253" fmla="*/ 612694 w 4681684"/>
              <a:gd name="connsiteY253" fmla="*/ 6610839 h 6858138"/>
              <a:gd name="connsiteX254" fmla="*/ 612694 w 4681684"/>
              <a:gd name="connsiteY254" fmla="*/ 6446110 h 6858138"/>
              <a:gd name="connsiteX255" fmla="*/ 598978 w 4681684"/>
              <a:gd name="connsiteY255" fmla="*/ 6432394 h 6858138"/>
              <a:gd name="connsiteX256" fmla="*/ 1149813 w 4681684"/>
              <a:gd name="connsiteY256" fmla="*/ 2253814 h 6858138"/>
              <a:gd name="connsiteX257" fmla="*/ 1136097 w 4681684"/>
              <a:gd name="connsiteY257" fmla="*/ 2240098 h 6858138"/>
              <a:gd name="connsiteX258" fmla="*/ 971368 w 4681684"/>
              <a:gd name="connsiteY258" fmla="*/ 2240098 h 6858138"/>
              <a:gd name="connsiteX259" fmla="*/ 957652 w 4681684"/>
              <a:gd name="connsiteY259" fmla="*/ 2253814 h 6858138"/>
              <a:gd name="connsiteX260" fmla="*/ 971368 w 4681684"/>
              <a:gd name="connsiteY260" fmla="*/ 2267530 h 6858138"/>
              <a:gd name="connsiteX261" fmla="*/ 1136097 w 4681684"/>
              <a:gd name="connsiteY261" fmla="*/ 2267530 h 6858138"/>
              <a:gd name="connsiteX262" fmla="*/ 1149813 w 4681684"/>
              <a:gd name="connsiteY262" fmla="*/ 2253814 h 6858138"/>
              <a:gd name="connsiteX263" fmla="*/ 1030758 w 4681684"/>
              <a:gd name="connsiteY263" fmla="*/ 5619446 h 6858138"/>
              <a:gd name="connsiteX264" fmla="*/ 887288 w 4681684"/>
              <a:gd name="connsiteY264" fmla="*/ 5705446 h 6858138"/>
              <a:gd name="connsiteX265" fmla="*/ 884682 w 4681684"/>
              <a:gd name="connsiteY265" fmla="*/ 5724648 h 6858138"/>
              <a:gd name="connsiteX266" fmla="*/ 895655 w 4681684"/>
              <a:gd name="connsiteY266" fmla="*/ 5729997 h 6858138"/>
              <a:gd name="connsiteX267" fmla="*/ 903885 w 4681684"/>
              <a:gd name="connsiteY267" fmla="*/ 5727254 h 6858138"/>
              <a:gd name="connsiteX268" fmla="*/ 1042142 w 4681684"/>
              <a:gd name="connsiteY268" fmla="*/ 5644272 h 6858138"/>
              <a:gd name="connsiteX269" fmla="*/ 1048863 w 4681684"/>
              <a:gd name="connsiteY269" fmla="*/ 5626030 h 6858138"/>
              <a:gd name="connsiteX270" fmla="*/ 1030621 w 4681684"/>
              <a:gd name="connsiteY270" fmla="*/ 5619309 h 6858138"/>
              <a:gd name="connsiteX271" fmla="*/ 83256 w 4681684"/>
              <a:gd name="connsiteY271" fmla="*/ 2541850 h 6858138"/>
              <a:gd name="connsiteX272" fmla="*/ 95189 w 4681684"/>
              <a:gd name="connsiteY272" fmla="*/ 2534854 h 6858138"/>
              <a:gd name="connsiteX273" fmla="*/ 194219 w 4681684"/>
              <a:gd name="connsiteY273" fmla="*/ 2409216 h 6858138"/>
              <a:gd name="connsiteX274" fmla="*/ 194904 w 4681684"/>
              <a:gd name="connsiteY274" fmla="*/ 2389876 h 6858138"/>
              <a:gd name="connsiteX275" fmla="*/ 175565 w 4681684"/>
              <a:gd name="connsiteY275" fmla="*/ 2389191 h 6858138"/>
              <a:gd name="connsiteX276" fmla="*/ 71460 w 4681684"/>
              <a:gd name="connsiteY276" fmla="*/ 2521276 h 6858138"/>
              <a:gd name="connsiteX277" fmla="*/ 76672 w 4681684"/>
              <a:gd name="connsiteY277" fmla="*/ 2539929 h 6858138"/>
              <a:gd name="connsiteX278" fmla="*/ 83393 w 4681684"/>
              <a:gd name="connsiteY278" fmla="*/ 2541712 h 6858138"/>
              <a:gd name="connsiteX279" fmla="*/ 677845 w 4681684"/>
              <a:gd name="connsiteY279" fmla="*/ 5978257 h 6858138"/>
              <a:gd name="connsiteX280" fmla="*/ 684154 w 4681684"/>
              <a:gd name="connsiteY280" fmla="*/ 5979766 h 6858138"/>
              <a:gd name="connsiteX281" fmla="*/ 696362 w 4681684"/>
              <a:gd name="connsiteY281" fmla="*/ 5972359 h 6858138"/>
              <a:gd name="connsiteX282" fmla="*/ 786613 w 4681684"/>
              <a:gd name="connsiteY282" fmla="*/ 5838491 h 6858138"/>
              <a:gd name="connsiteX283" fmla="*/ 784967 w 4681684"/>
              <a:gd name="connsiteY283" fmla="*/ 5819151 h 6858138"/>
              <a:gd name="connsiteX284" fmla="*/ 765627 w 4681684"/>
              <a:gd name="connsiteY284" fmla="*/ 5820797 h 6858138"/>
              <a:gd name="connsiteX285" fmla="*/ 672084 w 4681684"/>
              <a:gd name="connsiteY285" fmla="*/ 5959603 h 6858138"/>
              <a:gd name="connsiteX286" fmla="*/ 677845 w 4681684"/>
              <a:gd name="connsiteY286" fmla="*/ 5978120 h 6858138"/>
              <a:gd name="connsiteX287" fmla="*/ 598841 w 4681684"/>
              <a:gd name="connsiteY287" fmla="*/ 6762127 h 6858138"/>
              <a:gd name="connsiteX288" fmla="*/ 585125 w 4681684"/>
              <a:gd name="connsiteY288" fmla="*/ 6775843 h 6858138"/>
              <a:gd name="connsiteX289" fmla="*/ 585125 w 4681684"/>
              <a:gd name="connsiteY289" fmla="*/ 6858139 h 6858138"/>
              <a:gd name="connsiteX290" fmla="*/ 612557 w 4681684"/>
              <a:gd name="connsiteY290" fmla="*/ 6858139 h 6858138"/>
              <a:gd name="connsiteX291" fmla="*/ 612557 w 4681684"/>
              <a:gd name="connsiteY291" fmla="*/ 6775843 h 6858138"/>
              <a:gd name="connsiteX292" fmla="*/ 598841 w 4681684"/>
              <a:gd name="connsiteY292" fmla="*/ 6762127 h 6858138"/>
              <a:gd name="connsiteX293" fmla="*/ 320269 w 4681684"/>
              <a:gd name="connsiteY293" fmla="*/ 2320611 h 6858138"/>
              <a:gd name="connsiteX294" fmla="*/ 326167 w 4681684"/>
              <a:gd name="connsiteY294" fmla="*/ 2319239 h 6858138"/>
              <a:gd name="connsiteX295" fmla="*/ 479237 w 4681684"/>
              <a:gd name="connsiteY295" fmla="*/ 2273016 h 6858138"/>
              <a:gd name="connsiteX296" fmla="*/ 490896 w 4681684"/>
              <a:gd name="connsiteY296" fmla="*/ 2257517 h 6858138"/>
              <a:gd name="connsiteX297" fmla="*/ 475397 w 4681684"/>
              <a:gd name="connsiteY297" fmla="*/ 2245858 h 6858138"/>
              <a:gd name="connsiteX298" fmla="*/ 314371 w 4681684"/>
              <a:gd name="connsiteY298" fmla="*/ 2294413 h 6858138"/>
              <a:gd name="connsiteX299" fmla="*/ 307924 w 4681684"/>
              <a:gd name="connsiteY299" fmla="*/ 2312655 h 6858138"/>
              <a:gd name="connsiteX300" fmla="*/ 320269 w 4681684"/>
              <a:gd name="connsiteY300" fmla="*/ 2320473 h 6858138"/>
              <a:gd name="connsiteX301" fmla="*/ 51024 w 4681684"/>
              <a:gd name="connsiteY301" fmla="*/ 2991872 h 6858138"/>
              <a:gd name="connsiteX302" fmla="*/ 43754 w 4681684"/>
              <a:gd name="connsiteY302" fmla="*/ 3009840 h 6858138"/>
              <a:gd name="connsiteX303" fmla="*/ 132359 w 4681684"/>
              <a:gd name="connsiteY303" fmla="*/ 3152760 h 6858138"/>
              <a:gd name="connsiteX304" fmla="*/ 142784 w 4681684"/>
              <a:gd name="connsiteY304" fmla="*/ 3157561 h 6858138"/>
              <a:gd name="connsiteX305" fmla="*/ 151699 w 4681684"/>
              <a:gd name="connsiteY305" fmla="*/ 3154269 h 6858138"/>
              <a:gd name="connsiteX306" fmla="*/ 153208 w 4681684"/>
              <a:gd name="connsiteY306" fmla="*/ 3134930 h 6858138"/>
              <a:gd name="connsiteX307" fmla="*/ 68992 w 4681684"/>
              <a:gd name="connsiteY307" fmla="*/ 2999004 h 6858138"/>
              <a:gd name="connsiteX308" fmla="*/ 51024 w 4681684"/>
              <a:gd name="connsiteY308" fmla="*/ 2991734 h 6858138"/>
              <a:gd name="connsiteX309" fmla="*/ 255392 w 4681684"/>
              <a:gd name="connsiteY309" fmla="*/ 3243835 h 6858138"/>
              <a:gd name="connsiteX310" fmla="*/ 259781 w 4681684"/>
              <a:gd name="connsiteY310" fmla="*/ 3262763 h 6858138"/>
              <a:gd name="connsiteX311" fmla="*/ 414361 w 4681684"/>
              <a:gd name="connsiteY311" fmla="*/ 3329285 h 6858138"/>
              <a:gd name="connsiteX312" fmla="*/ 417790 w 4681684"/>
              <a:gd name="connsiteY312" fmla="*/ 3329697 h 6858138"/>
              <a:gd name="connsiteX313" fmla="*/ 431094 w 4681684"/>
              <a:gd name="connsiteY313" fmla="*/ 3319410 h 6858138"/>
              <a:gd name="connsiteX314" fmla="*/ 421219 w 4681684"/>
              <a:gd name="connsiteY314" fmla="*/ 3302676 h 6858138"/>
              <a:gd name="connsiteX315" fmla="*/ 274457 w 4681684"/>
              <a:gd name="connsiteY315" fmla="*/ 3239445 h 6858138"/>
              <a:gd name="connsiteX316" fmla="*/ 255529 w 4681684"/>
              <a:gd name="connsiteY316" fmla="*/ 3243835 h 6858138"/>
              <a:gd name="connsiteX317" fmla="*/ 1088777 w 4681684"/>
              <a:gd name="connsiteY317" fmla="*/ 3333126 h 6858138"/>
              <a:gd name="connsiteX318" fmla="*/ 1075061 w 4681684"/>
              <a:gd name="connsiteY318" fmla="*/ 3319410 h 6858138"/>
              <a:gd name="connsiteX319" fmla="*/ 910331 w 4681684"/>
              <a:gd name="connsiteY319" fmla="*/ 3319410 h 6858138"/>
              <a:gd name="connsiteX320" fmla="*/ 896615 w 4681684"/>
              <a:gd name="connsiteY320" fmla="*/ 3333126 h 6858138"/>
              <a:gd name="connsiteX321" fmla="*/ 910331 w 4681684"/>
              <a:gd name="connsiteY321" fmla="*/ 3346842 h 6858138"/>
              <a:gd name="connsiteX322" fmla="*/ 1075061 w 4681684"/>
              <a:gd name="connsiteY322" fmla="*/ 3346842 h 6858138"/>
              <a:gd name="connsiteX323" fmla="*/ 1088777 w 4681684"/>
              <a:gd name="connsiteY323" fmla="*/ 3333126 h 6858138"/>
              <a:gd name="connsiteX324" fmla="*/ 820217 w 4681684"/>
              <a:gd name="connsiteY324" fmla="*/ 2254088 h 6858138"/>
              <a:gd name="connsiteX325" fmla="*/ 806501 w 4681684"/>
              <a:gd name="connsiteY325" fmla="*/ 2240372 h 6858138"/>
              <a:gd name="connsiteX326" fmla="*/ 641772 w 4681684"/>
              <a:gd name="connsiteY326" fmla="*/ 2240372 h 6858138"/>
              <a:gd name="connsiteX327" fmla="*/ 628056 w 4681684"/>
              <a:gd name="connsiteY327" fmla="*/ 2254088 h 6858138"/>
              <a:gd name="connsiteX328" fmla="*/ 641772 w 4681684"/>
              <a:gd name="connsiteY328" fmla="*/ 2267804 h 6858138"/>
              <a:gd name="connsiteX329" fmla="*/ 806501 w 4681684"/>
              <a:gd name="connsiteY329" fmla="*/ 2267804 h 6858138"/>
              <a:gd name="connsiteX330" fmla="*/ 820217 w 4681684"/>
              <a:gd name="connsiteY330" fmla="*/ 2254088 h 6858138"/>
              <a:gd name="connsiteX331" fmla="*/ 1850015 w 4681684"/>
              <a:gd name="connsiteY331" fmla="*/ 5550455 h 6858138"/>
              <a:gd name="connsiteX332" fmla="*/ 1836299 w 4681684"/>
              <a:gd name="connsiteY332" fmla="*/ 5564171 h 6858138"/>
              <a:gd name="connsiteX333" fmla="*/ 1850015 w 4681684"/>
              <a:gd name="connsiteY333" fmla="*/ 5577887 h 6858138"/>
              <a:gd name="connsiteX334" fmla="*/ 2014744 w 4681684"/>
              <a:gd name="connsiteY334" fmla="*/ 5577887 h 6858138"/>
              <a:gd name="connsiteX335" fmla="*/ 2028460 w 4681684"/>
              <a:gd name="connsiteY335" fmla="*/ 5564171 h 6858138"/>
              <a:gd name="connsiteX336" fmla="*/ 2014744 w 4681684"/>
              <a:gd name="connsiteY336" fmla="*/ 5550455 h 6858138"/>
              <a:gd name="connsiteX337" fmla="*/ 1850015 w 4681684"/>
              <a:gd name="connsiteY337" fmla="*/ 5550455 h 6858138"/>
              <a:gd name="connsiteX338" fmla="*/ 2335699 w 4681684"/>
              <a:gd name="connsiteY338" fmla="*/ 5520005 h 6858138"/>
              <a:gd name="connsiteX339" fmla="*/ 2179062 w 4681684"/>
              <a:gd name="connsiteY339" fmla="*/ 5550180 h 6858138"/>
              <a:gd name="connsiteX340" fmla="*/ 2165757 w 4681684"/>
              <a:gd name="connsiteY340" fmla="*/ 5564308 h 6858138"/>
              <a:gd name="connsiteX341" fmla="*/ 2179473 w 4681684"/>
              <a:gd name="connsiteY341" fmla="*/ 5577612 h 6858138"/>
              <a:gd name="connsiteX342" fmla="*/ 2179885 w 4681684"/>
              <a:gd name="connsiteY342" fmla="*/ 5577612 h 6858138"/>
              <a:gd name="connsiteX343" fmla="*/ 2345163 w 4681684"/>
              <a:gd name="connsiteY343" fmla="*/ 5545654 h 6858138"/>
              <a:gd name="connsiteX344" fmla="*/ 2353255 w 4681684"/>
              <a:gd name="connsiteY344" fmla="*/ 5528098 h 6858138"/>
              <a:gd name="connsiteX345" fmla="*/ 2335699 w 4681684"/>
              <a:gd name="connsiteY345" fmla="*/ 5520005 h 6858138"/>
              <a:gd name="connsiteX346" fmla="*/ 2077015 w 4681684"/>
              <a:gd name="connsiteY346" fmla="*/ 3332989 h 6858138"/>
              <a:gd name="connsiteX347" fmla="*/ 2063299 w 4681684"/>
              <a:gd name="connsiteY347" fmla="*/ 3319273 h 6858138"/>
              <a:gd name="connsiteX348" fmla="*/ 1898569 w 4681684"/>
              <a:gd name="connsiteY348" fmla="*/ 3319273 h 6858138"/>
              <a:gd name="connsiteX349" fmla="*/ 1884853 w 4681684"/>
              <a:gd name="connsiteY349" fmla="*/ 3332989 h 6858138"/>
              <a:gd name="connsiteX350" fmla="*/ 1898569 w 4681684"/>
              <a:gd name="connsiteY350" fmla="*/ 3346705 h 6858138"/>
              <a:gd name="connsiteX351" fmla="*/ 2063299 w 4681684"/>
              <a:gd name="connsiteY351" fmla="*/ 3346705 h 6858138"/>
              <a:gd name="connsiteX352" fmla="*/ 2077015 w 4681684"/>
              <a:gd name="connsiteY352" fmla="*/ 3332989 h 6858138"/>
              <a:gd name="connsiteX353" fmla="*/ 2467372 w 4681684"/>
              <a:gd name="connsiteY353" fmla="*/ 2253951 h 6858138"/>
              <a:gd name="connsiteX354" fmla="*/ 2453656 w 4681684"/>
              <a:gd name="connsiteY354" fmla="*/ 2240235 h 6858138"/>
              <a:gd name="connsiteX355" fmla="*/ 2288927 w 4681684"/>
              <a:gd name="connsiteY355" fmla="*/ 2240235 h 6858138"/>
              <a:gd name="connsiteX356" fmla="*/ 2275211 w 4681684"/>
              <a:gd name="connsiteY356" fmla="*/ 2253951 h 6858138"/>
              <a:gd name="connsiteX357" fmla="*/ 2288927 w 4681684"/>
              <a:gd name="connsiteY357" fmla="*/ 2267667 h 6858138"/>
              <a:gd name="connsiteX358" fmla="*/ 2453656 w 4681684"/>
              <a:gd name="connsiteY358" fmla="*/ 2267667 h 6858138"/>
              <a:gd name="connsiteX359" fmla="*/ 2467372 w 4681684"/>
              <a:gd name="connsiteY359" fmla="*/ 2253951 h 6858138"/>
              <a:gd name="connsiteX360" fmla="*/ 1478997 w 4681684"/>
              <a:gd name="connsiteY360" fmla="*/ 2253951 h 6858138"/>
              <a:gd name="connsiteX361" fmla="*/ 1465281 w 4681684"/>
              <a:gd name="connsiteY361" fmla="*/ 2240235 h 6858138"/>
              <a:gd name="connsiteX362" fmla="*/ 1300552 w 4681684"/>
              <a:gd name="connsiteY362" fmla="*/ 2240235 h 6858138"/>
              <a:gd name="connsiteX363" fmla="*/ 1286836 w 4681684"/>
              <a:gd name="connsiteY363" fmla="*/ 2253951 h 6858138"/>
              <a:gd name="connsiteX364" fmla="*/ 1300552 w 4681684"/>
              <a:gd name="connsiteY364" fmla="*/ 2267667 h 6858138"/>
              <a:gd name="connsiteX365" fmla="*/ 1465281 w 4681684"/>
              <a:gd name="connsiteY365" fmla="*/ 2267667 h 6858138"/>
              <a:gd name="connsiteX366" fmla="*/ 1478997 w 4681684"/>
              <a:gd name="connsiteY366" fmla="*/ 2253951 h 6858138"/>
              <a:gd name="connsiteX367" fmla="*/ 2708774 w 4681684"/>
              <a:gd name="connsiteY367" fmla="*/ 4870415 h 6858138"/>
              <a:gd name="connsiteX368" fmla="*/ 2713986 w 4681684"/>
              <a:gd name="connsiteY368" fmla="*/ 4871513 h 6858138"/>
              <a:gd name="connsiteX369" fmla="*/ 2726605 w 4681684"/>
              <a:gd name="connsiteY369" fmla="*/ 4863009 h 6858138"/>
              <a:gd name="connsiteX370" fmla="*/ 2810135 w 4681684"/>
              <a:gd name="connsiteY370" fmla="*/ 4726946 h 6858138"/>
              <a:gd name="connsiteX371" fmla="*/ 2808627 w 4681684"/>
              <a:gd name="connsiteY371" fmla="*/ 4707606 h 6858138"/>
              <a:gd name="connsiteX372" fmla="*/ 2789287 w 4681684"/>
              <a:gd name="connsiteY372" fmla="*/ 4709115 h 6858138"/>
              <a:gd name="connsiteX373" fmla="*/ 2701230 w 4681684"/>
              <a:gd name="connsiteY373" fmla="*/ 4852585 h 6858138"/>
              <a:gd name="connsiteX374" fmla="*/ 2708637 w 4681684"/>
              <a:gd name="connsiteY374" fmla="*/ 4870415 h 6858138"/>
              <a:gd name="connsiteX375" fmla="*/ 2406473 w 4681684"/>
              <a:gd name="connsiteY375" fmla="*/ 3332989 h 6858138"/>
              <a:gd name="connsiteX376" fmla="*/ 2392757 w 4681684"/>
              <a:gd name="connsiteY376" fmla="*/ 3319273 h 6858138"/>
              <a:gd name="connsiteX377" fmla="*/ 2228028 w 4681684"/>
              <a:gd name="connsiteY377" fmla="*/ 3319273 h 6858138"/>
              <a:gd name="connsiteX378" fmla="*/ 2214312 w 4681684"/>
              <a:gd name="connsiteY378" fmla="*/ 3332989 h 6858138"/>
              <a:gd name="connsiteX379" fmla="*/ 2228028 w 4681684"/>
              <a:gd name="connsiteY379" fmla="*/ 3346705 h 6858138"/>
              <a:gd name="connsiteX380" fmla="*/ 2392757 w 4681684"/>
              <a:gd name="connsiteY380" fmla="*/ 3346705 h 6858138"/>
              <a:gd name="connsiteX381" fmla="*/ 2406473 w 4681684"/>
              <a:gd name="connsiteY381" fmla="*/ 3332989 h 6858138"/>
              <a:gd name="connsiteX382" fmla="*/ 1418098 w 4681684"/>
              <a:gd name="connsiteY382" fmla="*/ 3332989 h 6858138"/>
              <a:gd name="connsiteX383" fmla="*/ 1404382 w 4681684"/>
              <a:gd name="connsiteY383" fmla="*/ 3319273 h 6858138"/>
              <a:gd name="connsiteX384" fmla="*/ 1239653 w 4681684"/>
              <a:gd name="connsiteY384" fmla="*/ 3319273 h 6858138"/>
              <a:gd name="connsiteX385" fmla="*/ 1225937 w 4681684"/>
              <a:gd name="connsiteY385" fmla="*/ 3332989 h 6858138"/>
              <a:gd name="connsiteX386" fmla="*/ 1239653 w 4681684"/>
              <a:gd name="connsiteY386" fmla="*/ 3346705 h 6858138"/>
              <a:gd name="connsiteX387" fmla="*/ 1404382 w 4681684"/>
              <a:gd name="connsiteY387" fmla="*/ 3346705 h 6858138"/>
              <a:gd name="connsiteX388" fmla="*/ 1418098 w 4681684"/>
              <a:gd name="connsiteY388" fmla="*/ 3332989 h 6858138"/>
              <a:gd name="connsiteX389" fmla="*/ 1348558 w 4681684"/>
              <a:gd name="connsiteY389" fmla="*/ 5550455 h 6858138"/>
              <a:gd name="connsiteX390" fmla="*/ 1189315 w 4681684"/>
              <a:gd name="connsiteY390" fmla="*/ 5567051 h 6858138"/>
              <a:gd name="connsiteX391" fmla="*/ 1178754 w 4681684"/>
              <a:gd name="connsiteY391" fmla="*/ 5583373 h 6858138"/>
              <a:gd name="connsiteX392" fmla="*/ 1192195 w 4681684"/>
              <a:gd name="connsiteY392" fmla="*/ 5594209 h 6858138"/>
              <a:gd name="connsiteX393" fmla="*/ 1195076 w 4681684"/>
              <a:gd name="connsiteY393" fmla="*/ 5593934 h 6858138"/>
              <a:gd name="connsiteX394" fmla="*/ 1348558 w 4681684"/>
              <a:gd name="connsiteY394" fmla="*/ 5577887 h 6858138"/>
              <a:gd name="connsiteX395" fmla="*/ 1355690 w 4681684"/>
              <a:gd name="connsiteY395" fmla="*/ 5577887 h 6858138"/>
              <a:gd name="connsiteX396" fmla="*/ 1369406 w 4681684"/>
              <a:gd name="connsiteY396" fmla="*/ 5564171 h 6858138"/>
              <a:gd name="connsiteX397" fmla="*/ 1355690 w 4681684"/>
              <a:gd name="connsiteY397" fmla="*/ 5550455 h 6858138"/>
              <a:gd name="connsiteX398" fmla="*/ 1348558 w 4681684"/>
              <a:gd name="connsiteY398" fmla="*/ 5550455 h 6858138"/>
              <a:gd name="connsiteX399" fmla="*/ 2137777 w 4681684"/>
              <a:gd name="connsiteY399" fmla="*/ 2254088 h 6858138"/>
              <a:gd name="connsiteX400" fmla="*/ 2124061 w 4681684"/>
              <a:gd name="connsiteY400" fmla="*/ 2240372 h 6858138"/>
              <a:gd name="connsiteX401" fmla="*/ 1959331 w 4681684"/>
              <a:gd name="connsiteY401" fmla="*/ 2240372 h 6858138"/>
              <a:gd name="connsiteX402" fmla="*/ 1945615 w 4681684"/>
              <a:gd name="connsiteY402" fmla="*/ 2254088 h 6858138"/>
              <a:gd name="connsiteX403" fmla="*/ 1959331 w 4681684"/>
              <a:gd name="connsiteY403" fmla="*/ 2267804 h 6858138"/>
              <a:gd name="connsiteX404" fmla="*/ 2124061 w 4681684"/>
              <a:gd name="connsiteY404" fmla="*/ 2267804 h 6858138"/>
              <a:gd name="connsiteX405" fmla="*/ 2137777 w 4681684"/>
              <a:gd name="connsiteY405" fmla="*/ 2254088 h 6858138"/>
              <a:gd name="connsiteX406" fmla="*/ 1808318 w 4681684"/>
              <a:gd name="connsiteY406" fmla="*/ 2254088 h 6858138"/>
              <a:gd name="connsiteX407" fmla="*/ 1794602 w 4681684"/>
              <a:gd name="connsiteY407" fmla="*/ 2240372 h 6858138"/>
              <a:gd name="connsiteX408" fmla="*/ 1629873 w 4681684"/>
              <a:gd name="connsiteY408" fmla="*/ 2240372 h 6858138"/>
              <a:gd name="connsiteX409" fmla="*/ 1616157 w 4681684"/>
              <a:gd name="connsiteY409" fmla="*/ 2254088 h 6858138"/>
              <a:gd name="connsiteX410" fmla="*/ 1629873 w 4681684"/>
              <a:gd name="connsiteY410" fmla="*/ 2267804 h 6858138"/>
              <a:gd name="connsiteX411" fmla="*/ 1794602 w 4681684"/>
              <a:gd name="connsiteY411" fmla="*/ 2267804 h 6858138"/>
              <a:gd name="connsiteX412" fmla="*/ 1808318 w 4681684"/>
              <a:gd name="connsiteY412" fmla="*/ 2254088 h 6858138"/>
              <a:gd name="connsiteX413" fmla="*/ 1747419 w 4681684"/>
              <a:gd name="connsiteY413" fmla="*/ 3333126 h 6858138"/>
              <a:gd name="connsiteX414" fmla="*/ 1733703 w 4681684"/>
              <a:gd name="connsiteY414" fmla="*/ 3319410 h 6858138"/>
              <a:gd name="connsiteX415" fmla="*/ 1568974 w 4681684"/>
              <a:gd name="connsiteY415" fmla="*/ 3319410 h 6858138"/>
              <a:gd name="connsiteX416" fmla="*/ 1555258 w 4681684"/>
              <a:gd name="connsiteY416" fmla="*/ 3333126 h 6858138"/>
              <a:gd name="connsiteX417" fmla="*/ 1568974 w 4681684"/>
              <a:gd name="connsiteY417" fmla="*/ 3346842 h 6858138"/>
              <a:gd name="connsiteX418" fmla="*/ 1733703 w 4681684"/>
              <a:gd name="connsiteY418" fmla="*/ 3346842 h 6858138"/>
              <a:gd name="connsiteX419" fmla="*/ 1747419 w 4681684"/>
              <a:gd name="connsiteY419" fmla="*/ 3333126 h 6858138"/>
              <a:gd name="connsiteX420" fmla="*/ 1520282 w 4681684"/>
              <a:gd name="connsiteY420" fmla="*/ 5550592 h 6858138"/>
              <a:gd name="connsiteX421" fmla="*/ 1506566 w 4681684"/>
              <a:gd name="connsiteY421" fmla="*/ 5564308 h 6858138"/>
              <a:gd name="connsiteX422" fmla="*/ 1520282 w 4681684"/>
              <a:gd name="connsiteY422" fmla="*/ 5578024 h 6858138"/>
              <a:gd name="connsiteX423" fmla="*/ 1685011 w 4681684"/>
              <a:gd name="connsiteY423" fmla="*/ 5578024 h 6858138"/>
              <a:gd name="connsiteX424" fmla="*/ 1698727 w 4681684"/>
              <a:gd name="connsiteY424" fmla="*/ 5564308 h 6858138"/>
              <a:gd name="connsiteX425" fmla="*/ 1685011 w 4681684"/>
              <a:gd name="connsiteY425" fmla="*/ 5550592 h 6858138"/>
              <a:gd name="connsiteX426" fmla="*/ 1520282 w 4681684"/>
              <a:gd name="connsiteY426" fmla="*/ 5550592 h 685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</a:cxnLst>
            <a:rect l="l" t="t" r="r" b="b"/>
            <a:pathLst>
              <a:path w="4681684" h="6858138">
                <a:moveTo>
                  <a:pt x="3441895" y="2267667"/>
                </a:moveTo>
                <a:lnTo>
                  <a:pt x="3277165" y="2267667"/>
                </a:lnTo>
                <a:cubicBezTo>
                  <a:pt x="3269622" y="2267667"/>
                  <a:pt x="3263449" y="2261495"/>
                  <a:pt x="3263449" y="2253951"/>
                </a:cubicBezTo>
                <a:cubicBezTo>
                  <a:pt x="3263449" y="2246407"/>
                  <a:pt x="3269622" y="2240235"/>
                  <a:pt x="3277165" y="2240235"/>
                </a:cubicBezTo>
                <a:lnTo>
                  <a:pt x="3441895" y="2240235"/>
                </a:lnTo>
                <a:cubicBezTo>
                  <a:pt x="3449438" y="2240235"/>
                  <a:pt x="3455611" y="2246407"/>
                  <a:pt x="3455611" y="2253951"/>
                </a:cubicBezTo>
                <a:cubicBezTo>
                  <a:pt x="3455611" y="2261495"/>
                  <a:pt x="3449438" y="2267667"/>
                  <a:pt x="3441895" y="2267667"/>
                </a:cubicBezTo>
                <a:close/>
                <a:moveTo>
                  <a:pt x="3330383" y="238933"/>
                </a:moveTo>
                <a:cubicBezTo>
                  <a:pt x="3322839" y="238933"/>
                  <a:pt x="3316667" y="245105"/>
                  <a:pt x="3316667" y="252649"/>
                </a:cubicBezTo>
                <a:lnTo>
                  <a:pt x="3316667" y="417378"/>
                </a:lnTo>
                <a:cubicBezTo>
                  <a:pt x="3316667" y="424922"/>
                  <a:pt x="3322839" y="431094"/>
                  <a:pt x="3330383" y="431094"/>
                </a:cubicBezTo>
                <a:cubicBezTo>
                  <a:pt x="3337927" y="431094"/>
                  <a:pt x="3344099" y="424922"/>
                  <a:pt x="3344099" y="417378"/>
                </a:cubicBezTo>
                <a:lnTo>
                  <a:pt x="3344099" y="252649"/>
                </a:lnTo>
                <a:cubicBezTo>
                  <a:pt x="3344099" y="245105"/>
                  <a:pt x="3337927" y="238933"/>
                  <a:pt x="3330383" y="238933"/>
                </a:cubicBezTo>
                <a:close/>
                <a:moveTo>
                  <a:pt x="3324211" y="913486"/>
                </a:moveTo>
                <a:cubicBezTo>
                  <a:pt x="3334087" y="969447"/>
                  <a:pt x="3353564" y="1022665"/>
                  <a:pt x="3381955" y="1071906"/>
                </a:cubicBezTo>
                <a:cubicBezTo>
                  <a:pt x="3384561" y="1076295"/>
                  <a:pt x="3389088" y="1078764"/>
                  <a:pt x="3393889" y="1078764"/>
                </a:cubicBezTo>
                <a:cubicBezTo>
                  <a:pt x="3396220" y="1078764"/>
                  <a:pt x="3398552" y="1078215"/>
                  <a:pt x="3400747" y="1076980"/>
                </a:cubicBezTo>
                <a:cubicBezTo>
                  <a:pt x="3407330" y="1073140"/>
                  <a:pt x="3409525" y="1064773"/>
                  <a:pt x="3405821" y="1058190"/>
                </a:cubicBezTo>
                <a:cubicBezTo>
                  <a:pt x="3378938" y="1011829"/>
                  <a:pt x="3360696" y="961492"/>
                  <a:pt x="3351232" y="908685"/>
                </a:cubicBezTo>
                <a:cubicBezTo>
                  <a:pt x="3349860" y="901279"/>
                  <a:pt x="3342865" y="896341"/>
                  <a:pt x="3335321" y="897575"/>
                </a:cubicBezTo>
                <a:cubicBezTo>
                  <a:pt x="3327915" y="898947"/>
                  <a:pt x="3322839" y="906079"/>
                  <a:pt x="3324211" y="913486"/>
                </a:cubicBezTo>
                <a:close/>
                <a:moveTo>
                  <a:pt x="3316667" y="746836"/>
                </a:moveTo>
                <a:cubicBezTo>
                  <a:pt x="3316667" y="754380"/>
                  <a:pt x="3322839" y="760552"/>
                  <a:pt x="3330383" y="760552"/>
                </a:cubicBezTo>
                <a:cubicBezTo>
                  <a:pt x="3337927" y="760552"/>
                  <a:pt x="3344099" y="754380"/>
                  <a:pt x="3344099" y="746836"/>
                </a:cubicBezTo>
                <a:lnTo>
                  <a:pt x="3344099" y="582107"/>
                </a:lnTo>
                <a:cubicBezTo>
                  <a:pt x="3344099" y="574563"/>
                  <a:pt x="3337927" y="568391"/>
                  <a:pt x="3330383" y="568391"/>
                </a:cubicBezTo>
                <a:cubicBezTo>
                  <a:pt x="3322839" y="568391"/>
                  <a:pt x="3316667" y="574563"/>
                  <a:pt x="3316667" y="582107"/>
                </a:cubicBezTo>
                <a:lnTo>
                  <a:pt x="3316667" y="746836"/>
                </a:lnTo>
                <a:close/>
                <a:moveTo>
                  <a:pt x="3380310" y="3347390"/>
                </a:moveTo>
                <a:cubicBezTo>
                  <a:pt x="3380310" y="3347390"/>
                  <a:pt x="3380721" y="3347390"/>
                  <a:pt x="3380996" y="3347390"/>
                </a:cubicBezTo>
                <a:cubicBezTo>
                  <a:pt x="3388265" y="3347390"/>
                  <a:pt x="3394300" y="3341630"/>
                  <a:pt x="3394712" y="3334360"/>
                </a:cubicBezTo>
                <a:cubicBezTo>
                  <a:pt x="3395123" y="3326816"/>
                  <a:pt x="3389225" y="3320370"/>
                  <a:pt x="3381681" y="3319958"/>
                </a:cubicBezTo>
                <a:cubicBezTo>
                  <a:pt x="3371531" y="3319410"/>
                  <a:pt x="3361381" y="3319273"/>
                  <a:pt x="3351094" y="3319273"/>
                </a:cubicBezTo>
                <a:lnTo>
                  <a:pt x="3216266" y="3319273"/>
                </a:lnTo>
                <a:cubicBezTo>
                  <a:pt x="3208722" y="3319273"/>
                  <a:pt x="3202550" y="3325445"/>
                  <a:pt x="3202550" y="3332989"/>
                </a:cubicBezTo>
                <a:cubicBezTo>
                  <a:pt x="3202550" y="3340532"/>
                  <a:pt x="3208722" y="3346705"/>
                  <a:pt x="3216266" y="3346705"/>
                </a:cubicBezTo>
                <a:lnTo>
                  <a:pt x="3351094" y="3346705"/>
                </a:lnTo>
                <a:cubicBezTo>
                  <a:pt x="3360833" y="3346705"/>
                  <a:pt x="3370571" y="3346979"/>
                  <a:pt x="3380310" y="3347390"/>
                </a:cubicBezTo>
                <a:close/>
                <a:moveTo>
                  <a:pt x="2581764" y="5323318"/>
                </a:moveTo>
                <a:cubicBezTo>
                  <a:pt x="2552549" y="5368306"/>
                  <a:pt x="2516476" y="5408083"/>
                  <a:pt x="2474505" y="5441550"/>
                </a:cubicBezTo>
                <a:cubicBezTo>
                  <a:pt x="2468607" y="5446213"/>
                  <a:pt x="2467647" y="5454854"/>
                  <a:pt x="2472310" y="5460889"/>
                </a:cubicBezTo>
                <a:cubicBezTo>
                  <a:pt x="2475053" y="5464318"/>
                  <a:pt x="2479031" y="5466101"/>
                  <a:pt x="2483008" y="5466101"/>
                </a:cubicBezTo>
                <a:cubicBezTo>
                  <a:pt x="2486026" y="5466101"/>
                  <a:pt x="2489044" y="5465141"/>
                  <a:pt x="2491513" y="5463084"/>
                </a:cubicBezTo>
                <a:cubicBezTo>
                  <a:pt x="2535678" y="5427697"/>
                  <a:pt x="2573809" y="5385726"/>
                  <a:pt x="2604670" y="5338405"/>
                </a:cubicBezTo>
                <a:cubicBezTo>
                  <a:pt x="2608784" y="5332096"/>
                  <a:pt x="2607001" y="5323592"/>
                  <a:pt x="2600692" y="5319477"/>
                </a:cubicBezTo>
                <a:cubicBezTo>
                  <a:pt x="2594383" y="5315362"/>
                  <a:pt x="2585879" y="5317146"/>
                  <a:pt x="2581764" y="5323455"/>
                </a:cubicBezTo>
                <a:close/>
                <a:moveTo>
                  <a:pt x="2925075" y="4626133"/>
                </a:moveTo>
                <a:cubicBezTo>
                  <a:pt x="2927407" y="4626133"/>
                  <a:pt x="2929876" y="4625448"/>
                  <a:pt x="2932071" y="4624213"/>
                </a:cubicBezTo>
                <a:cubicBezTo>
                  <a:pt x="2978156" y="4596644"/>
                  <a:pt x="3028083" y="4576756"/>
                  <a:pt x="3080341" y="4565372"/>
                </a:cubicBezTo>
                <a:cubicBezTo>
                  <a:pt x="3087747" y="4563726"/>
                  <a:pt x="3092411" y="4556456"/>
                  <a:pt x="3090765" y="4549050"/>
                </a:cubicBezTo>
                <a:cubicBezTo>
                  <a:pt x="3089119" y="4541643"/>
                  <a:pt x="3081712" y="4536979"/>
                  <a:pt x="3074443" y="4538625"/>
                </a:cubicBezTo>
                <a:cubicBezTo>
                  <a:pt x="3019167" y="4550695"/>
                  <a:pt x="2966635" y="4571681"/>
                  <a:pt x="2917943" y="4600759"/>
                </a:cubicBezTo>
                <a:cubicBezTo>
                  <a:pt x="2911497" y="4604599"/>
                  <a:pt x="2909302" y="4613103"/>
                  <a:pt x="2913280" y="4619550"/>
                </a:cubicBezTo>
                <a:cubicBezTo>
                  <a:pt x="2915886" y="4623801"/>
                  <a:pt x="2920412" y="4626271"/>
                  <a:pt x="2925075" y="4626271"/>
                </a:cubicBezTo>
                <a:close/>
                <a:moveTo>
                  <a:pt x="2735795" y="3332989"/>
                </a:moveTo>
                <a:cubicBezTo>
                  <a:pt x="2735795" y="3325445"/>
                  <a:pt x="2729622" y="3319273"/>
                  <a:pt x="2722079" y="3319273"/>
                </a:cubicBezTo>
                <a:lnTo>
                  <a:pt x="2557349" y="3319273"/>
                </a:lnTo>
                <a:cubicBezTo>
                  <a:pt x="2549806" y="3319273"/>
                  <a:pt x="2543633" y="3325445"/>
                  <a:pt x="2543633" y="3332989"/>
                </a:cubicBezTo>
                <a:cubicBezTo>
                  <a:pt x="2543633" y="3340532"/>
                  <a:pt x="2549806" y="3346705"/>
                  <a:pt x="2557349" y="3346705"/>
                </a:cubicBezTo>
                <a:lnTo>
                  <a:pt x="2722079" y="3346705"/>
                </a:lnTo>
                <a:cubicBezTo>
                  <a:pt x="2729622" y="3346705"/>
                  <a:pt x="2735795" y="3340532"/>
                  <a:pt x="2735795" y="3332989"/>
                </a:cubicBezTo>
                <a:close/>
                <a:moveTo>
                  <a:pt x="2663237" y="5016628"/>
                </a:moveTo>
                <a:cubicBezTo>
                  <a:pt x="2662414" y="5028424"/>
                  <a:pt x="2662140" y="5040357"/>
                  <a:pt x="2662140" y="5052015"/>
                </a:cubicBezTo>
                <a:cubicBezTo>
                  <a:pt x="2662140" y="5094398"/>
                  <a:pt x="2656790" y="5136643"/>
                  <a:pt x="2646229" y="5177242"/>
                </a:cubicBezTo>
                <a:cubicBezTo>
                  <a:pt x="2644309" y="5184649"/>
                  <a:pt x="2648698" y="5192056"/>
                  <a:pt x="2656105" y="5193976"/>
                </a:cubicBezTo>
                <a:cubicBezTo>
                  <a:pt x="2657202" y="5194250"/>
                  <a:pt x="2658436" y="5194387"/>
                  <a:pt x="2659534" y="5194387"/>
                </a:cubicBezTo>
                <a:cubicBezTo>
                  <a:pt x="2665569" y="5194387"/>
                  <a:pt x="2671192" y="5190273"/>
                  <a:pt x="2672838" y="5184100"/>
                </a:cubicBezTo>
                <a:cubicBezTo>
                  <a:pt x="2683948" y="5141169"/>
                  <a:pt x="2689572" y="5096729"/>
                  <a:pt x="2689572" y="5051878"/>
                </a:cubicBezTo>
                <a:cubicBezTo>
                  <a:pt x="2689572" y="5040768"/>
                  <a:pt x="2689983" y="5029384"/>
                  <a:pt x="2690669" y="5018274"/>
                </a:cubicBezTo>
                <a:cubicBezTo>
                  <a:pt x="2691218" y="5010730"/>
                  <a:pt x="2685457" y="5004146"/>
                  <a:pt x="2677913" y="5003735"/>
                </a:cubicBezTo>
                <a:cubicBezTo>
                  <a:pt x="2670369" y="5003461"/>
                  <a:pt x="2663786" y="5008947"/>
                  <a:pt x="2663374" y="5016491"/>
                </a:cubicBezTo>
                <a:close/>
                <a:moveTo>
                  <a:pt x="3126152" y="2253951"/>
                </a:moveTo>
                <a:cubicBezTo>
                  <a:pt x="3126152" y="2246407"/>
                  <a:pt x="3119980" y="2240235"/>
                  <a:pt x="3112436" y="2240235"/>
                </a:cubicBezTo>
                <a:lnTo>
                  <a:pt x="2947707" y="2240235"/>
                </a:lnTo>
                <a:cubicBezTo>
                  <a:pt x="2940163" y="2240235"/>
                  <a:pt x="2933991" y="2246407"/>
                  <a:pt x="2933991" y="2253951"/>
                </a:cubicBezTo>
                <a:cubicBezTo>
                  <a:pt x="2933991" y="2261495"/>
                  <a:pt x="2940163" y="2267667"/>
                  <a:pt x="2947707" y="2267667"/>
                </a:cubicBezTo>
                <a:lnTo>
                  <a:pt x="3112436" y="2267667"/>
                </a:lnTo>
                <a:cubicBezTo>
                  <a:pt x="3119980" y="2267667"/>
                  <a:pt x="3126152" y="2261495"/>
                  <a:pt x="3126152" y="2253951"/>
                </a:cubicBezTo>
                <a:close/>
                <a:moveTo>
                  <a:pt x="3065253" y="3332989"/>
                </a:moveTo>
                <a:cubicBezTo>
                  <a:pt x="3065253" y="3325445"/>
                  <a:pt x="3059081" y="3319273"/>
                  <a:pt x="3051537" y="3319273"/>
                </a:cubicBezTo>
                <a:lnTo>
                  <a:pt x="2886808" y="3319273"/>
                </a:lnTo>
                <a:cubicBezTo>
                  <a:pt x="2879264" y="3319273"/>
                  <a:pt x="2873092" y="3325445"/>
                  <a:pt x="2873092" y="3332989"/>
                </a:cubicBezTo>
                <a:cubicBezTo>
                  <a:pt x="2873092" y="3340532"/>
                  <a:pt x="2879264" y="3346705"/>
                  <a:pt x="2886808" y="3346705"/>
                </a:cubicBezTo>
                <a:lnTo>
                  <a:pt x="3051537" y="3346705"/>
                </a:lnTo>
                <a:cubicBezTo>
                  <a:pt x="3059081" y="3346705"/>
                  <a:pt x="3065253" y="3340532"/>
                  <a:pt x="3065253" y="3332989"/>
                </a:cubicBezTo>
                <a:close/>
                <a:moveTo>
                  <a:pt x="3330520" y="96012"/>
                </a:moveTo>
                <a:cubicBezTo>
                  <a:pt x="3338064" y="96012"/>
                  <a:pt x="3344236" y="89840"/>
                  <a:pt x="3344236" y="82296"/>
                </a:cubicBezTo>
                <a:lnTo>
                  <a:pt x="3344236" y="0"/>
                </a:lnTo>
                <a:lnTo>
                  <a:pt x="3316804" y="0"/>
                </a:lnTo>
                <a:lnTo>
                  <a:pt x="3316804" y="82296"/>
                </a:lnTo>
                <a:cubicBezTo>
                  <a:pt x="3316804" y="89840"/>
                  <a:pt x="3322977" y="96012"/>
                  <a:pt x="3330520" y="96012"/>
                </a:cubicBezTo>
                <a:close/>
                <a:moveTo>
                  <a:pt x="3785206" y="2253951"/>
                </a:moveTo>
                <a:cubicBezTo>
                  <a:pt x="3785206" y="2246407"/>
                  <a:pt x="3779034" y="2240235"/>
                  <a:pt x="3771490" y="2240235"/>
                </a:cubicBezTo>
                <a:lnTo>
                  <a:pt x="3606761" y="2240235"/>
                </a:lnTo>
                <a:cubicBezTo>
                  <a:pt x="3599217" y="2240235"/>
                  <a:pt x="3593045" y="2246407"/>
                  <a:pt x="3593045" y="2253951"/>
                </a:cubicBezTo>
                <a:cubicBezTo>
                  <a:pt x="3593045" y="2261495"/>
                  <a:pt x="3599217" y="2267667"/>
                  <a:pt x="3606761" y="2267667"/>
                </a:cubicBezTo>
                <a:lnTo>
                  <a:pt x="3771490" y="2267667"/>
                </a:lnTo>
                <a:cubicBezTo>
                  <a:pt x="3779034" y="2267667"/>
                  <a:pt x="3785206" y="2261495"/>
                  <a:pt x="3785206" y="2253951"/>
                </a:cubicBezTo>
                <a:close/>
                <a:moveTo>
                  <a:pt x="3241504" y="4553713"/>
                </a:moveTo>
                <a:lnTo>
                  <a:pt x="3351232" y="4553713"/>
                </a:lnTo>
                <a:cubicBezTo>
                  <a:pt x="3369886" y="4553713"/>
                  <a:pt x="3388813" y="4552890"/>
                  <a:pt x="3407330" y="4551244"/>
                </a:cubicBezTo>
                <a:cubicBezTo>
                  <a:pt x="3414874" y="4550558"/>
                  <a:pt x="3420360" y="4543837"/>
                  <a:pt x="3419812" y="4536294"/>
                </a:cubicBezTo>
                <a:cubicBezTo>
                  <a:pt x="3419126" y="4528750"/>
                  <a:pt x="3412679" y="4523126"/>
                  <a:pt x="3404861" y="4523812"/>
                </a:cubicBezTo>
                <a:cubicBezTo>
                  <a:pt x="3387168" y="4525458"/>
                  <a:pt x="3369063" y="4526144"/>
                  <a:pt x="3351232" y="4526144"/>
                </a:cubicBezTo>
                <a:lnTo>
                  <a:pt x="3241504" y="4526144"/>
                </a:lnTo>
                <a:cubicBezTo>
                  <a:pt x="3233960" y="4526144"/>
                  <a:pt x="3227788" y="4532316"/>
                  <a:pt x="3227788" y="4539860"/>
                </a:cubicBezTo>
                <a:cubicBezTo>
                  <a:pt x="3227788" y="4547404"/>
                  <a:pt x="3233960" y="4553576"/>
                  <a:pt x="3241504" y="4553576"/>
                </a:cubicBezTo>
                <a:close/>
                <a:moveTo>
                  <a:pt x="4439323" y="1388197"/>
                </a:moveTo>
                <a:cubicBezTo>
                  <a:pt x="4484585" y="1416863"/>
                  <a:pt x="4524224" y="1452799"/>
                  <a:pt x="4557143" y="1495181"/>
                </a:cubicBezTo>
                <a:cubicBezTo>
                  <a:pt x="4559886" y="1498610"/>
                  <a:pt x="4563864" y="1500531"/>
                  <a:pt x="4567978" y="1500531"/>
                </a:cubicBezTo>
                <a:cubicBezTo>
                  <a:pt x="4570859" y="1500531"/>
                  <a:pt x="4573877" y="1499571"/>
                  <a:pt x="4576345" y="1497650"/>
                </a:cubicBezTo>
                <a:cubicBezTo>
                  <a:pt x="4582381" y="1492987"/>
                  <a:pt x="4583341" y="1484346"/>
                  <a:pt x="4578677" y="1478448"/>
                </a:cubicBezTo>
                <a:cubicBezTo>
                  <a:pt x="4543839" y="1433597"/>
                  <a:pt x="4501730" y="1395466"/>
                  <a:pt x="4453862" y="1365154"/>
                </a:cubicBezTo>
                <a:cubicBezTo>
                  <a:pt x="4447415" y="1361039"/>
                  <a:pt x="4439048" y="1362959"/>
                  <a:pt x="4434933" y="1369406"/>
                </a:cubicBezTo>
                <a:cubicBezTo>
                  <a:pt x="4430818" y="1375852"/>
                  <a:pt x="4432739" y="1384219"/>
                  <a:pt x="4439185" y="1388334"/>
                </a:cubicBezTo>
                <a:close/>
                <a:moveTo>
                  <a:pt x="4548639" y="2107327"/>
                </a:moveTo>
                <a:cubicBezTo>
                  <a:pt x="4552480" y="2107327"/>
                  <a:pt x="4556183" y="2105818"/>
                  <a:pt x="4558926" y="2102663"/>
                </a:cubicBezTo>
                <a:cubicBezTo>
                  <a:pt x="4596645" y="2060006"/>
                  <a:pt x="4626409" y="2011726"/>
                  <a:pt x="4647257" y="1959194"/>
                </a:cubicBezTo>
                <a:cubicBezTo>
                  <a:pt x="4650000" y="1952199"/>
                  <a:pt x="4646571" y="1944243"/>
                  <a:pt x="4639576" y="1941363"/>
                </a:cubicBezTo>
                <a:cubicBezTo>
                  <a:pt x="4632581" y="1938483"/>
                  <a:pt x="4624626" y="1942049"/>
                  <a:pt x="4621745" y="1949044"/>
                </a:cubicBezTo>
                <a:cubicBezTo>
                  <a:pt x="4601994" y="1998696"/>
                  <a:pt x="4573877" y="2044233"/>
                  <a:pt x="4538352" y="2084558"/>
                </a:cubicBezTo>
                <a:cubicBezTo>
                  <a:pt x="4533277" y="2090182"/>
                  <a:pt x="4533826" y="2098960"/>
                  <a:pt x="4539587" y="2103898"/>
                </a:cubicBezTo>
                <a:cubicBezTo>
                  <a:pt x="4542193" y="2106229"/>
                  <a:pt x="4545484" y="2107327"/>
                  <a:pt x="4548639" y="2107327"/>
                </a:cubicBezTo>
                <a:close/>
                <a:moveTo>
                  <a:pt x="3949250" y="4019749"/>
                </a:moveTo>
                <a:cubicBezTo>
                  <a:pt x="3949250" y="4019749"/>
                  <a:pt x="3950347" y="4019749"/>
                  <a:pt x="3950895" y="4019749"/>
                </a:cubicBezTo>
                <a:cubicBezTo>
                  <a:pt x="3957753" y="4019749"/>
                  <a:pt x="3963651" y="4014537"/>
                  <a:pt x="3964474" y="4007541"/>
                </a:cubicBezTo>
                <a:cubicBezTo>
                  <a:pt x="3967217" y="3983950"/>
                  <a:pt x="3968589" y="3960084"/>
                  <a:pt x="3968589" y="3936355"/>
                </a:cubicBezTo>
                <a:cubicBezTo>
                  <a:pt x="3968589" y="3903986"/>
                  <a:pt x="3966120" y="3871479"/>
                  <a:pt x="3961045" y="3839795"/>
                </a:cubicBezTo>
                <a:cubicBezTo>
                  <a:pt x="3959811" y="3832251"/>
                  <a:pt x="3952816" y="3827176"/>
                  <a:pt x="3945409" y="3828411"/>
                </a:cubicBezTo>
                <a:cubicBezTo>
                  <a:pt x="3937865" y="3829645"/>
                  <a:pt x="3932790" y="3836640"/>
                  <a:pt x="3934025" y="3844047"/>
                </a:cubicBezTo>
                <a:cubicBezTo>
                  <a:pt x="3938825" y="3874359"/>
                  <a:pt x="3941157" y="3905494"/>
                  <a:pt x="3941157" y="3936355"/>
                </a:cubicBezTo>
                <a:cubicBezTo>
                  <a:pt x="3941157" y="3958987"/>
                  <a:pt x="3939923" y="3981893"/>
                  <a:pt x="3937317" y="4004387"/>
                </a:cubicBezTo>
                <a:cubicBezTo>
                  <a:pt x="3936494" y="4011931"/>
                  <a:pt x="3941843" y="4018651"/>
                  <a:pt x="3949387" y="4019612"/>
                </a:cubicBezTo>
                <a:close/>
                <a:moveTo>
                  <a:pt x="4295167" y="1327846"/>
                </a:moveTo>
                <a:cubicBezTo>
                  <a:pt x="4301477" y="1327846"/>
                  <a:pt x="4307100" y="1323457"/>
                  <a:pt x="4308609" y="1317011"/>
                </a:cubicBezTo>
                <a:cubicBezTo>
                  <a:pt x="4310255" y="1309604"/>
                  <a:pt x="4305592" y="1302334"/>
                  <a:pt x="4298185" y="1300689"/>
                </a:cubicBezTo>
                <a:cubicBezTo>
                  <a:pt x="4263758" y="1293145"/>
                  <a:pt x="4228233" y="1289304"/>
                  <a:pt x="4192571" y="1289304"/>
                </a:cubicBezTo>
                <a:lnTo>
                  <a:pt x="4131398" y="1289304"/>
                </a:lnTo>
                <a:cubicBezTo>
                  <a:pt x="4123854" y="1289304"/>
                  <a:pt x="4117682" y="1295476"/>
                  <a:pt x="4117682" y="1303020"/>
                </a:cubicBezTo>
                <a:cubicBezTo>
                  <a:pt x="4117682" y="1310564"/>
                  <a:pt x="4123854" y="1316736"/>
                  <a:pt x="4131398" y="1316736"/>
                </a:cubicBezTo>
                <a:lnTo>
                  <a:pt x="4192571" y="1316736"/>
                </a:lnTo>
                <a:cubicBezTo>
                  <a:pt x="4226176" y="1316736"/>
                  <a:pt x="4259780" y="1320302"/>
                  <a:pt x="4292287" y="1327572"/>
                </a:cubicBezTo>
                <a:cubicBezTo>
                  <a:pt x="4293247" y="1327846"/>
                  <a:pt x="4294207" y="1327846"/>
                  <a:pt x="4295305" y="1327846"/>
                </a:cubicBezTo>
                <a:close/>
                <a:moveTo>
                  <a:pt x="4265267" y="2262180"/>
                </a:moveTo>
                <a:cubicBezTo>
                  <a:pt x="4265267" y="2262180"/>
                  <a:pt x="4266638" y="2262180"/>
                  <a:pt x="4267324" y="2262043"/>
                </a:cubicBezTo>
                <a:cubicBezTo>
                  <a:pt x="4323422" y="2253402"/>
                  <a:pt x="4377189" y="2235160"/>
                  <a:pt x="4426978" y="2207865"/>
                </a:cubicBezTo>
                <a:cubicBezTo>
                  <a:pt x="4433562" y="2204162"/>
                  <a:pt x="4436031" y="2195932"/>
                  <a:pt x="4432465" y="2189211"/>
                </a:cubicBezTo>
                <a:cubicBezTo>
                  <a:pt x="4428898" y="2182628"/>
                  <a:pt x="4420531" y="2180159"/>
                  <a:pt x="4413811" y="2183725"/>
                </a:cubicBezTo>
                <a:cubicBezTo>
                  <a:pt x="4366765" y="2209511"/>
                  <a:pt x="4316153" y="2226656"/>
                  <a:pt x="4263072" y="2234748"/>
                </a:cubicBezTo>
                <a:cubicBezTo>
                  <a:pt x="4255665" y="2235846"/>
                  <a:pt x="4250453" y="2242841"/>
                  <a:pt x="4251551" y="2250385"/>
                </a:cubicBezTo>
                <a:cubicBezTo>
                  <a:pt x="4252648" y="2257105"/>
                  <a:pt x="4258409" y="2262043"/>
                  <a:pt x="4265129" y="2262043"/>
                </a:cubicBezTo>
                <a:close/>
                <a:moveTo>
                  <a:pt x="4667283" y="1807358"/>
                </a:moveTo>
                <a:cubicBezTo>
                  <a:pt x="4667283" y="1807358"/>
                  <a:pt x="4667557" y="1807358"/>
                  <a:pt x="4667694" y="1807358"/>
                </a:cubicBezTo>
                <a:cubicBezTo>
                  <a:pt x="4675100" y="1807358"/>
                  <a:pt x="4681136" y="1801460"/>
                  <a:pt x="4681410" y="1794053"/>
                </a:cubicBezTo>
                <a:cubicBezTo>
                  <a:pt x="4681547" y="1788841"/>
                  <a:pt x="4681684" y="1783629"/>
                  <a:pt x="4681684" y="1778417"/>
                </a:cubicBezTo>
                <a:cubicBezTo>
                  <a:pt x="4681684" y="1726708"/>
                  <a:pt x="4673729" y="1675821"/>
                  <a:pt x="4657819" y="1627129"/>
                </a:cubicBezTo>
                <a:cubicBezTo>
                  <a:pt x="4655487" y="1619860"/>
                  <a:pt x="4647806" y="1616019"/>
                  <a:pt x="4640536" y="1618351"/>
                </a:cubicBezTo>
                <a:cubicBezTo>
                  <a:pt x="4633404" y="1620683"/>
                  <a:pt x="4629426" y="1628364"/>
                  <a:pt x="4631758" y="1635633"/>
                </a:cubicBezTo>
                <a:cubicBezTo>
                  <a:pt x="4646709" y="1681582"/>
                  <a:pt x="4654252" y="1729588"/>
                  <a:pt x="4654252" y="1778554"/>
                </a:cubicBezTo>
                <a:cubicBezTo>
                  <a:pt x="4654252" y="1783492"/>
                  <a:pt x="4654252" y="1788430"/>
                  <a:pt x="4653978" y="1793230"/>
                </a:cubicBezTo>
                <a:cubicBezTo>
                  <a:pt x="4653704" y="1800774"/>
                  <a:pt x="4659602" y="1807083"/>
                  <a:pt x="4667283" y="1807358"/>
                </a:cubicBezTo>
                <a:close/>
                <a:moveTo>
                  <a:pt x="3827589" y="4320815"/>
                </a:moveTo>
                <a:cubicBezTo>
                  <a:pt x="3831703" y="4320815"/>
                  <a:pt x="3835681" y="4319032"/>
                  <a:pt x="3838424" y="4315466"/>
                </a:cubicBezTo>
                <a:cubicBezTo>
                  <a:pt x="3872989" y="4271026"/>
                  <a:pt x="3901381" y="4222197"/>
                  <a:pt x="3922640" y="4170213"/>
                </a:cubicBezTo>
                <a:cubicBezTo>
                  <a:pt x="3925521" y="4163218"/>
                  <a:pt x="3922092" y="4155263"/>
                  <a:pt x="3915097" y="4152382"/>
                </a:cubicBezTo>
                <a:cubicBezTo>
                  <a:pt x="3908102" y="4149502"/>
                  <a:pt x="3900146" y="4152931"/>
                  <a:pt x="3897266" y="4159926"/>
                </a:cubicBezTo>
                <a:cubicBezTo>
                  <a:pt x="3876966" y="4209578"/>
                  <a:pt x="3849809" y="4256213"/>
                  <a:pt x="3816753" y="4298732"/>
                </a:cubicBezTo>
                <a:cubicBezTo>
                  <a:pt x="3812090" y="4304768"/>
                  <a:pt x="3813187" y="4313271"/>
                  <a:pt x="3819085" y="4317935"/>
                </a:cubicBezTo>
                <a:cubicBezTo>
                  <a:pt x="3821554" y="4319855"/>
                  <a:pt x="3824571" y="4320815"/>
                  <a:pt x="3827451" y="4320815"/>
                </a:cubicBezTo>
                <a:close/>
                <a:moveTo>
                  <a:pt x="3566162" y="4514348"/>
                </a:moveTo>
                <a:cubicBezTo>
                  <a:pt x="3567807" y="4514348"/>
                  <a:pt x="3569453" y="4514073"/>
                  <a:pt x="3571099" y="4513388"/>
                </a:cubicBezTo>
                <a:cubicBezTo>
                  <a:pt x="3623494" y="4493363"/>
                  <a:pt x="3673146" y="4466342"/>
                  <a:pt x="3718409" y="4432738"/>
                </a:cubicBezTo>
                <a:cubicBezTo>
                  <a:pt x="3724444" y="4428212"/>
                  <a:pt x="3725816" y="4419708"/>
                  <a:pt x="3721290" y="4413535"/>
                </a:cubicBezTo>
                <a:cubicBezTo>
                  <a:pt x="3716763" y="4407363"/>
                  <a:pt x="3708122" y="4406129"/>
                  <a:pt x="3702087" y="4410655"/>
                </a:cubicBezTo>
                <a:cubicBezTo>
                  <a:pt x="3658745" y="4442751"/>
                  <a:pt x="3611424" y="4468674"/>
                  <a:pt x="3561361" y="4487739"/>
                </a:cubicBezTo>
                <a:cubicBezTo>
                  <a:pt x="3554229" y="4490482"/>
                  <a:pt x="3550662" y="4498300"/>
                  <a:pt x="3553405" y="4505433"/>
                </a:cubicBezTo>
                <a:cubicBezTo>
                  <a:pt x="3555463" y="4510919"/>
                  <a:pt x="3560675" y="4514211"/>
                  <a:pt x="3566162" y="4514211"/>
                </a:cubicBezTo>
                <a:close/>
                <a:moveTo>
                  <a:pt x="3538181" y="3376880"/>
                </a:moveTo>
                <a:cubicBezTo>
                  <a:pt x="3589067" y="3393888"/>
                  <a:pt x="3637485" y="3417753"/>
                  <a:pt x="3681925" y="3447929"/>
                </a:cubicBezTo>
                <a:cubicBezTo>
                  <a:pt x="3684256" y="3449575"/>
                  <a:pt x="3687000" y="3450260"/>
                  <a:pt x="3689606" y="3450260"/>
                </a:cubicBezTo>
                <a:cubicBezTo>
                  <a:pt x="3693994" y="3450260"/>
                  <a:pt x="3698247" y="3448203"/>
                  <a:pt x="3700990" y="3444225"/>
                </a:cubicBezTo>
                <a:cubicBezTo>
                  <a:pt x="3705242" y="3437916"/>
                  <a:pt x="3703596" y="3429412"/>
                  <a:pt x="3697287" y="3425160"/>
                </a:cubicBezTo>
                <a:cubicBezTo>
                  <a:pt x="3650652" y="3393613"/>
                  <a:pt x="3600040" y="3368513"/>
                  <a:pt x="3546822" y="3350682"/>
                </a:cubicBezTo>
                <a:cubicBezTo>
                  <a:pt x="3539689" y="3348350"/>
                  <a:pt x="3531872" y="3352191"/>
                  <a:pt x="3529540" y="3359323"/>
                </a:cubicBezTo>
                <a:cubicBezTo>
                  <a:pt x="3527208" y="3366456"/>
                  <a:pt x="3531049" y="3374274"/>
                  <a:pt x="3538181" y="3376743"/>
                </a:cubicBezTo>
                <a:close/>
                <a:moveTo>
                  <a:pt x="3640639" y="1287110"/>
                </a:moveTo>
                <a:cubicBezTo>
                  <a:pt x="3646263" y="1287110"/>
                  <a:pt x="3651475" y="1283681"/>
                  <a:pt x="3653533" y="1278194"/>
                </a:cubicBezTo>
                <a:cubicBezTo>
                  <a:pt x="3656139" y="1271062"/>
                  <a:pt x="3652572" y="1263244"/>
                  <a:pt x="3645440" y="1260501"/>
                </a:cubicBezTo>
                <a:cubicBezTo>
                  <a:pt x="3595239" y="1241847"/>
                  <a:pt x="3549017" y="1214826"/>
                  <a:pt x="3508005" y="1180125"/>
                </a:cubicBezTo>
                <a:cubicBezTo>
                  <a:pt x="3502245" y="1175187"/>
                  <a:pt x="3493604" y="1176010"/>
                  <a:pt x="3488666" y="1181771"/>
                </a:cubicBezTo>
                <a:cubicBezTo>
                  <a:pt x="3483728" y="1187532"/>
                  <a:pt x="3484551" y="1196173"/>
                  <a:pt x="3490312" y="1201110"/>
                </a:cubicBezTo>
                <a:cubicBezTo>
                  <a:pt x="3533792" y="1237869"/>
                  <a:pt x="3582758" y="1266536"/>
                  <a:pt x="3635839" y="1286150"/>
                </a:cubicBezTo>
                <a:cubicBezTo>
                  <a:pt x="3637348" y="1286698"/>
                  <a:pt x="3638994" y="1286973"/>
                  <a:pt x="3640639" y="1286973"/>
                </a:cubicBezTo>
                <a:close/>
                <a:moveTo>
                  <a:pt x="3887528" y="3690565"/>
                </a:moveTo>
                <a:cubicBezTo>
                  <a:pt x="3889859" y="3695640"/>
                  <a:pt x="3894797" y="3698520"/>
                  <a:pt x="3900009" y="3698520"/>
                </a:cubicBezTo>
                <a:cubicBezTo>
                  <a:pt x="3901929" y="3698520"/>
                  <a:pt x="3903850" y="3698109"/>
                  <a:pt x="3905770" y="3697286"/>
                </a:cubicBezTo>
                <a:cubicBezTo>
                  <a:pt x="3912628" y="3694131"/>
                  <a:pt x="3915645" y="3686038"/>
                  <a:pt x="3912491" y="3679043"/>
                </a:cubicBezTo>
                <a:cubicBezTo>
                  <a:pt x="3889036" y="3628020"/>
                  <a:pt x="3858724" y="3580425"/>
                  <a:pt x="3822239" y="3537494"/>
                </a:cubicBezTo>
                <a:cubicBezTo>
                  <a:pt x="3817302" y="3531733"/>
                  <a:pt x="3808661" y="3531048"/>
                  <a:pt x="3802900" y="3535848"/>
                </a:cubicBezTo>
                <a:cubicBezTo>
                  <a:pt x="3797139" y="3540786"/>
                  <a:pt x="3796453" y="3549427"/>
                  <a:pt x="3801254" y="3555188"/>
                </a:cubicBezTo>
                <a:cubicBezTo>
                  <a:pt x="3836093" y="3596199"/>
                  <a:pt x="3865033" y="3641736"/>
                  <a:pt x="3887528" y="3690565"/>
                </a:cubicBezTo>
                <a:close/>
                <a:moveTo>
                  <a:pt x="3980248" y="1303020"/>
                </a:moveTo>
                <a:cubicBezTo>
                  <a:pt x="3980248" y="1295476"/>
                  <a:pt x="3974075" y="1289304"/>
                  <a:pt x="3966532" y="1289304"/>
                </a:cubicBezTo>
                <a:lnTo>
                  <a:pt x="3801940" y="1289304"/>
                </a:lnTo>
                <a:cubicBezTo>
                  <a:pt x="3801940" y="1289304"/>
                  <a:pt x="3801940" y="1289304"/>
                  <a:pt x="3801940" y="1289304"/>
                </a:cubicBezTo>
                <a:cubicBezTo>
                  <a:pt x="3794396" y="1289304"/>
                  <a:pt x="3788224" y="1295339"/>
                  <a:pt x="3788224" y="1302883"/>
                </a:cubicBezTo>
                <a:cubicBezTo>
                  <a:pt x="3788224" y="1310427"/>
                  <a:pt x="3794259" y="1316599"/>
                  <a:pt x="3801802" y="1316736"/>
                </a:cubicBezTo>
                <a:lnTo>
                  <a:pt x="3966669" y="1316736"/>
                </a:lnTo>
                <a:cubicBezTo>
                  <a:pt x="3974213" y="1316736"/>
                  <a:pt x="3980385" y="1310564"/>
                  <a:pt x="3980385" y="1303020"/>
                </a:cubicBezTo>
                <a:close/>
                <a:moveTo>
                  <a:pt x="4114665" y="2253951"/>
                </a:moveTo>
                <a:cubicBezTo>
                  <a:pt x="4114665" y="2246407"/>
                  <a:pt x="4108492" y="2240235"/>
                  <a:pt x="4100949" y="2240235"/>
                </a:cubicBezTo>
                <a:lnTo>
                  <a:pt x="3936219" y="2240235"/>
                </a:lnTo>
                <a:cubicBezTo>
                  <a:pt x="3928676" y="2240235"/>
                  <a:pt x="3922503" y="2246407"/>
                  <a:pt x="3922503" y="2253951"/>
                </a:cubicBezTo>
                <a:cubicBezTo>
                  <a:pt x="3922503" y="2261495"/>
                  <a:pt x="3928676" y="2267667"/>
                  <a:pt x="3936219" y="2267667"/>
                </a:cubicBezTo>
                <a:lnTo>
                  <a:pt x="4100949" y="2267667"/>
                </a:lnTo>
                <a:cubicBezTo>
                  <a:pt x="4108492" y="2267667"/>
                  <a:pt x="4114665" y="2261495"/>
                  <a:pt x="4114665" y="2253951"/>
                </a:cubicBezTo>
                <a:close/>
                <a:moveTo>
                  <a:pt x="2783252" y="2267667"/>
                </a:moveTo>
                <a:cubicBezTo>
                  <a:pt x="2790796" y="2267667"/>
                  <a:pt x="2796968" y="2261495"/>
                  <a:pt x="2796968" y="2253951"/>
                </a:cubicBezTo>
                <a:cubicBezTo>
                  <a:pt x="2796968" y="2246407"/>
                  <a:pt x="2790796" y="2240235"/>
                  <a:pt x="2783252" y="2240235"/>
                </a:cubicBezTo>
                <a:lnTo>
                  <a:pt x="2618523" y="2240235"/>
                </a:lnTo>
                <a:cubicBezTo>
                  <a:pt x="2610979" y="2240235"/>
                  <a:pt x="2604807" y="2246407"/>
                  <a:pt x="2604807" y="2253951"/>
                </a:cubicBezTo>
                <a:cubicBezTo>
                  <a:pt x="2604807" y="2261495"/>
                  <a:pt x="2610979" y="2267667"/>
                  <a:pt x="2618523" y="2267667"/>
                </a:cubicBezTo>
                <a:lnTo>
                  <a:pt x="2783252" y="2267667"/>
                </a:lnTo>
                <a:close/>
                <a:moveTo>
                  <a:pt x="28255" y="2668037"/>
                </a:moveTo>
                <a:cubicBezTo>
                  <a:pt x="20848" y="2666528"/>
                  <a:pt x="13579" y="2671192"/>
                  <a:pt x="11933" y="2678598"/>
                </a:cubicBezTo>
                <a:cubicBezTo>
                  <a:pt x="3978" y="2716180"/>
                  <a:pt x="0" y="2754722"/>
                  <a:pt x="0" y="2793401"/>
                </a:cubicBezTo>
                <a:cubicBezTo>
                  <a:pt x="0" y="2811095"/>
                  <a:pt x="823" y="2828926"/>
                  <a:pt x="2469" y="2846482"/>
                </a:cubicBezTo>
                <a:cubicBezTo>
                  <a:pt x="3155" y="2853614"/>
                  <a:pt x="9053" y="2858826"/>
                  <a:pt x="16048" y="2858826"/>
                </a:cubicBezTo>
                <a:cubicBezTo>
                  <a:pt x="16459" y="2858826"/>
                  <a:pt x="16871" y="2858826"/>
                  <a:pt x="17419" y="2858826"/>
                </a:cubicBezTo>
                <a:cubicBezTo>
                  <a:pt x="24963" y="2858141"/>
                  <a:pt x="30450" y="2851420"/>
                  <a:pt x="29764" y="2843876"/>
                </a:cubicBezTo>
                <a:cubicBezTo>
                  <a:pt x="28118" y="2827142"/>
                  <a:pt x="27432" y="2810272"/>
                  <a:pt x="27432" y="2793401"/>
                </a:cubicBezTo>
                <a:cubicBezTo>
                  <a:pt x="27432" y="2756642"/>
                  <a:pt x="31273" y="2719883"/>
                  <a:pt x="38816" y="2684222"/>
                </a:cubicBezTo>
                <a:cubicBezTo>
                  <a:pt x="40325" y="2676815"/>
                  <a:pt x="35662" y="2669546"/>
                  <a:pt x="28255" y="2667900"/>
                </a:cubicBezTo>
                <a:close/>
                <a:moveTo>
                  <a:pt x="637794" y="6122549"/>
                </a:moveTo>
                <a:cubicBezTo>
                  <a:pt x="639715" y="6115280"/>
                  <a:pt x="635463" y="6107736"/>
                  <a:pt x="628056" y="6105816"/>
                </a:cubicBezTo>
                <a:cubicBezTo>
                  <a:pt x="620786" y="6103895"/>
                  <a:pt x="613243" y="6108147"/>
                  <a:pt x="611185" y="6115554"/>
                </a:cubicBezTo>
                <a:cubicBezTo>
                  <a:pt x="596783" y="6169321"/>
                  <a:pt x="588280" y="6225008"/>
                  <a:pt x="585811" y="6280969"/>
                </a:cubicBezTo>
                <a:cubicBezTo>
                  <a:pt x="585536" y="6288513"/>
                  <a:pt x="591297" y="6294960"/>
                  <a:pt x="598978" y="6295234"/>
                </a:cubicBezTo>
                <a:cubicBezTo>
                  <a:pt x="599115" y="6295234"/>
                  <a:pt x="599389" y="6295234"/>
                  <a:pt x="599527" y="6295234"/>
                </a:cubicBezTo>
                <a:cubicBezTo>
                  <a:pt x="606796" y="6295234"/>
                  <a:pt x="612968" y="6289473"/>
                  <a:pt x="613243" y="6282066"/>
                </a:cubicBezTo>
                <a:cubicBezTo>
                  <a:pt x="615574" y="6228025"/>
                  <a:pt x="623804" y="6174396"/>
                  <a:pt x="637657" y="6122549"/>
                </a:cubicBezTo>
                <a:close/>
                <a:moveTo>
                  <a:pt x="759455" y="3332852"/>
                </a:moveTo>
                <a:cubicBezTo>
                  <a:pt x="759455" y="3325308"/>
                  <a:pt x="753283" y="3319136"/>
                  <a:pt x="745739" y="3319136"/>
                </a:cubicBezTo>
                <a:lnTo>
                  <a:pt x="581010" y="3319136"/>
                </a:lnTo>
                <a:cubicBezTo>
                  <a:pt x="573466" y="3319136"/>
                  <a:pt x="567294" y="3325308"/>
                  <a:pt x="567294" y="3332852"/>
                </a:cubicBezTo>
                <a:cubicBezTo>
                  <a:pt x="567294" y="3340395"/>
                  <a:pt x="573466" y="3346568"/>
                  <a:pt x="581010" y="3346568"/>
                </a:cubicBezTo>
                <a:lnTo>
                  <a:pt x="745739" y="3346568"/>
                </a:lnTo>
                <a:cubicBezTo>
                  <a:pt x="753283" y="3346568"/>
                  <a:pt x="759455" y="3340395"/>
                  <a:pt x="759455" y="3332852"/>
                </a:cubicBezTo>
                <a:close/>
                <a:moveTo>
                  <a:pt x="598978" y="6432394"/>
                </a:moveTo>
                <a:cubicBezTo>
                  <a:pt x="591434" y="6432394"/>
                  <a:pt x="585262" y="6438566"/>
                  <a:pt x="585262" y="6446110"/>
                </a:cubicBezTo>
                <a:lnTo>
                  <a:pt x="585262" y="6610839"/>
                </a:lnTo>
                <a:cubicBezTo>
                  <a:pt x="585262" y="6618383"/>
                  <a:pt x="591434" y="6624555"/>
                  <a:pt x="598978" y="6624555"/>
                </a:cubicBezTo>
                <a:cubicBezTo>
                  <a:pt x="606522" y="6624555"/>
                  <a:pt x="612694" y="6618383"/>
                  <a:pt x="612694" y="6610839"/>
                </a:cubicBezTo>
                <a:lnTo>
                  <a:pt x="612694" y="6446110"/>
                </a:lnTo>
                <a:cubicBezTo>
                  <a:pt x="612694" y="6438566"/>
                  <a:pt x="606522" y="6432394"/>
                  <a:pt x="598978" y="6432394"/>
                </a:cubicBezTo>
                <a:close/>
                <a:moveTo>
                  <a:pt x="1149813" y="2253814"/>
                </a:moveTo>
                <a:cubicBezTo>
                  <a:pt x="1149813" y="2246270"/>
                  <a:pt x="1143641" y="2240098"/>
                  <a:pt x="1136097" y="2240098"/>
                </a:cubicBezTo>
                <a:lnTo>
                  <a:pt x="971368" y="2240098"/>
                </a:lnTo>
                <a:cubicBezTo>
                  <a:pt x="963824" y="2240098"/>
                  <a:pt x="957652" y="2246270"/>
                  <a:pt x="957652" y="2253814"/>
                </a:cubicBezTo>
                <a:cubicBezTo>
                  <a:pt x="957652" y="2261357"/>
                  <a:pt x="963824" y="2267530"/>
                  <a:pt x="971368" y="2267530"/>
                </a:cubicBezTo>
                <a:lnTo>
                  <a:pt x="1136097" y="2267530"/>
                </a:lnTo>
                <a:cubicBezTo>
                  <a:pt x="1143641" y="2267530"/>
                  <a:pt x="1149813" y="2261357"/>
                  <a:pt x="1149813" y="2253814"/>
                </a:cubicBezTo>
                <a:close/>
                <a:moveTo>
                  <a:pt x="1030758" y="5619446"/>
                </a:moveTo>
                <a:cubicBezTo>
                  <a:pt x="980009" y="5642763"/>
                  <a:pt x="931728" y="5671704"/>
                  <a:pt x="887288" y="5705446"/>
                </a:cubicBezTo>
                <a:cubicBezTo>
                  <a:pt x="881253" y="5709972"/>
                  <a:pt x="880019" y="5718613"/>
                  <a:pt x="884682" y="5724648"/>
                </a:cubicBezTo>
                <a:cubicBezTo>
                  <a:pt x="887426" y="5728214"/>
                  <a:pt x="891540" y="5729997"/>
                  <a:pt x="895655" y="5729997"/>
                </a:cubicBezTo>
                <a:cubicBezTo>
                  <a:pt x="898535" y="5729997"/>
                  <a:pt x="901416" y="5729037"/>
                  <a:pt x="903885" y="5727254"/>
                </a:cubicBezTo>
                <a:cubicBezTo>
                  <a:pt x="946816" y="5694610"/>
                  <a:pt x="993313" y="5666766"/>
                  <a:pt x="1042142" y="5644272"/>
                </a:cubicBezTo>
                <a:cubicBezTo>
                  <a:pt x="1049000" y="5641118"/>
                  <a:pt x="1052018" y="5633025"/>
                  <a:pt x="1048863" y="5626030"/>
                </a:cubicBezTo>
                <a:cubicBezTo>
                  <a:pt x="1045708" y="5619172"/>
                  <a:pt x="1037479" y="5616154"/>
                  <a:pt x="1030621" y="5619309"/>
                </a:cubicBezTo>
                <a:close/>
                <a:moveTo>
                  <a:pt x="83256" y="2541850"/>
                </a:moveTo>
                <a:cubicBezTo>
                  <a:pt x="88057" y="2541850"/>
                  <a:pt x="92720" y="2539381"/>
                  <a:pt x="95189" y="2534854"/>
                </a:cubicBezTo>
                <a:cubicBezTo>
                  <a:pt x="121524" y="2488220"/>
                  <a:pt x="154854" y="2445975"/>
                  <a:pt x="194219" y="2409216"/>
                </a:cubicBezTo>
                <a:cubicBezTo>
                  <a:pt x="199705" y="2404004"/>
                  <a:pt x="199979" y="2395363"/>
                  <a:pt x="194904" y="2389876"/>
                </a:cubicBezTo>
                <a:cubicBezTo>
                  <a:pt x="189692" y="2384390"/>
                  <a:pt x="181051" y="2384116"/>
                  <a:pt x="175565" y="2389191"/>
                </a:cubicBezTo>
                <a:cubicBezTo>
                  <a:pt x="134280" y="2427732"/>
                  <a:pt x="99167" y="2472309"/>
                  <a:pt x="71460" y="2521276"/>
                </a:cubicBezTo>
                <a:cubicBezTo>
                  <a:pt x="67757" y="2527859"/>
                  <a:pt x="70089" y="2536226"/>
                  <a:pt x="76672" y="2539929"/>
                </a:cubicBezTo>
                <a:cubicBezTo>
                  <a:pt x="78867" y="2541164"/>
                  <a:pt x="81062" y="2541712"/>
                  <a:pt x="83393" y="2541712"/>
                </a:cubicBezTo>
                <a:close/>
                <a:moveTo>
                  <a:pt x="677845" y="5978257"/>
                </a:moveTo>
                <a:cubicBezTo>
                  <a:pt x="679902" y="5979354"/>
                  <a:pt x="682097" y="5979766"/>
                  <a:pt x="684154" y="5979766"/>
                </a:cubicBezTo>
                <a:cubicBezTo>
                  <a:pt x="689092" y="5979766"/>
                  <a:pt x="693893" y="5977160"/>
                  <a:pt x="696362" y="5972359"/>
                </a:cubicBezTo>
                <a:cubicBezTo>
                  <a:pt x="721325" y="5924764"/>
                  <a:pt x="751637" y="5879639"/>
                  <a:pt x="786613" y="5838491"/>
                </a:cubicBezTo>
                <a:cubicBezTo>
                  <a:pt x="791551" y="5832730"/>
                  <a:pt x="790728" y="5824089"/>
                  <a:pt x="784967" y="5819151"/>
                </a:cubicBezTo>
                <a:cubicBezTo>
                  <a:pt x="779206" y="5814213"/>
                  <a:pt x="770565" y="5814899"/>
                  <a:pt x="765627" y="5820797"/>
                </a:cubicBezTo>
                <a:cubicBezTo>
                  <a:pt x="729554" y="5863454"/>
                  <a:pt x="698008" y="5910225"/>
                  <a:pt x="672084" y="5959603"/>
                </a:cubicBezTo>
                <a:cubicBezTo>
                  <a:pt x="668518" y="5966324"/>
                  <a:pt x="671124" y="5974554"/>
                  <a:pt x="677845" y="5978120"/>
                </a:cubicBezTo>
                <a:close/>
                <a:moveTo>
                  <a:pt x="598841" y="6762127"/>
                </a:moveTo>
                <a:cubicBezTo>
                  <a:pt x="591297" y="6762127"/>
                  <a:pt x="585125" y="6768298"/>
                  <a:pt x="585125" y="6775843"/>
                </a:cubicBezTo>
                <a:lnTo>
                  <a:pt x="585125" y="6858139"/>
                </a:lnTo>
                <a:lnTo>
                  <a:pt x="612557" y="6858139"/>
                </a:lnTo>
                <a:lnTo>
                  <a:pt x="612557" y="6775843"/>
                </a:lnTo>
                <a:cubicBezTo>
                  <a:pt x="612557" y="6768298"/>
                  <a:pt x="606385" y="6762127"/>
                  <a:pt x="598841" y="6762127"/>
                </a:cubicBezTo>
                <a:close/>
                <a:moveTo>
                  <a:pt x="320269" y="2320611"/>
                </a:moveTo>
                <a:cubicBezTo>
                  <a:pt x="322189" y="2320611"/>
                  <a:pt x="324246" y="2320199"/>
                  <a:pt x="326167" y="2319239"/>
                </a:cubicBezTo>
                <a:cubicBezTo>
                  <a:pt x="374584" y="2296059"/>
                  <a:pt x="426019" y="2280560"/>
                  <a:pt x="479237" y="2273016"/>
                </a:cubicBezTo>
                <a:cubicBezTo>
                  <a:pt x="486781" y="2271919"/>
                  <a:pt x="491993" y="2265061"/>
                  <a:pt x="490896" y="2257517"/>
                </a:cubicBezTo>
                <a:cubicBezTo>
                  <a:pt x="489799" y="2249973"/>
                  <a:pt x="482803" y="2244761"/>
                  <a:pt x="475397" y="2245858"/>
                </a:cubicBezTo>
                <a:cubicBezTo>
                  <a:pt x="419435" y="2253676"/>
                  <a:pt x="365257" y="2270136"/>
                  <a:pt x="314371" y="2294413"/>
                </a:cubicBezTo>
                <a:cubicBezTo>
                  <a:pt x="307513" y="2297705"/>
                  <a:pt x="304633" y="2305934"/>
                  <a:pt x="307924" y="2312655"/>
                </a:cubicBezTo>
                <a:cubicBezTo>
                  <a:pt x="310256" y="2317593"/>
                  <a:pt x="315194" y="2320473"/>
                  <a:pt x="320269" y="2320473"/>
                </a:cubicBezTo>
                <a:close/>
                <a:moveTo>
                  <a:pt x="51024" y="2991872"/>
                </a:moveTo>
                <a:cubicBezTo>
                  <a:pt x="44028" y="2994889"/>
                  <a:pt x="40737" y="3002844"/>
                  <a:pt x="43754" y="3009840"/>
                </a:cubicBezTo>
                <a:cubicBezTo>
                  <a:pt x="65837" y="3061686"/>
                  <a:pt x="95601" y="3109829"/>
                  <a:pt x="132359" y="3152760"/>
                </a:cubicBezTo>
                <a:cubicBezTo>
                  <a:pt x="135103" y="3155915"/>
                  <a:pt x="138943" y="3157561"/>
                  <a:pt x="142784" y="3157561"/>
                </a:cubicBezTo>
                <a:cubicBezTo>
                  <a:pt x="145938" y="3157561"/>
                  <a:pt x="149093" y="3156464"/>
                  <a:pt x="151699" y="3154269"/>
                </a:cubicBezTo>
                <a:cubicBezTo>
                  <a:pt x="157460" y="3149331"/>
                  <a:pt x="158146" y="3140690"/>
                  <a:pt x="153208" y="3134930"/>
                </a:cubicBezTo>
                <a:cubicBezTo>
                  <a:pt x="118232" y="3094056"/>
                  <a:pt x="89977" y="3048382"/>
                  <a:pt x="68992" y="2999004"/>
                </a:cubicBezTo>
                <a:cubicBezTo>
                  <a:pt x="65974" y="2992009"/>
                  <a:pt x="58019" y="2988717"/>
                  <a:pt x="51024" y="2991734"/>
                </a:cubicBezTo>
                <a:close/>
                <a:moveTo>
                  <a:pt x="255392" y="3243835"/>
                </a:moveTo>
                <a:cubicBezTo>
                  <a:pt x="251414" y="3250281"/>
                  <a:pt x="253335" y="3258785"/>
                  <a:pt x="259781" y="3262763"/>
                </a:cubicBezTo>
                <a:cubicBezTo>
                  <a:pt x="307650" y="3292801"/>
                  <a:pt x="359634" y="3315158"/>
                  <a:pt x="414361" y="3329285"/>
                </a:cubicBezTo>
                <a:cubicBezTo>
                  <a:pt x="415458" y="3329560"/>
                  <a:pt x="416692" y="3329697"/>
                  <a:pt x="417790" y="3329697"/>
                </a:cubicBezTo>
                <a:cubicBezTo>
                  <a:pt x="423962" y="3329697"/>
                  <a:pt x="429448" y="3325582"/>
                  <a:pt x="431094" y="3319410"/>
                </a:cubicBezTo>
                <a:cubicBezTo>
                  <a:pt x="433014" y="3312140"/>
                  <a:pt x="428625" y="3304596"/>
                  <a:pt x="421219" y="3302676"/>
                </a:cubicBezTo>
                <a:cubicBezTo>
                  <a:pt x="369372" y="3289235"/>
                  <a:pt x="319994" y="3267975"/>
                  <a:pt x="274457" y="3239445"/>
                </a:cubicBezTo>
                <a:cubicBezTo>
                  <a:pt x="268011" y="3235468"/>
                  <a:pt x="259644" y="3237388"/>
                  <a:pt x="255529" y="3243835"/>
                </a:cubicBezTo>
                <a:close/>
                <a:moveTo>
                  <a:pt x="1088777" y="3333126"/>
                </a:moveTo>
                <a:cubicBezTo>
                  <a:pt x="1088777" y="3325582"/>
                  <a:pt x="1082604" y="3319410"/>
                  <a:pt x="1075061" y="3319410"/>
                </a:cubicBezTo>
                <a:lnTo>
                  <a:pt x="910331" y="3319410"/>
                </a:lnTo>
                <a:cubicBezTo>
                  <a:pt x="902788" y="3319410"/>
                  <a:pt x="896615" y="3325582"/>
                  <a:pt x="896615" y="3333126"/>
                </a:cubicBezTo>
                <a:cubicBezTo>
                  <a:pt x="896615" y="3340670"/>
                  <a:pt x="902788" y="3346842"/>
                  <a:pt x="910331" y="3346842"/>
                </a:cubicBezTo>
                <a:lnTo>
                  <a:pt x="1075061" y="3346842"/>
                </a:lnTo>
                <a:cubicBezTo>
                  <a:pt x="1082604" y="3346842"/>
                  <a:pt x="1088777" y="3340670"/>
                  <a:pt x="1088777" y="3333126"/>
                </a:cubicBezTo>
                <a:close/>
                <a:moveTo>
                  <a:pt x="820217" y="2254088"/>
                </a:moveTo>
                <a:cubicBezTo>
                  <a:pt x="820217" y="2246544"/>
                  <a:pt x="814045" y="2240372"/>
                  <a:pt x="806501" y="2240372"/>
                </a:cubicBezTo>
                <a:lnTo>
                  <a:pt x="641772" y="2240372"/>
                </a:lnTo>
                <a:cubicBezTo>
                  <a:pt x="634228" y="2240372"/>
                  <a:pt x="628056" y="2246544"/>
                  <a:pt x="628056" y="2254088"/>
                </a:cubicBezTo>
                <a:cubicBezTo>
                  <a:pt x="628056" y="2261632"/>
                  <a:pt x="634228" y="2267804"/>
                  <a:pt x="641772" y="2267804"/>
                </a:cubicBezTo>
                <a:lnTo>
                  <a:pt x="806501" y="2267804"/>
                </a:lnTo>
                <a:cubicBezTo>
                  <a:pt x="814045" y="2267804"/>
                  <a:pt x="820217" y="2261632"/>
                  <a:pt x="820217" y="2254088"/>
                </a:cubicBezTo>
                <a:close/>
                <a:moveTo>
                  <a:pt x="1850015" y="5550455"/>
                </a:moveTo>
                <a:cubicBezTo>
                  <a:pt x="1842471" y="5550455"/>
                  <a:pt x="1836299" y="5556627"/>
                  <a:pt x="1836299" y="5564171"/>
                </a:cubicBezTo>
                <a:cubicBezTo>
                  <a:pt x="1836299" y="5571715"/>
                  <a:pt x="1842471" y="5577887"/>
                  <a:pt x="1850015" y="5577887"/>
                </a:cubicBezTo>
                <a:lnTo>
                  <a:pt x="2014744" y="5577887"/>
                </a:lnTo>
                <a:cubicBezTo>
                  <a:pt x="2022288" y="5577887"/>
                  <a:pt x="2028460" y="5571715"/>
                  <a:pt x="2028460" y="5564171"/>
                </a:cubicBezTo>
                <a:cubicBezTo>
                  <a:pt x="2028460" y="5556627"/>
                  <a:pt x="2022288" y="5550455"/>
                  <a:pt x="2014744" y="5550455"/>
                </a:cubicBezTo>
                <a:lnTo>
                  <a:pt x="1850015" y="5550455"/>
                </a:lnTo>
                <a:close/>
                <a:moveTo>
                  <a:pt x="2335699" y="5520005"/>
                </a:moveTo>
                <a:cubicBezTo>
                  <a:pt x="2285498" y="5538385"/>
                  <a:pt x="2232829" y="5548535"/>
                  <a:pt x="2179062" y="5550180"/>
                </a:cubicBezTo>
                <a:cubicBezTo>
                  <a:pt x="2171518" y="5550455"/>
                  <a:pt x="2165483" y="5556764"/>
                  <a:pt x="2165757" y="5564308"/>
                </a:cubicBezTo>
                <a:cubicBezTo>
                  <a:pt x="2166032" y="5571715"/>
                  <a:pt x="2172067" y="5577612"/>
                  <a:pt x="2179473" y="5577612"/>
                </a:cubicBezTo>
                <a:lnTo>
                  <a:pt x="2179885" y="5577612"/>
                </a:lnTo>
                <a:cubicBezTo>
                  <a:pt x="2236669" y="5575967"/>
                  <a:pt x="2292356" y="5565131"/>
                  <a:pt x="2345163" y="5545654"/>
                </a:cubicBezTo>
                <a:cubicBezTo>
                  <a:pt x="2352295" y="5543048"/>
                  <a:pt x="2355861" y="5535093"/>
                  <a:pt x="2353255" y="5528098"/>
                </a:cubicBezTo>
                <a:cubicBezTo>
                  <a:pt x="2350649" y="5520965"/>
                  <a:pt x="2342831" y="5517262"/>
                  <a:pt x="2335699" y="5520005"/>
                </a:cubicBezTo>
                <a:close/>
                <a:moveTo>
                  <a:pt x="2077015" y="3332989"/>
                </a:moveTo>
                <a:cubicBezTo>
                  <a:pt x="2077015" y="3325445"/>
                  <a:pt x="2070843" y="3319273"/>
                  <a:pt x="2063299" y="3319273"/>
                </a:cubicBezTo>
                <a:lnTo>
                  <a:pt x="1898569" y="3319273"/>
                </a:lnTo>
                <a:cubicBezTo>
                  <a:pt x="1891026" y="3319273"/>
                  <a:pt x="1884853" y="3325445"/>
                  <a:pt x="1884853" y="3332989"/>
                </a:cubicBezTo>
                <a:cubicBezTo>
                  <a:pt x="1884853" y="3340532"/>
                  <a:pt x="1891026" y="3346705"/>
                  <a:pt x="1898569" y="3346705"/>
                </a:cubicBezTo>
                <a:lnTo>
                  <a:pt x="2063299" y="3346705"/>
                </a:lnTo>
                <a:cubicBezTo>
                  <a:pt x="2070843" y="3346705"/>
                  <a:pt x="2077015" y="3340532"/>
                  <a:pt x="2077015" y="3332989"/>
                </a:cubicBezTo>
                <a:close/>
                <a:moveTo>
                  <a:pt x="2467372" y="2253951"/>
                </a:moveTo>
                <a:cubicBezTo>
                  <a:pt x="2467372" y="2246407"/>
                  <a:pt x="2461200" y="2240235"/>
                  <a:pt x="2453656" y="2240235"/>
                </a:cubicBezTo>
                <a:lnTo>
                  <a:pt x="2288927" y="2240235"/>
                </a:lnTo>
                <a:cubicBezTo>
                  <a:pt x="2281383" y="2240235"/>
                  <a:pt x="2275211" y="2246407"/>
                  <a:pt x="2275211" y="2253951"/>
                </a:cubicBezTo>
                <a:cubicBezTo>
                  <a:pt x="2275211" y="2261495"/>
                  <a:pt x="2281383" y="2267667"/>
                  <a:pt x="2288927" y="2267667"/>
                </a:cubicBezTo>
                <a:lnTo>
                  <a:pt x="2453656" y="2267667"/>
                </a:lnTo>
                <a:cubicBezTo>
                  <a:pt x="2461200" y="2267667"/>
                  <a:pt x="2467372" y="2261495"/>
                  <a:pt x="2467372" y="2253951"/>
                </a:cubicBezTo>
                <a:close/>
                <a:moveTo>
                  <a:pt x="1478997" y="2253951"/>
                </a:moveTo>
                <a:cubicBezTo>
                  <a:pt x="1478997" y="2246407"/>
                  <a:pt x="1472825" y="2240235"/>
                  <a:pt x="1465281" y="2240235"/>
                </a:cubicBezTo>
                <a:lnTo>
                  <a:pt x="1300552" y="2240235"/>
                </a:lnTo>
                <a:cubicBezTo>
                  <a:pt x="1293008" y="2240235"/>
                  <a:pt x="1286836" y="2246407"/>
                  <a:pt x="1286836" y="2253951"/>
                </a:cubicBezTo>
                <a:cubicBezTo>
                  <a:pt x="1286836" y="2261495"/>
                  <a:pt x="1293008" y="2267667"/>
                  <a:pt x="1300552" y="2267667"/>
                </a:cubicBezTo>
                <a:lnTo>
                  <a:pt x="1465281" y="2267667"/>
                </a:lnTo>
                <a:cubicBezTo>
                  <a:pt x="1472825" y="2267667"/>
                  <a:pt x="1478997" y="2261495"/>
                  <a:pt x="1478997" y="2253951"/>
                </a:cubicBezTo>
                <a:close/>
                <a:moveTo>
                  <a:pt x="2708774" y="4870415"/>
                </a:moveTo>
                <a:cubicBezTo>
                  <a:pt x="2710420" y="4871101"/>
                  <a:pt x="2712203" y="4871513"/>
                  <a:pt x="2713986" y="4871513"/>
                </a:cubicBezTo>
                <a:cubicBezTo>
                  <a:pt x="2719335" y="4871513"/>
                  <a:pt x="2724547" y="4868358"/>
                  <a:pt x="2726605" y="4863009"/>
                </a:cubicBezTo>
                <a:cubicBezTo>
                  <a:pt x="2746904" y="4813494"/>
                  <a:pt x="2775022" y="4767683"/>
                  <a:pt x="2810135" y="4726946"/>
                </a:cubicBezTo>
                <a:cubicBezTo>
                  <a:pt x="2815073" y="4721185"/>
                  <a:pt x="2814387" y="4712544"/>
                  <a:pt x="2808627" y="4707606"/>
                </a:cubicBezTo>
                <a:cubicBezTo>
                  <a:pt x="2802866" y="4702668"/>
                  <a:pt x="2794225" y="4703355"/>
                  <a:pt x="2789287" y="4709115"/>
                </a:cubicBezTo>
                <a:cubicBezTo>
                  <a:pt x="2752254" y="4752046"/>
                  <a:pt x="2722627" y="4800327"/>
                  <a:pt x="2701230" y="4852585"/>
                </a:cubicBezTo>
                <a:cubicBezTo>
                  <a:pt x="2698350" y="4859580"/>
                  <a:pt x="2701642" y="4867672"/>
                  <a:pt x="2708637" y="4870415"/>
                </a:cubicBezTo>
                <a:close/>
                <a:moveTo>
                  <a:pt x="2406473" y="3332989"/>
                </a:moveTo>
                <a:cubicBezTo>
                  <a:pt x="2406473" y="3325445"/>
                  <a:pt x="2400301" y="3319273"/>
                  <a:pt x="2392757" y="3319273"/>
                </a:cubicBezTo>
                <a:lnTo>
                  <a:pt x="2228028" y="3319273"/>
                </a:lnTo>
                <a:cubicBezTo>
                  <a:pt x="2220484" y="3319273"/>
                  <a:pt x="2214312" y="3325445"/>
                  <a:pt x="2214312" y="3332989"/>
                </a:cubicBezTo>
                <a:cubicBezTo>
                  <a:pt x="2214312" y="3340532"/>
                  <a:pt x="2220484" y="3346705"/>
                  <a:pt x="2228028" y="3346705"/>
                </a:cubicBezTo>
                <a:lnTo>
                  <a:pt x="2392757" y="3346705"/>
                </a:lnTo>
                <a:cubicBezTo>
                  <a:pt x="2400301" y="3346705"/>
                  <a:pt x="2406473" y="3340532"/>
                  <a:pt x="2406473" y="3332989"/>
                </a:cubicBezTo>
                <a:close/>
                <a:moveTo>
                  <a:pt x="1418098" y="3332989"/>
                </a:moveTo>
                <a:cubicBezTo>
                  <a:pt x="1418098" y="3325445"/>
                  <a:pt x="1411926" y="3319273"/>
                  <a:pt x="1404382" y="3319273"/>
                </a:cubicBezTo>
                <a:lnTo>
                  <a:pt x="1239653" y="3319273"/>
                </a:lnTo>
                <a:cubicBezTo>
                  <a:pt x="1232109" y="3319273"/>
                  <a:pt x="1225937" y="3325445"/>
                  <a:pt x="1225937" y="3332989"/>
                </a:cubicBezTo>
                <a:cubicBezTo>
                  <a:pt x="1225937" y="3340532"/>
                  <a:pt x="1232109" y="3346705"/>
                  <a:pt x="1239653" y="3346705"/>
                </a:cubicBezTo>
                <a:lnTo>
                  <a:pt x="1404382" y="3346705"/>
                </a:lnTo>
                <a:cubicBezTo>
                  <a:pt x="1411926" y="3346705"/>
                  <a:pt x="1418098" y="3340532"/>
                  <a:pt x="1418098" y="3332989"/>
                </a:cubicBezTo>
                <a:close/>
                <a:moveTo>
                  <a:pt x="1348558" y="5550455"/>
                </a:moveTo>
                <a:cubicBezTo>
                  <a:pt x="1294928" y="5550455"/>
                  <a:pt x="1241299" y="5556078"/>
                  <a:pt x="1189315" y="5567051"/>
                </a:cubicBezTo>
                <a:cubicBezTo>
                  <a:pt x="1181908" y="5568697"/>
                  <a:pt x="1177108" y="5575967"/>
                  <a:pt x="1178754" y="5583373"/>
                </a:cubicBezTo>
                <a:cubicBezTo>
                  <a:pt x="1180125" y="5589820"/>
                  <a:pt x="1185749" y="5594209"/>
                  <a:pt x="1192195" y="5594209"/>
                </a:cubicBezTo>
                <a:cubicBezTo>
                  <a:pt x="1193155" y="5594209"/>
                  <a:pt x="1194115" y="5594209"/>
                  <a:pt x="1195076" y="5593934"/>
                </a:cubicBezTo>
                <a:cubicBezTo>
                  <a:pt x="1245139" y="5583236"/>
                  <a:pt x="1296848" y="5577887"/>
                  <a:pt x="1348558" y="5577887"/>
                </a:cubicBezTo>
                <a:lnTo>
                  <a:pt x="1355690" y="5577887"/>
                </a:lnTo>
                <a:cubicBezTo>
                  <a:pt x="1363234" y="5577887"/>
                  <a:pt x="1369406" y="5571715"/>
                  <a:pt x="1369406" y="5564171"/>
                </a:cubicBezTo>
                <a:cubicBezTo>
                  <a:pt x="1369406" y="5556627"/>
                  <a:pt x="1363234" y="5550455"/>
                  <a:pt x="1355690" y="5550455"/>
                </a:cubicBezTo>
                <a:lnTo>
                  <a:pt x="1348558" y="5550455"/>
                </a:lnTo>
                <a:close/>
                <a:moveTo>
                  <a:pt x="2137777" y="2254088"/>
                </a:moveTo>
                <a:cubicBezTo>
                  <a:pt x="2137777" y="2246544"/>
                  <a:pt x="2131604" y="2240372"/>
                  <a:pt x="2124061" y="2240372"/>
                </a:cubicBezTo>
                <a:lnTo>
                  <a:pt x="1959331" y="2240372"/>
                </a:lnTo>
                <a:cubicBezTo>
                  <a:pt x="1951788" y="2240372"/>
                  <a:pt x="1945615" y="2246544"/>
                  <a:pt x="1945615" y="2254088"/>
                </a:cubicBezTo>
                <a:cubicBezTo>
                  <a:pt x="1945615" y="2261632"/>
                  <a:pt x="1951788" y="2267804"/>
                  <a:pt x="1959331" y="2267804"/>
                </a:cubicBezTo>
                <a:lnTo>
                  <a:pt x="2124061" y="2267804"/>
                </a:lnTo>
                <a:cubicBezTo>
                  <a:pt x="2131604" y="2267804"/>
                  <a:pt x="2137777" y="2261632"/>
                  <a:pt x="2137777" y="2254088"/>
                </a:cubicBezTo>
                <a:close/>
                <a:moveTo>
                  <a:pt x="1808318" y="2254088"/>
                </a:moveTo>
                <a:cubicBezTo>
                  <a:pt x="1808318" y="2246544"/>
                  <a:pt x="1802146" y="2240372"/>
                  <a:pt x="1794602" y="2240372"/>
                </a:cubicBezTo>
                <a:lnTo>
                  <a:pt x="1629873" y="2240372"/>
                </a:lnTo>
                <a:cubicBezTo>
                  <a:pt x="1622329" y="2240372"/>
                  <a:pt x="1616157" y="2246544"/>
                  <a:pt x="1616157" y="2254088"/>
                </a:cubicBezTo>
                <a:cubicBezTo>
                  <a:pt x="1616157" y="2261632"/>
                  <a:pt x="1622329" y="2267804"/>
                  <a:pt x="1629873" y="2267804"/>
                </a:cubicBezTo>
                <a:lnTo>
                  <a:pt x="1794602" y="2267804"/>
                </a:lnTo>
                <a:cubicBezTo>
                  <a:pt x="1802146" y="2267804"/>
                  <a:pt x="1808318" y="2261632"/>
                  <a:pt x="1808318" y="2254088"/>
                </a:cubicBezTo>
                <a:close/>
                <a:moveTo>
                  <a:pt x="1747419" y="3333126"/>
                </a:moveTo>
                <a:cubicBezTo>
                  <a:pt x="1747419" y="3325582"/>
                  <a:pt x="1741247" y="3319410"/>
                  <a:pt x="1733703" y="3319410"/>
                </a:cubicBezTo>
                <a:lnTo>
                  <a:pt x="1568974" y="3319410"/>
                </a:lnTo>
                <a:cubicBezTo>
                  <a:pt x="1561430" y="3319410"/>
                  <a:pt x="1555258" y="3325582"/>
                  <a:pt x="1555258" y="3333126"/>
                </a:cubicBezTo>
                <a:cubicBezTo>
                  <a:pt x="1555258" y="3340670"/>
                  <a:pt x="1561430" y="3346842"/>
                  <a:pt x="1568974" y="3346842"/>
                </a:cubicBezTo>
                <a:lnTo>
                  <a:pt x="1733703" y="3346842"/>
                </a:lnTo>
                <a:cubicBezTo>
                  <a:pt x="1741247" y="3346842"/>
                  <a:pt x="1747419" y="3340670"/>
                  <a:pt x="1747419" y="3333126"/>
                </a:cubicBezTo>
                <a:close/>
                <a:moveTo>
                  <a:pt x="1520282" y="5550592"/>
                </a:moveTo>
                <a:cubicBezTo>
                  <a:pt x="1512738" y="5550592"/>
                  <a:pt x="1506566" y="5556764"/>
                  <a:pt x="1506566" y="5564308"/>
                </a:cubicBezTo>
                <a:cubicBezTo>
                  <a:pt x="1506566" y="5571852"/>
                  <a:pt x="1512738" y="5578024"/>
                  <a:pt x="1520282" y="5578024"/>
                </a:cubicBezTo>
                <a:lnTo>
                  <a:pt x="1685011" y="5578024"/>
                </a:lnTo>
                <a:cubicBezTo>
                  <a:pt x="1692555" y="5578024"/>
                  <a:pt x="1698727" y="5571852"/>
                  <a:pt x="1698727" y="5564308"/>
                </a:cubicBezTo>
                <a:cubicBezTo>
                  <a:pt x="1698727" y="5556764"/>
                  <a:pt x="1692555" y="5550592"/>
                  <a:pt x="1685011" y="5550592"/>
                </a:cubicBezTo>
                <a:lnTo>
                  <a:pt x="1520282" y="5550592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AEC55D-8AF3-8346-FD30-F06A24FC1537}"/>
              </a:ext>
            </a:extLst>
          </p:cNvPr>
          <p:cNvGrpSpPr/>
          <p:nvPr/>
        </p:nvGrpSpPr>
        <p:grpSpPr>
          <a:xfrm>
            <a:off x="9773412" y="868976"/>
            <a:ext cx="697516" cy="697516"/>
            <a:chOff x="6035039" y="3518434"/>
            <a:chExt cx="592556" cy="59255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6CF2CEF-1AD3-9175-7AD9-C3C6C8C6B08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E0D2F24-2603-E201-E75A-7C5375513266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5AB072-79E0-87BF-4211-0D352BB26C4E}"/>
              </a:ext>
            </a:extLst>
          </p:cNvPr>
          <p:cNvGrpSpPr/>
          <p:nvPr/>
        </p:nvGrpSpPr>
        <p:grpSpPr>
          <a:xfrm>
            <a:off x="7350366" y="1864656"/>
            <a:ext cx="697516" cy="697516"/>
            <a:chOff x="6035039" y="3518434"/>
            <a:chExt cx="592556" cy="59255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3F1D2F1-633B-2D48-DD9A-4C3C0A2FB53D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05BEAF4-F61B-15CE-4060-6995A862F390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4BD2CC-B1EF-4FD2-17BB-7471A002BA6C}"/>
              </a:ext>
            </a:extLst>
          </p:cNvPr>
          <p:cNvGrpSpPr/>
          <p:nvPr/>
        </p:nvGrpSpPr>
        <p:grpSpPr>
          <a:xfrm>
            <a:off x="10122170" y="3423918"/>
            <a:ext cx="697516" cy="697516"/>
            <a:chOff x="6035039" y="3518434"/>
            <a:chExt cx="592556" cy="59255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BC2AFD-F340-353B-1FA5-A6E7976A5ECF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2016E0-E390-4BD4-19BB-8E805E696092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30F52A-69D6-7E67-9986-5C4AE2E6F4C1}"/>
              </a:ext>
            </a:extLst>
          </p:cNvPr>
          <p:cNvGrpSpPr/>
          <p:nvPr/>
        </p:nvGrpSpPr>
        <p:grpSpPr>
          <a:xfrm>
            <a:off x="7944612" y="5207296"/>
            <a:ext cx="697516" cy="697516"/>
            <a:chOff x="6035039" y="3518434"/>
            <a:chExt cx="592556" cy="59255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E1A8EB6-3890-C408-1061-27A3CECA7D64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BDD8E12-5956-C56B-45C8-AC8F6CDB009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801FB8D-0753-789D-CBA7-028FA119A8DF}"/>
              </a:ext>
            </a:extLst>
          </p:cNvPr>
          <p:cNvSpPr/>
          <p:nvPr/>
        </p:nvSpPr>
        <p:spPr>
          <a:xfrm>
            <a:off x="811095" y="3656157"/>
            <a:ext cx="2272261" cy="1047676"/>
          </a:xfrm>
          <a:prstGeom prst="roundRect">
            <a:avLst>
              <a:gd name="adj" fmla="val 12198"/>
            </a:avLst>
          </a:prstGeom>
          <a:solidFill>
            <a:schemeClr val="bg1"/>
          </a:solidFill>
          <a:ln>
            <a:noFill/>
          </a:ln>
          <a:effectLst>
            <a:outerShdw blurRad="368300" dist="127000" dir="2700000" sx="98000" sy="98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6D11BE-4C14-53E4-7BC1-C24BB16F74D5}"/>
              </a:ext>
            </a:extLst>
          </p:cNvPr>
          <p:cNvSpPr txBox="1"/>
          <p:nvPr/>
        </p:nvSpPr>
        <p:spPr>
          <a:xfrm>
            <a:off x="928712" y="3779979"/>
            <a:ext cx="1687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B88D1E-953A-B26E-3DB0-3C21950D5AC0}"/>
              </a:ext>
            </a:extLst>
          </p:cNvPr>
          <p:cNvSpPr txBox="1"/>
          <p:nvPr/>
        </p:nvSpPr>
        <p:spPr>
          <a:xfrm>
            <a:off x="928712" y="4240304"/>
            <a:ext cx="879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80%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038E57A-3354-4411-EA2C-B22B5D0EFBB6}"/>
              </a:ext>
            </a:extLst>
          </p:cNvPr>
          <p:cNvCxnSpPr>
            <a:cxnSpLocks/>
          </p:cNvCxnSpPr>
          <p:nvPr/>
        </p:nvCxnSpPr>
        <p:spPr>
          <a:xfrm>
            <a:off x="1534910" y="4378006"/>
            <a:ext cx="1285165" cy="0"/>
          </a:xfrm>
          <a:prstGeom prst="line">
            <a:avLst/>
          </a:prstGeom>
          <a:ln w="101600" cap="rnd">
            <a:solidFill>
              <a:schemeClr val="bg2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26C49D2-5947-6889-FCA8-6686A6724370}"/>
              </a:ext>
            </a:extLst>
          </p:cNvPr>
          <p:cNvCxnSpPr>
            <a:cxnSpLocks/>
          </p:cNvCxnSpPr>
          <p:nvPr/>
        </p:nvCxnSpPr>
        <p:spPr>
          <a:xfrm>
            <a:off x="1534910" y="4378006"/>
            <a:ext cx="985105" cy="0"/>
          </a:xfrm>
          <a:prstGeom prst="line">
            <a:avLst/>
          </a:prstGeom>
          <a:ln w="1016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6A2509F-7F1D-9B97-6084-6A6EA0968537}"/>
              </a:ext>
            </a:extLst>
          </p:cNvPr>
          <p:cNvSpPr/>
          <p:nvPr/>
        </p:nvSpPr>
        <p:spPr>
          <a:xfrm>
            <a:off x="3300295" y="3656157"/>
            <a:ext cx="2272261" cy="1047676"/>
          </a:xfrm>
          <a:prstGeom prst="roundRect">
            <a:avLst>
              <a:gd name="adj" fmla="val 12198"/>
            </a:avLst>
          </a:prstGeom>
          <a:solidFill>
            <a:schemeClr val="bg1"/>
          </a:solidFill>
          <a:ln>
            <a:noFill/>
          </a:ln>
          <a:effectLst>
            <a:outerShdw blurRad="368300" dist="127000" dir="2700000" sx="98000" sy="98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FCD4FA-E71E-29D4-AC7A-AE41D940840E}"/>
              </a:ext>
            </a:extLst>
          </p:cNvPr>
          <p:cNvSpPr txBox="1"/>
          <p:nvPr/>
        </p:nvSpPr>
        <p:spPr>
          <a:xfrm>
            <a:off x="3417912" y="3779979"/>
            <a:ext cx="1687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9D7E7D-CB48-546D-8BD6-7AA687D5D0AD}"/>
              </a:ext>
            </a:extLst>
          </p:cNvPr>
          <p:cNvSpPr txBox="1"/>
          <p:nvPr/>
        </p:nvSpPr>
        <p:spPr>
          <a:xfrm>
            <a:off x="3417912" y="4240304"/>
            <a:ext cx="879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60%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552C834-70EF-FCE3-0CF9-FE8C19B0F83F}"/>
              </a:ext>
            </a:extLst>
          </p:cNvPr>
          <p:cNvCxnSpPr>
            <a:cxnSpLocks/>
          </p:cNvCxnSpPr>
          <p:nvPr/>
        </p:nvCxnSpPr>
        <p:spPr>
          <a:xfrm>
            <a:off x="4024110" y="4378006"/>
            <a:ext cx="1285165" cy="0"/>
          </a:xfrm>
          <a:prstGeom prst="line">
            <a:avLst/>
          </a:prstGeom>
          <a:ln w="101600" cap="rnd">
            <a:solidFill>
              <a:schemeClr val="bg2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065E81A-2C53-9C5D-19AE-DAB5415CAC9D}"/>
              </a:ext>
            </a:extLst>
          </p:cNvPr>
          <p:cNvCxnSpPr>
            <a:cxnSpLocks/>
          </p:cNvCxnSpPr>
          <p:nvPr/>
        </p:nvCxnSpPr>
        <p:spPr>
          <a:xfrm>
            <a:off x="4024110" y="4378006"/>
            <a:ext cx="694280" cy="0"/>
          </a:xfrm>
          <a:prstGeom prst="line">
            <a:avLst/>
          </a:prstGeom>
          <a:ln w="1016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FF04ACA-03F6-F050-B2B1-90E840FF0D55}"/>
              </a:ext>
            </a:extLst>
          </p:cNvPr>
          <p:cNvSpPr/>
          <p:nvPr/>
        </p:nvSpPr>
        <p:spPr>
          <a:xfrm>
            <a:off x="811095" y="4856458"/>
            <a:ext cx="2272261" cy="1047676"/>
          </a:xfrm>
          <a:prstGeom prst="roundRect">
            <a:avLst>
              <a:gd name="adj" fmla="val 12198"/>
            </a:avLst>
          </a:prstGeom>
          <a:solidFill>
            <a:schemeClr val="bg1"/>
          </a:solidFill>
          <a:ln>
            <a:noFill/>
          </a:ln>
          <a:effectLst>
            <a:outerShdw blurRad="368300" dist="127000" dir="2700000" sx="98000" sy="98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90E58B-9A18-5297-41BE-C02411DE3491}"/>
              </a:ext>
            </a:extLst>
          </p:cNvPr>
          <p:cNvSpPr txBox="1"/>
          <p:nvPr/>
        </p:nvSpPr>
        <p:spPr>
          <a:xfrm>
            <a:off x="928712" y="4980280"/>
            <a:ext cx="1687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1539AD-9062-8AB4-D8A4-9C67C99837FA}"/>
              </a:ext>
            </a:extLst>
          </p:cNvPr>
          <p:cNvSpPr txBox="1"/>
          <p:nvPr/>
        </p:nvSpPr>
        <p:spPr>
          <a:xfrm>
            <a:off x="928712" y="5440605"/>
            <a:ext cx="879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50%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F990E2B-A1F6-206D-06B2-3D67E2521875}"/>
              </a:ext>
            </a:extLst>
          </p:cNvPr>
          <p:cNvCxnSpPr>
            <a:cxnSpLocks/>
          </p:cNvCxnSpPr>
          <p:nvPr/>
        </p:nvCxnSpPr>
        <p:spPr>
          <a:xfrm>
            <a:off x="1534910" y="5578307"/>
            <a:ext cx="1285165" cy="0"/>
          </a:xfrm>
          <a:prstGeom prst="line">
            <a:avLst/>
          </a:prstGeom>
          <a:ln w="101600" cap="rnd">
            <a:solidFill>
              <a:schemeClr val="bg2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1F4A91C-1149-A17F-1A2C-6EC5A525235F}"/>
              </a:ext>
            </a:extLst>
          </p:cNvPr>
          <p:cNvCxnSpPr>
            <a:cxnSpLocks/>
          </p:cNvCxnSpPr>
          <p:nvPr/>
        </p:nvCxnSpPr>
        <p:spPr>
          <a:xfrm>
            <a:off x="1534910" y="5578307"/>
            <a:ext cx="604105" cy="0"/>
          </a:xfrm>
          <a:prstGeom prst="line">
            <a:avLst/>
          </a:prstGeom>
          <a:ln w="1016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9A60F75-2648-EB32-BDCA-54564294EFEB}"/>
              </a:ext>
            </a:extLst>
          </p:cNvPr>
          <p:cNvSpPr/>
          <p:nvPr/>
        </p:nvSpPr>
        <p:spPr>
          <a:xfrm>
            <a:off x="3300295" y="4856458"/>
            <a:ext cx="2272261" cy="1047676"/>
          </a:xfrm>
          <a:prstGeom prst="roundRect">
            <a:avLst>
              <a:gd name="adj" fmla="val 12198"/>
            </a:avLst>
          </a:prstGeom>
          <a:solidFill>
            <a:schemeClr val="bg1"/>
          </a:solidFill>
          <a:ln>
            <a:noFill/>
          </a:ln>
          <a:effectLst>
            <a:outerShdw blurRad="368300" dist="127000" dir="2700000" sx="98000" sy="98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2EEEF-C913-5928-52E0-0AAB5F52B35C}"/>
              </a:ext>
            </a:extLst>
          </p:cNvPr>
          <p:cNvSpPr txBox="1"/>
          <p:nvPr/>
        </p:nvSpPr>
        <p:spPr>
          <a:xfrm>
            <a:off x="3417912" y="4980280"/>
            <a:ext cx="1687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2715B25-94AE-60CD-AD3F-8651796DF263}"/>
              </a:ext>
            </a:extLst>
          </p:cNvPr>
          <p:cNvSpPr txBox="1"/>
          <p:nvPr/>
        </p:nvSpPr>
        <p:spPr>
          <a:xfrm>
            <a:off x="3417912" y="5440605"/>
            <a:ext cx="879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30%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6898F30-3FDA-3616-2AA8-71B3804AFD61}"/>
              </a:ext>
            </a:extLst>
          </p:cNvPr>
          <p:cNvCxnSpPr>
            <a:cxnSpLocks/>
          </p:cNvCxnSpPr>
          <p:nvPr/>
        </p:nvCxnSpPr>
        <p:spPr>
          <a:xfrm>
            <a:off x="4024110" y="5578307"/>
            <a:ext cx="1285165" cy="0"/>
          </a:xfrm>
          <a:prstGeom prst="line">
            <a:avLst/>
          </a:prstGeom>
          <a:ln w="101600" cap="rnd">
            <a:solidFill>
              <a:schemeClr val="bg2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6AB188D-A0E3-8262-D61D-12CB0956A070}"/>
              </a:ext>
            </a:extLst>
          </p:cNvPr>
          <p:cNvCxnSpPr>
            <a:cxnSpLocks/>
          </p:cNvCxnSpPr>
          <p:nvPr/>
        </p:nvCxnSpPr>
        <p:spPr>
          <a:xfrm>
            <a:off x="4024110" y="5578307"/>
            <a:ext cx="317085" cy="0"/>
          </a:xfrm>
          <a:prstGeom prst="line">
            <a:avLst/>
          </a:prstGeom>
          <a:ln w="1016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85CE7C3-BDC2-C607-3563-52B4AD56493A}"/>
              </a:ext>
            </a:extLst>
          </p:cNvPr>
          <p:cNvSpPr txBox="1"/>
          <p:nvPr/>
        </p:nvSpPr>
        <p:spPr>
          <a:xfrm>
            <a:off x="8898021" y="999637"/>
            <a:ext cx="73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608906-AFF2-F37E-8780-E506FB896D4B}"/>
              </a:ext>
            </a:extLst>
          </p:cNvPr>
          <p:cNvSpPr txBox="1"/>
          <p:nvPr/>
        </p:nvSpPr>
        <p:spPr>
          <a:xfrm>
            <a:off x="7245127" y="1211467"/>
            <a:ext cx="83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3A4A554-8AE5-ACCD-15FD-64D4AED3573D}"/>
              </a:ext>
            </a:extLst>
          </p:cNvPr>
          <p:cNvSpPr txBox="1"/>
          <p:nvPr/>
        </p:nvSpPr>
        <p:spPr>
          <a:xfrm>
            <a:off x="10902002" y="3449510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581B47-0555-910F-251F-CB25FC9C0A7E}"/>
              </a:ext>
            </a:extLst>
          </p:cNvPr>
          <p:cNvSpPr txBox="1"/>
          <p:nvPr/>
        </p:nvSpPr>
        <p:spPr>
          <a:xfrm>
            <a:off x="7876428" y="4559455"/>
            <a:ext cx="833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04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F80E4392-0E70-B65E-651E-017F2286D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9996156" y="1086425"/>
            <a:ext cx="250084" cy="250084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350288E8-0889-91D5-F8B8-4EE4D5D424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7574082" y="2083846"/>
            <a:ext cx="250084" cy="250084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F8AEA555-CD6A-F1AA-372D-67447C9B94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0351483" y="3639351"/>
            <a:ext cx="250084" cy="250084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D9C76B88-B1AC-681F-3B00-1275EF4F9A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 flipH="1">
            <a:off x="8168327" y="5433276"/>
            <a:ext cx="250084" cy="25008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6A3D1B6-A594-7CB7-726B-62BFA3561B8D}"/>
              </a:ext>
            </a:extLst>
          </p:cNvPr>
          <p:cNvSpPr/>
          <p:nvPr/>
        </p:nvSpPr>
        <p:spPr>
          <a:xfrm>
            <a:off x="303681" y="45441"/>
            <a:ext cx="5646283" cy="2935719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dirty="0">
                <a:solidFill>
                  <a:srgbClr val="01144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b="1" dirty="0">
              <a:solidFill>
                <a:srgbClr val="011446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281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aphic 2">
            <a:extLst>
              <a:ext uri="{FF2B5EF4-FFF2-40B4-BE49-F238E27FC236}">
                <a16:creationId xmlns:a16="http://schemas.microsoft.com/office/drawing/2014/main" id="{9E9D435E-12AD-2462-ABB0-9E5B8ED4FE53}"/>
              </a:ext>
            </a:extLst>
          </p:cNvPr>
          <p:cNvGrpSpPr/>
          <p:nvPr/>
        </p:nvGrpSpPr>
        <p:grpSpPr>
          <a:xfrm>
            <a:off x="-1644825" y="1372613"/>
            <a:ext cx="9301337" cy="5612119"/>
            <a:chOff x="2524125" y="1720299"/>
            <a:chExt cx="6778466" cy="4089902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DE7FCF1-2C47-4A74-BABA-79EB69C60E62}"/>
                </a:ext>
              </a:extLst>
            </p:cNvPr>
            <p:cNvSpPr/>
            <p:nvPr/>
          </p:nvSpPr>
          <p:spPr>
            <a:xfrm>
              <a:off x="2524125" y="1720299"/>
              <a:ext cx="6778466" cy="4089902"/>
            </a:xfrm>
            <a:custGeom>
              <a:avLst/>
              <a:gdLst>
                <a:gd name="connsiteX0" fmla="*/ 6778467 w 6778466"/>
                <a:gd name="connsiteY0" fmla="*/ 1525392 h 4089902"/>
                <a:gd name="connsiteX1" fmla="*/ 6537865 w 6778466"/>
                <a:gd name="connsiteY1" fmla="*/ 1994307 h 4089902"/>
                <a:gd name="connsiteX2" fmla="*/ 5989415 w 6778466"/>
                <a:gd name="connsiteY2" fmla="*/ 2280534 h 4089902"/>
                <a:gd name="connsiteX3" fmla="*/ 4398931 w 6778466"/>
                <a:gd name="connsiteY3" fmla="*/ 2650961 h 4089902"/>
                <a:gd name="connsiteX4" fmla="*/ 1800225 w 6778466"/>
                <a:gd name="connsiteY4" fmla="*/ 3672898 h 4089902"/>
                <a:gd name="connsiteX5" fmla="*/ 1813179 w 6778466"/>
                <a:gd name="connsiteY5" fmla="*/ 4089903 h 4089902"/>
                <a:gd name="connsiteX6" fmla="*/ 1514856 w 6778466"/>
                <a:gd name="connsiteY6" fmla="*/ 4089903 h 4089902"/>
                <a:gd name="connsiteX7" fmla="*/ 1531906 w 6778466"/>
                <a:gd name="connsiteY7" fmla="*/ 3574600 h 4089902"/>
                <a:gd name="connsiteX8" fmla="*/ 4346163 w 6778466"/>
                <a:gd name="connsiteY8" fmla="*/ 2370069 h 4089902"/>
                <a:gd name="connsiteX9" fmla="*/ 5893880 w 6778466"/>
                <a:gd name="connsiteY9" fmla="*/ 2011167 h 4089902"/>
                <a:gd name="connsiteX10" fmla="*/ 6492717 w 6778466"/>
                <a:gd name="connsiteY10" fmla="*/ 1525392 h 4089902"/>
                <a:gd name="connsiteX11" fmla="*/ 6306598 w 6778466"/>
                <a:gd name="connsiteY11" fmla="*/ 1139439 h 4089902"/>
                <a:gd name="connsiteX12" fmla="*/ 2715578 w 6778466"/>
                <a:gd name="connsiteY12" fmla="*/ 323146 h 4089902"/>
                <a:gd name="connsiteX13" fmla="*/ 0 w 6778466"/>
                <a:gd name="connsiteY13" fmla="*/ 307430 h 4089902"/>
                <a:gd name="connsiteX14" fmla="*/ 0 w 6778466"/>
                <a:gd name="connsiteY14" fmla="*/ 21394 h 4089902"/>
                <a:gd name="connsiteX15" fmla="*/ 2730437 w 6778466"/>
                <a:gd name="connsiteY15" fmla="*/ 37777 h 4089902"/>
                <a:gd name="connsiteX16" fmla="*/ 6503765 w 6778466"/>
                <a:gd name="connsiteY16" fmla="*/ 932556 h 4089902"/>
                <a:gd name="connsiteX17" fmla="*/ 6778467 w 6778466"/>
                <a:gd name="connsiteY17" fmla="*/ 1525392 h 408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778466" h="4089902">
                  <a:moveTo>
                    <a:pt x="6778467" y="1525392"/>
                  </a:moveTo>
                  <a:cubicBezTo>
                    <a:pt x="6778467" y="1702652"/>
                    <a:pt x="6697504" y="1860386"/>
                    <a:pt x="6537865" y="1994307"/>
                  </a:cubicBezTo>
                  <a:cubicBezTo>
                    <a:pt x="6410421" y="2101273"/>
                    <a:pt x="6230969" y="2194904"/>
                    <a:pt x="5989415" y="2280534"/>
                  </a:cubicBezTo>
                  <a:cubicBezTo>
                    <a:pt x="5558981" y="2433124"/>
                    <a:pt x="4995482" y="2538947"/>
                    <a:pt x="4398931" y="2650961"/>
                  </a:cubicBezTo>
                  <a:cubicBezTo>
                    <a:pt x="3279267" y="2861178"/>
                    <a:pt x="2010156" y="3099493"/>
                    <a:pt x="1800225" y="3672898"/>
                  </a:cubicBezTo>
                  <a:cubicBezTo>
                    <a:pt x="1755934" y="3793771"/>
                    <a:pt x="1760411" y="3933121"/>
                    <a:pt x="1813179" y="4089903"/>
                  </a:cubicBezTo>
                  <a:lnTo>
                    <a:pt x="1514856" y="4089903"/>
                  </a:lnTo>
                  <a:cubicBezTo>
                    <a:pt x="1468374" y="3905594"/>
                    <a:pt x="1474089" y="3732620"/>
                    <a:pt x="1531906" y="3574600"/>
                  </a:cubicBezTo>
                  <a:cubicBezTo>
                    <a:pt x="1797653" y="2848605"/>
                    <a:pt x="3093244" y="2605336"/>
                    <a:pt x="4346163" y="2370069"/>
                  </a:cubicBezTo>
                  <a:cubicBezTo>
                    <a:pt x="4931569" y="2260150"/>
                    <a:pt x="5484400" y="2156328"/>
                    <a:pt x="5893880" y="2011167"/>
                  </a:cubicBezTo>
                  <a:cubicBezTo>
                    <a:pt x="6296883" y="1868292"/>
                    <a:pt x="6492717" y="1709415"/>
                    <a:pt x="6492717" y="1525392"/>
                  </a:cubicBezTo>
                  <a:cubicBezTo>
                    <a:pt x="6492717" y="1384993"/>
                    <a:pt x="6431852" y="1258787"/>
                    <a:pt x="6306598" y="1139439"/>
                  </a:cubicBezTo>
                  <a:cubicBezTo>
                    <a:pt x="5849684" y="703956"/>
                    <a:pt x="4608005" y="421730"/>
                    <a:pt x="2715578" y="323146"/>
                  </a:cubicBezTo>
                  <a:cubicBezTo>
                    <a:pt x="1454182" y="257424"/>
                    <a:pt x="288989" y="295905"/>
                    <a:pt x="0" y="307430"/>
                  </a:cubicBezTo>
                  <a:lnTo>
                    <a:pt x="0" y="21394"/>
                  </a:lnTo>
                  <a:cubicBezTo>
                    <a:pt x="312515" y="9202"/>
                    <a:pt x="1474851" y="-27660"/>
                    <a:pt x="2730437" y="37777"/>
                  </a:cubicBezTo>
                  <a:cubicBezTo>
                    <a:pt x="4720019" y="141409"/>
                    <a:pt x="5989511" y="442399"/>
                    <a:pt x="6503765" y="932556"/>
                  </a:cubicBezTo>
                  <a:cubicBezTo>
                    <a:pt x="6686074" y="1106292"/>
                    <a:pt x="6778467" y="1305745"/>
                    <a:pt x="6778467" y="152539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20FA12C-57FD-C428-FDB3-01B0E2EBD0EB}"/>
                </a:ext>
              </a:extLst>
            </p:cNvPr>
            <p:cNvSpPr/>
            <p:nvPr/>
          </p:nvSpPr>
          <p:spPr>
            <a:xfrm>
              <a:off x="2619279" y="1858279"/>
              <a:ext cx="6545103" cy="3866768"/>
            </a:xfrm>
            <a:custGeom>
              <a:avLst/>
              <a:gdLst>
                <a:gd name="connsiteX0" fmla="*/ 1537240 w 6545103"/>
                <a:gd name="connsiteY0" fmla="*/ 3753136 h 3866768"/>
                <a:gd name="connsiteX1" fmla="*/ 1527810 w 6545103"/>
                <a:gd name="connsiteY1" fmla="*/ 3753707 h 3866768"/>
                <a:gd name="connsiteX2" fmla="*/ 1542098 w 6545103"/>
                <a:gd name="connsiteY2" fmla="*/ 3866769 h 3866768"/>
                <a:gd name="connsiteX3" fmla="*/ 1551432 w 6545103"/>
                <a:gd name="connsiteY3" fmla="*/ 3864864 h 3866768"/>
                <a:gd name="connsiteX4" fmla="*/ 1537240 w 6545103"/>
                <a:gd name="connsiteY4" fmla="*/ 3753136 h 3866768"/>
                <a:gd name="connsiteX5" fmla="*/ 1551908 w 6545103"/>
                <a:gd name="connsiteY5" fmla="*/ 3528632 h 3866768"/>
                <a:gd name="connsiteX6" fmla="*/ 1530382 w 6545103"/>
                <a:gd name="connsiteY6" fmla="*/ 3639788 h 3866768"/>
                <a:gd name="connsiteX7" fmla="*/ 1539907 w 6545103"/>
                <a:gd name="connsiteY7" fmla="*/ 3640741 h 3866768"/>
                <a:gd name="connsiteX8" fmla="*/ 1561052 w 6545103"/>
                <a:gd name="connsiteY8" fmla="*/ 3531203 h 3866768"/>
                <a:gd name="connsiteX9" fmla="*/ 1551908 w 6545103"/>
                <a:gd name="connsiteY9" fmla="*/ 3528632 h 3866768"/>
                <a:gd name="connsiteX10" fmla="*/ 1649254 w 6545103"/>
                <a:gd name="connsiteY10" fmla="*/ 3326225 h 3866768"/>
                <a:gd name="connsiteX11" fmla="*/ 1592104 w 6545103"/>
                <a:gd name="connsiteY11" fmla="*/ 3423476 h 3866768"/>
                <a:gd name="connsiteX12" fmla="*/ 1600676 w 6545103"/>
                <a:gd name="connsiteY12" fmla="*/ 3427666 h 3866768"/>
                <a:gd name="connsiteX13" fmla="*/ 1657064 w 6545103"/>
                <a:gd name="connsiteY13" fmla="*/ 3331655 h 3866768"/>
                <a:gd name="connsiteX14" fmla="*/ 1649254 w 6545103"/>
                <a:gd name="connsiteY14" fmla="*/ 3326225 h 3866768"/>
                <a:gd name="connsiteX15" fmla="*/ 1801273 w 6545103"/>
                <a:gd name="connsiteY15" fmla="*/ 3159252 h 3866768"/>
                <a:gd name="connsiteX16" fmla="*/ 1720025 w 6545103"/>
                <a:gd name="connsiteY16" fmla="*/ 3238214 h 3866768"/>
                <a:gd name="connsiteX17" fmla="*/ 1727073 w 6545103"/>
                <a:gd name="connsiteY17" fmla="*/ 3244596 h 3866768"/>
                <a:gd name="connsiteX18" fmla="*/ 1807464 w 6545103"/>
                <a:gd name="connsiteY18" fmla="*/ 3166396 h 3866768"/>
                <a:gd name="connsiteX19" fmla="*/ 1801273 w 6545103"/>
                <a:gd name="connsiteY19" fmla="*/ 3159252 h 3866768"/>
                <a:gd name="connsiteX20" fmla="*/ 1984343 w 6545103"/>
                <a:gd name="connsiteY20" fmla="*/ 3025521 h 3866768"/>
                <a:gd name="connsiteX21" fmla="*/ 1890046 w 6545103"/>
                <a:gd name="connsiteY21" fmla="*/ 3088767 h 3866768"/>
                <a:gd name="connsiteX22" fmla="*/ 1895666 w 6545103"/>
                <a:gd name="connsiteY22" fmla="*/ 3096387 h 3866768"/>
                <a:gd name="connsiteX23" fmla="*/ 1989392 w 6545103"/>
                <a:gd name="connsiteY23" fmla="*/ 3033617 h 3866768"/>
                <a:gd name="connsiteX24" fmla="*/ 1984343 w 6545103"/>
                <a:gd name="connsiteY24" fmla="*/ 3025521 h 3866768"/>
                <a:gd name="connsiteX25" fmla="*/ 2183987 w 6545103"/>
                <a:gd name="connsiteY25" fmla="*/ 2917222 h 3866768"/>
                <a:gd name="connsiteX26" fmla="*/ 2082641 w 6545103"/>
                <a:gd name="connsiteY26" fmla="*/ 2968657 h 3866768"/>
                <a:gd name="connsiteX27" fmla="*/ 2087213 w 6545103"/>
                <a:gd name="connsiteY27" fmla="*/ 2977039 h 3866768"/>
                <a:gd name="connsiteX28" fmla="*/ 2188083 w 6545103"/>
                <a:gd name="connsiteY28" fmla="*/ 2925795 h 3866768"/>
                <a:gd name="connsiteX29" fmla="*/ 2183987 w 6545103"/>
                <a:gd name="connsiteY29" fmla="*/ 2917222 h 3866768"/>
                <a:gd name="connsiteX30" fmla="*/ 2392585 w 6545103"/>
                <a:gd name="connsiteY30" fmla="*/ 2827211 h 3866768"/>
                <a:gd name="connsiteX31" fmla="*/ 2287429 w 6545103"/>
                <a:gd name="connsiteY31" fmla="*/ 2870264 h 3866768"/>
                <a:gd name="connsiteX32" fmla="*/ 2291239 w 6545103"/>
                <a:gd name="connsiteY32" fmla="*/ 2879027 h 3866768"/>
                <a:gd name="connsiteX33" fmla="*/ 2396109 w 6545103"/>
                <a:gd name="connsiteY33" fmla="*/ 2836069 h 3866768"/>
                <a:gd name="connsiteX34" fmla="*/ 2392585 w 6545103"/>
                <a:gd name="connsiteY34" fmla="*/ 2827211 h 3866768"/>
                <a:gd name="connsiteX35" fmla="*/ 2606612 w 6545103"/>
                <a:gd name="connsiteY35" fmla="*/ 2750725 h 3866768"/>
                <a:gd name="connsiteX36" fmla="*/ 2499074 w 6545103"/>
                <a:gd name="connsiteY36" fmla="*/ 2787491 h 3866768"/>
                <a:gd name="connsiteX37" fmla="*/ 2502313 w 6545103"/>
                <a:gd name="connsiteY37" fmla="*/ 2796445 h 3866768"/>
                <a:gd name="connsiteX38" fmla="*/ 2609564 w 6545103"/>
                <a:gd name="connsiteY38" fmla="*/ 2759774 h 3866768"/>
                <a:gd name="connsiteX39" fmla="*/ 2606612 w 6545103"/>
                <a:gd name="connsiteY39" fmla="*/ 2750725 h 3866768"/>
                <a:gd name="connsiteX40" fmla="*/ 2823877 w 6545103"/>
                <a:gd name="connsiteY40" fmla="*/ 2684145 h 3866768"/>
                <a:gd name="connsiteX41" fmla="*/ 2714911 w 6545103"/>
                <a:gd name="connsiteY41" fmla="*/ 2716340 h 3866768"/>
                <a:gd name="connsiteX42" fmla="*/ 2717768 w 6545103"/>
                <a:gd name="connsiteY42" fmla="*/ 2725483 h 3866768"/>
                <a:gd name="connsiteX43" fmla="*/ 2826544 w 6545103"/>
                <a:gd name="connsiteY43" fmla="*/ 2693289 h 3866768"/>
                <a:gd name="connsiteX44" fmla="*/ 2823877 w 6545103"/>
                <a:gd name="connsiteY44" fmla="*/ 2684145 h 3866768"/>
                <a:gd name="connsiteX45" fmla="*/ 3043333 w 6545103"/>
                <a:gd name="connsiteY45" fmla="*/ 2625090 h 3866768"/>
                <a:gd name="connsiteX46" fmla="*/ 2933414 w 6545103"/>
                <a:gd name="connsiteY46" fmla="*/ 2653856 h 3866768"/>
                <a:gd name="connsiteX47" fmla="*/ 2935891 w 6545103"/>
                <a:gd name="connsiteY47" fmla="*/ 2662999 h 3866768"/>
                <a:gd name="connsiteX48" fmla="*/ 3045714 w 6545103"/>
                <a:gd name="connsiteY48" fmla="*/ 2634329 h 3866768"/>
                <a:gd name="connsiteX49" fmla="*/ 3043333 w 6545103"/>
                <a:gd name="connsiteY49" fmla="*/ 2625090 h 3866768"/>
                <a:gd name="connsiteX50" fmla="*/ 3264218 w 6545103"/>
                <a:gd name="connsiteY50" fmla="*/ 2571750 h 3866768"/>
                <a:gd name="connsiteX51" fmla="*/ 3153632 w 6545103"/>
                <a:gd name="connsiteY51" fmla="*/ 2597849 h 3866768"/>
                <a:gd name="connsiteX52" fmla="*/ 3155823 w 6545103"/>
                <a:gd name="connsiteY52" fmla="*/ 2607088 h 3866768"/>
                <a:gd name="connsiteX53" fmla="*/ 3266313 w 6545103"/>
                <a:gd name="connsiteY53" fmla="*/ 2581085 h 3866768"/>
                <a:gd name="connsiteX54" fmla="*/ 3264218 w 6545103"/>
                <a:gd name="connsiteY54" fmla="*/ 2571750 h 3866768"/>
                <a:gd name="connsiteX55" fmla="*/ 3486055 w 6545103"/>
                <a:gd name="connsiteY55" fmla="*/ 2522791 h 3866768"/>
                <a:gd name="connsiteX56" fmla="*/ 3374993 w 6545103"/>
                <a:gd name="connsiteY56" fmla="*/ 2546795 h 3866768"/>
                <a:gd name="connsiteX57" fmla="*/ 3377089 w 6545103"/>
                <a:gd name="connsiteY57" fmla="*/ 2556129 h 3866768"/>
                <a:gd name="connsiteX58" fmla="*/ 3488055 w 6545103"/>
                <a:gd name="connsiteY58" fmla="*/ 2532126 h 3866768"/>
                <a:gd name="connsiteX59" fmla="*/ 3486055 w 6545103"/>
                <a:gd name="connsiteY59" fmla="*/ 2522791 h 3866768"/>
                <a:gd name="connsiteX60" fmla="*/ 3708559 w 6545103"/>
                <a:gd name="connsiteY60" fmla="*/ 2476881 h 3866768"/>
                <a:gd name="connsiteX61" fmla="*/ 3597212 w 6545103"/>
                <a:gd name="connsiteY61" fmla="*/ 2499455 h 3866768"/>
                <a:gd name="connsiteX62" fmla="*/ 3599117 w 6545103"/>
                <a:gd name="connsiteY62" fmla="*/ 2508790 h 3866768"/>
                <a:gd name="connsiteX63" fmla="*/ 3710369 w 6545103"/>
                <a:gd name="connsiteY63" fmla="*/ 2486216 h 3866768"/>
                <a:gd name="connsiteX64" fmla="*/ 3708559 w 6545103"/>
                <a:gd name="connsiteY64" fmla="*/ 2476881 h 3866768"/>
                <a:gd name="connsiteX65" fmla="*/ 3931444 w 6545103"/>
                <a:gd name="connsiteY65" fmla="*/ 2433161 h 3866768"/>
                <a:gd name="connsiteX66" fmla="*/ 3819906 w 6545103"/>
                <a:gd name="connsiteY66" fmla="*/ 2454783 h 3866768"/>
                <a:gd name="connsiteX67" fmla="*/ 3821811 w 6545103"/>
                <a:gd name="connsiteY67" fmla="*/ 2464213 h 3866768"/>
                <a:gd name="connsiteX68" fmla="*/ 3933254 w 6545103"/>
                <a:gd name="connsiteY68" fmla="*/ 2442591 h 3866768"/>
                <a:gd name="connsiteX69" fmla="*/ 3931444 w 6545103"/>
                <a:gd name="connsiteY69" fmla="*/ 2433161 h 3866768"/>
                <a:gd name="connsiteX70" fmla="*/ 4154805 w 6545103"/>
                <a:gd name="connsiteY70" fmla="*/ 2390775 h 3866768"/>
                <a:gd name="connsiteX71" fmla="*/ 4042982 w 6545103"/>
                <a:gd name="connsiteY71" fmla="*/ 2411921 h 3866768"/>
                <a:gd name="connsiteX72" fmla="*/ 4044792 w 6545103"/>
                <a:gd name="connsiteY72" fmla="*/ 2421255 h 3866768"/>
                <a:gd name="connsiteX73" fmla="*/ 4156520 w 6545103"/>
                <a:gd name="connsiteY73" fmla="*/ 2400110 h 3866768"/>
                <a:gd name="connsiteX74" fmla="*/ 4154805 w 6545103"/>
                <a:gd name="connsiteY74" fmla="*/ 2390775 h 3866768"/>
                <a:gd name="connsiteX75" fmla="*/ 4377595 w 6545103"/>
                <a:gd name="connsiteY75" fmla="*/ 2348865 h 3866768"/>
                <a:gd name="connsiteX76" fmla="*/ 4266343 w 6545103"/>
                <a:gd name="connsiteY76" fmla="*/ 2369725 h 3866768"/>
                <a:gd name="connsiteX77" fmla="*/ 4268057 w 6545103"/>
                <a:gd name="connsiteY77" fmla="*/ 2379155 h 3866768"/>
                <a:gd name="connsiteX78" fmla="*/ 4379405 w 6545103"/>
                <a:gd name="connsiteY78" fmla="*/ 2358199 h 3866768"/>
                <a:gd name="connsiteX79" fmla="*/ 4377595 w 6545103"/>
                <a:gd name="connsiteY79" fmla="*/ 2348865 h 3866768"/>
                <a:gd name="connsiteX80" fmla="*/ 4600766 w 6545103"/>
                <a:gd name="connsiteY80" fmla="*/ 2306479 h 3866768"/>
                <a:gd name="connsiteX81" fmla="*/ 4489228 w 6545103"/>
                <a:gd name="connsiteY81" fmla="*/ 2327815 h 3866768"/>
                <a:gd name="connsiteX82" fmla="*/ 4490943 w 6545103"/>
                <a:gd name="connsiteY82" fmla="*/ 2337149 h 3866768"/>
                <a:gd name="connsiteX83" fmla="*/ 4602480 w 6545103"/>
                <a:gd name="connsiteY83" fmla="*/ 2315908 h 3866768"/>
                <a:gd name="connsiteX84" fmla="*/ 4600766 w 6545103"/>
                <a:gd name="connsiteY84" fmla="*/ 2306479 h 3866768"/>
                <a:gd name="connsiteX85" fmla="*/ 4823556 w 6545103"/>
                <a:gd name="connsiteY85" fmla="*/ 2262854 h 3866768"/>
                <a:gd name="connsiteX86" fmla="*/ 4712208 w 6545103"/>
                <a:gd name="connsiteY86" fmla="*/ 2284952 h 3866768"/>
                <a:gd name="connsiteX87" fmla="*/ 4714018 w 6545103"/>
                <a:gd name="connsiteY87" fmla="*/ 2294287 h 3866768"/>
                <a:gd name="connsiteX88" fmla="*/ 4825460 w 6545103"/>
                <a:gd name="connsiteY88" fmla="*/ 2272189 h 3866768"/>
                <a:gd name="connsiteX89" fmla="*/ 4823556 w 6545103"/>
                <a:gd name="connsiteY89" fmla="*/ 2262854 h 3866768"/>
                <a:gd name="connsiteX90" fmla="*/ 5045964 w 6545103"/>
                <a:gd name="connsiteY90" fmla="*/ 2216849 h 3866768"/>
                <a:gd name="connsiteX91" fmla="*/ 4934903 w 6545103"/>
                <a:gd name="connsiteY91" fmla="*/ 2240280 h 3866768"/>
                <a:gd name="connsiteX92" fmla="*/ 4936808 w 6545103"/>
                <a:gd name="connsiteY92" fmla="*/ 2249520 h 3866768"/>
                <a:gd name="connsiteX93" fmla="*/ 5047965 w 6545103"/>
                <a:gd name="connsiteY93" fmla="*/ 2226183 h 3866768"/>
                <a:gd name="connsiteX94" fmla="*/ 5045964 w 6545103"/>
                <a:gd name="connsiteY94" fmla="*/ 2216849 h 3866768"/>
                <a:gd name="connsiteX95" fmla="*/ 5267516 w 6545103"/>
                <a:gd name="connsiteY95" fmla="*/ 2167223 h 3866768"/>
                <a:gd name="connsiteX96" fmla="*/ 5156931 w 6545103"/>
                <a:gd name="connsiteY96" fmla="*/ 2192560 h 3866768"/>
                <a:gd name="connsiteX97" fmla="*/ 5158931 w 6545103"/>
                <a:gd name="connsiteY97" fmla="*/ 2201895 h 3866768"/>
                <a:gd name="connsiteX98" fmla="*/ 5269706 w 6545103"/>
                <a:gd name="connsiteY98" fmla="*/ 2176463 h 3866768"/>
                <a:gd name="connsiteX99" fmla="*/ 5267516 w 6545103"/>
                <a:gd name="connsiteY99" fmla="*/ 2167223 h 3866768"/>
                <a:gd name="connsiteX100" fmla="*/ 5487829 w 6545103"/>
                <a:gd name="connsiteY100" fmla="*/ 2112264 h 3866768"/>
                <a:gd name="connsiteX101" fmla="*/ 5377910 w 6545103"/>
                <a:gd name="connsiteY101" fmla="*/ 2140553 h 3866768"/>
                <a:gd name="connsiteX102" fmla="*/ 5380197 w 6545103"/>
                <a:gd name="connsiteY102" fmla="*/ 2149793 h 3866768"/>
                <a:gd name="connsiteX103" fmla="*/ 5490306 w 6545103"/>
                <a:gd name="connsiteY103" fmla="*/ 2121408 h 3866768"/>
                <a:gd name="connsiteX104" fmla="*/ 5487829 w 6545103"/>
                <a:gd name="connsiteY104" fmla="*/ 2112264 h 3866768"/>
                <a:gd name="connsiteX105" fmla="*/ 5705951 w 6545103"/>
                <a:gd name="connsiteY105" fmla="*/ 2049494 h 3866768"/>
                <a:gd name="connsiteX106" fmla="*/ 5597271 w 6545103"/>
                <a:gd name="connsiteY106" fmla="*/ 2082070 h 3866768"/>
                <a:gd name="connsiteX107" fmla="*/ 5599843 w 6545103"/>
                <a:gd name="connsiteY107" fmla="*/ 2091214 h 3866768"/>
                <a:gd name="connsiteX108" fmla="*/ 5708809 w 6545103"/>
                <a:gd name="connsiteY108" fmla="*/ 2058638 h 3866768"/>
                <a:gd name="connsiteX109" fmla="*/ 5705951 w 6545103"/>
                <a:gd name="connsiteY109" fmla="*/ 2049494 h 3866768"/>
                <a:gd name="connsiteX110" fmla="*/ 5920359 w 6545103"/>
                <a:gd name="connsiteY110" fmla="*/ 1975580 h 3866768"/>
                <a:gd name="connsiteX111" fmla="*/ 5813774 w 6545103"/>
                <a:gd name="connsiteY111" fmla="*/ 2014252 h 3866768"/>
                <a:gd name="connsiteX112" fmla="*/ 5816822 w 6545103"/>
                <a:gd name="connsiteY112" fmla="*/ 2023301 h 3866768"/>
                <a:gd name="connsiteX113" fmla="*/ 5923788 w 6545103"/>
                <a:gd name="connsiteY113" fmla="*/ 1984439 h 3866768"/>
                <a:gd name="connsiteX114" fmla="*/ 5920359 w 6545103"/>
                <a:gd name="connsiteY114" fmla="*/ 1975580 h 3866768"/>
                <a:gd name="connsiteX115" fmla="*/ 6127719 w 6545103"/>
                <a:gd name="connsiteY115" fmla="*/ 1884426 h 3866768"/>
                <a:gd name="connsiteX116" fmla="*/ 6025229 w 6545103"/>
                <a:gd name="connsiteY116" fmla="*/ 1932623 h 3866768"/>
                <a:gd name="connsiteX117" fmla="*/ 6029040 w 6545103"/>
                <a:gd name="connsiteY117" fmla="*/ 1941386 h 3866768"/>
                <a:gd name="connsiteX118" fmla="*/ 6132005 w 6545103"/>
                <a:gd name="connsiteY118" fmla="*/ 1892903 h 3866768"/>
                <a:gd name="connsiteX119" fmla="*/ 6127719 w 6545103"/>
                <a:gd name="connsiteY119" fmla="*/ 1884426 h 3866768"/>
                <a:gd name="connsiteX120" fmla="*/ 6319552 w 6545103"/>
                <a:gd name="connsiteY120" fmla="*/ 1765935 h 3866768"/>
                <a:gd name="connsiteX121" fmla="*/ 6226493 w 6545103"/>
                <a:gd name="connsiteY121" fmla="*/ 1829467 h 3866768"/>
                <a:gd name="connsiteX122" fmla="*/ 6231446 w 6545103"/>
                <a:gd name="connsiteY122" fmla="*/ 1837563 h 3866768"/>
                <a:gd name="connsiteX123" fmla="*/ 6325362 w 6545103"/>
                <a:gd name="connsiteY123" fmla="*/ 1773555 h 3866768"/>
                <a:gd name="connsiteX124" fmla="*/ 6319552 w 6545103"/>
                <a:gd name="connsiteY124" fmla="*/ 1765935 h 3866768"/>
                <a:gd name="connsiteX125" fmla="*/ 6472238 w 6545103"/>
                <a:gd name="connsiteY125" fmla="*/ 1604486 h 3866768"/>
                <a:gd name="connsiteX126" fmla="*/ 6403372 w 6545103"/>
                <a:gd name="connsiteY126" fmla="*/ 1691640 h 3866768"/>
                <a:gd name="connsiteX127" fmla="*/ 6410230 w 6545103"/>
                <a:gd name="connsiteY127" fmla="*/ 1698212 h 3866768"/>
                <a:gd name="connsiteX128" fmla="*/ 6480334 w 6545103"/>
                <a:gd name="connsiteY128" fmla="*/ 1609535 h 3866768"/>
                <a:gd name="connsiteX129" fmla="*/ 6472238 w 6545103"/>
                <a:gd name="connsiteY129" fmla="*/ 1604486 h 3866768"/>
                <a:gd name="connsiteX130" fmla="*/ 6535579 w 6545103"/>
                <a:gd name="connsiteY130" fmla="*/ 1397127 h 3866768"/>
                <a:gd name="connsiteX131" fmla="*/ 6518244 w 6545103"/>
                <a:gd name="connsiteY131" fmla="*/ 1504855 h 3866768"/>
                <a:gd name="connsiteX132" fmla="*/ 6527388 w 6545103"/>
                <a:gd name="connsiteY132" fmla="*/ 1507617 h 3866768"/>
                <a:gd name="connsiteX133" fmla="*/ 6545104 w 6545103"/>
                <a:gd name="connsiteY133" fmla="*/ 1397413 h 3866768"/>
                <a:gd name="connsiteX134" fmla="*/ 6535579 w 6545103"/>
                <a:gd name="connsiteY134" fmla="*/ 1397127 h 3866768"/>
                <a:gd name="connsiteX135" fmla="*/ 6506909 w 6545103"/>
                <a:gd name="connsiteY135" fmla="*/ 1174909 h 3866768"/>
                <a:gd name="connsiteX136" fmla="*/ 6497955 w 6545103"/>
                <a:gd name="connsiteY136" fmla="*/ 1178243 h 3866768"/>
                <a:gd name="connsiteX137" fmla="*/ 6527102 w 6545103"/>
                <a:gd name="connsiteY137" fmla="*/ 1285494 h 3866768"/>
                <a:gd name="connsiteX138" fmla="*/ 6536436 w 6545103"/>
                <a:gd name="connsiteY138" fmla="*/ 1283875 h 3866768"/>
                <a:gd name="connsiteX139" fmla="*/ 6506909 w 6545103"/>
                <a:gd name="connsiteY139" fmla="*/ 1174909 h 3866768"/>
                <a:gd name="connsiteX140" fmla="*/ 6393085 w 6545103"/>
                <a:gd name="connsiteY140" fmla="*/ 980313 h 3866768"/>
                <a:gd name="connsiteX141" fmla="*/ 6385656 w 6545103"/>
                <a:gd name="connsiteY141" fmla="*/ 986314 h 3866768"/>
                <a:gd name="connsiteX142" fmla="*/ 6449759 w 6545103"/>
                <a:gd name="connsiteY142" fmla="*/ 1077944 h 3866768"/>
                <a:gd name="connsiteX143" fmla="*/ 6457950 w 6545103"/>
                <a:gd name="connsiteY143" fmla="*/ 1073087 h 3866768"/>
                <a:gd name="connsiteX144" fmla="*/ 6393085 w 6545103"/>
                <a:gd name="connsiteY144" fmla="*/ 980313 h 3866768"/>
                <a:gd name="connsiteX145" fmla="*/ 6230303 w 6545103"/>
                <a:gd name="connsiteY145" fmla="*/ 822865 h 3866768"/>
                <a:gd name="connsiteX146" fmla="*/ 6224397 w 6545103"/>
                <a:gd name="connsiteY146" fmla="*/ 830294 h 3866768"/>
                <a:gd name="connsiteX147" fmla="*/ 6309456 w 6545103"/>
                <a:gd name="connsiteY147" fmla="*/ 904018 h 3866768"/>
                <a:gd name="connsiteX148" fmla="*/ 6316028 w 6545103"/>
                <a:gd name="connsiteY148" fmla="*/ 897160 h 3866768"/>
                <a:gd name="connsiteX149" fmla="*/ 6230303 w 6545103"/>
                <a:gd name="connsiteY149" fmla="*/ 822865 h 3866768"/>
                <a:gd name="connsiteX150" fmla="*/ 6041517 w 6545103"/>
                <a:gd name="connsiteY150" fmla="*/ 696754 h 3866768"/>
                <a:gd name="connsiteX151" fmla="*/ 6036755 w 6545103"/>
                <a:gd name="connsiteY151" fmla="*/ 705041 h 3866768"/>
                <a:gd name="connsiteX152" fmla="*/ 6132957 w 6545103"/>
                <a:gd name="connsiteY152" fmla="*/ 764381 h 3866768"/>
                <a:gd name="connsiteX153" fmla="*/ 6138196 w 6545103"/>
                <a:gd name="connsiteY153" fmla="*/ 756380 h 3866768"/>
                <a:gd name="connsiteX154" fmla="*/ 6041517 w 6545103"/>
                <a:gd name="connsiteY154" fmla="*/ 696754 h 3866768"/>
                <a:gd name="connsiteX155" fmla="*/ 5838921 w 6545103"/>
                <a:gd name="connsiteY155" fmla="*/ 593979 h 3866768"/>
                <a:gd name="connsiteX156" fmla="*/ 5835016 w 6545103"/>
                <a:gd name="connsiteY156" fmla="*/ 602647 h 3866768"/>
                <a:gd name="connsiteX157" fmla="*/ 5937219 w 6545103"/>
                <a:gd name="connsiteY157" fmla="*/ 651415 h 3866768"/>
                <a:gd name="connsiteX158" fmla="*/ 5941505 w 6545103"/>
                <a:gd name="connsiteY158" fmla="*/ 642842 h 3866768"/>
                <a:gd name="connsiteX159" fmla="*/ 5838921 w 6545103"/>
                <a:gd name="connsiteY159" fmla="*/ 593979 h 3866768"/>
                <a:gd name="connsiteX160" fmla="*/ 5628418 w 6545103"/>
                <a:gd name="connsiteY160" fmla="*/ 508540 h 3866768"/>
                <a:gd name="connsiteX161" fmla="*/ 5625179 w 6545103"/>
                <a:gd name="connsiteY161" fmla="*/ 517493 h 3866768"/>
                <a:gd name="connsiteX162" fmla="*/ 5730812 w 6545103"/>
                <a:gd name="connsiteY162" fmla="*/ 558260 h 3866768"/>
                <a:gd name="connsiteX163" fmla="*/ 5734432 w 6545103"/>
                <a:gd name="connsiteY163" fmla="*/ 549402 h 3866768"/>
                <a:gd name="connsiteX164" fmla="*/ 5628418 w 6545103"/>
                <a:gd name="connsiteY164" fmla="*/ 508540 h 3866768"/>
                <a:gd name="connsiteX165" fmla="*/ 5413058 w 6545103"/>
                <a:gd name="connsiteY165" fmla="*/ 436245 h 3866768"/>
                <a:gd name="connsiteX166" fmla="*/ 5410200 w 6545103"/>
                <a:gd name="connsiteY166" fmla="*/ 445294 h 3866768"/>
                <a:gd name="connsiteX167" fmla="*/ 5518214 w 6545103"/>
                <a:gd name="connsiteY167" fmla="*/ 479965 h 3866768"/>
                <a:gd name="connsiteX168" fmla="*/ 5521167 w 6545103"/>
                <a:gd name="connsiteY168" fmla="*/ 470916 h 3866768"/>
                <a:gd name="connsiteX169" fmla="*/ 5413058 w 6545103"/>
                <a:gd name="connsiteY169" fmla="*/ 436245 h 3866768"/>
                <a:gd name="connsiteX170" fmla="*/ 5194554 w 6545103"/>
                <a:gd name="connsiteY170" fmla="*/ 374237 h 3866768"/>
                <a:gd name="connsiteX171" fmla="*/ 5192078 w 6545103"/>
                <a:gd name="connsiteY171" fmla="*/ 383477 h 3866768"/>
                <a:gd name="connsiteX172" fmla="*/ 5301520 w 6545103"/>
                <a:gd name="connsiteY172" fmla="*/ 413290 h 3866768"/>
                <a:gd name="connsiteX173" fmla="*/ 5304092 w 6545103"/>
                <a:gd name="connsiteY173" fmla="*/ 404050 h 3866768"/>
                <a:gd name="connsiteX174" fmla="*/ 5194554 w 6545103"/>
                <a:gd name="connsiteY174" fmla="*/ 374237 h 3866768"/>
                <a:gd name="connsiteX175" fmla="*/ 4973860 w 6545103"/>
                <a:gd name="connsiteY175" fmla="*/ 320611 h 3866768"/>
                <a:gd name="connsiteX176" fmla="*/ 4971765 w 6545103"/>
                <a:gd name="connsiteY176" fmla="*/ 329851 h 3866768"/>
                <a:gd name="connsiteX177" fmla="*/ 5082159 w 6545103"/>
                <a:gd name="connsiteY177" fmla="*/ 355759 h 3866768"/>
                <a:gd name="connsiteX178" fmla="*/ 5084445 w 6545103"/>
                <a:gd name="connsiteY178" fmla="*/ 346519 h 3866768"/>
                <a:gd name="connsiteX179" fmla="*/ 4973860 w 6545103"/>
                <a:gd name="connsiteY179" fmla="*/ 320611 h 3866768"/>
                <a:gd name="connsiteX180" fmla="*/ 4751546 w 6545103"/>
                <a:gd name="connsiteY180" fmla="*/ 273844 h 3866768"/>
                <a:gd name="connsiteX181" fmla="*/ 4749737 w 6545103"/>
                <a:gd name="connsiteY181" fmla="*/ 283178 h 3866768"/>
                <a:gd name="connsiteX182" fmla="*/ 4860894 w 6545103"/>
                <a:gd name="connsiteY182" fmla="*/ 305753 h 3866768"/>
                <a:gd name="connsiteX183" fmla="*/ 4862894 w 6545103"/>
                <a:gd name="connsiteY183" fmla="*/ 296418 h 3866768"/>
                <a:gd name="connsiteX184" fmla="*/ 4751546 w 6545103"/>
                <a:gd name="connsiteY184" fmla="*/ 273844 h 3866768"/>
                <a:gd name="connsiteX185" fmla="*/ 4528185 w 6545103"/>
                <a:gd name="connsiteY185" fmla="*/ 232791 h 3866768"/>
                <a:gd name="connsiteX186" fmla="*/ 4526566 w 6545103"/>
                <a:gd name="connsiteY186" fmla="*/ 242221 h 3866768"/>
                <a:gd name="connsiteX187" fmla="*/ 4638294 w 6545103"/>
                <a:gd name="connsiteY187" fmla="*/ 262033 h 3866768"/>
                <a:gd name="connsiteX188" fmla="*/ 4640009 w 6545103"/>
                <a:gd name="connsiteY188" fmla="*/ 252698 h 3866768"/>
                <a:gd name="connsiteX189" fmla="*/ 4528185 w 6545103"/>
                <a:gd name="connsiteY189" fmla="*/ 232791 h 3866768"/>
                <a:gd name="connsiteX190" fmla="*/ 4303967 w 6545103"/>
                <a:gd name="connsiteY190" fmla="*/ 196786 h 3866768"/>
                <a:gd name="connsiteX191" fmla="*/ 4302633 w 6545103"/>
                <a:gd name="connsiteY191" fmla="*/ 206216 h 3866768"/>
                <a:gd name="connsiteX192" fmla="*/ 4414743 w 6545103"/>
                <a:gd name="connsiteY192" fmla="*/ 223647 h 3866768"/>
                <a:gd name="connsiteX193" fmla="*/ 4416171 w 6545103"/>
                <a:gd name="connsiteY193" fmla="*/ 214217 h 3866768"/>
                <a:gd name="connsiteX194" fmla="*/ 4303967 w 6545103"/>
                <a:gd name="connsiteY194" fmla="*/ 196786 h 3866768"/>
                <a:gd name="connsiteX195" fmla="*/ 4079177 w 6545103"/>
                <a:gd name="connsiteY195" fmla="*/ 165163 h 3866768"/>
                <a:gd name="connsiteX196" fmla="*/ 4077938 w 6545103"/>
                <a:gd name="connsiteY196" fmla="*/ 174593 h 3866768"/>
                <a:gd name="connsiteX197" fmla="*/ 4190334 w 6545103"/>
                <a:gd name="connsiteY197" fmla="*/ 189929 h 3866768"/>
                <a:gd name="connsiteX198" fmla="*/ 4191667 w 6545103"/>
                <a:gd name="connsiteY198" fmla="*/ 180499 h 3866768"/>
                <a:gd name="connsiteX199" fmla="*/ 4079177 w 6545103"/>
                <a:gd name="connsiteY199" fmla="*/ 165163 h 3866768"/>
                <a:gd name="connsiteX200" fmla="*/ 3853815 w 6545103"/>
                <a:gd name="connsiteY200" fmla="*/ 137255 h 3866768"/>
                <a:gd name="connsiteX201" fmla="*/ 3852767 w 6545103"/>
                <a:gd name="connsiteY201" fmla="*/ 146780 h 3866768"/>
                <a:gd name="connsiteX202" fmla="*/ 3965353 w 6545103"/>
                <a:gd name="connsiteY202" fmla="*/ 160211 h 3866768"/>
                <a:gd name="connsiteX203" fmla="*/ 3966496 w 6545103"/>
                <a:gd name="connsiteY203" fmla="*/ 150781 h 3866768"/>
                <a:gd name="connsiteX204" fmla="*/ 3853815 w 6545103"/>
                <a:gd name="connsiteY204" fmla="*/ 137255 h 3866768"/>
                <a:gd name="connsiteX205" fmla="*/ 3628073 w 6545103"/>
                <a:gd name="connsiteY205" fmla="*/ 112871 h 3866768"/>
                <a:gd name="connsiteX206" fmla="*/ 3627120 w 6545103"/>
                <a:gd name="connsiteY206" fmla="*/ 122301 h 3866768"/>
                <a:gd name="connsiteX207" fmla="*/ 3739992 w 6545103"/>
                <a:gd name="connsiteY207" fmla="*/ 134112 h 3866768"/>
                <a:gd name="connsiteX208" fmla="*/ 3741039 w 6545103"/>
                <a:gd name="connsiteY208" fmla="*/ 124682 h 3866768"/>
                <a:gd name="connsiteX209" fmla="*/ 3628073 w 6545103"/>
                <a:gd name="connsiteY209" fmla="*/ 112871 h 3866768"/>
                <a:gd name="connsiteX210" fmla="*/ 3402044 w 6545103"/>
                <a:gd name="connsiteY210" fmla="*/ 91440 h 3866768"/>
                <a:gd name="connsiteX211" fmla="*/ 3401187 w 6545103"/>
                <a:gd name="connsiteY211" fmla="*/ 100870 h 3866768"/>
                <a:gd name="connsiteX212" fmla="*/ 3514249 w 6545103"/>
                <a:gd name="connsiteY212" fmla="*/ 111252 h 3866768"/>
                <a:gd name="connsiteX213" fmla="*/ 3515106 w 6545103"/>
                <a:gd name="connsiteY213" fmla="*/ 101727 h 3866768"/>
                <a:gd name="connsiteX214" fmla="*/ 3402044 w 6545103"/>
                <a:gd name="connsiteY214" fmla="*/ 91440 h 3866768"/>
                <a:gd name="connsiteX215" fmla="*/ 3175159 w 6545103"/>
                <a:gd name="connsiteY215" fmla="*/ 72676 h 3866768"/>
                <a:gd name="connsiteX216" fmla="*/ 3174397 w 6545103"/>
                <a:gd name="connsiteY216" fmla="*/ 82201 h 3866768"/>
                <a:gd name="connsiteX217" fmla="*/ 3287744 w 6545103"/>
                <a:gd name="connsiteY217" fmla="*/ 91250 h 3866768"/>
                <a:gd name="connsiteX218" fmla="*/ 3288602 w 6545103"/>
                <a:gd name="connsiteY218" fmla="*/ 81725 h 3866768"/>
                <a:gd name="connsiteX219" fmla="*/ 3175159 w 6545103"/>
                <a:gd name="connsiteY219" fmla="*/ 72676 h 3866768"/>
                <a:gd name="connsiteX220" fmla="*/ 2948750 w 6545103"/>
                <a:gd name="connsiteY220" fmla="*/ 56579 h 3866768"/>
                <a:gd name="connsiteX221" fmla="*/ 2948083 w 6545103"/>
                <a:gd name="connsiteY221" fmla="*/ 66104 h 3866768"/>
                <a:gd name="connsiteX222" fmla="*/ 3061240 w 6545103"/>
                <a:gd name="connsiteY222" fmla="*/ 73819 h 3866768"/>
                <a:gd name="connsiteX223" fmla="*/ 3061907 w 6545103"/>
                <a:gd name="connsiteY223" fmla="*/ 64389 h 3866768"/>
                <a:gd name="connsiteX224" fmla="*/ 2948750 w 6545103"/>
                <a:gd name="connsiteY224" fmla="*/ 56579 h 3866768"/>
                <a:gd name="connsiteX225" fmla="*/ 2722817 w 6545103"/>
                <a:gd name="connsiteY225" fmla="*/ 42863 h 3866768"/>
                <a:gd name="connsiteX226" fmla="*/ 2722245 w 6545103"/>
                <a:gd name="connsiteY226" fmla="*/ 52388 h 3866768"/>
                <a:gd name="connsiteX227" fmla="*/ 2835117 w 6545103"/>
                <a:gd name="connsiteY227" fmla="*/ 58960 h 3866768"/>
                <a:gd name="connsiteX228" fmla="*/ 2835688 w 6545103"/>
                <a:gd name="connsiteY228" fmla="*/ 49435 h 3866768"/>
                <a:gd name="connsiteX229" fmla="*/ 2722817 w 6545103"/>
                <a:gd name="connsiteY229" fmla="*/ 42863 h 3866768"/>
                <a:gd name="connsiteX230" fmla="*/ 2496026 w 6545103"/>
                <a:gd name="connsiteY230" fmla="*/ 31242 h 3866768"/>
                <a:gd name="connsiteX231" fmla="*/ 2495550 w 6545103"/>
                <a:gd name="connsiteY231" fmla="*/ 40767 h 3866768"/>
                <a:gd name="connsiteX232" fmla="*/ 2608898 w 6545103"/>
                <a:gd name="connsiteY232" fmla="*/ 46292 h 3866768"/>
                <a:gd name="connsiteX233" fmla="*/ 2609374 w 6545103"/>
                <a:gd name="connsiteY233" fmla="*/ 36767 h 3866768"/>
                <a:gd name="connsiteX234" fmla="*/ 2496026 w 6545103"/>
                <a:gd name="connsiteY234" fmla="*/ 31242 h 3866768"/>
                <a:gd name="connsiteX235" fmla="*/ 2269236 w 6545103"/>
                <a:gd name="connsiteY235" fmla="*/ 21622 h 3866768"/>
                <a:gd name="connsiteX236" fmla="*/ 2268855 w 6545103"/>
                <a:gd name="connsiteY236" fmla="*/ 31052 h 3866768"/>
                <a:gd name="connsiteX237" fmla="*/ 2382203 w 6545103"/>
                <a:gd name="connsiteY237" fmla="*/ 35623 h 3866768"/>
                <a:gd name="connsiteX238" fmla="*/ 2382679 w 6545103"/>
                <a:gd name="connsiteY238" fmla="*/ 26194 h 3866768"/>
                <a:gd name="connsiteX239" fmla="*/ 2269236 w 6545103"/>
                <a:gd name="connsiteY239" fmla="*/ 21622 h 3866768"/>
                <a:gd name="connsiteX240" fmla="*/ 113348 w 6545103"/>
                <a:gd name="connsiteY240" fmla="*/ 14383 h 3866768"/>
                <a:gd name="connsiteX241" fmla="*/ 0 w 6545103"/>
                <a:gd name="connsiteY241" fmla="*/ 18098 h 3866768"/>
                <a:gd name="connsiteX242" fmla="*/ 286 w 6545103"/>
                <a:gd name="connsiteY242" fmla="*/ 27527 h 3866768"/>
                <a:gd name="connsiteX243" fmla="*/ 113633 w 6545103"/>
                <a:gd name="connsiteY243" fmla="*/ 23908 h 3866768"/>
                <a:gd name="connsiteX244" fmla="*/ 113348 w 6545103"/>
                <a:gd name="connsiteY244" fmla="*/ 14383 h 3866768"/>
                <a:gd name="connsiteX245" fmla="*/ 2042255 w 6545103"/>
                <a:gd name="connsiteY245" fmla="*/ 13811 h 3866768"/>
                <a:gd name="connsiteX246" fmla="*/ 2041970 w 6545103"/>
                <a:gd name="connsiteY246" fmla="*/ 23336 h 3866768"/>
                <a:gd name="connsiteX247" fmla="*/ 2155412 w 6545103"/>
                <a:gd name="connsiteY247" fmla="*/ 27051 h 3866768"/>
                <a:gd name="connsiteX248" fmla="*/ 2155793 w 6545103"/>
                <a:gd name="connsiteY248" fmla="*/ 17526 h 3866768"/>
                <a:gd name="connsiteX249" fmla="*/ 2042255 w 6545103"/>
                <a:gd name="connsiteY249" fmla="*/ 13811 h 3866768"/>
                <a:gd name="connsiteX250" fmla="*/ 340138 w 6545103"/>
                <a:gd name="connsiteY250" fmla="*/ 8382 h 3866768"/>
                <a:gd name="connsiteX251" fmla="*/ 226790 w 6545103"/>
                <a:gd name="connsiteY251" fmla="*/ 11144 h 3866768"/>
                <a:gd name="connsiteX252" fmla="*/ 226981 w 6545103"/>
                <a:gd name="connsiteY252" fmla="*/ 20669 h 3866768"/>
                <a:gd name="connsiteX253" fmla="*/ 340424 w 6545103"/>
                <a:gd name="connsiteY253" fmla="*/ 17907 h 3866768"/>
                <a:gd name="connsiteX254" fmla="*/ 340138 w 6545103"/>
                <a:gd name="connsiteY254" fmla="*/ 8382 h 3866768"/>
                <a:gd name="connsiteX255" fmla="*/ 1815275 w 6545103"/>
                <a:gd name="connsiteY255" fmla="*/ 7906 h 3866768"/>
                <a:gd name="connsiteX256" fmla="*/ 1815084 w 6545103"/>
                <a:gd name="connsiteY256" fmla="*/ 17431 h 3866768"/>
                <a:gd name="connsiteX257" fmla="*/ 1928527 w 6545103"/>
                <a:gd name="connsiteY257" fmla="*/ 20193 h 3866768"/>
                <a:gd name="connsiteX258" fmla="*/ 1928813 w 6545103"/>
                <a:gd name="connsiteY258" fmla="*/ 10668 h 3866768"/>
                <a:gd name="connsiteX259" fmla="*/ 1815275 w 6545103"/>
                <a:gd name="connsiteY259" fmla="*/ 7906 h 3866768"/>
                <a:gd name="connsiteX260" fmla="*/ 567023 w 6545103"/>
                <a:gd name="connsiteY260" fmla="*/ 4000 h 3866768"/>
                <a:gd name="connsiteX261" fmla="*/ 453581 w 6545103"/>
                <a:gd name="connsiteY261" fmla="*/ 6001 h 3866768"/>
                <a:gd name="connsiteX262" fmla="*/ 453771 w 6545103"/>
                <a:gd name="connsiteY262" fmla="*/ 15526 h 3866768"/>
                <a:gd name="connsiteX263" fmla="*/ 567119 w 6545103"/>
                <a:gd name="connsiteY263" fmla="*/ 13525 h 3866768"/>
                <a:gd name="connsiteX264" fmla="*/ 567023 w 6545103"/>
                <a:gd name="connsiteY264" fmla="*/ 4000 h 3866768"/>
                <a:gd name="connsiteX265" fmla="*/ 1588294 w 6545103"/>
                <a:gd name="connsiteY265" fmla="*/ 3619 h 3866768"/>
                <a:gd name="connsiteX266" fmla="*/ 1588103 w 6545103"/>
                <a:gd name="connsiteY266" fmla="*/ 13144 h 3866768"/>
                <a:gd name="connsiteX267" fmla="*/ 1701641 w 6545103"/>
                <a:gd name="connsiteY267" fmla="*/ 15050 h 3866768"/>
                <a:gd name="connsiteX268" fmla="*/ 1701832 w 6545103"/>
                <a:gd name="connsiteY268" fmla="*/ 5525 h 3866768"/>
                <a:gd name="connsiteX269" fmla="*/ 1588294 w 6545103"/>
                <a:gd name="connsiteY269" fmla="*/ 3619 h 3866768"/>
                <a:gd name="connsiteX270" fmla="*/ 793814 w 6545103"/>
                <a:gd name="connsiteY270" fmla="*/ 1238 h 3866768"/>
                <a:gd name="connsiteX271" fmla="*/ 680371 w 6545103"/>
                <a:gd name="connsiteY271" fmla="*/ 2477 h 3866768"/>
                <a:gd name="connsiteX272" fmla="*/ 680561 w 6545103"/>
                <a:gd name="connsiteY272" fmla="*/ 12002 h 3866768"/>
                <a:gd name="connsiteX273" fmla="*/ 793909 w 6545103"/>
                <a:gd name="connsiteY273" fmla="*/ 10763 h 3866768"/>
                <a:gd name="connsiteX274" fmla="*/ 793814 w 6545103"/>
                <a:gd name="connsiteY274" fmla="*/ 1238 h 3866768"/>
                <a:gd name="connsiteX275" fmla="*/ 1361218 w 6545103"/>
                <a:gd name="connsiteY275" fmla="*/ 1048 h 3866768"/>
                <a:gd name="connsiteX276" fmla="*/ 1361123 w 6545103"/>
                <a:gd name="connsiteY276" fmla="*/ 10573 h 3866768"/>
                <a:gd name="connsiteX277" fmla="*/ 1474661 w 6545103"/>
                <a:gd name="connsiteY277" fmla="*/ 11621 h 3866768"/>
                <a:gd name="connsiteX278" fmla="*/ 1474756 w 6545103"/>
                <a:gd name="connsiteY278" fmla="*/ 2096 h 3866768"/>
                <a:gd name="connsiteX279" fmla="*/ 1361218 w 6545103"/>
                <a:gd name="connsiteY279" fmla="*/ 1048 h 3866768"/>
                <a:gd name="connsiteX280" fmla="*/ 907256 w 6545103"/>
                <a:gd name="connsiteY280" fmla="*/ 476 h 3866768"/>
                <a:gd name="connsiteX281" fmla="*/ 907352 w 6545103"/>
                <a:gd name="connsiteY281" fmla="*/ 10001 h 3866768"/>
                <a:gd name="connsiteX282" fmla="*/ 1020699 w 6545103"/>
                <a:gd name="connsiteY282" fmla="*/ 9525 h 3866768"/>
                <a:gd name="connsiteX283" fmla="*/ 1020699 w 6545103"/>
                <a:gd name="connsiteY283" fmla="*/ 0 h 3866768"/>
                <a:gd name="connsiteX284" fmla="*/ 907256 w 6545103"/>
                <a:gd name="connsiteY284" fmla="*/ 476 h 3866768"/>
                <a:gd name="connsiteX285" fmla="*/ 1134142 w 6545103"/>
                <a:gd name="connsiteY285" fmla="*/ 0 h 3866768"/>
                <a:gd name="connsiteX286" fmla="*/ 1134142 w 6545103"/>
                <a:gd name="connsiteY286" fmla="*/ 9525 h 3866768"/>
                <a:gd name="connsiteX287" fmla="*/ 1247680 w 6545103"/>
                <a:gd name="connsiteY287" fmla="*/ 9811 h 3866768"/>
                <a:gd name="connsiteX288" fmla="*/ 1247680 w 6545103"/>
                <a:gd name="connsiteY288" fmla="*/ 286 h 3866768"/>
                <a:gd name="connsiteX289" fmla="*/ 1134142 w 6545103"/>
                <a:gd name="connsiteY289" fmla="*/ 0 h 3866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</a:cxnLst>
              <a:rect l="l" t="t" r="r" b="b"/>
              <a:pathLst>
                <a:path w="6545103" h="3866768">
                  <a:moveTo>
                    <a:pt x="1537240" y="3753136"/>
                  </a:moveTo>
                  <a:lnTo>
                    <a:pt x="1527810" y="3753707"/>
                  </a:lnTo>
                  <a:cubicBezTo>
                    <a:pt x="1529810" y="3790379"/>
                    <a:pt x="1534573" y="3828383"/>
                    <a:pt x="1542098" y="3866769"/>
                  </a:cubicBezTo>
                  <a:lnTo>
                    <a:pt x="1551432" y="3864864"/>
                  </a:lnTo>
                  <a:cubicBezTo>
                    <a:pt x="1544003" y="3827050"/>
                    <a:pt x="1539240" y="3789426"/>
                    <a:pt x="1537240" y="3753136"/>
                  </a:cubicBezTo>
                  <a:close/>
                  <a:moveTo>
                    <a:pt x="1551908" y="3528632"/>
                  </a:moveTo>
                  <a:cubicBezTo>
                    <a:pt x="1541621" y="3564636"/>
                    <a:pt x="1534382" y="3601974"/>
                    <a:pt x="1530382" y="3639788"/>
                  </a:cubicBezTo>
                  <a:lnTo>
                    <a:pt x="1539907" y="3640741"/>
                  </a:lnTo>
                  <a:cubicBezTo>
                    <a:pt x="1543812" y="3603593"/>
                    <a:pt x="1550956" y="3566732"/>
                    <a:pt x="1561052" y="3531203"/>
                  </a:cubicBezTo>
                  <a:lnTo>
                    <a:pt x="1551908" y="3528632"/>
                  </a:lnTo>
                  <a:close/>
                  <a:moveTo>
                    <a:pt x="1649254" y="3326225"/>
                  </a:moveTo>
                  <a:cubicBezTo>
                    <a:pt x="1627346" y="3357753"/>
                    <a:pt x="1608106" y="3390424"/>
                    <a:pt x="1592104" y="3423476"/>
                  </a:cubicBezTo>
                  <a:lnTo>
                    <a:pt x="1600676" y="3427666"/>
                  </a:lnTo>
                  <a:cubicBezTo>
                    <a:pt x="1616488" y="3394996"/>
                    <a:pt x="1635443" y="3362801"/>
                    <a:pt x="1657064" y="3331655"/>
                  </a:cubicBezTo>
                  <a:lnTo>
                    <a:pt x="1649254" y="3326225"/>
                  </a:lnTo>
                  <a:close/>
                  <a:moveTo>
                    <a:pt x="1801273" y="3159252"/>
                  </a:moveTo>
                  <a:cubicBezTo>
                    <a:pt x="1771936" y="3184874"/>
                    <a:pt x="1744599" y="3211449"/>
                    <a:pt x="1720025" y="3238214"/>
                  </a:cubicBezTo>
                  <a:lnTo>
                    <a:pt x="1727073" y="3244596"/>
                  </a:lnTo>
                  <a:cubicBezTo>
                    <a:pt x="1751362" y="3218116"/>
                    <a:pt x="1778413" y="3191828"/>
                    <a:pt x="1807464" y="3166396"/>
                  </a:cubicBezTo>
                  <a:lnTo>
                    <a:pt x="1801273" y="3159252"/>
                  </a:lnTo>
                  <a:close/>
                  <a:moveTo>
                    <a:pt x="1984343" y="3025521"/>
                  </a:moveTo>
                  <a:cubicBezTo>
                    <a:pt x="1951196" y="3046190"/>
                    <a:pt x="1919383" y="3067431"/>
                    <a:pt x="1890046" y="3088767"/>
                  </a:cubicBezTo>
                  <a:lnTo>
                    <a:pt x="1895666" y="3096387"/>
                  </a:lnTo>
                  <a:cubicBezTo>
                    <a:pt x="1924812" y="3075241"/>
                    <a:pt x="1956340" y="3054096"/>
                    <a:pt x="1989392" y="3033617"/>
                  </a:cubicBezTo>
                  <a:lnTo>
                    <a:pt x="1984343" y="3025521"/>
                  </a:lnTo>
                  <a:close/>
                  <a:moveTo>
                    <a:pt x="2183987" y="2917222"/>
                  </a:moveTo>
                  <a:cubicBezTo>
                    <a:pt x="2148935" y="2933986"/>
                    <a:pt x="2114931" y="2951321"/>
                    <a:pt x="2082641" y="2968657"/>
                  </a:cubicBezTo>
                  <a:lnTo>
                    <a:pt x="2087213" y="2977039"/>
                  </a:lnTo>
                  <a:cubicBezTo>
                    <a:pt x="2119313" y="2959799"/>
                    <a:pt x="2153222" y="2942463"/>
                    <a:pt x="2188083" y="2925795"/>
                  </a:cubicBezTo>
                  <a:lnTo>
                    <a:pt x="2183987" y="2917222"/>
                  </a:lnTo>
                  <a:close/>
                  <a:moveTo>
                    <a:pt x="2392585" y="2827211"/>
                  </a:moveTo>
                  <a:cubicBezTo>
                    <a:pt x="2356485" y="2841308"/>
                    <a:pt x="2321052" y="2855786"/>
                    <a:pt x="2287429" y="2870264"/>
                  </a:cubicBezTo>
                  <a:lnTo>
                    <a:pt x="2291239" y="2879027"/>
                  </a:lnTo>
                  <a:cubicBezTo>
                    <a:pt x="2324767" y="2864644"/>
                    <a:pt x="2360009" y="2850166"/>
                    <a:pt x="2396109" y="2836069"/>
                  </a:cubicBezTo>
                  <a:lnTo>
                    <a:pt x="2392585" y="2827211"/>
                  </a:lnTo>
                  <a:close/>
                  <a:moveTo>
                    <a:pt x="2606612" y="2750725"/>
                  </a:moveTo>
                  <a:cubicBezTo>
                    <a:pt x="2569940" y="2762726"/>
                    <a:pt x="2533745" y="2775204"/>
                    <a:pt x="2499074" y="2787491"/>
                  </a:cubicBezTo>
                  <a:lnTo>
                    <a:pt x="2502313" y="2796445"/>
                  </a:lnTo>
                  <a:cubicBezTo>
                    <a:pt x="2536888" y="2784158"/>
                    <a:pt x="2572988" y="2771775"/>
                    <a:pt x="2609564" y="2759774"/>
                  </a:cubicBezTo>
                  <a:lnTo>
                    <a:pt x="2606612" y="2750725"/>
                  </a:lnTo>
                  <a:close/>
                  <a:moveTo>
                    <a:pt x="2823877" y="2684145"/>
                  </a:moveTo>
                  <a:cubicBezTo>
                    <a:pt x="2786348" y="2694908"/>
                    <a:pt x="2749677" y="2705672"/>
                    <a:pt x="2714911" y="2716340"/>
                  </a:cubicBezTo>
                  <a:lnTo>
                    <a:pt x="2717768" y="2725483"/>
                  </a:lnTo>
                  <a:cubicBezTo>
                    <a:pt x="2752439" y="2714816"/>
                    <a:pt x="2789015" y="2704052"/>
                    <a:pt x="2826544" y="2693289"/>
                  </a:cubicBezTo>
                  <a:lnTo>
                    <a:pt x="2823877" y="2684145"/>
                  </a:lnTo>
                  <a:close/>
                  <a:moveTo>
                    <a:pt x="3043333" y="2625090"/>
                  </a:moveTo>
                  <a:cubicBezTo>
                    <a:pt x="3005614" y="2634710"/>
                    <a:pt x="2968657" y="2644331"/>
                    <a:pt x="2933414" y="2653856"/>
                  </a:cubicBezTo>
                  <a:lnTo>
                    <a:pt x="2935891" y="2662999"/>
                  </a:lnTo>
                  <a:cubicBezTo>
                    <a:pt x="2971038" y="2653570"/>
                    <a:pt x="3007995" y="2643949"/>
                    <a:pt x="3045714" y="2634329"/>
                  </a:cubicBezTo>
                  <a:lnTo>
                    <a:pt x="3043333" y="2625090"/>
                  </a:lnTo>
                  <a:close/>
                  <a:moveTo>
                    <a:pt x="3264218" y="2571750"/>
                  </a:moveTo>
                  <a:cubicBezTo>
                    <a:pt x="3227070" y="2580323"/>
                    <a:pt x="3190209" y="2588990"/>
                    <a:pt x="3153632" y="2597849"/>
                  </a:cubicBezTo>
                  <a:lnTo>
                    <a:pt x="3155823" y="2607088"/>
                  </a:lnTo>
                  <a:cubicBezTo>
                    <a:pt x="3192399" y="2598325"/>
                    <a:pt x="3229261" y="2589657"/>
                    <a:pt x="3266313" y="2581085"/>
                  </a:cubicBezTo>
                  <a:lnTo>
                    <a:pt x="3264218" y="2571750"/>
                  </a:lnTo>
                  <a:close/>
                  <a:moveTo>
                    <a:pt x="3486055" y="2522791"/>
                  </a:moveTo>
                  <a:cubicBezTo>
                    <a:pt x="3448812" y="2530697"/>
                    <a:pt x="3411855" y="2538698"/>
                    <a:pt x="3374993" y="2546795"/>
                  </a:cubicBezTo>
                  <a:lnTo>
                    <a:pt x="3377089" y="2556129"/>
                  </a:lnTo>
                  <a:cubicBezTo>
                    <a:pt x="3413855" y="2548033"/>
                    <a:pt x="3450812" y="2540032"/>
                    <a:pt x="3488055" y="2532126"/>
                  </a:cubicBezTo>
                  <a:lnTo>
                    <a:pt x="3486055" y="2522791"/>
                  </a:lnTo>
                  <a:close/>
                  <a:moveTo>
                    <a:pt x="3708559" y="2476881"/>
                  </a:moveTo>
                  <a:cubicBezTo>
                    <a:pt x="3671316" y="2484311"/>
                    <a:pt x="3634169" y="2491931"/>
                    <a:pt x="3597212" y="2499455"/>
                  </a:cubicBezTo>
                  <a:lnTo>
                    <a:pt x="3599117" y="2508790"/>
                  </a:lnTo>
                  <a:cubicBezTo>
                    <a:pt x="3636074" y="2501265"/>
                    <a:pt x="3673221" y="2493645"/>
                    <a:pt x="3710369" y="2486216"/>
                  </a:cubicBezTo>
                  <a:lnTo>
                    <a:pt x="3708559" y="2476881"/>
                  </a:lnTo>
                  <a:close/>
                  <a:moveTo>
                    <a:pt x="3931444" y="2433161"/>
                  </a:moveTo>
                  <a:cubicBezTo>
                    <a:pt x="3894201" y="2440305"/>
                    <a:pt x="3857054" y="2447544"/>
                    <a:pt x="3819906" y="2454783"/>
                  </a:cubicBezTo>
                  <a:lnTo>
                    <a:pt x="3821811" y="2464213"/>
                  </a:lnTo>
                  <a:cubicBezTo>
                    <a:pt x="3858863" y="2456879"/>
                    <a:pt x="3896011" y="2449735"/>
                    <a:pt x="3933254" y="2442591"/>
                  </a:cubicBezTo>
                  <a:lnTo>
                    <a:pt x="3931444" y="2433161"/>
                  </a:lnTo>
                  <a:close/>
                  <a:moveTo>
                    <a:pt x="4154805" y="2390775"/>
                  </a:moveTo>
                  <a:cubicBezTo>
                    <a:pt x="4117562" y="2397728"/>
                    <a:pt x="4080224" y="2404777"/>
                    <a:pt x="4042982" y="2411921"/>
                  </a:cubicBezTo>
                  <a:lnTo>
                    <a:pt x="4044792" y="2421255"/>
                  </a:lnTo>
                  <a:cubicBezTo>
                    <a:pt x="4082034" y="2414207"/>
                    <a:pt x="4119277" y="2407158"/>
                    <a:pt x="4156520" y="2400110"/>
                  </a:cubicBezTo>
                  <a:lnTo>
                    <a:pt x="4154805" y="2390775"/>
                  </a:lnTo>
                  <a:close/>
                  <a:moveTo>
                    <a:pt x="4377595" y="2348865"/>
                  </a:moveTo>
                  <a:lnTo>
                    <a:pt x="4266343" y="2369725"/>
                  </a:lnTo>
                  <a:lnTo>
                    <a:pt x="4268057" y="2379155"/>
                  </a:lnTo>
                  <a:lnTo>
                    <a:pt x="4379405" y="2358199"/>
                  </a:lnTo>
                  <a:lnTo>
                    <a:pt x="4377595" y="2348865"/>
                  </a:lnTo>
                  <a:close/>
                  <a:moveTo>
                    <a:pt x="4600766" y="2306479"/>
                  </a:moveTo>
                  <a:cubicBezTo>
                    <a:pt x="4563713" y="2313623"/>
                    <a:pt x="4526471" y="2320671"/>
                    <a:pt x="4489228" y="2327815"/>
                  </a:cubicBezTo>
                  <a:lnTo>
                    <a:pt x="4490943" y="2337149"/>
                  </a:lnTo>
                  <a:cubicBezTo>
                    <a:pt x="4528280" y="2330101"/>
                    <a:pt x="4565523" y="2322957"/>
                    <a:pt x="4602480" y="2315908"/>
                  </a:cubicBezTo>
                  <a:lnTo>
                    <a:pt x="4600766" y="2306479"/>
                  </a:lnTo>
                  <a:close/>
                  <a:moveTo>
                    <a:pt x="4823556" y="2262854"/>
                  </a:moveTo>
                  <a:cubicBezTo>
                    <a:pt x="4786694" y="2270284"/>
                    <a:pt x="4749546" y="2277618"/>
                    <a:pt x="4712208" y="2284952"/>
                  </a:cubicBezTo>
                  <a:lnTo>
                    <a:pt x="4714018" y="2294287"/>
                  </a:lnTo>
                  <a:cubicBezTo>
                    <a:pt x="4751451" y="2286953"/>
                    <a:pt x="4788599" y="2279618"/>
                    <a:pt x="4825460" y="2272189"/>
                  </a:cubicBezTo>
                  <a:lnTo>
                    <a:pt x="4823556" y="2262854"/>
                  </a:lnTo>
                  <a:close/>
                  <a:moveTo>
                    <a:pt x="5045964" y="2216849"/>
                  </a:moveTo>
                  <a:cubicBezTo>
                    <a:pt x="5009293" y="2224754"/>
                    <a:pt x="4972241" y="2232565"/>
                    <a:pt x="4934903" y="2240280"/>
                  </a:cubicBezTo>
                  <a:lnTo>
                    <a:pt x="4936808" y="2249520"/>
                  </a:lnTo>
                  <a:cubicBezTo>
                    <a:pt x="4974146" y="2241804"/>
                    <a:pt x="5011293" y="2234089"/>
                    <a:pt x="5047965" y="2226183"/>
                  </a:cubicBezTo>
                  <a:lnTo>
                    <a:pt x="5045964" y="2216849"/>
                  </a:lnTo>
                  <a:close/>
                  <a:moveTo>
                    <a:pt x="5267516" y="2167223"/>
                  </a:moveTo>
                  <a:cubicBezTo>
                    <a:pt x="5231130" y="2175796"/>
                    <a:pt x="5194173" y="2184273"/>
                    <a:pt x="5156931" y="2192560"/>
                  </a:cubicBezTo>
                  <a:lnTo>
                    <a:pt x="5158931" y="2201895"/>
                  </a:lnTo>
                  <a:cubicBezTo>
                    <a:pt x="5196364" y="2193512"/>
                    <a:pt x="5233225" y="2185035"/>
                    <a:pt x="5269706" y="2176463"/>
                  </a:cubicBezTo>
                  <a:lnTo>
                    <a:pt x="5267516" y="2167223"/>
                  </a:lnTo>
                  <a:close/>
                  <a:moveTo>
                    <a:pt x="5487829" y="2112264"/>
                  </a:moveTo>
                  <a:cubicBezTo>
                    <a:pt x="5452396" y="2121694"/>
                    <a:pt x="5415439" y="2131219"/>
                    <a:pt x="5377910" y="2140553"/>
                  </a:cubicBezTo>
                  <a:lnTo>
                    <a:pt x="5380197" y="2149793"/>
                  </a:lnTo>
                  <a:cubicBezTo>
                    <a:pt x="5417820" y="2140363"/>
                    <a:pt x="5454872" y="2130838"/>
                    <a:pt x="5490306" y="2121408"/>
                  </a:cubicBezTo>
                  <a:lnTo>
                    <a:pt x="5487829" y="2112264"/>
                  </a:lnTo>
                  <a:close/>
                  <a:moveTo>
                    <a:pt x="5705951" y="2049494"/>
                  </a:moveTo>
                  <a:cubicBezTo>
                    <a:pt x="5671185" y="2060353"/>
                    <a:pt x="5634609" y="2071306"/>
                    <a:pt x="5597271" y="2082070"/>
                  </a:cubicBezTo>
                  <a:lnTo>
                    <a:pt x="5599843" y="2091214"/>
                  </a:lnTo>
                  <a:cubicBezTo>
                    <a:pt x="5637276" y="2080451"/>
                    <a:pt x="5673947" y="2069497"/>
                    <a:pt x="5708809" y="2058638"/>
                  </a:cubicBezTo>
                  <a:lnTo>
                    <a:pt x="5705951" y="2049494"/>
                  </a:lnTo>
                  <a:close/>
                  <a:moveTo>
                    <a:pt x="5920359" y="1975580"/>
                  </a:moveTo>
                  <a:cubicBezTo>
                    <a:pt x="5886546" y="1988534"/>
                    <a:pt x="5850636" y="2001583"/>
                    <a:pt x="5813774" y="2014252"/>
                  </a:cubicBezTo>
                  <a:lnTo>
                    <a:pt x="5816822" y="2023301"/>
                  </a:lnTo>
                  <a:cubicBezTo>
                    <a:pt x="5853875" y="2010537"/>
                    <a:pt x="5889784" y="1997488"/>
                    <a:pt x="5923788" y="1984439"/>
                  </a:cubicBezTo>
                  <a:lnTo>
                    <a:pt x="5920359" y="1975580"/>
                  </a:lnTo>
                  <a:close/>
                  <a:moveTo>
                    <a:pt x="6127719" y="1884426"/>
                  </a:moveTo>
                  <a:cubicBezTo>
                    <a:pt x="6095619" y="1900714"/>
                    <a:pt x="6061139" y="1916906"/>
                    <a:pt x="6025229" y="1932623"/>
                  </a:cubicBezTo>
                  <a:lnTo>
                    <a:pt x="6029040" y="1941386"/>
                  </a:lnTo>
                  <a:cubicBezTo>
                    <a:pt x="6065139" y="1925574"/>
                    <a:pt x="6099810" y="1909286"/>
                    <a:pt x="6132005" y="1892903"/>
                  </a:cubicBezTo>
                  <a:lnTo>
                    <a:pt x="6127719" y="1884426"/>
                  </a:lnTo>
                  <a:close/>
                  <a:moveTo>
                    <a:pt x="6319552" y="1765935"/>
                  </a:moveTo>
                  <a:cubicBezTo>
                    <a:pt x="6291549" y="1787462"/>
                    <a:pt x="6260211" y="1808893"/>
                    <a:pt x="6226493" y="1829467"/>
                  </a:cubicBezTo>
                  <a:lnTo>
                    <a:pt x="6231446" y="1837563"/>
                  </a:lnTo>
                  <a:cubicBezTo>
                    <a:pt x="6265450" y="1816798"/>
                    <a:pt x="6297073" y="1795272"/>
                    <a:pt x="6325362" y="1773555"/>
                  </a:cubicBezTo>
                  <a:lnTo>
                    <a:pt x="6319552" y="1765935"/>
                  </a:lnTo>
                  <a:close/>
                  <a:moveTo>
                    <a:pt x="6472238" y="1604486"/>
                  </a:moveTo>
                  <a:cubicBezTo>
                    <a:pt x="6453569" y="1634204"/>
                    <a:pt x="6430423" y="1663541"/>
                    <a:pt x="6403372" y="1691640"/>
                  </a:cubicBezTo>
                  <a:lnTo>
                    <a:pt x="6410230" y="1698212"/>
                  </a:lnTo>
                  <a:cubicBezTo>
                    <a:pt x="6437662" y="1669637"/>
                    <a:pt x="6461284" y="1639824"/>
                    <a:pt x="6480334" y="1609535"/>
                  </a:cubicBezTo>
                  <a:lnTo>
                    <a:pt x="6472238" y="1604486"/>
                  </a:lnTo>
                  <a:close/>
                  <a:moveTo>
                    <a:pt x="6535579" y="1397127"/>
                  </a:moveTo>
                  <a:cubicBezTo>
                    <a:pt x="6534722" y="1434084"/>
                    <a:pt x="6528912" y="1470279"/>
                    <a:pt x="6518244" y="1504855"/>
                  </a:cubicBezTo>
                  <a:lnTo>
                    <a:pt x="6527388" y="1507617"/>
                  </a:lnTo>
                  <a:cubicBezTo>
                    <a:pt x="6538246" y="1472279"/>
                    <a:pt x="6544247" y="1435132"/>
                    <a:pt x="6545104" y="1397413"/>
                  </a:cubicBezTo>
                  <a:lnTo>
                    <a:pt x="6535579" y="1397127"/>
                  </a:lnTo>
                  <a:close/>
                  <a:moveTo>
                    <a:pt x="6506909" y="1174909"/>
                  </a:moveTo>
                  <a:lnTo>
                    <a:pt x="6497955" y="1178243"/>
                  </a:lnTo>
                  <a:cubicBezTo>
                    <a:pt x="6511004" y="1213104"/>
                    <a:pt x="6520816" y="1249109"/>
                    <a:pt x="6527102" y="1285494"/>
                  </a:cubicBezTo>
                  <a:lnTo>
                    <a:pt x="6536436" y="1283875"/>
                  </a:lnTo>
                  <a:cubicBezTo>
                    <a:pt x="6530150" y="1246918"/>
                    <a:pt x="6520149" y="1210247"/>
                    <a:pt x="6506909" y="1174909"/>
                  </a:cubicBezTo>
                  <a:close/>
                  <a:moveTo>
                    <a:pt x="6393085" y="980313"/>
                  </a:moveTo>
                  <a:lnTo>
                    <a:pt x="6385656" y="986314"/>
                  </a:lnTo>
                  <a:cubicBezTo>
                    <a:pt x="6409849" y="1016127"/>
                    <a:pt x="6431471" y="1046893"/>
                    <a:pt x="6449759" y="1077944"/>
                  </a:cubicBezTo>
                  <a:lnTo>
                    <a:pt x="6457950" y="1073087"/>
                  </a:lnTo>
                  <a:cubicBezTo>
                    <a:pt x="6439376" y="1041654"/>
                    <a:pt x="6417564" y="1010412"/>
                    <a:pt x="6393085" y="980313"/>
                  </a:cubicBezTo>
                  <a:close/>
                  <a:moveTo>
                    <a:pt x="6230303" y="822865"/>
                  </a:moveTo>
                  <a:lnTo>
                    <a:pt x="6224397" y="830294"/>
                  </a:lnTo>
                  <a:cubicBezTo>
                    <a:pt x="6254782" y="854297"/>
                    <a:pt x="6283452" y="879062"/>
                    <a:pt x="6309456" y="904018"/>
                  </a:cubicBezTo>
                  <a:lnTo>
                    <a:pt x="6316028" y="897160"/>
                  </a:lnTo>
                  <a:cubicBezTo>
                    <a:pt x="6289834" y="871918"/>
                    <a:pt x="6260973" y="846963"/>
                    <a:pt x="6230303" y="822865"/>
                  </a:cubicBezTo>
                  <a:close/>
                  <a:moveTo>
                    <a:pt x="6041517" y="696754"/>
                  </a:moveTo>
                  <a:lnTo>
                    <a:pt x="6036755" y="705041"/>
                  </a:lnTo>
                  <a:cubicBezTo>
                    <a:pt x="6070283" y="724281"/>
                    <a:pt x="6102668" y="744284"/>
                    <a:pt x="6132957" y="764381"/>
                  </a:cubicBezTo>
                  <a:lnTo>
                    <a:pt x="6138196" y="756380"/>
                  </a:lnTo>
                  <a:cubicBezTo>
                    <a:pt x="6107811" y="736187"/>
                    <a:pt x="6075236" y="716089"/>
                    <a:pt x="6041517" y="696754"/>
                  </a:cubicBezTo>
                  <a:close/>
                  <a:moveTo>
                    <a:pt x="5838921" y="593979"/>
                  </a:moveTo>
                  <a:lnTo>
                    <a:pt x="5835016" y="602647"/>
                  </a:lnTo>
                  <a:cubicBezTo>
                    <a:pt x="5870258" y="618554"/>
                    <a:pt x="5904643" y="634937"/>
                    <a:pt x="5937219" y="651415"/>
                  </a:cubicBezTo>
                  <a:lnTo>
                    <a:pt x="5941505" y="642842"/>
                  </a:lnTo>
                  <a:cubicBezTo>
                    <a:pt x="5908834" y="626364"/>
                    <a:pt x="5874353" y="609886"/>
                    <a:pt x="5838921" y="593979"/>
                  </a:cubicBezTo>
                  <a:close/>
                  <a:moveTo>
                    <a:pt x="5628418" y="508540"/>
                  </a:moveTo>
                  <a:lnTo>
                    <a:pt x="5625179" y="517493"/>
                  </a:lnTo>
                  <a:cubicBezTo>
                    <a:pt x="5661279" y="530733"/>
                    <a:pt x="5696808" y="544449"/>
                    <a:pt x="5730812" y="558260"/>
                  </a:cubicBezTo>
                  <a:lnTo>
                    <a:pt x="5734432" y="549402"/>
                  </a:lnTo>
                  <a:cubicBezTo>
                    <a:pt x="5700332" y="535591"/>
                    <a:pt x="5664708" y="521875"/>
                    <a:pt x="5628418" y="508540"/>
                  </a:cubicBezTo>
                  <a:close/>
                  <a:moveTo>
                    <a:pt x="5413058" y="436245"/>
                  </a:moveTo>
                  <a:lnTo>
                    <a:pt x="5410200" y="445294"/>
                  </a:lnTo>
                  <a:cubicBezTo>
                    <a:pt x="5446776" y="456533"/>
                    <a:pt x="5483067" y="468249"/>
                    <a:pt x="5518214" y="479965"/>
                  </a:cubicBezTo>
                  <a:lnTo>
                    <a:pt x="5521167" y="470916"/>
                  </a:lnTo>
                  <a:cubicBezTo>
                    <a:pt x="5486019" y="459200"/>
                    <a:pt x="5449634" y="447484"/>
                    <a:pt x="5413058" y="436245"/>
                  </a:cubicBezTo>
                  <a:close/>
                  <a:moveTo>
                    <a:pt x="5194554" y="374237"/>
                  </a:moveTo>
                  <a:lnTo>
                    <a:pt x="5192078" y="383477"/>
                  </a:lnTo>
                  <a:cubicBezTo>
                    <a:pt x="5229034" y="393097"/>
                    <a:pt x="5265897" y="403193"/>
                    <a:pt x="5301520" y="413290"/>
                  </a:cubicBezTo>
                  <a:lnTo>
                    <a:pt x="5304092" y="404050"/>
                  </a:lnTo>
                  <a:cubicBezTo>
                    <a:pt x="5268373" y="393954"/>
                    <a:pt x="5231511" y="383953"/>
                    <a:pt x="5194554" y="374237"/>
                  </a:cubicBezTo>
                  <a:close/>
                  <a:moveTo>
                    <a:pt x="4973860" y="320611"/>
                  </a:moveTo>
                  <a:lnTo>
                    <a:pt x="4971765" y="329851"/>
                  </a:lnTo>
                  <a:cubicBezTo>
                    <a:pt x="5009007" y="338328"/>
                    <a:pt x="5046155" y="346996"/>
                    <a:pt x="5082159" y="355759"/>
                  </a:cubicBezTo>
                  <a:lnTo>
                    <a:pt x="5084445" y="346519"/>
                  </a:lnTo>
                  <a:cubicBezTo>
                    <a:pt x="5048346" y="337757"/>
                    <a:pt x="5011198" y="328994"/>
                    <a:pt x="4973860" y="320611"/>
                  </a:cubicBezTo>
                  <a:close/>
                  <a:moveTo>
                    <a:pt x="4751546" y="273844"/>
                  </a:moveTo>
                  <a:lnTo>
                    <a:pt x="4749737" y="283178"/>
                  </a:lnTo>
                  <a:cubicBezTo>
                    <a:pt x="4787170" y="290513"/>
                    <a:pt x="4824508" y="298132"/>
                    <a:pt x="4860894" y="305753"/>
                  </a:cubicBezTo>
                  <a:lnTo>
                    <a:pt x="4862894" y="296418"/>
                  </a:lnTo>
                  <a:cubicBezTo>
                    <a:pt x="4826508" y="288798"/>
                    <a:pt x="4789075" y="281178"/>
                    <a:pt x="4751546" y="273844"/>
                  </a:cubicBezTo>
                  <a:close/>
                  <a:moveTo>
                    <a:pt x="4528185" y="232791"/>
                  </a:moveTo>
                  <a:lnTo>
                    <a:pt x="4526566" y="242221"/>
                  </a:lnTo>
                  <a:cubicBezTo>
                    <a:pt x="4564285" y="248698"/>
                    <a:pt x="4601813" y="255365"/>
                    <a:pt x="4638294" y="262033"/>
                  </a:cubicBezTo>
                  <a:lnTo>
                    <a:pt x="4640009" y="252698"/>
                  </a:lnTo>
                  <a:cubicBezTo>
                    <a:pt x="4603528" y="245936"/>
                    <a:pt x="4565904" y="239268"/>
                    <a:pt x="4528185" y="232791"/>
                  </a:cubicBezTo>
                  <a:close/>
                  <a:moveTo>
                    <a:pt x="4303967" y="196786"/>
                  </a:moveTo>
                  <a:lnTo>
                    <a:pt x="4302633" y="206216"/>
                  </a:lnTo>
                  <a:cubicBezTo>
                    <a:pt x="4340162" y="211931"/>
                    <a:pt x="4377595" y="217742"/>
                    <a:pt x="4414743" y="223647"/>
                  </a:cubicBezTo>
                  <a:lnTo>
                    <a:pt x="4416171" y="214217"/>
                  </a:lnTo>
                  <a:cubicBezTo>
                    <a:pt x="4379024" y="208312"/>
                    <a:pt x="4341590" y="202502"/>
                    <a:pt x="4303967" y="196786"/>
                  </a:cubicBezTo>
                  <a:close/>
                  <a:moveTo>
                    <a:pt x="4079177" y="165163"/>
                  </a:moveTo>
                  <a:lnTo>
                    <a:pt x="4077938" y="174593"/>
                  </a:lnTo>
                  <a:cubicBezTo>
                    <a:pt x="4115562" y="179546"/>
                    <a:pt x="4152995" y="184690"/>
                    <a:pt x="4190334" y="189929"/>
                  </a:cubicBezTo>
                  <a:lnTo>
                    <a:pt x="4191667" y="180499"/>
                  </a:lnTo>
                  <a:cubicBezTo>
                    <a:pt x="4154329" y="175260"/>
                    <a:pt x="4116800" y="170117"/>
                    <a:pt x="4079177" y="165163"/>
                  </a:cubicBezTo>
                  <a:close/>
                  <a:moveTo>
                    <a:pt x="3853815" y="137255"/>
                  </a:moveTo>
                  <a:lnTo>
                    <a:pt x="3852767" y="146780"/>
                  </a:lnTo>
                  <a:cubicBezTo>
                    <a:pt x="3890391" y="151162"/>
                    <a:pt x="3927920" y="155638"/>
                    <a:pt x="3965353" y="160211"/>
                  </a:cubicBezTo>
                  <a:lnTo>
                    <a:pt x="3966496" y="150781"/>
                  </a:lnTo>
                  <a:cubicBezTo>
                    <a:pt x="3929063" y="146113"/>
                    <a:pt x="3891534" y="141637"/>
                    <a:pt x="3853815" y="137255"/>
                  </a:cubicBezTo>
                  <a:close/>
                  <a:moveTo>
                    <a:pt x="3628073" y="112871"/>
                  </a:moveTo>
                  <a:lnTo>
                    <a:pt x="3627120" y="122301"/>
                  </a:lnTo>
                  <a:cubicBezTo>
                    <a:pt x="3664839" y="126111"/>
                    <a:pt x="3702463" y="130111"/>
                    <a:pt x="3739992" y="134112"/>
                  </a:cubicBezTo>
                  <a:lnTo>
                    <a:pt x="3741039" y="124682"/>
                  </a:lnTo>
                  <a:cubicBezTo>
                    <a:pt x="3703415" y="120586"/>
                    <a:pt x="3665792" y="116681"/>
                    <a:pt x="3628073" y="112871"/>
                  </a:cubicBezTo>
                  <a:close/>
                  <a:moveTo>
                    <a:pt x="3402044" y="91440"/>
                  </a:moveTo>
                  <a:lnTo>
                    <a:pt x="3401187" y="100870"/>
                  </a:lnTo>
                  <a:cubicBezTo>
                    <a:pt x="3438906" y="104204"/>
                    <a:pt x="3476625" y="107728"/>
                    <a:pt x="3514249" y="111252"/>
                  </a:cubicBezTo>
                  <a:lnTo>
                    <a:pt x="3515106" y="101727"/>
                  </a:lnTo>
                  <a:cubicBezTo>
                    <a:pt x="3477482" y="98203"/>
                    <a:pt x="3439763" y="94774"/>
                    <a:pt x="3402044" y="91440"/>
                  </a:cubicBezTo>
                  <a:close/>
                  <a:moveTo>
                    <a:pt x="3175159" y="72676"/>
                  </a:moveTo>
                  <a:lnTo>
                    <a:pt x="3174397" y="82201"/>
                  </a:lnTo>
                  <a:cubicBezTo>
                    <a:pt x="3212211" y="85154"/>
                    <a:pt x="3250025" y="88106"/>
                    <a:pt x="3287744" y="91250"/>
                  </a:cubicBezTo>
                  <a:lnTo>
                    <a:pt x="3288602" y="81725"/>
                  </a:lnTo>
                  <a:cubicBezTo>
                    <a:pt x="3250787" y="78581"/>
                    <a:pt x="3212973" y="75629"/>
                    <a:pt x="3175159" y="72676"/>
                  </a:cubicBezTo>
                  <a:close/>
                  <a:moveTo>
                    <a:pt x="2948750" y="56579"/>
                  </a:moveTo>
                  <a:lnTo>
                    <a:pt x="2948083" y="66104"/>
                  </a:lnTo>
                  <a:cubicBezTo>
                    <a:pt x="2985707" y="68580"/>
                    <a:pt x="3023426" y="71152"/>
                    <a:pt x="3061240" y="73819"/>
                  </a:cubicBezTo>
                  <a:lnTo>
                    <a:pt x="3061907" y="64389"/>
                  </a:lnTo>
                  <a:cubicBezTo>
                    <a:pt x="3024092" y="61627"/>
                    <a:pt x="2986373" y="59055"/>
                    <a:pt x="2948750" y="56579"/>
                  </a:cubicBezTo>
                  <a:close/>
                  <a:moveTo>
                    <a:pt x="2722817" y="42863"/>
                  </a:moveTo>
                  <a:lnTo>
                    <a:pt x="2722245" y="52388"/>
                  </a:lnTo>
                  <a:cubicBezTo>
                    <a:pt x="2759774" y="54483"/>
                    <a:pt x="2797397" y="56674"/>
                    <a:pt x="2835117" y="58960"/>
                  </a:cubicBezTo>
                  <a:lnTo>
                    <a:pt x="2835688" y="49435"/>
                  </a:lnTo>
                  <a:cubicBezTo>
                    <a:pt x="2797969" y="47149"/>
                    <a:pt x="2760345" y="44958"/>
                    <a:pt x="2722817" y="42863"/>
                  </a:cubicBezTo>
                  <a:close/>
                  <a:moveTo>
                    <a:pt x="2496026" y="31242"/>
                  </a:moveTo>
                  <a:lnTo>
                    <a:pt x="2495550" y="40767"/>
                  </a:lnTo>
                  <a:cubicBezTo>
                    <a:pt x="2533269" y="42481"/>
                    <a:pt x="2571084" y="44291"/>
                    <a:pt x="2608898" y="46292"/>
                  </a:cubicBezTo>
                  <a:lnTo>
                    <a:pt x="2609374" y="36767"/>
                  </a:lnTo>
                  <a:cubicBezTo>
                    <a:pt x="2571560" y="34861"/>
                    <a:pt x="2533745" y="32956"/>
                    <a:pt x="2496026" y="31242"/>
                  </a:cubicBezTo>
                  <a:close/>
                  <a:moveTo>
                    <a:pt x="2269236" y="21622"/>
                  </a:moveTo>
                  <a:lnTo>
                    <a:pt x="2268855" y="31052"/>
                  </a:lnTo>
                  <a:cubicBezTo>
                    <a:pt x="2306479" y="32575"/>
                    <a:pt x="2344293" y="34100"/>
                    <a:pt x="2382203" y="35623"/>
                  </a:cubicBezTo>
                  <a:lnTo>
                    <a:pt x="2382679" y="26194"/>
                  </a:lnTo>
                  <a:cubicBezTo>
                    <a:pt x="2344674" y="24575"/>
                    <a:pt x="2306860" y="23050"/>
                    <a:pt x="2269236" y="21622"/>
                  </a:cubicBezTo>
                  <a:close/>
                  <a:moveTo>
                    <a:pt x="113348" y="14383"/>
                  </a:moveTo>
                  <a:cubicBezTo>
                    <a:pt x="71247" y="15621"/>
                    <a:pt x="33338" y="16859"/>
                    <a:pt x="0" y="18098"/>
                  </a:cubicBezTo>
                  <a:lnTo>
                    <a:pt x="286" y="27527"/>
                  </a:lnTo>
                  <a:cubicBezTo>
                    <a:pt x="33623" y="26384"/>
                    <a:pt x="71533" y="25146"/>
                    <a:pt x="113633" y="23908"/>
                  </a:cubicBezTo>
                  <a:lnTo>
                    <a:pt x="113348" y="14383"/>
                  </a:lnTo>
                  <a:close/>
                  <a:moveTo>
                    <a:pt x="2042255" y="13811"/>
                  </a:moveTo>
                  <a:lnTo>
                    <a:pt x="2041970" y="23336"/>
                  </a:lnTo>
                  <a:cubicBezTo>
                    <a:pt x="2079593" y="24479"/>
                    <a:pt x="2117408" y="25717"/>
                    <a:pt x="2155412" y="27051"/>
                  </a:cubicBezTo>
                  <a:lnTo>
                    <a:pt x="2155793" y="17526"/>
                  </a:lnTo>
                  <a:cubicBezTo>
                    <a:pt x="2117693" y="16192"/>
                    <a:pt x="2079879" y="14954"/>
                    <a:pt x="2042255" y="13811"/>
                  </a:cubicBezTo>
                  <a:close/>
                  <a:moveTo>
                    <a:pt x="340138" y="8382"/>
                  </a:moveTo>
                  <a:cubicBezTo>
                    <a:pt x="300323" y="9239"/>
                    <a:pt x="262509" y="10192"/>
                    <a:pt x="226790" y="11144"/>
                  </a:cubicBezTo>
                  <a:lnTo>
                    <a:pt x="226981" y="20669"/>
                  </a:lnTo>
                  <a:cubicBezTo>
                    <a:pt x="262700" y="19717"/>
                    <a:pt x="300609" y="18764"/>
                    <a:pt x="340424" y="17907"/>
                  </a:cubicBezTo>
                  <a:lnTo>
                    <a:pt x="340138" y="8382"/>
                  </a:lnTo>
                  <a:close/>
                  <a:moveTo>
                    <a:pt x="1815275" y="7906"/>
                  </a:moveTo>
                  <a:lnTo>
                    <a:pt x="1815084" y="17431"/>
                  </a:lnTo>
                  <a:cubicBezTo>
                    <a:pt x="1852613" y="18288"/>
                    <a:pt x="1890522" y="19145"/>
                    <a:pt x="1928527" y="20193"/>
                  </a:cubicBezTo>
                  <a:lnTo>
                    <a:pt x="1928813" y="10668"/>
                  </a:lnTo>
                  <a:cubicBezTo>
                    <a:pt x="1890713" y="9620"/>
                    <a:pt x="1852898" y="8763"/>
                    <a:pt x="1815275" y="7906"/>
                  </a:cubicBezTo>
                  <a:close/>
                  <a:moveTo>
                    <a:pt x="567023" y="4000"/>
                  </a:moveTo>
                  <a:cubicBezTo>
                    <a:pt x="527876" y="4667"/>
                    <a:pt x="490061" y="5334"/>
                    <a:pt x="453581" y="6001"/>
                  </a:cubicBezTo>
                  <a:lnTo>
                    <a:pt x="453771" y="15526"/>
                  </a:lnTo>
                  <a:cubicBezTo>
                    <a:pt x="490252" y="14859"/>
                    <a:pt x="528066" y="14192"/>
                    <a:pt x="567119" y="13525"/>
                  </a:cubicBezTo>
                  <a:lnTo>
                    <a:pt x="567023" y="4000"/>
                  </a:lnTo>
                  <a:close/>
                  <a:moveTo>
                    <a:pt x="1588294" y="3619"/>
                  </a:moveTo>
                  <a:lnTo>
                    <a:pt x="1588103" y="13144"/>
                  </a:lnTo>
                  <a:cubicBezTo>
                    <a:pt x="1625632" y="13716"/>
                    <a:pt x="1663446" y="14383"/>
                    <a:pt x="1701641" y="15050"/>
                  </a:cubicBezTo>
                  <a:lnTo>
                    <a:pt x="1701832" y="5525"/>
                  </a:lnTo>
                  <a:cubicBezTo>
                    <a:pt x="1663637" y="4858"/>
                    <a:pt x="1625822" y="4191"/>
                    <a:pt x="1588294" y="3619"/>
                  </a:cubicBezTo>
                  <a:close/>
                  <a:moveTo>
                    <a:pt x="793814" y="1238"/>
                  </a:moveTo>
                  <a:cubicBezTo>
                    <a:pt x="755142" y="1619"/>
                    <a:pt x="717328" y="2000"/>
                    <a:pt x="680371" y="2477"/>
                  </a:cubicBezTo>
                  <a:lnTo>
                    <a:pt x="680561" y="12002"/>
                  </a:lnTo>
                  <a:cubicBezTo>
                    <a:pt x="717423" y="11525"/>
                    <a:pt x="755237" y="11144"/>
                    <a:pt x="793909" y="10763"/>
                  </a:cubicBezTo>
                  <a:lnTo>
                    <a:pt x="793814" y="1238"/>
                  </a:lnTo>
                  <a:close/>
                  <a:moveTo>
                    <a:pt x="1361218" y="1048"/>
                  </a:moveTo>
                  <a:lnTo>
                    <a:pt x="1361123" y="10573"/>
                  </a:lnTo>
                  <a:cubicBezTo>
                    <a:pt x="1398556" y="10858"/>
                    <a:pt x="1436370" y="11240"/>
                    <a:pt x="1474661" y="11621"/>
                  </a:cubicBezTo>
                  <a:lnTo>
                    <a:pt x="1474756" y="2096"/>
                  </a:lnTo>
                  <a:cubicBezTo>
                    <a:pt x="1436465" y="1715"/>
                    <a:pt x="1398651" y="1333"/>
                    <a:pt x="1361218" y="1048"/>
                  </a:cubicBezTo>
                  <a:close/>
                  <a:moveTo>
                    <a:pt x="907256" y="476"/>
                  </a:moveTo>
                  <a:lnTo>
                    <a:pt x="907352" y="10001"/>
                  </a:lnTo>
                  <a:cubicBezTo>
                    <a:pt x="944404" y="9811"/>
                    <a:pt x="982218" y="9620"/>
                    <a:pt x="1020699" y="9525"/>
                  </a:cubicBezTo>
                  <a:lnTo>
                    <a:pt x="1020699" y="0"/>
                  </a:lnTo>
                  <a:cubicBezTo>
                    <a:pt x="982218" y="95"/>
                    <a:pt x="944404" y="286"/>
                    <a:pt x="907256" y="476"/>
                  </a:cubicBezTo>
                  <a:close/>
                  <a:moveTo>
                    <a:pt x="1134142" y="0"/>
                  </a:moveTo>
                  <a:lnTo>
                    <a:pt x="1134142" y="9525"/>
                  </a:lnTo>
                  <a:cubicBezTo>
                    <a:pt x="1171480" y="9525"/>
                    <a:pt x="1209294" y="9620"/>
                    <a:pt x="1247680" y="9811"/>
                  </a:cubicBezTo>
                  <a:lnTo>
                    <a:pt x="1247680" y="286"/>
                  </a:lnTo>
                  <a:cubicBezTo>
                    <a:pt x="1209294" y="95"/>
                    <a:pt x="1171480" y="0"/>
                    <a:pt x="1134142" y="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0DC6482-9EFA-A2FA-F430-8DBC79A2E94D}"/>
              </a:ext>
            </a:extLst>
          </p:cNvPr>
          <p:cNvGrpSpPr/>
          <p:nvPr/>
        </p:nvGrpSpPr>
        <p:grpSpPr>
          <a:xfrm>
            <a:off x="1966775" y="640376"/>
            <a:ext cx="728986" cy="921572"/>
            <a:chOff x="5593852" y="3463643"/>
            <a:chExt cx="558778" cy="706398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8CF751CE-0554-BEA0-6030-3BE6DB6A625C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0FC91E3F-8376-0101-E595-DEB7D7C1847F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72" name="Graphic 171">
              <a:extLst>
                <a:ext uri="{FF2B5EF4-FFF2-40B4-BE49-F238E27FC236}">
                  <a16:creationId xmlns:a16="http://schemas.microsoft.com/office/drawing/2014/main" id="{125F0A2D-9819-4D29-8037-993202F37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8FB927EF-D1CF-E828-E150-816A35D9C48F}"/>
              </a:ext>
            </a:extLst>
          </p:cNvPr>
          <p:cNvGrpSpPr/>
          <p:nvPr/>
        </p:nvGrpSpPr>
        <p:grpSpPr>
          <a:xfrm>
            <a:off x="5351774" y="1134577"/>
            <a:ext cx="728986" cy="921572"/>
            <a:chOff x="5593852" y="3463643"/>
            <a:chExt cx="558778" cy="706398"/>
          </a:xfrm>
        </p:grpSpPr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A7D036B5-577C-A0E4-3662-4C19836E8FD5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C261D1F-97D3-1DA4-8BC1-2FED117AF0E3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79" name="Graphic 178">
              <a:extLst>
                <a:ext uri="{FF2B5EF4-FFF2-40B4-BE49-F238E27FC236}">
                  <a16:creationId xmlns:a16="http://schemas.microsoft.com/office/drawing/2014/main" id="{33BB3591-618C-4A8B-855E-2DEA2B3FB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416CF26C-02A6-C1A5-9354-686D648426B4}"/>
              </a:ext>
            </a:extLst>
          </p:cNvPr>
          <p:cNvGrpSpPr/>
          <p:nvPr/>
        </p:nvGrpSpPr>
        <p:grpSpPr>
          <a:xfrm>
            <a:off x="6015022" y="3320474"/>
            <a:ext cx="728986" cy="921572"/>
            <a:chOff x="5593852" y="3463643"/>
            <a:chExt cx="558778" cy="706398"/>
          </a:xfrm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DA5FFA6-75A0-A9BA-55F7-542131F69B5C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106DBBF6-343A-B638-7E7D-E4F5CDC98D0E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83" name="Graphic 182">
              <a:extLst>
                <a:ext uri="{FF2B5EF4-FFF2-40B4-BE49-F238E27FC236}">
                  <a16:creationId xmlns:a16="http://schemas.microsoft.com/office/drawing/2014/main" id="{DA57CEE9-1E24-80C6-12E5-D326B60FEF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3F3371EE-0A2F-210A-0B5E-ECE3A046C6AC}"/>
              </a:ext>
            </a:extLst>
          </p:cNvPr>
          <p:cNvGrpSpPr/>
          <p:nvPr/>
        </p:nvGrpSpPr>
        <p:grpSpPr>
          <a:xfrm>
            <a:off x="3005843" y="3979402"/>
            <a:ext cx="728986" cy="921572"/>
            <a:chOff x="5593852" y="3463643"/>
            <a:chExt cx="558778" cy="706398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B37F2F6F-06B5-F225-FB85-69F34094F22C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87ABD4CB-7FDA-2C2F-FD53-D769D3E27771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87" name="Graphic 186">
              <a:extLst>
                <a:ext uri="{FF2B5EF4-FFF2-40B4-BE49-F238E27FC236}">
                  <a16:creationId xmlns:a16="http://schemas.microsoft.com/office/drawing/2014/main" id="{BB10E5F3-062E-D3E7-28F9-C2260BBB2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B49229F5-44E7-66AC-311B-356D404C1ED1}"/>
              </a:ext>
            </a:extLst>
          </p:cNvPr>
          <p:cNvSpPr txBox="1"/>
          <p:nvPr/>
        </p:nvSpPr>
        <p:spPr>
          <a:xfrm>
            <a:off x="2879282" y="693677"/>
            <a:ext cx="73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2007AB90-FAA5-0A0B-B4D0-08028BB2D5E7}"/>
              </a:ext>
            </a:extLst>
          </p:cNvPr>
          <p:cNvSpPr txBox="1"/>
          <p:nvPr/>
        </p:nvSpPr>
        <p:spPr>
          <a:xfrm>
            <a:off x="6201603" y="1165642"/>
            <a:ext cx="83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DF8F087C-5FA3-6ABD-17ED-BA72652591AE}"/>
              </a:ext>
            </a:extLst>
          </p:cNvPr>
          <p:cNvSpPr txBox="1"/>
          <p:nvPr/>
        </p:nvSpPr>
        <p:spPr>
          <a:xfrm>
            <a:off x="6075882" y="4722862"/>
            <a:ext cx="83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82D2B1AF-4BE5-1114-2D4B-8C1D99698E1A}"/>
              </a:ext>
            </a:extLst>
          </p:cNvPr>
          <p:cNvSpPr txBox="1"/>
          <p:nvPr/>
        </p:nvSpPr>
        <p:spPr>
          <a:xfrm>
            <a:off x="2971859" y="5369193"/>
            <a:ext cx="833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04</a:t>
            </a:r>
            <a:endParaRPr lang="en-ID" sz="3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AEE37CD8-5DAB-CF16-C764-9661DE60A2FF}"/>
              </a:ext>
            </a:extLst>
          </p:cNvPr>
          <p:cNvGrpSpPr/>
          <p:nvPr/>
        </p:nvGrpSpPr>
        <p:grpSpPr>
          <a:xfrm>
            <a:off x="8256932" y="2323248"/>
            <a:ext cx="2423160" cy="674138"/>
            <a:chOff x="846721" y="4360434"/>
            <a:chExt cx="2423160" cy="674138"/>
          </a:xfrm>
        </p:grpSpPr>
        <p:sp>
          <p:nvSpPr>
            <p:cNvPr id="220" name="Rectangle: Rounded Corners 219">
              <a:extLst>
                <a:ext uri="{FF2B5EF4-FFF2-40B4-BE49-F238E27FC236}">
                  <a16:creationId xmlns:a16="http://schemas.microsoft.com/office/drawing/2014/main" id="{E1E81C14-7A24-E4FB-5BD0-3053E26BDC2F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1" name="Rectangle: Rounded Corners 220">
              <a:extLst>
                <a:ext uri="{FF2B5EF4-FFF2-40B4-BE49-F238E27FC236}">
                  <a16:creationId xmlns:a16="http://schemas.microsoft.com/office/drawing/2014/main" id="{DEA14583-5A4A-24D8-C4CD-599013868E0D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29A94F73-1F0B-86C2-A054-2F7883F5EA24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223" name="Graphic 222">
              <a:extLst>
                <a:ext uri="{FF2B5EF4-FFF2-40B4-BE49-F238E27FC236}">
                  <a16:creationId xmlns:a16="http://schemas.microsoft.com/office/drawing/2014/main" id="{24C97C0D-A020-1C71-91B2-0D677A26F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83541FAB-A4BB-8230-3FA4-FEB3D9DF82A1}"/>
              </a:ext>
            </a:extLst>
          </p:cNvPr>
          <p:cNvGrpSpPr/>
          <p:nvPr/>
        </p:nvGrpSpPr>
        <p:grpSpPr>
          <a:xfrm>
            <a:off x="8256932" y="3225174"/>
            <a:ext cx="2423160" cy="674138"/>
            <a:chOff x="846721" y="4360434"/>
            <a:chExt cx="2423160" cy="674138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B17A9E90-13C0-AC5E-11CB-8BDB19781412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6" name="Rectangle: Rounded Corners 225">
              <a:extLst>
                <a:ext uri="{FF2B5EF4-FFF2-40B4-BE49-F238E27FC236}">
                  <a16:creationId xmlns:a16="http://schemas.microsoft.com/office/drawing/2014/main" id="{6B097670-7C78-3612-D596-F8D0E0223A58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9DF935C3-5E23-6DA0-46BC-931F6BE9B045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228" name="Graphic 227">
              <a:extLst>
                <a:ext uri="{FF2B5EF4-FFF2-40B4-BE49-F238E27FC236}">
                  <a16:creationId xmlns:a16="http://schemas.microsoft.com/office/drawing/2014/main" id="{B23E8F54-B2AA-0251-7287-B9FE1A366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71F24B99-2DE3-5C6E-F521-FEA9FD3A4D85}"/>
              </a:ext>
            </a:extLst>
          </p:cNvPr>
          <p:cNvGrpSpPr/>
          <p:nvPr/>
        </p:nvGrpSpPr>
        <p:grpSpPr>
          <a:xfrm>
            <a:off x="8256932" y="4127100"/>
            <a:ext cx="2423160" cy="674138"/>
            <a:chOff x="846721" y="4360434"/>
            <a:chExt cx="2423160" cy="674138"/>
          </a:xfrm>
        </p:grpSpPr>
        <p:sp>
          <p:nvSpPr>
            <p:cNvPr id="230" name="Rectangle: Rounded Corners 229">
              <a:extLst>
                <a:ext uri="{FF2B5EF4-FFF2-40B4-BE49-F238E27FC236}">
                  <a16:creationId xmlns:a16="http://schemas.microsoft.com/office/drawing/2014/main" id="{2DC7E923-07D5-B13D-8122-F472CCAB513F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1" name="Rectangle: Rounded Corners 230">
              <a:extLst>
                <a:ext uri="{FF2B5EF4-FFF2-40B4-BE49-F238E27FC236}">
                  <a16:creationId xmlns:a16="http://schemas.microsoft.com/office/drawing/2014/main" id="{D0CE50E4-7281-626E-7D9E-6BFCD0895152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48F53EB5-6E8A-2B0E-ECF5-F86503A773F1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233" name="Graphic 232">
              <a:extLst>
                <a:ext uri="{FF2B5EF4-FFF2-40B4-BE49-F238E27FC236}">
                  <a16:creationId xmlns:a16="http://schemas.microsoft.com/office/drawing/2014/main" id="{E5FFA9E6-DCA1-ACF9-582B-41810FD57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B2492EE6-75A8-D50F-5068-06F431F893D3}"/>
              </a:ext>
            </a:extLst>
          </p:cNvPr>
          <p:cNvGrpSpPr/>
          <p:nvPr/>
        </p:nvGrpSpPr>
        <p:grpSpPr>
          <a:xfrm>
            <a:off x="8256932" y="5029026"/>
            <a:ext cx="2423160" cy="674138"/>
            <a:chOff x="846721" y="4360434"/>
            <a:chExt cx="2423160" cy="674138"/>
          </a:xfrm>
        </p:grpSpPr>
        <p:sp>
          <p:nvSpPr>
            <p:cNvPr id="235" name="Rectangle: Rounded Corners 234">
              <a:extLst>
                <a:ext uri="{FF2B5EF4-FFF2-40B4-BE49-F238E27FC236}">
                  <a16:creationId xmlns:a16="http://schemas.microsoft.com/office/drawing/2014/main" id="{ECAA46BE-AFC2-4AD6-4FE7-88891C5332EA}"/>
                </a:ext>
              </a:extLst>
            </p:cNvPr>
            <p:cNvSpPr/>
            <p:nvPr/>
          </p:nvSpPr>
          <p:spPr>
            <a:xfrm>
              <a:off x="846721" y="4360434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6" name="Rectangle: Rounded Corners 235">
              <a:extLst>
                <a:ext uri="{FF2B5EF4-FFF2-40B4-BE49-F238E27FC236}">
                  <a16:creationId xmlns:a16="http://schemas.microsoft.com/office/drawing/2014/main" id="{0001BEB4-D89E-C246-78C2-25E056EB62D2}"/>
                </a:ext>
              </a:extLst>
            </p:cNvPr>
            <p:cNvSpPr/>
            <p:nvPr/>
          </p:nvSpPr>
          <p:spPr>
            <a:xfrm>
              <a:off x="953400" y="4463799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669814F3-F3AC-5042-857B-60CFE20C7473}"/>
                </a:ext>
              </a:extLst>
            </p:cNvPr>
            <p:cNvSpPr txBox="1"/>
            <p:nvPr/>
          </p:nvSpPr>
          <p:spPr>
            <a:xfrm>
              <a:off x="1558315" y="4565946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238" name="Graphic 237">
              <a:extLst>
                <a:ext uri="{FF2B5EF4-FFF2-40B4-BE49-F238E27FC236}">
                  <a16:creationId xmlns:a16="http://schemas.microsoft.com/office/drawing/2014/main" id="{D36C73B5-438B-01F8-F40F-11DBF525C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082867" y="4579403"/>
              <a:ext cx="250084" cy="2500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411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4AD9AD2-3609-64C8-7914-5EEA6B459885}"/>
              </a:ext>
            </a:extLst>
          </p:cNvPr>
          <p:cNvSpPr/>
          <p:nvPr/>
        </p:nvSpPr>
        <p:spPr>
          <a:xfrm>
            <a:off x="1760052" y="2210234"/>
            <a:ext cx="11292253" cy="5382709"/>
          </a:xfrm>
          <a:custGeom>
            <a:avLst/>
            <a:gdLst>
              <a:gd name="connsiteX0" fmla="*/ 8715607 w 8715606"/>
              <a:gd name="connsiteY0" fmla="*/ 118 h 5267033"/>
              <a:gd name="connsiteX1" fmla="*/ 6451149 w 8715606"/>
              <a:gd name="connsiteY1" fmla="*/ 181360 h 5267033"/>
              <a:gd name="connsiteX2" fmla="*/ 4880622 w 8715606"/>
              <a:gd name="connsiteY2" fmla="*/ 966624 h 5267033"/>
              <a:gd name="connsiteX3" fmla="*/ 5860039 w 8715606"/>
              <a:gd name="connsiteY3" fmla="*/ 1666479 h 5267033"/>
              <a:gd name="connsiteX4" fmla="*/ 7043087 w 8715606"/>
              <a:gd name="connsiteY4" fmla="*/ 2283530 h 5267033"/>
              <a:gd name="connsiteX5" fmla="*/ 5943671 w 8715606"/>
              <a:gd name="connsiteY5" fmla="*/ 2754641 h 5267033"/>
              <a:gd name="connsiteX6" fmla="*/ 1848194 w 8715606"/>
              <a:gd name="connsiteY6" fmla="*/ 3286166 h 5267033"/>
              <a:gd name="connsiteX7" fmla="*/ 0 w 8715606"/>
              <a:gd name="connsiteY7" fmla="*/ 5267034 h 5267033"/>
              <a:gd name="connsiteX8" fmla="*/ 2911481 w 8715606"/>
              <a:gd name="connsiteY8" fmla="*/ 5267034 h 5267033"/>
              <a:gd name="connsiteX9" fmla="*/ 3346343 w 8715606"/>
              <a:gd name="connsiteY9" fmla="*/ 3962684 h 5267033"/>
              <a:gd name="connsiteX10" fmla="*/ 6173244 w 8715606"/>
              <a:gd name="connsiteY10" fmla="*/ 3431159 h 5267033"/>
              <a:gd name="connsiteX11" fmla="*/ 8468621 w 8715606"/>
              <a:gd name="connsiteY11" fmla="*/ 2380074 h 5267033"/>
              <a:gd name="connsiteX12" fmla="*/ 6753100 w 8715606"/>
              <a:gd name="connsiteY12" fmla="*/ 1401486 h 5267033"/>
              <a:gd name="connsiteX13" fmla="*/ 5936682 w 8715606"/>
              <a:gd name="connsiteY13" fmla="*/ 789646 h 5267033"/>
              <a:gd name="connsiteX14" fmla="*/ 8715488 w 8715606"/>
              <a:gd name="connsiteY14" fmla="*/ 302070 h 5267033"/>
              <a:gd name="connsiteX15" fmla="*/ 8715488 w 8715606"/>
              <a:gd name="connsiteY15" fmla="*/ 0 h 5267033"/>
              <a:gd name="connsiteX0" fmla="*/ 8715607 w 10752632"/>
              <a:gd name="connsiteY0" fmla="*/ 118 h 5267034"/>
              <a:gd name="connsiteX1" fmla="*/ 6451149 w 10752632"/>
              <a:gd name="connsiteY1" fmla="*/ 181360 h 5267034"/>
              <a:gd name="connsiteX2" fmla="*/ 4880622 w 10752632"/>
              <a:gd name="connsiteY2" fmla="*/ 966624 h 5267034"/>
              <a:gd name="connsiteX3" fmla="*/ 5860039 w 10752632"/>
              <a:gd name="connsiteY3" fmla="*/ 1666479 h 5267034"/>
              <a:gd name="connsiteX4" fmla="*/ 7043087 w 10752632"/>
              <a:gd name="connsiteY4" fmla="*/ 2283530 h 5267034"/>
              <a:gd name="connsiteX5" fmla="*/ 5943671 w 10752632"/>
              <a:gd name="connsiteY5" fmla="*/ 2754641 h 5267034"/>
              <a:gd name="connsiteX6" fmla="*/ 1848194 w 10752632"/>
              <a:gd name="connsiteY6" fmla="*/ 3286166 h 5267034"/>
              <a:gd name="connsiteX7" fmla="*/ 0 w 10752632"/>
              <a:gd name="connsiteY7" fmla="*/ 5267034 h 5267034"/>
              <a:gd name="connsiteX8" fmla="*/ 2911481 w 10752632"/>
              <a:gd name="connsiteY8" fmla="*/ 5267034 h 5267034"/>
              <a:gd name="connsiteX9" fmla="*/ 3346343 w 10752632"/>
              <a:gd name="connsiteY9" fmla="*/ 3962684 h 5267034"/>
              <a:gd name="connsiteX10" fmla="*/ 6173244 w 10752632"/>
              <a:gd name="connsiteY10" fmla="*/ 3431159 h 5267034"/>
              <a:gd name="connsiteX11" fmla="*/ 8468621 w 10752632"/>
              <a:gd name="connsiteY11" fmla="*/ 2380074 h 5267034"/>
              <a:gd name="connsiteX12" fmla="*/ 6753100 w 10752632"/>
              <a:gd name="connsiteY12" fmla="*/ 1401486 h 5267034"/>
              <a:gd name="connsiteX13" fmla="*/ 5936682 w 10752632"/>
              <a:gd name="connsiteY13" fmla="*/ 789646 h 5267034"/>
              <a:gd name="connsiteX14" fmla="*/ 10752632 w 10752632"/>
              <a:gd name="connsiteY14" fmla="*/ 197898 h 5267034"/>
              <a:gd name="connsiteX15" fmla="*/ 8715488 w 10752632"/>
              <a:gd name="connsiteY15" fmla="*/ 0 h 5267034"/>
              <a:gd name="connsiteX16" fmla="*/ 8715607 w 10752632"/>
              <a:gd name="connsiteY16" fmla="*/ 118 h 5267034"/>
              <a:gd name="connsiteX0" fmla="*/ 10694877 w 10752632"/>
              <a:gd name="connsiteY0" fmla="*/ 0 h 5382663"/>
              <a:gd name="connsiteX1" fmla="*/ 6451149 w 10752632"/>
              <a:gd name="connsiteY1" fmla="*/ 296989 h 5382663"/>
              <a:gd name="connsiteX2" fmla="*/ 4880622 w 10752632"/>
              <a:gd name="connsiteY2" fmla="*/ 1082253 h 5382663"/>
              <a:gd name="connsiteX3" fmla="*/ 5860039 w 10752632"/>
              <a:gd name="connsiteY3" fmla="*/ 1782108 h 5382663"/>
              <a:gd name="connsiteX4" fmla="*/ 7043087 w 10752632"/>
              <a:gd name="connsiteY4" fmla="*/ 2399159 h 5382663"/>
              <a:gd name="connsiteX5" fmla="*/ 5943671 w 10752632"/>
              <a:gd name="connsiteY5" fmla="*/ 2870270 h 5382663"/>
              <a:gd name="connsiteX6" fmla="*/ 1848194 w 10752632"/>
              <a:gd name="connsiteY6" fmla="*/ 3401795 h 5382663"/>
              <a:gd name="connsiteX7" fmla="*/ 0 w 10752632"/>
              <a:gd name="connsiteY7" fmla="*/ 5382663 h 5382663"/>
              <a:gd name="connsiteX8" fmla="*/ 2911481 w 10752632"/>
              <a:gd name="connsiteY8" fmla="*/ 5382663 h 5382663"/>
              <a:gd name="connsiteX9" fmla="*/ 3346343 w 10752632"/>
              <a:gd name="connsiteY9" fmla="*/ 4078313 h 5382663"/>
              <a:gd name="connsiteX10" fmla="*/ 6173244 w 10752632"/>
              <a:gd name="connsiteY10" fmla="*/ 3546788 h 5382663"/>
              <a:gd name="connsiteX11" fmla="*/ 8468621 w 10752632"/>
              <a:gd name="connsiteY11" fmla="*/ 2495703 h 5382663"/>
              <a:gd name="connsiteX12" fmla="*/ 6753100 w 10752632"/>
              <a:gd name="connsiteY12" fmla="*/ 1517115 h 5382663"/>
              <a:gd name="connsiteX13" fmla="*/ 5936682 w 10752632"/>
              <a:gd name="connsiteY13" fmla="*/ 905275 h 5382663"/>
              <a:gd name="connsiteX14" fmla="*/ 10752632 w 10752632"/>
              <a:gd name="connsiteY14" fmla="*/ 313527 h 5382663"/>
              <a:gd name="connsiteX15" fmla="*/ 8715488 w 10752632"/>
              <a:gd name="connsiteY15" fmla="*/ 115629 h 5382663"/>
              <a:gd name="connsiteX16" fmla="*/ 10694877 w 10752632"/>
              <a:gd name="connsiteY16" fmla="*/ 0 h 5382663"/>
              <a:gd name="connsiteX0" fmla="*/ 10694877 w 11292253"/>
              <a:gd name="connsiteY0" fmla="*/ 46 h 5382709"/>
              <a:gd name="connsiteX1" fmla="*/ 6451149 w 11292253"/>
              <a:gd name="connsiteY1" fmla="*/ 297035 h 5382709"/>
              <a:gd name="connsiteX2" fmla="*/ 4880622 w 11292253"/>
              <a:gd name="connsiteY2" fmla="*/ 1082299 h 5382709"/>
              <a:gd name="connsiteX3" fmla="*/ 5860039 w 11292253"/>
              <a:gd name="connsiteY3" fmla="*/ 1782154 h 5382709"/>
              <a:gd name="connsiteX4" fmla="*/ 7043087 w 11292253"/>
              <a:gd name="connsiteY4" fmla="*/ 2399205 h 5382709"/>
              <a:gd name="connsiteX5" fmla="*/ 5943671 w 11292253"/>
              <a:gd name="connsiteY5" fmla="*/ 2870316 h 5382709"/>
              <a:gd name="connsiteX6" fmla="*/ 1848194 w 11292253"/>
              <a:gd name="connsiteY6" fmla="*/ 3401841 h 5382709"/>
              <a:gd name="connsiteX7" fmla="*/ 0 w 11292253"/>
              <a:gd name="connsiteY7" fmla="*/ 5382709 h 5382709"/>
              <a:gd name="connsiteX8" fmla="*/ 2911481 w 11292253"/>
              <a:gd name="connsiteY8" fmla="*/ 5382709 h 5382709"/>
              <a:gd name="connsiteX9" fmla="*/ 3346343 w 11292253"/>
              <a:gd name="connsiteY9" fmla="*/ 4078359 h 5382709"/>
              <a:gd name="connsiteX10" fmla="*/ 6173244 w 11292253"/>
              <a:gd name="connsiteY10" fmla="*/ 3546834 h 5382709"/>
              <a:gd name="connsiteX11" fmla="*/ 8468621 w 11292253"/>
              <a:gd name="connsiteY11" fmla="*/ 2495749 h 5382709"/>
              <a:gd name="connsiteX12" fmla="*/ 6753100 w 11292253"/>
              <a:gd name="connsiteY12" fmla="*/ 1517161 h 5382709"/>
              <a:gd name="connsiteX13" fmla="*/ 5936682 w 11292253"/>
              <a:gd name="connsiteY13" fmla="*/ 905321 h 5382709"/>
              <a:gd name="connsiteX14" fmla="*/ 10752632 w 11292253"/>
              <a:gd name="connsiteY14" fmla="*/ 313573 h 5382709"/>
              <a:gd name="connsiteX15" fmla="*/ 10694877 w 11292253"/>
              <a:gd name="connsiteY15" fmla="*/ 46 h 538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92253" h="5382709">
                <a:moveTo>
                  <a:pt x="10694877" y="46"/>
                </a:moveTo>
                <a:cubicBezTo>
                  <a:pt x="9977963" y="-2710"/>
                  <a:pt x="7420191" y="116660"/>
                  <a:pt x="6451149" y="297035"/>
                </a:cubicBezTo>
                <a:cubicBezTo>
                  <a:pt x="5482107" y="477410"/>
                  <a:pt x="4880622" y="804395"/>
                  <a:pt x="4880622" y="1082299"/>
                </a:cubicBezTo>
                <a:cubicBezTo>
                  <a:pt x="4880622" y="1360203"/>
                  <a:pt x="5234221" y="1608493"/>
                  <a:pt x="5860039" y="1782154"/>
                </a:cubicBezTo>
                <a:cubicBezTo>
                  <a:pt x="6561670" y="1976781"/>
                  <a:pt x="7038823" y="2107678"/>
                  <a:pt x="7043087" y="2399205"/>
                </a:cubicBezTo>
                <a:cubicBezTo>
                  <a:pt x="7048773" y="2785737"/>
                  <a:pt x="6584059" y="2870316"/>
                  <a:pt x="5943671" y="2870316"/>
                </a:cubicBezTo>
                <a:cubicBezTo>
                  <a:pt x="5303283" y="2870316"/>
                  <a:pt x="3285929" y="2785737"/>
                  <a:pt x="1848194" y="3401841"/>
                </a:cubicBezTo>
                <a:cubicBezTo>
                  <a:pt x="410697" y="4017945"/>
                  <a:pt x="24166" y="5128615"/>
                  <a:pt x="0" y="5382709"/>
                </a:cubicBezTo>
                <a:lnTo>
                  <a:pt x="2911481" y="5382709"/>
                </a:lnTo>
                <a:cubicBezTo>
                  <a:pt x="2911481" y="5382709"/>
                  <a:pt x="2621494" y="4561552"/>
                  <a:pt x="3346343" y="4078359"/>
                </a:cubicBezTo>
                <a:cubicBezTo>
                  <a:pt x="4071192" y="3595166"/>
                  <a:pt x="5170609" y="3631414"/>
                  <a:pt x="6173244" y="3546834"/>
                </a:cubicBezTo>
                <a:cubicBezTo>
                  <a:pt x="7175998" y="3462255"/>
                  <a:pt x="8468621" y="3156631"/>
                  <a:pt x="8468621" y="2495749"/>
                </a:cubicBezTo>
                <a:cubicBezTo>
                  <a:pt x="8468621" y="1746734"/>
                  <a:pt x="7139749" y="1637989"/>
                  <a:pt x="6753100" y="1517161"/>
                </a:cubicBezTo>
                <a:cubicBezTo>
                  <a:pt x="6366569" y="1396333"/>
                  <a:pt x="5831254" y="1286522"/>
                  <a:pt x="5936682" y="905321"/>
                </a:cubicBezTo>
                <a:cubicBezTo>
                  <a:pt x="6071133" y="419403"/>
                  <a:pt x="10268847" y="377304"/>
                  <a:pt x="10752632" y="313573"/>
                </a:cubicBezTo>
                <a:cubicBezTo>
                  <a:pt x="11545664" y="162694"/>
                  <a:pt x="11411791" y="2802"/>
                  <a:pt x="10694877" y="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4EAEDDE-5734-2D23-178A-526A30ABB067}"/>
              </a:ext>
            </a:extLst>
          </p:cNvPr>
          <p:cNvSpPr/>
          <p:nvPr/>
        </p:nvSpPr>
        <p:spPr>
          <a:xfrm>
            <a:off x="3154680" y="2300719"/>
            <a:ext cx="10088880" cy="5425440"/>
          </a:xfrm>
          <a:custGeom>
            <a:avLst/>
            <a:gdLst>
              <a:gd name="connsiteX0" fmla="*/ 0 w 10088880"/>
              <a:gd name="connsiteY0" fmla="*/ 5425440 h 5425440"/>
              <a:gd name="connsiteX1" fmla="*/ 320040 w 10088880"/>
              <a:gd name="connsiteY1" fmla="*/ 4236720 h 5425440"/>
              <a:gd name="connsiteX2" fmla="*/ 1569720 w 10088880"/>
              <a:gd name="connsiteY2" fmla="*/ 3489960 h 5425440"/>
              <a:gd name="connsiteX3" fmla="*/ 3611880 w 10088880"/>
              <a:gd name="connsiteY3" fmla="*/ 3124200 h 5425440"/>
              <a:gd name="connsiteX4" fmla="*/ 5852160 w 10088880"/>
              <a:gd name="connsiteY4" fmla="*/ 2926080 h 5425440"/>
              <a:gd name="connsiteX5" fmla="*/ 6172200 w 10088880"/>
              <a:gd name="connsiteY5" fmla="*/ 2179320 h 5425440"/>
              <a:gd name="connsiteX6" fmla="*/ 5730240 w 10088880"/>
              <a:gd name="connsiteY6" fmla="*/ 1844040 h 5425440"/>
              <a:gd name="connsiteX7" fmla="*/ 4373880 w 10088880"/>
              <a:gd name="connsiteY7" fmla="*/ 1341120 h 5425440"/>
              <a:gd name="connsiteX8" fmla="*/ 4038600 w 10088880"/>
              <a:gd name="connsiteY8" fmla="*/ 883920 h 5425440"/>
              <a:gd name="connsiteX9" fmla="*/ 4526280 w 10088880"/>
              <a:gd name="connsiteY9" fmla="*/ 533400 h 5425440"/>
              <a:gd name="connsiteX10" fmla="*/ 5349240 w 10088880"/>
              <a:gd name="connsiteY10" fmla="*/ 289560 h 5425440"/>
              <a:gd name="connsiteX11" fmla="*/ 7513320 w 10088880"/>
              <a:gd name="connsiteY11" fmla="*/ 91440 h 5425440"/>
              <a:gd name="connsiteX12" fmla="*/ 10088880 w 10088880"/>
              <a:gd name="connsiteY12" fmla="*/ 0 h 5425440"/>
              <a:gd name="connsiteX0" fmla="*/ 0 w 10088880"/>
              <a:gd name="connsiteY0" fmla="*/ 5425440 h 5425440"/>
              <a:gd name="connsiteX1" fmla="*/ 320040 w 10088880"/>
              <a:gd name="connsiteY1" fmla="*/ 4236720 h 5425440"/>
              <a:gd name="connsiteX2" fmla="*/ 1569720 w 10088880"/>
              <a:gd name="connsiteY2" fmla="*/ 3489960 h 5425440"/>
              <a:gd name="connsiteX3" fmla="*/ 3611880 w 10088880"/>
              <a:gd name="connsiteY3" fmla="*/ 3124200 h 5425440"/>
              <a:gd name="connsiteX4" fmla="*/ 5852160 w 10088880"/>
              <a:gd name="connsiteY4" fmla="*/ 2926080 h 5425440"/>
              <a:gd name="connsiteX5" fmla="*/ 6172200 w 10088880"/>
              <a:gd name="connsiteY5" fmla="*/ 2179320 h 5425440"/>
              <a:gd name="connsiteX6" fmla="*/ 5730240 w 10088880"/>
              <a:gd name="connsiteY6" fmla="*/ 1844040 h 5425440"/>
              <a:gd name="connsiteX7" fmla="*/ 4373880 w 10088880"/>
              <a:gd name="connsiteY7" fmla="*/ 1341120 h 5425440"/>
              <a:gd name="connsiteX8" fmla="*/ 4038600 w 10088880"/>
              <a:gd name="connsiteY8" fmla="*/ 883920 h 5425440"/>
              <a:gd name="connsiteX9" fmla="*/ 4526280 w 10088880"/>
              <a:gd name="connsiteY9" fmla="*/ 533400 h 5425440"/>
              <a:gd name="connsiteX10" fmla="*/ 5349240 w 10088880"/>
              <a:gd name="connsiteY10" fmla="*/ 289560 h 5425440"/>
              <a:gd name="connsiteX11" fmla="*/ 7513320 w 10088880"/>
              <a:gd name="connsiteY11" fmla="*/ 91440 h 5425440"/>
              <a:gd name="connsiteX12" fmla="*/ 10088880 w 10088880"/>
              <a:gd name="connsiteY12" fmla="*/ 0 h 5425440"/>
              <a:gd name="connsiteX0" fmla="*/ 0 w 10088880"/>
              <a:gd name="connsiteY0" fmla="*/ 5425440 h 5425440"/>
              <a:gd name="connsiteX1" fmla="*/ 320040 w 10088880"/>
              <a:gd name="connsiteY1" fmla="*/ 4236720 h 5425440"/>
              <a:gd name="connsiteX2" fmla="*/ 1569720 w 10088880"/>
              <a:gd name="connsiteY2" fmla="*/ 3489960 h 5425440"/>
              <a:gd name="connsiteX3" fmla="*/ 3611880 w 10088880"/>
              <a:gd name="connsiteY3" fmla="*/ 3124200 h 5425440"/>
              <a:gd name="connsiteX4" fmla="*/ 5852160 w 10088880"/>
              <a:gd name="connsiteY4" fmla="*/ 2926080 h 5425440"/>
              <a:gd name="connsiteX5" fmla="*/ 6202680 w 10088880"/>
              <a:gd name="connsiteY5" fmla="*/ 2148840 h 5425440"/>
              <a:gd name="connsiteX6" fmla="*/ 5730240 w 10088880"/>
              <a:gd name="connsiteY6" fmla="*/ 1844040 h 5425440"/>
              <a:gd name="connsiteX7" fmla="*/ 4373880 w 10088880"/>
              <a:gd name="connsiteY7" fmla="*/ 1341120 h 5425440"/>
              <a:gd name="connsiteX8" fmla="*/ 4038600 w 10088880"/>
              <a:gd name="connsiteY8" fmla="*/ 883920 h 5425440"/>
              <a:gd name="connsiteX9" fmla="*/ 4526280 w 10088880"/>
              <a:gd name="connsiteY9" fmla="*/ 533400 h 5425440"/>
              <a:gd name="connsiteX10" fmla="*/ 5349240 w 10088880"/>
              <a:gd name="connsiteY10" fmla="*/ 289560 h 5425440"/>
              <a:gd name="connsiteX11" fmla="*/ 7513320 w 10088880"/>
              <a:gd name="connsiteY11" fmla="*/ 91440 h 5425440"/>
              <a:gd name="connsiteX12" fmla="*/ 10088880 w 10088880"/>
              <a:gd name="connsiteY12" fmla="*/ 0 h 5425440"/>
              <a:gd name="connsiteX0" fmla="*/ 0 w 10088880"/>
              <a:gd name="connsiteY0" fmla="*/ 5425440 h 5425440"/>
              <a:gd name="connsiteX1" fmla="*/ 320040 w 10088880"/>
              <a:gd name="connsiteY1" fmla="*/ 4236720 h 5425440"/>
              <a:gd name="connsiteX2" fmla="*/ 1569720 w 10088880"/>
              <a:gd name="connsiteY2" fmla="*/ 3489960 h 5425440"/>
              <a:gd name="connsiteX3" fmla="*/ 3611880 w 10088880"/>
              <a:gd name="connsiteY3" fmla="*/ 3124200 h 5425440"/>
              <a:gd name="connsiteX4" fmla="*/ 5852160 w 10088880"/>
              <a:gd name="connsiteY4" fmla="*/ 2926080 h 5425440"/>
              <a:gd name="connsiteX5" fmla="*/ 6202680 w 10088880"/>
              <a:gd name="connsiteY5" fmla="*/ 2148840 h 5425440"/>
              <a:gd name="connsiteX6" fmla="*/ 5730240 w 10088880"/>
              <a:gd name="connsiteY6" fmla="*/ 1844040 h 5425440"/>
              <a:gd name="connsiteX7" fmla="*/ 4373880 w 10088880"/>
              <a:gd name="connsiteY7" fmla="*/ 1341120 h 5425440"/>
              <a:gd name="connsiteX8" fmla="*/ 4038600 w 10088880"/>
              <a:gd name="connsiteY8" fmla="*/ 883920 h 5425440"/>
              <a:gd name="connsiteX9" fmla="*/ 4526280 w 10088880"/>
              <a:gd name="connsiteY9" fmla="*/ 533400 h 5425440"/>
              <a:gd name="connsiteX10" fmla="*/ 5349240 w 10088880"/>
              <a:gd name="connsiteY10" fmla="*/ 289560 h 5425440"/>
              <a:gd name="connsiteX11" fmla="*/ 7513320 w 10088880"/>
              <a:gd name="connsiteY11" fmla="*/ 91440 h 5425440"/>
              <a:gd name="connsiteX12" fmla="*/ 10088880 w 10088880"/>
              <a:gd name="connsiteY12" fmla="*/ 0 h 5425440"/>
              <a:gd name="connsiteX0" fmla="*/ 0 w 10088880"/>
              <a:gd name="connsiteY0" fmla="*/ 5425440 h 5425440"/>
              <a:gd name="connsiteX1" fmla="*/ 320040 w 10088880"/>
              <a:gd name="connsiteY1" fmla="*/ 4236720 h 5425440"/>
              <a:gd name="connsiteX2" fmla="*/ 1569720 w 10088880"/>
              <a:gd name="connsiteY2" fmla="*/ 3489960 h 5425440"/>
              <a:gd name="connsiteX3" fmla="*/ 3611880 w 10088880"/>
              <a:gd name="connsiteY3" fmla="*/ 3124200 h 5425440"/>
              <a:gd name="connsiteX4" fmla="*/ 5852160 w 10088880"/>
              <a:gd name="connsiteY4" fmla="*/ 2926080 h 5425440"/>
              <a:gd name="connsiteX5" fmla="*/ 6202680 w 10088880"/>
              <a:gd name="connsiteY5" fmla="*/ 2148840 h 5425440"/>
              <a:gd name="connsiteX6" fmla="*/ 5730240 w 10088880"/>
              <a:gd name="connsiteY6" fmla="*/ 1844040 h 5425440"/>
              <a:gd name="connsiteX7" fmla="*/ 4373880 w 10088880"/>
              <a:gd name="connsiteY7" fmla="*/ 1341120 h 5425440"/>
              <a:gd name="connsiteX8" fmla="*/ 4038600 w 10088880"/>
              <a:gd name="connsiteY8" fmla="*/ 883920 h 5425440"/>
              <a:gd name="connsiteX9" fmla="*/ 4526280 w 10088880"/>
              <a:gd name="connsiteY9" fmla="*/ 533400 h 5425440"/>
              <a:gd name="connsiteX10" fmla="*/ 5349240 w 10088880"/>
              <a:gd name="connsiteY10" fmla="*/ 289560 h 5425440"/>
              <a:gd name="connsiteX11" fmla="*/ 7513320 w 10088880"/>
              <a:gd name="connsiteY11" fmla="*/ 91440 h 5425440"/>
              <a:gd name="connsiteX12" fmla="*/ 10088880 w 10088880"/>
              <a:gd name="connsiteY12" fmla="*/ 0 h 5425440"/>
              <a:gd name="connsiteX0" fmla="*/ 0 w 10088880"/>
              <a:gd name="connsiteY0" fmla="*/ 5425440 h 5425440"/>
              <a:gd name="connsiteX1" fmla="*/ 320040 w 10088880"/>
              <a:gd name="connsiteY1" fmla="*/ 4236720 h 5425440"/>
              <a:gd name="connsiteX2" fmla="*/ 1569720 w 10088880"/>
              <a:gd name="connsiteY2" fmla="*/ 3489960 h 5425440"/>
              <a:gd name="connsiteX3" fmla="*/ 3611880 w 10088880"/>
              <a:gd name="connsiteY3" fmla="*/ 3124200 h 5425440"/>
              <a:gd name="connsiteX4" fmla="*/ 5852160 w 10088880"/>
              <a:gd name="connsiteY4" fmla="*/ 2926080 h 5425440"/>
              <a:gd name="connsiteX5" fmla="*/ 6202680 w 10088880"/>
              <a:gd name="connsiteY5" fmla="*/ 2148840 h 5425440"/>
              <a:gd name="connsiteX6" fmla="*/ 5730240 w 10088880"/>
              <a:gd name="connsiteY6" fmla="*/ 1844040 h 5425440"/>
              <a:gd name="connsiteX7" fmla="*/ 4373880 w 10088880"/>
              <a:gd name="connsiteY7" fmla="*/ 1341120 h 5425440"/>
              <a:gd name="connsiteX8" fmla="*/ 4038600 w 10088880"/>
              <a:gd name="connsiteY8" fmla="*/ 883920 h 5425440"/>
              <a:gd name="connsiteX9" fmla="*/ 4526280 w 10088880"/>
              <a:gd name="connsiteY9" fmla="*/ 533400 h 5425440"/>
              <a:gd name="connsiteX10" fmla="*/ 5349240 w 10088880"/>
              <a:gd name="connsiteY10" fmla="*/ 289560 h 5425440"/>
              <a:gd name="connsiteX11" fmla="*/ 7513320 w 10088880"/>
              <a:gd name="connsiteY11" fmla="*/ 91440 h 5425440"/>
              <a:gd name="connsiteX12" fmla="*/ 10088880 w 10088880"/>
              <a:gd name="connsiteY12" fmla="*/ 0 h 542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88880" h="5425440">
                <a:moveTo>
                  <a:pt x="0" y="5425440"/>
                </a:moveTo>
                <a:cubicBezTo>
                  <a:pt x="29210" y="4992370"/>
                  <a:pt x="58420" y="4559300"/>
                  <a:pt x="320040" y="4236720"/>
                </a:cubicBezTo>
                <a:cubicBezTo>
                  <a:pt x="581660" y="3914140"/>
                  <a:pt x="1021080" y="3675380"/>
                  <a:pt x="1569720" y="3489960"/>
                </a:cubicBezTo>
                <a:cubicBezTo>
                  <a:pt x="2118360" y="3304540"/>
                  <a:pt x="2898140" y="3218180"/>
                  <a:pt x="3611880" y="3124200"/>
                </a:cubicBezTo>
                <a:cubicBezTo>
                  <a:pt x="4325620" y="3030220"/>
                  <a:pt x="5420360" y="3088640"/>
                  <a:pt x="5852160" y="2926080"/>
                </a:cubicBezTo>
                <a:cubicBezTo>
                  <a:pt x="6283960" y="2763520"/>
                  <a:pt x="6405880" y="2329180"/>
                  <a:pt x="6202680" y="2148840"/>
                </a:cubicBezTo>
                <a:cubicBezTo>
                  <a:pt x="5999480" y="1968500"/>
                  <a:pt x="6035040" y="1978660"/>
                  <a:pt x="5730240" y="1844040"/>
                </a:cubicBezTo>
                <a:cubicBezTo>
                  <a:pt x="5425440" y="1709420"/>
                  <a:pt x="4655820" y="1501140"/>
                  <a:pt x="4373880" y="1341120"/>
                </a:cubicBezTo>
                <a:cubicBezTo>
                  <a:pt x="4091940" y="1181100"/>
                  <a:pt x="4013200" y="1018540"/>
                  <a:pt x="4038600" y="883920"/>
                </a:cubicBezTo>
                <a:cubicBezTo>
                  <a:pt x="4064000" y="749300"/>
                  <a:pt x="4307840" y="632460"/>
                  <a:pt x="4526280" y="533400"/>
                </a:cubicBezTo>
                <a:cubicBezTo>
                  <a:pt x="4744720" y="434340"/>
                  <a:pt x="4851400" y="363220"/>
                  <a:pt x="5349240" y="289560"/>
                </a:cubicBezTo>
                <a:cubicBezTo>
                  <a:pt x="5847080" y="215900"/>
                  <a:pt x="6723380" y="139700"/>
                  <a:pt x="7513320" y="91440"/>
                </a:cubicBezTo>
                <a:cubicBezTo>
                  <a:pt x="8303260" y="43180"/>
                  <a:pt x="9547860" y="7620"/>
                  <a:pt x="10088880" y="0"/>
                </a:cubicBezTo>
              </a:path>
            </a:pathLst>
          </a:custGeom>
          <a:noFill/>
          <a:ln w="3175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6D2963-0CEE-C3A5-85F2-7D4DBE3058A1}"/>
              </a:ext>
            </a:extLst>
          </p:cNvPr>
          <p:cNvGrpSpPr/>
          <p:nvPr/>
        </p:nvGrpSpPr>
        <p:grpSpPr>
          <a:xfrm>
            <a:off x="3363520" y="3651976"/>
            <a:ext cx="1702270" cy="2151984"/>
            <a:chOff x="5593852" y="3463643"/>
            <a:chExt cx="558778" cy="70639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BAF794-B367-2FA7-CC8D-E2CB7A837B54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EDAD4D-8FFB-67CA-FB52-D7227782B7BC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DF9016DD-6CEB-2859-C7D2-50900DE10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62FA391-E236-782C-0290-BDDDAA33D23D}"/>
              </a:ext>
            </a:extLst>
          </p:cNvPr>
          <p:cNvGrpSpPr/>
          <p:nvPr/>
        </p:nvGrpSpPr>
        <p:grpSpPr>
          <a:xfrm>
            <a:off x="7315670" y="1716033"/>
            <a:ext cx="781850" cy="988402"/>
            <a:chOff x="5593852" y="3463643"/>
            <a:chExt cx="558778" cy="706398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D05C5C1-A54F-1C8B-5F98-21B25CB4AE5B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C29BB01-B689-995D-FE34-06DE5E714037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A5F362F2-D59E-309B-5F4E-808157A34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87E8F59-4540-9411-052A-728583F9CFB9}"/>
              </a:ext>
            </a:extLst>
          </p:cNvPr>
          <p:cNvSpPr txBox="1"/>
          <p:nvPr/>
        </p:nvSpPr>
        <p:spPr>
          <a:xfrm>
            <a:off x="5323943" y="4106166"/>
            <a:ext cx="793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01</a:t>
            </a:r>
            <a:endParaRPr lang="en-ID" sz="40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A9CE57-347D-9CDF-D2F2-C6287E6F04C0}"/>
              </a:ext>
            </a:extLst>
          </p:cNvPr>
          <p:cNvSpPr txBox="1"/>
          <p:nvPr/>
        </p:nvSpPr>
        <p:spPr>
          <a:xfrm>
            <a:off x="6101020" y="1716033"/>
            <a:ext cx="9076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02</a:t>
            </a:r>
            <a:endParaRPr lang="en-ID" sz="40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EAF1CAC-1462-280B-1B27-03CD6A645071}"/>
              </a:ext>
            </a:extLst>
          </p:cNvPr>
          <p:cNvSpPr/>
          <p:nvPr/>
        </p:nvSpPr>
        <p:spPr>
          <a:xfrm>
            <a:off x="8888932" y="5020257"/>
            <a:ext cx="2591743" cy="1137350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F7DAD4-0002-20FD-75C0-884C18EE8922}"/>
              </a:ext>
            </a:extLst>
          </p:cNvPr>
          <p:cNvSpPr txBox="1"/>
          <p:nvPr/>
        </p:nvSpPr>
        <p:spPr>
          <a:xfrm>
            <a:off x="7842359" y="923954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58A744-7E04-260D-F30E-5EE01C26E0E0}"/>
              </a:ext>
            </a:extLst>
          </p:cNvPr>
          <p:cNvSpPr txBox="1"/>
          <p:nvPr/>
        </p:nvSpPr>
        <p:spPr>
          <a:xfrm>
            <a:off x="568171" y="3886777"/>
            <a:ext cx="265350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E26ACF-320D-EA10-4DB6-AB8FA42C1640}"/>
              </a:ext>
            </a:extLst>
          </p:cNvPr>
          <p:cNvSpPr txBox="1"/>
          <p:nvPr/>
        </p:nvSpPr>
        <p:spPr>
          <a:xfrm>
            <a:off x="8957568" y="4994313"/>
            <a:ext cx="2443207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7426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2457270-1AB4-1D8D-80E6-106133157CD0}"/>
              </a:ext>
            </a:extLst>
          </p:cNvPr>
          <p:cNvSpPr/>
          <p:nvPr/>
        </p:nvSpPr>
        <p:spPr>
          <a:xfrm rot="5400000" flipH="1" flipV="1">
            <a:off x="4852049" y="1168894"/>
            <a:ext cx="4073046" cy="4516949"/>
          </a:xfrm>
          <a:custGeom>
            <a:avLst/>
            <a:gdLst>
              <a:gd name="connsiteX0" fmla="*/ 3913009 w 4073046"/>
              <a:gd name="connsiteY0" fmla="*/ 1687583 h 4516949"/>
              <a:gd name="connsiteX1" fmla="*/ 3476655 w 4073046"/>
              <a:gd name="connsiteY1" fmla="*/ 1040294 h 4516949"/>
              <a:gd name="connsiteX2" fmla="*/ 2829366 w 4073046"/>
              <a:gd name="connsiteY2" fmla="*/ 603940 h 4516949"/>
              <a:gd name="connsiteX3" fmla="*/ 2522755 w 4073046"/>
              <a:gd name="connsiteY3" fmla="*/ 502144 h 4516949"/>
              <a:gd name="connsiteX4" fmla="*/ 2441665 w 4073046"/>
              <a:gd name="connsiteY4" fmla="*/ 399022 h 4516949"/>
              <a:gd name="connsiteX5" fmla="*/ 2441665 w 4073046"/>
              <a:gd name="connsiteY5" fmla="*/ 0 h 4516949"/>
              <a:gd name="connsiteX6" fmla="*/ 2121387 w 4073046"/>
              <a:gd name="connsiteY6" fmla="*/ 0 h 4516949"/>
              <a:gd name="connsiteX7" fmla="*/ 2121387 w 4073046"/>
              <a:gd name="connsiteY7" fmla="*/ 604144 h 4516949"/>
              <a:gd name="connsiteX8" fmla="*/ 2121387 w 4073046"/>
              <a:gd name="connsiteY8" fmla="*/ 604144 h 4516949"/>
              <a:gd name="connsiteX9" fmla="*/ 2275304 w 4073046"/>
              <a:gd name="connsiteY9" fmla="*/ 780705 h 4516949"/>
              <a:gd name="connsiteX10" fmla="*/ 3752869 w 4073046"/>
              <a:gd name="connsiteY10" fmla="*/ 2468900 h 4516949"/>
              <a:gd name="connsiteX11" fmla="*/ 2040501 w 4073046"/>
              <a:gd name="connsiteY11" fmla="*/ 4196774 h 4516949"/>
              <a:gd name="connsiteX12" fmla="*/ 320381 w 4073046"/>
              <a:gd name="connsiteY12" fmla="*/ 2480528 h 4516949"/>
              <a:gd name="connsiteX13" fmla="*/ 1798762 w 4073046"/>
              <a:gd name="connsiteY13" fmla="*/ 780705 h 4516949"/>
              <a:gd name="connsiteX14" fmla="*/ 1951863 w 4073046"/>
              <a:gd name="connsiteY14" fmla="*/ 604246 h 4516949"/>
              <a:gd name="connsiteX15" fmla="*/ 1951863 w 4073046"/>
              <a:gd name="connsiteY15" fmla="*/ 604246 h 4516949"/>
              <a:gd name="connsiteX16" fmla="*/ 1951863 w 4073046"/>
              <a:gd name="connsiteY16" fmla="*/ 0 h 4516949"/>
              <a:gd name="connsiteX17" fmla="*/ 1631585 w 4073046"/>
              <a:gd name="connsiteY17" fmla="*/ 0 h 4516949"/>
              <a:gd name="connsiteX18" fmla="*/ 1631585 w 4073046"/>
              <a:gd name="connsiteY18" fmla="*/ 399022 h 4516949"/>
              <a:gd name="connsiteX19" fmla="*/ 1550495 w 4073046"/>
              <a:gd name="connsiteY19" fmla="*/ 502144 h 4516949"/>
              <a:gd name="connsiteX20" fmla="*/ 1243885 w 4073046"/>
              <a:gd name="connsiteY20" fmla="*/ 603940 h 4516949"/>
              <a:gd name="connsiteX21" fmla="*/ 596595 w 4073046"/>
              <a:gd name="connsiteY21" fmla="*/ 1040294 h 4516949"/>
              <a:gd name="connsiteX22" fmla="*/ 160241 w 4073046"/>
              <a:gd name="connsiteY22" fmla="*/ 1687583 h 4516949"/>
              <a:gd name="connsiteX23" fmla="*/ 0 w 4073046"/>
              <a:gd name="connsiteY23" fmla="*/ 2480426 h 4516949"/>
              <a:gd name="connsiteX24" fmla="*/ 160139 w 4073046"/>
              <a:gd name="connsiteY24" fmla="*/ 3273167 h 4516949"/>
              <a:gd name="connsiteX25" fmla="*/ 596493 w 4073046"/>
              <a:gd name="connsiteY25" fmla="*/ 3920456 h 4516949"/>
              <a:gd name="connsiteX26" fmla="*/ 1243783 w 4073046"/>
              <a:gd name="connsiteY26" fmla="*/ 4356811 h 4516949"/>
              <a:gd name="connsiteX27" fmla="*/ 2036523 w 4073046"/>
              <a:gd name="connsiteY27" fmla="*/ 4516950 h 4516949"/>
              <a:gd name="connsiteX28" fmla="*/ 2829264 w 4073046"/>
              <a:gd name="connsiteY28" fmla="*/ 4356811 h 4516949"/>
              <a:gd name="connsiteX29" fmla="*/ 3476553 w 4073046"/>
              <a:gd name="connsiteY29" fmla="*/ 3920456 h 4516949"/>
              <a:gd name="connsiteX30" fmla="*/ 3912907 w 4073046"/>
              <a:gd name="connsiteY30" fmla="*/ 3273167 h 4516949"/>
              <a:gd name="connsiteX31" fmla="*/ 4073046 w 4073046"/>
              <a:gd name="connsiteY31" fmla="*/ 2480426 h 4516949"/>
              <a:gd name="connsiteX32" fmla="*/ 3912907 w 4073046"/>
              <a:gd name="connsiteY32" fmla="*/ 1687685 h 451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073046" h="4516949">
                <a:moveTo>
                  <a:pt x="3913009" y="1687583"/>
                </a:moveTo>
                <a:cubicBezTo>
                  <a:pt x="3810397" y="1445028"/>
                  <a:pt x="3663620" y="1227259"/>
                  <a:pt x="3476655" y="1040294"/>
                </a:cubicBezTo>
                <a:cubicBezTo>
                  <a:pt x="3289689" y="853329"/>
                  <a:pt x="3071921" y="706449"/>
                  <a:pt x="2829366" y="603940"/>
                </a:cubicBezTo>
                <a:cubicBezTo>
                  <a:pt x="2729508" y="561712"/>
                  <a:pt x="2627100" y="527746"/>
                  <a:pt x="2522755" y="502144"/>
                </a:cubicBezTo>
                <a:cubicBezTo>
                  <a:pt x="2475223" y="490516"/>
                  <a:pt x="2441665" y="447982"/>
                  <a:pt x="2441665" y="399022"/>
                </a:cubicBezTo>
                <a:lnTo>
                  <a:pt x="2441665" y="0"/>
                </a:lnTo>
                <a:lnTo>
                  <a:pt x="2121387" y="0"/>
                </a:lnTo>
                <a:lnTo>
                  <a:pt x="2121387" y="604144"/>
                </a:lnTo>
                <a:lnTo>
                  <a:pt x="2121387" y="604144"/>
                </a:lnTo>
                <a:cubicBezTo>
                  <a:pt x="2121387" y="693189"/>
                  <a:pt x="2187074" y="768363"/>
                  <a:pt x="2275304" y="780705"/>
                </a:cubicBezTo>
                <a:cubicBezTo>
                  <a:pt x="3105377" y="896678"/>
                  <a:pt x="3747158" y="1608636"/>
                  <a:pt x="3752869" y="2468900"/>
                </a:cubicBezTo>
                <a:cubicBezTo>
                  <a:pt x="3759193" y="3422086"/>
                  <a:pt x="2993687" y="4194631"/>
                  <a:pt x="2040501" y="4196774"/>
                </a:cubicBezTo>
                <a:cubicBezTo>
                  <a:pt x="1092313" y="4198916"/>
                  <a:pt x="320381" y="3428104"/>
                  <a:pt x="320381" y="2480528"/>
                </a:cubicBezTo>
                <a:cubicBezTo>
                  <a:pt x="320381" y="1614858"/>
                  <a:pt x="964610" y="896882"/>
                  <a:pt x="1798762" y="780705"/>
                </a:cubicBezTo>
                <a:cubicBezTo>
                  <a:pt x="1886584" y="768465"/>
                  <a:pt x="1951863" y="692985"/>
                  <a:pt x="1951863" y="604246"/>
                </a:cubicBezTo>
                <a:lnTo>
                  <a:pt x="1951863" y="604246"/>
                </a:lnTo>
                <a:lnTo>
                  <a:pt x="1951863" y="0"/>
                </a:lnTo>
                <a:lnTo>
                  <a:pt x="1631585" y="0"/>
                </a:lnTo>
                <a:lnTo>
                  <a:pt x="1631585" y="399022"/>
                </a:lnTo>
                <a:cubicBezTo>
                  <a:pt x="1631585" y="447982"/>
                  <a:pt x="1598027" y="490516"/>
                  <a:pt x="1550495" y="502144"/>
                </a:cubicBezTo>
                <a:cubicBezTo>
                  <a:pt x="1446150" y="527746"/>
                  <a:pt x="1343844" y="561712"/>
                  <a:pt x="1243885" y="603940"/>
                </a:cubicBezTo>
                <a:cubicBezTo>
                  <a:pt x="1001330" y="706551"/>
                  <a:pt x="783561" y="853329"/>
                  <a:pt x="596595" y="1040294"/>
                </a:cubicBezTo>
                <a:cubicBezTo>
                  <a:pt x="409630" y="1227259"/>
                  <a:pt x="262751" y="1445028"/>
                  <a:pt x="160241" y="1687583"/>
                </a:cubicBezTo>
                <a:cubicBezTo>
                  <a:pt x="53856" y="1938808"/>
                  <a:pt x="0" y="2205537"/>
                  <a:pt x="0" y="2480426"/>
                </a:cubicBezTo>
                <a:cubicBezTo>
                  <a:pt x="0" y="2755315"/>
                  <a:pt x="53856" y="3022044"/>
                  <a:pt x="160139" y="3273167"/>
                </a:cubicBezTo>
                <a:cubicBezTo>
                  <a:pt x="262751" y="3515722"/>
                  <a:pt x="409528" y="3733491"/>
                  <a:pt x="596493" y="3920456"/>
                </a:cubicBezTo>
                <a:cubicBezTo>
                  <a:pt x="783459" y="4107422"/>
                  <a:pt x="1001228" y="4254301"/>
                  <a:pt x="1243783" y="4356811"/>
                </a:cubicBezTo>
                <a:cubicBezTo>
                  <a:pt x="1495008" y="4463094"/>
                  <a:pt x="1761736" y="4516950"/>
                  <a:pt x="2036523" y="4516950"/>
                </a:cubicBezTo>
                <a:cubicBezTo>
                  <a:pt x="2311310" y="4516950"/>
                  <a:pt x="2578141" y="4463094"/>
                  <a:pt x="2829264" y="4356811"/>
                </a:cubicBezTo>
                <a:cubicBezTo>
                  <a:pt x="3071819" y="4254199"/>
                  <a:pt x="3289588" y="4107422"/>
                  <a:pt x="3476553" y="3920456"/>
                </a:cubicBezTo>
                <a:cubicBezTo>
                  <a:pt x="3663518" y="3733491"/>
                  <a:pt x="3810397" y="3515722"/>
                  <a:pt x="3912907" y="3273167"/>
                </a:cubicBezTo>
                <a:cubicBezTo>
                  <a:pt x="4019190" y="3021942"/>
                  <a:pt x="4073046" y="2755213"/>
                  <a:pt x="4073046" y="2480426"/>
                </a:cubicBezTo>
                <a:cubicBezTo>
                  <a:pt x="4073046" y="2205639"/>
                  <a:pt x="4019190" y="1938808"/>
                  <a:pt x="3912907" y="168768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4BEDF79-9A3E-AF8A-DD98-D3D6C345B6A5}"/>
              </a:ext>
            </a:extLst>
          </p:cNvPr>
          <p:cNvSpPr/>
          <p:nvPr/>
        </p:nvSpPr>
        <p:spPr>
          <a:xfrm rot="5400000" flipH="1" flipV="1">
            <a:off x="4928702" y="1245445"/>
            <a:ext cx="3766435" cy="4363644"/>
          </a:xfrm>
          <a:custGeom>
            <a:avLst/>
            <a:gdLst>
              <a:gd name="connsiteX0" fmla="*/ 1882504 w 3766435"/>
              <a:gd name="connsiteY0" fmla="*/ 4363543 h 4363644"/>
              <a:gd name="connsiteX1" fmla="*/ 1837114 w 3766435"/>
              <a:gd name="connsiteY1" fmla="*/ 4363033 h 4363644"/>
              <a:gd name="connsiteX2" fmla="*/ 1837420 w 3766435"/>
              <a:gd name="connsiteY2" fmla="*/ 4349569 h 4363644"/>
              <a:gd name="connsiteX3" fmla="*/ 1882912 w 3766435"/>
              <a:gd name="connsiteY3" fmla="*/ 4350079 h 4363644"/>
              <a:gd name="connsiteX4" fmla="*/ 1909024 w 3766435"/>
              <a:gd name="connsiteY4" fmla="*/ 4349875 h 4363644"/>
              <a:gd name="connsiteX5" fmla="*/ 1971753 w 3766435"/>
              <a:gd name="connsiteY5" fmla="*/ 4348039 h 4363644"/>
              <a:gd name="connsiteX6" fmla="*/ 1972365 w 3766435"/>
              <a:gd name="connsiteY6" fmla="*/ 4361503 h 4363644"/>
              <a:gd name="connsiteX7" fmla="*/ 1909126 w 3766435"/>
              <a:gd name="connsiteY7" fmla="*/ 4363441 h 4363644"/>
              <a:gd name="connsiteX8" fmla="*/ 1882504 w 3766435"/>
              <a:gd name="connsiteY8" fmla="*/ 4363645 h 4363644"/>
              <a:gd name="connsiteX9" fmla="*/ 1702067 w 3766435"/>
              <a:gd name="connsiteY9" fmla="*/ 4354975 h 4363644"/>
              <a:gd name="connsiteX10" fmla="*/ 1567937 w 3766435"/>
              <a:gd name="connsiteY10" fmla="*/ 4337431 h 4363644"/>
              <a:gd name="connsiteX11" fmla="*/ 1570181 w 3766435"/>
              <a:gd name="connsiteY11" fmla="*/ 4324171 h 4363644"/>
              <a:gd name="connsiteX12" fmla="*/ 1703291 w 3766435"/>
              <a:gd name="connsiteY12" fmla="*/ 4341613 h 4363644"/>
              <a:gd name="connsiteX13" fmla="*/ 1702067 w 3766435"/>
              <a:gd name="connsiteY13" fmla="*/ 4355077 h 4363644"/>
              <a:gd name="connsiteX14" fmla="*/ 2107107 w 3766435"/>
              <a:gd name="connsiteY14" fmla="*/ 4350283 h 4363644"/>
              <a:gd name="connsiteX15" fmla="*/ 2105475 w 3766435"/>
              <a:gd name="connsiteY15" fmla="*/ 4336921 h 4363644"/>
              <a:gd name="connsiteX16" fmla="*/ 2238176 w 3766435"/>
              <a:gd name="connsiteY16" fmla="*/ 4316317 h 4363644"/>
              <a:gd name="connsiteX17" fmla="*/ 2240726 w 3766435"/>
              <a:gd name="connsiteY17" fmla="*/ 4329577 h 4363644"/>
              <a:gd name="connsiteX18" fmla="*/ 2107107 w 3766435"/>
              <a:gd name="connsiteY18" fmla="*/ 4350283 h 4363644"/>
              <a:gd name="connsiteX19" fmla="*/ 1435440 w 3766435"/>
              <a:gd name="connsiteY19" fmla="*/ 4310197 h 4363644"/>
              <a:gd name="connsiteX20" fmla="*/ 1305186 w 3766435"/>
              <a:gd name="connsiteY20" fmla="*/ 4273579 h 4363644"/>
              <a:gd name="connsiteX21" fmla="*/ 1309266 w 3766435"/>
              <a:gd name="connsiteY21" fmla="*/ 4260727 h 4363644"/>
              <a:gd name="connsiteX22" fmla="*/ 1438500 w 3766435"/>
              <a:gd name="connsiteY22" fmla="*/ 4297141 h 4363644"/>
              <a:gd name="connsiteX23" fmla="*/ 1435338 w 3766435"/>
              <a:gd name="connsiteY23" fmla="*/ 4310197 h 4363644"/>
              <a:gd name="connsiteX24" fmla="*/ 2372612 w 3766435"/>
              <a:gd name="connsiteY24" fmla="*/ 4299181 h 4363644"/>
              <a:gd name="connsiteX25" fmla="*/ 2369144 w 3766435"/>
              <a:gd name="connsiteY25" fmla="*/ 4286125 h 4363644"/>
              <a:gd name="connsiteX26" fmla="*/ 2497459 w 3766435"/>
              <a:gd name="connsiteY26" fmla="*/ 4246651 h 4363644"/>
              <a:gd name="connsiteX27" fmla="*/ 2501845 w 3766435"/>
              <a:gd name="connsiteY27" fmla="*/ 4259401 h 4363644"/>
              <a:gd name="connsiteX28" fmla="*/ 2372510 w 3766435"/>
              <a:gd name="connsiteY28" fmla="*/ 4299181 h 4363644"/>
              <a:gd name="connsiteX29" fmla="*/ 1177993 w 3766435"/>
              <a:gd name="connsiteY29" fmla="*/ 4227577 h 4363644"/>
              <a:gd name="connsiteX30" fmla="*/ 1054573 w 3766435"/>
              <a:gd name="connsiteY30" fmla="*/ 4172599 h 4363644"/>
              <a:gd name="connsiteX31" fmla="*/ 1060489 w 3766435"/>
              <a:gd name="connsiteY31" fmla="*/ 4160462 h 4363644"/>
              <a:gd name="connsiteX32" fmla="*/ 1183093 w 3766435"/>
              <a:gd name="connsiteY32" fmla="*/ 4215031 h 4363644"/>
              <a:gd name="connsiteX33" fmla="*/ 1178095 w 3766435"/>
              <a:gd name="connsiteY33" fmla="*/ 4227577 h 4363644"/>
              <a:gd name="connsiteX34" fmla="*/ 2628121 w 3766435"/>
              <a:gd name="connsiteY34" fmla="*/ 4210339 h 4363644"/>
              <a:gd name="connsiteX35" fmla="*/ 2622816 w 3766435"/>
              <a:gd name="connsiteY35" fmla="*/ 4197998 h 4363644"/>
              <a:gd name="connsiteX36" fmla="*/ 2744298 w 3766435"/>
              <a:gd name="connsiteY36" fmla="*/ 4140368 h 4363644"/>
              <a:gd name="connsiteX37" fmla="*/ 2750520 w 3766435"/>
              <a:gd name="connsiteY37" fmla="*/ 4152302 h 4363644"/>
              <a:gd name="connsiteX38" fmla="*/ 2628222 w 3766435"/>
              <a:gd name="connsiteY38" fmla="*/ 4210339 h 4363644"/>
              <a:gd name="connsiteX39" fmla="*/ 935336 w 3766435"/>
              <a:gd name="connsiteY39" fmla="*/ 4108850 h 4363644"/>
              <a:gd name="connsiteX40" fmla="*/ 820994 w 3766435"/>
              <a:gd name="connsiteY40" fmla="*/ 4036634 h 4363644"/>
              <a:gd name="connsiteX41" fmla="*/ 828644 w 3766435"/>
              <a:gd name="connsiteY41" fmla="*/ 4025516 h 4363644"/>
              <a:gd name="connsiteX42" fmla="*/ 942170 w 3766435"/>
              <a:gd name="connsiteY42" fmla="*/ 4097120 h 4363644"/>
              <a:gd name="connsiteX43" fmla="*/ 935336 w 3766435"/>
              <a:gd name="connsiteY43" fmla="*/ 4108748 h 4363644"/>
              <a:gd name="connsiteX44" fmla="*/ 2868227 w 3766435"/>
              <a:gd name="connsiteY44" fmla="*/ 4085492 h 4363644"/>
              <a:gd name="connsiteX45" fmla="*/ 2861189 w 3766435"/>
              <a:gd name="connsiteY45" fmla="*/ 4073966 h 4363644"/>
              <a:gd name="connsiteX46" fmla="*/ 2973083 w 3766435"/>
              <a:gd name="connsiteY46" fmla="*/ 3999506 h 4363644"/>
              <a:gd name="connsiteX47" fmla="*/ 2980937 w 3766435"/>
              <a:gd name="connsiteY47" fmla="*/ 4010420 h 4363644"/>
              <a:gd name="connsiteX48" fmla="*/ 2868227 w 3766435"/>
              <a:gd name="connsiteY48" fmla="*/ 4085390 h 4363644"/>
              <a:gd name="connsiteX49" fmla="*/ 712059 w 3766435"/>
              <a:gd name="connsiteY49" fmla="*/ 3956463 h 4363644"/>
              <a:gd name="connsiteX50" fmla="*/ 609141 w 3766435"/>
              <a:gd name="connsiteY50" fmla="*/ 3868641 h 4363644"/>
              <a:gd name="connsiteX51" fmla="*/ 618219 w 3766435"/>
              <a:gd name="connsiteY51" fmla="*/ 3858747 h 4363644"/>
              <a:gd name="connsiteX52" fmla="*/ 720321 w 3766435"/>
              <a:gd name="connsiteY52" fmla="*/ 3945956 h 4363644"/>
              <a:gd name="connsiteX53" fmla="*/ 711957 w 3766435"/>
              <a:gd name="connsiteY53" fmla="*/ 3956564 h 4363644"/>
              <a:gd name="connsiteX54" fmla="*/ 3087832 w 3766435"/>
              <a:gd name="connsiteY54" fmla="*/ 3927596 h 4363644"/>
              <a:gd name="connsiteX55" fmla="*/ 3079163 w 3766435"/>
              <a:gd name="connsiteY55" fmla="*/ 3917193 h 4363644"/>
              <a:gd name="connsiteX56" fmla="*/ 3179224 w 3766435"/>
              <a:gd name="connsiteY56" fmla="*/ 3827535 h 4363644"/>
              <a:gd name="connsiteX57" fmla="*/ 3188608 w 3766435"/>
              <a:gd name="connsiteY57" fmla="*/ 3837225 h 4363644"/>
              <a:gd name="connsiteX58" fmla="*/ 3087832 w 3766435"/>
              <a:gd name="connsiteY58" fmla="*/ 3927494 h 4363644"/>
              <a:gd name="connsiteX59" fmla="*/ 512752 w 3766435"/>
              <a:gd name="connsiteY59" fmla="*/ 3773679 h 4363644"/>
              <a:gd name="connsiteX60" fmla="*/ 423400 w 3766435"/>
              <a:gd name="connsiteY60" fmla="*/ 3672088 h 4363644"/>
              <a:gd name="connsiteX61" fmla="*/ 433804 w 3766435"/>
              <a:gd name="connsiteY61" fmla="*/ 3663520 h 4363644"/>
              <a:gd name="connsiteX62" fmla="*/ 522442 w 3766435"/>
              <a:gd name="connsiteY62" fmla="*/ 3764397 h 4363644"/>
              <a:gd name="connsiteX63" fmla="*/ 512650 w 3766435"/>
              <a:gd name="connsiteY63" fmla="*/ 3773679 h 4363644"/>
              <a:gd name="connsiteX64" fmla="*/ 3282652 w 3766435"/>
              <a:gd name="connsiteY64" fmla="*/ 3740121 h 4363644"/>
              <a:gd name="connsiteX65" fmla="*/ 3272656 w 3766435"/>
              <a:gd name="connsiteY65" fmla="*/ 3731043 h 4363644"/>
              <a:gd name="connsiteX66" fmla="*/ 3358947 w 3766435"/>
              <a:gd name="connsiteY66" fmla="*/ 3628126 h 4363644"/>
              <a:gd name="connsiteX67" fmla="*/ 3369555 w 3766435"/>
              <a:gd name="connsiteY67" fmla="*/ 3636388 h 4363644"/>
              <a:gd name="connsiteX68" fmla="*/ 3282652 w 3766435"/>
              <a:gd name="connsiteY68" fmla="*/ 3740019 h 4363644"/>
              <a:gd name="connsiteX69" fmla="*/ 341596 w 3766435"/>
              <a:gd name="connsiteY69" fmla="*/ 3564274 h 4363644"/>
              <a:gd name="connsiteX70" fmla="*/ 267749 w 3766435"/>
              <a:gd name="connsiteY70" fmla="*/ 3450850 h 4363644"/>
              <a:gd name="connsiteX71" fmla="*/ 279275 w 3766435"/>
              <a:gd name="connsiteY71" fmla="*/ 3443915 h 4363644"/>
              <a:gd name="connsiteX72" fmla="*/ 352612 w 3766435"/>
              <a:gd name="connsiteY72" fmla="*/ 3556522 h 4363644"/>
              <a:gd name="connsiteX73" fmla="*/ 341596 w 3766435"/>
              <a:gd name="connsiteY73" fmla="*/ 3564274 h 4363644"/>
              <a:gd name="connsiteX74" fmla="*/ 3448707 w 3766435"/>
              <a:gd name="connsiteY74" fmla="*/ 3526942 h 4363644"/>
              <a:gd name="connsiteX75" fmla="*/ 3437487 w 3766435"/>
              <a:gd name="connsiteY75" fmla="*/ 3519394 h 4363644"/>
              <a:gd name="connsiteX76" fmla="*/ 3508173 w 3766435"/>
              <a:gd name="connsiteY76" fmla="*/ 3405257 h 4363644"/>
              <a:gd name="connsiteX77" fmla="*/ 3519903 w 3766435"/>
              <a:gd name="connsiteY77" fmla="*/ 3411989 h 4363644"/>
              <a:gd name="connsiteX78" fmla="*/ 3448707 w 3766435"/>
              <a:gd name="connsiteY78" fmla="*/ 3526942 h 4363644"/>
              <a:gd name="connsiteX79" fmla="*/ 202163 w 3766435"/>
              <a:gd name="connsiteY79" fmla="*/ 3332429 h 4363644"/>
              <a:gd name="connsiteX80" fmla="*/ 145349 w 3766435"/>
              <a:gd name="connsiteY80" fmla="*/ 3209519 h 4363644"/>
              <a:gd name="connsiteX81" fmla="*/ 157793 w 3766435"/>
              <a:gd name="connsiteY81" fmla="*/ 3204317 h 4363644"/>
              <a:gd name="connsiteX82" fmla="*/ 214199 w 3766435"/>
              <a:gd name="connsiteY82" fmla="*/ 3326309 h 4363644"/>
              <a:gd name="connsiteX83" fmla="*/ 202163 w 3766435"/>
              <a:gd name="connsiteY83" fmla="*/ 3332429 h 4363644"/>
              <a:gd name="connsiteX84" fmla="*/ 3582530 w 3766435"/>
              <a:gd name="connsiteY84" fmla="*/ 3292241 h 4363644"/>
              <a:gd name="connsiteX85" fmla="*/ 3570392 w 3766435"/>
              <a:gd name="connsiteY85" fmla="*/ 3286427 h 4363644"/>
              <a:gd name="connsiteX86" fmla="*/ 3623942 w 3766435"/>
              <a:gd name="connsiteY86" fmla="*/ 3163416 h 4363644"/>
              <a:gd name="connsiteX87" fmla="*/ 3636488 w 3766435"/>
              <a:gd name="connsiteY87" fmla="*/ 3168311 h 4363644"/>
              <a:gd name="connsiteX88" fmla="*/ 3582632 w 3766435"/>
              <a:gd name="connsiteY88" fmla="*/ 3292241 h 4363644"/>
              <a:gd name="connsiteX89" fmla="*/ 97614 w 3766435"/>
              <a:gd name="connsiteY89" fmla="*/ 3082734 h 4363644"/>
              <a:gd name="connsiteX90" fmla="*/ 59160 w 3766435"/>
              <a:gd name="connsiteY90" fmla="*/ 2952990 h 4363644"/>
              <a:gd name="connsiteX91" fmla="*/ 72216 w 3766435"/>
              <a:gd name="connsiteY91" fmla="*/ 2949624 h 4363644"/>
              <a:gd name="connsiteX92" fmla="*/ 110364 w 3766435"/>
              <a:gd name="connsiteY92" fmla="*/ 3078348 h 4363644"/>
              <a:gd name="connsiteX93" fmla="*/ 97614 w 3766435"/>
              <a:gd name="connsiteY93" fmla="*/ 3082632 h 4363644"/>
              <a:gd name="connsiteX94" fmla="*/ 3681266 w 3766435"/>
              <a:gd name="connsiteY94" fmla="*/ 3040710 h 4363644"/>
              <a:gd name="connsiteX95" fmla="*/ 3668414 w 3766435"/>
              <a:gd name="connsiteY95" fmla="*/ 3036732 h 4363644"/>
              <a:gd name="connsiteX96" fmla="*/ 3703706 w 3766435"/>
              <a:gd name="connsiteY96" fmla="*/ 2907091 h 4363644"/>
              <a:gd name="connsiteX97" fmla="*/ 3716864 w 3766435"/>
              <a:gd name="connsiteY97" fmla="*/ 2910151 h 4363644"/>
              <a:gd name="connsiteX98" fmla="*/ 3681368 w 3766435"/>
              <a:gd name="connsiteY98" fmla="*/ 3040710 h 4363644"/>
              <a:gd name="connsiteX99" fmla="*/ 30192 w 3766435"/>
              <a:gd name="connsiteY99" fmla="*/ 2820901 h 4363644"/>
              <a:gd name="connsiteX100" fmla="*/ 10812 w 3766435"/>
              <a:gd name="connsiteY100" fmla="*/ 2687077 h 4363644"/>
              <a:gd name="connsiteX101" fmla="*/ 24174 w 3766435"/>
              <a:gd name="connsiteY101" fmla="*/ 2685649 h 4363644"/>
              <a:gd name="connsiteX102" fmla="*/ 43452 w 3766435"/>
              <a:gd name="connsiteY102" fmla="*/ 2818555 h 4363644"/>
              <a:gd name="connsiteX103" fmla="*/ 30192 w 3766435"/>
              <a:gd name="connsiteY103" fmla="*/ 2821003 h 4363644"/>
              <a:gd name="connsiteX104" fmla="*/ 3742670 w 3766435"/>
              <a:gd name="connsiteY104" fmla="*/ 2777449 h 4363644"/>
              <a:gd name="connsiteX105" fmla="*/ 3729308 w 3766435"/>
              <a:gd name="connsiteY105" fmla="*/ 2775307 h 4363644"/>
              <a:gd name="connsiteX106" fmla="*/ 3745526 w 3766435"/>
              <a:gd name="connsiteY106" fmla="*/ 2641993 h 4363644"/>
              <a:gd name="connsiteX107" fmla="*/ 3758990 w 3766435"/>
              <a:gd name="connsiteY107" fmla="*/ 2643116 h 4363644"/>
              <a:gd name="connsiteX108" fmla="*/ 3742670 w 3766435"/>
              <a:gd name="connsiteY108" fmla="*/ 2777347 h 4363644"/>
              <a:gd name="connsiteX109" fmla="*/ 1326 w 3766435"/>
              <a:gd name="connsiteY109" fmla="*/ 2552234 h 4363644"/>
              <a:gd name="connsiteX110" fmla="*/ 0 w 3766435"/>
              <a:gd name="connsiteY110" fmla="*/ 2491034 h 4363644"/>
              <a:gd name="connsiteX111" fmla="*/ 0 w 3766435"/>
              <a:gd name="connsiteY111" fmla="*/ 2480528 h 4363644"/>
              <a:gd name="connsiteX112" fmla="*/ 1020 w 3766435"/>
              <a:gd name="connsiteY112" fmla="*/ 2417085 h 4363644"/>
              <a:gd name="connsiteX113" fmla="*/ 14484 w 3766435"/>
              <a:gd name="connsiteY113" fmla="*/ 2417492 h 4363644"/>
              <a:gd name="connsiteX114" fmla="*/ 13464 w 3766435"/>
              <a:gd name="connsiteY114" fmla="*/ 2480528 h 4363644"/>
              <a:gd name="connsiteX115" fmla="*/ 13464 w 3766435"/>
              <a:gd name="connsiteY115" fmla="*/ 2491034 h 4363644"/>
              <a:gd name="connsiteX116" fmla="*/ 14790 w 3766435"/>
              <a:gd name="connsiteY116" fmla="*/ 2551826 h 4363644"/>
              <a:gd name="connsiteX117" fmla="*/ 1326 w 3766435"/>
              <a:gd name="connsiteY117" fmla="*/ 2552336 h 4363644"/>
              <a:gd name="connsiteX118" fmla="*/ 3766129 w 3766435"/>
              <a:gd name="connsiteY118" fmla="*/ 2508170 h 4363644"/>
              <a:gd name="connsiteX119" fmla="*/ 3752666 w 3766435"/>
              <a:gd name="connsiteY119" fmla="*/ 2507966 h 4363644"/>
              <a:gd name="connsiteX120" fmla="*/ 3752870 w 3766435"/>
              <a:gd name="connsiteY120" fmla="*/ 2480426 h 4363644"/>
              <a:gd name="connsiteX121" fmla="*/ 3749911 w 3766435"/>
              <a:gd name="connsiteY121" fmla="*/ 2373633 h 4363644"/>
              <a:gd name="connsiteX122" fmla="*/ 3763375 w 3766435"/>
              <a:gd name="connsiteY122" fmla="*/ 2372919 h 4363644"/>
              <a:gd name="connsiteX123" fmla="*/ 3766435 w 3766435"/>
              <a:gd name="connsiteY123" fmla="*/ 2480426 h 4363644"/>
              <a:gd name="connsiteX124" fmla="*/ 3766231 w 3766435"/>
              <a:gd name="connsiteY124" fmla="*/ 2508170 h 4363644"/>
              <a:gd name="connsiteX125" fmla="*/ 23766 w 3766435"/>
              <a:gd name="connsiteY125" fmla="*/ 2283363 h 4363644"/>
              <a:gd name="connsiteX126" fmla="*/ 10302 w 3766435"/>
              <a:gd name="connsiteY126" fmla="*/ 2281935 h 4363644"/>
              <a:gd name="connsiteX127" fmla="*/ 29172 w 3766435"/>
              <a:gd name="connsiteY127" fmla="*/ 2148010 h 4363644"/>
              <a:gd name="connsiteX128" fmla="*/ 42432 w 3766435"/>
              <a:gd name="connsiteY128" fmla="*/ 2150356 h 4363644"/>
              <a:gd name="connsiteX129" fmla="*/ 23664 w 3766435"/>
              <a:gd name="connsiteY129" fmla="*/ 2283363 h 4363644"/>
              <a:gd name="connsiteX130" fmla="*/ 3737570 w 3766435"/>
              <a:gd name="connsiteY130" fmla="*/ 2239911 h 4363644"/>
              <a:gd name="connsiteX131" fmla="*/ 3715640 w 3766435"/>
              <a:gd name="connsiteY131" fmla="*/ 2107414 h 4363644"/>
              <a:gd name="connsiteX132" fmla="*/ 3728900 w 3766435"/>
              <a:gd name="connsiteY132" fmla="*/ 2104762 h 4363644"/>
              <a:gd name="connsiteX133" fmla="*/ 3750932 w 3766435"/>
              <a:gd name="connsiteY133" fmla="*/ 2238177 h 4363644"/>
              <a:gd name="connsiteX134" fmla="*/ 3737570 w 3766435"/>
              <a:gd name="connsiteY134" fmla="*/ 2239911 h 4363644"/>
              <a:gd name="connsiteX135" fmla="*/ 70788 w 3766435"/>
              <a:gd name="connsiteY135" fmla="*/ 2019082 h 4363644"/>
              <a:gd name="connsiteX136" fmla="*/ 57732 w 3766435"/>
              <a:gd name="connsiteY136" fmla="*/ 2015818 h 4363644"/>
              <a:gd name="connsiteX137" fmla="*/ 95778 w 3766435"/>
              <a:gd name="connsiteY137" fmla="*/ 1885972 h 4363644"/>
              <a:gd name="connsiteX138" fmla="*/ 108528 w 3766435"/>
              <a:gd name="connsiteY138" fmla="*/ 1890257 h 4363644"/>
              <a:gd name="connsiteX139" fmla="*/ 70788 w 3766435"/>
              <a:gd name="connsiteY139" fmla="*/ 2019184 h 4363644"/>
              <a:gd name="connsiteX140" fmla="*/ 3684224 w 3766435"/>
              <a:gd name="connsiteY140" fmla="*/ 1976752 h 4363644"/>
              <a:gd name="connsiteX141" fmla="*/ 3643424 w 3766435"/>
              <a:gd name="connsiteY141" fmla="*/ 1848641 h 4363644"/>
              <a:gd name="connsiteX142" fmla="*/ 3656072 w 3766435"/>
              <a:gd name="connsiteY142" fmla="*/ 1844051 h 4363644"/>
              <a:gd name="connsiteX143" fmla="*/ 3697178 w 3766435"/>
              <a:gd name="connsiteY143" fmla="*/ 1973080 h 4363644"/>
              <a:gd name="connsiteX144" fmla="*/ 3684224 w 3766435"/>
              <a:gd name="connsiteY144" fmla="*/ 1976752 h 4363644"/>
              <a:gd name="connsiteX145" fmla="*/ 155447 w 3766435"/>
              <a:gd name="connsiteY145" fmla="*/ 1764491 h 4363644"/>
              <a:gd name="connsiteX146" fmla="*/ 143003 w 3766435"/>
              <a:gd name="connsiteY146" fmla="*/ 1759289 h 4363644"/>
              <a:gd name="connsiteX147" fmla="*/ 199307 w 3766435"/>
              <a:gd name="connsiteY147" fmla="*/ 1636379 h 4363644"/>
              <a:gd name="connsiteX148" fmla="*/ 211343 w 3766435"/>
              <a:gd name="connsiteY148" fmla="*/ 1642398 h 4363644"/>
              <a:gd name="connsiteX149" fmla="*/ 155447 w 3766435"/>
              <a:gd name="connsiteY149" fmla="*/ 1764491 h 4363644"/>
              <a:gd name="connsiteX150" fmla="*/ 3593444 w 3766435"/>
              <a:gd name="connsiteY150" fmla="*/ 1723895 h 4363644"/>
              <a:gd name="connsiteX151" fmla="*/ 3534591 w 3766435"/>
              <a:gd name="connsiteY151" fmla="*/ 1603026 h 4363644"/>
              <a:gd name="connsiteX152" fmla="*/ 3546524 w 3766435"/>
              <a:gd name="connsiteY152" fmla="*/ 1596702 h 4363644"/>
              <a:gd name="connsiteX153" fmla="*/ 3605786 w 3766435"/>
              <a:gd name="connsiteY153" fmla="*/ 1718387 h 4363644"/>
              <a:gd name="connsiteX154" fmla="*/ 3593444 w 3766435"/>
              <a:gd name="connsiteY154" fmla="*/ 1723895 h 4363644"/>
              <a:gd name="connsiteX155" fmla="*/ 275807 w 3766435"/>
              <a:gd name="connsiteY155" fmla="*/ 1524690 h 4363644"/>
              <a:gd name="connsiteX156" fmla="*/ 264179 w 3766435"/>
              <a:gd name="connsiteY156" fmla="*/ 1517754 h 4363644"/>
              <a:gd name="connsiteX157" fmla="*/ 337517 w 3766435"/>
              <a:gd name="connsiteY157" fmla="*/ 1404127 h 4363644"/>
              <a:gd name="connsiteX158" fmla="*/ 348532 w 3766435"/>
              <a:gd name="connsiteY158" fmla="*/ 1411878 h 4363644"/>
              <a:gd name="connsiteX159" fmla="*/ 275705 w 3766435"/>
              <a:gd name="connsiteY159" fmla="*/ 1524690 h 4363644"/>
              <a:gd name="connsiteX160" fmla="*/ 3467169 w 3766435"/>
              <a:gd name="connsiteY160" fmla="*/ 1486848 h 4363644"/>
              <a:gd name="connsiteX161" fmla="*/ 3391587 w 3766435"/>
              <a:gd name="connsiteY161" fmla="*/ 1375771 h 4363644"/>
              <a:gd name="connsiteX162" fmla="*/ 3402501 w 3766435"/>
              <a:gd name="connsiteY162" fmla="*/ 1367815 h 4363644"/>
              <a:gd name="connsiteX163" fmla="*/ 3478593 w 3766435"/>
              <a:gd name="connsiteY163" fmla="*/ 1479708 h 4363644"/>
              <a:gd name="connsiteX164" fmla="*/ 3467169 w 3766435"/>
              <a:gd name="connsiteY164" fmla="*/ 1486848 h 4363644"/>
              <a:gd name="connsiteX165" fmla="*/ 429418 w 3766435"/>
              <a:gd name="connsiteY165" fmla="*/ 1304575 h 4363644"/>
              <a:gd name="connsiteX166" fmla="*/ 418912 w 3766435"/>
              <a:gd name="connsiteY166" fmla="*/ 1296109 h 4363644"/>
              <a:gd name="connsiteX167" fmla="*/ 507754 w 3766435"/>
              <a:gd name="connsiteY167" fmla="*/ 1194109 h 4363644"/>
              <a:gd name="connsiteX168" fmla="*/ 517648 w 3766435"/>
              <a:gd name="connsiteY168" fmla="*/ 1203289 h 4363644"/>
              <a:gd name="connsiteX169" fmla="*/ 429418 w 3766435"/>
              <a:gd name="connsiteY169" fmla="*/ 1304575 h 4363644"/>
              <a:gd name="connsiteX170" fmla="*/ 3308457 w 3766435"/>
              <a:gd name="connsiteY170" fmla="*/ 1270303 h 4363644"/>
              <a:gd name="connsiteX171" fmla="*/ 3217882 w 3766435"/>
              <a:gd name="connsiteY171" fmla="*/ 1171159 h 4363644"/>
              <a:gd name="connsiteX172" fmla="*/ 3227470 w 3766435"/>
              <a:gd name="connsiteY172" fmla="*/ 1161673 h 4363644"/>
              <a:gd name="connsiteX173" fmla="*/ 3318759 w 3766435"/>
              <a:gd name="connsiteY173" fmla="*/ 1261531 h 4363644"/>
              <a:gd name="connsiteX174" fmla="*/ 3308457 w 3766435"/>
              <a:gd name="connsiteY174" fmla="*/ 1270303 h 4363644"/>
              <a:gd name="connsiteX175" fmla="*/ 612915 w 3766435"/>
              <a:gd name="connsiteY175" fmla="*/ 1108532 h 4363644"/>
              <a:gd name="connsiteX176" fmla="*/ 603735 w 3766435"/>
              <a:gd name="connsiteY176" fmla="*/ 1098638 h 4363644"/>
              <a:gd name="connsiteX177" fmla="*/ 706245 w 3766435"/>
              <a:gd name="connsiteY177" fmla="*/ 1010306 h 4363644"/>
              <a:gd name="connsiteX178" fmla="*/ 714711 w 3766435"/>
              <a:gd name="connsiteY178" fmla="*/ 1020812 h 4363644"/>
              <a:gd name="connsiteX179" fmla="*/ 612915 w 3766435"/>
              <a:gd name="connsiteY179" fmla="*/ 1108532 h 4363644"/>
              <a:gd name="connsiteX180" fmla="*/ 3120472 w 3766435"/>
              <a:gd name="connsiteY180" fmla="*/ 1078646 h 4363644"/>
              <a:gd name="connsiteX181" fmla="*/ 3016739 w 3766435"/>
              <a:gd name="connsiteY181" fmla="*/ 993374 h 4363644"/>
              <a:gd name="connsiteX182" fmla="*/ 3024899 w 3766435"/>
              <a:gd name="connsiteY182" fmla="*/ 982664 h 4363644"/>
              <a:gd name="connsiteX183" fmla="*/ 3129448 w 3766435"/>
              <a:gd name="connsiteY183" fmla="*/ 1068548 h 4363644"/>
              <a:gd name="connsiteX184" fmla="*/ 3120472 w 3766435"/>
              <a:gd name="connsiteY184" fmla="*/ 1078646 h 4363644"/>
              <a:gd name="connsiteX185" fmla="*/ 822422 w 3766435"/>
              <a:gd name="connsiteY185" fmla="*/ 940538 h 4363644"/>
              <a:gd name="connsiteX186" fmla="*/ 814772 w 3766435"/>
              <a:gd name="connsiteY186" fmla="*/ 929420 h 4363644"/>
              <a:gd name="connsiteX187" fmla="*/ 928808 w 3766435"/>
              <a:gd name="connsiteY187" fmla="*/ 856593 h 4363644"/>
              <a:gd name="connsiteX188" fmla="*/ 935642 w 3766435"/>
              <a:gd name="connsiteY188" fmla="*/ 868221 h 4363644"/>
              <a:gd name="connsiteX189" fmla="*/ 822422 w 3766435"/>
              <a:gd name="connsiteY189" fmla="*/ 940538 h 4363644"/>
              <a:gd name="connsiteX190" fmla="*/ 2907089 w 3766435"/>
              <a:gd name="connsiteY190" fmla="*/ 915752 h 4363644"/>
              <a:gd name="connsiteX191" fmla="*/ 2792238 w 3766435"/>
              <a:gd name="connsiteY191" fmla="*/ 846189 h 4363644"/>
              <a:gd name="connsiteX192" fmla="*/ 2798766 w 3766435"/>
              <a:gd name="connsiteY192" fmla="*/ 834459 h 4363644"/>
              <a:gd name="connsiteX193" fmla="*/ 2914433 w 3766435"/>
              <a:gd name="connsiteY193" fmla="*/ 904532 h 4363644"/>
              <a:gd name="connsiteX194" fmla="*/ 2907089 w 3766435"/>
              <a:gd name="connsiteY194" fmla="*/ 915854 h 4363644"/>
              <a:gd name="connsiteX195" fmla="*/ 1053859 w 3766435"/>
              <a:gd name="connsiteY195" fmla="*/ 804267 h 4363644"/>
              <a:gd name="connsiteX196" fmla="*/ 1047841 w 3766435"/>
              <a:gd name="connsiteY196" fmla="*/ 792231 h 4363644"/>
              <a:gd name="connsiteX197" fmla="*/ 1171261 w 3766435"/>
              <a:gd name="connsiteY197" fmla="*/ 736539 h 4363644"/>
              <a:gd name="connsiteX198" fmla="*/ 1176361 w 3766435"/>
              <a:gd name="connsiteY198" fmla="*/ 748983 h 4363644"/>
              <a:gd name="connsiteX199" fmla="*/ 1053859 w 3766435"/>
              <a:gd name="connsiteY199" fmla="*/ 804267 h 4363644"/>
              <a:gd name="connsiteX200" fmla="*/ 2672694 w 3766435"/>
              <a:gd name="connsiteY200" fmla="*/ 785091 h 4363644"/>
              <a:gd name="connsiteX201" fmla="*/ 2549071 w 3766435"/>
              <a:gd name="connsiteY201" fmla="*/ 732765 h 4363644"/>
              <a:gd name="connsiteX202" fmla="*/ 2553865 w 3766435"/>
              <a:gd name="connsiteY202" fmla="*/ 720117 h 4363644"/>
              <a:gd name="connsiteX203" fmla="*/ 2678406 w 3766435"/>
              <a:gd name="connsiteY203" fmla="*/ 772851 h 4363644"/>
              <a:gd name="connsiteX204" fmla="*/ 2672694 w 3766435"/>
              <a:gd name="connsiteY204" fmla="*/ 785091 h 4363644"/>
              <a:gd name="connsiteX205" fmla="*/ 1302534 w 3766435"/>
              <a:gd name="connsiteY205" fmla="*/ 702675 h 4363644"/>
              <a:gd name="connsiteX206" fmla="*/ 1298352 w 3766435"/>
              <a:gd name="connsiteY206" fmla="*/ 689823 h 4363644"/>
              <a:gd name="connsiteX207" fmla="*/ 1428402 w 3766435"/>
              <a:gd name="connsiteY207" fmla="*/ 652491 h 4363644"/>
              <a:gd name="connsiteX208" fmla="*/ 1431666 w 3766435"/>
              <a:gd name="connsiteY208" fmla="*/ 665547 h 4363644"/>
              <a:gd name="connsiteX209" fmla="*/ 1302534 w 3766435"/>
              <a:gd name="connsiteY209" fmla="*/ 702573 h 4363644"/>
              <a:gd name="connsiteX210" fmla="*/ 2422081 w 3766435"/>
              <a:gd name="connsiteY210" fmla="*/ 689619 h 4363644"/>
              <a:gd name="connsiteX211" fmla="*/ 2292134 w 3766435"/>
              <a:gd name="connsiteY211" fmla="*/ 655653 h 4363644"/>
              <a:gd name="connsiteX212" fmla="*/ 2295092 w 3766435"/>
              <a:gd name="connsiteY212" fmla="*/ 642495 h 4363644"/>
              <a:gd name="connsiteX213" fmla="*/ 2425957 w 3766435"/>
              <a:gd name="connsiteY213" fmla="*/ 676665 h 4363644"/>
              <a:gd name="connsiteX214" fmla="*/ 2422081 w 3766435"/>
              <a:gd name="connsiteY214" fmla="*/ 689619 h 4363644"/>
              <a:gd name="connsiteX215" fmla="*/ 1563143 w 3766435"/>
              <a:gd name="connsiteY215" fmla="*/ 638110 h 4363644"/>
              <a:gd name="connsiteX216" fmla="*/ 1560899 w 3766435"/>
              <a:gd name="connsiteY216" fmla="*/ 624850 h 4363644"/>
              <a:gd name="connsiteX217" fmla="*/ 1574363 w 3766435"/>
              <a:gd name="connsiteY217" fmla="*/ 622606 h 4363644"/>
              <a:gd name="connsiteX218" fmla="*/ 1631585 w 3766435"/>
              <a:gd name="connsiteY218" fmla="*/ 554776 h 4363644"/>
              <a:gd name="connsiteX219" fmla="*/ 1631585 w 3766435"/>
              <a:gd name="connsiteY219" fmla="*/ 539578 h 4363644"/>
              <a:gd name="connsiteX220" fmla="*/ 1645049 w 3766435"/>
              <a:gd name="connsiteY220" fmla="*/ 539578 h 4363644"/>
              <a:gd name="connsiteX221" fmla="*/ 1645049 w 3766435"/>
              <a:gd name="connsiteY221" fmla="*/ 554776 h 4363644"/>
              <a:gd name="connsiteX222" fmla="*/ 1576505 w 3766435"/>
              <a:gd name="connsiteY222" fmla="*/ 635967 h 4363644"/>
              <a:gd name="connsiteX223" fmla="*/ 1563143 w 3766435"/>
              <a:gd name="connsiteY223" fmla="*/ 638211 h 4363644"/>
              <a:gd name="connsiteX224" fmla="*/ 2159331 w 3766435"/>
              <a:gd name="connsiteY224" fmla="*/ 623932 h 4363644"/>
              <a:gd name="connsiteX225" fmla="*/ 2121489 w 3766435"/>
              <a:gd name="connsiteY225" fmla="*/ 554776 h 4363644"/>
              <a:gd name="connsiteX226" fmla="*/ 2121489 w 3766435"/>
              <a:gd name="connsiteY226" fmla="*/ 495514 h 4363644"/>
              <a:gd name="connsiteX227" fmla="*/ 2134953 w 3766435"/>
              <a:gd name="connsiteY227" fmla="*/ 495514 h 4363644"/>
              <a:gd name="connsiteX228" fmla="*/ 2134953 w 3766435"/>
              <a:gd name="connsiteY228" fmla="*/ 554776 h 4363644"/>
              <a:gd name="connsiteX229" fmla="*/ 2166675 w 3766435"/>
              <a:gd name="connsiteY229" fmla="*/ 612610 h 4363644"/>
              <a:gd name="connsiteX230" fmla="*/ 2159331 w 3766435"/>
              <a:gd name="connsiteY230" fmla="*/ 623932 h 4363644"/>
              <a:gd name="connsiteX231" fmla="*/ 1645049 w 3766435"/>
              <a:gd name="connsiteY231" fmla="*/ 404734 h 4363644"/>
              <a:gd name="connsiteX232" fmla="*/ 1631585 w 3766435"/>
              <a:gd name="connsiteY232" fmla="*/ 404734 h 4363644"/>
              <a:gd name="connsiteX233" fmla="*/ 1631585 w 3766435"/>
              <a:gd name="connsiteY233" fmla="*/ 269891 h 4363644"/>
              <a:gd name="connsiteX234" fmla="*/ 1645049 w 3766435"/>
              <a:gd name="connsiteY234" fmla="*/ 269891 h 4363644"/>
              <a:gd name="connsiteX235" fmla="*/ 1645049 w 3766435"/>
              <a:gd name="connsiteY235" fmla="*/ 404734 h 4363644"/>
              <a:gd name="connsiteX236" fmla="*/ 2134953 w 3766435"/>
              <a:gd name="connsiteY236" fmla="*/ 360569 h 4363644"/>
              <a:gd name="connsiteX237" fmla="*/ 2121489 w 3766435"/>
              <a:gd name="connsiteY237" fmla="*/ 360569 h 4363644"/>
              <a:gd name="connsiteX238" fmla="*/ 2121489 w 3766435"/>
              <a:gd name="connsiteY238" fmla="*/ 225725 h 4363644"/>
              <a:gd name="connsiteX239" fmla="*/ 2134953 w 3766435"/>
              <a:gd name="connsiteY239" fmla="*/ 225725 h 4363644"/>
              <a:gd name="connsiteX240" fmla="*/ 2134953 w 3766435"/>
              <a:gd name="connsiteY240" fmla="*/ 360569 h 4363644"/>
              <a:gd name="connsiteX241" fmla="*/ 1645049 w 3766435"/>
              <a:gd name="connsiteY241" fmla="*/ 134945 h 4363644"/>
              <a:gd name="connsiteX242" fmla="*/ 1631585 w 3766435"/>
              <a:gd name="connsiteY242" fmla="*/ 134945 h 4363644"/>
              <a:gd name="connsiteX243" fmla="*/ 1631585 w 3766435"/>
              <a:gd name="connsiteY243" fmla="*/ 0 h 4363644"/>
              <a:gd name="connsiteX244" fmla="*/ 1645049 w 3766435"/>
              <a:gd name="connsiteY244" fmla="*/ 0 h 4363644"/>
              <a:gd name="connsiteX245" fmla="*/ 1645049 w 3766435"/>
              <a:gd name="connsiteY245" fmla="*/ 134843 h 4363644"/>
              <a:gd name="connsiteX246" fmla="*/ 2134953 w 3766435"/>
              <a:gd name="connsiteY246" fmla="*/ 90780 h 4363644"/>
              <a:gd name="connsiteX247" fmla="*/ 2121489 w 3766435"/>
              <a:gd name="connsiteY247" fmla="*/ 90780 h 4363644"/>
              <a:gd name="connsiteX248" fmla="*/ 2121489 w 3766435"/>
              <a:gd name="connsiteY248" fmla="*/ 0 h 4363644"/>
              <a:gd name="connsiteX249" fmla="*/ 2134953 w 3766435"/>
              <a:gd name="connsiteY249" fmla="*/ 0 h 4363644"/>
              <a:gd name="connsiteX250" fmla="*/ 2134953 w 3766435"/>
              <a:gd name="connsiteY250" fmla="*/ 90780 h 436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</a:cxnLst>
            <a:rect l="l" t="t" r="r" b="b"/>
            <a:pathLst>
              <a:path w="3766435" h="4363644">
                <a:moveTo>
                  <a:pt x="1882504" y="4363543"/>
                </a:moveTo>
                <a:cubicBezTo>
                  <a:pt x="1867408" y="4363543"/>
                  <a:pt x="1852210" y="4363339"/>
                  <a:pt x="1837114" y="4363033"/>
                </a:cubicBezTo>
                <a:lnTo>
                  <a:pt x="1837420" y="4349569"/>
                </a:lnTo>
                <a:cubicBezTo>
                  <a:pt x="1852516" y="4349977"/>
                  <a:pt x="1867816" y="4350283"/>
                  <a:pt x="1882912" y="4350079"/>
                </a:cubicBezTo>
                <a:cubicBezTo>
                  <a:pt x="1891582" y="4350079"/>
                  <a:pt x="1900252" y="4350079"/>
                  <a:pt x="1909024" y="4349875"/>
                </a:cubicBezTo>
                <a:cubicBezTo>
                  <a:pt x="1929934" y="4349569"/>
                  <a:pt x="1951048" y="4348957"/>
                  <a:pt x="1971753" y="4348039"/>
                </a:cubicBezTo>
                <a:lnTo>
                  <a:pt x="1972365" y="4361503"/>
                </a:lnTo>
                <a:cubicBezTo>
                  <a:pt x="1951455" y="4362523"/>
                  <a:pt x="1930138" y="4363135"/>
                  <a:pt x="1909126" y="4363441"/>
                </a:cubicBezTo>
                <a:cubicBezTo>
                  <a:pt x="1900252" y="4363543"/>
                  <a:pt x="1891378" y="4363441"/>
                  <a:pt x="1882504" y="4363645"/>
                </a:cubicBezTo>
                <a:close/>
                <a:moveTo>
                  <a:pt x="1702067" y="4354975"/>
                </a:moveTo>
                <a:cubicBezTo>
                  <a:pt x="1657289" y="4350691"/>
                  <a:pt x="1612205" y="4344775"/>
                  <a:pt x="1567937" y="4337431"/>
                </a:cubicBezTo>
                <a:lnTo>
                  <a:pt x="1570181" y="4324171"/>
                </a:lnTo>
                <a:cubicBezTo>
                  <a:pt x="1614041" y="4331515"/>
                  <a:pt x="1658921" y="4337431"/>
                  <a:pt x="1703291" y="4341613"/>
                </a:cubicBezTo>
                <a:lnTo>
                  <a:pt x="1702067" y="4355077"/>
                </a:lnTo>
                <a:close/>
                <a:moveTo>
                  <a:pt x="2107107" y="4350283"/>
                </a:moveTo>
                <a:lnTo>
                  <a:pt x="2105475" y="4336921"/>
                </a:lnTo>
                <a:cubicBezTo>
                  <a:pt x="2149845" y="4331617"/>
                  <a:pt x="2194418" y="4324783"/>
                  <a:pt x="2238176" y="4316317"/>
                </a:cubicBezTo>
                <a:lnTo>
                  <a:pt x="2240726" y="4329577"/>
                </a:lnTo>
                <a:cubicBezTo>
                  <a:pt x="2196662" y="4338043"/>
                  <a:pt x="2151681" y="4344979"/>
                  <a:pt x="2107107" y="4350283"/>
                </a:cubicBezTo>
                <a:close/>
                <a:moveTo>
                  <a:pt x="1435440" y="4310197"/>
                </a:moveTo>
                <a:cubicBezTo>
                  <a:pt x="1391784" y="4299589"/>
                  <a:pt x="1348026" y="4287247"/>
                  <a:pt x="1305186" y="4273579"/>
                </a:cubicBezTo>
                <a:lnTo>
                  <a:pt x="1309266" y="4260727"/>
                </a:lnTo>
                <a:cubicBezTo>
                  <a:pt x="1351698" y="4274395"/>
                  <a:pt x="1395252" y="4286635"/>
                  <a:pt x="1438500" y="4297141"/>
                </a:cubicBezTo>
                <a:lnTo>
                  <a:pt x="1435338" y="4310197"/>
                </a:lnTo>
                <a:close/>
                <a:moveTo>
                  <a:pt x="2372612" y="4299181"/>
                </a:moveTo>
                <a:lnTo>
                  <a:pt x="2369144" y="4286125"/>
                </a:lnTo>
                <a:cubicBezTo>
                  <a:pt x="2412187" y="4274599"/>
                  <a:pt x="2455435" y="4261237"/>
                  <a:pt x="2497459" y="4246651"/>
                </a:cubicBezTo>
                <a:lnTo>
                  <a:pt x="2501845" y="4259401"/>
                </a:lnTo>
                <a:cubicBezTo>
                  <a:pt x="2459413" y="4274191"/>
                  <a:pt x="2415961" y="4287553"/>
                  <a:pt x="2372510" y="4299181"/>
                </a:cubicBezTo>
                <a:close/>
                <a:moveTo>
                  <a:pt x="1177993" y="4227577"/>
                </a:moveTo>
                <a:cubicBezTo>
                  <a:pt x="1136377" y="4210849"/>
                  <a:pt x="1094863" y="4192286"/>
                  <a:pt x="1054573" y="4172599"/>
                </a:cubicBezTo>
                <a:lnTo>
                  <a:pt x="1060489" y="4160462"/>
                </a:lnTo>
                <a:cubicBezTo>
                  <a:pt x="1100473" y="4180045"/>
                  <a:pt x="1141783" y="4198405"/>
                  <a:pt x="1183093" y="4215031"/>
                </a:cubicBezTo>
                <a:lnTo>
                  <a:pt x="1178095" y="4227577"/>
                </a:lnTo>
                <a:close/>
                <a:moveTo>
                  <a:pt x="2628121" y="4210339"/>
                </a:moveTo>
                <a:lnTo>
                  <a:pt x="2622816" y="4197998"/>
                </a:lnTo>
                <a:cubicBezTo>
                  <a:pt x="2663718" y="4180351"/>
                  <a:pt x="2704620" y="4160972"/>
                  <a:pt x="2744298" y="4140368"/>
                </a:cubicBezTo>
                <a:lnTo>
                  <a:pt x="2750520" y="4152302"/>
                </a:lnTo>
                <a:cubicBezTo>
                  <a:pt x="2710638" y="4173007"/>
                  <a:pt x="2669430" y="4192592"/>
                  <a:pt x="2628222" y="4210339"/>
                </a:cubicBezTo>
                <a:close/>
                <a:moveTo>
                  <a:pt x="935336" y="4108850"/>
                </a:moveTo>
                <a:cubicBezTo>
                  <a:pt x="896576" y="4086308"/>
                  <a:pt x="858020" y="4062032"/>
                  <a:pt x="820994" y="4036634"/>
                </a:cubicBezTo>
                <a:lnTo>
                  <a:pt x="828644" y="4025516"/>
                </a:lnTo>
                <a:cubicBezTo>
                  <a:pt x="865466" y="4050608"/>
                  <a:pt x="903614" y="4074782"/>
                  <a:pt x="942170" y="4097120"/>
                </a:cubicBezTo>
                <a:lnTo>
                  <a:pt x="935336" y="4108748"/>
                </a:lnTo>
                <a:close/>
                <a:moveTo>
                  <a:pt x="2868227" y="4085492"/>
                </a:moveTo>
                <a:lnTo>
                  <a:pt x="2861189" y="4073966"/>
                </a:lnTo>
                <a:cubicBezTo>
                  <a:pt x="2899235" y="4050608"/>
                  <a:pt x="2936873" y="4025516"/>
                  <a:pt x="2973083" y="3999506"/>
                </a:cubicBezTo>
                <a:lnTo>
                  <a:pt x="2980937" y="4010420"/>
                </a:lnTo>
                <a:cubicBezTo>
                  <a:pt x="2944421" y="4036634"/>
                  <a:pt x="2906579" y="4061828"/>
                  <a:pt x="2868227" y="4085390"/>
                </a:cubicBezTo>
                <a:close/>
                <a:moveTo>
                  <a:pt x="712059" y="3956463"/>
                </a:moveTo>
                <a:cubicBezTo>
                  <a:pt x="676869" y="3928514"/>
                  <a:pt x="642291" y="3899037"/>
                  <a:pt x="609141" y="3868641"/>
                </a:cubicBezTo>
                <a:lnTo>
                  <a:pt x="618219" y="3858747"/>
                </a:lnTo>
                <a:cubicBezTo>
                  <a:pt x="651063" y="3888939"/>
                  <a:pt x="685437" y="3918213"/>
                  <a:pt x="720321" y="3945956"/>
                </a:cubicBezTo>
                <a:lnTo>
                  <a:pt x="711957" y="3956564"/>
                </a:lnTo>
                <a:close/>
                <a:moveTo>
                  <a:pt x="3087832" y="3927596"/>
                </a:moveTo>
                <a:lnTo>
                  <a:pt x="3079163" y="3917193"/>
                </a:lnTo>
                <a:cubicBezTo>
                  <a:pt x="3113434" y="3888633"/>
                  <a:pt x="3147094" y="3858441"/>
                  <a:pt x="3179224" y="3827535"/>
                </a:cubicBezTo>
                <a:lnTo>
                  <a:pt x="3188608" y="3837225"/>
                </a:lnTo>
                <a:cubicBezTo>
                  <a:pt x="3156274" y="3868335"/>
                  <a:pt x="3122308" y="3898731"/>
                  <a:pt x="3087832" y="3927494"/>
                </a:cubicBezTo>
                <a:close/>
                <a:moveTo>
                  <a:pt x="512752" y="3773679"/>
                </a:moveTo>
                <a:cubicBezTo>
                  <a:pt x="481948" y="3741039"/>
                  <a:pt x="451858" y="3706767"/>
                  <a:pt x="423400" y="3672088"/>
                </a:cubicBezTo>
                <a:lnTo>
                  <a:pt x="433804" y="3663520"/>
                </a:lnTo>
                <a:cubicBezTo>
                  <a:pt x="462058" y="3698097"/>
                  <a:pt x="491842" y="3731961"/>
                  <a:pt x="522442" y="3764397"/>
                </a:cubicBezTo>
                <a:lnTo>
                  <a:pt x="512650" y="3773679"/>
                </a:lnTo>
                <a:close/>
                <a:moveTo>
                  <a:pt x="3282652" y="3740121"/>
                </a:moveTo>
                <a:lnTo>
                  <a:pt x="3272656" y="3731043"/>
                </a:lnTo>
                <a:cubicBezTo>
                  <a:pt x="3302542" y="3697893"/>
                  <a:pt x="3331509" y="3663214"/>
                  <a:pt x="3358947" y="3628126"/>
                </a:cubicBezTo>
                <a:lnTo>
                  <a:pt x="3369555" y="3636388"/>
                </a:lnTo>
                <a:cubicBezTo>
                  <a:pt x="3342015" y="3671782"/>
                  <a:pt x="3312742" y="3706665"/>
                  <a:pt x="3282652" y="3740019"/>
                </a:cubicBezTo>
                <a:close/>
                <a:moveTo>
                  <a:pt x="341596" y="3564274"/>
                </a:moveTo>
                <a:cubicBezTo>
                  <a:pt x="315689" y="3527554"/>
                  <a:pt x="290903" y="3489304"/>
                  <a:pt x="267749" y="3450850"/>
                </a:cubicBezTo>
                <a:lnTo>
                  <a:pt x="279275" y="3443915"/>
                </a:lnTo>
                <a:cubicBezTo>
                  <a:pt x="302225" y="3482164"/>
                  <a:pt x="326909" y="3520006"/>
                  <a:pt x="352612" y="3556522"/>
                </a:cubicBezTo>
                <a:lnTo>
                  <a:pt x="341596" y="3564274"/>
                </a:lnTo>
                <a:close/>
                <a:moveTo>
                  <a:pt x="3448707" y="3526942"/>
                </a:moveTo>
                <a:lnTo>
                  <a:pt x="3437487" y="3519394"/>
                </a:lnTo>
                <a:cubicBezTo>
                  <a:pt x="3462273" y="3482368"/>
                  <a:pt x="3486039" y="3443915"/>
                  <a:pt x="3508173" y="3405257"/>
                </a:cubicBezTo>
                <a:lnTo>
                  <a:pt x="3519903" y="3411989"/>
                </a:lnTo>
                <a:cubicBezTo>
                  <a:pt x="3497667" y="3450952"/>
                  <a:pt x="3473697" y="3489610"/>
                  <a:pt x="3448707" y="3526942"/>
                </a:cubicBezTo>
                <a:close/>
                <a:moveTo>
                  <a:pt x="202163" y="3332429"/>
                </a:moveTo>
                <a:cubicBezTo>
                  <a:pt x="181865" y="3292343"/>
                  <a:pt x="162689" y="3250931"/>
                  <a:pt x="145349" y="3209519"/>
                </a:cubicBezTo>
                <a:lnTo>
                  <a:pt x="157793" y="3204317"/>
                </a:lnTo>
                <a:cubicBezTo>
                  <a:pt x="175031" y="3245423"/>
                  <a:pt x="194003" y="3286529"/>
                  <a:pt x="214199" y="3326309"/>
                </a:cubicBezTo>
                <a:lnTo>
                  <a:pt x="202163" y="3332429"/>
                </a:lnTo>
                <a:close/>
                <a:moveTo>
                  <a:pt x="3582530" y="3292241"/>
                </a:moveTo>
                <a:lnTo>
                  <a:pt x="3570392" y="3286427"/>
                </a:lnTo>
                <a:cubicBezTo>
                  <a:pt x="3589568" y="3246239"/>
                  <a:pt x="3607622" y="3204827"/>
                  <a:pt x="3623942" y="3163416"/>
                </a:cubicBezTo>
                <a:lnTo>
                  <a:pt x="3636488" y="3168311"/>
                </a:lnTo>
                <a:cubicBezTo>
                  <a:pt x="3620066" y="3210131"/>
                  <a:pt x="3601910" y="3251747"/>
                  <a:pt x="3582632" y="3292241"/>
                </a:cubicBezTo>
                <a:close/>
                <a:moveTo>
                  <a:pt x="97614" y="3082734"/>
                </a:moveTo>
                <a:cubicBezTo>
                  <a:pt x="83334" y="3040200"/>
                  <a:pt x="70380" y="2996544"/>
                  <a:pt x="59160" y="2952990"/>
                </a:cubicBezTo>
                <a:lnTo>
                  <a:pt x="72216" y="2949624"/>
                </a:lnTo>
                <a:cubicBezTo>
                  <a:pt x="83334" y="2992770"/>
                  <a:pt x="96186" y="3036120"/>
                  <a:pt x="110364" y="3078348"/>
                </a:cubicBezTo>
                <a:lnTo>
                  <a:pt x="97614" y="3082632"/>
                </a:lnTo>
                <a:close/>
                <a:moveTo>
                  <a:pt x="3681266" y="3040710"/>
                </a:moveTo>
                <a:lnTo>
                  <a:pt x="3668414" y="3036732"/>
                </a:lnTo>
                <a:cubicBezTo>
                  <a:pt x="3681674" y="2994198"/>
                  <a:pt x="3693506" y="2950542"/>
                  <a:pt x="3703706" y="2907091"/>
                </a:cubicBezTo>
                <a:lnTo>
                  <a:pt x="3716864" y="2910151"/>
                </a:lnTo>
                <a:cubicBezTo>
                  <a:pt x="3706664" y="2953908"/>
                  <a:pt x="3694730" y="2997768"/>
                  <a:pt x="3681368" y="3040710"/>
                </a:cubicBezTo>
                <a:close/>
                <a:moveTo>
                  <a:pt x="30192" y="2820901"/>
                </a:moveTo>
                <a:cubicBezTo>
                  <a:pt x="22134" y="2776735"/>
                  <a:pt x="15708" y="2731753"/>
                  <a:pt x="10812" y="2687077"/>
                </a:cubicBezTo>
                <a:lnTo>
                  <a:pt x="24174" y="2685649"/>
                </a:lnTo>
                <a:cubicBezTo>
                  <a:pt x="28968" y="2730019"/>
                  <a:pt x="35496" y="2774797"/>
                  <a:pt x="43452" y="2818555"/>
                </a:cubicBezTo>
                <a:lnTo>
                  <a:pt x="30192" y="2821003"/>
                </a:lnTo>
                <a:close/>
                <a:moveTo>
                  <a:pt x="3742670" y="2777449"/>
                </a:moveTo>
                <a:lnTo>
                  <a:pt x="3729308" y="2775307"/>
                </a:lnTo>
                <a:cubicBezTo>
                  <a:pt x="3736244" y="2731345"/>
                  <a:pt x="3741752" y="2686465"/>
                  <a:pt x="3745526" y="2641993"/>
                </a:cubicBezTo>
                <a:lnTo>
                  <a:pt x="3758990" y="2643116"/>
                </a:lnTo>
                <a:cubicBezTo>
                  <a:pt x="3755114" y="2687893"/>
                  <a:pt x="3749605" y="2733079"/>
                  <a:pt x="3742670" y="2777347"/>
                </a:cubicBezTo>
                <a:close/>
                <a:moveTo>
                  <a:pt x="1326" y="2552234"/>
                </a:moveTo>
                <a:cubicBezTo>
                  <a:pt x="612" y="2531936"/>
                  <a:pt x="102" y="2511332"/>
                  <a:pt x="0" y="2491034"/>
                </a:cubicBezTo>
                <a:cubicBezTo>
                  <a:pt x="0" y="2487566"/>
                  <a:pt x="0" y="2483996"/>
                  <a:pt x="0" y="2480528"/>
                </a:cubicBezTo>
                <a:cubicBezTo>
                  <a:pt x="0" y="2459414"/>
                  <a:pt x="306" y="2438096"/>
                  <a:pt x="1020" y="2417085"/>
                </a:cubicBezTo>
                <a:lnTo>
                  <a:pt x="14484" y="2417492"/>
                </a:lnTo>
                <a:cubicBezTo>
                  <a:pt x="13770" y="2438402"/>
                  <a:pt x="13464" y="2459618"/>
                  <a:pt x="13464" y="2480528"/>
                </a:cubicBezTo>
                <a:cubicBezTo>
                  <a:pt x="13464" y="2483996"/>
                  <a:pt x="13464" y="2487464"/>
                  <a:pt x="13464" y="2491034"/>
                </a:cubicBezTo>
                <a:cubicBezTo>
                  <a:pt x="13566" y="2511230"/>
                  <a:pt x="13974" y="2531732"/>
                  <a:pt x="14790" y="2551826"/>
                </a:cubicBezTo>
                <a:lnTo>
                  <a:pt x="1326" y="2552336"/>
                </a:lnTo>
                <a:close/>
                <a:moveTo>
                  <a:pt x="3766129" y="2508170"/>
                </a:moveTo>
                <a:lnTo>
                  <a:pt x="3752666" y="2507966"/>
                </a:lnTo>
                <a:cubicBezTo>
                  <a:pt x="3752767" y="2498786"/>
                  <a:pt x="3752870" y="2489606"/>
                  <a:pt x="3752870" y="2480426"/>
                </a:cubicBezTo>
                <a:cubicBezTo>
                  <a:pt x="3752870" y="2444930"/>
                  <a:pt x="3751849" y="2408925"/>
                  <a:pt x="3749911" y="2373633"/>
                </a:cubicBezTo>
                <a:lnTo>
                  <a:pt x="3763375" y="2372919"/>
                </a:lnTo>
                <a:cubicBezTo>
                  <a:pt x="3765416" y="2408517"/>
                  <a:pt x="3766435" y="2444624"/>
                  <a:pt x="3766435" y="2480426"/>
                </a:cubicBezTo>
                <a:cubicBezTo>
                  <a:pt x="3766435" y="2489708"/>
                  <a:pt x="3766435" y="2498888"/>
                  <a:pt x="3766231" y="2508170"/>
                </a:cubicBezTo>
                <a:close/>
                <a:moveTo>
                  <a:pt x="23766" y="2283363"/>
                </a:moveTo>
                <a:lnTo>
                  <a:pt x="10302" y="2281935"/>
                </a:lnTo>
                <a:cubicBezTo>
                  <a:pt x="14994" y="2237259"/>
                  <a:pt x="21318" y="2192175"/>
                  <a:pt x="29172" y="2148010"/>
                </a:cubicBezTo>
                <a:lnTo>
                  <a:pt x="42432" y="2150356"/>
                </a:lnTo>
                <a:cubicBezTo>
                  <a:pt x="34578" y="2194215"/>
                  <a:pt x="28356" y="2238993"/>
                  <a:pt x="23664" y="2283363"/>
                </a:cubicBezTo>
                <a:close/>
                <a:moveTo>
                  <a:pt x="3737570" y="2239911"/>
                </a:moveTo>
                <a:cubicBezTo>
                  <a:pt x="3731858" y="2195643"/>
                  <a:pt x="3724514" y="2151070"/>
                  <a:pt x="3715640" y="2107414"/>
                </a:cubicBezTo>
                <a:lnTo>
                  <a:pt x="3728900" y="2104762"/>
                </a:lnTo>
                <a:cubicBezTo>
                  <a:pt x="3737773" y="2148724"/>
                  <a:pt x="3745220" y="2193705"/>
                  <a:pt x="3750932" y="2238177"/>
                </a:cubicBezTo>
                <a:lnTo>
                  <a:pt x="3737570" y="2239911"/>
                </a:lnTo>
                <a:close/>
                <a:moveTo>
                  <a:pt x="70788" y="2019082"/>
                </a:moveTo>
                <a:lnTo>
                  <a:pt x="57732" y="2015818"/>
                </a:lnTo>
                <a:cubicBezTo>
                  <a:pt x="68748" y="1972264"/>
                  <a:pt x="81600" y="1928608"/>
                  <a:pt x="95778" y="1885972"/>
                </a:cubicBezTo>
                <a:lnTo>
                  <a:pt x="108528" y="1890257"/>
                </a:lnTo>
                <a:cubicBezTo>
                  <a:pt x="94452" y="1932586"/>
                  <a:pt x="81804" y="1975936"/>
                  <a:pt x="70788" y="2019184"/>
                </a:cubicBezTo>
                <a:close/>
                <a:moveTo>
                  <a:pt x="3684224" y="1976752"/>
                </a:moveTo>
                <a:cubicBezTo>
                  <a:pt x="3672290" y="1933810"/>
                  <a:pt x="3658520" y="1890665"/>
                  <a:pt x="3643424" y="1848641"/>
                </a:cubicBezTo>
                <a:lnTo>
                  <a:pt x="3656072" y="1844051"/>
                </a:lnTo>
                <a:cubicBezTo>
                  <a:pt x="3671270" y="1886381"/>
                  <a:pt x="3685040" y="1929832"/>
                  <a:pt x="3697178" y="1973080"/>
                </a:cubicBezTo>
                <a:lnTo>
                  <a:pt x="3684224" y="1976752"/>
                </a:lnTo>
                <a:close/>
                <a:moveTo>
                  <a:pt x="155447" y="1764491"/>
                </a:moveTo>
                <a:lnTo>
                  <a:pt x="143003" y="1759289"/>
                </a:lnTo>
                <a:cubicBezTo>
                  <a:pt x="160241" y="1717877"/>
                  <a:pt x="179111" y="1676465"/>
                  <a:pt x="199307" y="1636379"/>
                </a:cubicBezTo>
                <a:lnTo>
                  <a:pt x="211343" y="1642398"/>
                </a:lnTo>
                <a:cubicBezTo>
                  <a:pt x="191351" y="1682279"/>
                  <a:pt x="172583" y="1723283"/>
                  <a:pt x="155447" y="1764491"/>
                </a:cubicBezTo>
                <a:close/>
                <a:moveTo>
                  <a:pt x="3593444" y="1723895"/>
                </a:moveTo>
                <a:cubicBezTo>
                  <a:pt x="3575390" y="1683095"/>
                  <a:pt x="3555602" y="1642500"/>
                  <a:pt x="3534591" y="1603026"/>
                </a:cubicBezTo>
                <a:lnTo>
                  <a:pt x="3546524" y="1596702"/>
                </a:lnTo>
                <a:cubicBezTo>
                  <a:pt x="3567638" y="1636379"/>
                  <a:pt x="3587630" y="1677281"/>
                  <a:pt x="3605786" y="1718387"/>
                </a:cubicBezTo>
                <a:lnTo>
                  <a:pt x="3593444" y="1723895"/>
                </a:lnTo>
                <a:close/>
                <a:moveTo>
                  <a:pt x="275807" y="1524690"/>
                </a:moveTo>
                <a:lnTo>
                  <a:pt x="264179" y="1517754"/>
                </a:lnTo>
                <a:cubicBezTo>
                  <a:pt x="287129" y="1479198"/>
                  <a:pt x="311813" y="1440948"/>
                  <a:pt x="337517" y="1404127"/>
                </a:cubicBezTo>
                <a:lnTo>
                  <a:pt x="348532" y="1411878"/>
                </a:lnTo>
                <a:cubicBezTo>
                  <a:pt x="323033" y="1448496"/>
                  <a:pt x="298553" y="1486440"/>
                  <a:pt x="275705" y="1524690"/>
                </a:cubicBezTo>
                <a:close/>
                <a:moveTo>
                  <a:pt x="3467169" y="1486848"/>
                </a:moveTo>
                <a:cubicBezTo>
                  <a:pt x="3443403" y="1449108"/>
                  <a:pt x="3418005" y="1411776"/>
                  <a:pt x="3391587" y="1375771"/>
                </a:cubicBezTo>
                <a:lnTo>
                  <a:pt x="3402501" y="1367815"/>
                </a:lnTo>
                <a:cubicBezTo>
                  <a:pt x="3429123" y="1404024"/>
                  <a:pt x="3454725" y="1441764"/>
                  <a:pt x="3478593" y="1479708"/>
                </a:cubicBezTo>
                <a:lnTo>
                  <a:pt x="3467169" y="1486848"/>
                </a:lnTo>
                <a:close/>
                <a:moveTo>
                  <a:pt x="429418" y="1304575"/>
                </a:moveTo>
                <a:lnTo>
                  <a:pt x="418912" y="1296109"/>
                </a:lnTo>
                <a:cubicBezTo>
                  <a:pt x="447166" y="1261225"/>
                  <a:pt x="477052" y="1226851"/>
                  <a:pt x="507754" y="1194109"/>
                </a:cubicBezTo>
                <a:lnTo>
                  <a:pt x="517648" y="1203289"/>
                </a:lnTo>
                <a:cubicBezTo>
                  <a:pt x="487150" y="1235827"/>
                  <a:pt x="457468" y="1269895"/>
                  <a:pt x="429418" y="1304575"/>
                </a:cubicBezTo>
                <a:close/>
                <a:moveTo>
                  <a:pt x="3308457" y="1270303"/>
                </a:moveTo>
                <a:cubicBezTo>
                  <a:pt x="3279592" y="1236337"/>
                  <a:pt x="3249094" y="1202983"/>
                  <a:pt x="3217882" y="1171159"/>
                </a:cubicBezTo>
                <a:lnTo>
                  <a:pt x="3227470" y="1161673"/>
                </a:lnTo>
                <a:cubicBezTo>
                  <a:pt x="3258886" y="1193701"/>
                  <a:pt x="3289587" y="1227361"/>
                  <a:pt x="3318759" y="1261531"/>
                </a:cubicBezTo>
                <a:lnTo>
                  <a:pt x="3308457" y="1270303"/>
                </a:lnTo>
                <a:close/>
                <a:moveTo>
                  <a:pt x="612915" y="1108532"/>
                </a:moveTo>
                <a:lnTo>
                  <a:pt x="603735" y="1098638"/>
                </a:lnTo>
                <a:cubicBezTo>
                  <a:pt x="636681" y="1068140"/>
                  <a:pt x="671157" y="1038356"/>
                  <a:pt x="706245" y="1010306"/>
                </a:cubicBezTo>
                <a:lnTo>
                  <a:pt x="714711" y="1020812"/>
                </a:lnTo>
                <a:cubicBezTo>
                  <a:pt x="679929" y="1048760"/>
                  <a:pt x="645657" y="1078238"/>
                  <a:pt x="612915" y="1108532"/>
                </a:cubicBezTo>
                <a:close/>
                <a:moveTo>
                  <a:pt x="3120472" y="1078646"/>
                </a:moveTo>
                <a:cubicBezTo>
                  <a:pt x="3087016" y="1049066"/>
                  <a:pt x="3052133" y="1020404"/>
                  <a:pt x="3016739" y="993374"/>
                </a:cubicBezTo>
                <a:lnTo>
                  <a:pt x="3024899" y="982664"/>
                </a:lnTo>
                <a:cubicBezTo>
                  <a:pt x="3060599" y="1009898"/>
                  <a:pt x="3095788" y="1038764"/>
                  <a:pt x="3129448" y="1068548"/>
                </a:cubicBezTo>
                <a:lnTo>
                  <a:pt x="3120472" y="1078646"/>
                </a:lnTo>
                <a:close/>
                <a:moveTo>
                  <a:pt x="822422" y="940538"/>
                </a:moveTo>
                <a:lnTo>
                  <a:pt x="814772" y="929420"/>
                </a:lnTo>
                <a:cubicBezTo>
                  <a:pt x="851798" y="903920"/>
                  <a:pt x="890150" y="879339"/>
                  <a:pt x="928808" y="856593"/>
                </a:cubicBezTo>
                <a:lnTo>
                  <a:pt x="935642" y="868221"/>
                </a:lnTo>
                <a:cubicBezTo>
                  <a:pt x="897188" y="890864"/>
                  <a:pt x="859142" y="915140"/>
                  <a:pt x="822422" y="940538"/>
                </a:cubicBezTo>
                <a:close/>
                <a:moveTo>
                  <a:pt x="2907089" y="915752"/>
                </a:moveTo>
                <a:cubicBezTo>
                  <a:pt x="2869758" y="891272"/>
                  <a:pt x="2831201" y="867915"/>
                  <a:pt x="2792238" y="846189"/>
                </a:cubicBezTo>
                <a:lnTo>
                  <a:pt x="2798766" y="834459"/>
                </a:lnTo>
                <a:cubicBezTo>
                  <a:pt x="2837933" y="856287"/>
                  <a:pt x="2876897" y="879849"/>
                  <a:pt x="2914433" y="904532"/>
                </a:cubicBezTo>
                <a:lnTo>
                  <a:pt x="2907089" y="915854"/>
                </a:lnTo>
                <a:close/>
                <a:moveTo>
                  <a:pt x="1053859" y="804267"/>
                </a:moveTo>
                <a:lnTo>
                  <a:pt x="1047841" y="792231"/>
                </a:lnTo>
                <a:cubicBezTo>
                  <a:pt x="1088131" y="772239"/>
                  <a:pt x="1129645" y="753471"/>
                  <a:pt x="1171261" y="736539"/>
                </a:cubicBezTo>
                <a:lnTo>
                  <a:pt x="1176361" y="748983"/>
                </a:lnTo>
                <a:cubicBezTo>
                  <a:pt x="1135051" y="765813"/>
                  <a:pt x="1093843" y="784479"/>
                  <a:pt x="1053859" y="804267"/>
                </a:cubicBezTo>
                <a:close/>
                <a:moveTo>
                  <a:pt x="2672694" y="785091"/>
                </a:moveTo>
                <a:cubicBezTo>
                  <a:pt x="2632302" y="766221"/>
                  <a:pt x="2590687" y="748677"/>
                  <a:pt x="2549071" y="732765"/>
                </a:cubicBezTo>
                <a:lnTo>
                  <a:pt x="2553865" y="720117"/>
                </a:lnTo>
                <a:cubicBezTo>
                  <a:pt x="2595787" y="736131"/>
                  <a:pt x="2637709" y="753777"/>
                  <a:pt x="2678406" y="772851"/>
                </a:cubicBezTo>
                <a:lnTo>
                  <a:pt x="2672694" y="785091"/>
                </a:lnTo>
                <a:close/>
                <a:moveTo>
                  <a:pt x="1302534" y="702675"/>
                </a:moveTo>
                <a:lnTo>
                  <a:pt x="1298352" y="689823"/>
                </a:lnTo>
                <a:cubicBezTo>
                  <a:pt x="1341090" y="675849"/>
                  <a:pt x="1384848" y="663303"/>
                  <a:pt x="1428402" y="652491"/>
                </a:cubicBezTo>
                <a:lnTo>
                  <a:pt x="1431666" y="665547"/>
                </a:lnTo>
                <a:cubicBezTo>
                  <a:pt x="1388418" y="676257"/>
                  <a:pt x="1344966" y="688701"/>
                  <a:pt x="1302534" y="702573"/>
                </a:cubicBezTo>
                <a:close/>
                <a:moveTo>
                  <a:pt x="2422081" y="689619"/>
                </a:moveTo>
                <a:cubicBezTo>
                  <a:pt x="2379344" y="676767"/>
                  <a:pt x="2335688" y="665343"/>
                  <a:pt x="2292134" y="655653"/>
                </a:cubicBezTo>
                <a:lnTo>
                  <a:pt x="2295092" y="642495"/>
                </a:lnTo>
                <a:cubicBezTo>
                  <a:pt x="2338952" y="652287"/>
                  <a:pt x="2383016" y="663813"/>
                  <a:pt x="2425957" y="676665"/>
                </a:cubicBezTo>
                <a:lnTo>
                  <a:pt x="2422081" y="689619"/>
                </a:lnTo>
                <a:close/>
                <a:moveTo>
                  <a:pt x="1563143" y="638110"/>
                </a:moveTo>
                <a:lnTo>
                  <a:pt x="1560899" y="624850"/>
                </a:lnTo>
                <a:cubicBezTo>
                  <a:pt x="1565387" y="624034"/>
                  <a:pt x="1569875" y="623320"/>
                  <a:pt x="1574363" y="622606"/>
                </a:cubicBezTo>
                <a:cubicBezTo>
                  <a:pt x="1607513" y="617098"/>
                  <a:pt x="1631585" y="588640"/>
                  <a:pt x="1631585" y="554776"/>
                </a:cubicBezTo>
                <a:lnTo>
                  <a:pt x="1631585" y="539578"/>
                </a:lnTo>
                <a:lnTo>
                  <a:pt x="1645049" y="539578"/>
                </a:lnTo>
                <a:lnTo>
                  <a:pt x="1645049" y="554776"/>
                </a:lnTo>
                <a:cubicBezTo>
                  <a:pt x="1645049" y="595270"/>
                  <a:pt x="1616183" y="629440"/>
                  <a:pt x="1576505" y="635967"/>
                </a:cubicBezTo>
                <a:cubicBezTo>
                  <a:pt x="1572017" y="636681"/>
                  <a:pt x="1567529" y="637497"/>
                  <a:pt x="1563143" y="638211"/>
                </a:cubicBezTo>
                <a:close/>
                <a:moveTo>
                  <a:pt x="2159331" y="623932"/>
                </a:moveTo>
                <a:cubicBezTo>
                  <a:pt x="2135667" y="608734"/>
                  <a:pt x="2121489" y="582826"/>
                  <a:pt x="2121489" y="554776"/>
                </a:cubicBezTo>
                <a:lnTo>
                  <a:pt x="2121489" y="495514"/>
                </a:lnTo>
                <a:lnTo>
                  <a:pt x="2134953" y="495514"/>
                </a:lnTo>
                <a:lnTo>
                  <a:pt x="2134953" y="554776"/>
                </a:lnTo>
                <a:cubicBezTo>
                  <a:pt x="2134953" y="578236"/>
                  <a:pt x="2146785" y="599860"/>
                  <a:pt x="2166675" y="612610"/>
                </a:cubicBezTo>
                <a:lnTo>
                  <a:pt x="2159331" y="623932"/>
                </a:lnTo>
                <a:close/>
                <a:moveTo>
                  <a:pt x="1645049" y="404734"/>
                </a:moveTo>
                <a:lnTo>
                  <a:pt x="1631585" y="404734"/>
                </a:lnTo>
                <a:lnTo>
                  <a:pt x="1631585" y="269891"/>
                </a:lnTo>
                <a:lnTo>
                  <a:pt x="1645049" y="269891"/>
                </a:lnTo>
                <a:lnTo>
                  <a:pt x="1645049" y="404734"/>
                </a:lnTo>
                <a:close/>
                <a:moveTo>
                  <a:pt x="2134953" y="360569"/>
                </a:moveTo>
                <a:lnTo>
                  <a:pt x="2121489" y="360569"/>
                </a:lnTo>
                <a:lnTo>
                  <a:pt x="2121489" y="225725"/>
                </a:lnTo>
                <a:lnTo>
                  <a:pt x="2134953" y="225725"/>
                </a:lnTo>
                <a:lnTo>
                  <a:pt x="2134953" y="360569"/>
                </a:lnTo>
                <a:close/>
                <a:moveTo>
                  <a:pt x="1645049" y="134945"/>
                </a:moveTo>
                <a:lnTo>
                  <a:pt x="1631585" y="134945"/>
                </a:lnTo>
                <a:lnTo>
                  <a:pt x="1631585" y="0"/>
                </a:lnTo>
                <a:lnTo>
                  <a:pt x="1645049" y="0"/>
                </a:lnTo>
                <a:lnTo>
                  <a:pt x="1645049" y="134843"/>
                </a:lnTo>
                <a:close/>
                <a:moveTo>
                  <a:pt x="2134953" y="90780"/>
                </a:moveTo>
                <a:lnTo>
                  <a:pt x="2121489" y="90780"/>
                </a:lnTo>
                <a:lnTo>
                  <a:pt x="2121489" y="0"/>
                </a:lnTo>
                <a:lnTo>
                  <a:pt x="2134953" y="0"/>
                </a:lnTo>
                <a:lnTo>
                  <a:pt x="2134953" y="90780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7C70DF7-0D14-B780-0ED8-CBB736087065}"/>
              </a:ext>
            </a:extLst>
          </p:cNvPr>
          <p:cNvSpPr/>
          <p:nvPr/>
        </p:nvSpPr>
        <p:spPr>
          <a:xfrm rot="5400000" flipH="1" flipV="1">
            <a:off x="4866431" y="1183378"/>
            <a:ext cx="4015620" cy="4488288"/>
          </a:xfrm>
          <a:custGeom>
            <a:avLst/>
            <a:gdLst>
              <a:gd name="connsiteX0" fmla="*/ 2007963 w 4015620"/>
              <a:gd name="connsiteY0" fmla="*/ 4488288 h 4488288"/>
              <a:gd name="connsiteX1" fmla="*/ 1226341 w 4015620"/>
              <a:gd name="connsiteY1" fmla="*/ 4330495 h 4488288"/>
              <a:gd name="connsiteX2" fmla="*/ 588129 w 4015620"/>
              <a:gd name="connsiteY2" fmla="*/ 3900261 h 4488288"/>
              <a:gd name="connsiteX3" fmla="*/ 157895 w 4015620"/>
              <a:gd name="connsiteY3" fmla="*/ 3262049 h 4488288"/>
              <a:gd name="connsiteX4" fmla="*/ 0 w 4015620"/>
              <a:gd name="connsiteY4" fmla="*/ 2480426 h 4488288"/>
              <a:gd name="connsiteX5" fmla="*/ 157895 w 4015620"/>
              <a:gd name="connsiteY5" fmla="*/ 1698803 h 4488288"/>
              <a:gd name="connsiteX6" fmla="*/ 588129 w 4015620"/>
              <a:gd name="connsiteY6" fmla="*/ 1060592 h 4488288"/>
              <a:gd name="connsiteX7" fmla="*/ 1226341 w 4015620"/>
              <a:gd name="connsiteY7" fmla="*/ 630358 h 4488288"/>
              <a:gd name="connsiteX8" fmla="*/ 1528565 w 4015620"/>
              <a:gd name="connsiteY8" fmla="*/ 529990 h 4488288"/>
              <a:gd name="connsiteX9" fmla="*/ 1631483 w 4015620"/>
              <a:gd name="connsiteY9" fmla="*/ 399022 h 4488288"/>
              <a:gd name="connsiteX10" fmla="*/ 1631483 w 4015620"/>
              <a:gd name="connsiteY10" fmla="*/ 0 h 4488288"/>
              <a:gd name="connsiteX11" fmla="*/ 1641581 w 4015620"/>
              <a:gd name="connsiteY11" fmla="*/ 0 h 4488288"/>
              <a:gd name="connsiteX12" fmla="*/ 1641581 w 4015620"/>
              <a:gd name="connsiteY12" fmla="*/ 399022 h 4488288"/>
              <a:gd name="connsiteX13" fmla="*/ 1530911 w 4015620"/>
              <a:gd name="connsiteY13" fmla="*/ 539782 h 4488288"/>
              <a:gd name="connsiteX14" fmla="*/ 1230217 w 4015620"/>
              <a:gd name="connsiteY14" fmla="*/ 639639 h 4488288"/>
              <a:gd name="connsiteX15" fmla="*/ 595269 w 4015620"/>
              <a:gd name="connsiteY15" fmla="*/ 1067732 h 4488288"/>
              <a:gd name="connsiteX16" fmla="*/ 167177 w 4015620"/>
              <a:gd name="connsiteY16" fmla="*/ 1702679 h 4488288"/>
              <a:gd name="connsiteX17" fmla="*/ 10098 w 4015620"/>
              <a:gd name="connsiteY17" fmla="*/ 2480324 h 4488288"/>
              <a:gd name="connsiteX18" fmla="*/ 167177 w 4015620"/>
              <a:gd name="connsiteY18" fmla="*/ 3257969 h 4488288"/>
              <a:gd name="connsiteX19" fmla="*/ 595269 w 4015620"/>
              <a:gd name="connsiteY19" fmla="*/ 3892917 h 4488288"/>
              <a:gd name="connsiteX20" fmla="*/ 1230217 w 4015620"/>
              <a:gd name="connsiteY20" fmla="*/ 4321009 h 4488288"/>
              <a:gd name="connsiteX21" fmla="*/ 2007861 w 4015620"/>
              <a:gd name="connsiteY21" fmla="*/ 4478088 h 4488288"/>
              <a:gd name="connsiteX22" fmla="*/ 2785506 w 4015620"/>
              <a:gd name="connsiteY22" fmla="*/ 4321009 h 4488288"/>
              <a:gd name="connsiteX23" fmla="*/ 3420453 w 4015620"/>
              <a:gd name="connsiteY23" fmla="*/ 3892917 h 4488288"/>
              <a:gd name="connsiteX24" fmla="*/ 3848545 w 4015620"/>
              <a:gd name="connsiteY24" fmla="*/ 3257969 h 4488288"/>
              <a:gd name="connsiteX25" fmla="*/ 4005625 w 4015620"/>
              <a:gd name="connsiteY25" fmla="*/ 2480324 h 4488288"/>
              <a:gd name="connsiteX26" fmla="*/ 3848545 w 4015620"/>
              <a:gd name="connsiteY26" fmla="*/ 1702679 h 4488288"/>
              <a:gd name="connsiteX27" fmla="*/ 3420453 w 4015620"/>
              <a:gd name="connsiteY27" fmla="*/ 1067732 h 4488288"/>
              <a:gd name="connsiteX28" fmla="*/ 2785506 w 4015620"/>
              <a:gd name="connsiteY28" fmla="*/ 639639 h 4488288"/>
              <a:gd name="connsiteX29" fmla="*/ 2484811 w 4015620"/>
              <a:gd name="connsiteY29" fmla="*/ 539782 h 4488288"/>
              <a:gd name="connsiteX30" fmla="*/ 2374142 w 4015620"/>
              <a:gd name="connsiteY30" fmla="*/ 399022 h 4488288"/>
              <a:gd name="connsiteX31" fmla="*/ 2374142 w 4015620"/>
              <a:gd name="connsiteY31" fmla="*/ 0 h 4488288"/>
              <a:gd name="connsiteX32" fmla="*/ 2384240 w 4015620"/>
              <a:gd name="connsiteY32" fmla="*/ 0 h 4488288"/>
              <a:gd name="connsiteX33" fmla="*/ 2384240 w 4015620"/>
              <a:gd name="connsiteY33" fmla="*/ 399022 h 4488288"/>
              <a:gd name="connsiteX34" fmla="*/ 2487157 w 4015620"/>
              <a:gd name="connsiteY34" fmla="*/ 529990 h 4488288"/>
              <a:gd name="connsiteX35" fmla="*/ 2789382 w 4015620"/>
              <a:gd name="connsiteY35" fmla="*/ 630358 h 4488288"/>
              <a:gd name="connsiteX36" fmla="*/ 3427593 w 4015620"/>
              <a:gd name="connsiteY36" fmla="*/ 1060592 h 4488288"/>
              <a:gd name="connsiteX37" fmla="*/ 3857827 w 4015620"/>
              <a:gd name="connsiteY37" fmla="*/ 1698803 h 4488288"/>
              <a:gd name="connsiteX38" fmla="*/ 4015620 w 4015620"/>
              <a:gd name="connsiteY38" fmla="*/ 2480426 h 4488288"/>
              <a:gd name="connsiteX39" fmla="*/ 3857827 w 4015620"/>
              <a:gd name="connsiteY39" fmla="*/ 3262049 h 4488288"/>
              <a:gd name="connsiteX40" fmla="*/ 3427593 w 4015620"/>
              <a:gd name="connsiteY40" fmla="*/ 3900261 h 4488288"/>
              <a:gd name="connsiteX41" fmla="*/ 2789382 w 4015620"/>
              <a:gd name="connsiteY41" fmla="*/ 4330495 h 4488288"/>
              <a:gd name="connsiteX42" fmla="*/ 2007759 w 4015620"/>
              <a:gd name="connsiteY42" fmla="*/ 4488288 h 448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015620" h="4488288">
                <a:moveTo>
                  <a:pt x="2007963" y="4488288"/>
                </a:moveTo>
                <a:cubicBezTo>
                  <a:pt x="1736950" y="4488288"/>
                  <a:pt x="1473996" y="4435147"/>
                  <a:pt x="1226341" y="4330495"/>
                </a:cubicBezTo>
                <a:cubicBezTo>
                  <a:pt x="987254" y="4229312"/>
                  <a:pt x="772545" y="4084574"/>
                  <a:pt x="588129" y="3900261"/>
                </a:cubicBezTo>
                <a:cubicBezTo>
                  <a:pt x="403816" y="3715947"/>
                  <a:pt x="258977" y="3501136"/>
                  <a:pt x="157895" y="3262049"/>
                </a:cubicBezTo>
                <a:cubicBezTo>
                  <a:pt x="53142" y="3014394"/>
                  <a:pt x="0" y="2751439"/>
                  <a:pt x="0" y="2480426"/>
                </a:cubicBezTo>
                <a:cubicBezTo>
                  <a:pt x="0" y="2209413"/>
                  <a:pt x="53142" y="1946458"/>
                  <a:pt x="157895" y="1698803"/>
                </a:cubicBezTo>
                <a:cubicBezTo>
                  <a:pt x="259079" y="1459716"/>
                  <a:pt x="403816" y="1245007"/>
                  <a:pt x="588129" y="1060592"/>
                </a:cubicBezTo>
                <a:cubicBezTo>
                  <a:pt x="772443" y="876279"/>
                  <a:pt x="987254" y="731439"/>
                  <a:pt x="1226341" y="630358"/>
                </a:cubicBezTo>
                <a:cubicBezTo>
                  <a:pt x="1324260" y="588946"/>
                  <a:pt x="1425954" y="555184"/>
                  <a:pt x="1528565" y="529990"/>
                </a:cubicBezTo>
                <a:cubicBezTo>
                  <a:pt x="1589153" y="515098"/>
                  <a:pt x="1631483" y="461242"/>
                  <a:pt x="1631483" y="399022"/>
                </a:cubicBezTo>
                <a:lnTo>
                  <a:pt x="1631483" y="0"/>
                </a:lnTo>
                <a:lnTo>
                  <a:pt x="1641581" y="0"/>
                </a:lnTo>
                <a:lnTo>
                  <a:pt x="1641581" y="399022"/>
                </a:lnTo>
                <a:cubicBezTo>
                  <a:pt x="1641581" y="465934"/>
                  <a:pt x="1596089" y="523870"/>
                  <a:pt x="1530911" y="539782"/>
                </a:cubicBezTo>
                <a:cubicBezTo>
                  <a:pt x="1428810" y="564772"/>
                  <a:pt x="1327626" y="598432"/>
                  <a:pt x="1230217" y="639639"/>
                </a:cubicBezTo>
                <a:cubicBezTo>
                  <a:pt x="992354" y="740313"/>
                  <a:pt x="778665" y="884336"/>
                  <a:pt x="595269" y="1067732"/>
                </a:cubicBezTo>
                <a:cubicBezTo>
                  <a:pt x="411874" y="1251127"/>
                  <a:pt x="267749" y="1464816"/>
                  <a:pt x="167177" y="1702679"/>
                </a:cubicBezTo>
                <a:cubicBezTo>
                  <a:pt x="62934" y="1949008"/>
                  <a:pt x="10098" y="2210739"/>
                  <a:pt x="10098" y="2480324"/>
                </a:cubicBezTo>
                <a:cubicBezTo>
                  <a:pt x="10098" y="2749909"/>
                  <a:pt x="62934" y="3011640"/>
                  <a:pt x="167177" y="3257969"/>
                </a:cubicBezTo>
                <a:cubicBezTo>
                  <a:pt x="267851" y="3495832"/>
                  <a:pt x="411874" y="3709521"/>
                  <a:pt x="595269" y="3892917"/>
                </a:cubicBezTo>
                <a:cubicBezTo>
                  <a:pt x="778665" y="4076312"/>
                  <a:pt x="992354" y="4220437"/>
                  <a:pt x="1230217" y="4321009"/>
                </a:cubicBezTo>
                <a:cubicBezTo>
                  <a:pt x="1476546" y="4425253"/>
                  <a:pt x="1738276" y="4478088"/>
                  <a:pt x="2007861" y="4478088"/>
                </a:cubicBezTo>
                <a:cubicBezTo>
                  <a:pt x="2277446" y="4478088"/>
                  <a:pt x="2539177" y="4425253"/>
                  <a:pt x="2785506" y="4321009"/>
                </a:cubicBezTo>
                <a:cubicBezTo>
                  <a:pt x="3023369" y="4220336"/>
                  <a:pt x="3237058" y="4076312"/>
                  <a:pt x="3420453" y="3892917"/>
                </a:cubicBezTo>
                <a:cubicBezTo>
                  <a:pt x="3603848" y="3709521"/>
                  <a:pt x="3747871" y="3495832"/>
                  <a:pt x="3848545" y="3257969"/>
                </a:cubicBezTo>
                <a:cubicBezTo>
                  <a:pt x="3952789" y="3011640"/>
                  <a:pt x="4005625" y="2749909"/>
                  <a:pt x="4005625" y="2480324"/>
                </a:cubicBezTo>
                <a:cubicBezTo>
                  <a:pt x="4005625" y="2210739"/>
                  <a:pt x="3952789" y="1949008"/>
                  <a:pt x="3848545" y="1702679"/>
                </a:cubicBezTo>
                <a:cubicBezTo>
                  <a:pt x="3747871" y="1464816"/>
                  <a:pt x="3603848" y="1251127"/>
                  <a:pt x="3420453" y="1067732"/>
                </a:cubicBezTo>
                <a:cubicBezTo>
                  <a:pt x="3237058" y="884336"/>
                  <a:pt x="3023369" y="740313"/>
                  <a:pt x="2785506" y="639639"/>
                </a:cubicBezTo>
                <a:cubicBezTo>
                  <a:pt x="2688096" y="598432"/>
                  <a:pt x="2586913" y="564874"/>
                  <a:pt x="2484811" y="539782"/>
                </a:cubicBezTo>
                <a:cubicBezTo>
                  <a:pt x="2419633" y="523768"/>
                  <a:pt x="2374142" y="465934"/>
                  <a:pt x="2374142" y="399022"/>
                </a:cubicBezTo>
                <a:lnTo>
                  <a:pt x="2374142" y="0"/>
                </a:lnTo>
                <a:lnTo>
                  <a:pt x="2384240" y="0"/>
                </a:lnTo>
                <a:lnTo>
                  <a:pt x="2384240" y="399022"/>
                </a:lnTo>
                <a:cubicBezTo>
                  <a:pt x="2384240" y="461242"/>
                  <a:pt x="2426569" y="515098"/>
                  <a:pt x="2487157" y="529990"/>
                </a:cubicBezTo>
                <a:cubicBezTo>
                  <a:pt x="2589769" y="555184"/>
                  <a:pt x="2691462" y="588946"/>
                  <a:pt x="2789382" y="630358"/>
                </a:cubicBezTo>
                <a:cubicBezTo>
                  <a:pt x="3028469" y="731541"/>
                  <a:pt x="3243178" y="876279"/>
                  <a:pt x="3427593" y="1060592"/>
                </a:cubicBezTo>
                <a:cubicBezTo>
                  <a:pt x="3611906" y="1244905"/>
                  <a:pt x="3756745" y="1459716"/>
                  <a:pt x="3857827" y="1698803"/>
                </a:cubicBezTo>
                <a:cubicBezTo>
                  <a:pt x="3962581" y="1946458"/>
                  <a:pt x="4015620" y="2209413"/>
                  <a:pt x="4015620" y="2480426"/>
                </a:cubicBezTo>
                <a:cubicBezTo>
                  <a:pt x="4015620" y="2751439"/>
                  <a:pt x="3962479" y="3014394"/>
                  <a:pt x="3857827" y="3262049"/>
                </a:cubicBezTo>
                <a:cubicBezTo>
                  <a:pt x="3756644" y="3501136"/>
                  <a:pt x="3611906" y="3715845"/>
                  <a:pt x="3427593" y="3900261"/>
                </a:cubicBezTo>
                <a:cubicBezTo>
                  <a:pt x="3243280" y="4084574"/>
                  <a:pt x="3028469" y="4229413"/>
                  <a:pt x="2789382" y="4330495"/>
                </a:cubicBezTo>
                <a:cubicBezTo>
                  <a:pt x="2541727" y="4435248"/>
                  <a:pt x="2278772" y="4488288"/>
                  <a:pt x="2007759" y="4488288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E9F134C-6066-6652-DAAE-98B4A0FB9FE0}"/>
              </a:ext>
            </a:extLst>
          </p:cNvPr>
          <p:cNvSpPr/>
          <p:nvPr/>
        </p:nvSpPr>
        <p:spPr>
          <a:xfrm rot="5400000" flipH="1" flipV="1">
            <a:off x="4992839" y="1309480"/>
            <a:ext cx="3510049" cy="4235533"/>
          </a:xfrm>
          <a:custGeom>
            <a:avLst/>
            <a:gdLst>
              <a:gd name="connsiteX0" fmla="*/ 1755004 w 3510049"/>
              <a:gd name="connsiteY0" fmla="*/ 4235431 h 4235533"/>
              <a:gd name="connsiteX1" fmla="*/ 514588 w 3510049"/>
              <a:gd name="connsiteY1" fmla="*/ 3720843 h 4235533"/>
              <a:gd name="connsiteX2" fmla="*/ 0 w 3510049"/>
              <a:gd name="connsiteY2" fmla="*/ 2480426 h 4235533"/>
              <a:gd name="connsiteX3" fmla="*/ 1511837 w 3510049"/>
              <a:gd name="connsiteY3" fmla="*/ 742149 h 4235533"/>
              <a:gd name="connsiteX4" fmla="*/ 1631483 w 3510049"/>
              <a:gd name="connsiteY4" fmla="*/ 604144 h 4235533"/>
              <a:gd name="connsiteX5" fmla="*/ 1631483 w 3510049"/>
              <a:gd name="connsiteY5" fmla="*/ 0 h 4235533"/>
              <a:gd name="connsiteX6" fmla="*/ 1641581 w 3510049"/>
              <a:gd name="connsiteY6" fmla="*/ 0 h 4235533"/>
              <a:gd name="connsiteX7" fmla="*/ 1641581 w 3510049"/>
              <a:gd name="connsiteY7" fmla="*/ 604144 h 4235533"/>
              <a:gd name="connsiteX8" fmla="*/ 1513265 w 3510049"/>
              <a:gd name="connsiteY8" fmla="*/ 752145 h 4235533"/>
              <a:gd name="connsiteX9" fmla="*/ 9996 w 3510049"/>
              <a:gd name="connsiteY9" fmla="*/ 2480426 h 4235533"/>
              <a:gd name="connsiteX10" fmla="*/ 521626 w 3510049"/>
              <a:gd name="connsiteY10" fmla="*/ 3713703 h 4235533"/>
              <a:gd name="connsiteX11" fmla="*/ 1754902 w 3510049"/>
              <a:gd name="connsiteY11" fmla="*/ 4225333 h 4235533"/>
              <a:gd name="connsiteX12" fmla="*/ 1758880 w 3510049"/>
              <a:gd name="connsiteY12" fmla="*/ 4225333 h 4235533"/>
              <a:gd name="connsiteX13" fmla="*/ 2995013 w 3510049"/>
              <a:gd name="connsiteY13" fmla="*/ 3709725 h 4235533"/>
              <a:gd name="connsiteX14" fmla="*/ 3499809 w 3510049"/>
              <a:gd name="connsiteY14" fmla="*/ 2468696 h 4235533"/>
              <a:gd name="connsiteX15" fmla="*/ 1997559 w 3510049"/>
              <a:gd name="connsiteY15" fmla="*/ 752349 h 4235533"/>
              <a:gd name="connsiteX16" fmla="*/ 1868428 w 3510049"/>
              <a:gd name="connsiteY16" fmla="*/ 604246 h 4235533"/>
              <a:gd name="connsiteX17" fmla="*/ 1868428 w 3510049"/>
              <a:gd name="connsiteY17" fmla="*/ 0 h 4235533"/>
              <a:gd name="connsiteX18" fmla="*/ 1878526 w 3510049"/>
              <a:gd name="connsiteY18" fmla="*/ 0 h 4235533"/>
              <a:gd name="connsiteX19" fmla="*/ 1878526 w 3510049"/>
              <a:gd name="connsiteY19" fmla="*/ 604144 h 4235533"/>
              <a:gd name="connsiteX20" fmla="*/ 1998987 w 3510049"/>
              <a:gd name="connsiteY20" fmla="*/ 742251 h 4235533"/>
              <a:gd name="connsiteX21" fmla="*/ 3510009 w 3510049"/>
              <a:gd name="connsiteY21" fmla="*/ 2468594 h 4235533"/>
              <a:gd name="connsiteX22" fmla="*/ 3002255 w 3510049"/>
              <a:gd name="connsiteY22" fmla="*/ 3716865 h 4235533"/>
              <a:gd name="connsiteX23" fmla="*/ 1758982 w 3510049"/>
              <a:gd name="connsiteY23" fmla="*/ 4235533 h 4235533"/>
              <a:gd name="connsiteX24" fmla="*/ 1755004 w 3510049"/>
              <a:gd name="connsiteY24" fmla="*/ 4235533 h 423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10049" h="4235533">
                <a:moveTo>
                  <a:pt x="1755004" y="4235431"/>
                </a:moveTo>
                <a:cubicBezTo>
                  <a:pt x="1286928" y="4235431"/>
                  <a:pt x="846392" y="4052750"/>
                  <a:pt x="514588" y="3720843"/>
                </a:cubicBezTo>
                <a:cubicBezTo>
                  <a:pt x="182783" y="3389039"/>
                  <a:pt x="0" y="2948502"/>
                  <a:pt x="0" y="2480426"/>
                </a:cubicBezTo>
                <a:cubicBezTo>
                  <a:pt x="0" y="1609452"/>
                  <a:pt x="649941" y="862203"/>
                  <a:pt x="1511837" y="742149"/>
                </a:cubicBezTo>
                <a:cubicBezTo>
                  <a:pt x="1580075" y="732663"/>
                  <a:pt x="1631483" y="673299"/>
                  <a:pt x="1631483" y="604144"/>
                </a:cubicBezTo>
                <a:lnTo>
                  <a:pt x="1631483" y="0"/>
                </a:lnTo>
                <a:lnTo>
                  <a:pt x="1641581" y="0"/>
                </a:lnTo>
                <a:lnTo>
                  <a:pt x="1641581" y="604144"/>
                </a:lnTo>
                <a:cubicBezTo>
                  <a:pt x="1641581" y="678399"/>
                  <a:pt x="1586399" y="741945"/>
                  <a:pt x="1513265" y="752145"/>
                </a:cubicBezTo>
                <a:cubicBezTo>
                  <a:pt x="656163" y="871485"/>
                  <a:pt x="9996" y="1614450"/>
                  <a:pt x="9996" y="2480426"/>
                </a:cubicBezTo>
                <a:cubicBezTo>
                  <a:pt x="9996" y="2945850"/>
                  <a:pt x="191657" y="3383837"/>
                  <a:pt x="521626" y="3713703"/>
                </a:cubicBezTo>
                <a:cubicBezTo>
                  <a:pt x="851594" y="4043672"/>
                  <a:pt x="1289580" y="4225333"/>
                  <a:pt x="1754902" y="4225333"/>
                </a:cubicBezTo>
                <a:lnTo>
                  <a:pt x="1758880" y="4225333"/>
                </a:lnTo>
                <a:cubicBezTo>
                  <a:pt x="2227466" y="4224313"/>
                  <a:pt x="2666472" y="4041122"/>
                  <a:pt x="2995013" y="3709725"/>
                </a:cubicBezTo>
                <a:cubicBezTo>
                  <a:pt x="3323655" y="3378125"/>
                  <a:pt x="3502869" y="2937385"/>
                  <a:pt x="3499809" y="2468696"/>
                </a:cubicBezTo>
                <a:cubicBezTo>
                  <a:pt x="3494097" y="1609044"/>
                  <a:pt x="2848236" y="871179"/>
                  <a:pt x="1997559" y="752349"/>
                </a:cubicBezTo>
                <a:cubicBezTo>
                  <a:pt x="1923916" y="742047"/>
                  <a:pt x="1868428" y="678399"/>
                  <a:pt x="1868428" y="604246"/>
                </a:cubicBezTo>
                <a:lnTo>
                  <a:pt x="1868428" y="0"/>
                </a:lnTo>
                <a:lnTo>
                  <a:pt x="1878526" y="0"/>
                </a:lnTo>
                <a:lnTo>
                  <a:pt x="1878526" y="604144"/>
                </a:lnTo>
                <a:cubicBezTo>
                  <a:pt x="1878526" y="673299"/>
                  <a:pt x="1930342" y="732663"/>
                  <a:pt x="1998987" y="742251"/>
                </a:cubicBezTo>
                <a:cubicBezTo>
                  <a:pt x="2854662" y="861795"/>
                  <a:pt x="3504195" y="1603944"/>
                  <a:pt x="3510009" y="2468594"/>
                </a:cubicBezTo>
                <a:cubicBezTo>
                  <a:pt x="3513171" y="2940036"/>
                  <a:pt x="3332835" y="3383327"/>
                  <a:pt x="3002255" y="3716865"/>
                </a:cubicBezTo>
                <a:cubicBezTo>
                  <a:pt x="2671776" y="4050302"/>
                  <a:pt x="2230220" y="4234412"/>
                  <a:pt x="1758982" y="4235533"/>
                </a:cubicBezTo>
                <a:lnTo>
                  <a:pt x="1755004" y="423553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DCFB0A2-165E-36D2-2EFE-3BD735F7F0F8}"/>
              </a:ext>
            </a:extLst>
          </p:cNvPr>
          <p:cNvGrpSpPr/>
          <p:nvPr/>
        </p:nvGrpSpPr>
        <p:grpSpPr>
          <a:xfrm>
            <a:off x="7608233" y="1420684"/>
            <a:ext cx="503076" cy="503076"/>
            <a:chOff x="6035039" y="3518434"/>
            <a:chExt cx="592556" cy="59255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98AE70-BCCD-EB9E-EA6C-FA0BE48B3C25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7247BB-522A-5FFD-1D1C-C380E01CF66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A4812-76CC-D314-6300-40426E3B1B03}"/>
              </a:ext>
            </a:extLst>
          </p:cNvPr>
          <p:cNvGrpSpPr/>
          <p:nvPr/>
        </p:nvGrpSpPr>
        <p:grpSpPr>
          <a:xfrm>
            <a:off x="7610067" y="4869833"/>
            <a:ext cx="503076" cy="503076"/>
            <a:chOff x="6035039" y="3518434"/>
            <a:chExt cx="592556" cy="59255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9A7111D-DAF8-4CDA-9D28-3DCA62B7915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5D23702-907E-F589-FC41-126C00394EB9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B13C87-755C-CE9A-108C-FEDA58E760DF}"/>
              </a:ext>
            </a:extLst>
          </p:cNvPr>
          <p:cNvGrpSpPr/>
          <p:nvPr/>
        </p:nvGrpSpPr>
        <p:grpSpPr>
          <a:xfrm>
            <a:off x="8756535" y="3132445"/>
            <a:ext cx="503076" cy="503076"/>
            <a:chOff x="6035039" y="3518434"/>
            <a:chExt cx="592556" cy="59255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1D715AB-BB7F-7D74-B374-DCC8ABFB7AB5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C9E1BFB-5519-D013-6F58-50BA29F7661D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0FDEC740-AB2D-44D4-8003-DAB3E66659E9}"/>
              </a:ext>
            </a:extLst>
          </p:cNvPr>
          <p:cNvSpPr/>
          <p:nvPr/>
        </p:nvSpPr>
        <p:spPr>
          <a:xfrm>
            <a:off x="0" y="3021329"/>
            <a:ext cx="966007" cy="3219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3D73EAA-64EA-38B7-ED4A-E838E272CBEE}"/>
              </a:ext>
            </a:extLst>
          </p:cNvPr>
          <p:cNvSpPr/>
          <p:nvPr/>
        </p:nvSpPr>
        <p:spPr>
          <a:xfrm>
            <a:off x="-3" y="3510916"/>
            <a:ext cx="966007" cy="3219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4C8070D-1F8F-8AE8-3A3E-B31E64D2AB0E}"/>
              </a:ext>
            </a:extLst>
          </p:cNvPr>
          <p:cNvSpPr/>
          <p:nvPr/>
        </p:nvSpPr>
        <p:spPr>
          <a:xfrm>
            <a:off x="5579652" y="1889760"/>
            <a:ext cx="3087164" cy="308716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99C8B34-D3AE-6673-E7B2-C7F5B777F652}"/>
              </a:ext>
            </a:extLst>
          </p:cNvPr>
          <p:cNvSpPr txBox="1"/>
          <p:nvPr/>
        </p:nvSpPr>
        <p:spPr>
          <a:xfrm flipH="1">
            <a:off x="6063901" y="3561039"/>
            <a:ext cx="2118182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Nunc viverra imperdiet enim. Fusce est. Vivamus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9E4ED9C-6749-0A6F-A4B0-696812772E50}"/>
              </a:ext>
            </a:extLst>
          </p:cNvPr>
          <p:cNvSpPr txBox="1"/>
          <p:nvPr/>
        </p:nvSpPr>
        <p:spPr>
          <a:xfrm flipH="1">
            <a:off x="5752131" y="3235300"/>
            <a:ext cx="2741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Write Everything in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AEE4FE8-9180-3770-3BDF-FFDB148571A4}"/>
              </a:ext>
            </a:extLst>
          </p:cNvPr>
          <p:cNvSpPr txBox="1"/>
          <p:nvPr/>
        </p:nvSpPr>
        <p:spPr>
          <a:xfrm>
            <a:off x="6447165" y="2463328"/>
            <a:ext cx="1351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80%</a:t>
            </a:r>
            <a:endParaRPr lang="en-ID" sz="40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F6AFC7A-8716-BAA0-6D8C-C25C479221EC}"/>
              </a:ext>
            </a:extLst>
          </p:cNvPr>
          <p:cNvCxnSpPr>
            <a:cxnSpLocks/>
          </p:cNvCxnSpPr>
          <p:nvPr/>
        </p:nvCxnSpPr>
        <p:spPr>
          <a:xfrm flipH="1">
            <a:off x="-197427" y="3180577"/>
            <a:ext cx="1163431" cy="0"/>
          </a:xfrm>
          <a:prstGeom prst="line">
            <a:avLst/>
          </a:prstGeom>
          <a:ln w="15875">
            <a:solidFill>
              <a:schemeClr val="bg2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C1C33EF-88DD-E012-FFEA-0D82D926ECE9}"/>
              </a:ext>
            </a:extLst>
          </p:cNvPr>
          <p:cNvCxnSpPr>
            <a:cxnSpLocks/>
          </p:cNvCxnSpPr>
          <p:nvPr/>
        </p:nvCxnSpPr>
        <p:spPr>
          <a:xfrm flipH="1">
            <a:off x="-197427" y="3661418"/>
            <a:ext cx="1163431" cy="0"/>
          </a:xfrm>
          <a:prstGeom prst="line">
            <a:avLst/>
          </a:prstGeom>
          <a:ln w="15875">
            <a:solidFill>
              <a:schemeClr val="bg2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45581C1-9B91-0FF7-6E1A-CD4A10A1941D}"/>
              </a:ext>
            </a:extLst>
          </p:cNvPr>
          <p:cNvCxnSpPr>
            <a:cxnSpLocks/>
          </p:cNvCxnSpPr>
          <p:nvPr/>
        </p:nvCxnSpPr>
        <p:spPr>
          <a:xfrm flipH="1">
            <a:off x="-197427" y="3054847"/>
            <a:ext cx="1163431" cy="0"/>
          </a:xfrm>
          <a:prstGeom prst="line">
            <a:avLst/>
          </a:prstGeom>
          <a:ln w="9525">
            <a:solidFill>
              <a:schemeClr val="bg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8CF352C-A33A-2DEA-8A68-CCE736F4EEC5}"/>
              </a:ext>
            </a:extLst>
          </p:cNvPr>
          <p:cNvCxnSpPr>
            <a:cxnSpLocks/>
          </p:cNvCxnSpPr>
          <p:nvPr/>
        </p:nvCxnSpPr>
        <p:spPr>
          <a:xfrm flipH="1">
            <a:off x="-197427" y="3316467"/>
            <a:ext cx="1163431" cy="0"/>
          </a:xfrm>
          <a:prstGeom prst="line">
            <a:avLst/>
          </a:prstGeom>
          <a:ln w="9525">
            <a:solidFill>
              <a:schemeClr val="bg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A2934C2-20B2-9180-CB22-AF180392FAF9}"/>
              </a:ext>
            </a:extLst>
          </p:cNvPr>
          <p:cNvCxnSpPr>
            <a:cxnSpLocks/>
          </p:cNvCxnSpPr>
          <p:nvPr/>
        </p:nvCxnSpPr>
        <p:spPr>
          <a:xfrm flipH="1">
            <a:off x="-197427" y="3543077"/>
            <a:ext cx="1163431" cy="0"/>
          </a:xfrm>
          <a:prstGeom prst="line">
            <a:avLst/>
          </a:prstGeom>
          <a:ln w="9525">
            <a:solidFill>
              <a:schemeClr val="bg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4A7B763-6AE3-E680-E6B0-BF2DA3D5BB21}"/>
              </a:ext>
            </a:extLst>
          </p:cNvPr>
          <p:cNvCxnSpPr>
            <a:cxnSpLocks/>
          </p:cNvCxnSpPr>
          <p:nvPr/>
        </p:nvCxnSpPr>
        <p:spPr>
          <a:xfrm flipH="1">
            <a:off x="-197427" y="3804697"/>
            <a:ext cx="1163431" cy="0"/>
          </a:xfrm>
          <a:prstGeom prst="line">
            <a:avLst/>
          </a:prstGeom>
          <a:ln w="9525">
            <a:solidFill>
              <a:schemeClr val="bg2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Graphic 66">
            <a:extLst>
              <a:ext uri="{FF2B5EF4-FFF2-40B4-BE49-F238E27FC236}">
                <a16:creationId xmlns:a16="http://schemas.microsoft.com/office/drawing/2014/main" id="{B0CFA7DA-7E9D-B4FE-AA57-C6EFE58F8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7758475" y="1565677"/>
            <a:ext cx="198710" cy="19871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EC9C5FB8-2B9A-57D5-B8D9-C7F3532C68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8911304" y="3277254"/>
            <a:ext cx="198710" cy="19871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F2FF99DF-A02F-340A-1731-B176E1456B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759708" y="5016841"/>
            <a:ext cx="198710" cy="1987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DC6523-B8E2-8760-E477-680F5694B085}"/>
              </a:ext>
            </a:extLst>
          </p:cNvPr>
          <p:cNvSpPr txBox="1"/>
          <p:nvPr/>
        </p:nvSpPr>
        <p:spPr>
          <a:xfrm>
            <a:off x="1313871" y="2680264"/>
            <a:ext cx="2968356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FC0300-78E9-E69F-8071-CADD9F33E84B}"/>
              </a:ext>
            </a:extLst>
          </p:cNvPr>
          <p:cNvSpPr txBox="1"/>
          <p:nvPr/>
        </p:nvSpPr>
        <p:spPr>
          <a:xfrm>
            <a:off x="8166407" y="497071"/>
            <a:ext cx="2968356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A69B4F-4368-DB85-6C25-AD44EED02EE4}"/>
              </a:ext>
            </a:extLst>
          </p:cNvPr>
          <p:cNvSpPr txBox="1"/>
          <p:nvPr/>
        </p:nvSpPr>
        <p:spPr>
          <a:xfrm>
            <a:off x="8033577" y="4895775"/>
            <a:ext cx="2968356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2BD412-132C-01E0-52BD-588234D66EAE}"/>
              </a:ext>
            </a:extLst>
          </p:cNvPr>
          <p:cNvSpPr txBox="1"/>
          <p:nvPr/>
        </p:nvSpPr>
        <p:spPr>
          <a:xfrm>
            <a:off x="9290864" y="2484232"/>
            <a:ext cx="2719953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6051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821343A-44C8-AADF-0AA4-56FB23F7D0B7}"/>
              </a:ext>
            </a:extLst>
          </p:cNvPr>
          <p:cNvSpPr/>
          <p:nvPr/>
        </p:nvSpPr>
        <p:spPr>
          <a:xfrm>
            <a:off x="266331" y="-15240"/>
            <a:ext cx="6888480" cy="6888617"/>
          </a:xfrm>
          <a:custGeom>
            <a:avLst/>
            <a:gdLst>
              <a:gd name="connsiteX0" fmla="*/ 6888480 w 6888480"/>
              <a:gd name="connsiteY0" fmla="*/ 1755598 h 6888617"/>
              <a:gd name="connsiteX1" fmla="*/ 4144523 w 6888480"/>
              <a:gd name="connsiteY1" fmla="*/ 1755598 h 6888617"/>
              <a:gd name="connsiteX2" fmla="*/ 4144523 w 6888480"/>
              <a:gd name="connsiteY2" fmla="*/ 0 h 6888617"/>
              <a:gd name="connsiteX3" fmla="*/ 3731214 w 6888480"/>
              <a:gd name="connsiteY3" fmla="*/ 0 h 6888617"/>
              <a:gd name="connsiteX4" fmla="*/ 3731214 w 6888480"/>
              <a:gd name="connsiteY4" fmla="*/ 1755598 h 6888617"/>
              <a:gd name="connsiteX5" fmla="*/ 3557487 w 6888480"/>
              <a:gd name="connsiteY5" fmla="*/ 1755598 h 6888617"/>
              <a:gd name="connsiteX6" fmla="*/ 3557487 w 6888480"/>
              <a:gd name="connsiteY6" fmla="*/ 0 h 6888617"/>
              <a:gd name="connsiteX7" fmla="*/ 3144178 w 6888480"/>
              <a:gd name="connsiteY7" fmla="*/ 0 h 6888617"/>
              <a:gd name="connsiteX8" fmla="*/ 3144316 w 6888480"/>
              <a:gd name="connsiteY8" fmla="*/ 5828068 h 6888617"/>
              <a:gd name="connsiteX9" fmla="*/ 0 w 6888480"/>
              <a:gd name="connsiteY9" fmla="*/ 5828068 h 6888617"/>
              <a:gd name="connsiteX10" fmla="*/ 0 w 6888480"/>
              <a:gd name="connsiteY10" fmla="*/ 6241376 h 6888617"/>
              <a:gd name="connsiteX11" fmla="*/ 3144316 w 6888480"/>
              <a:gd name="connsiteY11" fmla="*/ 6241376 h 6888617"/>
              <a:gd name="connsiteX12" fmla="*/ 3144316 w 6888480"/>
              <a:gd name="connsiteY12" fmla="*/ 6888618 h 6888617"/>
              <a:gd name="connsiteX13" fmla="*/ 3557625 w 6888480"/>
              <a:gd name="connsiteY13" fmla="*/ 6888618 h 6888617"/>
              <a:gd name="connsiteX14" fmla="*/ 3557625 w 6888480"/>
              <a:gd name="connsiteY14" fmla="*/ 2168907 h 6888617"/>
              <a:gd name="connsiteX15" fmla="*/ 6888480 w 6888480"/>
              <a:gd name="connsiteY15" fmla="*/ 2168907 h 6888617"/>
              <a:gd name="connsiteX16" fmla="*/ 6888480 w 6888480"/>
              <a:gd name="connsiteY16" fmla="*/ 1755598 h 6888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88480" h="6888617">
                <a:moveTo>
                  <a:pt x="6888480" y="1755598"/>
                </a:moveTo>
                <a:lnTo>
                  <a:pt x="4144523" y="1755598"/>
                </a:lnTo>
                <a:lnTo>
                  <a:pt x="4144523" y="0"/>
                </a:lnTo>
                <a:lnTo>
                  <a:pt x="3731214" y="0"/>
                </a:lnTo>
                <a:lnTo>
                  <a:pt x="3731214" y="1755598"/>
                </a:lnTo>
                <a:lnTo>
                  <a:pt x="3557487" y="1755598"/>
                </a:lnTo>
                <a:lnTo>
                  <a:pt x="3557487" y="0"/>
                </a:lnTo>
                <a:lnTo>
                  <a:pt x="3144178" y="0"/>
                </a:lnTo>
                <a:lnTo>
                  <a:pt x="3144316" y="5828068"/>
                </a:lnTo>
                <a:lnTo>
                  <a:pt x="0" y="5828068"/>
                </a:lnTo>
                <a:lnTo>
                  <a:pt x="0" y="6241376"/>
                </a:lnTo>
                <a:lnTo>
                  <a:pt x="3144316" y="6241376"/>
                </a:lnTo>
                <a:lnTo>
                  <a:pt x="3144316" y="6888618"/>
                </a:lnTo>
                <a:lnTo>
                  <a:pt x="3557625" y="6888618"/>
                </a:lnTo>
                <a:lnTo>
                  <a:pt x="3557625" y="2168907"/>
                </a:lnTo>
                <a:lnTo>
                  <a:pt x="6888480" y="2168907"/>
                </a:lnTo>
                <a:lnTo>
                  <a:pt x="6888480" y="175559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256C270-7051-D120-2CDB-6E8502CA6C8C}"/>
              </a:ext>
            </a:extLst>
          </p:cNvPr>
          <p:cNvSpPr/>
          <p:nvPr/>
        </p:nvSpPr>
        <p:spPr>
          <a:xfrm>
            <a:off x="266331" y="-15240"/>
            <a:ext cx="3195979" cy="5879730"/>
          </a:xfrm>
          <a:custGeom>
            <a:avLst/>
            <a:gdLst>
              <a:gd name="connsiteX0" fmla="*/ 3195979 w 3195979"/>
              <a:gd name="connsiteY0" fmla="*/ 5879731 h 5879730"/>
              <a:gd name="connsiteX1" fmla="*/ 0 w 3195979"/>
              <a:gd name="connsiteY1" fmla="*/ 5879731 h 5879730"/>
              <a:gd name="connsiteX2" fmla="*/ 0 w 3195979"/>
              <a:gd name="connsiteY2" fmla="*/ 5859066 h 5879730"/>
              <a:gd name="connsiteX3" fmla="*/ 3175314 w 3195979"/>
              <a:gd name="connsiteY3" fmla="*/ 5859066 h 5879730"/>
              <a:gd name="connsiteX4" fmla="*/ 3175176 w 3195979"/>
              <a:gd name="connsiteY4" fmla="*/ 0 h 5879730"/>
              <a:gd name="connsiteX5" fmla="*/ 3195842 w 3195979"/>
              <a:gd name="connsiteY5" fmla="*/ 0 h 5879730"/>
              <a:gd name="connsiteX6" fmla="*/ 3195979 w 3195979"/>
              <a:gd name="connsiteY6" fmla="*/ 5879731 h 587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5979" h="5879730">
                <a:moveTo>
                  <a:pt x="3195979" y="5879731"/>
                </a:moveTo>
                <a:lnTo>
                  <a:pt x="0" y="5879731"/>
                </a:lnTo>
                <a:lnTo>
                  <a:pt x="0" y="5859066"/>
                </a:lnTo>
                <a:lnTo>
                  <a:pt x="3175314" y="5859066"/>
                </a:lnTo>
                <a:lnTo>
                  <a:pt x="3175176" y="0"/>
                </a:lnTo>
                <a:lnTo>
                  <a:pt x="3195842" y="0"/>
                </a:lnTo>
                <a:lnTo>
                  <a:pt x="3195979" y="5879731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AEA87C9C-557E-02A5-B146-1406863BEA91}"/>
              </a:ext>
            </a:extLst>
          </p:cNvPr>
          <p:cNvSpPr/>
          <p:nvPr/>
        </p:nvSpPr>
        <p:spPr>
          <a:xfrm>
            <a:off x="266331" y="6174472"/>
            <a:ext cx="3195979" cy="698905"/>
          </a:xfrm>
          <a:custGeom>
            <a:avLst/>
            <a:gdLst>
              <a:gd name="connsiteX0" fmla="*/ 3195979 w 3195979"/>
              <a:gd name="connsiteY0" fmla="*/ 698905 h 698905"/>
              <a:gd name="connsiteX1" fmla="*/ 3175314 w 3195979"/>
              <a:gd name="connsiteY1" fmla="*/ 698905 h 698905"/>
              <a:gd name="connsiteX2" fmla="*/ 3175314 w 3195979"/>
              <a:gd name="connsiteY2" fmla="*/ 20665 h 698905"/>
              <a:gd name="connsiteX3" fmla="*/ 0 w 3195979"/>
              <a:gd name="connsiteY3" fmla="*/ 20665 h 698905"/>
              <a:gd name="connsiteX4" fmla="*/ 0 w 3195979"/>
              <a:gd name="connsiteY4" fmla="*/ 0 h 698905"/>
              <a:gd name="connsiteX5" fmla="*/ 3195979 w 3195979"/>
              <a:gd name="connsiteY5" fmla="*/ 0 h 698905"/>
              <a:gd name="connsiteX6" fmla="*/ 3195979 w 3195979"/>
              <a:gd name="connsiteY6" fmla="*/ 698905 h 69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5979" h="698905">
                <a:moveTo>
                  <a:pt x="3195979" y="698905"/>
                </a:moveTo>
                <a:lnTo>
                  <a:pt x="3175314" y="698905"/>
                </a:lnTo>
                <a:lnTo>
                  <a:pt x="3175314" y="20665"/>
                </a:lnTo>
                <a:lnTo>
                  <a:pt x="0" y="20665"/>
                </a:lnTo>
                <a:lnTo>
                  <a:pt x="0" y="0"/>
                </a:lnTo>
                <a:lnTo>
                  <a:pt x="3195979" y="0"/>
                </a:lnTo>
                <a:lnTo>
                  <a:pt x="3195979" y="69890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FF3AB1D-963D-D3EA-D16A-66F2B797C8AF}"/>
              </a:ext>
            </a:extLst>
          </p:cNvPr>
          <p:cNvSpPr/>
          <p:nvPr/>
        </p:nvSpPr>
        <p:spPr>
          <a:xfrm>
            <a:off x="3772291" y="2102003"/>
            <a:ext cx="3382519" cy="4771374"/>
          </a:xfrm>
          <a:custGeom>
            <a:avLst/>
            <a:gdLst>
              <a:gd name="connsiteX0" fmla="*/ 20665 w 3382519"/>
              <a:gd name="connsiteY0" fmla="*/ 4771375 h 4771374"/>
              <a:gd name="connsiteX1" fmla="*/ 0 w 3382519"/>
              <a:gd name="connsiteY1" fmla="*/ 4771375 h 4771374"/>
              <a:gd name="connsiteX2" fmla="*/ 0 w 3382519"/>
              <a:gd name="connsiteY2" fmla="*/ 0 h 4771374"/>
              <a:gd name="connsiteX3" fmla="*/ 3382519 w 3382519"/>
              <a:gd name="connsiteY3" fmla="*/ 0 h 4771374"/>
              <a:gd name="connsiteX4" fmla="*/ 3382519 w 3382519"/>
              <a:gd name="connsiteY4" fmla="*/ 20665 h 4771374"/>
              <a:gd name="connsiteX5" fmla="*/ 20665 w 3382519"/>
              <a:gd name="connsiteY5" fmla="*/ 20665 h 4771374"/>
              <a:gd name="connsiteX6" fmla="*/ 20665 w 3382519"/>
              <a:gd name="connsiteY6" fmla="*/ 4771375 h 4771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2519" h="4771374">
                <a:moveTo>
                  <a:pt x="20665" y="4771375"/>
                </a:moveTo>
                <a:lnTo>
                  <a:pt x="0" y="4771375"/>
                </a:lnTo>
                <a:lnTo>
                  <a:pt x="0" y="0"/>
                </a:lnTo>
                <a:lnTo>
                  <a:pt x="3382519" y="0"/>
                </a:lnTo>
                <a:lnTo>
                  <a:pt x="3382519" y="20665"/>
                </a:lnTo>
                <a:lnTo>
                  <a:pt x="20665" y="20665"/>
                </a:lnTo>
                <a:lnTo>
                  <a:pt x="20665" y="477137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DE6B032-73B1-5825-BAD5-14D8244EA23C}"/>
              </a:ext>
            </a:extLst>
          </p:cNvPr>
          <p:cNvSpPr/>
          <p:nvPr/>
        </p:nvSpPr>
        <p:spPr>
          <a:xfrm>
            <a:off x="4359190" y="-15240"/>
            <a:ext cx="2795620" cy="1807261"/>
          </a:xfrm>
          <a:custGeom>
            <a:avLst/>
            <a:gdLst>
              <a:gd name="connsiteX0" fmla="*/ 2795621 w 2795620"/>
              <a:gd name="connsiteY0" fmla="*/ 1807262 h 1807261"/>
              <a:gd name="connsiteX1" fmla="*/ 0 w 2795620"/>
              <a:gd name="connsiteY1" fmla="*/ 1807262 h 1807261"/>
              <a:gd name="connsiteX2" fmla="*/ 0 w 2795620"/>
              <a:gd name="connsiteY2" fmla="*/ 0 h 1807261"/>
              <a:gd name="connsiteX3" fmla="*/ 20665 w 2795620"/>
              <a:gd name="connsiteY3" fmla="*/ 0 h 1807261"/>
              <a:gd name="connsiteX4" fmla="*/ 20665 w 2795620"/>
              <a:gd name="connsiteY4" fmla="*/ 1786596 h 1807261"/>
              <a:gd name="connsiteX5" fmla="*/ 2795621 w 2795620"/>
              <a:gd name="connsiteY5" fmla="*/ 1786596 h 1807261"/>
              <a:gd name="connsiteX6" fmla="*/ 2795621 w 2795620"/>
              <a:gd name="connsiteY6" fmla="*/ 1807262 h 180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95620" h="1807261">
                <a:moveTo>
                  <a:pt x="2795621" y="1807262"/>
                </a:moveTo>
                <a:lnTo>
                  <a:pt x="0" y="1807262"/>
                </a:lnTo>
                <a:lnTo>
                  <a:pt x="0" y="0"/>
                </a:lnTo>
                <a:lnTo>
                  <a:pt x="20665" y="0"/>
                </a:lnTo>
                <a:lnTo>
                  <a:pt x="20665" y="1786596"/>
                </a:lnTo>
                <a:lnTo>
                  <a:pt x="2795621" y="1786596"/>
                </a:lnTo>
                <a:lnTo>
                  <a:pt x="2795621" y="1807262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F117171D-D016-8968-C6AA-8BBFF4199E0D}"/>
              </a:ext>
            </a:extLst>
          </p:cNvPr>
          <p:cNvSpPr/>
          <p:nvPr/>
        </p:nvSpPr>
        <p:spPr>
          <a:xfrm>
            <a:off x="3772154" y="-15240"/>
            <a:ext cx="277054" cy="1807261"/>
          </a:xfrm>
          <a:custGeom>
            <a:avLst/>
            <a:gdLst>
              <a:gd name="connsiteX0" fmla="*/ 277054 w 277054"/>
              <a:gd name="connsiteY0" fmla="*/ 1807262 h 1807261"/>
              <a:gd name="connsiteX1" fmla="*/ 0 w 277054"/>
              <a:gd name="connsiteY1" fmla="*/ 1807262 h 1807261"/>
              <a:gd name="connsiteX2" fmla="*/ 0 w 277054"/>
              <a:gd name="connsiteY2" fmla="*/ 0 h 1807261"/>
              <a:gd name="connsiteX3" fmla="*/ 20665 w 277054"/>
              <a:gd name="connsiteY3" fmla="*/ 0 h 1807261"/>
              <a:gd name="connsiteX4" fmla="*/ 20665 w 277054"/>
              <a:gd name="connsiteY4" fmla="*/ 1786596 h 1807261"/>
              <a:gd name="connsiteX5" fmla="*/ 256389 w 277054"/>
              <a:gd name="connsiteY5" fmla="*/ 1786596 h 1807261"/>
              <a:gd name="connsiteX6" fmla="*/ 256389 w 277054"/>
              <a:gd name="connsiteY6" fmla="*/ 0 h 1807261"/>
              <a:gd name="connsiteX7" fmla="*/ 277054 w 277054"/>
              <a:gd name="connsiteY7" fmla="*/ 0 h 1807261"/>
              <a:gd name="connsiteX8" fmla="*/ 277054 w 277054"/>
              <a:gd name="connsiteY8" fmla="*/ 1807262 h 180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54" h="1807261">
                <a:moveTo>
                  <a:pt x="277054" y="1807262"/>
                </a:moveTo>
                <a:lnTo>
                  <a:pt x="0" y="1807262"/>
                </a:lnTo>
                <a:lnTo>
                  <a:pt x="0" y="0"/>
                </a:lnTo>
                <a:lnTo>
                  <a:pt x="20665" y="0"/>
                </a:lnTo>
                <a:lnTo>
                  <a:pt x="20665" y="1786596"/>
                </a:lnTo>
                <a:lnTo>
                  <a:pt x="256389" y="1786596"/>
                </a:lnTo>
                <a:lnTo>
                  <a:pt x="256389" y="0"/>
                </a:lnTo>
                <a:lnTo>
                  <a:pt x="277054" y="0"/>
                </a:lnTo>
                <a:lnTo>
                  <a:pt x="277054" y="1807262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D90DCCC-A40B-E6E8-699B-F002F78A4BC1}"/>
              </a:ext>
            </a:extLst>
          </p:cNvPr>
          <p:cNvSpPr/>
          <p:nvPr/>
        </p:nvSpPr>
        <p:spPr>
          <a:xfrm>
            <a:off x="266331" y="-15240"/>
            <a:ext cx="2998004" cy="5690986"/>
          </a:xfrm>
          <a:custGeom>
            <a:avLst/>
            <a:gdLst>
              <a:gd name="connsiteX0" fmla="*/ 2166427 w 2998004"/>
              <a:gd name="connsiteY0" fmla="*/ 5690987 h 5690986"/>
              <a:gd name="connsiteX1" fmla="*/ 0 w 2998004"/>
              <a:gd name="connsiteY1" fmla="*/ 5690987 h 5690986"/>
              <a:gd name="connsiteX2" fmla="*/ 0 w 2998004"/>
              <a:gd name="connsiteY2" fmla="*/ 5277678 h 5690986"/>
              <a:gd name="connsiteX3" fmla="*/ 2166427 w 2998004"/>
              <a:gd name="connsiteY3" fmla="*/ 5277678 h 5690986"/>
              <a:gd name="connsiteX4" fmla="*/ 2584833 w 2998004"/>
              <a:gd name="connsiteY4" fmla="*/ 4859134 h 5690986"/>
              <a:gd name="connsiteX5" fmla="*/ 2584833 w 2998004"/>
              <a:gd name="connsiteY5" fmla="*/ 0 h 5690986"/>
              <a:gd name="connsiteX6" fmla="*/ 2998004 w 2998004"/>
              <a:gd name="connsiteY6" fmla="*/ 0 h 5690986"/>
              <a:gd name="connsiteX7" fmla="*/ 2998004 w 2998004"/>
              <a:gd name="connsiteY7" fmla="*/ 4859272 h 5690986"/>
              <a:gd name="connsiteX8" fmla="*/ 2166427 w 2998004"/>
              <a:gd name="connsiteY8" fmla="*/ 5690987 h 569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8004" h="5690986">
                <a:moveTo>
                  <a:pt x="2166427" y="5690987"/>
                </a:moveTo>
                <a:lnTo>
                  <a:pt x="0" y="5690987"/>
                </a:lnTo>
                <a:cubicBezTo>
                  <a:pt x="0" y="5690987"/>
                  <a:pt x="0" y="5277678"/>
                  <a:pt x="0" y="5277678"/>
                </a:cubicBezTo>
                <a:lnTo>
                  <a:pt x="2166427" y="5277678"/>
                </a:lnTo>
                <a:cubicBezTo>
                  <a:pt x="2397191" y="5277678"/>
                  <a:pt x="2584833" y="5089898"/>
                  <a:pt x="2584833" y="4859134"/>
                </a:cubicBezTo>
                <a:lnTo>
                  <a:pt x="2584833" y="0"/>
                </a:lnTo>
                <a:cubicBezTo>
                  <a:pt x="2584833" y="0"/>
                  <a:pt x="2998004" y="0"/>
                  <a:pt x="2998004" y="0"/>
                </a:cubicBezTo>
                <a:lnTo>
                  <a:pt x="2998004" y="4859272"/>
                </a:lnTo>
                <a:cubicBezTo>
                  <a:pt x="2998004" y="5317907"/>
                  <a:pt x="2625062" y="5690987"/>
                  <a:pt x="2166427" y="569098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CB28933A-B493-FB35-5E75-FF97E706D8B9}"/>
              </a:ext>
            </a:extLst>
          </p:cNvPr>
          <p:cNvSpPr/>
          <p:nvPr/>
        </p:nvSpPr>
        <p:spPr>
          <a:xfrm>
            <a:off x="266331" y="-15240"/>
            <a:ext cx="2636359" cy="5329341"/>
          </a:xfrm>
          <a:custGeom>
            <a:avLst/>
            <a:gdLst>
              <a:gd name="connsiteX0" fmla="*/ 2166427 w 2636359"/>
              <a:gd name="connsiteY0" fmla="*/ 5329342 h 5329341"/>
              <a:gd name="connsiteX1" fmla="*/ 0 w 2636359"/>
              <a:gd name="connsiteY1" fmla="*/ 5329342 h 5329341"/>
              <a:gd name="connsiteX2" fmla="*/ 0 w 2636359"/>
              <a:gd name="connsiteY2" fmla="*/ 5308676 h 5329341"/>
              <a:gd name="connsiteX3" fmla="*/ 2166427 w 2636359"/>
              <a:gd name="connsiteY3" fmla="*/ 5308676 h 5329341"/>
              <a:gd name="connsiteX4" fmla="*/ 2615831 w 2636359"/>
              <a:gd name="connsiteY4" fmla="*/ 4859134 h 5329341"/>
              <a:gd name="connsiteX5" fmla="*/ 2615831 w 2636359"/>
              <a:gd name="connsiteY5" fmla="*/ 0 h 5329341"/>
              <a:gd name="connsiteX6" fmla="*/ 2636359 w 2636359"/>
              <a:gd name="connsiteY6" fmla="*/ 0 h 5329341"/>
              <a:gd name="connsiteX7" fmla="*/ 2636359 w 2636359"/>
              <a:gd name="connsiteY7" fmla="*/ 4859272 h 5329341"/>
              <a:gd name="connsiteX8" fmla="*/ 2166427 w 2636359"/>
              <a:gd name="connsiteY8" fmla="*/ 5329342 h 5329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36359" h="5329341">
                <a:moveTo>
                  <a:pt x="2166427" y="5329342"/>
                </a:moveTo>
                <a:lnTo>
                  <a:pt x="0" y="5329342"/>
                </a:lnTo>
                <a:cubicBezTo>
                  <a:pt x="0" y="5329342"/>
                  <a:pt x="0" y="5308676"/>
                  <a:pt x="0" y="5308676"/>
                </a:cubicBezTo>
                <a:lnTo>
                  <a:pt x="2166427" y="5308676"/>
                </a:lnTo>
                <a:cubicBezTo>
                  <a:pt x="2414275" y="5308676"/>
                  <a:pt x="2615831" y="5106982"/>
                  <a:pt x="2615831" y="4859134"/>
                </a:cubicBezTo>
                <a:lnTo>
                  <a:pt x="2615831" y="0"/>
                </a:lnTo>
                <a:cubicBezTo>
                  <a:pt x="2615831" y="0"/>
                  <a:pt x="2636359" y="0"/>
                  <a:pt x="2636359" y="0"/>
                </a:cubicBezTo>
                <a:lnTo>
                  <a:pt x="2636359" y="4859272"/>
                </a:lnTo>
                <a:cubicBezTo>
                  <a:pt x="2636359" y="5118416"/>
                  <a:pt x="2425572" y="5329342"/>
                  <a:pt x="2166427" y="5329342"/>
                </a:cubicBez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700025A-E600-D44E-5DD5-90B87F695435}"/>
              </a:ext>
            </a:extLst>
          </p:cNvPr>
          <p:cNvSpPr/>
          <p:nvPr/>
        </p:nvSpPr>
        <p:spPr>
          <a:xfrm>
            <a:off x="266331" y="-15240"/>
            <a:ext cx="2967006" cy="5659988"/>
          </a:xfrm>
          <a:custGeom>
            <a:avLst/>
            <a:gdLst>
              <a:gd name="connsiteX0" fmla="*/ 2166427 w 2967006"/>
              <a:gd name="connsiteY0" fmla="*/ 5659989 h 5659988"/>
              <a:gd name="connsiteX1" fmla="*/ 0 w 2967006"/>
              <a:gd name="connsiteY1" fmla="*/ 5659989 h 5659988"/>
              <a:gd name="connsiteX2" fmla="*/ 0 w 2967006"/>
              <a:gd name="connsiteY2" fmla="*/ 5639323 h 5659988"/>
              <a:gd name="connsiteX3" fmla="*/ 2166427 w 2967006"/>
              <a:gd name="connsiteY3" fmla="*/ 5639323 h 5659988"/>
              <a:gd name="connsiteX4" fmla="*/ 2946478 w 2967006"/>
              <a:gd name="connsiteY4" fmla="*/ 4859134 h 5659988"/>
              <a:gd name="connsiteX5" fmla="*/ 2946478 w 2967006"/>
              <a:gd name="connsiteY5" fmla="*/ 0 h 5659988"/>
              <a:gd name="connsiteX6" fmla="*/ 2967006 w 2967006"/>
              <a:gd name="connsiteY6" fmla="*/ 0 h 5659988"/>
              <a:gd name="connsiteX7" fmla="*/ 2967006 w 2967006"/>
              <a:gd name="connsiteY7" fmla="*/ 4859272 h 5659988"/>
              <a:gd name="connsiteX8" fmla="*/ 2166427 w 2967006"/>
              <a:gd name="connsiteY8" fmla="*/ 5659989 h 565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67006" h="5659988">
                <a:moveTo>
                  <a:pt x="2166427" y="5659989"/>
                </a:moveTo>
                <a:lnTo>
                  <a:pt x="0" y="5659989"/>
                </a:lnTo>
                <a:cubicBezTo>
                  <a:pt x="0" y="5659989"/>
                  <a:pt x="0" y="5639323"/>
                  <a:pt x="0" y="5639323"/>
                </a:cubicBezTo>
                <a:lnTo>
                  <a:pt x="2166427" y="5639323"/>
                </a:lnTo>
                <a:cubicBezTo>
                  <a:pt x="2596544" y="5639323"/>
                  <a:pt x="2946478" y="5289251"/>
                  <a:pt x="2946478" y="4859134"/>
                </a:cubicBezTo>
                <a:lnTo>
                  <a:pt x="2946478" y="0"/>
                </a:lnTo>
                <a:cubicBezTo>
                  <a:pt x="2946478" y="0"/>
                  <a:pt x="2967006" y="0"/>
                  <a:pt x="2967006" y="0"/>
                </a:cubicBezTo>
                <a:lnTo>
                  <a:pt x="2967006" y="4859272"/>
                </a:lnTo>
                <a:cubicBezTo>
                  <a:pt x="2967006" y="5300824"/>
                  <a:pt x="2607979" y="5659989"/>
                  <a:pt x="2166427" y="5659989"/>
                </a:cubicBez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6AFD038-B975-4B20-E871-B595A13A8807}"/>
              </a:ext>
            </a:extLst>
          </p:cNvPr>
          <p:cNvSpPr/>
          <p:nvPr/>
        </p:nvSpPr>
        <p:spPr>
          <a:xfrm>
            <a:off x="3997682" y="2272286"/>
            <a:ext cx="3157266" cy="4600953"/>
          </a:xfrm>
          <a:custGeom>
            <a:avLst/>
            <a:gdLst>
              <a:gd name="connsiteX0" fmla="*/ 413309 w 3157266"/>
              <a:gd name="connsiteY0" fmla="*/ 4600954 h 4600953"/>
              <a:gd name="connsiteX1" fmla="*/ 0 w 3157266"/>
              <a:gd name="connsiteY1" fmla="*/ 4600954 h 4600953"/>
              <a:gd name="connsiteX2" fmla="*/ 0 w 3157266"/>
              <a:gd name="connsiteY2" fmla="*/ 831991 h 4600953"/>
              <a:gd name="connsiteX3" fmla="*/ 831991 w 3157266"/>
              <a:gd name="connsiteY3" fmla="*/ 0 h 4600953"/>
              <a:gd name="connsiteX4" fmla="*/ 3157266 w 3157266"/>
              <a:gd name="connsiteY4" fmla="*/ 0 h 4600953"/>
              <a:gd name="connsiteX5" fmla="*/ 3157266 w 3157266"/>
              <a:gd name="connsiteY5" fmla="*/ 413309 h 4600953"/>
              <a:gd name="connsiteX6" fmla="*/ 831991 w 3157266"/>
              <a:gd name="connsiteY6" fmla="*/ 413309 h 4600953"/>
              <a:gd name="connsiteX7" fmla="*/ 413309 w 3157266"/>
              <a:gd name="connsiteY7" fmla="*/ 831991 h 4600953"/>
              <a:gd name="connsiteX8" fmla="*/ 413309 w 3157266"/>
              <a:gd name="connsiteY8" fmla="*/ 4600954 h 4600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7266" h="4600953">
                <a:moveTo>
                  <a:pt x="413309" y="4600954"/>
                </a:moveTo>
                <a:lnTo>
                  <a:pt x="0" y="4600954"/>
                </a:lnTo>
                <a:cubicBezTo>
                  <a:pt x="0" y="4600954"/>
                  <a:pt x="0" y="831991"/>
                  <a:pt x="0" y="831991"/>
                </a:cubicBezTo>
                <a:cubicBezTo>
                  <a:pt x="0" y="373218"/>
                  <a:pt x="373218" y="0"/>
                  <a:pt x="831991" y="0"/>
                </a:cubicBezTo>
                <a:lnTo>
                  <a:pt x="3157266" y="0"/>
                </a:lnTo>
                <a:cubicBezTo>
                  <a:pt x="3157266" y="0"/>
                  <a:pt x="3157266" y="413309"/>
                  <a:pt x="3157266" y="413309"/>
                </a:cubicBezTo>
                <a:lnTo>
                  <a:pt x="831991" y="413309"/>
                </a:lnTo>
                <a:cubicBezTo>
                  <a:pt x="601089" y="413309"/>
                  <a:pt x="413309" y="601227"/>
                  <a:pt x="413309" y="831991"/>
                </a:cubicBezTo>
                <a:lnTo>
                  <a:pt x="413309" y="460095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98DFE01-41C3-3E0B-CABD-9D9C682980ED}"/>
              </a:ext>
            </a:extLst>
          </p:cNvPr>
          <p:cNvSpPr/>
          <p:nvPr/>
        </p:nvSpPr>
        <p:spPr>
          <a:xfrm>
            <a:off x="4028680" y="2303422"/>
            <a:ext cx="3126267" cy="4569955"/>
          </a:xfrm>
          <a:custGeom>
            <a:avLst/>
            <a:gdLst>
              <a:gd name="connsiteX0" fmla="*/ 20665 w 3126267"/>
              <a:gd name="connsiteY0" fmla="*/ 4569956 h 4569955"/>
              <a:gd name="connsiteX1" fmla="*/ 0 w 3126267"/>
              <a:gd name="connsiteY1" fmla="*/ 4569956 h 4569955"/>
              <a:gd name="connsiteX2" fmla="*/ 0 w 3126267"/>
              <a:gd name="connsiteY2" fmla="*/ 800992 h 4569955"/>
              <a:gd name="connsiteX3" fmla="*/ 800993 w 3126267"/>
              <a:gd name="connsiteY3" fmla="*/ 0 h 4569955"/>
              <a:gd name="connsiteX4" fmla="*/ 3126268 w 3126267"/>
              <a:gd name="connsiteY4" fmla="*/ 0 h 4569955"/>
              <a:gd name="connsiteX5" fmla="*/ 3126268 w 3126267"/>
              <a:gd name="connsiteY5" fmla="*/ 20665 h 4569955"/>
              <a:gd name="connsiteX6" fmla="*/ 800993 w 3126267"/>
              <a:gd name="connsiteY6" fmla="*/ 20665 h 4569955"/>
              <a:gd name="connsiteX7" fmla="*/ 20665 w 3126267"/>
              <a:gd name="connsiteY7" fmla="*/ 800992 h 4569955"/>
              <a:gd name="connsiteX8" fmla="*/ 20665 w 3126267"/>
              <a:gd name="connsiteY8" fmla="*/ 4569956 h 4569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26267" h="4569955">
                <a:moveTo>
                  <a:pt x="20665" y="4569956"/>
                </a:moveTo>
                <a:lnTo>
                  <a:pt x="0" y="4569956"/>
                </a:lnTo>
                <a:cubicBezTo>
                  <a:pt x="0" y="4569956"/>
                  <a:pt x="0" y="800992"/>
                  <a:pt x="0" y="800992"/>
                </a:cubicBezTo>
                <a:cubicBezTo>
                  <a:pt x="0" y="359303"/>
                  <a:pt x="359303" y="0"/>
                  <a:pt x="800993" y="0"/>
                </a:cubicBezTo>
                <a:lnTo>
                  <a:pt x="3126268" y="0"/>
                </a:lnTo>
                <a:cubicBezTo>
                  <a:pt x="3126268" y="0"/>
                  <a:pt x="3126268" y="20665"/>
                  <a:pt x="3126268" y="20665"/>
                </a:cubicBezTo>
                <a:lnTo>
                  <a:pt x="800993" y="20665"/>
                </a:lnTo>
                <a:cubicBezTo>
                  <a:pt x="370738" y="20665"/>
                  <a:pt x="20665" y="370738"/>
                  <a:pt x="20665" y="800992"/>
                </a:cubicBezTo>
                <a:lnTo>
                  <a:pt x="20665" y="4569956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651D46B-98EE-56FE-7F2E-03A5C7831011}"/>
              </a:ext>
            </a:extLst>
          </p:cNvPr>
          <p:cNvSpPr/>
          <p:nvPr/>
        </p:nvSpPr>
        <p:spPr>
          <a:xfrm>
            <a:off x="4359327" y="2633931"/>
            <a:ext cx="2795620" cy="4239308"/>
          </a:xfrm>
          <a:custGeom>
            <a:avLst/>
            <a:gdLst>
              <a:gd name="connsiteX0" fmla="*/ 20665 w 2795620"/>
              <a:gd name="connsiteY0" fmla="*/ 4239309 h 4239308"/>
              <a:gd name="connsiteX1" fmla="*/ 0 w 2795620"/>
              <a:gd name="connsiteY1" fmla="*/ 4239309 h 4239308"/>
              <a:gd name="connsiteX2" fmla="*/ 0 w 2795620"/>
              <a:gd name="connsiteY2" fmla="*/ 470345 h 4239308"/>
              <a:gd name="connsiteX3" fmla="*/ 470346 w 2795620"/>
              <a:gd name="connsiteY3" fmla="*/ 0 h 4239308"/>
              <a:gd name="connsiteX4" fmla="*/ 2795621 w 2795620"/>
              <a:gd name="connsiteY4" fmla="*/ 0 h 4239308"/>
              <a:gd name="connsiteX5" fmla="*/ 2795621 w 2795620"/>
              <a:gd name="connsiteY5" fmla="*/ 20665 h 4239308"/>
              <a:gd name="connsiteX6" fmla="*/ 470346 w 2795620"/>
              <a:gd name="connsiteY6" fmla="*/ 20665 h 4239308"/>
              <a:gd name="connsiteX7" fmla="*/ 20665 w 2795620"/>
              <a:gd name="connsiteY7" fmla="*/ 470345 h 4239308"/>
              <a:gd name="connsiteX8" fmla="*/ 20665 w 2795620"/>
              <a:gd name="connsiteY8" fmla="*/ 4239309 h 423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5620" h="4239308">
                <a:moveTo>
                  <a:pt x="20665" y="4239309"/>
                </a:moveTo>
                <a:lnTo>
                  <a:pt x="0" y="4239309"/>
                </a:lnTo>
                <a:cubicBezTo>
                  <a:pt x="0" y="4239309"/>
                  <a:pt x="0" y="470345"/>
                  <a:pt x="0" y="470345"/>
                </a:cubicBezTo>
                <a:cubicBezTo>
                  <a:pt x="0" y="211063"/>
                  <a:pt x="210925" y="0"/>
                  <a:pt x="470346" y="0"/>
                </a:cubicBezTo>
                <a:lnTo>
                  <a:pt x="2795621" y="0"/>
                </a:lnTo>
                <a:cubicBezTo>
                  <a:pt x="2795621" y="0"/>
                  <a:pt x="2795621" y="20665"/>
                  <a:pt x="2795621" y="20665"/>
                </a:cubicBezTo>
                <a:lnTo>
                  <a:pt x="470346" y="20665"/>
                </a:lnTo>
                <a:cubicBezTo>
                  <a:pt x="222360" y="20665"/>
                  <a:pt x="20665" y="222498"/>
                  <a:pt x="20665" y="470345"/>
                </a:cubicBezTo>
                <a:lnTo>
                  <a:pt x="20665" y="4239309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88" name="Graphic 2">
            <a:extLst>
              <a:ext uri="{FF2B5EF4-FFF2-40B4-BE49-F238E27FC236}">
                <a16:creationId xmlns:a16="http://schemas.microsoft.com/office/drawing/2014/main" id="{5838A6AB-B32D-6A60-F230-86734A6266E8}"/>
              </a:ext>
            </a:extLst>
          </p:cNvPr>
          <p:cNvGrpSpPr/>
          <p:nvPr/>
        </p:nvGrpSpPr>
        <p:grpSpPr>
          <a:xfrm>
            <a:off x="266331" y="-15240"/>
            <a:ext cx="6838056" cy="6888480"/>
            <a:chOff x="723900" y="-15240"/>
            <a:chExt cx="6838056" cy="6888480"/>
          </a:xfrm>
          <a:solidFill>
            <a:srgbClr val="FFFFFF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20FCB08-6A81-ADBD-94E7-E98961D28081}"/>
                </a:ext>
              </a:extLst>
            </p:cNvPr>
            <p:cNvSpPr/>
            <p:nvPr/>
          </p:nvSpPr>
          <p:spPr>
            <a:xfrm>
              <a:off x="4064537" y="-15102"/>
              <a:ext cx="20665" cy="6750710"/>
            </a:xfrm>
            <a:custGeom>
              <a:avLst/>
              <a:gdLst>
                <a:gd name="connsiteX0" fmla="*/ 20665 w 20665"/>
                <a:gd name="connsiteY0" fmla="*/ 6750711 h 6750710"/>
                <a:gd name="connsiteX1" fmla="*/ 0 w 20665"/>
                <a:gd name="connsiteY1" fmla="*/ 6750711 h 6750710"/>
                <a:gd name="connsiteX2" fmla="*/ 0 w 20665"/>
                <a:gd name="connsiteY2" fmla="*/ 6612941 h 6750710"/>
                <a:gd name="connsiteX3" fmla="*/ 20665 w 20665"/>
                <a:gd name="connsiteY3" fmla="*/ 6612941 h 6750710"/>
                <a:gd name="connsiteX4" fmla="*/ 20665 w 20665"/>
                <a:gd name="connsiteY4" fmla="*/ 6750711 h 6750710"/>
                <a:gd name="connsiteX5" fmla="*/ 20665 w 20665"/>
                <a:gd name="connsiteY5" fmla="*/ 6475172 h 6750710"/>
                <a:gd name="connsiteX6" fmla="*/ 0 w 20665"/>
                <a:gd name="connsiteY6" fmla="*/ 6475172 h 6750710"/>
                <a:gd name="connsiteX7" fmla="*/ 0 w 20665"/>
                <a:gd name="connsiteY7" fmla="*/ 6337402 h 6750710"/>
                <a:gd name="connsiteX8" fmla="*/ 20665 w 20665"/>
                <a:gd name="connsiteY8" fmla="*/ 6337402 h 6750710"/>
                <a:gd name="connsiteX9" fmla="*/ 20665 w 20665"/>
                <a:gd name="connsiteY9" fmla="*/ 6475172 h 6750710"/>
                <a:gd name="connsiteX10" fmla="*/ 20665 w 20665"/>
                <a:gd name="connsiteY10" fmla="*/ 6199632 h 6750710"/>
                <a:gd name="connsiteX11" fmla="*/ 0 w 20665"/>
                <a:gd name="connsiteY11" fmla="*/ 6199632 h 6750710"/>
                <a:gd name="connsiteX12" fmla="*/ 0 w 20665"/>
                <a:gd name="connsiteY12" fmla="*/ 6061863 h 6750710"/>
                <a:gd name="connsiteX13" fmla="*/ 20665 w 20665"/>
                <a:gd name="connsiteY13" fmla="*/ 6061863 h 6750710"/>
                <a:gd name="connsiteX14" fmla="*/ 20665 w 20665"/>
                <a:gd name="connsiteY14" fmla="*/ 6199632 h 6750710"/>
                <a:gd name="connsiteX15" fmla="*/ 20665 w 20665"/>
                <a:gd name="connsiteY15" fmla="*/ 5924093 h 6750710"/>
                <a:gd name="connsiteX16" fmla="*/ 0 w 20665"/>
                <a:gd name="connsiteY16" fmla="*/ 5924093 h 6750710"/>
                <a:gd name="connsiteX17" fmla="*/ 0 w 20665"/>
                <a:gd name="connsiteY17" fmla="*/ 5786324 h 6750710"/>
                <a:gd name="connsiteX18" fmla="*/ 20665 w 20665"/>
                <a:gd name="connsiteY18" fmla="*/ 5786324 h 6750710"/>
                <a:gd name="connsiteX19" fmla="*/ 20665 w 20665"/>
                <a:gd name="connsiteY19" fmla="*/ 5924093 h 6750710"/>
                <a:gd name="connsiteX20" fmla="*/ 20665 w 20665"/>
                <a:gd name="connsiteY20" fmla="*/ 5648554 h 6750710"/>
                <a:gd name="connsiteX21" fmla="*/ 0 w 20665"/>
                <a:gd name="connsiteY21" fmla="*/ 5648554 h 6750710"/>
                <a:gd name="connsiteX22" fmla="*/ 0 w 20665"/>
                <a:gd name="connsiteY22" fmla="*/ 5510784 h 6750710"/>
                <a:gd name="connsiteX23" fmla="*/ 20665 w 20665"/>
                <a:gd name="connsiteY23" fmla="*/ 5510784 h 6750710"/>
                <a:gd name="connsiteX24" fmla="*/ 20665 w 20665"/>
                <a:gd name="connsiteY24" fmla="*/ 5648554 h 6750710"/>
                <a:gd name="connsiteX25" fmla="*/ 20665 w 20665"/>
                <a:gd name="connsiteY25" fmla="*/ 5373015 h 6750710"/>
                <a:gd name="connsiteX26" fmla="*/ 0 w 20665"/>
                <a:gd name="connsiteY26" fmla="*/ 5373015 h 6750710"/>
                <a:gd name="connsiteX27" fmla="*/ 0 w 20665"/>
                <a:gd name="connsiteY27" fmla="*/ 5235245 h 6750710"/>
                <a:gd name="connsiteX28" fmla="*/ 20665 w 20665"/>
                <a:gd name="connsiteY28" fmla="*/ 5235245 h 6750710"/>
                <a:gd name="connsiteX29" fmla="*/ 20665 w 20665"/>
                <a:gd name="connsiteY29" fmla="*/ 5373015 h 6750710"/>
                <a:gd name="connsiteX30" fmla="*/ 20665 w 20665"/>
                <a:gd name="connsiteY30" fmla="*/ 5097476 h 6750710"/>
                <a:gd name="connsiteX31" fmla="*/ 0 w 20665"/>
                <a:gd name="connsiteY31" fmla="*/ 5097476 h 6750710"/>
                <a:gd name="connsiteX32" fmla="*/ 0 w 20665"/>
                <a:gd name="connsiteY32" fmla="*/ 4959706 h 6750710"/>
                <a:gd name="connsiteX33" fmla="*/ 20665 w 20665"/>
                <a:gd name="connsiteY33" fmla="*/ 4959706 h 6750710"/>
                <a:gd name="connsiteX34" fmla="*/ 20665 w 20665"/>
                <a:gd name="connsiteY34" fmla="*/ 5097476 h 6750710"/>
                <a:gd name="connsiteX35" fmla="*/ 20665 w 20665"/>
                <a:gd name="connsiteY35" fmla="*/ 4821936 h 6750710"/>
                <a:gd name="connsiteX36" fmla="*/ 0 w 20665"/>
                <a:gd name="connsiteY36" fmla="*/ 4821936 h 6750710"/>
                <a:gd name="connsiteX37" fmla="*/ 0 w 20665"/>
                <a:gd name="connsiteY37" fmla="*/ 4684167 h 6750710"/>
                <a:gd name="connsiteX38" fmla="*/ 20665 w 20665"/>
                <a:gd name="connsiteY38" fmla="*/ 4684167 h 6750710"/>
                <a:gd name="connsiteX39" fmla="*/ 20665 w 20665"/>
                <a:gd name="connsiteY39" fmla="*/ 4821936 h 6750710"/>
                <a:gd name="connsiteX40" fmla="*/ 20665 w 20665"/>
                <a:gd name="connsiteY40" fmla="*/ 4546397 h 6750710"/>
                <a:gd name="connsiteX41" fmla="*/ 0 w 20665"/>
                <a:gd name="connsiteY41" fmla="*/ 4546397 h 6750710"/>
                <a:gd name="connsiteX42" fmla="*/ 0 w 20665"/>
                <a:gd name="connsiteY42" fmla="*/ 4408628 h 6750710"/>
                <a:gd name="connsiteX43" fmla="*/ 20665 w 20665"/>
                <a:gd name="connsiteY43" fmla="*/ 4408628 h 6750710"/>
                <a:gd name="connsiteX44" fmla="*/ 20665 w 20665"/>
                <a:gd name="connsiteY44" fmla="*/ 4546397 h 6750710"/>
                <a:gd name="connsiteX45" fmla="*/ 20665 w 20665"/>
                <a:gd name="connsiteY45" fmla="*/ 4270858 h 6750710"/>
                <a:gd name="connsiteX46" fmla="*/ 0 w 20665"/>
                <a:gd name="connsiteY46" fmla="*/ 4270858 h 6750710"/>
                <a:gd name="connsiteX47" fmla="*/ 0 w 20665"/>
                <a:gd name="connsiteY47" fmla="*/ 4133088 h 6750710"/>
                <a:gd name="connsiteX48" fmla="*/ 20665 w 20665"/>
                <a:gd name="connsiteY48" fmla="*/ 4133088 h 6750710"/>
                <a:gd name="connsiteX49" fmla="*/ 20665 w 20665"/>
                <a:gd name="connsiteY49" fmla="*/ 4270858 h 6750710"/>
                <a:gd name="connsiteX50" fmla="*/ 20665 w 20665"/>
                <a:gd name="connsiteY50" fmla="*/ 3995319 h 6750710"/>
                <a:gd name="connsiteX51" fmla="*/ 0 w 20665"/>
                <a:gd name="connsiteY51" fmla="*/ 3995319 h 6750710"/>
                <a:gd name="connsiteX52" fmla="*/ 0 w 20665"/>
                <a:gd name="connsiteY52" fmla="*/ 3857549 h 6750710"/>
                <a:gd name="connsiteX53" fmla="*/ 20665 w 20665"/>
                <a:gd name="connsiteY53" fmla="*/ 3857549 h 6750710"/>
                <a:gd name="connsiteX54" fmla="*/ 20665 w 20665"/>
                <a:gd name="connsiteY54" fmla="*/ 3995319 h 6750710"/>
                <a:gd name="connsiteX55" fmla="*/ 20665 w 20665"/>
                <a:gd name="connsiteY55" fmla="*/ 3719779 h 6750710"/>
                <a:gd name="connsiteX56" fmla="*/ 0 w 20665"/>
                <a:gd name="connsiteY56" fmla="*/ 3719779 h 6750710"/>
                <a:gd name="connsiteX57" fmla="*/ 0 w 20665"/>
                <a:gd name="connsiteY57" fmla="*/ 3582010 h 6750710"/>
                <a:gd name="connsiteX58" fmla="*/ 20665 w 20665"/>
                <a:gd name="connsiteY58" fmla="*/ 3582010 h 6750710"/>
                <a:gd name="connsiteX59" fmla="*/ 20665 w 20665"/>
                <a:gd name="connsiteY59" fmla="*/ 3719779 h 6750710"/>
                <a:gd name="connsiteX60" fmla="*/ 20665 w 20665"/>
                <a:gd name="connsiteY60" fmla="*/ 3444240 h 6750710"/>
                <a:gd name="connsiteX61" fmla="*/ 0 w 20665"/>
                <a:gd name="connsiteY61" fmla="*/ 3444240 h 6750710"/>
                <a:gd name="connsiteX62" fmla="*/ 0 w 20665"/>
                <a:gd name="connsiteY62" fmla="*/ 3306470 h 6750710"/>
                <a:gd name="connsiteX63" fmla="*/ 20665 w 20665"/>
                <a:gd name="connsiteY63" fmla="*/ 3306470 h 6750710"/>
                <a:gd name="connsiteX64" fmla="*/ 20665 w 20665"/>
                <a:gd name="connsiteY64" fmla="*/ 3444240 h 6750710"/>
                <a:gd name="connsiteX65" fmla="*/ 20665 w 20665"/>
                <a:gd name="connsiteY65" fmla="*/ 3168701 h 6750710"/>
                <a:gd name="connsiteX66" fmla="*/ 0 w 20665"/>
                <a:gd name="connsiteY66" fmla="*/ 3168701 h 6750710"/>
                <a:gd name="connsiteX67" fmla="*/ 0 w 20665"/>
                <a:gd name="connsiteY67" fmla="*/ 3030931 h 6750710"/>
                <a:gd name="connsiteX68" fmla="*/ 20665 w 20665"/>
                <a:gd name="connsiteY68" fmla="*/ 3030931 h 6750710"/>
                <a:gd name="connsiteX69" fmla="*/ 20665 w 20665"/>
                <a:gd name="connsiteY69" fmla="*/ 3168701 h 6750710"/>
                <a:gd name="connsiteX70" fmla="*/ 20665 w 20665"/>
                <a:gd name="connsiteY70" fmla="*/ 2893162 h 6750710"/>
                <a:gd name="connsiteX71" fmla="*/ 0 w 20665"/>
                <a:gd name="connsiteY71" fmla="*/ 2893162 h 6750710"/>
                <a:gd name="connsiteX72" fmla="*/ 0 w 20665"/>
                <a:gd name="connsiteY72" fmla="*/ 2755392 h 6750710"/>
                <a:gd name="connsiteX73" fmla="*/ 20665 w 20665"/>
                <a:gd name="connsiteY73" fmla="*/ 2755392 h 6750710"/>
                <a:gd name="connsiteX74" fmla="*/ 20665 w 20665"/>
                <a:gd name="connsiteY74" fmla="*/ 2893162 h 6750710"/>
                <a:gd name="connsiteX75" fmla="*/ 20665 w 20665"/>
                <a:gd name="connsiteY75" fmla="*/ 2617622 h 6750710"/>
                <a:gd name="connsiteX76" fmla="*/ 0 w 20665"/>
                <a:gd name="connsiteY76" fmla="*/ 2617622 h 6750710"/>
                <a:gd name="connsiteX77" fmla="*/ 0 w 20665"/>
                <a:gd name="connsiteY77" fmla="*/ 2479853 h 6750710"/>
                <a:gd name="connsiteX78" fmla="*/ 20665 w 20665"/>
                <a:gd name="connsiteY78" fmla="*/ 2479853 h 6750710"/>
                <a:gd name="connsiteX79" fmla="*/ 20665 w 20665"/>
                <a:gd name="connsiteY79" fmla="*/ 2617622 h 6750710"/>
                <a:gd name="connsiteX80" fmla="*/ 20665 w 20665"/>
                <a:gd name="connsiteY80" fmla="*/ 2342083 h 6750710"/>
                <a:gd name="connsiteX81" fmla="*/ 0 w 20665"/>
                <a:gd name="connsiteY81" fmla="*/ 2342083 h 6750710"/>
                <a:gd name="connsiteX82" fmla="*/ 0 w 20665"/>
                <a:gd name="connsiteY82" fmla="*/ 2204314 h 6750710"/>
                <a:gd name="connsiteX83" fmla="*/ 20665 w 20665"/>
                <a:gd name="connsiteY83" fmla="*/ 2204314 h 6750710"/>
                <a:gd name="connsiteX84" fmla="*/ 20665 w 20665"/>
                <a:gd name="connsiteY84" fmla="*/ 2342083 h 6750710"/>
                <a:gd name="connsiteX85" fmla="*/ 20665 w 20665"/>
                <a:gd name="connsiteY85" fmla="*/ 2066544 h 6750710"/>
                <a:gd name="connsiteX86" fmla="*/ 0 w 20665"/>
                <a:gd name="connsiteY86" fmla="*/ 2066544 h 6750710"/>
                <a:gd name="connsiteX87" fmla="*/ 0 w 20665"/>
                <a:gd name="connsiteY87" fmla="*/ 1928774 h 6750710"/>
                <a:gd name="connsiteX88" fmla="*/ 20665 w 20665"/>
                <a:gd name="connsiteY88" fmla="*/ 1928774 h 6750710"/>
                <a:gd name="connsiteX89" fmla="*/ 20665 w 20665"/>
                <a:gd name="connsiteY89" fmla="*/ 2066544 h 6750710"/>
                <a:gd name="connsiteX90" fmla="*/ 20665 w 20665"/>
                <a:gd name="connsiteY90" fmla="*/ 1791005 h 6750710"/>
                <a:gd name="connsiteX91" fmla="*/ 0 w 20665"/>
                <a:gd name="connsiteY91" fmla="*/ 1791005 h 6750710"/>
                <a:gd name="connsiteX92" fmla="*/ 0 w 20665"/>
                <a:gd name="connsiteY92" fmla="*/ 1653235 h 6750710"/>
                <a:gd name="connsiteX93" fmla="*/ 20665 w 20665"/>
                <a:gd name="connsiteY93" fmla="*/ 1653235 h 6750710"/>
                <a:gd name="connsiteX94" fmla="*/ 20665 w 20665"/>
                <a:gd name="connsiteY94" fmla="*/ 1791005 h 6750710"/>
                <a:gd name="connsiteX95" fmla="*/ 20665 w 20665"/>
                <a:gd name="connsiteY95" fmla="*/ 1515466 h 6750710"/>
                <a:gd name="connsiteX96" fmla="*/ 0 w 20665"/>
                <a:gd name="connsiteY96" fmla="*/ 1515466 h 6750710"/>
                <a:gd name="connsiteX97" fmla="*/ 0 w 20665"/>
                <a:gd name="connsiteY97" fmla="*/ 1377696 h 6750710"/>
                <a:gd name="connsiteX98" fmla="*/ 20665 w 20665"/>
                <a:gd name="connsiteY98" fmla="*/ 1377696 h 6750710"/>
                <a:gd name="connsiteX99" fmla="*/ 20665 w 20665"/>
                <a:gd name="connsiteY99" fmla="*/ 1515466 h 6750710"/>
                <a:gd name="connsiteX100" fmla="*/ 20665 w 20665"/>
                <a:gd name="connsiteY100" fmla="*/ 1239926 h 6750710"/>
                <a:gd name="connsiteX101" fmla="*/ 0 w 20665"/>
                <a:gd name="connsiteY101" fmla="*/ 1239926 h 6750710"/>
                <a:gd name="connsiteX102" fmla="*/ 0 w 20665"/>
                <a:gd name="connsiteY102" fmla="*/ 1102157 h 6750710"/>
                <a:gd name="connsiteX103" fmla="*/ 20665 w 20665"/>
                <a:gd name="connsiteY103" fmla="*/ 1102157 h 6750710"/>
                <a:gd name="connsiteX104" fmla="*/ 20665 w 20665"/>
                <a:gd name="connsiteY104" fmla="*/ 1239926 h 6750710"/>
                <a:gd name="connsiteX105" fmla="*/ 20665 w 20665"/>
                <a:gd name="connsiteY105" fmla="*/ 964387 h 6750710"/>
                <a:gd name="connsiteX106" fmla="*/ 0 w 20665"/>
                <a:gd name="connsiteY106" fmla="*/ 964387 h 6750710"/>
                <a:gd name="connsiteX107" fmla="*/ 0 w 20665"/>
                <a:gd name="connsiteY107" fmla="*/ 826618 h 6750710"/>
                <a:gd name="connsiteX108" fmla="*/ 20665 w 20665"/>
                <a:gd name="connsiteY108" fmla="*/ 826618 h 6750710"/>
                <a:gd name="connsiteX109" fmla="*/ 20665 w 20665"/>
                <a:gd name="connsiteY109" fmla="*/ 964387 h 6750710"/>
                <a:gd name="connsiteX110" fmla="*/ 20665 w 20665"/>
                <a:gd name="connsiteY110" fmla="*/ 688848 h 6750710"/>
                <a:gd name="connsiteX111" fmla="*/ 0 w 20665"/>
                <a:gd name="connsiteY111" fmla="*/ 688848 h 6750710"/>
                <a:gd name="connsiteX112" fmla="*/ 0 w 20665"/>
                <a:gd name="connsiteY112" fmla="*/ 551078 h 6750710"/>
                <a:gd name="connsiteX113" fmla="*/ 20665 w 20665"/>
                <a:gd name="connsiteY113" fmla="*/ 551078 h 6750710"/>
                <a:gd name="connsiteX114" fmla="*/ 20665 w 20665"/>
                <a:gd name="connsiteY114" fmla="*/ 688848 h 6750710"/>
                <a:gd name="connsiteX115" fmla="*/ 20665 w 20665"/>
                <a:gd name="connsiteY115" fmla="*/ 413309 h 6750710"/>
                <a:gd name="connsiteX116" fmla="*/ 0 w 20665"/>
                <a:gd name="connsiteY116" fmla="*/ 413309 h 6750710"/>
                <a:gd name="connsiteX117" fmla="*/ 0 w 20665"/>
                <a:gd name="connsiteY117" fmla="*/ 275539 h 6750710"/>
                <a:gd name="connsiteX118" fmla="*/ 20665 w 20665"/>
                <a:gd name="connsiteY118" fmla="*/ 275539 h 6750710"/>
                <a:gd name="connsiteX119" fmla="*/ 20665 w 20665"/>
                <a:gd name="connsiteY119" fmla="*/ 413309 h 6750710"/>
                <a:gd name="connsiteX120" fmla="*/ 20665 w 20665"/>
                <a:gd name="connsiteY120" fmla="*/ 137770 h 6750710"/>
                <a:gd name="connsiteX121" fmla="*/ 0 w 20665"/>
                <a:gd name="connsiteY121" fmla="*/ 137770 h 6750710"/>
                <a:gd name="connsiteX122" fmla="*/ 0 w 20665"/>
                <a:gd name="connsiteY122" fmla="*/ 0 h 6750710"/>
                <a:gd name="connsiteX123" fmla="*/ 20665 w 20665"/>
                <a:gd name="connsiteY123" fmla="*/ 0 h 6750710"/>
                <a:gd name="connsiteX124" fmla="*/ 20665 w 20665"/>
                <a:gd name="connsiteY124" fmla="*/ 137770 h 675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20665" h="6750710">
                  <a:moveTo>
                    <a:pt x="20665" y="6750711"/>
                  </a:moveTo>
                  <a:lnTo>
                    <a:pt x="0" y="6750711"/>
                  </a:lnTo>
                  <a:lnTo>
                    <a:pt x="0" y="6612941"/>
                  </a:lnTo>
                  <a:cubicBezTo>
                    <a:pt x="0" y="6612941"/>
                    <a:pt x="20665" y="6612941"/>
                    <a:pt x="20665" y="6612941"/>
                  </a:cubicBezTo>
                  <a:lnTo>
                    <a:pt x="20665" y="6750711"/>
                  </a:lnTo>
                  <a:close/>
                  <a:moveTo>
                    <a:pt x="20665" y="6475172"/>
                  </a:moveTo>
                  <a:lnTo>
                    <a:pt x="0" y="6475172"/>
                  </a:lnTo>
                  <a:cubicBezTo>
                    <a:pt x="0" y="6475172"/>
                    <a:pt x="0" y="6337402"/>
                    <a:pt x="0" y="6337402"/>
                  </a:cubicBezTo>
                  <a:lnTo>
                    <a:pt x="20665" y="6337402"/>
                  </a:lnTo>
                  <a:cubicBezTo>
                    <a:pt x="20665" y="6337402"/>
                    <a:pt x="20665" y="6475172"/>
                    <a:pt x="20665" y="6475172"/>
                  </a:cubicBezTo>
                  <a:close/>
                  <a:moveTo>
                    <a:pt x="20665" y="6199632"/>
                  </a:moveTo>
                  <a:lnTo>
                    <a:pt x="0" y="6199632"/>
                  </a:lnTo>
                  <a:cubicBezTo>
                    <a:pt x="0" y="6199632"/>
                    <a:pt x="0" y="6061863"/>
                    <a:pt x="0" y="6061863"/>
                  </a:cubicBezTo>
                  <a:lnTo>
                    <a:pt x="20665" y="6061863"/>
                  </a:lnTo>
                  <a:lnTo>
                    <a:pt x="20665" y="6199632"/>
                  </a:lnTo>
                  <a:close/>
                  <a:moveTo>
                    <a:pt x="20665" y="5924093"/>
                  </a:moveTo>
                  <a:lnTo>
                    <a:pt x="0" y="5924093"/>
                  </a:lnTo>
                  <a:lnTo>
                    <a:pt x="0" y="5786324"/>
                  </a:lnTo>
                  <a:cubicBezTo>
                    <a:pt x="0" y="5786324"/>
                    <a:pt x="20665" y="5786324"/>
                    <a:pt x="20665" y="5786324"/>
                  </a:cubicBezTo>
                  <a:lnTo>
                    <a:pt x="20665" y="5924093"/>
                  </a:lnTo>
                  <a:close/>
                  <a:moveTo>
                    <a:pt x="20665" y="5648554"/>
                  </a:moveTo>
                  <a:lnTo>
                    <a:pt x="0" y="5648554"/>
                  </a:lnTo>
                  <a:lnTo>
                    <a:pt x="0" y="5510784"/>
                  </a:lnTo>
                  <a:cubicBezTo>
                    <a:pt x="0" y="5510784"/>
                    <a:pt x="20665" y="5510784"/>
                    <a:pt x="20665" y="5510784"/>
                  </a:cubicBezTo>
                  <a:lnTo>
                    <a:pt x="20665" y="5648554"/>
                  </a:lnTo>
                  <a:close/>
                  <a:moveTo>
                    <a:pt x="20665" y="5373015"/>
                  </a:moveTo>
                  <a:lnTo>
                    <a:pt x="0" y="5373015"/>
                  </a:lnTo>
                  <a:cubicBezTo>
                    <a:pt x="0" y="5373015"/>
                    <a:pt x="0" y="5235245"/>
                    <a:pt x="0" y="5235245"/>
                  </a:cubicBezTo>
                  <a:lnTo>
                    <a:pt x="20665" y="5235245"/>
                  </a:lnTo>
                  <a:cubicBezTo>
                    <a:pt x="20665" y="5235245"/>
                    <a:pt x="20665" y="5373015"/>
                    <a:pt x="20665" y="5373015"/>
                  </a:cubicBezTo>
                  <a:close/>
                  <a:moveTo>
                    <a:pt x="20665" y="5097476"/>
                  </a:moveTo>
                  <a:lnTo>
                    <a:pt x="0" y="5097476"/>
                  </a:lnTo>
                  <a:cubicBezTo>
                    <a:pt x="0" y="5097476"/>
                    <a:pt x="0" y="4959706"/>
                    <a:pt x="0" y="4959706"/>
                  </a:cubicBezTo>
                  <a:lnTo>
                    <a:pt x="20665" y="4959706"/>
                  </a:lnTo>
                  <a:lnTo>
                    <a:pt x="20665" y="5097476"/>
                  </a:lnTo>
                  <a:close/>
                  <a:moveTo>
                    <a:pt x="20665" y="4821936"/>
                  </a:moveTo>
                  <a:lnTo>
                    <a:pt x="0" y="4821936"/>
                  </a:lnTo>
                  <a:lnTo>
                    <a:pt x="0" y="4684167"/>
                  </a:lnTo>
                  <a:cubicBezTo>
                    <a:pt x="0" y="4684167"/>
                    <a:pt x="20665" y="4684167"/>
                    <a:pt x="20665" y="4684167"/>
                  </a:cubicBezTo>
                  <a:lnTo>
                    <a:pt x="20665" y="4821936"/>
                  </a:lnTo>
                  <a:close/>
                  <a:moveTo>
                    <a:pt x="20665" y="4546397"/>
                  </a:moveTo>
                  <a:lnTo>
                    <a:pt x="0" y="4546397"/>
                  </a:lnTo>
                  <a:lnTo>
                    <a:pt x="0" y="4408628"/>
                  </a:lnTo>
                  <a:cubicBezTo>
                    <a:pt x="0" y="4408628"/>
                    <a:pt x="20665" y="4408628"/>
                    <a:pt x="20665" y="4408628"/>
                  </a:cubicBezTo>
                  <a:lnTo>
                    <a:pt x="20665" y="4546397"/>
                  </a:lnTo>
                  <a:close/>
                  <a:moveTo>
                    <a:pt x="20665" y="4270858"/>
                  </a:moveTo>
                  <a:lnTo>
                    <a:pt x="0" y="4270858"/>
                  </a:lnTo>
                  <a:lnTo>
                    <a:pt x="0" y="4133088"/>
                  </a:lnTo>
                  <a:cubicBezTo>
                    <a:pt x="0" y="4133088"/>
                    <a:pt x="20665" y="4133088"/>
                    <a:pt x="20665" y="4133088"/>
                  </a:cubicBezTo>
                  <a:lnTo>
                    <a:pt x="20665" y="4270858"/>
                  </a:lnTo>
                  <a:close/>
                  <a:moveTo>
                    <a:pt x="20665" y="3995319"/>
                  </a:moveTo>
                  <a:lnTo>
                    <a:pt x="0" y="3995319"/>
                  </a:lnTo>
                  <a:cubicBezTo>
                    <a:pt x="0" y="3995319"/>
                    <a:pt x="0" y="3857549"/>
                    <a:pt x="0" y="3857549"/>
                  </a:cubicBezTo>
                  <a:lnTo>
                    <a:pt x="20665" y="3857549"/>
                  </a:lnTo>
                  <a:cubicBezTo>
                    <a:pt x="20665" y="3857549"/>
                    <a:pt x="20665" y="3995319"/>
                    <a:pt x="20665" y="3995319"/>
                  </a:cubicBezTo>
                  <a:close/>
                  <a:moveTo>
                    <a:pt x="20665" y="3719779"/>
                  </a:moveTo>
                  <a:lnTo>
                    <a:pt x="0" y="3719779"/>
                  </a:lnTo>
                  <a:lnTo>
                    <a:pt x="0" y="3582010"/>
                  </a:lnTo>
                  <a:cubicBezTo>
                    <a:pt x="0" y="3582010"/>
                    <a:pt x="20665" y="3582010"/>
                    <a:pt x="20665" y="3582010"/>
                  </a:cubicBezTo>
                  <a:lnTo>
                    <a:pt x="20665" y="3719779"/>
                  </a:lnTo>
                  <a:close/>
                  <a:moveTo>
                    <a:pt x="20665" y="3444240"/>
                  </a:moveTo>
                  <a:lnTo>
                    <a:pt x="0" y="3444240"/>
                  </a:lnTo>
                  <a:lnTo>
                    <a:pt x="0" y="3306470"/>
                  </a:lnTo>
                  <a:cubicBezTo>
                    <a:pt x="0" y="3306470"/>
                    <a:pt x="20665" y="3306470"/>
                    <a:pt x="20665" y="3306470"/>
                  </a:cubicBezTo>
                  <a:lnTo>
                    <a:pt x="20665" y="3444240"/>
                  </a:lnTo>
                  <a:close/>
                  <a:moveTo>
                    <a:pt x="20665" y="3168701"/>
                  </a:moveTo>
                  <a:lnTo>
                    <a:pt x="0" y="3168701"/>
                  </a:lnTo>
                  <a:lnTo>
                    <a:pt x="0" y="3030931"/>
                  </a:lnTo>
                  <a:cubicBezTo>
                    <a:pt x="0" y="3030931"/>
                    <a:pt x="20665" y="3030931"/>
                    <a:pt x="20665" y="3030931"/>
                  </a:cubicBezTo>
                  <a:lnTo>
                    <a:pt x="20665" y="3168701"/>
                  </a:lnTo>
                  <a:close/>
                  <a:moveTo>
                    <a:pt x="20665" y="2893162"/>
                  </a:moveTo>
                  <a:lnTo>
                    <a:pt x="0" y="2893162"/>
                  </a:lnTo>
                  <a:cubicBezTo>
                    <a:pt x="0" y="2893162"/>
                    <a:pt x="0" y="2755392"/>
                    <a:pt x="0" y="2755392"/>
                  </a:cubicBezTo>
                  <a:lnTo>
                    <a:pt x="20665" y="2755392"/>
                  </a:lnTo>
                  <a:cubicBezTo>
                    <a:pt x="20665" y="2755392"/>
                    <a:pt x="20665" y="2893162"/>
                    <a:pt x="20665" y="2893162"/>
                  </a:cubicBezTo>
                  <a:close/>
                  <a:moveTo>
                    <a:pt x="20665" y="2617622"/>
                  </a:moveTo>
                  <a:lnTo>
                    <a:pt x="0" y="2617622"/>
                  </a:lnTo>
                  <a:cubicBezTo>
                    <a:pt x="0" y="2617622"/>
                    <a:pt x="0" y="2479853"/>
                    <a:pt x="0" y="2479853"/>
                  </a:cubicBezTo>
                  <a:lnTo>
                    <a:pt x="20665" y="2479853"/>
                  </a:lnTo>
                  <a:lnTo>
                    <a:pt x="20665" y="2617622"/>
                  </a:lnTo>
                  <a:close/>
                  <a:moveTo>
                    <a:pt x="20665" y="2342083"/>
                  </a:moveTo>
                  <a:lnTo>
                    <a:pt x="0" y="2342083"/>
                  </a:lnTo>
                  <a:lnTo>
                    <a:pt x="0" y="2204314"/>
                  </a:lnTo>
                  <a:cubicBezTo>
                    <a:pt x="0" y="2204314"/>
                    <a:pt x="20665" y="2204314"/>
                    <a:pt x="20665" y="2204314"/>
                  </a:cubicBezTo>
                  <a:lnTo>
                    <a:pt x="20665" y="2342083"/>
                  </a:lnTo>
                  <a:close/>
                  <a:moveTo>
                    <a:pt x="20665" y="2066544"/>
                  </a:moveTo>
                  <a:lnTo>
                    <a:pt x="0" y="2066544"/>
                  </a:lnTo>
                  <a:lnTo>
                    <a:pt x="0" y="1928774"/>
                  </a:lnTo>
                  <a:cubicBezTo>
                    <a:pt x="0" y="1928774"/>
                    <a:pt x="20665" y="1928774"/>
                    <a:pt x="20665" y="1928774"/>
                  </a:cubicBezTo>
                  <a:lnTo>
                    <a:pt x="20665" y="2066544"/>
                  </a:lnTo>
                  <a:close/>
                  <a:moveTo>
                    <a:pt x="20665" y="1791005"/>
                  </a:moveTo>
                  <a:lnTo>
                    <a:pt x="0" y="1791005"/>
                  </a:lnTo>
                  <a:cubicBezTo>
                    <a:pt x="0" y="1791005"/>
                    <a:pt x="0" y="1653235"/>
                    <a:pt x="0" y="1653235"/>
                  </a:cubicBezTo>
                  <a:lnTo>
                    <a:pt x="20665" y="1653235"/>
                  </a:lnTo>
                  <a:cubicBezTo>
                    <a:pt x="20665" y="1653235"/>
                    <a:pt x="20665" y="1791005"/>
                    <a:pt x="20665" y="1791005"/>
                  </a:cubicBezTo>
                  <a:close/>
                  <a:moveTo>
                    <a:pt x="20665" y="1515466"/>
                  </a:moveTo>
                  <a:lnTo>
                    <a:pt x="0" y="1515466"/>
                  </a:lnTo>
                  <a:cubicBezTo>
                    <a:pt x="0" y="1515466"/>
                    <a:pt x="0" y="1377696"/>
                    <a:pt x="0" y="1377696"/>
                  </a:cubicBezTo>
                  <a:lnTo>
                    <a:pt x="20665" y="1377696"/>
                  </a:lnTo>
                  <a:lnTo>
                    <a:pt x="20665" y="1515466"/>
                  </a:lnTo>
                  <a:close/>
                  <a:moveTo>
                    <a:pt x="20665" y="1239926"/>
                  </a:moveTo>
                  <a:lnTo>
                    <a:pt x="0" y="1239926"/>
                  </a:lnTo>
                  <a:lnTo>
                    <a:pt x="0" y="1102157"/>
                  </a:lnTo>
                  <a:cubicBezTo>
                    <a:pt x="0" y="1102157"/>
                    <a:pt x="20665" y="1102157"/>
                    <a:pt x="20665" y="1102157"/>
                  </a:cubicBezTo>
                  <a:lnTo>
                    <a:pt x="20665" y="1239926"/>
                  </a:lnTo>
                  <a:close/>
                  <a:moveTo>
                    <a:pt x="20665" y="964387"/>
                  </a:moveTo>
                  <a:lnTo>
                    <a:pt x="0" y="964387"/>
                  </a:lnTo>
                  <a:lnTo>
                    <a:pt x="0" y="826618"/>
                  </a:lnTo>
                  <a:cubicBezTo>
                    <a:pt x="0" y="826618"/>
                    <a:pt x="20665" y="826618"/>
                    <a:pt x="20665" y="826618"/>
                  </a:cubicBezTo>
                  <a:lnTo>
                    <a:pt x="20665" y="964387"/>
                  </a:lnTo>
                  <a:close/>
                  <a:moveTo>
                    <a:pt x="20665" y="688848"/>
                  </a:moveTo>
                  <a:lnTo>
                    <a:pt x="0" y="688848"/>
                  </a:lnTo>
                  <a:lnTo>
                    <a:pt x="0" y="551078"/>
                  </a:lnTo>
                  <a:cubicBezTo>
                    <a:pt x="0" y="551078"/>
                    <a:pt x="20665" y="551078"/>
                    <a:pt x="20665" y="551078"/>
                  </a:cubicBezTo>
                  <a:lnTo>
                    <a:pt x="20665" y="688848"/>
                  </a:lnTo>
                  <a:close/>
                  <a:moveTo>
                    <a:pt x="20665" y="413309"/>
                  </a:moveTo>
                  <a:lnTo>
                    <a:pt x="0" y="413309"/>
                  </a:lnTo>
                  <a:cubicBezTo>
                    <a:pt x="0" y="413309"/>
                    <a:pt x="0" y="275539"/>
                    <a:pt x="0" y="275539"/>
                  </a:cubicBezTo>
                  <a:lnTo>
                    <a:pt x="20665" y="275539"/>
                  </a:lnTo>
                  <a:cubicBezTo>
                    <a:pt x="20665" y="275539"/>
                    <a:pt x="20665" y="413309"/>
                    <a:pt x="20665" y="413309"/>
                  </a:cubicBezTo>
                  <a:close/>
                  <a:moveTo>
                    <a:pt x="20665" y="137770"/>
                  </a:moveTo>
                  <a:lnTo>
                    <a:pt x="0" y="137770"/>
                  </a:lnTo>
                  <a:cubicBezTo>
                    <a:pt x="0" y="137770"/>
                    <a:pt x="0" y="0"/>
                    <a:pt x="0" y="0"/>
                  </a:cubicBezTo>
                  <a:lnTo>
                    <a:pt x="20665" y="0"/>
                  </a:lnTo>
                  <a:cubicBezTo>
                    <a:pt x="20665" y="0"/>
                    <a:pt x="20665" y="137770"/>
                    <a:pt x="20665" y="13777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0" name="Graphic 2">
              <a:extLst>
                <a:ext uri="{FF2B5EF4-FFF2-40B4-BE49-F238E27FC236}">
                  <a16:creationId xmlns:a16="http://schemas.microsoft.com/office/drawing/2014/main" id="{556EB6DB-85C0-4756-59D2-FDD42A59814D}"/>
                </a:ext>
              </a:extLst>
            </p:cNvPr>
            <p:cNvGrpSpPr/>
            <p:nvPr/>
          </p:nvGrpSpPr>
          <p:grpSpPr>
            <a:xfrm>
              <a:off x="4350271" y="1936679"/>
              <a:ext cx="3168838" cy="20665"/>
              <a:chOff x="4350271" y="1936679"/>
              <a:chExt cx="3168838" cy="20665"/>
            </a:xfrm>
            <a:solidFill>
              <a:srgbClr val="FFFFFF"/>
            </a:solidFill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BA8EA8FB-1A7E-57DF-5A26-A03F757F5E60}"/>
                  </a:ext>
                </a:extLst>
              </p:cNvPr>
              <p:cNvSpPr/>
              <p:nvPr/>
            </p:nvSpPr>
            <p:spPr>
              <a:xfrm>
                <a:off x="5177026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BB3C888-A0D3-4D1F-F793-F05DA9C11F76}"/>
                  </a:ext>
                </a:extLst>
              </p:cNvPr>
              <p:cNvSpPr/>
              <p:nvPr/>
            </p:nvSpPr>
            <p:spPr>
              <a:xfrm>
                <a:off x="5452565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AFC37B19-4F91-A085-1888-DC28300EBB47}"/>
                  </a:ext>
                </a:extLst>
              </p:cNvPr>
              <p:cNvSpPr/>
              <p:nvPr/>
            </p:nvSpPr>
            <p:spPr>
              <a:xfrm>
                <a:off x="4901487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7C00096D-F947-C60E-9D1D-F5F857DF2B2C}"/>
                  </a:ext>
                </a:extLst>
              </p:cNvPr>
              <p:cNvSpPr/>
              <p:nvPr/>
            </p:nvSpPr>
            <p:spPr>
              <a:xfrm>
                <a:off x="4625948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3238B7FA-2C1A-29BE-F079-FE77A424E853}"/>
                  </a:ext>
                </a:extLst>
              </p:cNvPr>
              <p:cNvSpPr/>
              <p:nvPr/>
            </p:nvSpPr>
            <p:spPr>
              <a:xfrm>
                <a:off x="7381340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8AC5E29A-4247-46A1-CBDC-8FE516BCF084}"/>
                  </a:ext>
                </a:extLst>
              </p:cNvPr>
              <p:cNvSpPr/>
              <p:nvPr/>
            </p:nvSpPr>
            <p:spPr>
              <a:xfrm>
                <a:off x="4350271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D95F353-E37B-053A-0EF3-D4FF991BB6E5}"/>
                  </a:ext>
                </a:extLst>
              </p:cNvPr>
              <p:cNvSpPr/>
              <p:nvPr/>
            </p:nvSpPr>
            <p:spPr>
              <a:xfrm>
                <a:off x="5728105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CF258143-98F0-6C13-1E0B-2AFAA102315F}"/>
                  </a:ext>
                </a:extLst>
              </p:cNvPr>
              <p:cNvSpPr/>
              <p:nvPr/>
            </p:nvSpPr>
            <p:spPr>
              <a:xfrm>
                <a:off x="7105801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3948FEEB-E4A4-75AB-3F20-0C6AC58F5577}"/>
                  </a:ext>
                </a:extLst>
              </p:cNvPr>
              <p:cNvSpPr/>
              <p:nvPr/>
            </p:nvSpPr>
            <p:spPr>
              <a:xfrm>
                <a:off x="6003644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AB08FA58-25AE-5D02-58BE-70C3B0125D69}"/>
                  </a:ext>
                </a:extLst>
              </p:cNvPr>
              <p:cNvSpPr/>
              <p:nvPr/>
            </p:nvSpPr>
            <p:spPr>
              <a:xfrm>
                <a:off x="6830261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9C50E7CA-D674-212B-67F0-75E57A5D2B72}"/>
                  </a:ext>
                </a:extLst>
              </p:cNvPr>
              <p:cNvSpPr/>
              <p:nvPr/>
            </p:nvSpPr>
            <p:spPr>
              <a:xfrm>
                <a:off x="6554722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F4D4998B-0DCF-AF59-C5E1-0B534B2F1AA3}"/>
                  </a:ext>
                </a:extLst>
              </p:cNvPr>
              <p:cNvSpPr/>
              <p:nvPr/>
            </p:nvSpPr>
            <p:spPr>
              <a:xfrm>
                <a:off x="6279183" y="193667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03" name="Graphic 2">
              <a:extLst>
                <a:ext uri="{FF2B5EF4-FFF2-40B4-BE49-F238E27FC236}">
                  <a16:creationId xmlns:a16="http://schemas.microsoft.com/office/drawing/2014/main" id="{BB56C8B0-1E31-80AF-F9DC-C6DD4A4B1856}"/>
                </a:ext>
              </a:extLst>
            </p:cNvPr>
            <p:cNvGrpSpPr/>
            <p:nvPr/>
          </p:nvGrpSpPr>
          <p:grpSpPr>
            <a:xfrm>
              <a:off x="4651435" y="156007"/>
              <a:ext cx="20665" cy="1515465"/>
              <a:chOff x="4651435" y="156007"/>
              <a:chExt cx="20665" cy="1515465"/>
            </a:xfrm>
            <a:solidFill>
              <a:srgbClr val="FFFFFF"/>
            </a:solidFill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2423F814-3C2F-4B2F-00D0-9623460F85AF}"/>
                  </a:ext>
                </a:extLst>
              </p:cNvPr>
              <p:cNvSpPr/>
              <p:nvPr/>
            </p:nvSpPr>
            <p:spPr>
              <a:xfrm>
                <a:off x="4651435" y="707086"/>
                <a:ext cx="20665" cy="137769"/>
              </a:xfrm>
              <a:custGeom>
                <a:avLst/>
                <a:gdLst>
                  <a:gd name="connsiteX0" fmla="*/ 0 w 20665"/>
                  <a:gd name="connsiteY0" fmla="*/ 0 h 137769"/>
                  <a:gd name="connsiteX1" fmla="*/ 20665 w 20665"/>
                  <a:gd name="connsiteY1" fmla="*/ 0 h 137769"/>
                  <a:gd name="connsiteX2" fmla="*/ 20665 w 20665"/>
                  <a:gd name="connsiteY2" fmla="*/ 137770 h 137769"/>
                  <a:gd name="connsiteX3" fmla="*/ 0 w 20665"/>
                  <a:gd name="connsiteY3" fmla="*/ 137770 h 13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5" h="137769">
                    <a:moveTo>
                      <a:pt x="0" y="0"/>
                    </a:moveTo>
                    <a:lnTo>
                      <a:pt x="20665" y="0"/>
                    </a:lnTo>
                    <a:lnTo>
                      <a:pt x="20665" y="137770"/>
                    </a:lnTo>
                    <a:lnTo>
                      <a:pt x="0" y="1377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EAE9145B-91D3-6728-B578-B7C0512E7737}"/>
                  </a:ext>
                </a:extLst>
              </p:cNvPr>
              <p:cNvSpPr/>
              <p:nvPr/>
            </p:nvSpPr>
            <p:spPr>
              <a:xfrm>
                <a:off x="4651435" y="431546"/>
                <a:ext cx="20665" cy="137769"/>
              </a:xfrm>
              <a:custGeom>
                <a:avLst/>
                <a:gdLst>
                  <a:gd name="connsiteX0" fmla="*/ 0 w 20665"/>
                  <a:gd name="connsiteY0" fmla="*/ 0 h 137769"/>
                  <a:gd name="connsiteX1" fmla="*/ 20665 w 20665"/>
                  <a:gd name="connsiteY1" fmla="*/ 0 h 137769"/>
                  <a:gd name="connsiteX2" fmla="*/ 20665 w 20665"/>
                  <a:gd name="connsiteY2" fmla="*/ 137770 h 137769"/>
                  <a:gd name="connsiteX3" fmla="*/ 0 w 20665"/>
                  <a:gd name="connsiteY3" fmla="*/ 137770 h 13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5" h="137769">
                    <a:moveTo>
                      <a:pt x="0" y="0"/>
                    </a:moveTo>
                    <a:lnTo>
                      <a:pt x="20665" y="0"/>
                    </a:lnTo>
                    <a:lnTo>
                      <a:pt x="20665" y="137770"/>
                    </a:lnTo>
                    <a:lnTo>
                      <a:pt x="0" y="1377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4A517A5C-0A5B-FE38-89F7-6C76243ED462}"/>
                  </a:ext>
                </a:extLst>
              </p:cNvPr>
              <p:cNvSpPr/>
              <p:nvPr/>
            </p:nvSpPr>
            <p:spPr>
              <a:xfrm>
                <a:off x="4651435" y="156007"/>
                <a:ext cx="20665" cy="137769"/>
              </a:xfrm>
              <a:custGeom>
                <a:avLst/>
                <a:gdLst>
                  <a:gd name="connsiteX0" fmla="*/ 0 w 20665"/>
                  <a:gd name="connsiteY0" fmla="*/ 0 h 137769"/>
                  <a:gd name="connsiteX1" fmla="*/ 20665 w 20665"/>
                  <a:gd name="connsiteY1" fmla="*/ 0 h 137769"/>
                  <a:gd name="connsiteX2" fmla="*/ 20665 w 20665"/>
                  <a:gd name="connsiteY2" fmla="*/ 137770 h 137769"/>
                  <a:gd name="connsiteX3" fmla="*/ 0 w 20665"/>
                  <a:gd name="connsiteY3" fmla="*/ 137770 h 13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5" h="137769">
                    <a:moveTo>
                      <a:pt x="0" y="0"/>
                    </a:moveTo>
                    <a:lnTo>
                      <a:pt x="20665" y="0"/>
                    </a:lnTo>
                    <a:lnTo>
                      <a:pt x="20665" y="137770"/>
                    </a:lnTo>
                    <a:lnTo>
                      <a:pt x="0" y="1377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5D9DBA4B-043A-B4E9-F3B9-F519837059B9}"/>
                  </a:ext>
                </a:extLst>
              </p:cNvPr>
              <p:cNvSpPr/>
              <p:nvPr/>
            </p:nvSpPr>
            <p:spPr>
              <a:xfrm>
                <a:off x="4651435" y="982625"/>
                <a:ext cx="20665" cy="137769"/>
              </a:xfrm>
              <a:custGeom>
                <a:avLst/>
                <a:gdLst>
                  <a:gd name="connsiteX0" fmla="*/ 0 w 20665"/>
                  <a:gd name="connsiteY0" fmla="*/ 0 h 137769"/>
                  <a:gd name="connsiteX1" fmla="*/ 20665 w 20665"/>
                  <a:gd name="connsiteY1" fmla="*/ 0 h 137769"/>
                  <a:gd name="connsiteX2" fmla="*/ 20665 w 20665"/>
                  <a:gd name="connsiteY2" fmla="*/ 137770 h 137769"/>
                  <a:gd name="connsiteX3" fmla="*/ 0 w 20665"/>
                  <a:gd name="connsiteY3" fmla="*/ 137770 h 13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5" h="137769">
                    <a:moveTo>
                      <a:pt x="0" y="0"/>
                    </a:moveTo>
                    <a:lnTo>
                      <a:pt x="20665" y="0"/>
                    </a:lnTo>
                    <a:lnTo>
                      <a:pt x="20665" y="137770"/>
                    </a:lnTo>
                    <a:lnTo>
                      <a:pt x="0" y="1377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A1267F8-06A8-ACB8-5662-D37F2BF81DBB}"/>
                  </a:ext>
                </a:extLst>
              </p:cNvPr>
              <p:cNvSpPr/>
              <p:nvPr/>
            </p:nvSpPr>
            <p:spPr>
              <a:xfrm>
                <a:off x="4651435" y="1533703"/>
                <a:ext cx="20665" cy="137769"/>
              </a:xfrm>
              <a:custGeom>
                <a:avLst/>
                <a:gdLst>
                  <a:gd name="connsiteX0" fmla="*/ 0 w 20665"/>
                  <a:gd name="connsiteY0" fmla="*/ 0 h 137769"/>
                  <a:gd name="connsiteX1" fmla="*/ 20665 w 20665"/>
                  <a:gd name="connsiteY1" fmla="*/ 0 h 137769"/>
                  <a:gd name="connsiteX2" fmla="*/ 20665 w 20665"/>
                  <a:gd name="connsiteY2" fmla="*/ 137770 h 137769"/>
                  <a:gd name="connsiteX3" fmla="*/ 0 w 20665"/>
                  <a:gd name="connsiteY3" fmla="*/ 137770 h 13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5" h="137769">
                    <a:moveTo>
                      <a:pt x="0" y="0"/>
                    </a:moveTo>
                    <a:lnTo>
                      <a:pt x="20665" y="0"/>
                    </a:lnTo>
                    <a:lnTo>
                      <a:pt x="20665" y="137770"/>
                    </a:lnTo>
                    <a:lnTo>
                      <a:pt x="0" y="1377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80B160B1-EDD2-205B-DB3E-C027D913DFD1}"/>
                  </a:ext>
                </a:extLst>
              </p:cNvPr>
              <p:cNvSpPr/>
              <p:nvPr/>
            </p:nvSpPr>
            <p:spPr>
              <a:xfrm>
                <a:off x="4651435" y="1258164"/>
                <a:ext cx="20665" cy="137769"/>
              </a:xfrm>
              <a:custGeom>
                <a:avLst/>
                <a:gdLst>
                  <a:gd name="connsiteX0" fmla="*/ 0 w 20665"/>
                  <a:gd name="connsiteY0" fmla="*/ 0 h 137769"/>
                  <a:gd name="connsiteX1" fmla="*/ 20665 w 20665"/>
                  <a:gd name="connsiteY1" fmla="*/ 0 h 137769"/>
                  <a:gd name="connsiteX2" fmla="*/ 20665 w 20665"/>
                  <a:gd name="connsiteY2" fmla="*/ 137770 h 137769"/>
                  <a:gd name="connsiteX3" fmla="*/ 0 w 20665"/>
                  <a:gd name="connsiteY3" fmla="*/ 137770 h 13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5" h="137769">
                    <a:moveTo>
                      <a:pt x="0" y="0"/>
                    </a:moveTo>
                    <a:lnTo>
                      <a:pt x="20665" y="0"/>
                    </a:lnTo>
                    <a:lnTo>
                      <a:pt x="20665" y="137770"/>
                    </a:lnTo>
                    <a:lnTo>
                      <a:pt x="0" y="13777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10" name="Graphic 2">
              <a:extLst>
                <a:ext uri="{FF2B5EF4-FFF2-40B4-BE49-F238E27FC236}">
                  <a16:creationId xmlns:a16="http://schemas.microsoft.com/office/drawing/2014/main" id="{1A3887DF-A885-0450-0D71-A461ADE31ED0}"/>
                </a:ext>
              </a:extLst>
            </p:cNvPr>
            <p:cNvGrpSpPr/>
            <p:nvPr/>
          </p:nvGrpSpPr>
          <p:grpSpPr>
            <a:xfrm>
              <a:off x="723900" y="6009149"/>
              <a:ext cx="3075430" cy="20665"/>
              <a:chOff x="723900" y="6009149"/>
              <a:chExt cx="3075430" cy="20665"/>
            </a:xfrm>
            <a:solidFill>
              <a:srgbClr val="FFFFFF"/>
            </a:solidFill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4D220FE6-0220-BC31-8D84-4625ED698E74}"/>
                  </a:ext>
                </a:extLst>
              </p:cNvPr>
              <p:cNvSpPr/>
              <p:nvPr/>
            </p:nvSpPr>
            <p:spPr>
              <a:xfrm>
                <a:off x="2008325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C6A1E782-11F3-1270-15FB-0DA80DE2D416}"/>
                  </a:ext>
                </a:extLst>
              </p:cNvPr>
              <p:cNvSpPr/>
              <p:nvPr/>
            </p:nvSpPr>
            <p:spPr>
              <a:xfrm>
                <a:off x="1732786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B1DFD143-0B1A-FB46-2218-BF95A0DD251F}"/>
                  </a:ext>
                </a:extLst>
              </p:cNvPr>
              <p:cNvSpPr/>
              <p:nvPr/>
            </p:nvSpPr>
            <p:spPr>
              <a:xfrm>
                <a:off x="1181708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9573E29E-442E-2DA9-64D1-93260CA8B521}"/>
                  </a:ext>
                </a:extLst>
              </p:cNvPr>
              <p:cNvSpPr/>
              <p:nvPr/>
            </p:nvSpPr>
            <p:spPr>
              <a:xfrm>
                <a:off x="1457247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C4FF8798-4529-655F-00A2-76C0CFDA605E}"/>
                  </a:ext>
                </a:extLst>
              </p:cNvPr>
              <p:cNvSpPr/>
              <p:nvPr/>
            </p:nvSpPr>
            <p:spPr>
              <a:xfrm>
                <a:off x="906169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C6EFE-ACAC-A022-37CF-259CE93AFEBB}"/>
                  </a:ext>
                </a:extLst>
              </p:cNvPr>
              <p:cNvSpPr/>
              <p:nvPr/>
            </p:nvSpPr>
            <p:spPr>
              <a:xfrm>
                <a:off x="723900" y="6009149"/>
                <a:ext cx="44499" cy="20665"/>
              </a:xfrm>
              <a:custGeom>
                <a:avLst/>
                <a:gdLst>
                  <a:gd name="connsiteX0" fmla="*/ 0 w 44499"/>
                  <a:gd name="connsiteY0" fmla="*/ 0 h 20665"/>
                  <a:gd name="connsiteX1" fmla="*/ 44500 w 44499"/>
                  <a:gd name="connsiteY1" fmla="*/ 0 h 20665"/>
                  <a:gd name="connsiteX2" fmla="*/ 44500 w 44499"/>
                  <a:gd name="connsiteY2" fmla="*/ 20665 h 20665"/>
                  <a:gd name="connsiteX3" fmla="*/ 0 w 4449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99" h="20665">
                    <a:moveTo>
                      <a:pt x="0" y="0"/>
                    </a:moveTo>
                    <a:lnTo>
                      <a:pt x="44500" y="0"/>
                    </a:lnTo>
                    <a:lnTo>
                      <a:pt x="4450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65319E6E-3AC7-3B3C-1F6A-7B65A2216266}"/>
                  </a:ext>
                </a:extLst>
              </p:cNvPr>
              <p:cNvSpPr/>
              <p:nvPr/>
            </p:nvSpPr>
            <p:spPr>
              <a:xfrm>
                <a:off x="3386021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0E2FE5E4-7A15-69C6-0F65-BF0043F27C7A}"/>
                  </a:ext>
                </a:extLst>
              </p:cNvPr>
              <p:cNvSpPr/>
              <p:nvPr/>
            </p:nvSpPr>
            <p:spPr>
              <a:xfrm>
                <a:off x="3110482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3171239E-BB44-1DF4-503F-44283FDBBA49}"/>
                  </a:ext>
                </a:extLst>
              </p:cNvPr>
              <p:cNvSpPr/>
              <p:nvPr/>
            </p:nvSpPr>
            <p:spPr>
              <a:xfrm>
                <a:off x="3661561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F3E0A60F-4F93-4189-9DC5-DC4D79982D0A}"/>
                  </a:ext>
                </a:extLst>
              </p:cNvPr>
              <p:cNvSpPr/>
              <p:nvPr/>
            </p:nvSpPr>
            <p:spPr>
              <a:xfrm>
                <a:off x="2283865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B715FC3D-2794-E3A6-521C-B85C8DE4E9B6}"/>
                  </a:ext>
                </a:extLst>
              </p:cNvPr>
              <p:cNvSpPr/>
              <p:nvPr/>
            </p:nvSpPr>
            <p:spPr>
              <a:xfrm>
                <a:off x="2834943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B06AA6D3-AF6E-3945-DDC2-B81FA77573A4}"/>
                  </a:ext>
                </a:extLst>
              </p:cNvPr>
              <p:cNvSpPr/>
              <p:nvPr/>
            </p:nvSpPr>
            <p:spPr>
              <a:xfrm>
                <a:off x="2559404" y="6009149"/>
                <a:ext cx="137769" cy="20665"/>
              </a:xfrm>
              <a:custGeom>
                <a:avLst/>
                <a:gdLst>
                  <a:gd name="connsiteX0" fmla="*/ 0 w 137769"/>
                  <a:gd name="connsiteY0" fmla="*/ 0 h 20665"/>
                  <a:gd name="connsiteX1" fmla="*/ 137770 w 137769"/>
                  <a:gd name="connsiteY1" fmla="*/ 0 h 20665"/>
                  <a:gd name="connsiteX2" fmla="*/ 137770 w 137769"/>
                  <a:gd name="connsiteY2" fmla="*/ 20665 h 20665"/>
                  <a:gd name="connsiteX3" fmla="*/ 0 w 137769"/>
                  <a:gd name="connsiteY3" fmla="*/ 20665 h 2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769" h="20665">
                    <a:moveTo>
                      <a:pt x="0" y="0"/>
                    </a:moveTo>
                    <a:lnTo>
                      <a:pt x="137770" y="0"/>
                    </a:lnTo>
                    <a:lnTo>
                      <a:pt x="137770" y="20665"/>
                    </a:lnTo>
                    <a:lnTo>
                      <a:pt x="0" y="2066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12FB605-24B1-F3DB-AE89-2C547D8E4458}"/>
                </a:ext>
              </a:extLst>
            </p:cNvPr>
            <p:cNvSpPr/>
            <p:nvPr/>
          </p:nvSpPr>
          <p:spPr>
            <a:xfrm>
              <a:off x="723900" y="-15240"/>
              <a:ext cx="2801958" cy="5494664"/>
            </a:xfrm>
            <a:custGeom>
              <a:avLst/>
              <a:gdLst>
                <a:gd name="connsiteX0" fmla="*/ 2166427 w 2801958"/>
                <a:gd name="connsiteY0" fmla="*/ 5494665 h 5494664"/>
                <a:gd name="connsiteX1" fmla="*/ 2083765 w 2801958"/>
                <a:gd name="connsiteY1" fmla="*/ 5494665 h 5494664"/>
                <a:gd name="connsiteX2" fmla="*/ 2083765 w 2801958"/>
                <a:gd name="connsiteY2" fmla="*/ 5474000 h 5494664"/>
                <a:gd name="connsiteX3" fmla="*/ 2166427 w 2801958"/>
                <a:gd name="connsiteY3" fmla="*/ 5474000 h 5494664"/>
                <a:gd name="connsiteX4" fmla="*/ 2220570 w 2801958"/>
                <a:gd name="connsiteY4" fmla="*/ 5471658 h 5494664"/>
                <a:gd name="connsiteX5" fmla="*/ 2222362 w 2801958"/>
                <a:gd name="connsiteY5" fmla="*/ 5492185 h 5494664"/>
                <a:gd name="connsiteX6" fmla="*/ 2166427 w 2801958"/>
                <a:gd name="connsiteY6" fmla="*/ 5494665 h 5494664"/>
                <a:gd name="connsiteX7" fmla="*/ 1945996 w 2801958"/>
                <a:gd name="connsiteY7" fmla="*/ 5494665 h 5494664"/>
                <a:gd name="connsiteX8" fmla="*/ 1808226 w 2801958"/>
                <a:gd name="connsiteY8" fmla="*/ 5494665 h 5494664"/>
                <a:gd name="connsiteX9" fmla="*/ 1808226 w 2801958"/>
                <a:gd name="connsiteY9" fmla="*/ 5474000 h 5494664"/>
                <a:gd name="connsiteX10" fmla="*/ 1945996 w 2801958"/>
                <a:gd name="connsiteY10" fmla="*/ 5474000 h 5494664"/>
                <a:gd name="connsiteX11" fmla="*/ 1945996 w 2801958"/>
                <a:gd name="connsiteY11" fmla="*/ 5494665 h 5494664"/>
                <a:gd name="connsiteX12" fmla="*/ 1670456 w 2801958"/>
                <a:gd name="connsiteY12" fmla="*/ 5494665 h 5494664"/>
                <a:gd name="connsiteX13" fmla="*/ 1532687 w 2801958"/>
                <a:gd name="connsiteY13" fmla="*/ 5494665 h 5494664"/>
                <a:gd name="connsiteX14" fmla="*/ 1532687 w 2801958"/>
                <a:gd name="connsiteY14" fmla="*/ 5474000 h 5494664"/>
                <a:gd name="connsiteX15" fmla="*/ 1670456 w 2801958"/>
                <a:gd name="connsiteY15" fmla="*/ 5474000 h 5494664"/>
                <a:gd name="connsiteX16" fmla="*/ 1670456 w 2801958"/>
                <a:gd name="connsiteY16" fmla="*/ 5494665 h 5494664"/>
                <a:gd name="connsiteX17" fmla="*/ 1394917 w 2801958"/>
                <a:gd name="connsiteY17" fmla="*/ 5494665 h 5494664"/>
                <a:gd name="connsiteX18" fmla="*/ 1257148 w 2801958"/>
                <a:gd name="connsiteY18" fmla="*/ 5494665 h 5494664"/>
                <a:gd name="connsiteX19" fmla="*/ 1257148 w 2801958"/>
                <a:gd name="connsiteY19" fmla="*/ 5474000 h 5494664"/>
                <a:gd name="connsiteX20" fmla="*/ 1394917 w 2801958"/>
                <a:gd name="connsiteY20" fmla="*/ 5474000 h 5494664"/>
                <a:gd name="connsiteX21" fmla="*/ 1394917 w 2801958"/>
                <a:gd name="connsiteY21" fmla="*/ 5494665 h 5494664"/>
                <a:gd name="connsiteX22" fmla="*/ 1119378 w 2801958"/>
                <a:gd name="connsiteY22" fmla="*/ 5494665 h 5494664"/>
                <a:gd name="connsiteX23" fmla="*/ 981608 w 2801958"/>
                <a:gd name="connsiteY23" fmla="*/ 5494665 h 5494664"/>
                <a:gd name="connsiteX24" fmla="*/ 981608 w 2801958"/>
                <a:gd name="connsiteY24" fmla="*/ 5474000 h 5494664"/>
                <a:gd name="connsiteX25" fmla="*/ 1119378 w 2801958"/>
                <a:gd name="connsiteY25" fmla="*/ 5474000 h 5494664"/>
                <a:gd name="connsiteX26" fmla="*/ 1119378 w 2801958"/>
                <a:gd name="connsiteY26" fmla="*/ 5494665 h 5494664"/>
                <a:gd name="connsiteX27" fmla="*/ 843839 w 2801958"/>
                <a:gd name="connsiteY27" fmla="*/ 5494665 h 5494664"/>
                <a:gd name="connsiteX28" fmla="*/ 706069 w 2801958"/>
                <a:gd name="connsiteY28" fmla="*/ 5494665 h 5494664"/>
                <a:gd name="connsiteX29" fmla="*/ 706069 w 2801958"/>
                <a:gd name="connsiteY29" fmla="*/ 5474000 h 5494664"/>
                <a:gd name="connsiteX30" fmla="*/ 843839 w 2801958"/>
                <a:gd name="connsiteY30" fmla="*/ 5474000 h 5494664"/>
                <a:gd name="connsiteX31" fmla="*/ 843839 w 2801958"/>
                <a:gd name="connsiteY31" fmla="*/ 5494665 h 5494664"/>
                <a:gd name="connsiteX32" fmla="*/ 568300 w 2801958"/>
                <a:gd name="connsiteY32" fmla="*/ 5494665 h 5494664"/>
                <a:gd name="connsiteX33" fmla="*/ 430530 w 2801958"/>
                <a:gd name="connsiteY33" fmla="*/ 5494665 h 5494664"/>
                <a:gd name="connsiteX34" fmla="*/ 430530 w 2801958"/>
                <a:gd name="connsiteY34" fmla="*/ 5474000 h 5494664"/>
                <a:gd name="connsiteX35" fmla="*/ 568300 w 2801958"/>
                <a:gd name="connsiteY35" fmla="*/ 5474000 h 5494664"/>
                <a:gd name="connsiteX36" fmla="*/ 568300 w 2801958"/>
                <a:gd name="connsiteY36" fmla="*/ 5494665 h 5494664"/>
                <a:gd name="connsiteX37" fmla="*/ 292760 w 2801958"/>
                <a:gd name="connsiteY37" fmla="*/ 5494665 h 5494664"/>
                <a:gd name="connsiteX38" fmla="*/ 154991 w 2801958"/>
                <a:gd name="connsiteY38" fmla="*/ 5494665 h 5494664"/>
                <a:gd name="connsiteX39" fmla="*/ 154991 w 2801958"/>
                <a:gd name="connsiteY39" fmla="*/ 5474000 h 5494664"/>
                <a:gd name="connsiteX40" fmla="*/ 292760 w 2801958"/>
                <a:gd name="connsiteY40" fmla="*/ 5474000 h 5494664"/>
                <a:gd name="connsiteX41" fmla="*/ 292760 w 2801958"/>
                <a:gd name="connsiteY41" fmla="*/ 5494665 h 5494664"/>
                <a:gd name="connsiteX42" fmla="*/ 17221 w 2801958"/>
                <a:gd name="connsiteY42" fmla="*/ 5494665 h 5494664"/>
                <a:gd name="connsiteX43" fmla="*/ 0 w 2801958"/>
                <a:gd name="connsiteY43" fmla="*/ 5494665 h 5494664"/>
                <a:gd name="connsiteX44" fmla="*/ 0 w 2801958"/>
                <a:gd name="connsiteY44" fmla="*/ 5474000 h 5494664"/>
                <a:gd name="connsiteX45" fmla="*/ 17221 w 2801958"/>
                <a:gd name="connsiteY45" fmla="*/ 5474000 h 5494664"/>
                <a:gd name="connsiteX46" fmla="*/ 17221 w 2801958"/>
                <a:gd name="connsiteY46" fmla="*/ 5494665 h 5494664"/>
                <a:gd name="connsiteX47" fmla="*/ 2359442 w 2801958"/>
                <a:gd name="connsiteY47" fmla="*/ 5464769 h 5494664"/>
                <a:gd name="connsiteX48" fmla="*/ 2353105 w 2801958"/>
                <a:gd name="connsiteY48" fmla="*/ 5445068 h 5494664"/>
                <a:gd name="connsiteX49" fmla="*/ 2476546 w 2801958"/>
                <a:gd name="connsiteY49" fmla="*/ 5390098 h 5494664"/>
                <a:gd name="connsiteX50" fmla="*/ 2487017 w 2801958"/>
                <a:gd name="connsiteY50" fmla="*/ 5408008 h 5494664"/>
                <a:gd name="connsiteX51" fmla="*/ 2359305 w 2801958"/>
                <a:gd name="connsiteY51" fmla="*/ 5464907 h 5494664"/>
                <a:gd name="connsiteX52" fmla="*/ 2599161 w 2801958"/>
                <a:gd name="connsiteY52" fmla="*/ 5324520 h 5494664"/>
                <a:gd name="connsiteX53" fmla="*/ 2585109 w 2801958"/>
                <a:gd name="connsiteY53" fmla="*/ 5309365 h 5494664"/>
                <a:gd name="connsiteX54" fmla="*/ 2673419 w 2801958"/>
                <a:gd name="connsiteY54" fmla="*/ 5207002 h 5494664"/>
                <a:gd name="connsiteX55" fmla="*/ 2690503 w 2801958"/>
                <a:gd name="connsiteY55" fmla="*/ 5218713 h 5494664"/>
                <a:gd name="connsiteX56" fmla="*/ 2599161 w 2801958"/>
                <a:gd name="connsiteY56" fmla="*/ 5324520 h 5494664"/>
                <a:gd name="connsiteX57" fmla="*/ 2756494 w 2801958"/>
                <a:gd name="connsiteY57" fmla="*/ 5095546 h 5494664"/>
                <a:gd name="connsiteX58" fmla="*/ 2737344 w 2801958"/>
                <a:gd name="connsiteY58" fmla="*/ 5087831 h 5494664"/>
                <a:gd name="connsiteX59" fmla="*/ 2773440 w 2801958"/>
                <a:gd name="connsiteY59" fmla="*/ 4957501 h 5494664"/>
                <a:gd name="connsiteX60" fmla="*/ 2793830 w 2801958"/>
                <a:gd name="connsiteY60" fmla="*/ 4960808 h 5494664"/>
                <a:gd name="connsiteX61" fmla="*/ 2756494 w 2801958"/>
                <a:gd name="connsiteY61" fmla="*/ 5095546 h 5494664"/>
                <a:gd name="connsiteX62" fmla="*/ 2801958 w 2801958"/>
                <a:gd name="connsiteY62" fmla="*/ 4821936 h 5494664"/>
                <a:gd name="connsiteX63" fmla="*/ 2781293 w 2801958"/>
                <a:gd name="connsiteY63" fmla="*/ 4821936 h 5494664"/>
                <a:gd name="connsiteX64" fmla="*/ 2781293 w 2801958"/>
                <a:gd name="connsiteY64" fmla="*/ 4684167 h 5494664"/>
                <a:gd name="connsiteX65" fmla="*/ 2801958 w 2801958"/>
                <a:gd name="connsiteY65" fmla="*/ 4684167 h 5494664"/>
                <a:gd name="connsiteX66" fmla="*/ 2801958 w 2801958"/>
                <a:gd name="connsiteY66" fmla="*/ 4821936 h 5494664"/>
                <a:gd name="connsiteX67" fmla="*/ 2801958 w 2801958"/>
                <a:gd name="connsiteY67" fmla="*/ 4546397 h 5494664"/>
                <a:gd name="connsiteX68" fmla="*/ 2781293 w 2801958"/>
                <a:gd name="connsiteY68" fmla="*/ 4546397 h 5494664"/>
                <a:gd name="connsiteX69" fmla="*/ 2781293 w 2801958"/>
                <a:gd name="connsiteY69" fmla="*/ 4408627 h 5494664"/>
                <a:gd name="connsiteX70" fmla="*/ 2801958 w 2801958"/>
                <a:gd name="connsiteY70" fmla="*/ 4408627 h 5494664"/>
                <a:gd name="connsiteX71" fmla="*/ 2801958 w 2801958"/>
                <a:gd name="connsiteY71" fmla="*/ 4546397 h 5494664"/>
                <a:gd name="connsiteX72" fmla="*/ 2801958 w 2801958"/>
                <a:gd name="connsiteY72" fmla="*/ 4270858 h 5494664"/>
                <a:gd name="connsiteX73" fmla="*/ 2781293 w 2801958"/>
                <a:gd name="connsiteY73" fmla="*/ 4270858 h 5494664"/>
                <a:gd name="connsiteX74" fmla="*/ 2781293 w 2801958"/>
                <a:gd name="connsiteY74" fmla="*/ 4133088 h 5494664"/>
                <a:gd name="connsiteX75" fmla="*/ 2801958 w 2801958"/>
                <a:gd name="connsiteY75" fmla="*/ 4133088 h 5494664"/>
                <a:gd name="connsiteX76" fmla="*/ 2801958 w 2801958"/>
                <a:gd name="connsiteY76" fmla="*/ 4270858 h 5494664"/>
                <a:gd name="connsiteX77" fmla="*/ 2801958 w 2801958"/>
                <a:gd name="connsiteY77" fmla="*/ 3995319 h 5494664"/>
                <a:gd name="connsiteX78" fmla="*/ 2781293 w 2801958"/>
                <a:gd name="connsiteY78" fmla="*/ 3995319 h 5494664"/>
                <a:gd name="connsiteX79" fmla="*/ 2781293 w 2801958"/>
                <a:gd name="connsiteY79" fmla="*/ 3857549 h 5494664"/>
                <a:gd name="connsiteX80" fmla="*/ 2801958 w 2801958"/>
                <a:gd name="connsiteY80" fmla="*/ 3857549 h 5494664"/>
                <a:gd name="connsiteX81" fmla="*/ 2801958 w 2801958"/>
                <a:gd name="connsiteY81" fmla="*/ 3995319 h 5494664"/>
                <a:gd name="connsiteX82" fmla="*/ 2801958 w 2801958"/>
                <a:gd name="connsiteY82" fmla="*/ 3719779 h 5494664"/>
                <a:gd name="connsiteX83" fmla="*/ 2781293 w 2801958"/>
                <a:gd name="connsiteY83" fmla="*/ 3719779 h 5494664"/>
                <a:gd name="connsiteX84" fmla="*/ 2781293 w 2801958"/>
                <a:gd name="connsiteY84" fmla="*/ 3582010 h 5494664"/>
                <a:gd name="connsiteX85" fmla="*/ 2801958 w 2801958"/>
                <a:gd name="connsiteY85" fmla="*/ 3582010 h 5494664"/>
                <a:gd name="connsiteX86" fmla="*/ 2801958 w 2801958"/>
                <a:gd name="connsiteY86" fmla="*/ 3719779 h 5494664"/>
                <a:gd name="connsiteX87" fmla="*/ 2801958 w 2801958"/>
                <a:gd name="connsiteY87" fmla="*/ 3444240 h 5494664"/>
                <a:gd name="connsiteX88" fmla="*/ 2781293 w 2801958"/>
                <a:gd name="connsiteY88" fmla="*/ 3444240 h 5494664"/>
                <a:gd name="connsiteX89" fmla="*/ 2781293 w 2801958"/>
                <a:gd name="connsiteY89" fmla="*/ 3306471 h 5494664"/>
                <a:gd name="connsiteX90" fmla="*/ 2801958 w 2801958"/>
                <a:gd name="connsiteY90" fmla="*/ 3306471 h 5494664"/>
                <a:gd name="connsiteX91" fmla="*/ 2801958 w 2801958"/>
                <a:gd name="connsiteY91" fmla="*/ 3444240 h 5494664"/>
                <a:gd name="connsiteX92" fmla="*/ 2801958 w 2801958"/>
                <a:gd name="connsiteY92" fmla="*/ 3168701 h 5494664"/>
                <a:gd name="connsiteX93" fmla="*/ 2781293 w 2801958"/>
                <a:gd name="connsiteY93" fmla="*/ 3168701 h 5494664"/>
                <a:gd name="connsiteX94" fmla="*/ 2781293 w 2801958"/>
                <a:gd name="connsiteY94" fmla="*/ 3030931 h 5494664"/>
                <a:gd name="connsiteX95" fmla="*/ 2801958 w 2801958"/>
                <a:gd name="connsiteY95" fmla="*/ 3030931 h 5494664"/>
                <a:gd name="connsiteX96" fmla="*/ 2801958 w 2801958"/>
                <a:gd name="connsiteY96" fmla="*/ 3168701 h 5494664"/>
                <a:gd name="connsiteX97" fmla="*/ 2801958 w 2801958"/>
                <a:gd name="connsiteY97" fmla="*/ 2893162 h 5494664"/>
                <a:gd name="connsiteX98" fmla="*/ 2781293 w 2801958"/>
                <a:gd name="connsiteY98" fmla="*/ 2893162 h 5494664"/>
                <a:gd name="connsiteX99" fmla="*/ 2781293 w 2801958"/>
                <a:gd name="connsiteY99" fmla="*/ 2755392 h 5494664"/>
                <a:gd name="connsiteX100" fmla="*/ 2801958 w 2801958"/>
                <a:gd name="connsiteY100" fmla="*/ 2755392 h 5494664"/>
                <a:gd name="connsiteX101" fmla="*/ 2801958 w 2801958"/>
                <a:gd name="connsiteY101" fmla="*/ 2893162 h 5494664"/>
                <a:gd name="connsiteX102" fmla="*/ 2801958 w 2801958"/>
                <a:gd name="connsiteY102" fmla="*/ 2617623 h 5494664"/>
                <a:gd name="connsiteX103" fmla="*/ 2781293 w 2801958"/>
                <a:gd name="connsiteY103" fmla="*/ 2617623 h 5494664"/>
                <a:gd name="connsiteX104" fmla="*/ 2781293 w 2801958"/>
                <a:gd name="connsiteY104" fmla="*/ 2479853 h 5494664"/>
                <a:gd name="connsiteX105" fmla="*/ 2801958 w 2801958"/>
                <a:gd name="connsiteY105" fmla="*/ 2479853 h 5494664"/>
                <a:gd name="connsiteX106" fmla="*/ 2801958 w 2801958"/>
                <a:gd name="connsiteY106" fmla="*/ 2617623 h 5494664"/>
                <a:gd name="connsiteX107" fmla="*/ 2801958 w 2801958"/>
                <a:gd name="connsiteY107" fmla="*/ 2342083 h 5494664"/>
                <a:gd name="connsiteX108" fmla="*/ 2781293 w 2801958"/>
                <a:gd name="connsiteY108" fmla="*/ 2342083 h 5494664"/>
                <a:gd name="connsiteX109" fmla="*/ 2781293 w 2801958"/>
                <a:gd name="connsiteY109" fmla="*/ 2204314 h 5494664"/>
                <a:gd name="connsiteX110" fmla="*/ 2801958 w 2801958"/>
                <a:gd name="connsiteY110" fmla="*/ 2204314 h 5494664"/>
                <a:gd name="connsiteX111" fmla="*/ 2801958 w 2801958"/>
                <a:gd name="connsiteY111" fmla="*/ 2342083 h 5494664"/>
                <a:gd name="connsiteX112" fmla="*/ 2801958 w 2801958"/>
                <a:gd name="connsiteY112" fmla="*/ 2066544 h 5494664"/>
                <a:gd name="connsiteX113" fmla="*/ 2781293 w 2801958"/>
                <a:gd name="connsiteY113" fmla="*/ 2066544 h 5494664"/>
                <a:gd name="connsiteX114" fmla="*/ 2781293 w 2801958"/>
                <a:gd name="connsiteY114" fmla="*/ 1928774 h 5494664"/>
                <a:gd name="connsiteX115" fmla="*/ 2801958 w 2801958"/>
                <a:gd name="connsiteY115" fmla="*/ 1928774 h 5494664"/>
                <a:gd name="connsiteX116" fmla="*/ 2801958 w 2801958"/>
                <a:gd name="connsiteY116" fmla="*/ 2066544 h 5494664"/>
                <a:gd name="connsiteX117" fmla="*/ 2801958 w 2801958"/>
                <a:gd name="connsiteY117" fmla="*/ 1791005 h 5494664"/>
                <a:gd name="connsiteX118" fmla="*/ 2781293 w 2801958"/>
                <a:gd name="connsiteY118" fmla="*/ 1791005 h 5494664"/>
                <a:gd name="connsiteX119" fmla="*/ 2781293 w 2801958"/>
                <a:gd name="connsiteY119" fmla="*/ 1653235 h 5494664"/>
                <a:gd name="connsiteX120" fmla="*/ 2801958 w 2801958"/>
                <a:gd name="connsiteY120" fmla="*/ 1653235 h 5494664"/>
                <a:gd name="connsiteX121" fmla="*/ 2801958 w 2801958"/>
                <a:gd name="connsiteY121" fmla="*/ 1791005 h 5494664"/>
                <a:gd name="connsiteX122" fmla="*/ 2801958 w 2801958"/>
                <a:gd name="connsiteY122" fmla="*/ 1515466 h 5494664"/>
                <a:gd name="connsiteX123" fmla="*/ 2781293 w 2801958"/>
                <a:gd name="connsiteY123" fmla="*/ 1515466 h 5494664"/>
                <a:gd name="connsiteX124" fmla="*/ 2781293 w 2801958"/>
                <a:gd name="connsiteY124" fmla="*/ 1377696 h 5494664"/>
                <a:gd name="connsiteX125" fmla="*/ 2801958 w 2801958"/>
                <a:gd name="connsiteY125" fmla="*/ 1377696 h 5494664"/>
                <a:gd name="connsiteX126" fmla="*/ 2801958 w 2801958"/>
                <a:gd name="connsiteY126" fmla="*/ 1515466 h 5494664"/>
                <a:gd name="connsiteX127" fmla="*/ 2801958 w 2801958"/>
                <a:gd name="connsiteY127" fmla="*/ 1239926 h 5494664"/>
                <a:gd name="connsiteX128" fmla="*/ 2781293 w 2801958"/>
                <a:gd name="connsiteY128" fmla="*/ 1239926 h 5494664"/>
                <a:gd name="connsiteX129" fmla="*/ 2781293 w 2801958"/>
                <a:gd name="connsiteY129" fmla="*/ 1102157 h 5494664"/>
                <a:gd name="connsiteX130" fmla="*/ 2801958 w 2801958"/>
                <a:gd name="connsiteY130" fmla="*/ 1102157 h 5494664"/>
                <a:gd name="connsiteX131" fmla="*/ 2801958 w 2801958"/>
                <a:gd name="connsiteY131" fmla="*/ 1239926 h 5494664"/>
                <a:gd name="connsiteX132" fmla="*/ 2801958 w 2801958"/>
                <a:gd name="connsiteY132" fmla="*/ 964387 h 5494664"/>
                <a:gd name="connsiteX133" fmla="*/ 2781293 w 2801958"/>
                <a:gd name="connsiteY133" fmla="*/ 964387 h 5494664"/>
                <a:gd name="connsiteX134" fmla="*/ 2781293 w 2801958"/>
                <a:gd name="connsiteY134" fmla="*/ 826618 h 5494664"/>
                <a:gd name="connsiteX135" fmla="*/ 2801958 w 2801958"/>
                <a:gd name="connsiteY135" fmla="*/ 826618 h 5494664"/>
                <a:gd name="connsiteX136" fmla="*/ 2801958 w 2801958"/>
                <a:gd name="connsiteY136" fmla="*/ 964387 h 5494664"/>
                <a:gd name="connsiteX137" fmla="*/ 2801958 w 2801958"/>
                <a:gd name="connsiteY137" fmla="*/ 688848 h 5494664"/>
                <a:gd name="connsiteX138" fmla="*/ 2781293 w 2801958"/>
                <a:gd name="connsiteY138" fmla="*/ 688848 h 5494664"/>
                <a:gd name="connsiteX139" fmla="*/ 2781293 w 2801958"/>
                <a:gd name="connsiteY139" fmla="*/ 551078 h 5494664"/>
                <a:gd name="connsiteX140" fmla="*/ 2801958 w 2801958"/>
                <a:gd name="connsiteY140" fmla="*/ 551078 h 5494664"/>
                <a:gd name="connsiteX141" fmla="*/ 2801958 w 2801958"/>
                <a:gd name="connsiteY141" fmla="*/ 688848 h 5494664"/>
                <a:gd name="connsiteX142" fmla="*/ 2801958 w 2801958"/>
                <a:gd name="connsiteY142" fmla="*/ 413309 h 5494664"/>
                <a:gd name="connsiteX143" fmla="*/ 2781293 w 2801958"/>
                <a:gd name="connsiteY143" fmla="*/ 413309 h 5494664"/>
                <a:gd name="connsiteX144" fmla="*/ 2781293 w 2801958"/>
                <a:gd name="connsiteY144" fmla="*/ 275539 h 5494664"/>
                <a:gd name="connsiteX145" fmla="*/ 2801958 w 2801958"/>
                <a:gd name="connsiteY145" fmla="*/ 275539 h 5494664"/>
                <a:gd name="connsiteX146" fmla="*/ 2801958 w 2801958"/>
                <a:gd name="connsiteY146" fmla="*/ 413309 h 5494664"/>
                <a:gd name="connsiteX147" fmla="*/ 2801958 w 2801958"/>
                <a:gd name="connsiteY147" fmla="*/ 137770 h 5494664"/>
                <a:gd name="connsiteX148" fmla="*/ 2781293 w 2801958"/>
                <a:gd name="connsiteY148" fmla="*/ 137770 h 5494664"/>
                <a:gd name="connsiteX149" fmla="*/ 2781293 w 2801958"/>
                <a:gd name="connsiteY149" fmla="*/ 0 h 5494664"/>
                <a:gd name="connsiteX150" fmla="*/ 2801958 w 2801958"/>
                <a:gd name="connsiteY150" fmla="*/ 0 h 5494664"/>
                <a:gd name="connsiteX151" fmla="*/ 2801958 w 2801958"/>
                <a:gd name="connsiteY151" fmla="*/ 137770 h 549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2801958" h="5494664">
                  <a:moveTo>
                    <a:pt x="2166427" y="5494665"/>
                  </a:moveTo>
                  <a:lnTo>
                    <a:pt x="2083765" y="5494665"/>
                  </a:lnTo>
                  <a:cubicBezTo>
                    <a:pt x="2083765" y="5494665"/>
                    <a:pt x="2083765" y="5474000"/>
                    <a:pt x="2083765" y="5474000"/>
                  </a:cubicBezTo>
                  <a:lnTo>
                    <a:pt x="2166427" y="5474000"/>
                  </a:lnTo>
                  <a:cubicBezTo>
                    <a:pt x="2184475" y="5474000"/>
                    <a:pt x="2202661" y="5473173"/>
                    <a:pt x="2220570" y="5471658"/>
                  </a:cubicBezTo>
                  <a:lnTo>
                    <a:pt x="2222362" y="5492185"/>
                  </a:lnTo>
                  <a:cubicBezTo>
                    <a:pt x="2203900" y="5493838"/>
                    <a:pt x="2185164" y="5494665"/>
                    <a:pt x="2166427" y="5494665"/>
                  </a:cubicBezTo>
                  <a:close/>
                  <a:moveTo>
                    <a:pt x="1945996" y="5494665"/>
                  </a:moveTo>
                  <a:lnTo>
                    <a:pt x="1808226" y="5494665"/>
                  </a:lnTo>
                  <a:cubicBezTo>
                    <a:pt x="1808226" y="5494665"/>
                    <a:pt x="1808226" y="5474000"/>
                    <a:pt x="1808226" y="5474000"/>
                  </a:cubicBezTo>
                  <a:lnTo>
                    <a:pt x="1945996" y="5474000"/>
                  </a:lnTo>
                  <a:cubicBezTo>
                    <a:pt x="1945996" y="5474000"/>
                    <a:pt x="1945996" y="5494665"/>
                    <a:pt x="1945996" y="5494665"/>
                  </a:cubicBezTo>
                  <a:close/>
                  <a:moveTo>
                    <a:pt x="1670456" y="5494665"/>
                  </a:moveTo>
                  <a:lnTo>
                    <a:pt x="1532687" y="5494665"/>
                  </a:lnTo>
                  <a:cubicBezTo>
                    <a:pt x="1532687" y="5494665"/>
                    <a:pt x="1532687" y="5474000"/>
                    <a:pt x="1532687" y="5474000"/>
                  </a:cubicBezTo>
                  <a:lnTo>
                    <a:pt x="1670456" y="5474000"/>
                  </a:lnTo>
                  <a:cubicBezTo>
                    <a:pt x="1670456" y="5474000"/>
                    <a:pt x="1670456" y="5494665"/>
                    <a:pt x="1670456" y="5494665"/>
                  </a:cubicBezTo>
                  <a:close/>
                  <a:moveTo>
                    <a:pt x="1394917" y="5494665"/>
                  </a:moveTo>
                  <a:lnTo>
                    <a:pt x="1257148" y="5494665"/>
                  </a:lnTo>
                  <a:cubicBezTo>
                    <a:pt x="1257148" y="5494665"/>
                    <a:pt x="1257148" y="5474000"/>
                    <a:pt x="1257148" y="5474000"/>
                  </a:cubicBezTo>
                  <a:lnTo>
                    <a:pt x="1394917" y="5474000"/>
                  </a:lnTo>
                  <a:cubicBezTo>
                    <a:pt x="1394917" y="5474000"/>
                    <a:pt x="1394917" y="5494665"/>
                    <a:pt x="1394917" y="5494665"/>
                  </a:cubicBezTo>
                  <a:close/>
                  <a:moveTo>
                    <a:pt x="1119378" y="5494665"/>
                  </a:moveTo>
                  <a:lnTo>
                    <a:pt x="981608" y="5494665"/>
                  </a:lnTo>
                  <a:cubicBezTo>
                    <a:pt x="981608" y="5494665"/>
                    <a:pt x="981608" y="5474000"/>
                    <a:pt x="981608" y="5474000"/>
                  </a:cubicBezTo>
                  <a:lnTo>
                    <a:pt x="1119378" y="5474000"/>
                  </a:lnTo>
                  <a:cubicBezTo>
                    <a:pt x="1119378" y="5474000"/>
                    <a:pt x="1119378" y="5494665"/>
                    <a:pt x="1119378" y="5494665"/>
                  </a:cubicBezTo>
                  <a:close/>
                  <a:moveTo>
                    <a:pt x="843839" y="5494665"/>
                  </a:moveTo>
                  <a:lnTo>
                    <a:pt x="706069" y="5494665"/>
                  </a:lnTo>
                  <a:cubicBezTo>
                    <a:pt x="706069" y="5494665"/>
                    <a:pt x="706069" y="5474000"/>
                    <a:pt x="706069" y="5474000"/>
                  </a:cubicBezTo>
                  <a:lnTo>
                    <a:pt x="843839" y="5474000"/>
                  </a:lnTo>
                  <a:cubicBezTo>
                    <a:pt x="843839" y="5474000"/>
                    <a:pt x="843839" y="5494665"/>
                    <a:pt x="843839" y="5494665"/>
                  </a:cubicBezTo>
                  <a:close/>
                  <a:moveTo>
                    <a:pt x="568300" y="5494665"/>
                  </a:moveTo>
                  <a:lnTo>
                    <a:pt x="430530" y="5494665"/>
                  </a:lnTo>
                  <a:cubicBezTo>
                    <a:pt x="430530" y="5494665"/>
                    <a:pt x="430530" y="5474000"/>
                    <a:pt x="430530" y="5474000"/>
                  </a:cubicBezTo>
                  <a:lnTo>
                    <a:pt x="568300" y="5474000"/>
                  </a:lnTo>
                  <a:cubicBezTo>
                    <a:pt x="568300" y="5474000"/>
                    <a:pt x="568300" y="5494665"/>
                    <a:pt x="568300" y="5494665"/>
                  </a:cubicBezTo>
                  <a:close/>
                  <a:moveTo>
                    <a:pt x="292760" y="5494665"/>
                  </a:moveTo>
                  <a:lnTo>
                    <a:pt x="154991" y="5494665"/>
                  </a:lnTo>
                  <a:cubicBezTo>
                    <a:pt x="154991" y="5494665"/>
                    <a:pt x="154991" y="5474000"/>
                    <a:pt x="154991" y="5474000"/>
                  </a:cubicBezTo>
                  <a:lnTo>
                    <a:pt x="292760" y="5474000"/>
                  </a:lnTo>
                  <a:cubicBezTo>
                    <a:pt x="292760" y="5474000"/>
                    <a:pt x="292760" y="5494665"/>
                    <a:pt x="292760" y="5494665"/>
                  </a:cubicBezTo>
                  <a:close/>
                  <a:moveTo>
                    <a:pt x="17221" y="5494665"/>
                  </a:moveTo>
                  <a:lnTo>
                    <a:pt x="0" y="5494665"/>
                  </a:lnTo>
                  <a:cubicBezTo>
                    <a:pt x="0" y="5494665"/>
                    <a:pt x="0" y="5474000"/>
                    <a:pt x="0" y="5474000"/>
                  </a:cubicBezTo>
                  <a:lnTo>
                    <a:pt x="17221" y="5474000"/>
                  </a:lnTo>
                  <a:lnTo>
                    <a:pt x="17221" y="5494665"/>
                  </a:lnTo>
                  <a:close/>
                  <a:moveTo>
                    <a:pt x="2359442" y="5464769"/>
                  </a:moveTo>
                  <a:lnTo>
                    <a:pt x="2353105" y="5445068"/>
                  </a:lnTo>
                  <a:cubicBezTo>
                    <a:pt x="2396089" y="5431429"/>
                    <a:pt x="2437558" y="5412830"/>
                    <a:pt x="2476546" y="5390098"/>
                  </a:cubicBezTo>
                  <a:lnTo>
                    <a:pt x="2487017" y="5408008"/>
                  </a:lnTo>
                  <a:cubicBezTo>
                    <a:pt x="2446650" y="5431567"/>
                    <a:pt x="2403804" y="5450717"/>
                    <a:pt x="2359305" y="5464907"/>
                  </a:cubicBezTo>
                  <a:close/>
                  <a:moveTo>
                    <a:pt x="2599161" y="5324520"/>
                  </a:moveTo>
                  <a:lnTo>
                    <a:pt x="2585109" y="5309365"/>
                  </a:lnTo>
                  <a:cubicBezTo>
                    <a:pt x="2618174" y="5278642"/>
                    <a:pt x="2647932" y="5244200"/>
                    <a:pt x="2673419" y="5207002"/>
                  </a:cubicBezTo>
                  <a:lnTo>
                    <a:pt x="2690503" y="5218713"/>
                  </a:lnTo>
                  <a:cubicBezTo>
                    <a:pt x="2664051" y="5257150"/>
                    <a:pt x="2633328" y="5292695"/>
                    <a:pt x="2599161" y="5324520"/>
                  </a:cubicBezTo>
                  <a:close/>
                  <a:moveTo>
                    <a:pt x="2756494" y="5095546"/>
                  </a:moveTo>
                  <a:lnTo>
                    <a:pt x="2737344" y="5087831"/>
                  </a:lnTo>
                  <a:cubicBezTo>
                    <a:pt x="2754152" y="5045950"/>
                    <a:pt x="2766276" y="5002139"/>
                    <a:pt x="2773440" y="4957501"/>
                  </a:cubicBezTo>
                  <a:lnTo>
                    <a:pt x="2793830" y="4960808"/>
                  </a:lnTo>
                  <a:cubicBezTo>
                    <a:pt x="2786390" y="5006961"/>
                    <a:pt x="2773853" y="5052287"/>
                    <a:pt x="2756494" y="5095546"/>
                  </a:cubicBezTo>
                  <a:close/>
                  <a:moveTo>
                    <a:pt x="2801958" y="4821936"/>
                  </a:moveTo>
                  <a:lnTo>
                    <a:pt x="2781293" y="4821936"/>
                  </a:lnTo>
                  <a:lnTo>
                    <a:pt x="2781293" y="4684167"/>
                  </a:lnTo>
                  <a:cubicBezTo>
                    <a:pt x="2781293" y="4684167"/>
                    <a:pt x="2801958" y="4684167"/>
                    <a:pt x="2801958" y="4684167"/>
                  </a:cubicBezTo>
                  <a:lnTo>
                    <a:pt x="2801958" y="4821936"/>
                  </a:lnTo>
                  <a:close/>
                  <a:moveTo>
                    <a:pt x="2801958" y="4546397"/>
                  </a:moveTo>
                  <a:lnTo>
                    <a:pt x="2781293" y="4546397"/>
                  </a:lnTo>
                  <a:lnTo>
                    <a:pt x="2781293" y="4408627"/>
                  </a:lnTo>
                  <a:cubicBezTo>
                    <a:pt x="2781293" y="4408627"/>
                    <a:pt x="2801958" y="4408627"/>
                    <a:pt x="2801958" y="4408627"/>
                  </a:cubicBezTo>
                  <a:lnTo>
                    <a:pt x="2801958" y="4546397"/>
                  </a:lnTo>
                  <a:close/>
                  <a:moveTo>
                    <a:pt x="2801958" y="4270858"/>
                  </a:moveTo>
                  <a:lnTo>
                    <a:pt x="2781293" y="4270858"/>
                  </a:lnTo>
                  <a:lnTo>
                    <a:pt x="2781293" y="4133088"/>
                  </a:lnTo>
                  <a:cubicBezTo>
                    <a:pt x="2781293" y="4133088"/>
                    <a:pt x="2801958" y="4133088"/>
                    <a:pt x="2801958" y="4133088"/>
                  </a:cubicBezTo>
                  <a:lnTo>
                    <a:pt x="2801958" y="4270858"/>
                  </a:lnTo>
                  <a:close/>
                  <a:moveTo>
                    <a:pt x="2801958" y="3995319"/>
                  </a:moveTo>
                  <a:lnTo>
                    <a:pt x="2781293" y="3995319"/>
                  </a:lnTo>
                  <a:cubicBezTo>
                    <a:pt x="2781293" y="3995319"/>
                    <a:pt x="2781293" y="3857549"/>
                    <a:pt x="2781293" y="3857549"/>
                  </a:cubicBezTo>
                  <a:lnTo>
                    <a:pt x="2801958" y="3857549"/>
                  </a:lnTo>
                  <a:cubicBezTo>
                    <a:pt x="2801958" y="3857549"/>
                    <a:pt x="2801958" y="3995319"/>
                    <a:pt x="2801958" y="3995319"/>
                  </a:cubicBezTo>
                  <a:close/>
                  <a:moveTo>
                    <a:pt x="2801958" y="3719779"/>
                  </a:moveTo>
                  <a:lnTo>
                    <a:pt x="2781293" y="3719779"/>
                  </a:lnTo>
                  <a:lnTo>
                    <a:pt x="2781293" y="3582010"/>
                  </a:lnTo>
                  <a:cubicBezTo>
                    <a:pt x="2781293" y="3582010"/>
                    <a:pt x="2801958" y="3582010"/>
                    <a:pt x="2801958" y="3582010"/>
                  </a:cubicBezTo>
                  <a:lnTo>
                    <a:pt x="2801958" y="3719779"/>
                  </a:lnTo>
                  <a:close/>
                  <a:moveTo>
                    <a:pt x="2801958" y="3444240"/>
                  </a:moveTo>
                  <a:lnTo>
                    <a:pt x="2781293" y="3444240"/>
                  </a:lnTo>
                  <a:lnTo>
                    <a:pt x="2781293" y="3306471"/>
                  </a:lnTo>
                  <a:cubicBezTo>
                    <a:pt x="2781293" y="3306471"/>
                    <a:pt x="2801958" y="3306471"/>
                    <a:pt x="2801958" y="3306471"/>
                  </a:cubicBezTo>
                  <a:lnTo>
                    <a:pt x="2801958" y="3444240"/>
                  </a:lnTo>
                  <a:close/>
                  <a:moveTo>
                    <a:pt x="2801958" y="3168701"/>
                  </a:moveTo>
                  <a:lnTo>
                    <a:pt x="2781293" y="3168701"/>
                  </a:lnTo>
                  <a:lnTo>
                    <a:pt x="2781293" y="3030931"/>
                  </a:lnTo>
                  <a:cubicBezTo>
                    <a:pt x="2781293" y="3030931"/>
                    <a:pt x="2801958" y="3030931"/>
                    <a:pt x="2801958" y="3030931"/>
                  </a:cubicBezTo>
                  <a:lnTo>
                    <a:pt x="2801958" y="3168701"/>
                  </a:lnTo>
                  <a:close/>
                  <a:moveTo>
                    <a:pt x="2801958" y="2893162"/>
                  </a:moveTo>
                  <a:lnTo>
                    <a:pt x="2781293" y="2893162"/>
                  </a:lnTo>
                  <a:cubicBezTo>
                    <a:pt x="2781293" y="2893162"/>
                    <a:pt x="2781293" y="2755392"/>
                    <a:pt x="2781293" y="2755392"/>
                  </a:cubicBezTo>
                  <a:lnTo>
                    <a:pt x="2801958" y="2755392"/>
                  </a:lnTo>
                  <a:cubicBezTo>
                    <a:pt x="2801958" y="2755392"/>
                    <a:pt x="2801958" y="2893162"/>
                    <a:pt x="2801958" y="2893162"/>
                  </a:cubicBezTo>
                  <a:close/>
                  <a:moveTo>
                    <a:pt x="2801958" y="2617623"/>
                  </a:moveTo>
                  <a:lnTo>
                    <a:pt x="2781293" y="2617623"/>
                  </a:lnTo>
                  <a:cubicBezTo>
                    <a:pt x="2781293" y="2617623"/>
                    <a:pt x="2781293" y="2479853"/>
                    <a:pt x="2781293" y="2479853"/>
                  </a:cubicBezTo>
                  <a:lnTo>
                    <a:pt x="2801958" y="2479853"/>
                  </a:lnTo>
                  <a:lnTo>
                    <a:pt x="2801958" y="2617623"/>
                  </a:lnTo>
                  <a:close/>
                  <a:moveTo>
                    <a:pt x="2801958" y="2342083"/>
                  </a:moveTo>
                  <a:lnTo>
                    <a:pt x="2781293" y="2342083"/>
                  </a:lnTo>
                  <a:lnTo>
                    <a:pt x="2781293" y="2204314"/>
                  </a:lnTo>
                  <a:cubicBezTo>
                    <a:pt x="2781293" y="2204314"/>
                    <a:pt x="2801958" y="2204314"/>
                    <a:pt x="2801958" y="2204314"/>
                  </a:cubicBezTo>
                  <a:lnTo>
                    <a:pt x="2801958" y="2342083"/>
                  </a:lnTo>
                  <a:close/>
                  <a:moveTo>
                    <a:pt x="2801958" y="2066544"/>
                  </a:moveTo>
                  <a:lnTo>
                    <a:pt x="2781293" y="2066544"/>
                  </a:lnTo>
                  <a:lnTo>
                    <a:pt x="2781293" y="1928774"/>
                  </a:lnTo>
                  <a:cubicBezTo>
                    <a:pt x="2781293" y="1928774"/>
                    <a:pt x="2801958" y="1928774"/>
                    <a:pt x="2801958" y="1928774"/>
                  </a:cubicBezTo>
                  <a:lnTo>
                    <a:pt x="2801958" y="2066544"/>
                  </a:lnTo>
                  <a:close/>
                  <a:moveTo>
                    <a:pt x="2801958" y="1791005"/>
                  </a:moveTo>
                  <a:lnTo>
                    <a:pt x="2781293" y="1791005"/>
                  </a:lnTo>
                  <a:cubicBezTo>
                    <a:pt x="2781293" y="1791005"/>
                    <a:pt x="2781293" y="1653235"/>
                    <a:pt x="2781293" y="1653235"/>
                  </a:cubicBezTo>
                  <a:lnTo>
                    <a:pt x="2801958" y="1653235"/>
                  </a:lnTo>
                  <a:cubicBezTo>
                    <a:pt x="2801958" y="1653235"/>
                    <a:pt x="2801958" y="1791005"/>
                    <a:pt x="2801958" y="1791005"/>
                  </a:cubicBezTo>
                  <a:close/>
                  <a:moveTo>
                    <a:pt x="2801958" y="1515466"/>
                  </a:moveTo>
                  <a:lnTo>
                    <a:pt x="2781293" y="1515466"/>
                  </a:lnTo>
                  <a:cubicBezTo>
                    <a:pt x="2781293" y="1515466"/>
                    <a:pt x="2781293" y="1377696"/>
                    <a:pt x="2781293" y="1377696"/>
                  </a:cubicBezTo>
                  <a:lnTo>
                    <a:pt x="2801958" y="1377696"/>
                  </a:lnTo>
                  <a:cubicBezTo>
                    <a:pt x="2801958" y="1377696"/>
                    <a:pt x="2801958" y="1515466"/>
                    <a:pt x="2801958" y="1515466"/>
                  </a:cubicBezTo>
                  <a:close/>
                  <a:moveTo>
                    <a:pt x="2801958" y="1239926"/>
                  </a:moveTo>
                  <a:lnTo>
                    <a:pt x="2781293" y="1239926"/>
                  </a:lnTo>
                  <a:lnTo>
                    <a:pt x="2781293" y="1102157"/>
                  </a:lnTo>
                  <a:cubicBezTo>
                    <a:pt x="2781293" y="1102157"/>
                    <a:pt x="2801958" y="1102157"/>
                    <a:pt x="2801958" y="1102157"/>
                  </a:cubicBezTo>
                  <a:lnTo>
                    <a:pt x="2801958" y="1239926"/>
                  </a:lnTo>
                  <a:close/>
                  <a:moveTo>
                    <a:pt x="2801958" y="964387"/>
                  </a:moveTo>
                  <a:lnTo>
                    <a:pt x="2781293" y="964387"/>
                  </a:lnTo>
                  <a:lnTo>
                    <a:pt x="2781293" y="826618"/>
                  </a:lnTo>
                  <a:cubicBezTo>
                    <a:pt x="2781293" y="826618"/>
                    <a:pt x="2801958" y="826618"/>
                    <a:pt x="2801958" y="826618"/>
                  </a:cubicBezTo>
                  <a:lnTo>
                    <a:pt x="2801958" y="964387"/>
                  </a:lnTo>
                  <a:close/>
                  <a:moveTo>
                    <a:pt x="2801958" y="688848"/>
                  </a:moveTo>
                  <a:lnTo>
                    <a:pt x="2781293" y="688848"/>
                  </a:lnTo>
                  <a:lnTo>
                    <a:pt x="2781293" y="551078"/>
                  </a:lnTo>
                  <a:cubicBezTo>
                    <a:pt x="2781293" y="551078"/>
                    <a:pt x="2801958" y="551078"/>
                    <a:pt x="2801958" y="551078"/>
                  </a:cubicBezTo>
                  <a:lnTo>
                    <a:pt x="2801958" y="688848"/>
                  </a:lnTo>
                  <a:close/>
                  <a:moveTo>
                    <a:pt x="2801958" y="413309"/>
                  </a:moveTo>
                  <a:lnTo>
                    <a:pt x="2781293" y="413309"/>
                  </a:lnTo>
                  <a:cubicBezTo>
                    <a:pt x="2781293" y="413309"/>
                    <a:pt x="2781293" y="275539"/>
                    <a:pt x="2781293" y="275539"/>
                  </a:cubicBezTo>
                  <a:lnTo>
                    <a:pt x="2801958" y="275539"/>
                  </a:lnTo>
                  <a:cubicBezTo>
                    <a:pt x="2801958" y="275539"/>
                    <a:pt x="2801958" y="413309"/>
                    <a:pt x="2801958" y="413309"/>
                  </a:cubicBezTo>
                  <a:close/>
                  <a:moveTo>
                    <a:pt x="2801958" y="137770"/>
                  </a:moveTo>
                  <a:lnTo>
                    <a:pt x="2781293" y="137770"/>
                  </a:lnTo>
                  <a:cubicBezTo>
                    <a:pt x="2781293" y="137770"/>
                    <a:pt x="2781293" y="0"/>
                    <a:pt x="2781293" y="0"/>
                  </a:cubicBezTo>
                  <a:lnTo>
                    <a:pt x="2801958" y="0"/>
                  </a:lnTo>
                  <a:cubicBezTo>
                    <a:pt x="2801958" y="0"/>
                    <a:pt x="2801958" y="137770"/>
                    <a:pt x="2801958" y="13777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EDDC821-F337-76D1-2BC5-81BBD9F833C4}"/>
                </a:ext>
              </a:extLst>
            </p:cNvPr>
            <p:cNvSpPr/>
            <p:nvPr/>
          </p:nvSpPr>
          <p:spPr>
            <a:xfrm>
              <a:off x="4651573" y="2468608"/>
              <a:ext cx="2910382" cy="4404631"/>
            </a:xfrm>
            <a:custGeom>
              <a:avLst/>
              <a:gdLst>
                <a:gd name="connsiteX0" fmla="*/ 20665 w 2910382"/>
                <a:gd name="connsiteY0" fmla="*/ 4404632 h 4404631"/>
                <a:gd name="connsiteX1" fmla="*/ 0 w 2910382"/>
                <a:gd name="connsiteY1" fmla="*/ 4404632 h 4404631"/>
                <a:gd name="connsiteX2" fmla="*/ 0 w 2910382"/>
                <a:gd name="connsiteY2" fmla="*/ 4266863 h 4404631"/>
                <a:gd name="connsiteX3" fmla="*/ 20665 w 2910382"/>
                <a:gd name="connsiteY3" fmla="*/ 4266863 h 4404631"/>
                <a:gd name="connsiteX4" fmla="*/ 20665 w 2910382"/>
                <a:gd name="connsiteY4" fmla="*/ 4404632 h 4404631"/>
                <a:gd name="connsiteX5" fmla="*/ 20665 w 2910382"/>
                <a:gd name="connsiteY5" fmla="*/ 4129093 h 4404631"/>
                <a:gd name="connsiteX6" fmla="*/ 0 w 2910382"/>
                <a:gd name="connsiteY6" fmla="*/ 4129093 h 4404631"/>
                <a:gd name="connsiteX7" fmla="*/ 0 w 2910382"/>
                <a:gd name="connsiteY7" fmla="*/ 3991323 h 4404631"/>
                <a:gd name="connsiteX8" fmla="*/ 20665 w 2910382"/>
                <a:gd name="connsiteY8" fmla="*/ 3991323 h 4404631"/>
                <a:gd name="connsiteX9" fmla="*/ 20665 w 2910382"/>
                <a:gd name="connsiteY9" fmla="*/ 4129093 h 4404631"/>
                <a:gd name="connsiteX10" fmla="*/ 20665 w 2910382"/>
                <a:gd name="connsiteY10" fmla="*/ 3853554 h 4404631"/>
                <a:gd name="connsiteX11" fmla="*/ 0 w 2910382"/>
                <a:gd name="connsiteY11" fmla="*/ 3853554 h 4404631"/>
                <a:gd name="connsiteX12" fmla="*/ 0 w 2910382"/>
                <a:gd name="connsiteY12" fmla="*/ 3715784 h 4404631"/>
                <a:gd name="connsiteX13" fmla="*/ 20665 w 2910382"/>
                <a:gd name="connsiteY13" fmla="*/ 3715784 h 4404631"/>
                <a:gd name="connsiteX14" fmla="*/ 20665 w 2910382"/>
                <a:gd name="connsiteY14" fmla="*/ 3853554 h 4404631"/>
                <a:gd name="connsiteX15" fmla="*/ 20665 w 2910382"/>
                <a:gd name="connsiteY15" fmla="*/ 3578014 h 4404631"/>
                <a:gd name="connsiteX16" fmla="*/ 0 w 2910382"/>
                <a:gd name="connsiteY16" fmla="*/ 3578014 h 4404631"/>
                <a:gd name="connsiteX17" fmla="*/ 0 w 2910382"/>
                <a:gd name="connsiteY17" fmla="*/ 3440245 h 4404631"/>
                <a:gd name="connsiteX18" fmla="*/ 20665 w 2910382"/>
                <a:gd name="connsiteY18" fmla="*/ 3440245 h 4404631"/>
                <a:gd name="connsiteX19" fmla="*/ 20665 w 2910382"/>
                <a:gd name="connsiteY19" fmla="*/ 3578014 h 4404631"/>
                <a:gd name="connsiteX20" fmla="*/ 20665 w 2910382"/>
                <a:gd name="connsiteY20" fmla="*/ 3302475 h 4404631"/>
                <a:gd name="connsiteX21" fmla="*/ 0 w 2910382"/>
                <a:gd name="connsiteY21" fmla="*/ 3302475 h 4404631"/>
                <a:gd name="connsiteX22" fmla="*/ 0 w 2910382"/>
                <a:gd name="connsiteY22" fmla="*/ 3164706 h 4404631"/>
                <a:gd name="connsiteX23" fmla="*/ 20665 w 2910382"/>
                <a:gd name="connsiteY23" fmla="*/ 3164706 h 4404631"/>
                <a:gd name="connsiteX24" fmla="*/ 20665 w 2910382"/>
                <a:gd name="connsiteY24" fmla="*/ 3302475 h 4404631"/>
                <a:gd name="connsiteX25" fmla="*/ 20665 w 2910382"/>
                <a:gd name="connsiteY25" fmla="*/ 3026936 h 4404631"/>
                <a:gd name="connsiteX26" fmla="*/ 0 w 2910382"/>
                <a:gd name="connsiteY26" fmla="*/ 3026936 h 4404631"/>
                <a:gd name="connsiteX27" fmla="*/ 0 w 2910382"/>
                <a:gd name="connsiteY27" fmla="*/ 2889166 h 4404631"/>
                <a:gd name="connsiteX28" fmla="*/ 20665 w 2910382"/>
                <a:gd name="connsiteY28" fmla="*/ 2889166 h 4404631"/>
                <a:gd name="connsiteX29" fmla="*/ 20665 w 2910382"/>
                <a:gd name="connsiteY29" fmla="*/ 3026936 h 4404631"/>
                <a:gd name="connsiteX30" fmla="*/ 20665 w 2910382"/>
                <a:gd name="connsiteY30" fmla="*/ 2751397 h 4404631"/>
                <a:gd name="connsiteX31" fmla="*/ 0 w 2910382"/>
                <a:gd name="connsiteY31" fmla="*/ 2751397 h 4404631"/>
                <a:gd name="connsiteX32" fmla="*/ 0 w 2910382"/>
                <a:gd name="connsiteY32" fmla="*/ 2613627 h 4404631"/>
                <a:gd name="connsiteX33" fmla="*/ 20665 w 2910382"/>
                <a:gd name="connsiteY33" fmla="*/ 2613627 h 4404631"/>
                <a:gd name="connsiteX34" fmla="*/ 20665 w 2910382"/>
                <a:gd name="connsiteY34" fmla="*/ 2751397 h 4404631"/>
                <a:gd name="connsiteX35" fmla="*/ 20665 w 2910382"/>
                <a:gd name="connsiteY35" fmla="*/ 2475858 h 4404631"/>
                <a:gd name="connsiteX36" fmla="*/ 0 w 2910382"/>
                <a:gd name="connsiteY36" fmla="*/ 2475858 h 4404631"/>
                <a:gd name="connsiteX37" fmla="*/ 0 w 2910382"/>
                <a:gd name="connsiteY37" fmla="*/ 2338088 h 4404631"/>
                <a:gd name="connsiteX38" fmla="*/ 20665 w 2910382"/>
                <a:gd name="connsiteY38" fmla="*/ 2338088 h 4404631"/>
                <a:gd name="connsiteX39" fmla="*/ 20665 w 2910382"/>
                <a:gd name="connsiteY39" fmla="*/ 2475858 h 4404631"/>
                <a:gd name="connsiteX40" fmla="*/ 20665 w 2910382"/>
                <a:gd name="connsiteY40" fmla="*/ 2200318 h 4404631"/>
                <a:gd name="connsiteX41" fmla="*/ 0 w 2910382"/>
                <a:gd name="connsiteY41" fmla="*/ 2200318 h 4404631"/>
                <a:gd name="connsiteX42" fmla="*/ 0 w 2910382"/>
                <a:gd name="connsiteY42" fmla="*/ 2062549 h 4404631"/>
                <a:gd name="connsiteX43" fmla="*/ 20665 w 2910382"/>
                <a:gd name="connsiteY43" fmla="*/ 2062549 h 4404631"/>
                <a:gd name="connsiteX44" fmla="*/ 20665 w 2910382"/>
                <a:gd name="connsiteY44" fmla="*/ 2200318 h 4404631"/>
                <a:gd name="connsiteX45" fmla="*/ 20665 w 2910382"/>
                <a:gd name="connsiteY45" fmla="*/ 1924779 h 4404631"/>
                <a:gd name="connsiteX46" fmla="*/ 0 w 2910382"/>
                <a:gd name="connsiteY46" fmla="*/ 1924779 h 4404631"/>
                <a:gd name="connsiteX47" fmla="*/ 0 w 2910382"/>
                <a:gd name="connsiteY47" fmla="*/ 1787010 h 4404631"/>
                <a:gd name="connsiteX48" fmla="*/ 20665 w 2910382"/>
                <a:gd name="connsiteY48" fmla="*/ 1787010 h 4404631"/>
                <a:gd name="connsiteX49" fmla="*/ 20665 w 2910382"/>
                <a:gd name="connsiteY49" fmla="*/ 1924779 h 4404631"/>
                <a:gd name="connsiteX50" fmla="*/ 20665 w 2910382"/>
                <a:gd name="connsiteY50" fmla="*/ 1649240 h 4404631"/>
                <a:gd name="connsiteX51" fmla="*/ 0 w 2910382"/>
                <a:gd name="connsiteY51" fmla="*/ 1649240 h 4404631"/>
                <a:gd name="connsiteX52" fmla="*/ 0 w 2910382"/>
                <a:gd name="connsiteY52" fmla="*/ 1511470 h 4404631"/>
                <a:gd name="connsiteX53" fmla="*/ 20665 w 2910382"/>
                <a:gd name="connsiteY53" fmla="*/ 1511470 h 4404631"/>
                <a:gd name="connsiteX54" fmla="*/ 20665 w 2910382"/>
                <a:gd name="connsiteY54" fmla="*/ 1649240 h 4404631"/>
                <a:gd name="connsiteX55" fmla="*/ 20665 w 2910382"/>
                <a:gd name="connsiteY55" fmla="*/ 1373701 h 4404631"/>
                <a:gd name="connsiteX56" fmla="*/ 0 w 2910382"/>
                <a:gd name="connsiteY56" fmla="*/ 1373701 h 4404631"/>
                <a:gd name="connsiteX57" fmla="*/ 0 w 2910382"/>
                <a:gd name="connsiteY57" fmla="*/ 1235931 h 4404631"/>
                <a:gd name="connsiteX58" fmla="*/ 20665 w 2910382"/>
                <a:gd name="connsiteY58" fmla="*/ 1235931 h 4404631"/>
                <a:gd name="connsiteX59" fmla="*/ 20665 w 2910382"/>
                <a:gd name="connsiteY59" fmla="*/ 1373701 h 4404631"/>
                <a:gd name="connsiteX60" fmla="*/ 20665 w 2910382"/>
                <a:gd name="connsiteY60" fmla="*/ 1098162 h 4404631"/>
                <a:gd name="connsiteX61" fmla="*/ 0 w 2910382"/>
                <a:gd name="connsiteY61" fmla="*/ 1098162 h 4404631"/>
                <a:gd name="connsiteX62" fmla="*/ 0 w 2910382"/>
                <a:gd name="connsiteY62" fmla="*/ 960392 h 4404631"/>
                <a:gd name="connsiteX63" fmla="*/ 20665 w 2910382"/>
                <a:gd name="connsiteY63" fmla="*/ 960392 h 4404631"/>
                <a:gd name="connsiteX64" fmla="*/ 20665 w 2910382"/>
                <a:gd name="connsiteY64" fmla="*/ 1098162 h 4404631"/>
                <a:gd name="connsiteX65" fmla="*/ 20665 w 2910382"/>
                <a:gd name="connsiteY65" fmla="*/ 822622 h 4404631"/>
                <a:gd name="connsiteX66" fmla="*/ 0 w 2910382"/>
                <a:gd name="connsiteY66" fmla="*/ 822622 h 4404631"/>
                <a:gd name="connsiteX67" fmla="*/ 0 w 2910382"/>
                <a:gd name="connsiteY67" fmla="*/ 684853 h 4404631"/>
                <a:gd name="connsiteX68" fmla="*/ 20665 w 2910382"/>
                <a:gd name="connsiteY68" fmla="*/ 684853 h 4404631"/>
                <a:gd name="connsiteX69" fmla="*/ 20665 w 2910382"/>
                <a:gd name="connsiteY69" fmla="*/ 822622 h 4404631"/>
                <a:gd name="connsiteX70" fmla="*/ 26727 w 2910382"/>
                <a:gd name="connsiteY70" fmla="*/ 548874 h 4404631"/>
                <a:gd name="connsiteX71" fmla="*/ 6337 w 2910382"/>
                <a:gd name="connsiteY71" fmla="*/ 545981 h 4404631"/>
                <a:gd name="connsiteX72" fmla="*/ 41055 w 2910382"/>
                <a:gd name="connsiteY72" fmla="*/ 410553 h 4404631"/>
                <a:gd name="connsiteX73" fmla="*/ 60343 w 2910382"/>
                <a:gd name="connsiteY73" fmla="*/ 417855 h 4404631"/>
                <a:gd name="connsiteX74" fmla="*/ 26727 w 2910382"/>
                <a:gd name="connsiteY74" fmla="*/ 548874 h 4404631"/>
                <a:gd name="connsiteX75" fmla="*/ 121926 w 2910382"/>
                <a:gd name="connsiteY75" fmla="*/ 297582 h 4404631"/>
                <a:gd name="connsiteX76" fmla="*/ 104705 w 2910382"/>
                <a:gd name="connsiteY76" fmla="*/ 286148 h 4404631"/>
                <a:gd name="connsiteX77" fmla="*/ 193980 w 2910382"/>
                <a:gd name="connsiteY77" fmla="*/ 178687 h 4404631"/>
                <a:gd name="connsiteX78" fmla="*/ 208308 w 2910382"/>
                <a:gd name="connsiteY78" fmla="*/ 193566 h 4404631"/>
                <a:gd name="connsiteX79" fmla="*/ 121926 w 2910382"/>
                <a:gd name="connsiteY79" fmla="*/ 297582 h 4404631"/>
                <a:gd name="connsiteX80" fmla="*/ 315217 w 2910382"/>
                <a:gd name="connsiteY80" fmla="*/ 110767 h 4404631"/>
                <a:gd name="connsiteX81" fmla="*/ 304471 w 2910382"/>
                <a:gd name="connsiteY81" fmla="*/ 93132 h 4404631"/>
                <a:gd name="connsiteX82" fmla="*/ 430943 w 2910382"/>
                <a:gd name="connsiteY82" fmla="*/ 33754 h 4404631"/>
                <a:gd name="connsiteX83" fmla="*/ 437556 w 2910382"/>
                <a:gd name="connsiteY83" fmla="*/ 53317 h 4404631"/>
                <a:gd name="connsiteX84" fmla="*/ 315217 w 2910382"/>
                <a:gd name="connsiteY84" fmla="*/ 110767 h 4404631"/>
                <a:gd name="connsiteX85" fmla="*/ 569540 w 2910382"/>
                <a:gd name="connsiteY85" fmla="*/ 24248 h 4404631"/>
                <a:gd name="connsiteX86" fmla="*/ 567335 w 2910382"/>
                <a:gd name="connsiteY86" fmla="*/ 3720 h 4404631"/>
                <a:gd name="connsiteX87" fmla="*/ 635393 w 2910382"/>
                <a:gd name="connsiteY87" fmla="*/ 138 h 4404631"/>
                <a:gd name="connsiteX88" fmla="*/ 706069 w 2910382"/>
                <a:gd name="connsiteY88" fmla="*/ 138 h 4404631"/>
                <a:gd name="connsiteX89" fmla="*/ 706069 w 2910382"/>
                <a:gd name="connsiteY89" fmla="*/ 20803 h 4404631"/>
                <a:gd name="connsiteX90" fmla="*/ 635669 w 2910382"/>
                <a:gd name="connsiteY90" fmla="*/ 20803 h 4404631"/>
                <a:gd name="connsiteX91" fmla="*/ 635531 w 2910382"/>
                <a:gd name="connsiteY91" fmla="*/ 20803 h 4404631"/>
                <a:gd name="connsiteX92" fmla="*/ 569677 w 2910382"/>
                <a:gd name="connsiteY92" fmla="*/ 24248 h 4404631"/>
                <a:gd name="connsiteX93" fmla="*/ 2910383 w 2910382"/>
                <a:gd name="connsiteY93" fmla="*/ 20665 h 4404631"/>
                <a:gd name="connsiteX94" fmla="*/ 2772613 w 2910382"/>
                <a:gd name="connsiteY94" fmla="*/ 20665 h 4404631"/>
                <a:gd name="connsiteX95" fmla="*/ 2772613 w 2910382"/>
                <a:gd name="connsiteY95" fmla="*/ 0 h 4404631"/>
                <a:gd name="connsiteX96" fmla="*/ 2910383 w 2910382"/>
                <a:gd name="connsiteY96" fmla="*/ 0 h 4404631"/>
                <a:gd name="connsiteX97" fmla="*/ 2910383 w 2910382"/>
                <a:gd name="connsiteY97" fmla="*/ 20665 h 4404631"/>
                <a:gd name="connsiteX98" fmla="*/ 2634844 w 2910382"/>
                <a:gd name="connsiteY98" fmla="*/ 20665 h 4404631"/>
                <a:gd name="connsiteX99" fmla="*/ 2497074 w 2910382"/>
                <a:gd name="connsiteY99" fmla="*/ 20665 h 4404631"/>
                <a:gd name="connsiteX100" fmla="*/ 2497074 w 2910382"/>
                <a:gd name="connsiteY100" fmla="*/ 0 h 4404631"/>
                <a:gd name="connsiteX101" fmla="*/ 2634844 w 2910382"/>
                <a:gd name="connsiteY101" fmla="*/ 0 h 4404631"/>
                <a:gd name="connsiteX102" fmla="*/ 2634844 w 2910382"/>
                <a:gd name="connsiteY102" fmla="*/ 20665 h 4404631"/>
                <a:gd name="connsiteX103" fmla="*/ 2359305 w 2910382"/>
                <a:gd name="connsiteY103" fmla="*/ 20665 h 4404631"/>
                <a:gd name="connsiteX104" fmla="*/ 2221535 w 2910382"/>
                <a:gd name="connsiteY104" fmla="*/ 20665 h 4404631"/>
                <a:gd name="connsiteX105" fmla="*/ 2221535 w 2910382"/>
                <a:gd name="connsiteY105" fmla="*/ 0 h 4404631"/>
                <a:gd name="connsiteX106" fmla="*/ 2359305 w 2910382"/>
                <a:gd name="connsiteY106" fmla="*/ 0 h 4404631"/>
                <a:gd name="connsiteX107" fmla="*/ 2359305 w 2910382"/>
                <a:gd name="connsiteY107" fmla="*/ 20665 h 4404631"/>
                <a:gd name="connsiteX108" fmla="*/ 2083765 w 2910382"/>
                <a:gd name="connsiteY108" fmla="*/ 20665 h 4404631"/>
                <a:gd name="connsiteX109" fmla="*/ 1945996 w 2910382"/>
                <a:gd name="connsiteY109" fmla="*/ 20665 h 4404631"/>
                <a:gd name="connsiteX110" fmla="*/ 1945996 w 2910382"/>
                <a:gd name="connsiteY110" fmla="*/ 0 h 4404631"/>
                <a:gd name="connsiteX111" fmla="*/ 2083765 w 2910382"/>
                <a:gd name="connsiteY111" fmla="*/ 0 h 4404631"/>
                <a:gd name="connsiteX112" fmla="*/ 2083765 w 2910382"/>
                <a:gd name="connsiteY112" fmla="*/ 20665 h 4404631"/>
                <a:gd name="connsiteX113" fmla="*/ 1808226 w 2910382"/>
                <a:gd name="connsiteY113" fmla="*/ 20665 h 4404631"/>
                <a:gd name="connsiteX114" fmla="*/ 1670456 w 2910382"/>
                <a:gd name="connsiteY114" fmla="*/ 20665 h 4404631"/>
                <a:gd name="connsiteX115" fmla="*/ 1670456 w 2910382"/>
                <a:gd name="connsiteY115" fmla="*/ 0 h 4404631"/>
                <a:gd name="connsiteX116" fmla="*/ 1808226 w 2910382"/>
                <a:gd name="connsiteY116" fmla="*/ 0 h 4404631"/>
                <a:gd name="connsiteX117" fmla="*/ 1808226 w 2910382"/>
                <a:gd name="connsiteY117" fmla="*/ 20665 h 4404631"/>
                <a:gd name="connsiteX118" fmla="*/ 1532687 w 2910382"/>
                <a:gd name="connsiteY118" fmla="*/ 20665 h 4404631"/>
                <a:gd name="connsiteX119" fmla="*/ 1394917 w 2910382"/>
                <a:gd name="connsiteY119" fmla="*/ 20665 h 4404631"/>
                <a:gd name="connsiteX120" fmla="*/ 1394917 w 2910382"/>
                <a:gd name="connsiteY120" fmla="*/ 0 h 4404631"/>
                <a:gd name="connsiteX121" fmla="*/ 1532687 w 2910382"/>
                <a:gd name="connsiteY121" fmla="*/ 0 h 4404631"/>
                <a:gd name="connsiteX122" fmla="*/ 1532687 w 2910382"/>
                <a:gd name="connsiteY122" fmla="*/ 20665 h 4404631"/>
                <a:gd name="connsiteX123" fmla="*/ 1257148 w 2910382"/>
                <a:gd name="connsiteY123" fmla="*/ 20665 h 4404631"/>
                <a:gd name="connsiteX124" fmla="*/ 1119378 w 2910382"/>
                <a:gd name="connsiteY124" fmla="*/ 20665 h 4404631"/>
                <a:gd name="connsiteX125" fmla="*/ 1119378 w 2910382"/>
                <a:gd name="connsiteY125" fmla="*/ 0 h 4404631"/>
                <a:gd name="connsiteX126" fmla="*/ 1257148 w 2910382"/>
                <a:gd name="connsiteY126" fmla="*/ 0 h 4404631"/>
                <a:gd name="connsiteX127" fmla="*/ 1257148 w 2910382"/>
                <a:gd name="connsiteY127" fmla="*/ 20665 h 4404631"/>
                <a:gd name="connsiteX128" fmla="*/ 981608 w 2910382"/>
                <a:gd name="connsiteY128" fmla="*/ 20665 h 4404631"/>
                <a:gd name="connsiteX129" fmla="*/ 843839 w 2910382"/>
                <a:gd name="connsiteY129" fmla="*/ 20665 h 4404631"/>
                <a:gd name="connsiteX130" fmla="*/ 843839 w 2910382"/>
                <a:gd name="connsiteY130" fmla="*/ 0 h 4404631"/>
                <a:gd name="connsiteX131" fmla="*/ 981608 w 2910382"/>
                <a:gd name="connsiteY131" fmla="*/ 0 h 4404631"/>
                <a:gd name="connsiteX132" fmla="*/ 981608 w 2910382"/>
                <a:gd name="connsiteY132" fmla="*/ 20665 h 440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910382" h="4404631">
                  <a:moveTo>
                    <a:pt x="20665" y="4404632"/>
                  </a:moveTo>
                  <a:lnTo>
                    <a:pt x="0" y="4404632"/>
                  </a:lnTo>
                  <a:cubicBezTo>
                    <a:pt x="0" y="4404632"/>
                    <a:pt x="0" y="4266863"/>
                    <a:pt x="0" y="4266863"/>
                  </a:cubicBezTo>
                  <a:lnTo>
                    <a:pt x="20665" y="4266863"/>
                  </a:lnTo>
                  <a:lnTo>
                    <a:pt x="20665" y="4404632"/>
                  </a:lnTo>
                  <a:close/>
                  <a:moveTo>
                    <a:pt x="20665" y="4129093"/>
                  </a:moveTo>
                  <a:lnTo>
                    <a:pt x="0" y="4129093"/>
                  </a:lnTo>
                  <a:lnTo>
                    <a:pt x="0" y="3991323"/>
                  </a:lnTo>
                  <a:cubicBezTo>
                    <a:pt x="0" y="3991323"/>
                    <a:pt x="20665" y="3991323"/>
                    <a:pt x="20665" y="3991323"/>
                  </a:cubicBezTo>
                  <a:lnTo>
                    <a:pt x="20665" y="4129093"/>
                  </a:lnTo>
                  <a:close/>
                  <a:moveTo>
                    <a:pt x="20665" y="3853554"/>
                  </a:moveTo>
                  <a:lnTo>
                    <a:pt x="0" y="3853554"/>
                  </a:lnTo>
                  <a:lnTo>
                    <a:pt x="0" y="3715784"/>
                  </a:lnTo>
                  <a:cubicBezTo>
                    <a:pt x="0" y="3715784"/>
                    <a:pt x="20665" y="3715784"/>
                    <a:pt x="20665" y="3715784"/>
                  </a:cubicBezTo>
                  <a:lnTo>
                    <a:pt x="20665" y="3853554"/>
                  </a:lnTo>
                  <a:close/>
                  <a:moveTo>
                    <a:pt x="20665" y="3578014"/>
                  </a:moveTo>
                  <a:lnTo>
                    <a:pt x="0" y="3578014"/>
                  </a:lnTo>
                  <a:lnTo>
                    <a:pt x="0" y="3440245"/>
                  </a:lnTo>
                  <a:cubicBezTo>
                    <a:pt x="0" y="3440245"/>
                    <a:pt x="20665" y="3440245"/>
                    <a:pt x="20665" y="3440245"/>
                  </a:cubicBezTo>
                  <a:lnTo>
                    <a:pt x="20665" y="3578014"/>
                  </a:lnTo>
                  <a:close/>
                  <a:moveTo>
                    <a:pt x="20665" y="3302475"/>
                  </a:moveTo>
                  <a:lnTo>
                    <a:pt x="0" y="3302475"/>
                  </a:lnTo>
                  <a:cubicBezTo>
                    <a:pt x="0" y="3302475"/>
                    <a:pt x="0" y="3164706"/>
                    <a:pt x="0" y="3164706"/>
                  </a:cubicBezTo>
                  <a:lnTo>
                    <a:pt x="20665" y="3164706"/>
                  </a:lnTo>
                  <a:cubicBezTo>
                    <a:pt x="20665" y="3164706"/>
                    <a:pt x="20665" y="3302475"/>
                    <a:pt x="20665" y="3302475"/>
                  </a:cubicBezTo>
                  <a:close/>
                  <a:moveTo>
                    <a:pt x="20665" y="3026936"/>
                  </a:moveTo>
                  <a:lnTo>
                    <a:pt x="0" y="3026936"/>
                  </a:lnTo>
                  <a:lnTo>
                    <a:pt x="0" y="2889166"/>
                  </a:lnTo>
                  <a:cubicBezTo>
                    <a:pt x="0" y="2889166"/>
                    <a:pt x="20665" y="2889166"/>
                    <a:pt x="20665" y="2889166"/>
                  </a:cubicBezTo>
                  <a:lnTo>
                    <a:pt x="20665" y="3026936"/>
                  </a:lnTo>
                  <a:close/>
                  <a:moveTo>
                    <a:pt x="20665" y="2751397"/>
                  </a:moveTo>
                  <a:lnTo>
                    <a:pt x="0" y="2751397"/>
                  </a:lnTo>
                  <a:lnTo>
                    <a:pt x="0" y="2613627"/>
                  </a:lnTo>
                  <a:cubicBezTo>
                    <a:pt x="0" y="2613627"/>
                    <a:pt x="20665" y="2613627"/>
                    <a:pt x="20665" y="2613627"/>
                  </a:cubicBezTo>
                  <a:lnTo>
                    <a:pt x="20665" y="2751397"/>
                  </a:lnTo>
                  <a:close/>
                  <a:moveTo>
                    <a:pt x="20665" y="2475858"/>
                  </a:moveTo>
                  <a:lnTo>
                    <a:pt x="0" y="2475858"/>
                  </a:lnTo>
                  <a:lnTo>
                    <a:pt x="0" y="2338088"/>
                  </a:lnTo>
                  <a:cubicBezTo>
                    <a:pt x="0" y="2338088"/>
                    <a:pt x="20665" y="2338088"/>
                    <a:pt x="20665" y="2338088"/>
                  </a:cubicBezTo>
                  <a:lnTo>
                    <a:pt x="20665" y="2475858"/>
                  </a:lnTo>
                  <a:close/>
                  <a:moveTo>
                    <a:pt x="20665" y="2200318"/>
                  </a:moveTo>
                  <a:lnTo>
                    <a:pt x="0" y="2200318"/>
                  </a:lnTo>
                  <a:cubicBezTo>
                    <a:pt x="0" y="2200318"/>
                    <a:pt x="0" y="2062549"/>
                    <a:pt x="0" y="2062549"/>
                  </a:cubicBezTo>
                  <a:lnTo>
                    <a:pt x="20665" y="2062549"/>
                  </a:lnTo>
                  <a:cubicBezTo>
                    <a:pt x="20665" y="2062549"/>
                    <a:pt x="20665" y="2200318"/>
                    <a:pt x="20665" y="2200318"/>
                  </a:cubicBezTo>
                  <a:close/>
                  <a:moveTo>
                    <a:pt x="20665" y="1924779"/>
                  </a:moveTo>
                  <a:lnTo>
                    <a:pt x="0" y="1924779"/>
                  </a:lnTo>
                  <a:lnTo>
                    <a:pt x="0" y="1787010"/>
                  </a:lnTo>
                  <a:cubicBezTo>
                    <a:pt x="0" y="1787010"/>
                    <a:pt x="20665" y="1787010"/>
                    <a:pt x="20665" y="1787010"/>
                  </a:cubicBezTo>
                  <a:lnTo>
                    <a:pt x="20665" y="1924779"/>
                  </a:lnTo>
                  <a:close/>
                  <a:moveTo>
                    <a:pt x="20665" y="1649240"/>
                  </a:moveTo>
                  <a:lnTo>
                    <a:pt x="0" y="1649240"/>
                  </a:lnTo>
                  <a:lnTo>
                    <a:pt x="0" y="1511470"/>
                  </a:lnTo>
                  <a:cubicBezTo>
                    <a:pt x="0" y="1511470"/>
                    <a:pt x="20665" y="1511470"/>
                    <a:pt x="20665" y="1511470"/>
                  </a:cubicBezTo>
                  <a:lnTo>
                    <a:pt x="20665" y="1649240"/>
                  </a:lnTo>
                  <a:close/>
                  <a:moveTo>
                    <a:pt x="20665" y="1373701"/>
                  </a:moveTo>
                  <a:lnTo>
                    <a:pt x="0" y="1373701"/>
                  </a:lnTo>
                  <a:lnTo>
                    <a:pt x="0" y="1235931"/>
                  </a:lnTo>
                  <a:cubicBezTo>
                    <a:pt x="0" y="1235931"/>
                    <a:pt x="20665" y="1235931"/>
                    <a:pt x="20665" y="1235931"/>
                  </a:cubicBezTo>
                  <a:lnTo>
                    <a:pt x="20665" y="1373701"/>
                  </a:lnTo>
                  <a:close/>
                  <a:moveTo>
                    <a:pt x="20665" y="1098162"/>
                  </a:moveTo>
                  <a:lnTo>
                    <a:pt x="0" y="1098162"/>
                  </a:lnTo>
                  <a:cubicBezTo>
                    <a:pt x="0" y="1098162"/>
                    <a:pt x="0" y="960392"/>
                    <a:pt x="0" y="960392"/>
                  </a:cubicBezTo>
                  <a:lnTo>
                    <a:pt x="20665" y="960392"/>
                  </a:lnTo>
                  <a:cubicBezTo>
                    <a:pt x="20665" y="960392"/>
                    <a:pt x="20665" y="1098162"/>
                    <a:pt x="20665" y="1098162"/>
                  </a:cubicBezTo>
                  <a:close/>
                  <a:moveTo>
                    <a:pt x="20665" y="822622"/>
                  </a:moveTo>
                  <a:lnTo>
                    <a:pt x="0" y="822622"/>
                  </a:lnTo>
                  <a:cubicBezTo>
                    <a:pt x="0" y="822622"/>
                    <a:pt x="0" y="684853"/>
                    <a:pt x="0" y="684853"/>
                  </a:cubicBezTo>
                  <a:lnTo>
                    <a:pt x="20665" y="684853"/>
                  </a:lnTo>
                  <a:lnTo>
                    <a:pt x="20665" y="822622"/>
                  </a:lnTo>
                  <a:close/>
                  <a:moveTo>
                    <a:pt x="26727" y="548874"/>
                  </a:moveTo>
                  <a:lnTo>
                    <a:pt x="6337" y="545981"/>
                  </a:lnTo>
                  <a:cubicBezTo>
                    <a:pt x="12812" y="499690"/>
                    <a:pt x="24523" y="454226"/>
                    <a:pt x="41055" y="410553"/>
                  </a:cubicBezTo>
                  <a:lnTo>
                    <a:pt x="60343" y="417855"/>
                  </a:lnTo>
                  <a:cubicBezTo>
                    <a:pt x="44362" y="460013"/>
                    <a:pt x="33065" y="504099"/>
                    <a:pt x="26727" y="548874"/>
                  </a:cubicBezTo>
                  <a:close/>
                  <a:moveTo>
                    <a:pt x="121926" y="297582"/>
                  </a:moveTo>
                  <a:lnTo>
                    <a:pt x="104705" y="286148"/>
                  </a:lnTo>
                  <a:cubicBezTo>
                    <a:pt x="130330" y="247297"/>
                    <a:pt x="160364" y="211063"/>
                    <a:pt x="193980" y="178687"/>
                  </a:cubicBezTo>
                  <a:lnTo>
                    <a:pt x="208308" y="193566"/>
                  </a:lnTo>
                  <a:cubicBezTo>
                    <a:pt x="175794" y="224978"/>
                    <a:pt x="146725" y="259971"/>
                    <a:pt x="121926" y="297582"/>
                  </a:cubicBezTo>
                  <a:close/>
                  <a:moveTo>
                    <a:pt x="315217" y="110767"/>
                  </a:moveTo>
                  <a:lnTo>
                    <a:pt x="304471" y="93132"/>
                  </a:lnTo>
                  <a:cubicBezTo>
                    <a:pt x="344286" y="68747"/>
                    <a:pt x="386857" y="48771"/>
                    <a:pt x="430943" y="33754"/>
                  </a:cubicBezTo>
                  <a:lnTo>
                    <a:pt x="437556" y="53317"/>
                  </a:lnTo>
                  <a:cubicBezTo>
                    <a:pt x="394986" y="67783"/>
                    <a:pt x="353792" y="87070"/>
                    <a:pt x="315217" y="110767"/>
                  </a:cubicBezTo>
                  <a:close/>
                  <a:moveTo>
                    <a:pt x="569540" y="24248"/>
                  </a:moveTo>
                  <a:lnTo>
                    <a:pt x="567335" y="3720"/>
                  </a:lnTo>
                  <a:cubicBezTo>
                    <a:pt x="589792" y="1378"/>
                    <a:pt x="612799" y="138"/>
                    <a:pt x="635393" y="138"/>
                  </a:cubicBezTo>
                  <a:lnTo>
                    <a:pt x="706069" y="138"/>
                  </a:lnTo>
                  <a:cubicBezTo>
                    <a:pt x="706069" y="138"/>
                    <a:pt x="706069" y="20803"/>
                    <a:pt x="706069" y="20803"/>
                  </a:cubicBezTo>
                  <a:lnTo>
                    <a:pt x="635669" y="20803"/>
                  </a:lnTo>
                  <a:cubicBezTo>
                    <a:pt x="635669" y="20803"/>
                    <a:pt x="635669" y="20803"/>
                    <a:pt x="635531" y="20803"/>
                  </a:cubicBezTo>
                  <a:cubicBezTo>
                    <a:pt x="613488" y="20803"/>
                    <a:pt x="591445" y="22043"/>
                    <a:pt x="569677" y="24248"/>
                  </a:cubicBezTo>
                  <a:close/>
                  <a:moveTo>
                    <a:pt x="2910383" y="20665"/>
                  </a:moveTo>
                  <a:lnTo>
                    <a:pt x="2772613" y="20665"/>
                  </a:lnTo>
                  <a:cubicBezTo>
                    <a:pt x="2772613" y="20665"/>
                    <a:pt x="2772613" y="0"/>
                    <a:pt x="2772613" y="0"/>
                  </a:cubicBezTo>
                  <a:lnTo>
                    <a:pt x="2910383" y="0"/>
                  </a:lnTo>
                  <a:cubicBezTo>
                    <a:pt x="2910383" y="0"/>
                    <a:pt x="2910383" y="20665"/>
                    <a:pt x="2910383" y="20665"/>
                  </a:cubicBezTo>
                  <a:close/>
                  <a:moveTo>
                    <a:pt x="2634844" y="20665"/>
                  </a:moveTo>
                  <a:lnTo>
                    <a:pt x="2497074" y="20665"/>
                  </a:lnTo>
                  <a:cubicBezTo>
                    <a:pt x="2497074" y="20665"/>
                    <a:pt x="2497074" y="0"/>
                    <a:pt x="2497074" y="0"/>
                  </a:cubicBezTo>
                  <a:lnTo>
                    <a:pt x="2634844" y="0"/>
                  </a:lnTo>
                  <a:cubicBezTo>
                    <a:pt x="2634844" y="0"/>
                    <a:pt x="2634844" y="20665"/>
                    <a:pt x="2634844" y="20665"/>
                  </a:cubicBezTo>
                  <a:close/>
                  <a:moveTo>
                    <a:pt x="2359305" y="20665"/>
                  </a:moveTo>
                  <a:lnTo>
                    <a:pt x="2221535" y="20665"/>
                  </a:lnTo>
                  <a:cubicBezTo>
                    <a:pt x="2221535" y="20665"/>
                    <a:pt x="2221535" y="0"/>
                    <a:pt x="2221535" y="0"/>
                  </a:cubicBezTo>
                  <a:lnTo>
                    <a:pt x="2359305" y="0"/>
                  </a:lnTo>
                  <a:cubicBezTo>
                    <a:pt x="2359305" y="0"/>
                    <a:pt x="2359305" y="20665"/>
                    <a:pt x="2359305" y="20665"/>
                  </a:cubicBezTo>
                  <a:close/>
                  <a:moveTo>
                    <a:pt x="2083765" y="20665"/>
                  </a:moveTo>
                  <a:lnTo>
                    <a:pt x="1945996" y="20665"/>
                  </a:lnTo>
                  <a:cubicBezTo>
                    <a:pt x="1945996" y="20665"/>
                    <a:pt x="1945996" y="0"/>
                    <a:pt x="1945996" y="0"/>
                  </a:cubicBezTo>
                  <a:lnTo>
                    <a:pt x="2083765" y="0"/>
                  </a:lnTo>
                  <a:cubicBezTo>
                    <a:pt x="2083765" y="0"/>
                    <a:pt x="2083765" y="20665"/>
                    <a:pt x="2083765" y="20665"/>
                  </a:cubicBezTo>
                  <a:close/>
                  <a:moveTo>
                    <a:pt x="1808226" y="20665"/>
                  </a:moveTo>
                  <a:lnTo>
                    <a:pt x="1670456" y="20665"/>
                  </a:lnTo>
                  <a:cubicBezTo>
                    <a:pt x="1670456" y="20665"/>
                    <a:pt x="1670456" y="0"/>
                    <a:pt x="1670456" y="0"/>
                  </a:cubicBezTo>
                  <a:lnTo>
                    <a:pt x="1808226" y="0"/>
                  </a:lnTo>
                  <a:cubicBezTo>
                    <a:pt x="1808226" y="0"/>
                    <a:pt x="1808226" y="20665"/>
                    <a:pt x="1808226" y="20665"/>
                  </a:cubicBezTo>
                  <a:close/>
                  <a:moveTo>
                    <a:pt x="1532687" y="20665"/>
                  </a:moveTo>
                  <a:lnTo>
                    <a:pt x="1394917" y="20665"/>
                  </a:lnTo>
                  <a:cubicBezTo>
                    <a:pt x="1394917" y="20665"/>
                    <a:pt x="1394917" y="0"/>
                    <a:pt x="1394917" y="0"/>
                  </a:cubicBezTo>
                  <a:lnTo>
                    <a:pt x="1532687" y="0"/>
                  </a:lnTo>
                  <a:cubicBezTo>
                    <a:pt x="1532687" y="0"/>
                    <a:pt x="1532687" y="20665"/>
                    <a:pt x="1532687" y="20665"/>
                  </a:cubicBezTo>
                  <a:close/>
                  <a:moveTo>
                    <a:pt x="1257148" y="20665"/>
                  </a:moveTo>
                  <a:lnTo>
                    <a:pt x="1119378" y="20665"/>
                  </a:lnTo>
                  <a:cubicBezTo>
                    <a:pt x="1119378" y="20665"/>
                    <a:pt x="1119378" y="0"/>
                    <a:pt x="1119378" y="0"/>
                  </a:cubicBezTo>
                  <a:lnTo>
                    <a:pt x="1257148" y="0"/>
                  </a:lnTo>
                  <a:cubicBezTo>
                    <a:pt x="1257148" y="0"/>
                    <a:pt x="1257148" y="20665"/>
                    <a:pt x="1257148" y="20665"/>
                  </a:cubicBezTo>
                  <a:close/>
                  <a:moveTo>
                    <a:pt x="981608" y="20665"/>
                  </a:moveTo>
                  <a:lnTo>
                    <a:pt x="843839" y="20665"/>
                  </a:lnTo>
                  <a:cubicBezTo>
                    <a:pt x="843839" y="20665"/>
                    <a:pt x="843839" y="0"/>
                    <a:pt x="843839" y="0"/>
                  </a:cubicBezTo>
                  <a:lnTo>
                    <a:pt x="981608" y="0"/>
                  </a:lnTo>
                  <a:cubicBezTo>
                    <a:pt x="981608" y="0"/>
                    <a:pt x="981608" y="20665"/>
                    <a:pt x="981608" y="2066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623858E-55F0-AF81-FF92-EF730ED1BC50}"/>
              </a:ext>
            </a:extLst>
          </p:cNvPr>
          <p:cNvGrpSpPr/>
          <p:nvPr/>
        </p:nvGrpSpPr>
        <p:grpSpPr>
          <a:xfrm>
            <a:off x="3952660" y="4904029"/>
            <a:ext cx="503076" cy="503076"/>
            <a:chOff x="6035039" y="3518434"/>
            <a:chExt cx="592556" cy="592556"/>
          </a:xfrm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3E53FA5-D128-6F07-45EC-E351B2513E1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BEBE48A-82FF-AA24-8CDA-FD5337D12B5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83237DF5-BA9A-E8B3-B134-7DA956B752AD}"/>
              </a:ext>
            </a:extLst>
          </p:cNvPr>
          <p:cNvGrpSpPr/>
          <p:nvPr/>
        </p:nvGrpSpPr>
        <p:grpSpPr>
          <a:xfrm>
            <a:off x="2794495" y="3233291"/>
            <a:ext cx="503076" cy="503076"/>
            <a:chOff x="6035039" y="3518434"/>
            <a:chExt cx="592556" cy="592556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52BCD9-46A5-3237-B7D2-45044F053CC5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28AA165-854C-3CBD-8F93-B39D3114D8AF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E37A3EB-CAF8-B346-9007-F47DD727BC36}"/>
              </a:ext>
            </a:extLst>
          </p:cNvPr>
          <p:cNvGrpSpPr/>
          <p:nvPr/>
        </p:nvGrpSpPr>
        <p:grpSpPr>
          <a:xfrm>
            <a:off x="2794495" y="1075510"/>
            <a:ext cx="503076" cy="503076"/>
            <a:chOff x="6035039" y="3518434"/>
            <a:chExt cx="592556" cy="592556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56828DF-57DE-383A-CCC1-824767E638FD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8F828E-6B87-6B34-302D-78AECD09D05B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9D3213D-DBDD-0533-8CAC-FE3EBFB62EE7}"/>
              </a:ext>
            </a:extLst>
          </p:cNvPr>
          <p:cNvGrpSpPr/>
          <p:nvPr/>
        </p:nvGrpSpPr>
        <p:grpSpPr>
          <a:xfrm>
            <a:off x="4974114" y="1667008"/>
            <a:ext cx="503076" cy="503076"/>
            <a:chOff x="6035039" y="3518434"/>
            <a:chExt cx="592556" cy="592556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72D1C0-0EF2-8581-0E52-11FD59FBCD2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FFE6FB6-ECEE-3049-B2D6-2A41DC46D607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8385CAB-5142-9EF4-64A3-C59D88D4D4D3}"/>
              </a:ext>
            </a:extLst>
          </p:cNvPr>
          <p:cNvSpPr/>
          <p:nvPr/>
        </p:nvSpPr>
        <p:spPr>
          <a:xfrm>
            <a:off x="7892008" y="3402919"/>
            <a:ext cx="2591743" cy="1137350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6182DAD-20D0-921B-F342-77F936C5F8E1}"/>
              </a:ext>
            </a:extLst>
          </p:cNvPr>
          <p:cNvSpPr/>
          <p:nvPr/>
        </p:nvSpPr>
        <p:spPr>
          <a:xfrm>
            <a:off x="7892008" y="4897404"/>
            <a:ext cx="2591743" cy="1137350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807DD8C-55FB-F698-F648-63A61EF6CE6E}"/>
              </a:ext>
            </a:extLst>
          </p:cNvPr>
          <p:cNvGrpSpPr/>
          <p:nvPr/>
        </p:nvGrpSpPr>
        <p:grpSpPr>
          <a:xfrm>
            <a:off x="10827650" y="1738676"/>
            <a:ext cx="1615135" cy="948106"/>
            <a:chOff x="10827650" y="1738676"/>
            <a:chExt cx="1615135" cy="94810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6D24DB4-FEF2-D509-2677-2EAF0BD7E210}"/>
                </a:ext>
              </a:extLst>
            </p:cNvPr>
            <p:cNvSpPr/>
            <p:nvPr/>
          </p:nvSpPr>
          <p:spPr>
            <a:xfrm>
              <a:off x="10827650" y="1738676"/>
              <a:ext cx="1364350" cy="41587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E53CB76-F359-B9B8-CCB9-52C1007CDAFB}"/>
                </a:ext>
              </a:extLst>
            </p:cNvPr>
            <p:cNvSpPr/>
            <p:nvPr/>
          </p:nvSpPr>
          <p:spPr>
            <a:xfrm>
              <a:off x="10827650" y="2270903"/>
              <a:ext cx="1364350" cy="41587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261B6B8-D4F9-5F8F-7295-BC04FDBDAC4D}"/>
                </a:ext>
              </a:extLst>
            </p:cNvPr>
            <p:cNvGrpSpPr/>
            <p:nvPr/>
          </p:nvGrpSpPr>
          <p:grpSpPr>
            <a:xfrm>
              <a:off x="10827650" y="1781912"/>
              <a:ext cx="1615135" cy="329062"/>
              <a:chOff x="10827650" y="1781912"/>
              <a:chExt cx="1615135" cy="329062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DC8C0FD-3102-79C1-3CAB-1C4AED844A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27650" y="1946615"/>
                <a:ext cx="1615135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F3E026C-CB22-1857-F037-844BEABEC1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27650" y="1781912"/>
                <a:ext cx="1615135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61F4620-E7AE-5126-DAD1-032DD297FE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27650" y="2110974"/>
                <a:ext cx="1615135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6FB550A-A4B5-4357-D589-D061C56F4D00}"/>
                </a:ext>
              </a:extLst>
            </p:cNvPr>
            <p:cNvGrpSpPr/>
            <p:nvPr/>
          </p:nvGrpSpPr>
          <p:grpSpPr>
            <a:xfrm>
              <a:off x="10827650" y="2314311"/>
              <a:ext cx="1615135" cy="329062"/>
              <a:chOff x="10827650" y="1781912"/>
              <a:chExt cx="1615135" cy="329062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AEF83D32-DB76-ACD2-2DDD-F6482613F0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27650" y="1946615"/>
                <a:ext cx="1615135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5A36E132-F7F3-5F67-D2B6-633150D18F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27650" y="1781912"/>
                <a:ext cx="1615135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3D036326-7D77-FFF9-E77B-B7BC2B10A5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27650" y="2110974"/>
                <a:ext cx="1615135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626D24C5-2492-F595-F71F-270F7695AA4B}"/>
              </a:ext>
            </a:extLst>
          </p:cNvPr>
          <p:cNvSpPr/>
          <p:nvPr/>
        </p:nvSpPr>
        <p:spPr>
          <a:xfrm flipH="1">
            <a:off x="-1080190" y="5261393"/>
            <a:ext cx="1364350" cy="4158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2263CAA-2EE7-FF9F-F80C-841D46BDFCE7}"/>
              </a:ext>
            </a:extLst>
          </p:cNvPr>
          <p:cNvSpPr/>
          <p:nvPr/>
        </p:nvSpPr>
        <p:spPr>
          <a:xfrm flipH="1">
            <a:off x="-1080190" y="5810765"/>
            <a:ext cx="1364350" cy="4158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56E9B4A-8991-18C3-D2A0-40CCF03E4F0E}"/>
              </a:ext>
            </a:extLst>
          </p:cNvPr>
          <p:cNvGrpSpPr/>
          <p:nvPr/>
        </p:nvGrpSpPr>
        <p:grpSpPr>
          <a:xfrm flipH="1">
            <a:off x="-1330975" y="5304629"/>
            <a:ext cx="1615135" cy="329062"/>
            <a:chOff x="10827650" y="1781912"/>
            <a:chExt cx="1615135" cy="329062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17210FD-BA93-1733-8475-88CBC3CBB1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27650" y="1946615"/>
              <a:ext cx="1615135" cy="0"/>
            </a:xfrm>
            <a:prstGeom prst="line">
              <a:avLst/>
            </a:prstGeom>
            <a:ln w="19050">
              <a:solidFill>
                <a:schemeClr val="bg2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13019A9D-662A-7B73-6F6A-44897E122F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27650" y="1781912"/>
              <a:ext cx="1615135" cy="0"/>
            </a:xfrm>
            <a:prstGeom prst="line">
              <a:avLst/>
            </a:prstGeom>
            <a:ln w="190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CFDE14F-49F3-B12F-E0DD-A538D6C978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27650" y="2110974"/>
              <a:ext cx="1615135" cy="0"/>
            </a:xfrm>
            <a:prstGeom prst="line">
              <a:avLst/>
            </a:prstGeom>
            <a:ln w="190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83A74D9-C3D5-308E-2FA6-FCE548A434CC}"/>
              </a:ext>
            </a:extLst>
          </p:cNvPr>
          <p:cNvGrpSpPr/>
          <p:nvPr/>
        </p:nvGrpSpPr>
        <p:grpSpPr>
          <a:xfrm flipH="1">
            <a:off x="-1330975" y="5854173"/>
            <a:ext cx="1615135" cy="329062"/>
            <a:chOff x="10827650" y="1781912"/>
            <a:chExt cx="1615135" cy="329062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F915D39-461E-28D1-6CDE-AD6F3006B6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27650" y="1946615"/>
              <a:ext cx="1615135" cy="0"/>
            </a:xfrm>
            <a:prstGeom prst="line">
              <a:avLst/>
            </a:prstGeom>
            <a:ln w="19050">
              <a:solidFill>
                <a:schemeClr val="bg2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9A720D1-2558-4FA1-036B-7288BD9A85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27650" y="1781912"/>
              <a:ext cx="1615135" cy="0"/>
            </a:xfrm>
            <a:prstGeom prst="line">
              <a:avLst/>
            </a:prstGeom>
            <a:ln w="190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D33024B-7980-91AF-833C-666491D184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27650" y="2110974"/>
              <a:ext cx="1615135" cy="0"/>
            </a:xfrm>
            <a:prstGeom prst="line">
              <a:avLst/>
            </a:prstGeom>
            <a:ln w="190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4" name="Graphic 73">
            <a:extLst>
              <a:ext uri="{FF2B5EF4-FFF2-40B4-BE49-F238E27FC236}">
                <a16:creationId xmlns:a16="http://schemas.microsoft.com/office/drawing/2014/main" id="{CCAD1715-493E-49F7-24CB-91354EBBC0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2963082" y="1230630"/>
            <a:ext cx="176050" cy="176050"/>
          </a:xfrm>
          <a:prstGeom prst="rect">
            <a:avLst/>
          </a:prstGeom>
        </p:spPr>
      </p:pic>
      <p:pic>
        <p:nvPicPr>
          <p:cNvPr id="138" name="Graphic 137">
            <a:extLst>
              <a:ext uri="{FF2B5EF4-FFF2-40B4-BE49-F238E27FC236}">
                <a16:creationId xmlns:a16="http://schemas.microsoft.com/office/drawing/2014/main" id="{E3BE01EE-8C4D-00EF-8DD4-3AA959A234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5137627" y="1830521"/>
            <a:ext cx="176050" cy="176050"/>
          </a:xfrm>
          <a:prstGeom prst="rect">
            <a:avLst/>
          </a:prstGeom>
        </p:spPr>
      </p:pic>
      <p:pic>
        <p:nvPicPr>
          <p:cNvPr id="139" name="Graphic 138">
            <a:extLst>
              <a:ext uri="{FF2B5EF4-FFF2-40B4-BE49-F238E27FC236}">
                <a16:creationId xmlns:a16="http://schemas.microsoft.com/office/drawing/2014/main" id="{E1D040EF-461D-20E1-A1CF-4729415ABF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8008" y="3396804"/>
            <a:ext cx="176050" cy="176050"/>
          </a:xfrm>
          <a:prstGeom prst="rect">
            <a:avLst/>
          </a:prstGeom>
        </p:spPr>
      </p:pic>
      <p:pic>
        <p:nvPicPr>
          <p:cNvPr id="140" name="Graphic 139">
            <a:extLst>
              <a:ext uri="{FF2B5EF4-FFF2-40B4-BE49-F238E27FC236}">
                <a16:creationId xmlns:a16="http://schemas.microsoft.com/office/drawing/2014/main" id="{97F74D60-F68C-3D44-9970-344E1AC4B9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 flipH="1">
            <a:off x="4114234" y="5068617"/>
            <a:ext cx="176050" cy="1760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3AC9907-09F6-B407-C896-EC28BEBED540}"/>
              </a:ext>
            </a:extLst>
          </p:cNvPr>
          <p:cNvSpPr txBox="1"/>
          <p:nvPr/>
        </p:nvSpPr>
        <p:spPr>
          <a:xfrm>
            <a:off x="4563552" y="191657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4655B2-7D5E-8617-5240-B48D8FF7474D}"/>
              </a:ext>
            </a:extLst>
          </p:cNvPr>
          <p:cNvSpPr txBox="1"/>
          <p:nvPr/>
        </p:nvSpPr>
        <p:spPr>
          <a:xfrm>
            <a:off x="44825" y="631356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E98D12-3844-8F71-6CC6-D08F9111A9D1}"/>
              </a:ext>
            </a:extLst>
          </p:cNvPr>
          <p:cNvSpPr txBox="1"/>
          <p:nvPr/>
        </p:nvSpPr>
        <p:spPr>
          <a:xfrm>
            <a:off x="4482689" y="2788484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6E83C9-02E8-794B-AEA9-DBC93B5B8CAF}"/>
              </a:ext>
            </a:extLst>
          </p:cNvPr>
          <p:cNvSpPr txBox="1"/>
          <p:nvPr/>
        </p:nvSpPr>
        <p:spPr>
          <a:xfrm>
            <a:off x="4552965" y="4372272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330531-137A-E61A-F1B2-796A4A4AF823}"/>
              </a:ext>
            </a:extLst>
          </p:cNvPr>
          <p:cNvSpPr txBox="1"/>
          <p:nvPr/>
        </p:nvSpPr>
        <p:spPr>
          <a:xfrm>
            <a:off x="7901106" y="3595664"/>
            <a:ext cx="2499105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E6AFEC-B6F9-A441-49DF-44F4324A3C79}"/>
              </a:ext>
            </a:extLst>
          </p:cNvPr>
          <p:cNvSpPr txBox="1"/>
          <p:nvPr/>
        </p:nvSpPr>
        <p:spPr>
          <a:xfrm>
            <a:off x="7901106" y="5125526"/>
            <a:ext cx="2499105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48241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7CBC4B5-D4CA-88B7-1314-8570E8696C09}"/>
              </a:ext>
            </a:extLst>
          </p:cNvPr>
          <p:cNvSpPr/>
          <p:nvPr/>
        </p:nvSpPr>
        <p:spPr>
          <a:xfrm>
            <a:off x="0" y="1863299"/>
            <a:ext cx="12192316" cy="2654228"/>
          </a:xfrm>
          <a:custGeom>
            <a:avLst/>
            <a:gdLst>
              <a:gd name="connsiteX0" fmla="*/ 12192281 w 12192316"/>
              <a:gd name="connsiteY0" fmla="*/ 2654194 h 2654228"/>
              <a:gd name="connsiteX1" fmla="*/ 9991817 w 12192316"/>
              <a:gd name="connsiteY1" fmla="*/ 2654194 h 2654228"/>
              <a:gd name="connsiteX2" fmla="*/ 9202517 w 12192316"/>
              <a:gd name="connsiteY2" fmla="*/ 2212906 h 2654228"/>
              <a:gd name="connsiteX3" fmla="*/ 8578543 w 12192316"/>
              <a:gd name="connsiteY3" fmla="*/ 2004703 h 2654228"/>
              <a:gd name="connsiteX4" fmla="*/ 8327955 w 12192316"/>
              <a:gd name="connsiteY4" fmla="*/ 2055137 h 2654228"/>
              <a:gd name="connsiteX5" fmla="*/ 8076700 w 12192316"/>
              <a:gd name="connsiteY5" fmla="*/ 2105677 h 2654228"/>
              <a:gd name="connsiteX6" fmla="*/ 7483969 w 12192316"/>
              <a:gd name="connsiteY6" fmla="*/ 2092919 h 2654228"/>
              <a:gd name="connsiteX7" fmla="*/ 7010734 w 12192316"/>
              <a:gd name="connsiteY7" fmla="*/ 1689659 h 2654228"/>
              <a:gd name="connsiteX8" fmla="*/ 6386795 w 12192316"/>
              <a:gd name="connsiteY8" fmla="*/ 1481456 h 2654228"/>
              <a:gd name="connsiteX9" fmla="*/ 6137120 w 12192316"/>
              <a:gd name="connsiteY9" fmla="*/ 1531714 h 2654228"/>
              <a:gd name="connsiteX10" fmla="*/ 5884951 w 12192316"/>
              <a:gd name="connsiteY10" fmla="*/ 1582429 h 2654228"/>
              <a:gd name="connsiteX11" fmla="*/ 5292221 w 12192316"/>
              <a:gd name="connsiteY11" fmla="*/ 1569672 h 2654228"/>
              <a:gd name="connsiteX12" fmla="*/ 4818986 w 12192316"/>
              <a:gd name="connsiteY12" fmla="*/ 1166411 h 2654228"/>
              <a:gd name="connsiteX13" fmla="*/ 4195011 w 12192316"/>
              <a:gd name="connsiteY13" fmla="*/ 958209 h 2654228"/>
              <a:gd name="connsiteX14" fmla="*/ 3946215 w 12192316"/>
              <a:gd name="connsiteY14" fmla="*/ 1008256 h 2654228"/>
              <a:gd name="connsiteX15" fmla="*/ 3693133 w 12192316"/>
              <a:gd name="connsiteY15" fmla="*/ 1059182 h 2654228"/>
              <a:gd name="connsiteX16" fmla="*/ 3100402 w 12192316"/>
              <a:gd name="connsiteY16" fmla="*/ 1046424 h 2654228"/>
              <a:gd name="connsiteX17" fmla="*/ 2627167 w 12192316"/>
              <a:gd name="connsiteY17" fmla="*/ 643164 h 2654228"/>
              <a:gd name="connsiteX18" fmla="*/ 2200464 w 12192316"/>
              <a:gd name="connsiteY18" fmla="*/ 414964 h 2654228"/>
              <a:gd name="connsiteX19" fmla="*/ 0 w 12192316"/>
              <a:gd name="connsiteY19" fmla="*/ 414964 h 2654228"/>
              <a:gd name="connsiteX20" fmla="*/ 0 w 12192316"/>
              <a:gd name="connsiteY20" fmla="*/ 0 h 2654228"/>
              <a:gd name="connsiteX21" fmla="*/ 2200464 w 12192316"/>
              <a:gd name="connsiteY21" fmla="*/ 0 h 2654228"/>
              <a:gd name="connsiteX22" fmla="*/ 2989764 w 12192316"/>
              <a:gd name="connsiteY22" fmla="*/ 441288 h 2654228"/>
              <a:gd name="connsiteX23" fmla="*/ 3613176 w 12192316"/>
              <a:gd name="connsiteY23" fmla="*/ 651986 h 2654228"/>
              <a:gd name="connsiteX24" fmla="*/ 3863764 w 12192316"/>
              <a:gd name="connsiteY24" fmla="*/ 601587 h 2654228"/>
              <a:gd name="connsiteX25" fmla="*/ 4115020 w 12192316"/>
              <a:gd name="connsiteY25" fmla="*/ 551012 h 2654228"/>
              <a:gd name="connsiteX26" fmla="*/ 5181548 w 12192316"/>
              <a:gd name="connsiteY26" fmla="*/ 964535 h 2654228"/>
              <a:gd name="connsiteX27" fmla="*/ 5804960 w 12192316"/>
              <a:gd name="connsiteY27" fmla="*/ 1175233 h 2654228"/>
              <a:gd name="connsiteX28" fmla="*/ 6054634 w 12192316"/>
              <a:gd name="connsiteY28" fmla="*/ 1124975 h 2654228"/>
              <a:gd name="connsiteX29" fmla="*/ 6306803 w 12192316"/>
              <a:gd name="connsiteY29" fmla="*/ 1074260 h 2654228"/>
              <a:gd name="connsiteX30" fmla="*/ 7373331 w 12192316"/>
              <a:gd name="connsiteY30" fmla="*/ 1487782 h 2654228"/>
              <a:gd name="connsiteX31" fmla="*/ 7996743 w 12192316"/>
              <a:gd name="connsiteY31" fmla="*/ 1698480 h 2654228"/>
              <a:gd name="connsiteX32" fmla="*/ 8245539 w 12192316"/>
              <a:gd name="connsiteY32" fmla="*/ 1648433 h 2654228"/>
              <a:gd name="connsiteX33" fmla="*/ 8498622 w 12192316"/>
              <a:gd name="connsiteY33" fmla="*/ 1597507 h 2654228"/>
              <a:gd name="connsiteX34" fmla="*/ 9565150 w 12192316"/>
              <a:gd name="connsiteY34" fmla="*/ 2011030 h 2654228"/>
              <a:gd name="connsiteX35" fmla="*/ 9991852 w 12192316"/>
              <a:gd name="connsiteY35" fmla="*/ 2239230 h 2654228"/>
              <a:gd name="connsiteX36" fmla="*/ 12192317 w 12192316"/>
              <a:gd name="connsiteY36" fmla="*/ 2239230 h 2654228"/>
              <a:gd name="connsiteX37" fmla="*/ 12192317 w 12192316"/>
              <a:gd name="connsiteY37" fmla="*/ 2654229 h 265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316" h="2654228">
                <a:moveTo>
                  <a:pt x="12192281" y="2654194"/>
                </a:moveTo>
                <a:lnTo>
                  <a:pt x="9991817" y="2654194"/>
                </a:lnTo>
                <a:cubicBezTo>
                  <a:pt x="9641310" y="2654194"/>
                  <a:pt x="9360989" y="2497480"/>
                  <a:pt x="9202517" y="2212906"/>
                </a:cubicBezTo>
                <a:cubicBezTo>
                  <a:pt x="9092371" y="2015071"/>
                  <a:pt x="8882447" y="1945026"/>
                  <a:pt x="8578543" y="2004703"/>
                </a:cubicBezTo>
                <a:cubicBezTo>
                  <a:pt x="8516300" y="2016934"/>
                  <a:pt x="8420563" y="2036334"/>
                  <a:pt x="8327955" y="2055137"/>
                </a:cubicBezTo>
                <a:cubicBezTo>
                  <a:pt x="8235452" y="2073905"/>
                  <a:pt x="8139751" y="2093305"/>
                  <a:pt x="8076700" y="2105677"/>
                </a:cubicBezTo>
                <a:cubicBezTo>
                  <a:pt x="7845512" y="2151085"/>
                  <a:pt x="7651614" y="2146938"/>
                  <a:pt x="7483969" y="2092919"/>
                </a:cubicBezTo>
                <a:cubicBezTo>
                  <a:pt x="7282937" y="2028181"/>
                  <a:pt x="7123692" y="1892519"/>
                  <a:pt x="7010734" y="1689659"/>
                </a:cubicBezTo>
                <a:cubicBezTo>
                  <a:pt x="6900588" y="1491824"/>
                  <a:pt x="6690698" y="1421779"/>
                  <a:pt x="6386795" y="1481456"/>
                </a:cubicBezTo>
                <a:cubicBezTo>
                  <a:pt x="6324763" y="1493652"/>
                  <a:pt x="6229342" y="1512982"/>
                  <a:pt x="6137120" y="1531714"/>
                </a:cubicBezTo>
                <a:cubicBezTo>
                  <a:pt x="6044231" y="1550552"/>
                  <a:pt x="5948248" y="1570023"/>
                  <a:pt x="5884951" y="1582429"/>
                </a:cubicBezTo>
                <a:cubicBezTo>
                  <a:pt x="5653764" y="1627837"/>
                  <a:pt x="5459865" y="1623655"/>
                  <a:pt x="5292221" y="1569672"/>
                </a:cubicBezTo>
                <a:cubicBezTo>
                  <a:pt x="5091153" y="1504933"/>
                  <a:pt x="4931944" y="1369236"/>
                  <a:pt x="4818986" y="1166411"/>
                </a:cubicBezTo>
                <a:cubicBezTo>
                  <a:pt x="4708840" y="968577"/>
                  <a:pt x="4498950" y="898532"/>
                  <a:pt x="4195011" y="958209"/>
                </a:cubicBezTo>
                <a:cubicBezTo>
                  <a:pt x="4133190" y="970369"/>
                  <a:pt x="4038156" y="989629"/>
                  <a:pt x="3946215" y="1008256"/>
                </a:cubicBezTo>
                <a:cubicBezTo>
                  <a:pt x="3853010" y="1027164"/>
                  <a:pt x="3756605" y="1046705"/>
                  <a:pt x="3693133" y="1059182"/>
                </a:cubicBezTo>
                <a:cubicBezTo>
                  <a:pt x="3461980" y="1104590"/>
                  <a:pt x="3268082" y="1100408"/>
                  <a:pt x="3100402" y="1046424"/>
                </a:cubicBezTo>
                <a:cubicBezTo>
                  <a:pt x="2899334" y="981686"/>
                  <a:pt x="2740125" y="845989"/>
                  <a:pt x="2627167" y="643164"/>
                </a:cubicBezTo>
                <a:cubicBezTo>
                  <a:pt x="2541658" y="489613"/>
                  <a:pt x="2402095" y="414964"/>
                  <a:pt x="2200464" y="414964"/>
                </a:cubicBezTo>
                <a:lnTo>
                  <a:pt x="0" y="414964"/>
                </a:lnTo>
                <a:lnTo>
                  <a:pt x="0" y="0"/>
                </a:lnTo>
                <a:lnTo>
                  <a:pt x="2200464" y="0"/>
                </a:lnTo>
                <a:cubicBezTo>
                  <a:pt x="2550971" y="0"/>
                  <a:pt x="2831293" y="156714"/>
                  <a:pt x="2989764" y="441288"/>
                </a:cubicBezTo>
                <a:cubicBezTo>
                  <a:pt x="3076609" y="597264"/>
                  <a:pt x="3212235" y="730782"/>
                  <a:pt x="3613176" y="651986"/>
                </a:cubicBezTo>
                <a:cubicBezTo>
                  <a:pt x="3675419" y="639755"/>
                  <a:pt x="3771156" y="620355"/>
                  <a:pt x="3863764" y="601587"/>
                </a:cubicBezTo>
                <a:cubicBezTo>
                  <a:pt x="3956267" y="582819"/>
                  <a:pt x="4051934" y="563419"/>
                  <a:pt x="4115020" y="551012"/>
                </a:cubicBezTo>
                <a:cubicBezTo>
                  <a:pt x="4594054" y="456892"/>
                  <a:pt x="4982799" y="607632"/>
                  <a:pt x="5181548" y="964535"/>
                </a:cubicBezTo>
                <a:cubicBezTo>
                  <a:pt x="5268392" y="1120476"/>
                  <a:pt x="5404019" y="1253959"/>
                  <a:pt x="5804960" y="1175233"/>
                </a:cubicBezTo>
                <a:cubicBezTo>
                  <a:pt x="5866992" y="1163037"/>
                  <a:pt x="5962377" y="1143707"/>
                  <a:pt x="6054634" y="1124975"/>
                </a:cubicBezTo>
                <a:cubicBezTo>
                  <a:pt x="6147489" y="1106172"/>
                  <a:pt x="6243541" y="1086701"/>
                  <a:pt x="6306803" y="1074260"/>
                </a:cubicBezTo>
                <a:cubicBezTo>
                  <a:pt x="6785873" y="980175"/>
                  <a:pt x="7174583" y="1130879"/>
                  <a:pt x="7373331" y="1487782"/>
                </a:cubicBezTo>
                <a:cubicBezTo>
                  <a:pt x="7460175" y="1643758"/>
                  <a:pt x="7595802" y="1777206"/>
                  <a:pt x="7996743" y="1698480"/>
                </a:cubicBezTo>
                <a:cubicBezTo>
                  <a:pt x="8058599" y="1686320"/>
                  <a:pt x="8153633" y="1667060"/>
                  <a:pt x="8245539" y="1648433"/>
                </a:cubicBezTo>
                <a:cubicBezTo>
                  <a:pt x="8338744" y="1629525"/>
                  <a:pt x="8435114" y="1609984"/>
                  <a:pt x="8498622" y="1597507"/>
                </a:cubicBezTo>
                <a:cubicBezTo>
                  <a:pt x="8977691" y="1503422"/>
                  <a:pt x="9366401" y="1654162"/>
                  <a:pt x="9565150" y="2011030"/>
                </a:cubicBezTo>
                <a:cubicBezTo>
                  <a:pt x="9650658" y="2164581"/>
                  <a:pt x="9790222" y="2239230"/>
                  <a:pt x="9991852" y="2239230"/>
                </a:cubicBezTo>
                <a:lnTo>
                  <a:pt x="12192317" y="2239230"/>
                </a:lnTo>
                <a:lnTo>
                  <a:pt x="12192317" y="265422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2C19750-19F7-D8D1-8C3E-55795FFE6C20}"/>
              </a:ext>
            </a:extLst>
          </p:cNvPr>
          <p:cNvSpPr/>
          <p:nvPr/>
        </p:nvSpPr>
        <p:spPr>
          <a:xfrm>
            <a:off x="0" y="2062856"/>
            <a:ext cx="12153269" cy="2254939"/>
          </a:xfrm>
          <a:custGeom>
            <a:avLst/>
            <a:gdLst>
              <a:gd name="connsiteX0" fmla="*/ 12153270 w 12153269"/>
              <a:gd name="connsiteY0" fmla="*/ 2254940 h 2254939"/>
              <a:gd name="connsiteX1" fmla="*/ 12028784 w 12153269"/>
              <a:gd name="connsiteY1" fmla="*/ 2254940 h 2254939"/>
              <a:gd name="connsiteX2" fmla="*/ 12028784 w 12153269"/>
              <a:gd name="connsiteY2" fmla="*/ 2239371 h 2254939"/>
              <a:gd name="connsiteX3" fmla="*/ 12153270 w 12153269"/>
              <a:gd name="connsiteY3" fmla="*/ 2239371 h 2254939"/>
              <a:gd name="connsiteX4" fmla="*/ 12153270 w 12153269"/>
              <a:gd name="connsiteY4" fmla="*/ 2254940 h 2254939"/>
              <a:gd name="connsiteX5" fmla="*/ 11945770 w 12153269"/>
              <a:gd name="connsiteY5" fmla="*/ 2254940 h 2254939"/>
              <a:gd name="connsiteX6" fmla="*/ 11821285 w 12153269"/>
              <a:gd name="connsiteY6" fmla="*/ 2254940 h 2254939"/>
              <a:gd name="connsiteX7" fmla="*/ 11821285 w 12153269"/>
              <a:gd name="connsiteY7" fmla="*/ 2239371 h 2254939"/>
              <a:gd name="connsiteX8" fmla="*/ 11945770 w 12153269"/>
              <a:gd name="connsiteY8" fmla="*/ 2239371 h 2254939"/>
              <a:gd name="connsiteX9" fmla="*/ 11945770 w 12153269"/>
              <a:gd name="connsiteY9" fmla="*/ 2254940 h 2254939"/>
              <a:gd name="connsiteX10" fmla="*/ 11738270 w 12153269"/>
              <a:gd name="connsiteY10" fmla="*/ 2254940 h 2254939"/>
              <a:gd name="connsiteX11" fmla="*/ 11613785 w 12153269"/>
              <a:gd name="connsiteY11" fmla="*/ 2254940 h 2254939"/>
              <a:gd name="connsiteX12" fmla="*/ 11613785 w 12153269"/>
              <a:gd name="connsiteY12" fmla="*/ 2239371 h 2254939"/>
              <a:gd name="connsiteX13" fmla="*/ 11738270 w 12153269"/>
              <a:gd name="connsiteY13" fmla="*/ 2239371 h 2254939"/>
              <a:gd name="connsiteX14" fmla="*/ 11738270 w 12153269"/>
              <a:gd name="connsiteY14" fmla="*/ 2254940 h 2254939"/>
              <a:gd name="connsiteX15" fmla="*/ 11530772 w 12153269"/>
              <a:gd name="connsiteY15" fmla="*/ 2254940 h 2254939"/>
              <a:gd name="connsiteX16" fmla="*/ 11406285 w 12153269"/>
              <a:gd name="connsiteY16" fmla="*/ 2254940 h 2254939"/>
              <a:gd name="connsiteX17" fmla="*/ 11406285 w 12153269"/>
              <a:gd name="connsiteY17" fmla="*/ 2239371 h 2254939"/>
              <a:gd name="connsiteX18" fmla="*/ 11530772 w 12153269"/>
              <a:gd name="connsiteY18" fmla="*/ 2239371 h 2254939"/>
              <a:gd name="connsiteX19" fmla="*/ 11530772 w 12153269"/>
              <a:gd name="connsiteY19" fmla="*/ 2254940 h 2254939"/>
              <a:gd name="connsiteX20" fmla="*/ 11323272 w 12153269"/>
              <a:gd name="connsiteY20" fmla="*/ 2254940 h 2254939"/>
              <a:gd name="connsiteX21" fmla="*/ 11198786 w 12153269"/>
              <a:gd name="connsiteY21" fmla="*/ 2254940 h 2254939"/>
              <a:gd name="connsiteX22" fmla="*/ 11198786 w 12153269"/>
              <a:gd name="connsiteY22" fmla="*/ 2239371 h 2254939"/>
              <a:gd name="connsiteX23" fmla="*/ 11323272 w 12153269"/>
              <a:gd name="connsiteY23" fmla="*/ 2239371 h 2254939"/>
              <a:gd name="connsiteX24" fmla="*/ 11323272 w 12153269"/>
              <a:gd name="connsiteY24" fmla="*/ 2254940 h 2254939"/>
              <a:gd name="connsiteX25" fmla="*/ 11115772 w 12153269"/>
              <a:gd name="connsiteY25" fmla="*/ 2254940 h 2254939"/>
              <a:gd name="connsiteX26" fmla="*/ 10991287 w 12153269"/>
              <a:gd name="connsiteY26" fmla="*/ 2254940 h 2254939"/>
              <a:gd name="connsiteX27" fmla="*/ 10991287 w 12153269"/>
              <a:gd name="connsiteY27" fmla="*/ 2239371 h 2254939"/>
              <a:gd name="connsiteX28" fmla="*/ 11115772 w 12153269"/>
              <a:gd name="connsiteY28" fmla="*/ 2239371 h 2254939"/>
              <a:gd name="connsiteX29" fmla="*/ 11115772 w 12153269"/>
              <a:gd name="connsiteY29" fmla="*/ 2254940 h 2254939"/>
              <a:gd name="connsiteX30" fmla="*/ 10908273 w 12153269"/>
              <a:gd name="connsiteY30" fmla="*/ 2254940 h 2254939"/>
              <a:gd name="connsiteX31" fmla="*/ 10783787 w 12153269"/>
              <a:gd name="connsiteY31" fmla="*/ 2254940 h 2254939"/>
              <a:gd name="connsiteX32" fmla="*/ 10783787 w 12153269"/>
              <a:gd name="connsiteY32" fmla="*/ 2239371 h 2254939"/>
              <a:gd name="connsiteX33" fmla="*/ 10908273 w 12153269"/>
              <a:gd name="connsiteY33" fmla="*/ 2239371 h 2254939"/>
              <a:gd name="connsiteX34" fmla="*/ 10908273 w 12153269"/>
              <a:gd name="connsiteY34" fmla="*/ 2254940 h 2254939"/>
              <a:gd name="connsiteX35" fmla="*/ 10700773 w 12153269"/>
              <a:gd name="connsiteY35" fmla="*/ 2254940 h 2254939"/>
              <a:gd name="connsiteX36" fmla="*/ 10576253 w 12153269"/>
              <a:gd name="connsiteY36" fmla="*/ 2254940 h 2254939"/>
              <a:gd name="connsiteX37" fmla="*/ 10576253 w 12153269"/>
              <a:gd name="connsiteY37" fmla="*/ 2239371 h 2254939"/>
              <a:gd name="connsiteX38" fmla="*/ 10700773 w 12153269"/>
              <a:gd name="connsiteY38" fmla="*/ 2239371 h 2254939"/>
              <a:gd name="connsiteX39" fmla="*/ 10700773 w 12153269"/>
              <a:gd name="connsiteY39" fmla="*/ 2254940 h 2254939"/>
              <a:gd name="connsiteX40" fmla="*/ 10493273 w 12153269"/>
              <a:gd name="connsiteY40" fmla="*/ 2254940 h 2254939"/>
              <a:gd name="connsiteX41" fmla="*/ 10368788 w 12153269"/>
              <a:gd name="connsiteY41" fmla="*/ 2254940 h 2254939"/>
              <a:gd name="connsiteX42" fmla="*/ 10368788 w 12153269"/>
              <a:gd name="connsiteY42" fmla="*/ 2239371 h 2254939"/>
              <a:gd name="connsiteX43" fmla="*/ 10493273 w 12153269"/>
              <a:gd name="connsiteY43" fmla="*/ 2239371 h 2254939"/>
              <a:gd name="connsiteX44" fmla="*/ 10493273 w 12153269"/>
              <a:gd name="connsiteY44" fmla="*/ 2254940 h 2254939"/>
              <a:gd name="connsiteX45" fmla="*/ 10285775 w 12153269"/>
              <a:gd name="connsiteY45" fmla="*/ 2254940 h 2254939"/>
              <a:gd name="connsiteX46" fmla="*/ 10161253 w 12153269"/>
              <a:gd name="connsiteY46" fmla="*/ 2254940 h 2254939"/>
              <a:gd name="connsiteX47" fmla="*/ 10161253 w 12153269"/>
              <a:gd name="connsiteY47" fmla="*/ 2239371 h 2254939"/>
              <a:gd name="connsiteX48" fmla="*/ 10285775 w 12153269"/>
              <a:gd name="connsiteY48" fmla="*/ 2239371 h 2254939"/>
              <a:gd name="connsiteX49" fmla="*/ 10285775 w 12153269"/>
              <a:gd name="connsiteY49" fmla="*/ 2254940 h 2254939"/>
              <a:gd name="connsiteX50" fmla="*/ 10078275 w 12153269"/>
              <a:gd name="connsiteY50" fmla="*/ 2254940 h 2254939"/>
              <a:gd name="connsiteX51" fmla="*/ 9991746 w 12153269"/>
              <a:gd name="connsiteY51" fmla="*/ 2254940 h 2254939"/>
              <a:gd name="connsiteX52" fmla="*/ 9953473 w 12153269"/>
              <a:gd name="connsiteY52" fmla="*/ 2254167 h 2254939"/>
              <a:gd name="connsiteX53" fmla="*/ 9954070 w 12153269"/>
              <a:gd name="connsiteY53" fmla="*/ 2238632 h 2254939"/>
              <a:gd name="connsiteX54" fmla="*/ 9991746 w 12153269"/>
              <a:gd name="connsiteY54" fmla="*/ 2239371 h 2254939"/>
              <a:gd name="connsiteX55" fmla="*/ 10078275 w 12153269"/>
              <a:gd name="connsiteY55" fmla="*/ 2239371 h 2254939"/>
              <a:gd name="connsiteX56" fmla="*/ 10078275 w 12153269"/>
              <a:gd name="connsiteY56" fmla="*/ 2254940 h 2254939"/>
              <a:gd name="connsiteX57" fmla="*/ 9870108 w 12153269"/>
              <a:gd name="connsiteY57" fmla="*/ 2247067 h 2254939"/>
              <a:gd name="connsiteX58" fmla="*/ 9747344 w 12153269"/>
              <a:gd name="connsiteY58" fmla="*/ 2220427 h 2254939"/>
              <a:gd name="connsiteX59" fmla="*/ 9751948 w 12153269"/>
              <a:gd name="connsiteY59" fmla="*/ 2205561 h 2254939"/>
              <a:gd name="connsiteX60" fmla="*/ 9872181 w 12153269"/>
              <a:gd name="connsiteY60" fmla="*/ 2231674 h 2254939"/>
              <a:gd name="connsiteX61" fmla="*/ 9870108 w 12153269"/>
              <a:gd name="connsiteY61" fmla="*/ 2247102 h 2254939"/>
              <a:gd name="connsiteX62" fmla="*/ 9668864 w 12153269"/>
              <a:gd name="connsiteY62" fmla="*/ 2190694 h 2254939"/>
              <a:gd name="connsiteX63" fmla="*/ 9560194 w 12153269"/>
              <a:gd name="connsiteY63" fmla="*/ 2127362 h 2254939"/>
              <a:gd name="connsiteX64" fmla="*/ 9569367 w 12153269"/>
              <a:gd name="connsiteY64" fmla="*/ 2114779 h 2254939"/>
              <a:gd name="connsiteX65" fmla="*/ 9675295 w 12153269"/>
              <a:gd name="connsiteY65" fmla="*/ 2176530 h 2254939"/>
              <a:gd name="connsiteX66" fmla="*/ 9668864 w 12153269"/>
              <a:gd name="connsiteY66" fmla="*/ 2190694 h 2254939"/>
              <a:gd name="connsiteX67" fmla="*/ 9496018 w 12153269"/>
              <a:gd name="connsiteY67" fmla="*/ 2073132 h 2254939"/>
              <a:gd name="connsiteX68" fmla="*/ 9414832 w 12153269"/>
              <a:gd name="connsiteY68" fmla="*/ 1977079 h 2254939"/>
              <a:gd name="connsiteX69" fmla="*/ 9427625 w 12153269"/>
              <a:gd name="connsiteY69" fmla="*/ 1968222 h 2254939"/>
              <a:gd name="connsiteX70" fmla="*/ 9506843 w 12153269"/>
              <a:gd name="connsiteY70" fmla="*/ 2061956 h 2254939"/>
              <a:gd name="connsiteX71" fmla="*/ 9496018 w 12153269"/>
              <a:gd name="connsiteY71" fmla="*/ 2073132 h 2254939"/>
              <a:gd name="connsiteX72" fmla="*/ 9371111 w 12153269"/>
              <a:gd name="connsiteY72" fmla="*/ 1905874 h 2254939"/>
              <a:gd name="connsiteX73" fmla="*/ 9300292 w 12153269"/>
              <a:gd name="connsiteY73" fmla="*/ 1805498 h 2254939"/>
              <a:gd name="connsiteX74" fmla="*/ 9312102 w 12153269"/>
              <a:gd name="connsiteY74" fmla="*/ 1795376 h 2254939"/>
              <a:gd name="connsiteX75" fmla="*/ 9384536 w 12153269"/>
              <a:gd name="connsiteY75" fmla="*/ 1898107 h 2254939"/>
              <a:gd name="connsiteX76" fmla="*/ 9371076 w 12153269"/>
              <a:gd name="connsiteY76" fmla="*/ 1905874 h 2254939"/>
              <a:gd name="connsiteX77" fmla="*/ 9243005 w 12153269"/>
              <a:gd name="connsiteY77" fmla="*/ 1747051 h 2254939"/>
              <a:gd name="connsiteX78" fmla="*/ 9143438 w 12153269"/>
              <a:gd name="connsiteY78" fmla="*/ 1675495 h 2254939"/>
              <a:gd name="connsiteX79" fmla="*/ 9151170 w 12153269"/>
              <a:gd name="connsiteY79" fmla="*/ 1661999 h 2254939"/>
              <a:gd name="connsiteX80" fmla="*/ 9253338 w 12153269"/>
              <a:gd name="connsiteY80" fmla="*/ 1735453 h 2254939"/>
              <a:gd name="connsiteX81" fmla="*/ 9243005 w 12153269"/>
              <a:gd name="connsiteY81" fmla="*/ 1747086 h 2254939"/>
              <a:gd name="connsiteX82" fmla="*/ 7782109 w 12153269"/>
              <a:gd name="connsiteY82" fmla="*/ 1737527 h 2254939"/>
              <a:gd name="connsiteX83" fmla="*/ 7722714 w 12153269"/>
              <a:gd name="connsiteY83" fmla="*/ 1735699 h 2254939"/>
              <a:gd name="connsiteX84" fmla="*/ 7723697 w 12153269"/>
              <a:gd name="connsiteY84" fmla="*/ 1720165 h 2254939"/>
              <a:gd name="connsiteX85" fmla="*/ 7847129 w 12153269"/>
              <a:gd name="connsiteY85" fmla="*/ 1719919 h 2254939"/>
              <a:gd name="connsiteX86" fmla="*/ 7848078 w 12153269"/>
              <a:gd name="connsiteY86" fmla="*/ 1735453 h 2254939"/>
              <a:gd name="connsiteX87" fmla="*/ 7782109 w 12153269"/>
              <a:gd name="connsiteY87" fmla="*/ 1737527 h 2254939"/>
              <a:gd name="connsiteX88" fmla="*/ 7931196 w 12153269"/>
              <a:gd name="connsiteY88" fmla="*/ 1727546 h 2254939"/>
              <a:gd name="connsiteX89" fmla="*/ 7929229 w 12153269"/>
              <a:gd name="connsiteY89" fmla="*/ 1712117 h 2254939"/>
              <a:gd name="connsiteX90" fmla="*/ 8035157 w 12153269"/>
              <a:gd name="connsiteY90" fmla="*/ 1694860 h 2254939"/>
              <a:gd name="connsiteX91" fmla="*/ 8051465 w 12153269"/>
              <a:gd name="connsiteY91" fmla="*/ 1691662 h 2254939"/>
              <a:gd name="connsiteX92" fmla="*/ 8054487 w 12153269"/>
              <a:gd name="connsiteY92" fmla="*/ 1706915 h 2254939"/>
              <a:gd name="connsiteX93" fmla="*/ 8038145 w 12153269"/>
              <a:gd name="connsiteY93" fmla="*/ 1710148 h 2254939"/>
              <a:gd name="connsiteX94" fmla="*/ 7931161 w 12153269"/>
              <a:gd name="connsiteY94" fmla="*/ 1727581 h 2254939"/>
              <a:gd name="connsiteX95" fmla="*/ 7639523 w 12153269"/>
              <a:gd name="connsiteY95" fmla="*/ 1726104 h 2254939"/>
              <a:gd name="connsiteX96" fmla="*/ 7517991 w 12153269"/>
              <a:gd name="connsiteY96" fmla="*/ 1693770 h 2254939"/>
              <a:gd name="connsiteX97" fmla="*/ 7523437 w 12153269"/>
              <a:gd name="connsiteY97" fmla="*/ 1679185 h 2254939"/>
              <a:gd name="connsiteX98" fmla="*/ 7642089 w 12153269"/>
              <a:gd name="connsiteY98" fmla="*/ 1710746 h 2254939"/>
              <a:gd name="connsiteX99" fmla="*/ 7639523 w 12153269"/>
              <a:gd name="connsiteY99" fmla="*/ 1726069 h 2254939"/>
              <a:gd name="connsiteX100" fmla="*/ 8136025 w 12153269"/>
              <a:gd name="connsiteY100" fmla="*/ 1690572 h 2254939"/>
              <a:gd name="connsiteX101" fmla="*/ 8132933 w 12153269"/>
              <a:gd name="connsiteY101" fmla="*/ 1675319 h 2254939"/>
              <a:gd name="connsiteX102" fmla="*/ 8255063 w 12153269"/>
              <a:gd name="connsiteY102" fmla="*/ 1650612 h 2254939"/>
              <a:gd name="connsiteX103" fmla="*/ 8258156 w 12153269"/>
              <a:gd name="connsiteY103" fmla="*/ 1665865 h 2254939"/>
              <a:gd name="connsiteX104" fmla="*/ 8135990 w 12153269"/>
              <a:gd name="connsiteY104" fmla="*/ 1690572 h 2254939"/>
              <a:gd name="connsiteX105" fmla="*/ 7441584 w 12153269"/>
              <a:gd name="connsiteY105" fmla="*/ 1658871 h 2254939"/>
              <a:gd name="connsiteX106" fmla="*/ 7338396 w 12153269"/>
              <a:gd name="connsiteY106" fmla="*/ 1586788 h 2254939"/>
              <a:gd name="connsiteX107" fmla="*/ 7348623 w 12153269"/>
              <a:gd name="connsiteY107" fmla="*/ 1575049 h 2254939"/>
              <a:gd name="connsiteX108" fmla="*/ 7449070 w 12153269"/>
              <a:gd name="connsiteY108" fmla="*/ 1645199 h 2254939"/>
              <a:gd name="connsiteX109" fmla="*/ 7441584 w 12153269"/>
              <a:gd name="connsiteY109" fmla="*/ 1658871 h 2254939"/>
              <a:gd name="connsiteX110" fmla="*/ 8339589 w 12153269"/>
              <a:gd name="connsiteY110" fmla="*/ 1649382 h 2254939"/>
              <a:gd name="connsiteX111" fmla="*/ 8336495 w 12153269"/>
              <a:gd name="connsiteY111" fmla="*/ 1634129 h 2254939"/>
              <a:gd name="connsiteX112" fmla="*/ 8458661 w 12153269"/>
              <a:gd name="connsiteY112" fmla="*/ 1609491 h 2254939"/>
              <a:gd name="connsiteX113" fmla="*/ 8461719 w 12153269"/>
              <a:gd name="connsiteY113" fmla="*/ 1624745 h 2254939"/>
              <a:gd name="connsiteX114" fmla="*/ 8339589 w 12153269"/>
              <a:gd name="connsiteY114" fmla="*/ 1649417 h 2254939"/>
              <a:gd name="connsiteX115" fmla="*/ 9069842 w 12153269"/>
              <a:gd name="connsiteY115" fmla="*/ 1639611 h 2254939"/>
              <a:gd name="connsiteX116" fmla="*/ 8952246 w 12153269"/>
              <a:gd name="connsiteY116" fmla="*/ 1603622 h 2254939"/>
              <a:gd name="connsiteX117" fmla="*/ 8955515 w 12153269"/>
              <a:gd name="connsiteY117" fmla="*/ 1588404 h 2254939"/>
              <a:gd name="connsiteX118" fmla="*/ 9075712 w 12153269"/>
              <a:gd name="connsiteY118" fmla="*/ 1625202 h 2254939"/>
              <a:gd name="connsiteX119" fmla="*/ 9069842 w 12153269"/>
              <a:gd name="connsiteY119" fmla="*/ 1639611 h 2254939"/>
              <a:gd name="connsiteX120" fmla="*/ 8543151 w 12153269"/>
              <a:gd name="connsiteY120" fmla="*/ 1608508 h 2254939"/>
              <a:gd name="connsiteX121" fmla="*/ 8540199 w 12153269"/>
              <a:gd name="connsiteY121" fmla="*/ 1593219 h 2254939"/>
              <a:gd name="connsiteX122" fmla="*/ 8664087 w 12153269"/>
              <a:gd name="connsiteY122" fmla="*/ 1575084 h 2254939"/>
              <a:gd name="connsiteX123" fmla="*/ 8665564 w 12153269"/>
              <a:gd name="connsiteY123" fmla="*/ 1590583 h 2254939"/>
              <a:gd name="connsiteX124" fmla="*/ 8543151 w 12153269"/>
              <a:gd name="connsiteY124" fmla="*/ 1608508 h 2254939"/>
              <a:gd name="connsiteX125" fmla="*/ 8871095 w 12153269"/>
              <a:gd name="connsiteY125" fmla="*/ 1590689 h 2254939"/>
              <a:gd name="connsiteX126" fmla="*/ 8747839 w 12153269"/>
              <a:gd name="connsiteY126" fmla="*/ 1585628 h 2254939"/>
              <a:gd name="connsiteX127" fmla="*/ 8747487 w 12153269"/>
              <a:gd name="connsiteY127" fmla="*/ 1570058 h 2254939"/>
              <a:gd name="connsiteX128" fmla="*/ 8872817 w 12153269"/>
              <a:gd name="connsiteY128" fmla="*/ 1575189 h 2254939"/>
              <a:gd name="connsiteX129" fmla="*/ 8871130 w 12153269"/>
              <a:gd name="connsiteY129" fmla="*/ 1590689 h 2254939"/>
              <a:gd name="connsiteX130" fmla="*/ 7279036 w 12153269"/>
              <a:gd name="connsiteY130" fmla="*/ 1527462 h 2254939"/>
              <a:gd name="connsiteX131" fmla="*/ 7204702 w 12153269"/>
              <a:gd name="connsiteY131" fmla="*/ 1426207 h 2254939"/>
              <a:gd name="connsiteX132" fmla="*/ 7217952 w 12153269"/>
              <a:gd name="connsiteY132" fmla="*/ 1418054 h 2254939"/>
              <a:gd name="connsiteX133" fmla="*/ 7290704 w 12153269"/>
              <a:gd name="connsiteY133" fmla="*/ 1517199 h 2254939"/>
              <a:gd name="connsiteX134" fmla="*/ 7279001 w 12153269"/>
              <a:gd name="connsiteY134" fmla="*/ 1527462 h 2254939"/>
              <a:gd name="connsiteX135" fmla="*/ 7162528 w 12153269"/>
              <a:gd name="connsiteY135" fmla="*/ 1354932 h 2254939"/>
              <a:gd name="connsiteX136" fmla="*/ 7086894 w 12153269"/>
              <a:gd name="connsiteY136" fmla="*/ 1258247 h 2254939"/>
              <a:gd name="connsiteX137" fmla="*/ 7098141 w 12153269"/>
              <a:gd name="connsiteY137" fmla="*/ 1247492 h 2254939"/>
              <a:gd name="connsiteX138" fmla="*/ 7175602 w 12153269"/>
              <a:gd name="connsiteY138" fmla="*/ 1346532 h 2254939"/>
              <a:gd name="connsiteX139" fmla="*/ 7162493 w 12153269"/>
              <a:gd name="connsiteY139" fmla="*/ 1354932 h 2254939"/>
              <a:gd name="connsiteX140" fmla="*/ 5590080 w 12153269"/>
              <a:gd name="connsiteY140" fmla="*/ 1214244 h 2254939"/>
              <a:gd name="connsiteX141" fmla="*/ 5498104 w 12153269"/>
              <a:gd name="connsiteY141" fmla="*/ 1209676 h 2254939"/>
              <a:gd name="connsiteX142" fmla="*/ 5499720 w 12153269"/>
              <a:gd name="connsiteY142" fmla="*/ 1194211 h 2254939"/>
              <a:gd name="connsiteX143" fmla="*/ 5590080 w 12153269"/>
              <a:gd name="connsiteY143" fmla="*/ 1198710 h 2254939"/>
              <a:gd name="connsiteX144" fmla="*/ 5622976 w 12153269"/>
              <a:gd name="connsiteY144" fmla="*/ 1198183 h 2254939"/>
              <a:gd name="connsiteX145" fmla="*/ 5623468 w 12153269"/>
              <a:gd name="connsiteY145" fmla="*/ 1213752 h 2254939"/>
              <a:gd name="connsiteX146" fmla="*/ 5590396 w 12153269"/>
              <a:gd name="connsiteY146" fmla="*/ 1214280 h 2254939"/>
              <a:gd name="connsiteX147" fmla="*/ 5590080 w 12153269"/>
              <a:gd name="connsiteY147" fmla="*/ 1214280 h 2254939"/>
              <a:gd name="connsiteX148" fmla="*/ 5706798 w 12153269"/>
              <a:gd name="connsiteY148" fmla="*/ 1208024 h 2254939"/>
              <a:gd name="connsiteX149" fmla="*/ 5705217 w 12153269"/>
              <a:gd name="connsiteY149" fmla="*/ 1192560 h 2254939"/>
              <a:gd name="connsiteX150" fmla="*/ 5827699 w 12153269"/>
              <a:gd name="connsiteY150" fmla="*/ 1174600 h 2254939"/>
              <a:gd name="connsiteX151" fmla="*/ 5830546 w 12153269"/>
              <a:gd name="connsiteY151" fmla="*/ 1189889 h 2254939"/>
              <a:gd name="connsiteX152" fmla="*/ 5706763 w 12153269"/>
              <a:gd name="connsiteY152" fmla="*/ 1208024 h 2254939"/>
              <a:gd name="connsiteX153" fmla="*/ 7026585 w 12153269"/>
              <a:gd name="connsiteY153" fmla="*/ 1202963 h 2254939"/>
              <a:gd name="connsiteX154" fmla="*/ 6923257 w 12153269"/>
              <a:gd name="connsiteY154" fmla="*/ 1136924 h 2254939"/>
              <a:gd name="connsiteX155" fmla="*/ 6930286 w 12153269"/>
              <a:gd name="connsiteY155" fmla="*/ 1123042 h 2254939"/>
              <a:gd name="connsiteX156" fmla="*/ 7036285 w 12153269"/>
              <a:gd name="connsiteY156" fmla="*/ 1190802 h 2254939"/>
              <a:gd name="connsiteX157" fmla="*/ 7026585 w 12153269"/>
              <a:gd name="connsiteY157" fmla="*/ 1202998 h 2254939"/>
              <a:gd name="connsiteX158" fmla="*/ 5415371 w 12153269"/>
              <a:gd name="connsiteY158" fmla="*/ 1196566 h 2254939"/>
              <a:gd name="connsiteX159" fmla="*/ 5295630 w 12153269"/>
              <a:gd name="connsiteY159" fmla="*/ 1158082 h 2254939"/>
              <a:gd name="connsiteX160" fmla="*/ 5301851 w 12153269"/>
              <a:gd name="connsiteY160" fmla="*/ 1143848 h 2254939"/>
              <a:gd name="connsiteX161" fmla="*/ 5418675 w 12153269"/>
              <a:gd name="connsiteY161" fmla="*/ 1181383 h 2254939"/>
              <a:gd name="connsiteX162" fmla="*/ 5415371 w 12153269"/>
              <a:gd name="connsiteY162" fmla="*/ 1196566 h 2254939"/>
              <a:gd name="connsiteX163" fmla="*/ 5912189 w 12153269"/>
              <a:gd name="connsiteY163" fmla="*/ 1173757 h 2254939"/>
              <a:gd name="connsiteX164" fmla="*/ 5909131 w 12153269"/>
              <a:gd name="connsiteY164" fmla="*/ 1158504 h 2254939"/>
              <a:gd name="connsiteX165" fmla="*/ 6031297 w 12153269"/>
              <a:gd name="connsiteY165" fmla="*/ 1133867 h 2254939"/>
              <a:gd name="connsiteX166" fmla="*/ 6034390 w 12153269"/>
              <a:gd name="connsiteY166" fmla="*/ 1149120 h 2254939"/>
              <a:gd name="connsiteX167" fmla="*/ 5912224 w 12153269"/>
              <a:gd name="connsiteY167" fmla="*/ 1173757 h 2254939"/>
              <a:gd name="connsiteX168" fmla="*/ 6115822 w 12153269"/>
              <a:gd name="connsiteY168" fmla="*/ 1132601 h 2254939"/>
              <a:gd name="connsiteX169" fmla="*/ 6112730 w 12153269"/>
              <a:gd name="connsiteY169" fmla="*/ 1117348 h 2254939"/>
              <a:gd name="connsiteX170" fmla="*/ 6234896 w 12153269"/>
              <a:gd name="connsiteY170" fmla="*/ 1092641 h 2254939"/>
              <a:gd name="connsiteX171" fmla="*/ 6237988 w 12153269"/>
              <a:gd name="connsiteY171" fmla="*/ 1107894 h 2254939"/>
              <a:gd name="connsiteX172" fmla="*/ 6115858 w 12153269"/>
              <a:gd name="connsiteY172" fmla="*/ 1132601 h 2254939"/>
              <a:gd name="connsiteX173" fmla="*/ 5221297 w 12153269"/>
              <a:gd name="connsiteY173" fmla="*/ 1118859 h 2254939"/>
              <a:gd name="connsiteX174" fmla="*/ 5122362 w 12153269"/>
              <a:gd name="connsiteY174" fmla="*/ 1041082 h 2254939"/>
              <a:gd name="connsiteX175" fmla="*/ 5133187 w 12153269"/>
              <a:gd name="connsiteY175" fmla="*/ 1029906 h 2254939"/>
              <a:gd name="connsiteX176" fmla="*/ 5229521 w 12153269"/>
              <a:gd name="connsiteY176" fmla="*/ 1105645 h 2254939"/>
              <a:gd name="connsiteX177" fmla="*/ 5221262 w 12153269"/>
              <a:gd name="connsiteY177" fmla="*/ 1118824 h 2254939"/>
              <a:gd name="connsiteX178" fmla="*/ 6847870 w 12153269"/>
              <a:gd name="connsiteY178" fmla="*/ 1104836 h 2254939"/>
              <a:gd name="connsiteX179" fmla="*/ 6728726 w 12153269"/>
              <a:gd name="connsiteY179" fmla="*/ 1074260 h 2254939"/>
              <a:gd name="connsiteX180" fmla="*/ 6731362 w 12153269"/>
              <a:gd name="connsiteY180" fmla="*/ 1058901 h 2254939"/>
              <a:gd name="connsiteX181" fmla="*/ 6853036 w 12153269"/>
              <a:gd name="connsiteY181" fmla="*/ 1090181 h 2254939"/>
              <a:gd name="connsiteX182" fmla="*/ 6847870 w 12153269"/>
              <a:gd name="connsiteY182" fmla="*/ 1104836 h 2254939"/>
              <a:gd name="connsiteX183" fmla="*/ 6319351 w 12153269"/>
              <a:gd name="connsiteY183" fmla="*/ 1091551 h 2254939"/>
              <a:gd name="connsiteX184" fmla="*/ 6316328 w 12153269"/>
              <a:gd name="connsiteY184" fmla="*/ 1076298 h 2254939"/>
              <a:gd name="connsiteX185" fmla="*/ 6345323 w 12153269"/>
              <a:gd name="connsiteY185" fmla="*/ 1070569 h 2254939"/>
              <a:gd name="connsiteX186" fmla="*/ 6439654 w 12153269"/>
              <a:gd name="connsiteY186" fmla="*/ 1055422 h 2254939"/>
              <a:gd name="connsiteX187" fmla="*/ 6441551 w 12153269"/>
              <a:gd name="connsiteY187" fmla="*/ 1070851 h 2254939"/>
              <a:gd name="connsiteX188" fmla="*/ 6348310 w 12153269"/>
              <a:gd name="connsiteY188" fmla="*/ 1085858 h 2254939"/>
              <a:gd name="connsiteX189" fmla="*/ 6319386 w 12153269"/>
              <a:gd name="connsiteY189" fmla="*/ 1091586 h 2254939"/>
              <a:gd name="connsiteX190" fmla="*/ 6647118 w 12153269"/>
              <a:gd name="connsiteY190" fmla="*/ 1064454 h 2254939"/>
              <a:gd name="connsiteX191" fmla="*/ 6523687 w 12153269"/>
              <a:gd name="connsiteY191" fmla="*/ 1063540 h 2254939"/>
              <a:gd name="connsiteX192" fmla="*/ 6522843 w 12153269"/>
              <a:gd name="connsiteY192" fmla="*/ 1048006 h 2254939"/>
              <a:gd name="connsiteX193" fmla="*/ 6648243 w 12153269"/>
              <a:gd name="connsiteY193" fmla="*/ 1048955 h 2254939"/>
              <a:gd name="connsiteX194" fmla="*/ 6647118 w 12153269"/>
              <a:gd name="connsiteY194" fmla="*/ 1064454 h 2254939"/>
              <a:gd name="connsiteX195" fmla="*/ 5066094 w 12153269"/>
              <a:gd name="connsiteY195" fmla="*/ 978804 h 2254939"/>
              <a:gd name="connsiteX196" fmla="*/ 4996225 w 12153269"/>
              <a:gd name="connsiteY196" fmla="*/ 874527 h 2254939"/>
              <a:gd name="connsiteX197" fmla="*/ 5009791 w 12153269"/>
              <a:gd name="connsiteY197" fmla="*/ 866866 h 2254939"/>
              <a:gd name="connsiteX198" fmla="*/ 5078290 w 12153269"/>
              <a:gd name="connsiteY198" fmla="*/ 969139 h 2254939"/>
              <a:gd name="connsiteX199" fmla="*/ 5066094 w 12153269"/>
              <a:gd name="connsiteY199" fmla="*/ 978804 h 2254939"/>
              <a:gd name="connsiteX200" fmla="*/ 4952715 w 12153269"/>
              <a:gd name="connsiteY200" fmla="*/ 804869 h 2254939"/>
              <a:gd name="connsiteX201" fmla="*/ 4872301 w 12153269"/>
              <a:gd name="connsiteY201" fmla="*/ 712190 h 2254939"/>
              <a:gd name="connsiteX202" fmla="*/ 4882986 w 12153269"/>
              <a:gd name="connsiteY202" fmla="*/ 700873 h 2254939"/>
              <a:gd name="connsiteX203" fmla="*/ 4965402 w 12153269"/>
              <a:gd name="connsiteY203" fmla="*/ 795871 h 2254939"/>
              <a:gd name="connsiteX204" fmla="*/ 4952715 w 12153269"/>
              <a:gd name="connsiteY204" fmla="*/ 804904 h 2254939"/>
              <a:gd name="connsiteX205" fmla="*/ 3398823 w 12153269"/>
              <a:gd name="connsiteY205" fmla="*/ 690962 h 2254939"/>
              <a:gd name="connsiteX206" fmla="*/ 3273635 w 12153269"/>
              <a:gd name="connsiteY206" fmla="*/ 682316 h 2254939"/>
              <a:gd name="connsiteX207" fmla="*/ 3275884 w 12153269"/>
              <a:gd name="connsiteY207" fmla="*/ 666922 h 2254939"/>
              <a:gd name="connsiteX208" fmla="*/ 3398648 w 12153269"/>
              <a:gd name="connsiteY208" fmla="*/ 675393 h 2254939"/>
              <a:gd name="connsiteX209" fmla="*/ 3398823 w 12153269"/>
              <a:gd name="connsiteY209" fmla="*/ 690962 h 2254939"/>
              <a:gd name="connsiteX210" fmla="*/ 3482329 w 12153269"/>
              <a:gd name="connsiteY210" fmla="*/ 687658 h 2254939"/>
              <a:gd name="connsiteX211" fmla="*/ 3481169 w 12153269"/>
              <a:gd name="connsiteY211" fmla="*/ 672124 h 2254939"/>
              <a:gd name="connsiteX212" fmla="*/ 3603968 w 12153269"/>
              <a:gd name="connsiteY212" fmla="*/ 656941 h 2254939"/>
              <a:gd name="connsiteX213" fmla="*/ 3606534 w 12153269"/>
              <a:gd name="connsiteY213" fmla="*/ 672265 h 2254939"/>
              <a:gd name="connsiteX214" fmla="*/ 3482329 w 12153269"/>
              <a:gd name="connsiteY214" fmla="*/ 687623 h 2254939"/>
              <a:gd name="connsiteX215" fmla="*/ 3191500 w 12153269"/>
              <a:gd name="connsiteY215" fmla="*/ 665446 h 2254939"/>
              <a:gd name="connsiteX216" fmla="*/ 3073938 w 12153269"/>
              <a:gd name="connsiteY216" fmla="*/ 620636 h 2254939"/>
              <a:gd name="connsiteX217" fmla="*/ 3080967 w 12153269"/>
              <a:gd name="connsiteY217" fmla="*/ 606753 h 2254939"/>
              <a:gd name="connsiteX218" fmla="*/ 3195541 w 12153269"/>
              <a:gd name="connsiteY218" fmla="*/ 650404 h 2254939"/>
              <a:gd name="connsiteX219" fmla="*/ 3191500 w 12153269"/>
              <a:gd name="connsiteY219" fmla="*/ 665411 h 2254939"/>
              <a:gd name="connsiteX220" fmla="*/ 4809039 w 12153269"/>
              <a:gd name="connsiteY220" fmla="*/ 660245 h 2254939"/>
              <a:gd name="connsiteX221" fmla="*/ 4702302 w 12153269"/>
              <a:gd name="connsiteY221" fmla="*/ 599830 h 2254939"/>
              <a:gd name="connsiteX222" fmla="*/ 4708558 w 12153269"/>
              <a:gd name="connsiteY222" fmla="*/ 585596 h 2254939"/>
              <a:gd name="connsiteX223" fmla="*/ 4818037 w 12153269"/>
              <a:gd name="connsiteY223" fmla="*/ 647592 h 2254939"/>
              <a:gd name="connsiteX224" fmla="*/ 4809005 w 12153269"/>
              <a:gd name="connsiteY224" fmla="*/ 660280 h 2254939"/>
              <a:gd name="connsiteX225" fmla="*/ 3688352 w 12153269"/>
              <a:gd name="connsiteY225" fmla="*/ 656871 h 2254939"/>
              <a:gd name="connsiteX226" fmla="*/ 3685295 w 12153269"/>
              <a:gd name="connsiteY226" fmla="*/ 641618 h 2254939"/>
              <a:gd name="connsiteX227" fmla="*/ 3807461 w 12153269"/>
              <a:gd name="connsiteY227" fmla="*/ 617051 h 2254939"/>
              <a:gd name="connsiteX228" fmla="*/ 3810554 w 12153269"/>
              <a:gd name="connsiteY228" fmla="*/ 632304 h 2254939"/>
              <a:gd name="connsiteX229" fmla="*/ 3688352 w 12153269"/>
              <a:gd name="connsiteY229" fmla="*/ 656871 h 2254939"/>
              <a:gd name="connsiteX230" fmla="*/ 3891951 w 12153269"/>
              <a:gd name="connsiteY230" fmla="*/ 615821 h 2254939"/>
              <a:gd name="connsiteX231" fmla="*/ 3888858 w 12153269"/>
              <a:gd name="connsiteY231" fmla="*/ 600568 h 2254939"/>
              <a:gd name="connsiteX232" fmla="*/ 4010989 w 12153269"/>
              <a:gd name="connsiteY232" fmla="*/ 575825 h 2254939"/>
              <a:gd name="connsiteX233" fmla="*/ 4014082 w 12153269"/>
              <a:gd name="connsiteY233" fmla="*/ 591078 h 2254939"/>
              <a:gd name="connsiteX234" fmla="*/ 3891951 w 12153269"/>
              <a:gd name="connsiteY234" fmla="*/ 615821 h 2254939"/>
              <a:gd name="connsiteX235" fmla="*/ 3001960 w 12153269"/>
              <a:gd name="connsiteY235" fmla="*/ 577231 h 2254939"/>
              <a:gd name="connsiteX236" fmla="*/ 2907488 w 12153269"/>
              <a:gd name="connsiteY236" fmla="*/ 494147 h 2254939"/>
              <a:gd name="connsiteX237" fmla="*/ 2918910 w 12153269"/>
              <a:gd name="connsiteY237" fmla="*/ 483568 h 2254939"/>
              <a:gd name="connsiteX238" fmla="*/ 3010957 w 12153269"/>
              <a:gd name="connsiteY238" fmla="*/ 564543 h 2254939"/>
              <a:gd name="connsiteX239" fmla="*/ 3001960 w 12153269"/>
              <a:gd name="connsiteY239" fmla="*/ 577231 h 2254939"/>
              <a:gd name="connsiteX240" fmla="*/ 4095514 w 12153269"/>
              <a:gd name="connsiteY240" fmla="*/ 574665 h 2254939"/>
              <a:gd name="connsiteX241" fmla="*/ 4092457 w 12153269"/>
              <a:gd name="connsiteY241" fmla="*/ 559412 h 2254939"/>
              <a:gd name="connsiteX242" fmla="*/ 4153540 w 12153269"/>
              <a:gd name="connsiteY242" fmla="*/ 547287 h 2254939"/>
              <a:gd name="connsiteX243" fmla="*/ 4215290 w 12153269"/>
              <a:gd name="connsiteY243" fmla="*/ 536567 h 2254939"/>
              <a:gd name="connsiteX244" fmla="*/ 4217610 w 12153269"/>
              <a:gd name="connsiteY244" fmla="*/ 551961 h 2254939"/>
              <a:gd name="connsiteX245" fmla="*/ 4156562 w 12153269"/>
              <a:gd name="connsiteY245" fmla="*/ 562540 h 2254939"/>
              <a:gd name="connsiteX246" fmla="*/ 4095549 w 12153269"/>
              <a:gd name="connsiteY246" fmla="*/ 574665 h 2254939"/>
              <a:gd name="connsiteX247" fmla="*/ 4625369 w 12153269"/>
              <a:gd name="connsiteY247" fmla="*/ 571537 h 2254939"/>
              <a:gd name="connsiteX248" fmla="*/ 4504925 w 12153269"/>
              <a:gd name="connsiteY248" fmla="*/ 546162 h 2254939"/>
              <a:gd name="connsiteX249" fmla="*/ 4506928 w 12153269"/>
              <a:gd name="connsiteY249" fmla="*/ 530733 h 2254939"/>
              <a:gd name="connsiteX250" fmla="*/ 4629797 w 12153269"/>
              <a:gd name="connsiteY250" fmla="*/ 556636 h 2254939"/>
              <a:gd name="connsiteX251" fmla="*/ 4625334 w 12153269"/>
              <a:gd name="connsiteY251" fmla="*/ 571537 h 2254939"/>
              <a:gd name="connsiteX252" fmla="*/ 4299464 w 12153269"/>
              <a:gd name="connsiteY252" fmla="*/ 542472 h 2254939"/>
              <a:gd name="connsiteX253" fmla="*/ 4298199 w 12153269"/>
              <a:gd name="connsiteY253" fmla="*/ 526973 h 2254939"/>
              <a:gd name="connsiteX254" fmla="*/ 4423528 w 12153269"/>
              <a:gd name="connsiteY254" fmla="*/ 523915 h 2254939"/>
              <a:gd name="connsiteX255" fmla="*/ 4422965 w 12153269"/>
              <a:gd name="connsiteY255" fmla="*/ 539449 h 2254939"/>
              <a:gd name="connsiteX256" fmla="*/ 4299464 w 12153269"/>
              <a:gd name="connsiteY256" fmla="*/ 542472 h 2254939"/>
              <a:gd name="connsiteX257" fmla="*/ 2854383 w 12153269"/>
              <a:gd name="connsiteY257" fmla="*/ 429268 h 2254939"/>
              <a:gd name="connsiteX258" fmla="*/ 2801700 w 12153269"/>
              <a:gd name="connsiteY258" fmla="*/ 346289 h 2254939"/>
              <a:gd name="connsiteX259" fmla="*/ 2788274 w 12153269"/>
              <a:gd name="connsiteY259" fmla="*/ 323128 h 2254939"/>
              <a:gd name="connsiteX260" fmla="*/ 2801595 w 12153269"/>
              <a:gd name="connsiteY260" fmla="*/ 315080 h 2254939"/>
              <a:gd name="connsiteX261" fmla="*/ 2815336 w 12153269"/>
              <a:gd name="connsiteY261" fmla="*/ 338698 h 2254939"/>
              <a:gd name="connsiteX262" fmla="*/ 2867036 w 12153269"/>
              <a:gd name="connsiteY262" fmla="*/ 420095 h 2254939"/>
              <a:gd name="connsiteX263" fmla="*/ 2854418 w 12153269"/>
              <a:gd name="connsiteY263" fmla="*/ 429233 h 2254939"/>
              <a:gd name="connsiteX264" fmla="*/ 2741742 w 12153269"/>
              <a:gd name="connsiteY264" fmla="*/ 255684 h 2254939"/>
              <a:gd name="connsiteX265" fmla="*/ 2656900 w 12153269"/>
              <a:gd name="connsiteY265" fmla="*/ 167047 h 2254939"/>
              <a:gd name="connsiteX266" fmla="*/ 2666987 w 12153269"/>
              <a:gd name="connsiteY266" fmla="*/ 155203 h 2254939"/>
              <a:gd name="connsiteX267" fmla="*/ 2753972 w 12153269"/>
              <a:gd name="connsiteY267" fmla="*/ 246054 h 2254939"/>
              <a:gd name="connsiteX268" fmla="*/ 2741742 w 12153269"/>
              <a:gd name="connsiteY268" fmla="*/ 255649 h 2254939"/>
              <a:gd name="connsiteX269" fmla="*/ 2591108 w 12153269"/>
              <a:gd name="connsiteY269" fmla="*/ 118476 h 2254939"/>
              <a:gd name="connsiteX270" fmla="*/ 2481418 w 12153269"/>
              <a:gd name="connsiteY270" fmla="*/ 63543 h 2254939"/>
              <a:gd name="connsiteX271" fmla="*/ 2486971 w 12153269"/>
              <a:gd name="connsiteY271" fmla="*/ 49028 h 2254939"/>
              <a:gd name="connsiteX272" fmla="*/ 2599472 w 12153269"/>
              <a:gd name="connsiteY272" fmla="*/ 105366 h 2254939"/>
              <a:gd name="connsiteX273" fmla="*/ 2591108 w 12153269"/>
              <a:gd name="connsiteY273" fmla="*/ 118511 h 2254939"/>
              <a:gd name="connsiteX274" fmla="*/ 2403184 w 12153269"/>
              <a:gd name="connsiteY274" fmla="*/ 39047 h 2254939"/>
              <a:gd name="connsiteX275" fmla="*/ 2281686 w 12153269"/>
              <a:gd name="connsiteY275" fmla="*/ 19049 h 2254939"/>
              <a:gd name="connsiteX276" fmla="*/ 2283022 w 12153269"/>
              <a:gd name="connsiteY276" fmla="*/ 3550 h 2254939"/>
              <a:gd name="connsiteX277" fmla="*/ 2406945 w 12153269"/>
              <a:gd name="connsiteY277" fmla="*/ 23969 h 2254939"/>
              <a:gd name="connsiteX278" fmla="*/ 2403184 w 12153269"/>
              <a:gd name="connsiteY278" fmla="*/ 39082 h 2254939"/>
              <a:gd name="connsiteX279" fmla="*/ 2199481 w 12153269"/>
              <a:gd name="connsiteY279" fmla="*/ 15569 h 2254939"/>
              <a:gd name="connsiteX280" fmla="*/ 2074995 w 12153269"/>
              <a:gd name="connsiteY280" fmla="*/ 15569 h 2254939"/>
              <a:gd name="connsiteX281" fmla="*/ 2074995 w 12153269"/>
              <a:gd name="connsiteY281" fmla="*/ 0 h 2254939"/>
              <a:gd name="connsiteX282" fmla="*/ 2199481 w 12153269"/>
              <a:gd name="connsiteY282" fmla="*/ 0 h 2254939"/>
              <a:gd name="connsiteX283" fmla="*/ 2199481 w 12153269"/>
              <a:gd name="connsiteY283" fmla="*/ 15569 h 2254939"/>
              <a:gd name="connsiteX284" fmla="*/ 1991981 w 12153269"/>
              <a:gd name="connsiteY284" fmla="*/ 15569 h 2254939"/>
              <a:gd name="connsiteX285" fmla="*/ 1867495 w 12153269"/>
              <a:gd name="connsiteY285" fmla="*/ 15569 h 2254939"/>
              <a:gd name="connsiteX286" fmla="*/ 1867495 w 12153269"/>
              <a:gd name="connsiteY286" fmla="*/ 0 h 2254939"/>
              <a:gd name="connsiteX287" fmla="*/ 1991981 w 12153269"/>
              <a:gd name="connsiteY287" fmla="*/ 0 h 2254939"/>
              <a:gd name="connsiteX288" fmla="*/ 1991981 w 12153269"/>
              <a:gd name="connsiteY288" fmla="*/ 15569 h 2254939"/>
              <a:gd name="connsiteX289" fmla="*/ 1784481 w 12153269"/>
              <a:gd name="connsiteY289" fmla="*/ 15569 h 2254939"/>
              <a:gd name="connsiteX290" fmla="*/ 1659996 w 12153269"/>
              <a:gd name="connsiteY290" fmla="*/ 15569 h 2254939"/>
              <a:gd name="connsiteX291" fmla="*/ 1659996 w 12153269"/>
              <a:gd name="connsiteY291" fmla="*/ 0 h 2254939"/>
              <a:gd name="connsiteX292" fmla="*/ 1784481 w 12153269"/>
              <a:gd name="connsiteY292" fmla="*/ 0 h 2254939"/>
              <a:gd name="connsiteX293" fmla="*/ 1784481 w 12153269"/>
              <a:gd name="connsiteY293" fmla="*/ 15569 h 2254939"/>
              <a:gd name="connsiteX294" fmla="*/ 1576982 w 12153269"/>
              <a:gd name="connsiteY294" fmla="*/ 15569 h 2254939"/>
              <a:gd name="connsiteX295" fmla="*/ 1452496 w 12153269"/>
              <a:gd name="connsiteY295" fmla="*/ 15569 h 2254939"/>
              <a:gd name="connsiteX296" fmla="*/ 1452496 w 12153269"/>
              <a:gd name="connsiteY296" fmla="*/ 0 h 2254939"/>
              <a:gd name="connsiteX297" fmla="*/ 1576982 w 12153269"/>
              <a:gd name="connsiteY297" fmla="*/ 0 h 2254939"/>
              <a:gd name="connsiteX298" fmla="*/ 1576982 w 12153269"/>
              <a:gd name="connsiteY298" fmla="*/ 15569 h 2254939"/>
              <a:gd name="connsiteX299" fmla="*/ 1369483 w 12153269"/>
              <a:gd name="connsiteY299" fmla="*/ 15569 h 2254939"/>
              <a:gd name="connsiteX300" fmla="*/ 1244997 w 12153269"/>
              <a:gd name="connsiteY300" fmla="*/ 15569 h 2254939"/>
              <a:gd name="connsiteX301" fmla="*/ 1244997 w 12153269"/>
              <a:gd name="connsiteY301" fmla="*/ 0 h 2254939"/>
              <a:gd name="connsiteX302" fmla="*/ 1369483 w 12153269"/>
              <a:gd name="connsiteY302" fmla="*/ 0 h 2254939"/>
              <a:gd name="connsiteX303" fmla="*/ 1369483 w 12153269"/>
              <a:gd name="connsiteY303" fmla="*/ 15569 h 2254939"/>
              <a:gd name="connsiteX304" fmla="*/ 1161983 w 12153269"/>
              <a:gd name="connsiteY304" fmla="*/ 15569 h 2254939"/>
              <a:gd name="connsiteX305" fmla="*/ 1037497 w 12153269"/>
              <a:gd name="connsiteY305" fmla="*/ 15569 h 2254939"/>
              <a:gd name="connsiteX306" fmla="*/ 1037497 w 12153269"/>
              <a:gd name="connsiteY306" fmla="*/ 0 h 2254939"/>
              <a:gd name="connsiteX307" fmla="*/ 1161983 w 12153269"/>
              <a:gd name="connsiteY307" fmla="*/ 0 h 2254939"/>
              <a:gd name="connsiteX308" fmla="*/ 1161983 w 12153269"/>
              <a:gd name="connsiteY308" fmla="*/ 15569 h 2254939"/>
              <a:gd name="connsiteX309" fmla="*/ 954484 w 12153269"/>
              <a:gd name="connsiteY309" fmla="*/ 15569 h 2254939"/>
              <a:gd name="connsiteX310" fmla="*/ 829998 w 12153269"/>
              <a:gd name="connsiteY310" fmla="*/ 15569 h 2254939"/>
              <a:gd name="connsiteX311" fmla="*/ 829998 w 12153269"/>
              <a:gd name="connsiteY311" fmla="*/ 0 h 2254939"/>
              <a:gd name="connsiteX312" fmla="*/ 954484 w 12153269"/>
              <a:gd name="connsiteY312" fmla="*/ 0 h 2254939"/>
              <a:gd name="connsiteX313" fmla="*/ 954484 w 12153269"/>
              <a:gd name="connsiteY313" fmla="*/ 15569 h 2254939"/>
              <a:gd name="connsiteX314" fmla="*/ 746984 w 12153269"/>
              <a:gd name="connsiteY314" fmla="*/ 15569 h 2254939"/>
              <a:gd name="connsiteX315" fmla="*/ 622498 w 12153269"/>
              <a:gd name="connsiteY315" fmla="*/ 15569 h 2254939"/>
              <a:gd name="connsiteX316" fmla="*/ 622498 w 12153269"/>
              <a:gd name="connsiteY316" fmla="*/ 0 h 2254939"/>
              <a:gd name="connsiteX317" fmla="*/ 746984 w 12153269"/>
              <a:gd name="connsiteY317" fmla="*/ 0 h 2254939"/>
              <a:gd name="connsiteX318" fmla="*/ 746984 w 12153269"/>
              <a:gd name="connsiteY318" fmla="*/ 15569 h 2254939"/>
              <a:gd name="connsiteX319" fmla="*/ 539485 w 12153269"/>
              <a:gd name="connsiteY319" fmla="*/ 15569 h 2254939"/>
              <a:gd name="connsiteX320" fmla="*/ 414999 w 12153269"/>
              <a:gd name="connsiteY320" fmla="*/ 15569 h 2254939"/>
              <a:gd name="connsiteX321" fmla="*/ 414999 w 12153269"/>
              <a:gd name="connsiteY321" fmla="*/ 0 h 2254939"/>
              <a:gd name="connsiteX322" fmla="*/ 539485 w 12153269"/>
              <a:gd name="connsiteY322" fmla="*/ 0 h 2254939"/>
              <a:gd name="connsiteX323" fmla="*/ 539485 w 12153269"/>
              <a:gd name="connsiteY323" fmla="*/ 15569 h 2254939"/>
              <a:gd name="connsiteX324" fmla="*/ 331985 w 12153269"/>
              <a:gd name="connsiteY324" fmla="*/ 15569 h 2254939"/>
              <a:gd name="connsiteX325" fmla="*/ 207499 w 12153269"/>
              <a:gd name="connsiteY325" fmla="*/ 15569 h 2254939"/>
              <a:gd name="connsiteX326" fmla="*/ 207499 w 12153269"/>
              <a:gd name="connsiteY326" fmla="*/ 0 h 2254939"/>
              <a:gd name="connsiteX327" fmla="*/ 331985 w 12153269"/>
              <a:gd name="connsiteY327" fmla="*/ 0 h 2254939"/>
              <a:gd name="connsiteX328" fmla="*/ 331985 w 12153269"/>
              <a:gd name="connsiteY328" fmla="*/ 15569 h 2254939"/>
              <a:gd name="connsiteX329" fmla="*/ 124486 w 12153269"/>
              <a:gd name="connsiteY329" fmla="*/ 15569 h 2254939"/>
              <a:gd name="connsiteX330" fmla="*/ 0 w 12153269"/>
              <a:gd name="connsiteY330" fmla="*/ 15569 h 2254939"/>
              <a:gd name="connsiteX331" fmla="*/ 0 w 12153269"/>
              <a:gd name="connsiteY331" fmla="*/ 0 h 2254939"/>
              <a:gd name="connsiteX332" fmla="*/ 124486 w 12153269"/>
              <a:gd name="connsiteY332" fmla="*/ 0 h 2254939"/>
              <a:gd name="connsiteX333" fmla="*/ 124486 w 12153269"/>
              <a:gd name="connsiteY333" fmla="*/ 15569 h 225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</a:cxnLst>
            <a:rect l="l" t="t" r="r" b="b"/>
            <a:pathLst>
              <a:path w="12153269" h="2254939">
                <a:moveTo>
                  <a:pt x="12153270" y="2254940"/>
                </a:moveTo>
                <a:lnTo>
                  <a:pt x="12028784" y="2254940"/>
                </a:lnTo>
                <a:lnTo>
                  <a:pt x="12028784" y="2239371"/>
                </a:lnTo>
                <a:lnTo>
                  <a:pt x="12153270" y="2239371"/>
                </a:lnTo>
                <a:lnTo>
                  <a:pt x="12153270" y="2254940"/>
                </a:lnTo>
                <a:close/>
                <a:moveTo>
                  <a:pt x="11945770" y="2254940"/>
                </a:moveTo>
                <a:lnTo>
                  <a:pt x="11821285" y="2254940"/>
                </a:lnTo>
                <a:lnTo>
                  <a:pt x="11821285" y="2239371"/>
                </a:lnTo>
                <a:lnTo>
                  <a:pt x="11945770" y="2239371"/>
                </a:lnTo>
                <a:lnTo>
                  <a:pt x="11945770" y="2254940"/>
                </a:lnTo>
                <a:close/>
                <a:moveTo>
                  <a:pt x="11738270" y="2254940"/>
                </a:moveTo>
                <a:lnTo>
                  <a:pt x="11613785" y="2254940"/>
                </a:lnTo>
                <a:lnTo>
                  <a:pt x="11613785" y="2239371"/>
                </a:lnTo>
                <a:lnTo>
                  <a:pt x="11738270" y="2239371"/>
                </a:lnTo>
                <a:lnTo>
                  <a:pt x="11738270" y="2254940"/>
                </a:lnTo>
                <a:close/>
                <a:moveTo>
                  <a:pt x="11530772" y="2254940"/>
                </a:moveTo>
                <a:lnTo>
                  <a:pt x="11406285" y="2254940"/>
                </a:lnTo>
                <a:lnTo>
                  <a:pt x="11406285" y="2239371"/>
                </a:lnTo>
                <a:lnTo>
                  <a:pt x="11530772" y="2239371"/>
                </a:lnTo>
                <a:lnTo>
                  <a:pt x="11530772" y="2254940"/>
                </a:lnTo>
                <a:close/>
                <a:moveTo>
                  <a:pt x="11323272" y="2254940"/>
                </a:moveTo>
                <a:lnTo>
                  <a:pt x="11198786" y="2254940"/>
                </a:lnTo>
                <a:lnTo>
                  <a:pt x="11198786" y="2239371"/>
                </a:lnTo>
                <a:lnTo>
                  <a:pt x="11323272" y="2239371"/>
                </a:lnTo>
                <a:lnTo>
                  <a:pt x="11323272" y="2254940"/>
                </a:lnTo>
                <a:close/>
                <a:moveTo>
                  <a:pt x="11115772" y="2254940"/>
                </a:moveTo>
                <a:lnTo>
                  <a:pt x="10991287" y="2254940"/>
                </a:lnTo>
                <a:lnTo>
                  <a:pt x="10991287" y="2239371"/>
                </a:lnTo>
                <a:lnTo>
                  <a:pt x="11115772" y="2239371"/>
                </a:lnTo>
                <a:lnTo>
                  <a:pt x="11115772" y="2254940"/>
                </a:lnTo>
                <a:close/>
                <a:moveTo>
                  <a:pt x="10908273" y="2254940"/>
                </a:moveTo>
                <a:lnTo>
                  <a:pt x="10783787" y="2254940"/>
                </a:lnTo>
                <a:lnTo>
                  <a:pt x="10783787" y="2239371"/>
                </a:lnTo>
                <a:lnTo>
                  <a:pt x="10908273" y="2239371"/>
                </a:lnTo>
                <a:lnTo>
                  <a:pt x="10908273" y="2254940"/>
                </a:lnTo>
                <a:close/>
                <a:moveTo>
                  <a:pt x="10700773" y="2254940"/>
                </a:moveTo>
                <a:lnTo>
                  <a:pt x="10576253" y="2254940"/>
                </a:lnTo>
                <a:lnTo>
                  <a:pt x="10576253" y="2239371"/>
                </a:lnTo>
                <a:lnTo>
                  <a:pt x="10700773" y="2239371"/>
                </a:lnTo>
                <a:lnTo>
                  <a:pt x="10700773" y="2254940"/>
                </a:lnTo>
                <a:close/>
                <a:moveTo>
                  <a:pt x="10493273" y="2254940"/>
                </a:moveTo>
                <a:lnTo>
                  <a:pt x="10368788" y="2254940"/>
                </a:lnTo>
                <a:lnTo>
                  <a:pt x="10368788" y="2239371"/>
                </a:lnTo>
                <a:lnTo>
                  <a:pt x="10493273" y="2239371"/>
                </a:lnTo>
                <a:lnTo>
                  <a:pt x="10493273" y="2254940"/>
                </a:lnTo>
                <a:close/>
                <a:moveTo>
                  <a:pt x="10285775" y="2254940"/>
                </a:moveTo>
                <a:lnTo>
                  <a:pt x="10161253" y="2254940"/>
                </a:lnTo>
                <a:lnTo>
                  <a:pt x="10161253" y="2239371"/>
                </a:lnTo>
                <a:lnTo>
                  <a:pt x="10285775" y="2239371"/>
                </a:lnTo>
                <a:lnTo>
                  <a:pt x="10285775" y="2254940"/>
                </a:lnTo>
                <a:close/>
                <a:moveTo>
                  <a:pt x="10078275" y="2254940"/>
                </a:moveTo>
                <a:lnTo>
                  <a:pt x="9991746" y="2254940"/>
                </a:lnTo>
                <a:cubicBezTo>
                  <a:pt x="9978883" y="2254940"/>
                  <a:pt x="9965984" y="2254659"/>
                  <a:pt x="9953473" y="2254167"/>
                </a:cubicBezTo>
                <a:lnTo>
                  <a:pt x="9954070" y="2238632"/>
                </a:lnTo>
                <a:cubicBezTo>
                  <a:pt x="9966371" y="2239125"/>
                  <a:pt x="9979059" y="2239335"/>
                  <a:pt x="9991746" y="2239371"/>
                </a:cubicBezTo>
                <a:lnTo>
                  <a:pt x="10078275" y="2239371"/>
                </a:lnTo>
                <a:lnTo>
                  <a:pt x="10078275" y="2254940"/>
                </a:lnTo>
                <a:close/>
                <a:moveTo>
                  <a:pt x="9870108" y="2247067"/>
                </a:moveTo>
                <a:cubicBezTo>
                  <a:pt x="9827406" y="2241374"/>
                  <a:pt x="9786109" y="2232376"/>
                  <a:pt x="9747344" y="2220427"/>
                </a:cubicBezTo>
                <a:lnTo>
                  <a:pt x="9751948" y="2205561"/>
                </a:lnTo>
                <a:cubicBezTo>
                  <a:pt x="9789870" y="2217299"/>
                  <a:pt x="9830323" y="2226050"/>
                  <a:pt x="9872181" y="2231674"/>
                </a:cubicBezTo>
                <a:lnTo>
                  <a:pt x="9870108" y="2247102"/>
                </a:lnTo>
                <a:close/>
                <a:moveTo>
                  <a:pt x="9668864" y="2190694"/>
                </a:moveTo>
                <a:cubicBezTo>
                  <a:pt x="9630310" y="2173191"/>
                  <a:pt x="9593758" y="2151893"/>
                  <a:pt x="9560194" y="2127362"/>
                </a:cubicBezTo>
                <a:lnTo>
                  <a:pt x="9569367" y="2114779"/>
                </a:lnTo>
                <a:cubicBezTo>
                  <a:pt x="9602088" y="2138678"/>
                  <a:pt x="9637725" y="2159485"/>
                  <a:pt x="9675295" y="2176530"/>
                </a:cubicBezTo>
                <a:lnTo>
                  <a:pt x="9668864" y="2190694"/>
                </a:lnTo>
                <a:close/>
                <a:moveTo>
                  <a:pt x="9496018" y="2073132"/>
                </a:moveTo>
                <a:cubicBezTo>
                  <a:pt x="9466531" y="2044523"/>
                  <a:pt x="9439188" y="2012189"/>
                  <a:pt x="9414832" y="1977079"/>
                </a:cubicBezTo>
                <a:lnTo>
                  <a:pt x="9427625" y="1968222"/>
                </a:lnTo>
                <a:cubicBezTo>
                  <a:pt x="9451418" y="2002524"/>
                  <a:pt x="9478059" y="2034050"/>
                  <a:pt x="9506843" y="2061956"/>
                </a:cubicBezTo>
                <a:lnTo>
                  <a:pt x="9496018" y="2073132"/>
                </a:lnTo>
                <a:close/>
                <a:moveTo>
                  <a:pt x="9371111" y="1905874"/>
                </a:moveTo>
                <a:cubicBezTo>
                  <a:pt x="9350128" y="1869604"/>
                  <a:pt x="9326301" y="1835829"/>
                  <a:pt x="9300292" y="1805498"/>
                </a:cubicBezTo>
                <a:lnTo>
                  <a:pt x="9312102" y="1795376"/>
                </a:lnTo>
                <a:cubicBezTo>
                  <a:pt x="9338706" y="1826445"/>
                  <a:pt x="9363098" y="1860993"/>
                  <a:pt x="9384536" y="1898107"/>
                </a:cubicBezTo>
                <a:lnTo>
                  <a:pt x="9371076" y="1905874"/>
                </a:lnTo>
                <a:close/>
                <a:moveTo>
                  <a:pt x="9243005" y="1747051"/>
                </a:moveTo>
                <a:cubicBezTo>
                  <a:pt x="9212534" y="1719954"/>
                  <a:pt x="9179005" y="1695879"/>
                  <a:pt x="9143438" y="1675495"/>
                </a:cubicBezTo>
                <a:lnTo>
                  <a:pt x="9151170" y="1661999"/>
                </a:lnTo>
                <a:cubicBezTo>
                  <a:pt x="9187686" y="1682911"/>
                  <a:pt x="9222058" y="1707618"/>
                  <a:pt x="9253338" y="1735453"/>
                </a:cubicBezTo>
                <a:lnTo>
                  <a:pt x="9243005" y="1747086"/>
                </a:lnTo>
                <a:close/>
                <a:moveTo>
                  <a:pt x="7782109" y="1737527"/>
                </a:moveTo>
                <a:cubicBezTo>
                  <a:pt x="7761901" y="1737527"/>
                  <a:pt x="7741938" y="1736894"/>
                  <a:pt x="7722714" y="1735699"/>
                </a:cubicBezTo>
                <a:lnTo>
                  <a:pt x="7723697" y="1720165"/>
                </a:lnTo>
                <a:cubicBezTo>
                  <a:pt x="7762603" y="1722660"/>
                  <a:pt x="7804146" y="1722590"/>
                  <a:pt x="7847129" y="1719919"/>
                </a:cubicBezTo>
                <a:lnTo>
                  <a:pt x="7848078" y="1735453"/>
                </a:lnTo>
                <a:cubicBezTo>
                  <a:pt x="7825654" y="1736824"/>
                  <a:pt x="7803443" y="1737527"/>
                  <a:pt x="7782109" y="1737527"/>
                </a:cubicBezTo>
                <a:close/>
                <a:moveTo>
                  <a:pt x="7931196" y="1727546"/>
                </a:moveTo>
                <a:lnTo>
                  <a:pt x="7929229" y="1712117"/>
                </a:lnTo>
                <a:cubicBezTo>
                  <a:pt x="7963003" y="1707829"/>
                  <a:pt x="7998641" y="1702030"/>
                  <a:pt x="8035157" y="1694860"/>
                </a:cubicBezTo>
                <a:lnTo>
                  <a:pt x="8051465" y="1691662"/>
                </a:lnTo>
                <a:lnTo>
                  <a:pt x="8054487" y="1706915"/>
                </a:lnTo>
                <a:lnTo>
                  <a:pt x="8038145" y="1710148"/>
                </a:lnTo>
                <a:cubicBezTo>
                  <a:pt x="8001277" y="1717353"/>
                  <a:pt x="7965288" y="1723222"/>
                  <a:pt x="7931161" y="1727581"/>
                </a:cubicBezTo>
                <a:close/>
                <a:moveTo>
                  <a:pt x="7639523" y="1726104"/>
                </a:moveTo>
                <a:cubicBezTo>
                  <a:pt x="7596892" y="1718900"/>
                  <a:pt x="7556017" y="1708005"/>
                  <a:pt x="7517991" y="1693770"/>
                </a:cubicBezTo>
                <a:lnTo>
                  <a:pt x="7523437" y="1679185"/>
                </a:lnTo>
                <a:cubicBezTo>
                  <a:pt x="7560551" y="1693068"/>
                  <a:pt x="7600477" y="1703682"/>
                  <a:pt x="7642089" y="1710746"/>
                </a:cubicBezTo>
                <a:lnTo>
                  <a:pt x="7639523" y="1726069"/>
                </a:lnTo>
                <a:close/>
                <a:moveTo>
                  <a:pt x="8136025" y="1690572"/>
                </a:moveTo>
                <a:lnTo>
                  <a:pt x="8132933" y="1675319"/>
                </a:lnTo>
                <a:cubicBezTo>
                  <a:pt x="8170995" y="1667657"/>
                  <a:pt x="8212678" y="1659223"/>
                  <a:pt x="8255063" y="1650612"/>
                </a:cubicBezTo>
                <a:lnTo>
                  <a:pt x="8258156" y="1665865"/>
                </a:lnTo>
                <a:cubicBezTo>
                  <a:pt x="8215735" y="1674476"/>
                  <a:pt x="8174088" y="1682911"/>
                  <a:pt x="8135990" y="1690572"/>
                </a:cubicBezTo>
                <a:close/>
                <a:moveTo>
                  <a:pt x="7441584" y="1658871"/>
                </a:moveTo>
                <a:cubicBezTo>
                  <a:pt x="7404997" y="1638873"/>
                  <a:pt x="7370274" y="1614588"/>
                  <a:pt x="7338396" y="1586788"/>
                </a:cubicBezTo>
                <a:lnTo>
                  <a:pt x="7348623" y="1575049"/>
                </a:lnTo>
                <a:cubicBezTo>
                  <a:pt x="7379657" y="1602111"/>
                  <a:pt x="7413468" y="1625729"/>
                  <a:pt x="7449070" y="1645199"/>
                </a:cubicBezTo>
                <a:lnTo>
                  <a:pt x="7441584" y="1658871"/>
                </a:lnTo>
                <a:close/>
                <a:moveTo>
                  <a:pt x="8339589" y="1649382"/>
                </a:moveTo>
                <a:lnTo>
                  <a:pt x="8336495" y="1634129"/>
                </a:lnTo>
                <a:cubicBezTo>
                  <a:pt x="8379443" y="1625413"/>
                  <a:pt x="8421196" y="1616977"/>
                  <a:pt x="8458661" y="1609491"/>
                </a:cubicBezTo>
                <a:lnTo>
                  <a:pt x="8461719" y="1624745"/>
                </a:lnTo>
                <a:cubicBezTo>
                  <a:pt x="8424289" y="1632266"/>
                  <a:pt x="8382537" y="1640701"/>
                  <a:pt x="8339589" y="1649417"/>
                </a:cubicBezTo>
                <a:close/>
                <a:moveTo>
                  <a:pt x="9069842" y="1639611"/>
                </a:moveTo>
                <a:cubicBezTo>
                  <a:pt x="9032904" y="1624534"/>
                  <a:pt x="8993331" y="1612409"/>
                  <a:pt x="8952246" y="1603622"/>
                </a:cubicBezTo>
                <a:lnTo>
                  <a:pt x="8955515" y="1588404"/>
                </a:lnTo>
                <a:cubicBezTo>
                  <a:pt x="8997478" y="1597401"/>
                  <a:pt x="9037931" y="1609773"/>
                  <a:pt x="9075712" y="1625202"/>
                </a:cubicBezTo>
                <a:lnTo>
                  <a:pt x="9069842" y="1639611"/>
                </a:lnTo>
                <a:close/>
                <a:moveTo>
                  <a:pt x="8543151" y="1608508"/>
                </a:moveTo>
                <a:lnTo>
                  <a:pt x="8540199" y="1593219"/>
                </a:lnTo>
                <a:cubicBezTo>
                  <a:pt x="8582268" y="1585030"/>
                  <a:pt x="8623951" y="1578950"/>
                  <a:pt x="8664087" y="1575084"/>
                </a:cubicBezTo>
                <a:lnTo>
                  <a:pt x="8665564" y="1590583"/>
                </a:lnTo>
                <a:cubicBezTo>
                  <a:pt x="8625919" y="1594414"/>
                  <a:pt x="8584729" y="1600424"/>
                  <a:pt x="8543151" y="1608508"/>
                </a:cubicBezTo>
                <a:close/>
                <a:moveTo>
                  <a:pt x="8871095" y="1590689"/>
                </a:moveTo>
                <a:cubicBezTo>
                  <a:pt x="8831591" y="1586366"/>
                  <a:pt x="8790014" y="1584679"/>
                  <a:pt x="8747839" y="1585628"/>
                </a:cubicBezTo>
                <a:lnTo>
                  <a:pt x="8747487" y="1570058"/>
                </a:lnTo>
                <a:cubicBezTo>
                  <a:pt x="8790365" y="1569109"/>
                  <a:pt x="8832610" y="1570831"/>
                  <a:pt x="8872817" y="1575189"/>
                </a:cubicBezTo>
                <a:lnTo>
                  <a:pt x="8871130" y="1590689"/>
                </a:lnTo>
                <a:close/>
                <a:moveTo>
                  <a:pt x="7279036" y="1527462"/>
                </a:moveTo>
                <a:cubicBezTo>
                  <a:pt x="7252501" y="1497237"/>
                  <a:pt x="7227477" y="1463180"/>
                  <a:pt x="7204702" y="1426207"/>
                </a:cubicBezTo>
                <a:lnTo>
                  <a:pt x="7217952" y="1418054"/>
                </a:lnTo>
                <a:cubicBezTo>
                  <a:pt x="7240235" y="1454254"/>
                  <a:pt x="7264731" y="1487607"/>
                  <a:pt x="7290704" y="1517199"/>
                </a:cubicBezTo>
                <a:lnTo>
                  <a:pt x="7279001" y="1527462"/>
                </a:lnTo>
                <a:close/>
                <a:moveTo>
                  <a:pt x="7162528" y="1354932"/>
                </a:moveTo>
                <a:cubicBezTo>
                  <a:pt x="7139965" y="1319751"/>
                  <a:pt x="7114554" y="1287207"/>
                  <a:pt x="7086894" y="1258247"/>
                </a:cubicBezTo>
                <a:lnTo>
                  <a:pt x="7098141" y="1247492"/>
                </a:lnTo>
                <a:cubicBezTo>
                  <a:pt x="7126433" y="1277190"/>
                  <a:pt x="7152511" y="1310543"/>
                  <a:pt x="7175602" y="1346532"/>
                </a:cubicBezTo>
                <a:lnTo>
                  <a:pt x="7162493" y="1354932"/>
                </a:lnTo>
                <a:close/>
                <a:moveTo>
                  <a:pt x="5590080" y="1214244"/>
                </a:moveTo>
                <a:cubicBezTo>
                  <a:pt x="5558449" y="1214244"/>
                  <a:pt x="5527521" y="1212698"/>
                  <a:pt x="5498104" y="1209676"/>
                </a:cubicBezTo>
                <a:lnTo>
                  <a:pt x="5499720" y="1194211"/>
                </a:lnTo>
                <a:cubicBezTo>
                  <a:pt x="5528610" y="1197199"/>
                  <a:pt x="5559011" y="1198710"/>
                  <a:pt x="5590080" y="1198710"/>
                </a:cubicBezTo>
                <a:cubicBezTo>
                  <a:pt x="5601150" y="1198710"/>
                  <a:pt x="5612011" y="1198534"/>
                  <a:pt x="5622976" y="1198183"/>
                </a:cubicBezTo>
                <a:lnTo>
                  <a:pt x="5623468" y="1213752"/>
                </a:lnTo>
                <a:cubicBezTo>
                  <a:pt x="5612362" y="1214104"/>
                  <a:pt x="5601326" y="1214280"/>
                  <a:pt x="5590396" y="1214280"/>
                </a:cubicBezTo>
                <a:lnTo>
                  <a:pt x="5590080" y="1214280"/>
                </a:lnTo>
                <a:close/>
                <a:moveTo>
                  <a:pt x="5706798" y="1208024"/>
                </a:moveTo>
                <a:lnTo>
                  <a:pt x="5705217" y="1192560"/>
                </a:lnTo>
                <a:cubicBezTo>
                  <a:pt x="5744088" y="1188588"/>
                  <a:pt x="5785278" y="1182543"/>
                  <a:pt x="5827699" y="1174600"/>
                </a:cubicBezTo>
                <a:lnTo>
                  <a:pt x="5830546" y="1189889"/>
                </a:lnTo>
                <a:cubicBezTo>
                  <a:pt x="5787703" y="1197902"/>
                  <a:pt x="5746056" y="1204017"/>
                  <a:pt x="5706763" y="1208024"/>
                </a:cubicBezTo>
                <a:close/>
                <a:moveTo>
                  <a:pt x="7026585" y="1202963"/>
                </a:moveTo>
                <a:cubicBezTo>
                  <a:pt x="6994813" y="1177658"/>
                  <a:pt x="6960054" y="1155446"/>
                  <a:pt x="6923257" y="1136924"/>
                </a:cubicBezTo>
                <a:lnTo>
                  <a:pt x="6930286" y="1123042"/>
                </a:lnTo>
                <a:cubicBezTo>
                  <a:pt x="6967997" y="1142055"/>
                  <a:pt x="7003670" y="1164865"/>
                  <a:pt x="7036285" y="1190802"/>
                </a:cubicBezTo>
                <a:lnTo>
                  <a:pt x="7026585" y="1202998"/>
                </a:lnTo>
                <a:close/>
                <a:moveTo>
                  <a:pt x="5415371" y="1196566"/>
                </a:moveTo>
                <a:cubicBezTo>
                  <a:pt x="5373267" y="1187428"/>
                  <a:pt x="5332990" y="1174460"/>
                  <a:pt x="5295630" y="1158082"/>
                </a:cubicBezTo>
                <a:lnTo>
                  <a:pt x="5301851" y="1143848"/>
                </a:lnTo>
                <a:cubicBezTo>
                  <a:pt x="5338297" y="1159804"/>
                  <a:pt x="5377589" y="1172456"/>
                  <a:pt x="5418675" y="1181383"/>
                </a:cubicBezTo>
                <a:lnTo>
                  <a:pt x="5415371" y="1196566"/>
                </a:lnTo>
                <a:close/>
                <a:moveTo>
                  <a:pt x="5912189" y="1173757"/>
                </a:moveTo>
                <a:lnTo>
                  <a:pt x="5909131" y="1158504"/>
                </a:lnTo>
                <a:cubicBezTo>
                  <a:pt x="5946175" y="1151088"/>
                  <a:pt x="5987928" y="1142653"/>
                  <a:pt x="6031297" y="1133867"/>
                </a:cubicBezTo>
                <a:lnTo>
                  <a:pt x="6034390" y="1149120"/>
                </a:lnTo>
                <a:cubicBezTo>
                  <a:pt x="5991056" y="1157906"/>
                  <a:pt x="5949232" y="1166341"/>
                  <a:pt x="5912224" y="1173757"/>
                </a:cubicBezTo>
                <a:close/>
                <a:moveTo>
                  <a:pt x="6115822" y="1132601"/>
                </a:moveTo>
                <a:lnTo>
                  <a:pt x="6112730" y="1117348"/>
                </a:lnTo>
                <a:cubicBezTo>
                  <a:pt x="6154799" y="1108808"/>
                  <a:pt x="6196446" y="1100373"/>
                  <a:pt x="6234896" y="1092641"/>
                </a:cubicBezTo>
                <a:lnTo>
                  <a:pt x="6237988" y="1107894"/>
                </a:lnTo>
                <a:cubicBezTo>
                  <a:pt x="6199574" y="1115626"/>
                  <a:pt x="6157927" y="1124061"/>
                  <a:pt x="6115858" y="1132601"/>
                </a:cubicBezTo>
                <a:close/>
                <a:moveTo>
                  <a:pt x="5221297" y="1118859"/>
                </a:moveTo>
                <a:cubicBezTo>
                  <a:pt x="5186187" y="1096928"/>
                  <a:pt x="5152869" y="1070780"/>
                  <a:pt x="5122362" y="1041082"/>
                </a:cubicBezTo>
                <a:lnTo>
                  <a:pt x="5133187" y="1029906"/>
                </a:lnTo>
                <a:cubicBezTo>
                  <a:pt x="5162956" y="1058831"/>
                  <a:pt x="5195360" y="1084311"/>
                  <a:pt x="5229521" y="1105645"/>
                </a:cubicBezTo>
                <a:lnTo>
                  <a:pt x="5221262" y="1118824"/>
                </a:lnTo>
                <a:close/>
                <a:moveTo>
                  <a:pt x="6847870" y="1104836"/>
                </a:moveTo>
                <a:cubicBezTo>
                  <a:pt x="6810369" y="1091622"/>
                  <a:pt x="6770268" y="1081324"/>
                  <a:pt x="6728726" y="1074260"/>
                </a:cubicBezTo>
                <a:lnTo>
                  <a:pt x="6731362" y="1058901"/>
                </a:lnTo>
                <a:cubicBezTo>
                  <a:pt x="6773783" y="1066141"/>
                  <a:pt x="6814727" y="1076650"/>
                  <a:pt x="6853036" y="1090181"/>
                </a:cubicBezTo>
                <a:lnTo>
                  <a:pt x="6847870" y="1104836"/>
                </a:lnTo>
                <a:close/>
                <a:moveTo>
                  <a:pt x="6319351" y="1091551"/>
                </a:moveTo>
                <a:lnTo>
                  <a:pt x="6316328" y="1076298"/>
                </a:lnTo>
                <a:lnTo>
                  <a:pt x="6345323" y="1070569"/>
                </a:lnTo>
                <a:cubicBezTo>
                  <a:pt x="6377059" y="1064349"/>
                  <a:pt x="6408796" y="1059252"/>
                  <a:pt x="6439654" y="1055422"/>
                </a:cubicBezTo>
                <a:lnTo>
                  <a:pt x="6441551" y="1070851"/>
                </a:lnTo>
                <a:cubicBezTo>
                  <a:pt x="6411080" y="1074611"/>
                  <a:pt x="6379695" y="1079672"/>
                  <a:pt x="6348310" y="1085858"/>
                </a:cubicBezTo>
                <a:lnTo>
                  <a:pt x="6319386" y="1091586"/>
                </a:lnTo>
                <a:close/>
                <a:moveTo>
                  <a:pt x="6647118" y="1064454"/>
                </a:moveTo>
                <a:cubicBezTo>
                  <a:pt x="6607368" y="1061607"/>
                  <a:pt x="6565651" y="1061326"/>
                  <a:pt x="6523687" y="1063540"/>
                </a:cubicBezTo>
                <a:lnTo>
                  <a:pt x="6522843" y="1048006"/>
                </a:lnTo>
                <a:cubicBezTo>
                  <a:pt x="6565475" y="1045756"/>
                  <a:pt x="6607825" y="1046038"/>
                  <a:pt x="6648243" y="1048955"/>
                </a:cubicBezTo>
                <a:lnTo>
                  <a:pt x="6647118" y="1064454"/>
                </a:lnTo>
                <a:close/>
                <a:moveTo>
                  <a:pt x="5066094" y="978804"/>
                </a:moveTo>
                <a:cubicBezTo>
                  <a:pt x="5041106" y="947454"/>
                  <a:pt x="5017594" y="912344"/>
                  <a:pt x="4996225" y="874527"/>
                </a:cubicBezTo>
                <a:lnTo>
                  <a:pt x="5009791" y="866866"/>
                </a:lnTo>
                <a:cubicBezTo>
                  <a:pt x="5030773" y="903979"/>
                  <a:pt x="5053793" y="938387"/>
                  <a:pt x="5078290" y="969139"/>
                </a:cubicBezTo>
                <a:lnTo>
                  <a:pt x="5066094" y="978804"/>
                </a:lnTo>
                <a:close/>
                <a:moveTo>
                  <a:pt x="4952715" y="804869"/>
                </a:moveTo>
                <a:cubicBezTo>
                  <a:pt x="4928640" y="770953"/>
                  <a:pt x="4901578" y="739779"/>
                  <a:pt x="4872301" y="712190"/>
                </a:cubicBezTo>
                <a:lnTo>
                  <a:pt x="4882986" y="700873"/>
                </a:lnTo>
                <a:cubicBezTo>
                  <a:pt x="4913000" y="729165"/>
                  <a:pt x="4940730" y="761113"/>
                  <a:pt x="4965402" y="795871"/>
                </a:cubicBezTo>
                <a:lnTo>
                  <a:pt x="4952715" y="804904"/>
                </a:lnTo>
                <a:close/>
                <a:moveTo>
                  <a:pt x="3398823" y="690962"/>
                </a:moveTo>
                <a:cubicBezTo>
                  <a:pt x="3355067" y="690962"/>
                  <a:pt x="3313033" y="688045"/>
                  <a:pt x="3273635" y="682316"/>
                </a:cubicBezTo>
                <a:lnTo>
                  <a:pt x="3275884" y="666922"/>
                </a:lnTo>
                <a:cubicBezTo>
                  <a:pt x="3314544" y="672546"/>
                  <a:pt x="3355840" y="675393"/>
                  <a:pt x="3398648" y="675393"/>
                </a:cubicBezTo>
                <a:lnTo>
                  <a:pt x="3398823" y="690962"/>
                </a:lnTo>
                <a:close/>
                <a:moveTo>
                  <a:pt x="3482329" y="687658"/>
                </a:moveTo>
                <a:lnTo>
                  <a:pt x="3481169" y="672124"/>
                </a:lnTo>
                <a:cubicBezTo>
                  <a:pt x="3520181" y="669137"/>
                  <a:pt x="3561512" y="664040"/>
                  <a:pt x="3603968" y="656941"/>
                </a:cubicBezTo>
                <a:lnTo>
                  <a:pt x="3606534" y="672265"/>
                </a:lnTo>
                <a:cubicBezTo>
                  <a:pt x="3563621" y="679434"/>
                  <a:pt x="3521833" y="684601"/>
                  <a:pt x="3482329" y="687623"/>
                </a:cubicBezTo>
                <a:close/>
                <a:moveTo>
                  <a:pt x="3191500" y="665446"/>
                </a:moveTo>
                <a:cubicBezTo>
                  <a:pt x="3150133" y="654305"/>
                  <a:pt x="3110559" y="639228"/>
                  <a:pt x="3073938" y="620636"/>
                </a:cubicBezTo>
                <a:lnTo>
                  <a:pt x="3080967" y="606753"/>
                </a:lnTo>
                <a:cubicBezTo>
                  <a:pt x="3116675" y="624853"/>
                  <a:pt x="3155194" y="639544"/>
                  <a:pt x="3195541" y="650404"/>
                </a:cubicBezTo>
                <a:lnTo>
                  <a:pt x="3191500" y="665411"/>
                </a:lnTo>
                <a:close/>
                <a:moveTo>
                  <a:pt x="4809039" y="660245"/>
                </a:moveTo>
                <a:cubicBezTo>
                  <a:pt x="4776108" y="636838"/>
                  <a:pt x="4740189" y="616524"/>
                  <a:pt x="4702302" y="599830"/>
                </a:cubicBezTo>
                <a:lnTo>
                  <a:pt x="4708558" y="585596"/>
                </a:lnTo>
                <a:cubicBezTo>
                  <a:pt x="4747394" y="602711"/>
                  <a:pt x="4784227" y="623553"/>
                  <a:pt x="4818037" y="647592"/>
                </a:cubicBezTo>
                <a:lnTo>
                  <a:pt x="4809005" y="660280"/>
                </a:lnTo>
                <a:close/>
                <a:moveTo>
                  <a:pt x="3688352" y="656871"/>
                </a:moveTo>
                <a:lnTo>
                  <a:pt x="3685295" y="641618"/>
                </a:lnTo>
                <a:cubicBezTo>
                  <a:pt x="3720897" y="634518"/>
                  <a:pt x="3762861" y="626083"/>
                  <a:pt x="3807461" y="617051"/>
                </a:cubicBezTo>
                <a:lnTo>
                  <a:pt x="3810554" y="632304"/>
                </a:lnTo>
                <a:cubicBezTo>
                  <a:pt x="3765954" y="641336"/>
                  <a:pt x="3723955" y="649771"/>
                  <a:pt x="3688352" y="656871"/>
                </a:cubicBezTo>
                <a:close/>
                <a:moveTo>
                  <a:pt x="3891951" y="615821"/>
                </a:moveTo>
                <a:lnTo>
                  <a:pt x="3888858" y="600568"/>
                </a:lnTo>
                <a:lnTo>
                  <a:pt x="4010989" y="575825"/>
                </a:lnTo>
                <a:lnTo>
                  <a:pt x="4014082" y="591078"/>
                </a:lnTo>
                <a:lnTo>
                  <a:pt x="3891951" y="615821"/>
                </a:lnTo>
                <a:close/>
                <a:moveTo>
                  <a:pt x="3001960" y="577231"/>
                </a:moveTo>
                <a:cubicBezTo>
                  <a:pt x="2968395" y="553508"/>
                  <a:pt x="2936589" y="525532"/>
                  <a:pt x="2907488" y="494147"/>
                </a:cubicBezTo>
                <a:lnTo>
                  <a:pt x="2918910" y="483568"/>
                </a:lnTo>
                <a:cubicBezTo>
                  <a:pt x="2947308" y="514180"/>
                  <a:pt x="2978271" y="541418"/>
                  <a:pt x="3010957" y="564543"/>
                </a:cubicBezTo>
                <a:lnTo>
                  <a:pt x="3001960" y="577231"/>
                </a:lnTo>
                <a:close/>
                <a:moveTo>
                  <a:pt x="4095514" y="574665"/>
                </a:moveTo>
                <a:lnTo>
                  <a:pt x="4092457" y="559412"/>
                </a:lnTo>
                <a:cubicBezTo>
                  <a:pt x="4114914" y="554913"/>
                  <a:pt x="4135545" y="550801"/>
                  <a:pt x="4153540" y="547287"/>
                </a:cubicBezTo>
                <a:cubicBezTo>
                  <a:pt x="4174135" y="543245"/>
                  <a:pt x="4194906" y="539625"/>
                  <a:pt x="4215290" y="536567"/>
                </a:cubicBezTo>
                <a:lnTo>
                  <a:pt x="4217610" y="551961"/>
                </a:lnTo>
                <a:cubicBezTo>
                  <a:pt x="4197472" y="554984"/>
                  <a:pt x="4176946" y="558533"/>
                  <a:pt x="4156562" y="562540"/>
                </a:cubicBezTo>
                <a:cubicBezTo>
                  <a:pt x="4138567" y="566055"/>
                  <a:pt x="4118007" y="570167"/>
                  <a:pt x="4095549" y="574665"/>
                </a:cubicBezTo>
                <a:close/>
                <a:moveTo>
                  <a:pt x="4625369" y="571537"/>
                </a:moveTo>
                <a:cubicBezTo>
                  <a:pt x="4587271" y="560115"/>
                  <a:pt x="4546783" y="551575"/>
                  <a:pt x="4504925" y="546162"/>
                </a:cubicBezTo>
                <a:lnTo>
                  <a:pt x="4506928" y="530733"/>
                </a:lnTo>
                <a:cubicBezTo>
                  <a:pt x="4549595" y="536251"/>
                  <a:pt x="4590926" y="544967"/>
                  <a:pt x="4629797" y="556636"/>
                </a:cubicBezTo>
                <a:lnTo>
                  <a:pt x="4625334" y="571537"/>
                </a:lnTo>
                <a:close/>
                <a:moveTo>
                  <a:pt x="4299464" y="542472"/>
                </a:moveTo>
                <a:lnTo>
                  <a:pt x="4298199" y="526973"/>
                </a:lnTo>
                <a:cubicBezTo>
                  <a:pt x="4340901" y="523458"/>
                  <a:pt x="4382899" y="522369"/>
                  <a:pt x="4423528" y="523915"/>
                </a:cubicBezTo>
                <a:lnTo>
                  <a:pt x="4422965" y="539449"/>
                </a:lnTo>
                <a:cubicBezTo>
                  <a:pt x="4382970" y="538008"/>
                  <a:pt x="4341568" y="539028"/>
                  <a:pt x="4299464" y="542472"/>
                </a:cubicBezTo>
                <a:close/>
                <a:moveTo>
                  <a:pt x="2854383" y="429268"/>
                </a:moveTo>
                <a:cubicBezTo>
                  <a:pt x="2835826" y="403682"/>
                  <a:pt x="2818113" y="375776"/>
                  <a:pt x="2801700" y="346289"/>
                </a:cubicBezTo>
                <a:cubicBezTo>
                  <a:pt x="2797307" y="338417"/>
                  <a:pt x="2792843" y="330720"/>
                  <a:pt x="2788274" y="323128"/>
                </a:cubicBezTo>
                <a:lnTo>
                  <a:pt x="2801595" y="315080"/>
                </a:lnTo>
                <a:cubicBezTo>
                  <a:pt x="2806269" y="322812"/>
                  <a:pt x="2810838" y="330685"/>
                  <a:pt x="2815336" y="338698"/>
                </a:cubicBezTo>
                <a:cubicBezTo>
                  <a:pt x="2831433" y="367623"/>
                  <a:pt x="2848830" y="395001"/>
                  <a:pt x="2867036" y="420095"/>
                </a:cubicBezTo>
                <a:lnTo>
                  <a:pt x="2854418" y="429233"/>
                </a:lnTo>
                <a:close/>
                <a:moveTo>
                  <a:pt x="2741742" y="255684"/>
                </a:moveTo>
                <a:cubicBezTo>
                  <a:pt x="2716120" y="222999"/>
                  <a:pt x="2687582" y="193160"/>
                  <a:pt x="2656900" y="167047"/>
                </a:cubicBezTo>
                <a:lnTo>
                  <a:pt x="2666987" y="155203"/>
                </a:lnTo>
                <a:cubicBezTo>
                  <a:pt x="2698442" y="181984"/>
                  <a:pt x="2727718" y="212560"/>
                  <a:pt x="2753972" y="246054"/>
                </a:cubicBezTo>
                <a:lnTo>
                  <a:pt x="2741742" y="255649"/>
                </a:lnTo>
                <a:close/>
                <a:moveTo>
                  <a:pt x="2591108" y="118476"/>
                </a:moveTo>
                <a:cubicBezTo>
                  <a:pt x="2557122" y="96861"/>
                  <a:pt x="2520184" y="78375"/>
                  <a:pt x="2481418" y="63543"/>
                </a:cubicBezTo>
                <a:lnTo>
                  <a:pt x="2486971" y="49028"/>
                </a:lnTo>
                <a:cubicBezTo>
                  <a:pt x="2526721" y="64246"/>
                  <a:pt x="2564573" y="83190"/>
                  <a:pt x="2599472" y="105366"/>
                </a:cubicBezTo>
                <a:lnTo>
                  <a:pt x="2591108" y="118511"/>
                </a:lnTo>
                <a:close/>
                <a:moveTo>
                  <a:pt x="2403184" y="39047"/>
                </a:moveTo>
                <a:cubicBezTo>
                  <a:pt x="2364700" y="29452"/>
                  <a:pt x="2323826" y="22739"/>
                  <a:pt x="2281686" y="19049"/>
                </a:cubicBezTo>
                <a:lnTo>
                  <a:pt x="2283022" y="3550"/>
                </a:lnTo>
                <a:cubicBezTo>
                  <a:pt x="2325969" y="7310"/>
                  <a:pt x="2367652" y="14199"/>
                  <a:pt x="2406945" y="23969"/>
                </a:cubicBezTo>
                <a:lnTo>
                  <a:pt x="2403184" y="39082"/>
                </a:lnTo>
                <a:close/>
                <a:moveTo>
                  <a:pt x="2199481" y="15569"/>
                </a:moveTo>
                <a:lnTo>
                  <a:pt x="2074995" y="15569"/>
                </a:lnTo>
                <a:lnTo>
                  <a:pt x="2074995" y="0"/>
                </a:lnTo>
                <a:lnTo>
                  <a:pt x="2199481" y="0"/>
                </a:lnTo>
                <a:lnTo>
                  <a:pt x="2199481" y="15569"/>
                </a:lnTo>
                <a:close/>
                <a:moveTo>
                  <a:pt x="1991981" y="15569"/>
                </a:moveTo>
                <a:lnTo>
                  <a:pt x="1867495" y="15569"/>
                </a:lnTo>
                <a:lnTo>
                  <a:pt x="1867495" y="0"/>
                </a:lnTo>
                <a:lnTo>
                  <a:pt x="1991981" y="0"/>
                </a:lnTo>
                <a:lnTo>
                  <a:pt x="1991981" y="15569"/>
                </a:lnTo>
                <a:close/>
                <a:moveTo>
                  <a:pt x="1784481" y="15569"/>
                </a:moveTo>
                <a:lnTo>
                  <a:pt x="1659996" y="15569"/>
                </a:lnTo>
                <a:lnTo>
                  <a:pt x="1659996" y="0"/>
                </a:lnTo>
                <a:lnTo>
                  <a:pt x="1784481" y="0"/>
                </a:lnTo>
                <a:lnTo>
                  <a:pt x="1784481" y="15569"/>
                </a:lnTo>
                <a:close/>
                <a:moveTo>
                  <a:pt x="1576982" y="15569"/>
                </a:moveTo>
                <a:lnTo>
                  <a:pt x="1452496" y="15569"/>
                </a:lnTo>
                <a:lnTo>
                  <a:pt x="1452496" y="0"/>
                </a:lnTo>
                <a:lnTo>
                  <a:pt x="1576982" y="0"/>
                </a:lnTo>
                <a:lnTo>
                  <a:pt x="1576982" y="15569"/>
                </a:lnTo>
                <a:close/>
                <a:moveTo>
                  <a:pt x="1369483" y="15569"/>
                </a:moveTo>
                <a:lnTo>
                  <a:pt x="1244997" y="15569"/>
                </a:lnTo>
                <a:lnTo>
                  <a:pt x="1244997" y="0"/>
                </a:lnTo>
                <a:lnTo>
                  <a:pt x="1369483" y="0"/>
                </a:lnTo>
                <a:lnTo>
                  <a:pt x="1369483" y="15569"/>
                </a:lnTo>
                <a:close/>
                <a:moveTo>
                  <a:pt x="1161983" y="15569"/>
                </a:moveTo>
                <a:lnTo>
                  <a:pt x="1037497" y="15569"/>
                </a:lnTo>
                <a:lnTo>
                  <a:pt x="1037497" y="0"/>
                </a:lnTo>
                <a:lnTo>
                  <a:pt x="1161983" y="0"/>
                </a:lnTo>
                <a:lnTo>
                  <a:pt x="1161983" y="15569"/>
                </a:lnTo>
                <a:close/>
                <a:moveTo>
                  <a:pt x="954484" y="15569"/>
                </a:moveTo>
                <a:lnTo>
                  <a:pt x="829998" y="15569"/>
                </a:lnTo>
                <a:lnTo>
                  <a:pt x="829998" y="0"/>
                </a:lnTo>
                <a:lnTo>
                  <a:pt x="954484" y="0"/>
                </a:lnTo>
                <a:lnTo>
                  <a:pt x="954484" y="15569"/>
                </a:lnTo>
                <a:close/>
                <a:moveTo>
                  <a:pt x="746984" y="15569"/>
                </a:moveTo>
                <a:lnTo>
                  <a:pt x="622498" y="15569"/>
                </a:lnTo>
                <a:lnTo>
                  <a:pt x="622498" y="0"/>
                </a:lnTo>
                <a:lnTo>
                  <a:pt x="746984" y="0"/>
                </a:lnTo>
                <a:lnTo>
                  <a:pt x="746984" y="15569"/>
                </a:lnTo>
                <a:close/>
                <a:moveTo>
                  <a:pt x="539485" y="15569"/>
                </a:moveTo>
                <a:lnTo>
                  <a:pt x="414999" y="15569"/>
                </a:lnTo>
                <a:lnTo>
                  <a:pt x="414999" y="0"/>
                </a:lnTo>
                <a:lnTo>
                  <a:pt x="539485" y="0"/>
                </a:lnTo>
                <a:lnTo>
                  <a:pt x="539485" y="15569"/>
                </a:lnTo>
                <a:close/>
                <a:moveTo>
                  <a:pt x="331985" y="15569"/>
                </a:moveTo>
                <a:lnTo>
                  <a:pt x="207499" y="15569"/>
                </a:lnTo>
                <a:lnTo>
                  <a:pt x="207499" y="0"/>
                </a:lnTo>
                <a:lnTo>
                  <a:pt x="331985" y="0"/>
                </a:lnTo>
                <a:lnTo>
                  <a:pt x="331985" y="15569"/>
                </a:lnTo>
                <a:close/>
                <a:moveTo>
                  <a:pt x="124486" y="15569"/>
                </a:moveTo>
                <a:lnTo>
                  <a:pt x="0" y="15569"/>
                </a:lnTo>
                <a:lnTo>
                  <a:pt x="0" y="0"/>
                </a:lnTo>
                <a:lnTo>
                  <a:pt x="124486" y="0"/>
                </a:lnTo>
                <a:lnTo>
                  <a:pt x="124486" y="15569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E5C4FCD-B601-C20A-1ABD-6304E2362BB8}"/>
              </a:ext>
            </a:extLst>
          </p:cNvPr>
          <p:cNvCxnSpPr>
            <a:cxnSpLocks/>
          </p:cNvCxnSpPr>
          <p:nvPr/>
        </p:nvCxnSpPr>
        <p:spPr>
          <a:xfrm>
            <a:off x="3635592" y="2062856"/>
            <a:ext cx="0" cy="508215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2DEF6DE-FA34-DC20-D251-083866C52637}"/>
              </a:ext>
            </a:extLst>
          </p:cNvPr>
          <p:cNvGrpSpPr/>
          <p:nvPr/>
        </p:nvGrpSpPr>
        <p:grpSpPr>
          <a:xfrm>
            <a:off x="3291049" y="1645660"/>
            <a:ext cx="680678" cy="680678"/>
            <a:chOff x="6035039" y="3518434"/>
            <a:chExt cx="592556" cy="592556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BB7690C-C50C-0094-59ED-6AB3556B92F2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72514C-ED39-F367-AA66-F729B4401001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0E5D54E-969E-F515-DBD5-EAB700289D9C}"/>
              </a:ext>
            </a:extLst>
          </p:cNvPr>
          <p:cNvGrpSpPr/>
          <p:nvPr/>
        </p:nvGrpSpPr>
        <p:grpSpPr>
          <a:xfrm>
            <a:off x="6673014" y="2179677"/>
            <a:ext cx="680678" cy="925411"/>
            <a:chOff x="6003769" y="2062856"/>
            <a:chExt cx="680678" cy="92541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570F095-A250-EA56-998D-0C040E1917CE}"/>
                </a:ext>
              </a:extLst>
            </p:cNvPr>
            <p:cNvCxnSpPr>
              <a:cxnSpLocks/>
            </p:cNvCxnSpPr>
            <p:nvPr/>
          </p:nvCxnSpPr>
          <p:spPr>
            <a:xfrm>
              <a:off x="6348312" y="2480052"/>
              <a:ext cx="0" cy="508215"/>
            </a:xfrm>
            <a:prstGeom prst="line">
              <a:avLst/>
            </a:prstGeom>
            <a:ln w="12700" cap="rnd">
              <a:solidFill>
                <a:schemeClr val="bg1">
                  <a:lumMod val="95000"/>
                </a:schemeClr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E9BCADE-A248-9495-73A7-15329D6F0E1E}"/>
                </a:ext>
              </a:extLst>
            </p:cNvPr>
            <p:cNvGrpSpPr/>
            <p:nvPr/>
          </p:nvGrpSpPr>
          <p:grpSpPr>
            <a:xfrm>
              <a:off x="6003769" y="2062856"/>
              <a:ext cx="680678" cy="680678"/>
              <a:chOff x="6035039" y="3518434"/>
              <a:chExt cx="592556" cy="592556"/>
            </a:xfrm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8575108C-6163-31ED-4FD9-EDB3D1E94F27}"/>
                  </a:ext>
                </a:extLst>
              </p:cNvPr>
              <p:cNvSpPr/>
              <p:nvPr/>
            </p:nvSpPr>
            <p:spPr>
              <a:xfrm>
                <a:off x="6035039" y="3518434"/>
                <a:ext cx="592556" cy="592556"/>
              </a:xfrm>
              <a:custGeom>
                <a:avLst/>
                <a:gdLst>
                  <a:gd name="connsiteX0" fmla="*/ 1202766 w 1202765"/>
                  <a:gd name="connsiteY0" fmla="*/ 601383 h 1202765"/>
                  <a:gd name="connsiteX1" fmla="*/ 601383 w 1202765"/>
                  <a:gd name="connsiteY1" fmla="*/ 1202766 h 1202765"/>
                  <a:gd name="connsiteX2" fmla="*/ 0 w 1202765"/>
                  <a:gd name="connsiteY2" fmla="*/ 601383 h 1202765"/>
                  <a:gd name="connsiteX3" fmla="*/ 601383 w 1202765"/>
                  <a:gd name="connsiteY3" fmla="*/ 0 h 1202765"/>
                  <a:gd name="connsiteX4" fmla="*/ 1202766 w 1202765"/>
                  <a:gd name="connsiteY4" fmla="*/ 601383 h 120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2765" h="1202765">
                    <a:moveTo>
                      <a:pt x="1202766" y="601383"/>
                    </a:moveTo>
                    <a:cubicBezTo>
                      <a:pt x="1202766" y="933517"/>
                      <a:pt x="933517" y="1202766"/>
                      <a:pt x="601383" y="1202766"/>
                    </a:cubicBezTo>
                    <a:cubicBezTo>
                      <a:pt x="269248" y="1202766"/>
                      <a:pt x="0" y="933517"/>
                      <a:pt x="0" y="601383"/>
                    </a:cubicBezTo>
                    <a:cubicBezTo>
                      <a:pt x="0" y="269248"/>
                      <a:pt x="269248" y="0"/>
                      <a:pt x="601383" y="0"/>
                    </a:cubicBezTo>
                    <a:cubicBezTo>
                      <a:pt x="933518" y="0"/>
                      <a:pt x="1202766" y="269248"/>
                      <a:pt x="1202766" y="6013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79400" dist="152400" dir="2700000" sx="98000" sy="98000" algn="tl" rotWithShape="0">
                  <a:prstClr val="black">
                    <a:alpha val="8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C58D4E8-AAD1-2D17-0664-A0C2AF9E7BDB}"/>
                  </a:ext>
                </a:extLst>
              </p:cNvPr>
              <p:cNvSpPr/>
              <p:nvPr/>
            </p:nvSpPr>
            <p:spPr>
              <a:xfrm>
                <a:off x="6122769" y="3606164"/>
                <a:ext cx="417096" cy="417096"/>
              </a:xfrm>
              <a:custGeom>
                <a:avLst/>
                <a:gdLst>
                  <a:gd name="connsiteX0" fmla="*/ 1202766 w 1202765"/>
                  <a:gd name="connsiteY0" fmla="*/ 601383 h 1202765"/>
                  <a:gd name="connsiteX1" fmla="*/ 601383 w 1202765"/>
                  <a:gd name="connsiteY1" fmla="*/ 1202766 h 1202765"/>
                  <a:gd name="connsiteX2" fmla="*/ 0 w 1202765"/>
                  <a:gd name="connsiteY2" fmla="*/ 601383 h 1202765"/>
                  <a:gd name="connsiteX3" fmla="*/ 601383 w 1202765"/>
                  <a:gd name="connsiteY3" fmla="*/ 0 h 1202765"/>
                  <a:gd name="connsiteX4" fmla="*/ 1202766 w 1202765"/>
                  <a:gd name="connsiteY4" fmla="*/ 601383 h 120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2765" h="1202765">
                    <a:moveTo>
                      <a:pt x="1202766" y="601383"/>
                    </a:moveTo>
                    <a:cubicBezTo>
                      <a:pt x="1202766" y="933517"/>
                      <a:pt x="933517" y="1202766"/>
                      <a:pt x="601383" y="1202766"/>
                    </a:cubicBezTo>
                    <a:cubicBezTo>
                      <a:pt x="269248" y="1202766"/>
                      <a:pt x="0" y="933517"/>
                      <a:pt x="0" y="601383"/>
                    </a:cubicBezTo>
                    <a:cubicBezTo>
                      <a:pt x="0" y="269248"/>
                      <a:pt x="269248" y="0"/>
                      <a:pt x="601383" y="0"/>
                    </a:cubicBezTo>
                    <a:cubicBezTo>
                      <a:pt x="933518" y="0"/>
                      <a:pt x="1202766" y="269248"/>
                      <a:pt x="1202766" y="6013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F8E1F4-3C1D-E4B0-8BF4-A066581029C9}"/>
              </a:ext>
            </a:extLst>
          </p:cNvPr>
          <p:cNvGrpSpPr/>
          <p:nvPr/>
        </p:nvGrpSpPr>
        <p:grpSpPr>
          <a:xfrm flipV="1">
            <a:off x="5054054" y="3392384"/>
            <a:ext cx="680678" cy="925411"/>
            <a:chOff x="6003769" y="2062856"/>
            <a:chExt cx="680678" cy="925411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F400102-7E66-551B-57A4-DED54BC206AD}"/>
                </a:ext>
              </a:extLst>
            </p:cNvPr>
            <p:cNvCxnSpPr>
              <a:cxnSpLocks/>
            </p:cNvCxnSpPr>
            <p:nvPr/>
          </p:nvCxnSpPr>
          <p:spPr>
            <a:xfrm>
              <a:off x="6348312" y="2480052"/>
              <a:ext cx="0" cy="508215"/>
            </a:xfrm>
            <a:prstGeom prst="line">
              <a:avLst/>
            </a:prstGeom>
            <a:ln w="12700" cap="rnd">
              <a:solidFill>
                <a:schemeClr val="bg1">
                  <a:lumMod val="95000"/>
                </a:schemeClr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A7B55C0-51A9-17B7-9FE5-3D7478D363A6}"/>
                </a:ext>
              </a:extLst>
            </p:cNvPr>
            <p:cNvGrpSpPr/>
            <p:nvPr/>
          </p:nvGrpSpPr>
          <p:grpSpPr>
            <a:xfrm>
              <a:off x="6003769" y="2062856"/>
              <a:ext cx="680678" cy="680678"/>
              <a:chOff x="6035039" y="3518434"/>
              <a:chExt cx="592556" cy="592556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6302028D-2D96-67C2-8C6D-1CF73E23F229}"/>
                  </a:ext>
                </a:extLst>
              </p:cNvPr>
              <p:cNvSpPr/>
              <p:nvPr/>
            </p:nvSpPr>
            <p:spPr>
              <a:xfrm>
                <a:off x="6035039" y="3518434"/>
                <a:ext cx="592556" cy="592556"/>
              </a:xfrm>
              <a:custGeom>
                <a:avLst/>
                <a:gdLst>
                  <a:gd name="connsiteX0" fmla="*/ 1202766 w 1202765"/>
                  <a:gd name="connsiteY0" fmla="*/ 601383 h 1202765"/>
                  <a:gd name="connsiteX1" fmla="*/ 601383 w 1202765"/>
                  <a:gd name="connsiteY1" fmla="*/ 1202766 h 1202765"/>
                  <a:gd name="connsiteX2" fmla="*/ 0 w 1202765"/>
                  <a:gd name="connsiteY2" fmla="*/ 601383 h 1202765"/>
                  <a:gd name="connsiteX3" fmla="*/ 601383 w 1202765"/>
                  <a:gd name="connsiteY3" fmla="*/ 0 h 1202765"/>
                  <a:gd name="connsiteX4" fmla="*/ 1202766 w 1202765"/>
                  <a:gd name="connsiteY4" fmla="*/ 601383 h 120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2765" h="1202765">
                    <a:moveTo>
                      <a:pt x="1202766" y="601383"/>
                    </a:moveTo>
                    <a:cubicBezTo>
                      <a:pt x="1202766" y="933517"/>
                      <a:pt x="933517" y="1202766"/>
                      <a:pt x="601383" y="1202766"/>
                    </a:cubicBezTo>
                    <a:cubicBezTo>
                      <a:pt x="269248" y="1202766"/>
                      <a:pt x="0" y="933517"/>
                      <a:pt x="0" y="601383"/>
                    </a:cubicBezTo>
                    <a:cubicBezTo>
                      <a:pt x="0" y="269248"/>
                      <a:pt x="269248" y="0"/>
                      <a:pt x="601383" y="0"/>
                    </a:cubicBezTo>
                    <a:cubicBezTo>
                      <a:pt x="933518" y="0"/>
                      <a:pt x="1202766" y="269248"/>
                      <a:pt x="1202766" y="6013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79400" dist="152400" dir="2700000" sx="98000" sy="98000" algn="tl" rotWithShape="0">
                  <a:prstClr val="black">
                    <a:alpha val="8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6461EF6-71D3-E042-4CAF-027A0BE6632E}"/>
                  </a:ext>
                </a:extLst>
              </p:cNvPr>
              <p:cNvSpPr/>
              <p:nvPr/>
            </p:nvSpPr>
            <p:spPr>
              <a:xfrm>
                <a:off x="6122769" y="3606164"/>
                <a:ext cx="417096" cy="417096"/>
              </a:xfrm>
              <a:custGeom>
                <a:avLst/>
                <a:gdLst>
                  <a:gd name="connsiteX0" fmla="*/ 1202766 w 1202765"/>
                  <a:gd name="connsiteY0" fmla="*/ 601383 h 1202765"/>
                  <a:gd name="connsiteX1" fmla="*/ 601383 w 1202765"/>
                  <a:gd name="connsiteY1" fmla="*/ 1202766 h 1202765"/>
                  <a:gd name="connsiteX2" fmla="*/ 0 w 1202765"/>
                  <a:gd name="connsiteY2" fmla="*/ 601383 h 1202765"/>
                  <a:gd name="connsiteX3" fmla="*/ 601383 w 1202765"/>
                  <a:gd name="connsiteY3" fmla="*/ 0 h 1202765"/>
                  <a:gd name="connsiteX4" fmla="*/ 1202766 w 1202765"/>
                  <a:gd name="connsiteY4" fmla="*/ 601383 h 120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2765" h="1202765">
                    <a:moveTo>
                      <a:pt x="1202766" y="601383"/>
                    </a:moveTo>
                    <a:cubicBezTo>
                      <a:pt x="1202766" y="933517"/>
                      <a:pt x="933517" y="1202766"/>
                      <a:pt x="601383" y="1202766"/>
                    </a:cubicBezTo>
                    <a:cubicBezTo>
                      <a:pt x="269248" y="1202766"/>
                      <a:pt x="0" y="933517"/>
                      <a:pt x="0" y="601383"/>
                    </a:cubicBezTo>
                    <a:cubicBezTo>
                      <a:pt x="0" y="269248"/>
                      <a:pt x="269248" y="0"/>
                      <a:pt x="601383" y="0"/>
                    </a:cubicBezTo>
                    <a:cubicBezTo>
                      <a:pt x="933518" y="0"/>
                      <a:pt x="1202766" y="269248"/>
                      <a:pt x="1202766" y="6013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827FD2B-5E8B-D8AF-AEF1-1299FB3E7975}"/>
              </a:ext>
            </a:extLst>
          </p:cNvPr>
          <p:cNvGrpSpPr/>
          <p:nvPr/>
        </p:nvGrpSpPr>
        <p:grpSpPr>
          <a:xfrm flipV="1">
            <a:off x="8136964" y="3833455"/>
            <a:ext cx="680678" cy="925411"/>
            <a:chOff x="6003769" y="2062856"/>
            <a:chExt cx="680678" cy="92541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3DCFFB6-887C-3F0B-E9E8-8BFF6DBDC5D0}"/>
                </a:ext>
              </a:extLst>
            </p:cNvPr>
            <p:cNvCxnSpPr>
              <a:cxnSpLocks/>
            </p:cNvCxnSpPr>
            <p:nvPr/>
          </p:nvCxnSpPr>
          <p:spPr>
            <a:xfrm>
              <a:off x="6348312" y="2480052"/>
              <a:ext cx="0" cy="508215"/>
            </a:xfrm>
            <a:prstGeom prst="line">
              <a:avLst/>
            </a:prstGeom>
            <a:ln w="12700" cap="rnd">
              <a:solidFill>
                <a:schemeClr val="bg1">
                  <a:lumMod val="95000"/>
                </a:schemeClr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E5A7A88-7CDF-AA2E-EE59-07E45D74F3C6}"/>
                </a:ext>
              </a:extLst>
            </p:cNvPr>
            <p:cNvGrpSpPr/>
            <p:nvPr/>
          </p:nvGrpSpPr>
          <p:grpSpPr>
            <a:xfrm>
              <a:off x="6003769" y="2062856"/>
              <a:ext cx="680678" cy="680678"/>
              <a:chOff x="6035039" y="3518434"/>
              <a:chExt cx="592556" cy="592556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CCDC86B1-A0E1-531A-BB01-35F5AC64F1C5}"/>
                  </a:ext>
                </a:extLst>
              </p:cNvPr>
              <p:cNvSpPr/>
              <p:nvPr/>
            </p:nvSpPr>
            <p:spPr>
              <a:xfrm>
                <a:off x="6035039" y="3518434"/>
                <a:ext cx="592556" cy="592556"/>
              </a:xfrm>
              <a:custGeom>
                <a:avLst/>
                <a:gdLst>
                  <a:gd name="connsiteX0" fmla="*/ 1202766 w 1202765"/>
                  <a:gd name="connsiteY0" fmla="*/ 601383 h 1202765"/>
                  <a:gd name="connsiteX1" fmla="*/ 601383 w 1202765"/>
                  <a:gd name="connsiteY1" fmla="*/ 1202766 h 1202765"/>
                  <a:gd name="connsiteX2" fmla="*/ 0 w 1202765"/>
                  <a:gd name="connsiteY2" fmla="*/ 601383 h 1202765"/>
                  <a:gd name="connsiteX3" fmla="*/ 601383 w 1202765"/>
                  <a:gd name="connsiteY3" fmla="*/ 0 h 1202765"/>
                  <a:gd name="connsiteX4" fmla="*/ 1202766 w 1202765"/>
                  <a:gd name="connsiteY4" fmla="*/ 601383 h 120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2765" h="1202765">
                    <a:moveTo>
                      <a:pt x="1202766" y="601383"/>
                    </a:moveTo>
                    <a:cubicBezTo>
                      <a:pt x="1202766" y="933517"/>
                      <a:pt x="933517" y="1202766"/>
                      <a:pt x="601383" y="1202766"/>
                    </a:cubicBezTo>
                    <a:cubicBezTo>
                      <a:pt x="269248" y="1202766"/>
                      <a:pt x="0" y="933517"/>
                      <a:pt x="0" y="601383"/>
                    </a:cubicBezTo>
                    <a:cubicBezTo>
                      <a:pt x="0" y="269248"/>
                      <a:pt x="269248" y="0"/>
                      <a:pt x="601383" y="0"/>
                    </a:cubicBezTo>
                    <a:cubicBezTo>
                      <a:pt x="933518" y="0"/>
                      <a:pt x="1202766" y="269248"/>
                      <a:pt x="1202766" y="6013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79400" dist="152400" dir="2700000" sx="98000" sy="98000" algn="tl" rotWithShape="0">
                  <a:prstClr val="black">
                    <a:alpha val="8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F0FC2511-83ED-6858-9437-EA5341737A5F}"/>
                  </a:ext>
                </a:extLst>
              </p:cNvPr>
              <p:cNvSpPr/>
              <p:nvPr/>
            </p:nvSpPr>
            <p:spPr>
              <a:xfrm>
                <a:off x="6122769" y="3606164"/>
                <a:ext cx="417096" cy="417096"/>
              </a:xfrm>
              <a:custGeom>
                <a:avLst/>
                <a:gdLst>
                  <a:gd name="connsiteX0" fmla="*/ 1202766 w 1202765"/>
                  <a:gd name="connsiteY0" fmla="*/ 601383 h 1202765"/>
                  <a:gd name="connsiteX1" fmla="*/ 601383 w 1202765"/>
                  <a:gd name="connsiteY1" fmla="*/ 1202766 h 1202765"/>
                  <a:gd name="connsiteX2" fmla="*/ 0 w 1202765"/>
                  <a:gd name="connsiteY2" fmla="*/ 601383 h 1202765"/>
                  <a:gd name="connsiteX3" fmla="*/ 601383 w 1202765"/>
                  <a:gd name="connsiteY3" fmla="*/ 0 h 1202765"/>
                  <a:gd name="connsiteX4" fmla="*/ 1202766 w 1202765"/>
                  <a:gd name="connsiteY4" fmla="*/ 601383 h 120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2765" h="1202765">
                    <a:moveTo>
                      <a:pt x="1202766" y="601383"/>
                    </a:moveTo>
                    <a:cubicBezTo>
                      <a:pt x="1202766" y="933517"/>
                      <a:pt x="933517" y="1202766"/>
                      <a:pt x="601383" y="1202766"/>
                    </a:cubicBezTo>
                    <a:cubicBezTo>
                      <a:pt x="269248" y="1202766"/>
                      <a:pt x="0" y="933517"/>
                      <a:pt x="0" y="601383"/>
                    </a:cubicBezTo>
                    <a:cubicBezTo>
                      <a:pt x="0" y="269248"/>
                      <a:pt x="269248" y="0"/>
                      <a:pt x="601383" y="0"/>
                    </a:cubicBezTo>
                    <a:cubicBezTo>
                      <a:pt x="933518" y="0"/>
                      <a:pt x="1202766" y="269248"/>
                      <a:pt x="1202766" y="60138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</p:grpSp>
      </p:grpSp>
      <p:pic>
        <p:nvPicPr>
          <p:cNvPr id="67" name="Graphic 66">
            <a:extLst>
              <a:ext uri="{FF2B5EF4-FFF2-40B4-BE49-F238E27FC236}">
                <a16:creationId xmlns:a16="http://schemas.microsoft.com/office/drawing/2014/main" id="{0262DE4E-7541-BA37-5905-DE538DB51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3506346" y="1860957"/>
            <a:ext cx="250084" cy="250084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505EDA47-41CA-2F5D-11BE-151C4A9892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5269350" y="3849283"/>
            <a:ext cx="250084" cy="250084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7A7F8CE0-A021-2913-CA7E-4C0D894E1E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888310" y="2394974"/>
            <a:ext cx="250084" cy="250084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881CA0A0-1BFE-0C36-EDC6-48EF73A9FC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 flipH="1">
            <a:off x="8352260" y="4293485"/>
            <a:ext cx="250084" cy="2500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3673A9-CE91-E500-0507-4AD5544A934A}"/>
              </a:ext>
            </a:extLst>
          </p:cNvPr>
          <p:cNvSpPr txBox="1"/>
          <p:nvPr/>
        </p:nvSpPr>
        <p:spPr>
          <a:xfrm>
            <a:off x="2271651" y="79268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E886C1-F462-C0EA-6003-26A9C99A9E95}"/>
              </a:ext>
            </a:extLst>
          </p:cNvPr>
          <p:cNvSpPr txBox="1"/>
          <p:nvPr/>
        </p:nvSpPr>
        <p:spPr>
          <a:xfrm>
            <a:off x="4034655" y="4493318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CE6A8B-2B7A-ABA5-519D-B73ABF228491}"/>
              </a:ext>
            </a:extLst>
          </p:cNvPr>
          <p:cNvSpPr txBox="1"/>
          <p:nvPr/>
        </p:nvSpPr>
        <p:spPr>
          <a:xfrm>
            <a:off x="5762033" y="670167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32CEF-AAD4-CE50-1E0C-BA9EFBF1F757}"/>
              </a:ext>
            </a:extLst>
          </p:cNvPr>
          <p:cNvSpPr txBox="1"/>
          <p:nvPr/>
        </p:nvSpPr>
        <p:spPr>
          <a:xfrm>
            <a:off x="7138394" y="4859643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8270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aphic 11">
            <a:extLst>
              <a:ext uri="{FF2B5EF4-FFF2-40B4-BE49-F238E27FC236}">
                <a16:creationId xmlns:a16="http://schemas.microsoft.com/office/drawing/2014/main" id="{640165B8-C0E1-B7CF-6FC2-B708AC7528E3}"/>
              </a:ext>
            </a:extLst>
          </p:cNvPr>
          <p:cNvGrpSpPr/>
          <p:nvPr/>
        </p:nvGrpSpPr>
        <p:grpSpPr>
          <a:xfrm>
            <a:off x="4724400" y="-84375"/>
            <a:ext cx="4800600" cy="6942375"/>
            <a:chOff x="5723573" y="2057400"/>
            <a:chExt cx="1896902" cy="27432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98DD5DA-D657-B71D-43FE-206F0332B98C}"/>
                </a:ext>
              </a:extLst>
            </p:cNvPr>
            <p:cNvSpPr/>
            <p:nvPr/>
          </p:nvSpPr>
          <p:spPr>
            <a:xfrm>
              <a:off x="5723573" y="2057400"/>
              <a:ext cx="1896902" cy="2743200"/>
            </a:xfrm>
            <a:custGeom>
              <a:avLst/>
              <a:gdLst>
                <a:gd name="connsiteX0" fmla="*/ 75894 w 1896902"/>
                <a:gd name="connsiteY0" fmla="*/ 2743200 h 2743200"/>
                <a:gd name="connsiteX1" fmla="*/ 1896903 w 1896902"/>
                <a:gd name="connsiteY1" fmla="*/ 2743200 h 2743200"/>
                <a:gd name="connsiteX2" fmla="*/ 1761076 w 1896902"/>
                <a:gd name="connsiteY2" fmla="*/ 2570436 h 2743200"/>
                <a:gd name="connsiteX3" fmla="*/ 1572919 w 1896902"/>
                <a:gd name="connsiteY3" fmla="*/ 2271293 h 2743200"/>
                <a:gd name="connsiteX4" fmla="*/ 1482946 w 1896902"/>
                <a:gd name="connsiteY4" fmla="*/ 2017338 h 2743200"/>
                <a:gd name="connsiteX5" fmla="*/ 1527485 w 1896902"/>
                <a:gd name="connsiteY5" fmla="*/ 1613335 h 2743200"/>
                <a:gd name="connsiteX6" fmla="*/ 1711346 w 1896902"/>
                <a:gd name="connsiteY6" fmla="*/ 1311269 h 2743200"/>
                <a:gd name="connsiteX7" fmla="*/ 1847039 w 1896902"/>
                <a:gd name="connsiteY7" fmla="*/ 891759 h 2743200"/>
                <a:gd name="connsiteX8" fmla="*/ 1453714 w 1896902"/>
                <a:gd name="connsiteY8" fmla="*/ 600123 h 2743200"/>
                <a:gd name="connsiteX9" fmla="*/ 1165868 w 1896902"/>
                <a:gd name="connsiteY9" fmla="*/ 386696 h 2743200"/>
                <a:gd name="connsiteX10" fmla="*/ 1322869 w 1896902"/>
                <a:gd name="connsiteY10" fmla="*/ 238935 h 2743200"/>
                <a:gd name="connsiteX11" fmla="*/ 1443913 w 1896902"/>
                <a:gd name="connsiteY11" fmla="*/ 125016 h 2743200"/>
                <a:gd name="connsiteX12" fmla="*/ 1243688 w 1896902"/>
                <a:gd name="connsiteY12" fmla="*/ 20393 h 2743200"/>
                <a:gd name="connsiteX13" fmla="*/ 815606 w 1896902"/>
                <a:gd name="connsiteY13" fmla="*/ 0 h 2743200"/>
                <a:gd name="connsiteX14" fmla="*/ 974064 w 1896902"/>
                <a:gd name="connsiteY14" fmla="*/ 104156 h 2743200"/>
                <a:gd name="connsiteX15" fmla="*/ 788974 w 1896902"/>
                <a:gd name="connsiteY15" fmla="*/ 217389 h 2743200"/>
                <a:gd name="connsiteX16" fmla="*/ 547772 w 1896902"/>
                <a:gd name="connsiteY16" fmla="*/ 364960 h 2743200"/>
                <a:gd name="connsiteX17" fmla="*/ 744549 w 1896902"/>
                <a:gd name="connsiteY17" fmla="*/ 580082 h 2743200"/>
                <a:gd name="connsiteX18" fmla="*/ 1015488 w 1896902"/>
                <a:gd name="connsiteY18" fmla="*/ 876281 h 2743200"/>
                <a:gd name="connsiteX19" fmla="*/ 926848 w 1896902"/>
                <a:gd name="connsiteY19" fmla="*/ 1067343 h 2743200"/>
                <a:gd name="connsiteX20" fmla="*/ 655528 w 1896902"/>
                <a:gd name="connsiteY20" fmla="*/ 1306868 h 2743200"/>
                <a:gd name="connsiteX21" fmla="*/ 299846 w 1896902"/>
                <a:gd name="connsiteY21" fmla="*/ 1620869 h 2743200"/>
                <a:gd name="connsiteX22" fmla="*/ 37613 w 1896902"/>
                <a:gd name="connsiteY22" fmla="*/ 2046027 h 2743200"/>
                <a:gd name="connsiteX23" fmla="*/ 37 w 1896902"/>
                <a:gd name="connsiteY23" fmla="*/ 2316213 h 2743200"/>
                <a:gd name="connsiteX24" fmla="*/ 45767 w 1896902"/>
                <a:gd name="connsiteY24" fmla="*/ 2637339 h 2743200"/>
                <a:gd name="connsiteX25" fmla="*/ 75894 w 1896902"/>
                <a:gd name="connsiteY25" fmla="*/ 274320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96902" h="2743200">
                  <a:moveTo>
                    <a:pt x="75894" y="2743200"/>
                  </a:moveTo>
                  <a:lnTo>
                    <a:pt x="1896903" y="2743200"/>
                  </a:lnTo>
                  <a:cubicBezTo>
                    <a:pt x="1848011" y="2684107"/>
                    <a:pt x="1802586" y="2626585"/>
                    <a:pt x="1761076" y="2570436"/>
                  </a:cubicBezTo>
                  <a:cubicBezTo>
                    <a:pt x="1683952" y="2466089"/>
                    <a:pt x="1620392" y="2366477"/>
                    <a:pt x="1572919" y="2271293"/>
                  </a:cubicBezTo>
                  <a:cubicBezTo>
                    <a:pt x="1528904" y="2182987"/>
                    <a:pt x="1498643" y="2098015"/>
                    <a:pt x="1482946" y="2017338"/>
                  </a:cubicBezTo>
                  <a:cubicBezTo>
                    <a:pt x="1454343" y="1869986"/>
                    <a:pt x="1476593" y="1732750"/>
                    <a:pt x="1527485" y="1613335"/>
                  </a:cubicBezTo>
                  <a:cubicBezTo>
                    <a:pt x="1575301" y="1501273"/>
                    <a:pt x="1645948" y="1402518"/>
                    <a:pt x="1711346" y="1311269"/>
                  </a:cubicBezTo>
                  <a:cubicBezTo>
                    <a:pt x="1825275" y="1152287"/>
                    <a:pt x="1906790" y="1005621"/>
                    <a:pt x="1847039" y="891759"/>
                  </a:cubicBezTo>
                  <a:cubicBezTo>
                    <a:pt x="1785079" y="774144"/>
                    <a:pt x="1615582" y="685895"/>
                    <a:pt x="1453714" y="600123"/>
                  </a:cubicBezTo>
                  <a:cubicBezTo>
                    <a:pt x="1307334" y="522561"/>
                    <a:pt x="1179403" y="455790"/>
                    <a:pt x="1165868" y="386696"/>
                  </a:cubicBezTo>
                  <a:cubicBezTo>
                    <a:pt x="1155039" y="330584"/>
                    <a:pt x="1241030" y="280845"/>
                    <a:pt x="1322869" y="238935"/>
                  </a:cubicBezTo>
                  <a:cubicBezTo>
                    <a:pt x="1397783" y="200577"/>
                    <a:pt x="1461839" y="159220"/>
                    <a:pt x="1443913" y="125016"/>
                  </a:cubicBezTo>
                  <a:cubicBezTo>
                    <a:pt x="1421462" y="82458"/>
                    <a:pt x="1332489" y="53292"/>
                    <a:pt x="1243688" y="20393"/>
                  </a:cubicBezTo>
                  <a:cubicBezTo>
                    <a:pt x="1102356" y="13649"/>
                    <a:pt x="959662" y="6858"/>
                    <a:pt x="815606" y="0"/>
                  </a:cubicBezTo>
                  <a:cubicBezTo>
                    <a:pt x="892310" y="32642"/>
                    <a:pt x="971873" y="64818"/>
                    <a:pt x="974064" y="104156"/>
                  </a:cubicBezTo>
                  <a:cubicBezTo>
                    <a:pt x="976092" y="143447"/>
                    <a:pt x="887662" y="179175"/>
                    <a:pt x="788974" y="217389"/>
                  </a:cubicBezTo>
                  <a:cubicBezTo>
                    <a:pt x="680998" y="259194"/>
                    <a:pt x="566936" y="302133"/>
                    <a:pt x="547772" y="364960"/>
                  </a:cubicBezTo>
                  <a:cubicBezTo>
                    <a:pt x="528903" y="427473"/>
                    <a:pt x="628773" y="501853"/>
                    <a:pt x="744549" y="580082"/>
                  </a:cubicBezTo>
                  <a:cubicBezTo>
                    <a:pt x="872879" y="666788"/>
                    <a:pt x="1009277" y="762857"/>
                    <a:pt x="1015488" y="876281"/>
                  </a:cubicBezTo>
                  <a:cubicBezTo>
                    <a:pt x="1018660" y="936003"/>
                    <a:pt x="984846" y="1001897"/>
                    <a:pt x="926848" y="1067343"/>
                  </a:cubicBezTo>
                  <a:cubicBezTo>
                    <a:pt x="859478" y="1143314"/>
                    <a:pt x="762913" y="1220619"/>
                    <a:pt x="655528" y="1306868"/>
                  </a:cubicBezTo>
                  <a:cubicBezTo>
                    <a:pt x="537990" y="1401270"/>
                    <a:pt x="411403" y="1502750"/>
                    <a:pt x="299846" y="1620869"/>
                  </a:cubicBezTo>
                  <a:cubicBezTo>
                    <a:pt x="183517" y="1744123"/>
                    <a:pt x="86172" y="1886179"/>
                    <a:pt x="37613" y="2046027"/>
                  </a:cubicBezTo>
                  <a:cubicBezTo>
                    <a:pt x="11991" y="2130495"/>
                    <a:pt x="-782" y="2221030"/>
                    <a:pt x="37" y="2316213"/>
                  </a:cubicBezTo>
                  <a:cubicBezTo>
                    <a:pt x="932" y="2417074"/>
                    <a:pt x="16973" y="2524325"/>
                    <a:pt x="45767" y="2637339"/>
                  </a:cubicBezTo>
                  <a:cubicBezTo>
                    <a:pt x="54606" y="2671991"/>
                    <a:pt x="64759" y="2707319"/>
                    <a:pt x="75894" y="274320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15FD47A-901B-ECF7-CEEF-AFEB3EE77CD8}"/>
                </a:ext>
              </a:extLst>
            </p:cNvPr>
            <p:cNvSpPr/>
            <p:nvPr/>
          </p:nvSpPr>
          <p:spPr>
            <a:xfrm>
              <a:off x="5858626" y="2059095"/>
              <a:ext cx="972181" cy="2741504"/>
            </a:xfrm>
            <a:custGeom>
              <a:avLst/>
              <a:gdLst>
                <a:gd name="connsiteX0" fmla="*/ 60028 w 972181"/>
                <a:gd name="connsiteY0" fmla="*/ 2629824 h 2741504"/>
                <a:gd name="connsiteX1" fmla="*/ 96623 w 972181"/>
                <a:gd name="connsiteY1" fmla="*/ 2741505 h 2741504"/>
                <a:gd name="connsiteX2" fmla="*/ 141762 w 972181"/>
                <a:gd name="connsiteY2" fmla="*/ 2741505 h 2741504"/>
                <a:gd name="connsiteX3" fmla="*/ 103195 w 972181"/>
                <a:gd name="connsiteY3" fmla="*/ 2628138 h 2741504"/>
                <a:gd name="connsiteX4" fmla="*/ 40702 w 972181"/>
                <a:gd name="connsiteY4" fmla="*/ 2309498 h 2741504"/>
                <a:gd name="connsiteX5" fmla="*/ 63409 w 972181"/>
                <a:gd name="connsiteY5" fmla="*/ 2041131 h 2741504"/>
                <a:gd name="connsiteX6" fmla="*/ 300563 w 972181"/>
                <a:gd name="connsiteY6" fmla="*/ 1618326 h 2741504"/>
                <a:gd name="connsiteX7" fmla="*/ 636681 w 972181"/>
                <a:gd name="connsiteY7" fmla="*/ 1305639 h 2741504"/>
                <a:gd name="connsiteX8" fmla="*/ 893351 w 972181"/>
                <a:gd name="connsiteY8" fmla="*/ 1066867 h 2741504"/>
                <a:gd name="connsiteX9" fmla="*/ 971370 w 972181"/>
                <a:gd name="connsiteY9" fmla="*/ 876252 h 2741504"/>
                <a:gd name="connsiteX10" fmla="*/ 686744 w 972181"/>
                <a:gd name="connsiteY10" fmla="*/ 580549 h 2741504"/>
                <a:gd name="connsiteX11" fmla="*/ 479852 w 972181"/>
                <a:gd name="connsiteY11" fmla="*/ 365608 h 2741504"/>
                <a:gd name="connsiteX12" fmla="*/ 711766 w 972181"/>
                <a:gd name="connsiteY12" fmla="*/ 218018 h 2741504"/>
                <a:gd name="connsiteX13" fmla="*/ 889817 w 972181"/>
                <a:gd name="connsiteY13" fmla="*/ 104708 h 2741504"/>
                <a:gd name="connsiteX14" fmla="*/ 726778 w 972181"/>
                <a:gd name="connsiteY14" fmla="*/ 495 h 2741504"/>
                <a:gd name="connsiteX15" fmla="*/ 716367 w 972181"/>
                <a:gd name="connsiteY15" fmla="*/ 0 h 2741504"/>
                <a:gd name="connsiteX16" fmla="*/ 878368 w 972181"/>
                <a:gd name="connsiteY16" fmla="*/ 104194 h 2741504"/>
                <a:gd name="connsiteX17" fmla="*/ 698736 w 972181"/>
                <a:gd name="connsiteY17" fmla="*/ 217484 h 2741504"/>
                <a:gd name="connsiteX18" fmla="*/ 464736 w 972181"/>
                <a:gd name="connsiteY18" fmla="*/ 365074 h 2741504"/>
                <a:gd name="connsiteX19" fmla="*/ 669361 w 972181"/>
                <a:gd name="connsiteY19" fmla="*/ 580053 h 2741504"/>
                <a:gd name="connsiteX20" fmla="*/ 950911 w 972181"/>
                <a:gd name="connsiteY20" fmla="*/ 875871 h 2741504"/>
                <a:gd name="connsiteX21" fmla="*/ 870510 w 972181"/>
                <a:gd name="connsiteY21" fmla="*/ 1066581 h 2741504"/>
                <a:gd name="connsiteX22" fmla="*/ 610554 w 972181"/>
                <a:gd name="connsiteY22" fmla="*/ 1305525 h 2741504"/>
                <a:gd name="connsiteX23" fmla="*/ 270054 w 972181"/>
                <a:gd name="connsiteY23" fmla="*/ 1618507 h 2741504"/>
                <a:gd name="connsiteX24" fmla="*/ 27290 w 972181"/>
                <a:gd name="connsiteY24" fmla="*/ 2041836 h 2741504"/>
                <a:gd name="connsiteX25" fmla="*/ 1259 w 972181"/>
                <a:gd name="connsiteY25" fmla="*/ 2310613 h 2741504"/>
                <a:gd name="connsiteX26" fmla="*/ 60028 w 972181"/>
                <a:gd name="connsiteY26" fmla="*/ 2629824 h 274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72181" h="2741504">
                  <a:moveTo>
                    <a:pt x="60028" y="2629824"/>
                  </a:moveTo>
                  <a:cubicBezTo>
                    <a:pt x="70858" y="2666352"/>
                    <a:pt x="83202" y="2703633"/>
                    <a:pt x="96623" y="2741505"/>
                  </a:cubicBezTo>
                  <a:lnTo>
                    <a:pt x="141762" y="2741505"/>
                  </a:lnTo>
                  <a:cubicBezTo>
                    <a:pt x="127636" y="2703052"/>
                    <a:pt x="114635" y="2665219"/>
                    <a:pt x="103195" y="2628138"/>
                  </a:cubicBezTo>
                  <a:cubicBezTo>
                    <a:pt x="68667" y="2516124"/>
                    <a:pt x="47017" y="2409739"/>
                    <a:pt x="40702" y="2309498"/>
                  </a:cubicBezTo>
                  <a:cubicBezTo>
                    <a:pt x="34777" y="2215106"/>
                    <a:pt x="42540" y="2125180"/>
                    <a:pt x="63409" y="2041131"/>
                  </a:cubicBezTo>
                  <a:cubicBezTo>
                    <a:pt x="102852" y="1882664"/>
                    <a:pt x="191711" y="1741084"/>
                    <a:pt x="300563" y="1618326"/>
                  </a:cubicBezTo>
                  <a:cubicBezTo>
                    <a:pt x="404823" y="1500826"/>
                    <a:pt x="525067" y="1399689"/>
                    <a:pt x="636681" y="1305639"/>
                  </a:cubicBezTo>
                  <a:cubicBezTo>
                    <a:pt x="738694" y="1219686"/>
                    <a:pt x="830524" y="1142543"/>
                    <a:pt x="893351" y="1066867"/>
                  </a:cubicBezTo>
                  <a:cubicBezTo>
                    <a:pt x="947587" y="1001478"/>
                    <a:pt x="977600" y="935565"/>
                    <a:pt x="971370" y="876252"/>
                  </a:cubicBezTo>
                  <a:cubicBezTo>
                    <a:pt x="959188" y="762162"/>
                    <a:pt x="818808" y="667150"/>
                    <a:pt x="686744" y="580549"/>
                  </a:cubicBezTo>
                  <a:cubicBezTo>
                    <a:pt x="567568" y="502396"/>
                    <a:pt x="464212" y="428911"/>
                    <a:pt x="479852" y="365608"/>
                  </a:cubicBezTo>
                  <a:cubicBezTo>
                    <a:pt x="495406" y="303428"/>
                    <a:pt x="606677" y="259832"/>
                    <a:pt x="711766" y="218018"/>
                  </a:cubicBezTo>
                  <a:cubicBezTo>
                    <a:pt x="807836" y="179794"/>
                    <a:pt x="893837" y="143399"/>
                    <a:pt x="889817" y="104708"/>
                  </a:cubicBezTo>
                  <a:cubicBezTo>
                    <a:pt x="885531" y="64894"/>
                    <a:pt x="804816" y="33176"/>
                    <a:pt x="726778" y="495"/>
                  </a:cubicBezTo>
                  <a:cubicBezTo>
                    <a:pt x="723311" y="333"/>
                    <a:pt x="719844" y="162"/>
                    <a:pt x="716367" y="0"/>
                  </a:cubicBezTo>
                  <a:cubicBezTo>
                    <a:pt x="794101" y="32661"/>
                    <a:pt x="874568" y="64494"/>
                    <a:pt x="878368" y="104194"/>
                  </a:cubicBezTo>
                  <a:cubicBezTo>
                    <a:pt x="881940" y="143027"/>
                    <a:pt x="795387" y="179270"/>
                    <a:pt x="698736" y="217484"/>
                  </a:cubicBezTo>
                  <a:cubicBezTo>
                    <a:pt x="592999" y="259299"/>
                    <a:pt x="481090" y="302752"/>
                    <a:pt x="464736" y="365074"/>
                  </a:cubicBezTo>
                  <a:cubicBezTo>
                    <a:pt x="448362" y="428196"/>
                    <a:pt x="550946" y="501891"/>
                    <a:pt x="669361" y="580053"/>
                  </a:cubicBezTo>
                  <a:cubicBezTo>
                    <a:pt x="800587" y="666683"/>
                    <a:pt x="940081" y="761924"/>
                    <a:pt x="950911" y="875871"/>
                  </a:cubicBezTo>
                  <a:cubicBezTo>
                    <a:pt x="956464" y="935269"/>
                    <a:pt x="925593" y="1001182"/>
                    <a:pt x="870510" y="1066581"/>
                  </a:cubicBezTo>
                  <a:cubicBezTo>
                    <a:pt x="806664" y="1142324"/>
                    <a:pt x="713776" y="1219505"/>
                    <a:pt x="610554" y="1305525"/>
                  </a:cubicBezTo>
                  <a:cubicBezTo>
                    <a:pt x="497606" y="1399651"/>
                    <a:pt x="375944" y="1500864"/>
                    <a:pt x="270054" y="1618507"/>
                  </a:cubicBezTo>
                  <a:cubicBezTo>
                    <a:pt x="159526" y="1741380"/>
                    <a:pt x="68762" y="1883064"/>
                    <a:pt x="27290" y="2041836"/>
                  </a:cubicBezTo>
                  <a:cubicBezTo>
                    <a:pt x="5354" y="2125971"/>
                    <a:pt x="-3523" y="2216039"/>
                    <a:pt x="1259" y="2310613"/>
                  </a:cubicBezTo>
                  <a:cubicBezTo>
                    <a:pt x="6383" y="2410997"/>
                    <a:pt x="26786" y="2517581"/>
                    <a:pt x="60028" y="2629824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090FBD-60EF-70B1-3BC0-A3AB5A1A48B5}"/>
                </a:ext>
              </a:extLst>
            </p:cNvPr>
            <p:cNvSpPr/>
            <p:nvPr/>
          </p:nvSpPr>
          <p:spPr>
            <a:xfrm>
              <a:off x="6815942" y="2075354"/>
              <a:ext cx="693341" cy="2725245"/>
            </a:xfrm>
            <a:custGeom>
              <a:avLst/>
              <a:gdLst>
                <a:gd name="connsiteX0" fmla="*/ 277830 w 693341"/>
                <a:gd name="connsiteY0" fmla="*/ 579806 h 2725245"/>
                <a:gd name="connsiteX1" fmla="*/ 657115 w 693341"/>
                <a:gd name="connsiteY1" fmla="*/ 871985 h 2725245"/>
                <a:gd name="connsiteX2" fmla="*/ 495905 w 693341"/>
                <a:gd name="connsiteY2" fmla="*/ 1292800 h 2725245"/>
                <a:gd name="connsiteX3" fmla="*/ 292698 w 693341"/>
                <a:gd name="connsiteY3" fmla="*/ 1596257 h 2725245"/>
                <a:gd name="connsiteX4" fmla="*/ 223947 w 693341"/>
                <a:gd name="connsiteY4" fmla="*/ 2002698 h 2725245"/>
                <a:gd name="connsiteX5" fmla="*/ 299899 w 693341"/>
                <a:gd name="connsiteY5" fmla="*/ 2258501 h 2725245"/>
                <a:gd name="connsiteX6" fmla="*/ 472559 w 693341"/>
                <a:gd name="connsiteY6" fmla="*/ 2560139 h 2725245"/>
                <a:gd name="connsiteX7" fmla="*/ 592793 w 693341"/>
                <a:gd name="connsiteY7" fmla="*/ 2725246 h 2725245"/>
                <a:gd name="connsiteX8" fmla="*/ 635256 w 693341"/>
                <a:gd name="connsiteY8" fmla="*/ 2725246 h 2725245"/>
                <a:gd name="connsiteX9" fmla="*/ 511964 w 693341"/>
                <a:gd name="connsiteY9" fmla="*/ 2558596 h 2725245"/>
                <a:gd name="connsiteX10" fmla="*/ 336171 w 693341"/>
                <a:gd name="connsiteY10" fmla="*/ 2257454 h 2725245"/>
                <a:gd name="connsiteX11" fmla="*/ 257389 w 693341"/>
                <a:gd name="connsiteY11" fmla="*/ 2002022 h 2725245"/>
                <a:gd name="connsiteX12" fmla="*/ 321255 w 693341"/>
                <a:gd name="connsiteY12" fmla="*/ 1596076 h 2725245"/>
                <a:gd name="connsiteX13" fmla="*/ 520565 w 693341"/>
                <a:gd name="connsiteY13" fmla="*/ 1292895 h 2725245"/>
                <a:gd name="connsiteX14" fmla="*/ 676642 w 693341"/>
                <a:gd name="connsiteY14" fmla="*/ 872347 h 2725245"/>
                <a:gd name="connsiteX15" fmla="*/ 294537 w 693341"/>
                <a:gd name="connsiteY15" fmla="*/ 580282 h 2725245"/>
                <a:gd name="connsiteX16" fmla="*/ 15092 w 693341"/>
                <a:gd name="connsiteY16" fmla="*/ 366684 h 2725245"/>
                <a:gd name="connsiteX17" fmla="*/ 179922 w 693341"/>
                <a:gd name="connsiteY17" fmla="*/ 218932 h 2725245"/>
                <a:gd name="connsiteX18" fmla="*/ 306948 w 693341"/>
                <a:gd name="connsiteY18" fmla="*/ 105070 h 2725245"/>
                <a:gd name="connsiteX19" fmla="*/ 110638 w 693341"/>
                <a:gd name="connsiteY19" fmla="*/ 486 h 2725245"/>
                <a:gd name="connsiteX20" fmla="*/ 100465 w 693341"/>
                <a:gd name="connsiteY20" fmla="*/ 0 h 2725245"/>
                <a:gd name="connsiteX21" fmla="*/ 295794 w 693341"/>
                <a:gd name="connsiteY21" fmla="*/ 104575 h 2725245"/>
                <a:gd name="connsiteX22" fmla="*/ 167264 w 693341"/>
                <a:gd name="connsiteY22" fmla="*/ 218418 h 2725245"/>
                <a:gd name="connsiteX23" fmla="*/ 462 w 693341"/>
                <a:gd name="connsiteY23" fmla="*/ 366160 h 2725245"/>
                <a:gd name="connsiteX24" fmla="*/ 277830 w 693341"/>
                <a:gd name="connsiteY24" fmla="*/ 579806 h 2725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93341" h="2725245">
                  <a:moveTo>
                    <a:pt x="277830" y="579806"/>
                  </a:moveTo>
                  <a:cubicBezTo>
                    <a:pt x="435831" y="665683"/>
                    <a:pt x="601737" y="754618"/>
                    <a:pt x="657115" y="871985"/>
                  </a:cubicBezTo>
                  <a:cubicBezTo>
                    <a:pt x="711160" y="987019"/>
                    <a:pt x="619968" y="1133361"/>
                    <a:pt x="495905" y="1292800"/>
                  </a:cubicBezTo>
                  <a:cubicBezTo>
                    <a:pt x="424620" y="1384411"/>
                    <a:pt x="347629" y="1483443"/>
                    <a:pt x="292698" y="1596257"/>
                  </a:cubicBezTo>
                  <a:cubicBezTo>
                    <a:pt x="234434" y="1716043"/>
                    <a:pt x="203687" y="1853927"/>
                    <a:pt x="223947" y="2002698"/>
                  </a:cubicBezTo>
                  <a:cubicBezTo>
                    <a:pt x="235034" y="2083813"/>
                    <a:pt x="260580" y="2169443"/>
                    <a:pt x="299899" y="2258501"/>
                  </a:cubicBezTo>
                  <a:cubicBezTo>
                    <a:pt x="342247" y="2354361"/>
                    <a:pt x="400655" y="2454840"/>
                    <a:pt x="472559" y="2560139"/>
                  </a:cubicBezTo>
                  <a:cubicBezTo>
                    <a:pt x="509230" y="2613832"/>
                    <a:pt x="549512" y="2668848"/>
                    <a:pt x="592793" y="2725246"/>
                  </a:cubicBezTo>
                  <a:lnTo>
                    <a:pt x="635256" y="2725246"/>
                  </a:lnTo>
                  <a:cubicBezTo>
                    <a:pt x="590879" y="2668305"/>
                    <a:pt x="549588" y="2612784"/>
                    <a:pt x="511964" y="2558596"/>
                  </a:cubicBezTo>
                  <a:cubicBezTo>
                    <a:pt x="439012" y="2453488"/>
                    <a:pt x="379557" y="2353180"/>
                    <a:pt x="336171" y="2257454"/>
                  </a:cubicBezTo>
                  <a:cubicBezTo>
                    <a:pt x="295899" y="2168547"/>
                    <a:pt x="269410" y="2083051"/>
                    <a:pt x="257389" y="2002022"/>
                  </a:cubicBezTo>
                  <a:cubicBezTo>
                    <a:pt x="235434" y="1853536"/>
                    <a:pt x="264476" y="1715786"/>
                    <a:pt x="321255" y="1596076"/>
                  </a:cubicBezTo>
                  <a:cubicBezTo>
                    <a:pt x="374756" y="1483414"/>
                    <a:pt x="450461" y="1384430"/>
                    <a:pt x="520565" y="1292895"/>
                  </a:cubicBezTo>
                  <a:cubicBezTo>
                    <a:pt x="642590" y="1133551"/>
                    <a:pt x="731839" y="987142"/>
                    <a:pt x="676642" y="872347"/>
                  </a:cubicBezTo>
                  <a:cubicBezTo>
                    <a:pt x="619949" y="754932"/>
                    <a:pt x="453309" y="666140"/>
                    <a:pt x="294537" y="580282"/>
                  </a:cubicBezTo>
                  <a:cubicBezTo>
                    <a:pt x="150976" y="502653"/>
                    <a:pt x="25360" y="435273"/>
                    <a:pt x="15092" y="366684"/>
                  </a:cubicBezTo>
                  <a:cubicBezTo>
                    <a:pt x="6768" y="309915"/>
                    <a:pt x="95655" y="260833"/>
                    <a:pt x="179922" y="218932"/>
                  </a:cubicBezTo>
                  <a:cubicBezTo>
                    <a:pt x="257056" y="180584"/>
                    <a:pt x="323569" y="139694"/>
                    <a:pt x="306948" y="105070"/>
                  </a:cubicBezTo>
                  <a:cubicBezTo>
                    <a:pt x="286460" y="62703"/>
                    <a:pt x="198306" y="33366"/>
                    <a:pt x="110638" y="486"/>
                  </a:cubicBezTo>
                  <a:cubicBezTo>
                    <a:pt x="107247" y="324"/>
                    <a:pt x="103856" y="162"/>
                    <a:pt x="100465" y="0"/>
                  </a:cubicBezTo>
                  <a:cubicBezTo>
                    <a:pt x="187847" y="32871"/>
                    <a:pt x="275801" y="62255"/>
                    <a:pt x="295794" y="104575"/>
                  </a:cubicBezTo>
                  <a:cubicBezTo>
                    <a:pt x="312082" y="139303"/>
                    <a:pt x="244950" y="180080"/>
                    <a:pt x="167264" y="218418"/>
                  </a:cubicBezTo>
                  <a:cubicBezTo>
                    <a:pt x="82387" y="260309"/>
                    <a:pt x="-7225" y="309229"/>
                    <a:pt x="462" y="366160"/>
                  </a:cubicBezTo>
                  <a:cubicBezTo>
                    <a:pt x="9939" y="434626"/>
                    <a:pt x="134984" y="502158"/>
                    <a:pt x="277830" y="57980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9" name="Graphic 11">
              <a:extLst>
                <a:ext uri="{FF2B5EF4-FFF2-40B4-BE49-F238E27FC236}">
                  <a16:creationId xmlns:a16="http://schemas.microsoft.com/office/drawing/2014/main" id="{E82519CB-93D0-FCF2-5632-0D6F5A5ABC9F}"/>
                </a:ext>
              </a:extLst>
            </p:cNvPr>
            <p:cNvGrpSpPr/>
            <p:nvPr/>
          </p:nvGrpSpPr>
          <p:grpSpPr>
            <a:xfrm>
              <a:off x="6484296" y="2067410"/>
              <a:ext cx="693639" cy="2536745"/>
              <a:chOff x="6484296" y="2067410"/>
              <a:chExt cx="693639" cy="2536745"/>
            </a:xfrm>
            <a:solidFill>
              <a:srgbClr val="FFFFFF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EAA4ADE-4DC5-D369-A199-66EEF998CFED}"/>
                  </a:ext>
                </a:extLst>
              </p:cNvPr>
              <p:cNvSpPr/>
              <p:nvPr/>
            </p:nvSpPr>
            <p:spPr>
              <a:xfrm>
                <a:off x="6484296" y="2123046"/>
                <a:ext cx="693639" cy="2481110"/>
              </a:xfrm>
              <a:custGeom>
                <a:avLst/>
                <a:gdLst>
                  <a:gd name="connsiteX0" fmla="*/ 402431 w 693639"/>
                  <a:gd name="connsiteY0" fmla="*/ 495 h 2481110"/>
                  <a:gd name="connsiteX1" fmla="*/ 451009 w 693639"/>
                  <a:gd name="connsiteY1" fmla="*/ 39224 h 2481110"/>
                  <a:gd name="connsiteX2" fmla="*/ 439826 w 693639"/>
                  <a:gd name="connsiteY2" fmla="*/ 38729 h 2481110"/>
                  <a:gd name="connsiteX3" fmla="*/ 391639 w 693639"/>
                  <a:gd name="connsiteY3" fmla="*/ 0 h 2481110"/>
                  <a:gd name="connsiteX4" fmla="*/ 402431 w 693639"/>
                  <a:gd name="connsiteY4" fmla="*/ 495 h 2481110"/>
                  <a:gd name="connsiteX5" fmla="*/ 449504 w 693639"/>
                  <a:gd name="connsiteY5" fmla="*/ 78696 h 2481110"/>
                  <a:gd name="connsiteX6" fmla="*/ 395830 w 693639"/>
                  <a:gd name="connsiteY6" fmla="*/ 119415 h 2481110"/>
                  <a:gd name="connsiteX7" fmla="*/ 383638 w 693639"/>
                  <a:gd name="connsiteY7" fmla="*/ 118901 h 2481110"/>
                  <a:gd name="connsiteX8" fmla="*/ 437855 w 693639"/>
                  <a:gd name="connsiteY8" fmla="*/ 78191 h 2481110"/>
                  <a:gd name="connsiteX9" fmla="*/ 449504 w 693639"/>
                  <a:gd name="connsiteY9" fmla="*/ 78696 h 2481110"/>
                  <a:gd name="connsiteX10" fmla="*/ 304429 w 693639"/>
                  <a:gd name="connsiteY10" fmla="*/ 162677 h 2481110"/>
                  <a:gd name="connsiteX11" fmla="*/ 203540 w 693639"/>
                  <a:gd name="connsiteY11" fmla="*/ 210350 h 2481110"/>
                  <a:gd name="connsiteX12" fmla="*/ 190014 w 693639"/>
                  <a:gd name="connsiteY12" fmla="*/ 209826 h 2481110"/>
                  <a:gd name="connsiteX13" fmla="*/ 291598 w 693639"/>
                  <a:gd name="connsiteY13" fmla="*/ 162154 h 2481110"/>
                  <a:gd name="connsiteX14" fmla="*/ 304429 w 693639"/>
                  <a:gd name="connsiteY14" fmla="*/ 162677 h 2481110"/>
                  <a:gd name="connsiteX15" fmla="*/ 127930 w 693639"/>
                  <a:gd name="connsiteY15" fmla="*/ 264481 h 2481110"/>
                  <a:gd name="connsiteX16" fmla="*/ 108213 w 693639"/>
                  <a:gd name="connsiteY16" fmla="*/ 326850 h 2481110"/>
                  <a:gd name="connsiteX17" fmla="*/ 93164 w 693639"/>
                  <a:gd name="connsiteY17" fmla="*/ 326327 h 2481110"/>
                  <a:gd name="connsiteX18" fmla="*/ 113643 w 693639"/>
                  <a:gd name="connsiteY18" fmla="*/ 263957 h 2481110"/>
                  <a:gd name="connsiteX19" fmla="*/ 127930 w 693639"/>
                  <a:gd name="connsiteY19" fmla="*/ 264481 h 2481110"/>
                  <a:gd name="connsiteX20" fmla="*/ 159953 w 693639"/>
                  <a:gd name="connsiteY20" fmla="*/ 398602 h 2481110"/>
                  <a:gd name="connsiteX21" fmla="*/ 276625 w 693639"/>
                  <a:gd name="connsiteY21" fmla="*/ 480231 h 2481110"/>
                  <a:gd name="connsiteX22" fmla="*/ 260004 w 693639"/>
                  <a:gd name="connsiteY22" fmla="*/ 479736 h 2481110"/>
                  <a:gd name="connsiteX23" fmla="*/ 144132 w 693639"/>
                  <a:gd name="connsiteY23" fmla="*/ 398088 h 2481110"/>
                  <a:gd name="connsiteX24" fmla="*/ 159953 w 693639"/>
                  <a:gd name="connsiteY24" fmla="*/ 398602 h 2481110"/>
                  <a:gd name="connsiteX25" fmla="*/ 429901 w 693639"/>
                  <a:gd name="connsiteY25" fmla="*/ 571919 h 2481110"/>
                  <a:gd name="connsiteX26" fmla="*/ 577282 w 693639"/>
                  <a:gd name="connsiteY26" fmla="*/ 674084 h 2481110"/>
                  <a:gd name="connsiteX27" fmla="*/ 558822 w 693639"/>
                  <a:gd name="connsiteY27" fmla="*/ 673656 h 2481110"/>
                  <a:gd name="connsiteX28" fmla="*/ 412423 w 693639"/>
                  <a:gd name="connsiteY28" fmla="*/ 571452 h 2481110"/>
                  <a:gd name="connsiteX29" fmla="*/ 429901 w 693639"/>
                  <a:gd name="connsiteY29" fmla="*/ 571919 h 2481110"/>
                  <a:gd name="connsiteX30" fmla="*/ 674379 w 693639"/>
                  <a:gd name="connsiteY30" fmla="*/ 788203 h 2481110"/>
                  <a:gd name="connsiteX31" fmla="*/ 687781 w 693639"/>
                  <a:gd name="connsiteY31" fmla="*/ 917400 h 2481110"/>
                  <a:gd name="connsiteX32" fmla="*/ 666645 w 693639"/>
                  <a:gd name="connsiteY32" fmla="*/ 917077 h 2481110"/>
                  <a:gd name="connsiteX33" fmla="*/ 654729 w 693639"/>
                  <a:gd name="connsiteY33" fmla="*/ 787813 h 2481110"/>
                  <a:gd name="connsiteX34" fmla="*/ 674379 w 693639"/>
                  <a:gd name="connsiteY34" fmla="*/ 788203 h 2481110"/>
                  <a:gd name="connsiteX35" fmla="*/ 605609 w 693639"/>
                  <a:gd name="connsiteY35" fmla="*/ 1066914 h 2481110"/>
                  <a:gd name="connsiteX36" fmla="*/ 443960 w 693639"/>
                  <a:gd name="connsiteY36" fmla="*/ 1244327 h 2481110"/>
                  <a:gd name="connsiteX37" fmla="*/ 418586 w 693639"/>
                  <a:gd name="connsiteY37" fmla="*/ 1244222 h 2481110"/>
                  <a:gd name="connsiteX38" fmla="*/ 582597 w 693639"/>
                  <a:gd name="connsiteY38" fmla="*/ 1066686 h 2481110"/>
                  <a:gd name="connsiteX39" fmla="*/ 605609 w 693639"/>
                  <a:gd name="connsiteY39" fmla="*/ 1066914 h 2481110"/>
                  <a:gd name="connsiteX40" fmla="*/ 248098 w 693639"/>
                  <a:gd name="connsiteY40" fmla="*/ 1459649 h 2481110"/>
                  <a:gd name="connsiteX41" fmla="*/ 86430 w 693639"/>
                  <a:gd name="connsiteY41" fmla="*/ 1725501 h 2481110"/>
                  <a:gd name="connsiteX42" fmla="*/ 54683 w 693639"/>
                  <a:gd name="connsiteY42" fmla="*/ 1725882 h 2481110"/>
                  <a:gd name="connsiteX43" fmla="*/ 219827 w 693639"/>
                  <a:gd name="connsiteY43" fmla="*/ 1459744 h 2481110"/>
                  <a:gd name="connsiteX44" fmla="*/ 248098 w 693639"/>
                  <a:gd name="connsiteY44" fmla="*/ 1459649 h 2481110"/>
                  <a:gd name="connsiteX45" fmla="*/ 35823 w 693639"/>
                  <a:gd name="connsiteY45" fmla="*/ 2058019 h 2481110"/>
                  <a:gd name="connsiteX46" fmla="*/ 159925 w 693639"/>
                  <a:gd name="connsiteY46" fmla="*/ 2479605 h 2481110"/>
                  <a:gd name="connsiteX47" fmla="*/ 119348 w 693639"/>
                  <a:gd name="connsiteY47" fmla="*/ 2481110 h 2481110"/>
                  <a:gd name="connsiteX48" fmla="*/ 0 w 693639"/>
                  <a:gd name="connsiteY48" fmla="*/ 2058838 h 2481110"/>
                  <a:gd name="connsiteX49" fmla="*/ 35823 w 693639"/>
                  <a:gd name="connsiteY49" fmla="*/ 2058019 h 248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93639" h="2481110">
                    <a:moveTo>
                      <a:pt x="402431" y="495"/>
                    </a:moveTo>
                    <a:cubicBezTo>
                      <a:pt x="424243" y="12602"/>
                      <a:pt x="442065" y="25384"/>
                      <a:pt x="451009" y="39224"/>
                    </a:cubicBezTo>
                    <a:cubicBezTo>
                      <a:pt x="447284" y="39062"/>
                      <a:pt x="443560" y="38891"/>
                      <a:pt x="439826" y="38729"/>
                    </a:cubicBezTo>
                    <a:cubicBezTo>
                      <a:pt x="431035" y="24898"/>
                      <a:pt x="413337" y="12106"/>
                      <a:pt x="391639" y="0"/>
                    </a:cubicBezTo>
                    <a:cubicBezTo>
                      <a:pt x="395249" y="162"/>
                      <a:pt x="398840" y="324"/>
                      <a:pt x="402431" y="495"/>
                    </a:cubicBezTo>
                    <a:close/>
                    <a:moveTo>
                      <a:pt x="449504" y="78696"/>
                    </a:moveTo>
                    <a:cubicBezTo>
                      <a:pt x="439245" y="92993"/>
                      <a:pt x="419748" y="106328"/>
                      <a:pt x="395830" y="119415"/>
                    </a:cubicBezTo>
                    <a:cubicBezTo>
                      <a:pt x="391763" y="119243"/>
                      <a:pt x="387696" y="119072"/>
                      <a:pt x="383638" y="118901"/>
                    </a:cubicBezTo>
                    <a:cubicBezTo>
                      <a:pt x="407737" y="105823"/>
                      <a:pt x="427415" y="92497"/>
                      <a:pt x="437855" y="78191"/>
                    </a:cubicBezTo>
                    <a:cubicBezTo>
                      <a:pt x="441741" y="78353"/>
                      <a:pt x="445617" y="78524"/>
                      <a:pt x="449504" y="78696"/>
                    </a:cubicBezTo>
                    <a:close/>
                    <a:moveTo>
                      <a:pt x="304429" y="162677"/>
                    </a:moveTo>
                    <a:cubicBezTo>
                      <a:pt x="270110" y="177898"/>
                      <a:pt x="235448" y="193205"/>
                      <a:pt x="203540" y="210350"/>
                    </a:cubicBezTo>
                    <a:cubicBezTo>
                      <a:pt x="199034" y="210179"/>
                      <a:pt x="194520" y="209998"/>
                      <a:pt x="190014" y="209826"/>
                    </a:cubicBezTo>
                    <a:cubicBezTo>
                      <a:pt x="222161" y="192681"/>
                      <a:pt x="257061" y="177384"/>
                      <a:pt x="291598" y="162154"/>
                    </a:cubicBezTo>
                    <a:cubicBezTo>
                      <a:pt x="295875" y="162335"/>
                      <a:pt x="300152" y="162506"/>
                      <a:pt x="304429" y="162677"/>
                    </a:cubicBezTo>
                    <a:close/>
                    <a:moveTo>
                      <a:pt x="127930" y="264481"/>
                    </a:moveTo>
                    <a:cubicBezTo>
                      <a:pt x="111223" y="283178"/>
                      <a:pt x="103365" y="305314"/>
                      <a:pt x="108213" y="326850"/>
                    </a:cubicBezTo>
                    <a:cubicBezTo>
                      <a:pt x="103203" y="326679"/>
                      <a:pt x="98184" y="326508"/>
                      <a:pt x="93164" y="326327"/>
                    </a:cubicBezTo>
                    <a:cubicBezTo>
                      <a:pt x="88554" y="304781"/>
                      <a:pt x="96707" y="282645"/>
                      <a:pt x="113643" y="263957"/>
                    </a:cubicBezTo>
                    <a:cubicBezTo>
                      <a:pt x="118405" y="264138"/>
                      <a:pt x="123168" y="264309"/>
                      <a:pt x="127930" y="264481"/>
                    </a:cubicBezTo>
                    <a:close/>
                    <a:moveTo>
                      <a:pt x="159953" y="398602"/>
                    </a:moveTo>
                    <a:cubicBezTo>
                      <a:pt x="190871" y="425758"/>
                      <a:pt x="231267" y="452409"/>
                      <a:pt x="276625" y="480231"/>
                    </a:cubicBezTo>
                    <a:cubicBezTo>
                      <a:pt x="271081" y="480070"/>
                      <a:pt x="265547" y="479898"/>
                      <a:pt x="260004" y="479736"/>
                    </a:cubicBezTo>
                    <a:cubicBezTo>
                      <a:pt x="214903" y="451904"/>
                      <a:pt x="174774" y="425244"/>
                      <a:pt x="144132" y="398088"/>
                    </a:cubicBezTo>
                    <a:cubicBezTo>
                      <a:pt x="149400" y="398259"/>
                      <a:pt x="154676" y="398431"/>
                      <a:pt x="159953" y="398602"/>
                    </a:cubicBezTo>
                    <a:close/>
                    <a:moveTo>
                      <a:pt x="429901" y="571919"/>
                    </a:moveTo>
                    <a:cubicBezTo>
                      <a:pt x="482632" y="604218"/>
                      <a:pt x="533571" y="637604"/>
                      <a:pt x="577282" y="674084"/>
                    </a:cubicBezTo>
                    <a:cubicBezTo>
                      <a:pt x="571128" y="673941"/>
                      <a:pt x="564975" y="673799"/>
                      <a:pt x="558822" y="673656"/>
                    </a:cubicBezTo>
                    <a:cubicBezTo>
                      <a:pt x="515474" y="637165"/>
                      <a:pt x="464849" y="603761"/>
                      <a:pt x="412423" y="571452"/>
                    </a:cubicBezTo>
                    <a:cubicBezTo>
                      <a:pt x="418252" y="571605"/>
                      <a:pt x="424082" y="571757"/>
                      <a:pt x="429901" y="571919"/>
                    </a:cubicBezTo>
                    <a:close/>
                    <a:moveTo>
                      <a:pt x="674379" y="788203"/>
                    </a:moveTo>
                    <a:cubicBezTo>
                      <a:pt x="694049" y="828361"/>
                      <a:pt x="698906" y="872871"/>
                      <a:pt x="687781" y="917400"/>
                    </a:cubicBezTo>
                    <a:cubicBezTo>
                      <a:pt x="680742" y="917296"/>
                      <a:pt x="673694" y="917181"/>
                      <a:pt x="666645" y="917077"/>
                    </a:cubicBezTo>
                    <a:cubicBezTo>
                      <a:pt x="678294" y="872557"/>
                      <a:pt x="673970" y="828008"/>
                      <a:pt x="654729" y="787813"/>
                    </a:cubicBezTo>
                    <a:cubicBezTo>
                      <a:pt x="661282" y="787946"/>
                      <a:pt x="667826" y="788079"/>
                      <a:pt x="674379" y="788203"/>
                    </a:cubicBezTo>
                    <a:close/>
                    <a:moveTo>
                      <a:pt x="605609" y="1066914"/>
                    </a:moveTo>
                    <a:cubicBezTo>
                      <a:pt x="561242" y="1123464"/>
                      <a:pt x="504730" y="1181652"/>
                      <a:pt x="443960" y="1244327"/>
                    </a:cubicBezTo>
                    <a:cubicBezTo>
                      <a:pt x="435502" y="1244289"/>
                      <a:pt x="427044" y="1244260"/>
                      <a:pt x="418586" y="1244222"/>
                    </a:cubicBezTo>
                    <a:cubicBezTo>
                      <a:pt x="480193" y="1181500"/>
                      <a:pt x="537477" y="1123274"/>
                      <a:pt x="582597" y="1066686"/>
                    </a:cubicBezTo>
                    <a:cubicBezTo>
                      <a:pt x="590274" y="1066762"/>
                      <a:pt x="597941" y="1066838"/>
                      <a:pt x="605609" y="1066914"/>
                    </a:cubicBezTo>
                    <a:close/>
                    <a:moveTo>
                      <a:pt x="248098" y="1459649"/>
                    </a:moveTo>
                    <a:cubicBezTo>
                      <a:pt x="183070" y="1540564"/>
                      <a:pt x="125149" y="1628908"/>
                      <a:pt x="86430" y="1725501"/>
                    </a:cubicBezTo>
                    <a:cubicBezTo>
                      <a:pt x="75857" y="1725625"/>
                      <a:pt x="65275" y="1725749"/>
                      <a:pt x="54683" y="1725882"/>
                    </a:cubicBezTo>
                    <a:cubicBezTo>
                      <a:pt x="94650" y="1629147"/>
                      <a:pt x="153724" y="1540726"/>
                      <a:pt x="219827" y="1459744"/>
                    </a:cubicBezTo>
                    <a:cubicBezTo>
                      <a:pt x="229257" y="1459706"/>
                      <a:pt x="238677" y="1459678"/>
                      <a:pt x="248098" y="1459649"/>
                    </a:cubicBezTo>
                    <a:close/>
                    <a:moveTo>
                      <a:pt x="35823" y="2058019"/>
                    </a:moveTo>
                    <a:cubicBezTo>
                      <a:pt x="45758" y="2187816"/>
                      <a:pt x="88906" y="2329053"/>
                      <a:pt x="159925" y="2479605"/>
                    </a:cubicBezTo>
                    <a:cubicBezTo>
                      <a:pt x="146409" y="2480110"/>
                      <a:pt x="132883" y="2480605"/>
                      <a:pt x="119348" y="2481110"/>
                    </a:cubicBezTo>
                    <a:cubicBezTo>
                      <a:pt x="49949" y="2330263"/>
                      <a:pt x="8401" y="2188778"/>
                      <a:pt x="0" y="2058838"/>
                    </a:cubicBezTo>
                    <a:cubicBezTo>
                      <a:pt x="11944" y="2058572"/>
                      <a:pt x="23889" y="2058295"/>
                      <a:pt x="35823" y="20580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859571-194E-C147-7CF8-5A14C7CF986F}"/>
                  </a:ext>
                </a:extLst>
              </p:cNvPr>
              <p:cNvSpPr/>
              <p:nvPr/>
            </p:nvSpPr>
            <p:spPr>
              <a:xfrm>
                <a:off x="6749624" y="2067410"/>
                <a:ext cx="55140" cy="18411"/>
              </a:xfrm>
              <a:custGeom>
                <a:avLst/>
                <a:gdLst>
                  <a:gd name="connsiteX0" fmla="*/ 10278 w 55140"/>
                  <a:gd name="connsiteY0" fmla="*/ 495 h 18411"/>
                  <a:gd name="connsiteX1" fmla="*/ 55140 w 55140"/>
                  <a:gd name="connsiteY1" fmla="*/ 18412 h 18411"/>
                  <a:gd name="connsiteX2" fmla="*/ 44701 w 55140"/>
                  <a:gd name="connsiteY2" fmla="*/ 17917 h 18411"/>
                  <a:gd name="connsiteX3" fmla="*/ 0 w 55140"/>
                  <a:gd name="connsiteY3" fmla="*/ 0 h 18411"/>
                  <a:gd name="connsiteX4" fmla="*/ 10278 w 55140"/>
                  <a:gd name="connsiteY4" fmla="*/ 495 h 1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0" h="18411">
                    <a:moveTo>
                      <a:pt x="10278" y="495"/>
                    </a:moveTo>
                    <a:cubicBezTo>
                      <a:pt x="25241" y="6410"/>
                      <a:pt x="40262" y="12335"/>
                      <a:pt x="55140" y="18412"/>
                    </a:cubicBezTo>
                    <a:cubicBezTo>
                      <a:pt x="51664" y="18250"/>
                      <a:pt x="48177" y="18088"/>
                      <a:pt x="44701" y="17917"/>
                    </a:cubicBezTo>
                    <a:cubicBezTo>
                      <a:pt x="29880" y="11840"/>
                      <a:pt x="14907" y="5906"/>
                      <a:pt x="0" y="0"/>
                    </a:cubicBezTo>
                    <a:cubicBezTo>
                      <a:pt x="3420" y="171"/>
                      <a:pt x="6849" y="333"/>
                      <a:pt x="10278" y="4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3C9905B8-CAC1-6913-BF1D-5606C96D9C96}"/>
              </a:ext>
            </a:extLst>
          </p:cNvPr>
          <p:cNvGrpSpPr/>
          <p:nvPr/>
        </p:nvGrpSpPr>
        <p:grpSpPr>
          <a:xfrm>
            <a:off x="4097900" y="4109012"/>
            <a:ext cx="1453103" cy="1453103"/>
            <a:chOff x="6035039" y="3518434"/>
            <a:chExt cx="592556" cy="592556"/>
          </a:xfrm>
        </p:grpSpPr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6B56B502-B3EF-6A11-8077-9DABC4F11296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1D4E80F8-AD58-823F-0267-F9FD854F1867}"/>
                </a:ext>
              </a:extLst>
            </p:cNvPr>
            <p:cNvSpPr/>
            <p:nvPr/>
          </p:nvSpPr>
          <p:spPr>
            <a:xfrm>
              <a:off x="6101507" y="3584902"/>
              <a:ext cx="459620" cy="45962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241A6E5A-9AF4-E784-BA08-CAC99449B72E}"/>
              </a:ext>
            </a:extLst>
          </p:cNvPr>
          <p:cNvGrpSpPr/>
          <p:nvPr/>
        </p:nvGrpSpPr>
        <p:grpSpPr>
          <a:xfrm>
            <a:off x="8725117" y="2525704"/>
            <a:ext cx="869524" cy="869522"/>
            <a:chOff x="6035039" y="3518434"/>
            <a:chExt cx="592556" cy="592556"/>
          </a:xfrm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D6EDE544-3D29-89A6-9B80-43A70D7CC233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F1EB1568-2234-398F-152F-DDF4DE1CB81E}"/>
                </a:ext>
              </a:extLst>
            </p:cNvPr>
            <p:cNvSpPr/>
            <p:nvPr/>
          </p:nvSpPr>
          <p:spPr>
            <a:xfrm>
              <a:off x="6101507" y="3584902"/>
              <a:ext cx="459620" cy="45962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037A94B8-94AB-9DD1-9C07-D7C0A3B93377}"/>
              </a:ext>
            </a:extLst>
          </p:cNvPr>
          <p:cNvGrpSpPr/>
          <p:nvPr/>
        </p:nvGrpSpPr>
        <p:grpSpPr>
          <a:xfrm>
            <a:off x="6196076" y="1064062"/>
            <a:ext cx="612400" cy="612398"/>
            <a:chOff x="6035039" y="3518434"/>
            <a:chExt cx="592556" cy="592556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1089F61-05AC-C1E2-6613-2F3E3CA3E6F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B32B3FDA-5D06-F768-0BD0-1EE0E8AEE186}"/>
                </a:ext>
              </a:extLst>
            </p:cNvPr>
            <p:cNvSpPr/>
            <p:nvPr/>
          </p:nvSpPr>
          <p:spPr>
            <a:xfrm>
              <a:off x="6101507" y="3584902"/>
              <a:ext cx="459620" cy="45962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96" name="Graphic 974">
            <a:extLst>
              <a:ext uri="{FF2B5EF4-FFF2-40B4-BE49-F238E27FC236}">
                <a16:creationId xmlns:a16="http://schemas.microsoft.com/office/drawing/2014/main" id="{7729A3A8-97FA-4356-3FA7-34B90DF2840E}"/>
              </a:ext>
            </a:extLst>
          </p:cNvPr>
          <p:cNvGrpSpPr/>
          <p:nvPr/>
        </p:nvGrpSpPr>
        <p:grpSpPr>
          <a:xfrm>
            <a:off x="5570933" y="2456570"/>
            <a:ext cx="605187" cy="1007789"/>
            <a:chOff x="4111399" y="3465509"/>
            <a:chExt cx="1014069" cy="1688687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520B3E36-5EF6-54E5-0C9A-016731E8BEE7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AE569E2A-6DF1-2A58-55D1-4E905A5D9B98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12CA1476-81A0-F7F1-1CCD-E5C0EF4CFFDB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0" name="Graphic 974">
            <a:extLst>
              <a:ext uri="{FF2B5EF4-FFF2-40B4-BE49-F238E27FC236}">
                <a16:creationId xmlns:a16="http://schemas.microsoft.com/office/drawing/2014/main" id="{87C0B02E-D13E-7967-80BF-33808CADC91B}"/>
              </a:ext>
            </a:extLst>
          </p:cNvPr>
          <p:cNvGrpSpPr/>
          <p:nvPr/>
        </p:nvGrpSpPr>
        <p:grpSpPr>
          <a:xfrm>
            <a:off x="8670668" y="893584"/>
            <a:ext cx="439294" cy="731535"/>
            <a:chOff x="4111399" y="3465509"/>
            <a:chExt cx="1014069" cy="1688687"/>
          </a:xfrm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B88EA517-F8A7-EA96-0CDC-399982C444C8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FEE696C-3EAF-46C3-F7D5-5520751F32A5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000BB2CB-ED26-5C94-C848-547805A1E812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6" name="Graphic 204">
            <a:extLst>
              <a:ext uri="{FF2B5EF4-FFF2-40B4-BE49-F238E27FC236}">
                <a16:creationId xmlns:a16="http://schemas.microsoft.com/office/drawing/2014/main" id="{746A0FE9-DD3C-8836-2E01-0230ABF48EE8}"/>
              </a:ext>
            </a:extLst>
          </p:cNvPr>
          <p:cNvGrpSpPr/>
          <p:nvPr/>
        </p:nvGrpSpPr>
        <p:grpSpPr>
          <a:xfrm>
            <a:off x="5956015" y="4724711"/>
            <a:ext cx="910608" cy="591130"/>
            <a:chOff x="4342285" y="2860328"/>
            <a:chExt cx="1738331" cy="1128456"/>
          </a:xfrm>
        </p:grpSpPr>
        <p:grpSp>
          <p:nvGrpSpPr>
            <p:cNvPr id="207" name="Graphic 204">
              <a:extLst>
                <a:ext uri="{FF2B5EF4-FFF2-40B4-BE49-F238E27FC236}">
                  <a16:creationId xmlns:a16="http://schemas.microsoft.com/office/drawing/2014/main" id="{BAF6267F-613F-E540-6F70-5B29F0D3EB39}"/>
                </a:ext>
              </a:extLst>
            </p:cNvPr>
            <p:cNvGrpSpPr/>
            <p:nvPr/>
          </p:nvGrpSpPr>
          <p:grpSpPr>
            <a:xfrm>
              <a:off x="4345171" y="3156270"/>
              <a:ext cx="1732559" cy="129959"/>
              <a:chOff x="4345171" y="3156270"/>
              <a:chExt cx="1732559" cy="129959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53FFC18B-BC47-2561-3ABB-25870BC7FADD}"/>
                  </a:ext>
                </a:extLst>
              </p:cNvPr>
              <p:cNvSpPr/>
              <p:nvPr/>
            </p:nvSpPr>
            <p:spPr>
              <a:xfrm>
                <a:off x="4345171" y="3156270"/>
                <a:ext cx="173555" cy="129959"/>
              </a:xfrm>
              <a:custGeom>
                <a:avLst/>
                <a:gdLst>
                  <a:gd name="connsiteX0" fmla="*/ 173555 w 173555"/>
                  <a:gd name="connsiteY0" fmla="*/ 31804 h 129959"/>
                  <a:gd name="connsiteX1" fmla="*/ 173555 w 173555"/>
                  <a:gd name="connsiteY1" fmla="*/ 31804 h 129959"/>
                  <a:gd name="connsiteX2" fmla="*/ 89592 w 173555"/>
                  <a:gd name="connsiteY2" fmla="*/ 0 h 129959"/>
                  <a:gd name="connsiteX3" fmla="*/ 51168 w 173555"/>
                  <a:gd name="connsiteY3" fmla="*/ 0 h 129959"/>
                  <a:gd name="connsiteX4" fmla="*/ 0 w 173555"/>
                  <a:gd name="connsiteY4" fmla="*/ 51168 h 129959"/>
                  <a:gd name="connsiteX5" fmla="*/ 0 w 173555"/>
                  <a:gd name="connsiteY5" fmla="*/ 60912 h 129959"/>
                  <a:gd name="connsiteX6" fmla="*/ 23070 w 173555"/>
                  <a:gd name="connsiteY6" fmla="*/ 94936 h 129959"/>
                  <a:gd name="connsiteX7" fmla="*/ 111042 w 173555"/>
                  <a:gd name="connsiteY7" fmla="*/ 129959 h 129959"/>
                  <a:gd name="connsiteX8" fmla="*/ 173555 w 173555"/>
                  <a:gd name="connsiteY8" fmla="*/ 31804 h 12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555" h="129959">
                    <a:moveTo>
                      <a:pt x="173555" y="31804"/>
                    </a:moveTo>
                    <a:lnTo>
                      <a:pt x="173555" y="31804"/>
                    </a:lnTo>
                    <a:cubicBezTo>
                      <a:pt x="150390" y="11306"/>
                      <a:pt x="120529" y="0"/>
                      <a:pt x="89592" y="0"/>
                    </a:cubicBezTo>
                    <a:lnTo>
                      <a:pt x="51168" y="0"/>
                    </a:lnTo>
                    <a:cubicBezTo>
                      <a:pt x="22908" y="0"/>
                      <a:pt x="0" y="22908"/>
                      <a:pt x="0" y="51168"/>
                    </a:cubicBezTo>
                    <a:lnTo>
                      <a:pt x="0" y="60912"/>
                    </a:lnTo>
                    <a:cubicBezTo>
                      <a:pt x="0" y="75905"/>
                      <a:pt x="9144" y="89383"/>
                      <a:pt x="23070" y="94936"/>
                    </a:cubicBezTo>
                    <a:lnTo>
                      <a:pt x="111042" y="129959"/>
                    </a:lnTo>
                    <a:lnTo>
                      <a:pt x="173555" y="31804"/>
                    </a:lnTo>
                    <a:close/>
                  </a:path>
                </a:pathLst>
              </a:custGeom>
              <a:solidFill>
                <a:srgbClr val="3F48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85121CB6-B28B-0451-931F-36965F9C7BBA}"/>
                  </a:ext>
                </a:extLst>
              </p:cNvPr>
              <p:cNvSpPr/>
              <p:nvPr/>
            </p:nvSpPr>
            <p:spPr>
              <a:xfrm>
                <a:off x="5904175" y="3156270"/>
                <a:ext cx="173555" cy="129959"/>
              </a:xfrm>
              <a:custGeom>
                <a:avLst/>
                <a:gdLst>
                  <a:gd name="connsiteX0" fmla="*/ 0 w 173555"/>
                  <a:gd name="connsiteY0" fmla="*/ 31804 h 129959"/>
                  <a:gd name="connsiteX1" fmla="*/ 0 w 173555"/>
                  <a:gd name="connsiteY1" fmla="*/ 31804 h 129959"/>
                  <a:gd name="connsiteX2" fmla="*/ 83963 w 173555"/>
                  <a:gd name="connsiteY2" fmla="*/ 0 h 129959"/>
                  <a:gd name="connsiteX3" fmla="*/ 122387 w 173555"/>
                  <a:gd name="connsiteY3" fmla="*/ 0 h 129959"/>
                  <a:gd name="connsiteX4" fmla="*/ 173555 w 173555"/>
                  <a:gd name="connsiteY4" fmla="*/ 51168 h 129959"/>
                  <a:gd name="connsiteX5" fmla="*/ 173555 w 173555"/>
                  <a:gd name="connsiteY5" fmla="*/ 60912 h 129959"/>
                  <a:gd name="connsiteX6" fmla="*/ 150486 w 173555"/>
                  <a:gd name="connsiteY6" fmla="*/ 94936 h 129959"/>
                  <a:gd name="connsiteX7" fmla="*/ 62513 w 173555"/>
                  <a:gd name="connsiteY7" fmla="*/ 129959 h 129959"/>
                  <a:gd name="connsiteX8" fmla="*/ 0 w 173555"/>
                  <a:gd name="connsiteY8" fmla="*/ 31804 h 12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555" h="129959">
                    <a:moveTo>
                      <a:pt x="0" y="31804"/>
                    </a:moveTo>
                    <a:lnTo>
                      <a:pt x="0" y="31804"/>
                    </a:lnTo>
                    <a:cubicBezTo>
                      <a:pt x="23165" y="11306"/>
                      <a:pt x="53026" y="0"/>
                      <a:pt x="83963" y="0"/>
                    </a:cubicBezTo>
                    <a:lnTo>
                      <a:pt x="122387" y="0"/>
                    </a:lnTo>
                    <a:cubicBezTo>
                      <a:pt x="150647" y="0"/>
                      <a:pt x="173555" y="22908"/>
                      <a:pt x="173555" y="51168"/>
                    </a:cubicBezTo>
                    <a:lnTo>
                      <a:pt x="173555" y="60912"/>
                    </a:lnTo>
                    <a:cubicBezTo>
                      <a:pt x="173555" y="75905"/>
                      <a:pt x="164411" y="89383"/>
                      <a:pt x="150486" y="94936"/>
                    </a:cubicBezTo>
                    <a:lnTo>
                      <a:pt x="62513" y="129959"/>
                    </a:lnTo>
                    <a:lnTo>
                      <a:pt x="0" y="31804"/>
                    </a:lnTo>
                    <a:close/>
                  </a:path>
                </a:pathLst>
              </a:custGeom>
              <a:solidFill>
                <a:srgbClr val="3F48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76A67B39-C3E4-19A1-3E39-BB4627B3736D}"/>
                  </a:ext>
                </a:extLst>
              </p:cNvPr>
              <p:cNvSpPr/>
              <p:nvPr/>
            </p:nvSpPr>
            <p:spPr>
              <a:xfrm>
                <a:off x="5919173" y="3175463"/>
                <a:ext cx="138449" cy="88202"/>
              </a:xfrm>
              <a:custGeom>
                <a:avLst/>
                <a:gdLst>
                  <a:gd name="connsiteX0" fmla="*/ 10224 w 138449"/>
                  <a:gd name="connsiteY0" fmla="*/ 23155 h 88202"/>
                  <a:gd name="connsiteX1" fmla="*/ 41828 w 138449"/>
                  <a:gd name="connsiteY1" fmla="*/ 3334 h 88202"/>
                  <a:gd name="connsiteX2" fmla="*/ 53411 w 138449"/>
                  <a:gd name="connsiteY2" fmla="*/ 0 h 88202"/>
                  <a:gd name="connsiteX3" fmla="*/ 105522 w 138449"/>
                  <a:gd name="connsiteY3" fmla="*/ 0 h 88202"/>
                  <a:gd name="connsiteX4" fmla="*/ 119724 w 138449"/>
                  <a:gd name="connsiteY4" fmla="*/ 5258 h 88202"/>
                  <a:gd name="connsiteX5" fmla="*/ 130849 w 138449"/>
                  <a:gd name="connsiteY5" fmla="*/ 14811 h 88202"/>
                  <a:gd name="connsiteX6" fmla="*/ 138450 w 138449"/>
                  <a:gd name="connsiteY6" fmla="*/ 31356 h 88202"/>
                  <a:gd name="connsiteX7" fmla="*/ 138450 w 138449"/>
                  <a:gd name="connsiteY7" fmla="*/ 31356 h 88202"/>
                  <a:gd name="connsiteX8" fmla="*/ 125639 w 138449"/>
                  <a:gd name="connsiteY8" fmla="*/ 51216 h 88202"/>
                  <a:gd name="connsiteX9" fmla="*/ 48267 w 138449"/>
                  <a:gd name="connsiteY9" fmla="*/ 86258 h 88202"/>
                  <a:gd name="connsiteX10" fmla="*/ 21445 w 138449"/>
                  <a:gd name="connsiteY10" fmla="*/ 78962 h 88202"/>
                  <a:gd name="connsiteX11" fmla="*/ 3976 w 138449"/>
                  <a:gd name="connsiteY11" fmla="*/ 54188 h 88202"/>
                  <a:gd name="connsiteX12" fmla="*/ 10224 w 138449"/>
                  <a:gd name="connsiteY12" fmla="*/ 23155 h 8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449" h="88202">
                    <a:moveTo>
                      <a:pt x="10224" y="23155"/>
                    </a:moveTo>
                    <a:lnTo>
                      <a:pt x="41828" y="3334"/>
                    </a:lnTo>
                    <a:cubicBezTo>
                      <a:pt x="45305" y="1153"/>
                      <a:pt x="49315" y="0"/>
                      <a:pt x="53411" y="0"/>
                    </a:cubicBezTo>
                    <a:lnTo>
                      <a:pt x="105522" y="0"/>
                    </a:lnTo>
                    <a:cubicBezTo>
                      <a:pt x="110732" y="0"/>
                      <a:pt x="115771" y="1867"/>
                      <a:pt x="119724" y="5258"/>
                    </a:cubicBezTo>
                    <a:lnTo>
                      <a:pt x="130849" y="14811"/>
                    </a:lnTo>
                    <a:cubicBezTo>
                      <a:pt x="135678" y="18955"/>
                      <a:pt x="138450" y="24994"/>
                      <a:pt x="138450" y="31356"/>
                    </a:cubicBezTo>
                    <a:lnTo>
                      <a:pt x="138450" y="31356"/>
                    </a:lnTo>
                    <a:cubicBezTo>
                      <a:pt x="138450" y="39919"/>
                      <a:pt x="133440" y="47692"/>
                      <a:pt x="125639" y="51216"/>
                    </a:cubicBezTo>
                    <a:lnTo>
                      <a:pt x="48267" y="86258"/>
                    </a:lnTo>
                    <a:cubicBezTo>
                      <a:pt x="38733" y="90573"/>
                      <a:pt x="27474" y="87516"/>
                      <a:pt x="21445" y="78962"/>
                    </a:cubicBezTo>
                    <a:lnTo>
                      <a:pt x="3976" y="54188"/>
                    </a:lnTo>
                    <a:cubicBezTo>
                      <a:pt x="-3215" y="43967"/>
                      <a:pt x="-367" y="29794"/>
                      <a:pt x="10224" y="23155"/>
                    </a:cubicBezTo>
                    <a:close/>
                  </a:path>
                </a:pathLst>
              </a:custGeom>
              <a:solidFill>
                <a:srgbClr val="D8D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1DC772F8-ADCF-B134-3460-D17368E08C2E}"/>
                  </a:ext>
                </a:extLst>
              </p:cNvPr>
              <p:cNvSpPr/>
              <p:nvPr/>
            </p:nvSpPr>
            <p:spPr>
              <a:xfrm>
                <a:off x="4368936" y="3175463"/>
                <a:ext cx="138449" cy="88202"/>
              </a:xfrm>
              <a:custGeom>
                <a:avLst/>
                <a:gdLst>
                  <a:gd name="connsiteX0" fmla="*/ 128226 w 138449"/>
                  <a:gd name="connsiteY0" fmla="*/ 23155 h 88202"/>
                  <a:gd name="connsiteX1" fmla="*/ 96622 w 138449"/>
                  <a:gd name="connsiteY1" fmla="*/ 3334 h 88202"/>
                  <a:gd name="connsiteX2" fmla="*/ 85039 w 138449"/>
                  <a:gd name="connsiteY2" fmla="*/ 0 h 88202"/>
                  <a:gd name="connsiteX3" fmla="*/ 32928 w 138449"/>
                  <a:gd name="connsiteY3" fmla="*/ 0 h 88202"/>
                  <a:gd name="connsiteX4" fmla="*/ 18726 w 138449"/>
                  <a:gd name="connsiteY4" fmla="*/ 5258 h 88202"/>
                  <a:gd name="connsiteX5" fmla="*/ 7601 w 138449"/>
                  <a:gd name="connsiteY5" fmla="*/ 14811 h 88202"/>
                  <a:gd name="connsiteX6" fmla="*/ 0 w 138449"/>
                  <a:gd name="connsiteY6" fmla="*/ 31356 h 88202"/>
                  <a:gd name="connsiteX7" fmla="*/ 0 w 138449"/>
                  <a:gd name="connsiteY7" fmla="*/ 31356 h 88202"/>
                  <a:gd name="connsiteX8" fmla="*/ 12811 w 138449"/>
                  <a:gd name="connsiteY8" fmla="*/ 51216 h 88202"/>
                  <a:gd name="connsiteX9" fmla="*/ 90183 w 138449"/>
                  <a:gd name="connsiteY9" fmla="*/ 86258 h 88202"/>
                  <a:gd name="connsiteX10" fmla="*/ 117005 w 138449"/>
                  <a:gd name="connsiteY10" fmla="*/ 78962 h 88202"/>
                  <a:gd name="connsiteX11" fmla="*/ 134474 w 138449"/>
                  <a:gd name="connsiteY11" fmla="*/ 54188 h 88202"/>
                  <a:gd name="connsiteX12" fmla="*/ 128226 w 138449"/>
                  <a:gd name="connsiteY12" fmla="*/ 23155 h 8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449" h="88202">
                    <a:moveTo>
                      <a:pt x="128226" y="23155"/>
                    </a:moveTo>
                    <a:lnTo>
                      <a:pt x="96622" y="3334"/>
                    </a:lnTo>
                    <a:cubicBezTo>
                      <a:pt x="93154" y="1153"/>
                      <a:pt x="89135" y="0"/>
                      <a:pt x="85039" y="0"/>
                    </a:cubicBezTo>
                    <a:lnTo>
                      <a:pt x="32928" y="0"/>
                    </a:lnTo>
                    <a:cubicBezTo>
                      <a:pt x="27718" y="0"/>
                      <a:pt x="22679" y="1867"/>
                      <a:pt x="18726" y="5258"/>
                    </a:cubicBezTo>
                    <a:lnTo>
                      <a:pt x="7601" y="14811"/>
                    </a:lnTo>
                    <a:cubicBezTo>
                      <a:pt x="2772" y="18955"/>
                      <a:pt x="0" y="24994"/>
                      <a:pt x="0" y="31356"/>
                    </a:cubicBezTo>
                    <a:lnTo>
                      <a:pt x="0" y="31356"/>
                    </a:lnTo>
                    <a:cubicBezTo>
                      <a:pt x="0" y="39919"/>
                      <a:pt x="5010" y="47692"/>
                      <a:pt x="12811" y="51216"/>
                    </a:cubicBezTo>
                    <a:lnTo>
                      <a:pt x="90183" y="86258"/>
                    </a:lnTo>
                    <a:cubicBezTo>
                      <a:pt x="99717" y="90573"/>
                      <a:pt x="110976" y="87516"/>
                      <a:pt x="117005" y="78962"/>
                    </a:cubicBezTo>
                    <a:lnTo>
                      <a:pt x="134474" y="54188"/>
                    </a:lnTo>
                    <a:cubicBezTo>
                      <a:pt x="141665" y="43967"/>
                      <a:pt x="138817" y="29794"/>
                      <a:pt x="128226" y="23155"/>
                    </a:cubicBezTo>
                    <a:close/>
                  </a:path>
                </a:pathLst>
              </a:custGeom>
              <a:solidFill>
                <a:srgbClr val="D8D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08" name="Graphic 204">
              <a:extLst>
                <a:ext uri="{FF2B5EF4-FFF2-40B4-BE49-F238E27FC236}">
                  <a16:creationId xmlns:a16="http://schemas.microsoft.com/office/drawing/2014/main" id="{EE1410C6-6187-11A4-ED2E-961E6421912D}"/>
                </a:ext>
              </a:extLst>
            </p:cNvPr>
            <p:cNvGrpSpPr/>
            <p:nvPr/>
          </p:nvGrpSpPr>
          <p:grpSpPr>
            <a:xfrm>
              <a:off x="4382214" y="3414884"/>
              <a:ext cx="1658473" cy="573900"/>
              <a:chOff x="4382214" y="3414884"/>
              <a:chExt cx="1658473" cy="573900"/>
            </a:xfrm>
            <a:solidFill>
              <a:srgbClr val="3F484D"/>
            </a:solidFill>
          </p:grpSpPr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6E6D449D-9CD8-1AB6-8C16-71DC6B4BE47E}"/>
                  </a:ext>
                </a:extLst>
              </p:cNvPr>
              <p:cNvSpPr/>
              <p:nvPr/>
            </p:nvSpPr>
            <p:spPr>
              <a:xfrm>
                <a:off x="5738288" y="3414884"/>
                <a:ext cx="302399" cy="573900"/>
              </a:xfrm>
              <a:custGeom>
                <a:avLst/>
                <a:gdLst>
                  <a:gd name="connsiteX0" fmla="*/ 243516 w 302399"/>
                  <a:gd name="connsiteY0" fmla="*/ 573900 h 573900"/>
                  <a:gd name="connsiteX1" fmla="*/ 58883 w 302399"/>
                  <a:gd name="connsiteY1" fmla="*/ 573900 h 573900"/>
                  <a:gd name="connsiteX2" fmla="*/ 0 w 302399"/>
                  <a:gd name="connsiteY2" fmla="*/ 515017 h 573900"/>
                  <a:gd name="connsiteX3" fmla="*/ 0 w 302399"/>
                  <a:gd name="connsiteY3" fmla="*/ 58883 h 573900"/>
                  <a:gd name="connsiteX4" fmla="*/ 58883 w 302399"/>
                  <a:gd name="connsiteY4" fmla="*/ 0 h 573900"/>
                  <a:gd name="connsiteX5" fmla="*/ 243516 w 302399"/>
                  <a:gd name="connsiteY5" fmla="*/ 0 h 573900"/>
                  <a:gd name="connsiteX6" fmla="*/ 302400 w 302399"/>
                  <a:gd name="connsiteY6" fmla="*/ 58883 h 573900"/>
                  <a:gd name="connsiteX7" fmla="*/ 302400 w 302399"/>
                  <a:gd name="connsiteY7" fmla="*/ 515017 h 573900"/>
                  <a:gd name="connsiteX8" fmla="*/ 243516 w 302399"/>
                  <a:gd name="connsiteY8" fmla="*/ 573900 h 5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399" h="573900">
                    <a:moveTo>
                      <a:pt x="243516" y="573900"/>
                    </a:moveTo>
                    <a:lnTo>
                      <a:pt x="58883" y="573900"/>
                    </a:lnTo>
                    <a:cubicBezTo>
                      <a:pt x="26365" y="573900"/>
                      <a:pt x="0" y="547535"/>
                      <a:pt x="0" y="515017"/>
                    </a:cubicBezTo>
                    <a:lnTo>
                      <a:pt x="0" y="58883"/>
                    </a:lnTo>
                    <a:cubicBezTo>
                      <a:pt x="0" y="26365"/>
                      <a:pt x="26365" y="0"/>
                      <a:pt x="58883" y="0"/>
                    </a:cubicBezTo>
                    <a:lnTo>
                      <a:pt x="243516" y="0"/>
                    </a:lnTo>
                    <a:cubicBezTo>
                      <a:pt x="276034" y="0"/>
                      <a:pt x="302400" y="26365"/>
                      <a:pt x="302400" y="58883"/>
                    </a:cubicBezTo>
                    <a:lnTo>
                      <a:pt x="302400" y="515017"/>
                    </a:lnTo>
                    <a:cubicBezTo>
                      <a:pt x="302400" y="547535"/>
                      <a:pt x="276044" y="573900"/>
                      <a:pt x="243516" y="5739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C563EEB8-1ED0-9873-1019-AD419404BD11}"/>
                  </a:ext>
                </a:extLst>
              </p:cNvPr>
              <p:cNvSpPr/>
              <p:nvPr/>
            </p:nvSpPr>
            <p:spPr>
              <a:xfrm>
                <a:off x="4382214" y="3414884"/>
                <a:ext cx="302399" cy="573900"/>
              </a:xfrm>
              <a:custGeom>
                <a:avLst/>
                <a:gdLst>
                  <a:gd name="connsiteX0" fmla="*/ 243516 w 302399"/>
                  <a:gd name="connsiteY0" fmla="*/ 573900 h 573900"/>
                  <a:gd name="connsiteX1" fmla="*/ 58884 w 302399"/>
                  <a:gd name="connsiteY1" fmla="*/ 573900 h 573900"/>
                  <a:gd name="connsiteX2" fmla="*/ 0 w 302399"/>
                  <a:gd name="connsiteY2" fmla="*/ 515017 h 573900"/>
                  <a:gd name="connsiteX3" fmla="*/ 0 w 302399"/>
                  <a:gd name="connsiteY3" fmla="*/ 58883 h 573900"/>
                  <a:gd name="connsiteX4" fmla="*/ 58884 w 302399"/>
                  <a:gd name="connsiteY4" fmla="*/ 0 h 573900"/>
                  <a:gd name="connsiteX5" fmla="*/ 243516 w 302399"/>
                  <a:gd name="connsiteY5" fmla="*/ 0 h 573900"/>
                  <a:gd name="connsiteX6" fmla="*/ 302400 w 302399"/>
                  <a:gd name="connsiteY6" fmla="*/ 58883 h 573900"/>
                  <a:gd name="connsiteX7" fmla="*/ 302400 w 302399"/>
                  <a:gd name="connsiteY7" fmla="*/ 515017 h 573900"/>
                  <a:gd name="connsiteX8" fmla="*/ 243516 w 302399"/>
                  <a:gd name="connsiteY8" fmla="*/ 573900 h 5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399" h="573900">
                    <a:moveTo>
                      <a:pt x="243516" y="573900"/>
                    </a:moveTo>
                    <a:lnTo>
                      <a:pt x="58884" y="573900"/>
                    </a:lnTo>
                    <a:cubicBezTo>
                      <a:pt x="26365" y="573900"/>
                      <a:pt x="0" y="547535"/>
                      <a:pt x="0" y="515017"/>
                    </a:cubicBezTo>
                    <a:lnTo>
                      <a:pt x="0" y="58883"/>
                    </a:lnTo>
                    <a:cubicBezTo>
                      <a:pt x="0" y="26365"/>
                      <a:pt x="26365" y="0"/>
                      <a:pt x="58884" y="0"/>
                    </a:cubicBezTo>
                    <a:lnTo>
                      <a:pt x="243516" y="0"/>
                    </a:lnTo>
                    <a:cubicBezTo>
                      <a:pt x="276035" y="0"/>
                      <a:pt x="302400" y="26365"/>
                      <a:pt x="302400" y="58883"/>
                    </a:cubicBezTo>
                    <a:lnTo>
                      <a:pt x="302400" y="515017"/>
                    </a:lnTo>
                    <a:cubicBezTo>
                      <a:pt x="302400" y="547535"/>
                      <a:pt x="276044" y="573900"/>
                      <a:pt x="243516" y="5739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F325002B-CA48-D2FB-C40D-32ACFA08B881}"/>
                </a:ext>
              </a:extLst>
            </p:cNvPr>
            <p:cNvSpPr/>
            <p:nvPr/>
          </p:nvSpPr>
          <p:spPr>
            <a:xfrm>
              <a:off x="4342285" y="2860328"/>
              <a:ext cx="1738331" cy="987542"/>
            </a:xfrm>
            <a:custGeom>
              <a:avLst/>
              <a:gdLst>
                <a:gd name="connsiteX0" fmla="*/ 1597638 w 1738331"/>
                <a:gd name="connsiteY0" fmla="*/ 341424 h 987542"/>
                <a:gd name="connsiteX1" fmla="*/ 1417234 w 1738331"/>
                <a:gd name="connsiteY1" fmla="*/ 64380 h 987542"/>
                <a:gd name="connsiteX2" fmla="*/ 1298477 w 1738331"/>
                <a:gd name="connsiteY2" fmla="*/ 0 h 987542"/>
                <a:gd name="connsiteX3" fmla="*/ 869166 w 1738331"/>
                <a:gd name="connsiteY3" fmla="*/ 0 h 987542"/>
                <a:gd name="connsiteX4" fmla="*/ 439845 w 1738331"/>
                <a:gd name="connsiteY4" fmla="*/ 0 h 987542"/>
                <a:gd name="connsiteX5" fmla="*/ 321088 w 1738331"/>
                <a:gd name="connsiteY5" fmla="*/ 64380 h 987542"/>
                <a:gd name="connsiteX6" fmla="*/ 140684 w 1738331"/>
                <a:gd name="connsiteY6" fmla="*/ 341424 h 987542"/>
                <a:gd name="connsiteX7" fmla="*/ 116672 w 1738331"/>
                <a:gd name="connsiteY7" fmla="*/ 369894 h 987542"/>
                <a:gd name="connsiteX8" fmla="*/ 51225 w 1738331"/>
                <a:gd name="connsiteY8" fmla="*/ 426987 h 987542"/>
                <a:gd name="connsiteX9" fmla="*/ 0 w 1738331"/>
                <a:gd name="connsiteY9" fmla="*/ 534019 h 987542"/>
                <a:gd name="connsiteX10" fmla="*/ 0 w 1738331"/>
                <a:gd name="connsiteY10" fmla="*/ 757904 h 987542"/>
                <a:gd name="connsiteX11" fmla="*/ 82067 w 1738331"/>
                <a:gd name="connsiteY11" fmla="*/ 923420 h 987542"/>
                <a:gd name="connsiteX12" fmla="*/ 82067 w 1738331"/>
                <a:gd name="connsiteY12" fmla="*/ 923420 h 987542"/>
                <a:gd name="connsiteX13" fmla="*/ 229200 w 1738331"/>
                <a:gd name="connsiteY13" fmla="*/ 974665 h 987542"/>
                <a:gd name="connsiteX14" fmla="*/ 869166 w 1738331"/>
                <a:gd name="connsiteY14" fmla="*/ 987543 h 987542"/>
                <a:gd name="connsiteX15" fmla="*/ 1509132 w 1738331"/>
                <a:gd name="connsiteY15" fmla="*/ 974665 h 987542"/>
                <a:gd name="connsiteX16" fmla="*/ 1656264 w 1738331"/>
                <a:gd name="connsiteY16" fmla="*/ 923420 h 987542"/>
                <a:gd name="connsiteX17" fmla="*/ 1656264 w 1738331"/>
                <a:gd name="connsiteY17" fmla="*/ 923420 h 987542"/>
                <a:gd name="connsiteX18" fmla="*/ 1738332 w 1738331"/>
                <a:gd name="connsiteY18" fmla="*/ 757904 h 987542"/>
                <a:gd name="connsiteX19" fmla="*/ 1738332 w 1738331"/>
                <a:gd name="connsiteY19" fmla="*/ 534019 h 987542"/>
                <a:gd name="connsiteX20" fmla="*/ 1687106 w 1738331"/>
                <a:gd name="connsiteY20" fmla="*/ 426987 h 987542"/>
                <a:gd name="connsiteX21" fmla="*/ 1621660 w 1738331"/>
                <a:gd name="connsiteY21" fmla="*/ 369894 h 987542"/>
                <a:gd name="connsiteX22" fmla="*/ 1597638 w 1738331"/>
                <a:gd name="connsiteY22" fmla="*/ 341424 h 98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38331" h="987542">
                  <a:moveTo>
                    <a:pt x="1597638" y="341424"/>
                  </a:moveTo>
                  <a:lnTo>
                    <a:pt x="1417234" y="64380"/>
                  </a:lnTo>
                  <a:cubicBezTo>
                    <a:pt x="1391079" y="24222"/>
                    <a:pt x="1346406" y="0"/>
                    <a:pt x="1298477" y="0"/>
                  </a:cubicBezTo>
                  <a:lnTo>
                    <a:pt x="869166" y="0"/>
                  </a:lnTo>
                  <a:lnTo>
                    <a:pt x="439845" y="0"/>
                  </a:lnTo>
                  <a:cubicBezTo>
                    <a:pt x="391916" y="0"/>
                    <a:pt x="347243" y="24222"/>
                    <a:pt x="321088" y="64380"/>
                  </a:cubicBezTo>
                  <a:lnTo>
                    <a:pt x="140684" y="341424"/>
                  </a:lnTo>
                  <a:cubicBezTo>
                    <a:pt x="133874" y="351882"/>
                    <a:pt x="125835" y="361426"/>
                    <a:pt x="116672" y="369894"/>
                  </a:cubicBezTo>
                  <a:cubicBezTo>
                    <a:pt x="101432" y="383962"/>
                    <a:pt x="75943" y="406994"/>
                    <a:pt x="51225" y="426987"/>
                  </a:cubicBezTo>
                  <a:cubicBezTo>
                    <a:pt x="18888" y="453152"/>
                    <a:pt x="0" y="492414"/>
                    <a:pt x="0" y="534019"/>
                  </a:cubicBezTo>
                  <a:lnTo>
                    <a:pt x="0" y="757904"/>
                  </a:lnTo>
                  <a:cubicBezTo>
                    <a:pt x="0" y="822865"/>
                    <a:pt x="30356" y="884101"/>
                    <a:pt x="82067" y="923420"/>
                  </a:cubicBezTo>
                  <a:lnTo>
                    <a:pt x="82067" y="923420"/>
                  </a:lnTo>
                  <a:cubicBezTo>
                    <a:pt x="124444" y="955653"/>
                    <a:pt x="175965" y="973598"/>
                    <a:pt x="229200" y="974665"/>
                  </a:cubicBezTo>
                  <a:lnTo>
                    <a:pt x="869166" y="987543"/>
                  </a:lnTo>
                  <a:lnTo>
                    <a:pt x="1509132" y="974665"/>
                  </a:lnTo>
                  <a:cubicBezTo>
                    <a:pt x="1562367" y="973598"/>
                    <a:pt x="1613888" y="955653"/>
                    <a:pt x="1656264" y="923420"/>
                  </a:cubicBezTo>
                  <a:lnTo>
                    <a:pt x="1656264" y="923420"/>
                  </a:lnTo>
                  <a:cubicBezTo>
                    <a:pt x="1707975" y="884091"/>
                    <a:pt x="1738332" y="822865"/>
                    <a:pt x="1738332" y="757904"/>
                  </a:cubicBezTo>
                  <a:lnTo>
                    <a:pt x="1738332" y="534019"/>
                  </a:lnTo>
                  <a:cubicBezTo>
                    <a:pt x="1738332" y="492414"/>
                    <a:pt x="1719443" y="453152"/>
                    <a:pt x="1687106" y="426987"/>
                  </a:cubicBezTo>
                  <a:cubicBezTo>
                    <a:pt x="1662389" y="406994"/>
                    <a:pt x="1636900" y="383962"/>
                    <a:pt x="1621660" y="369894"/>
                  </a:cubicBezTo>
                  <a:cubicBezTo>
                    <a:pt x="1612487" y="361436"/>
                    <a:pt x="1604448" y="351882"/>
                    <a:pt x="1597638" y="34142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CBBE8C30-825C-6C6C-42FE-E50EDC2D633B}"/>
                </a:ext>
              </a:extLst>
            </p:cNvPr>
            <p:cNvSpPr/>
            <p:nvPr/>
          </p:nvSpPr>
          <p:spPr>
            <a:xfrm>
              <a:off x="4591230" y="2935004"/>
              <a:ext cx="1240478" cy="282111"/>
            </a:xfrm>
            <a:custGeom>
              <a:avLst/>
              <a:gdLst>
                <a:gd name="connsiteX0" fmla="*/ 1086269 w 1240478"/>
                <a:gd name="connsiteY0" fmla="*/ 23222 h 282111"/>
                <a:gd name="connsiteX1" fmla="*/ 1045407 w 1240478"/>
                <a:gd name="connsiteY1" fmla="*/ 0 h 282111"/>
                <a:gd name="connsiteX2" fmla="*/ 620230 w 1240478"/>
                <a:gd name="connsiteY2" fmla="*/ 0 h 282111"/>
                <a:gd name="connsiteX3" fmla="*/ 195053 w 1240478"/>
                <a:gd name="connsiteY3" fmla="*/ 0 h 282111"/>
                <a:gd name="connsiteX4" fmla="*/ 154191 w 1240478"/>
                <a:gd name="connsiteY4" fmla="*/ 23222 h 282111"/>
                <a:gd name="connsiteX5" fmla="*/ 0 w 1240478"/>
                <a:gd name="connsiteY5" fmla="*/ 282112 h 282111"/>
                <a:gd name="connsiteX6" fmla="*/ 0 w 1240478"/>
                <a:gd name="connsiteY6" fmla="*/ 282112 h 282111"/>
                <a:gd name="connsiteX7" fmla="*/ 552279 w 1240478"/>
                <a:gd name="connsiteY7" fmla="*/ 265519 h 282111"/>
                <a:gd name="connsiteX8" fmla="*/ 620239 w 1240478"/>
                <a:gd name="connsiteY8" fmla="*/ 265519 h 282111"/>
                <a:gd name="connsiteX9" fmla="*/ 688200 w 1240478"/>
                <a:gd name="connsiteY9" fmla="*/ 265519 h 282111"/>
                <a:gd name="connsiteX10" fmla="*/ 1240479 w 1240478"/>
                <a:gd name="connsiteY10" fmla="*/ 282112 h 282111"/>
                <a:gd name="connsiteX11" fmla="*/ 1240479 w 1240478"/>
                <a:gd name="connsiteY11" fmla="*/ 282112 h 282111"/>
                <a:gd name="connsiteX12" fmla="*/ 1086269 w 1240478"/>
                <a:gd name="connsiteY12" fmla="*/ 23222 h 28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478" h="282111">
                  <a:moveTo>
                    <a:pt x="1086269" y="23222"/>
                  </a:moveTo>
                  <a:cubicBezTo>
                    <a:pt x="1077687" y="8820"/>
                    <a:pt x="1062161" y="0"/>
                    <a:pt x="1045407" y="0"/>
                  </a:cubicBezTo>
                  <a:lnTo>
                    <a:pt x="620230" y="0"/>
                  </a:lnTo>
                  <a:lnTo>
                    <a:pt x="195053" y="0"/>
                  </a:lnTo>
                  <a:cubicBezTo>
                    <a:pt x="178289" y="0"/>
                    <a:pt x="162763" y="8820"/>
                    <a:pt x="154191" y="23222"/>
                  </a:cubicBezTo>
                  <a:lnTo>
                    <a:pt x="0" y="282112"/>
                  </a:lnTo>
                  <a:lnTo>
                    <a:pt x="0" y="282112"/>
                  </a:lnTo>
                  <a:cubicBezTo>
                    <a:pt x="183880" y="271053"/>
                    <a:pt x="368056" y="265519"/>
                    <a:pt x="552279" y="265519"/>
                  </a:cubicBezTo>
                  <a:lnTo>
                    <a:pt x="620239" y="265519"/>
                  </a:lnTo>
                  <a:lnTo>
                    <a:pt x="688200" y="265519"/>
                  </a:lnTo>
                  <a:cubicBezTo>
                    <a:pt x="872414" y="265519"/>
                    <a:pt x="1056589" y="271053"/>
                    <a:pt x="1240479" y="282112"/>
                  </a:cubicBezTo>
                  <a:lnTo>
                    <a:pt x="1240479" y="282112"/>
                  </a:lnTo>
                  <a:lnTo>
                    <a:pt x="1086269" y="23222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2" name="Graphic 204">
              <a:extLst>
                <a:ext uri="{FF2B5EF4-FFF2-40B4-BE49-F238E27FC236}">
                  <a16:creationId xmlns:a16="http://schemas.microsoft.com/office/drawing/2014/main" id="{77000405-9A0F-6005-D8D8-8627C4AE1649}"/>
                </a:ext>
              </a:extLst>
            </p:cNvPr>
            <p:cNvGrpSpPr/>
            <p:nvPr/>
          </p:nvGrpSpPr>
          <p:grpSpPr>
            <a:xfrm>
              <a:off x="4581667" y="3468119"/>
              <a:ext cx="1259567" cy="86706"/>
              <a:chOff x="4581667" y="3468119"/>
              <a:chExt cx="1259567" cy="86706"/>
            </a:xfrm>
          </p:grpSpPr>
          <p:grpSp>
            <p:nvGrpSpPr>
              <p:cNvPr id="221" name="Graphic 204">
                <a:extLst>
                  <a:ext uri="{FF2B5EF4-FFF2-40B4-BE49-F238E27FC236}">
                    <a16:creationId xmlns:a16="http://schemas.microsoft.com/office/drawing/2014/main" id="{42313CAF-9DCF-1DDF-60AE-72FE7D41577E}"/>
                  </a:ext>
                </a:extLst>
              </p:cNvPr>
              <p:cNvGrpSpPr/>
              <p:nvPr/>
            </p:nvGrpSpPr>
            <p:grpSpPr>
              <a:xfrm>
                <a:off x="4581667" y="3468119"/>
                <a:ext cx="233257" cy="86706"/>
                <a:chOff x="4581667" y="3468119"/>
                <a:chExt cx="233257" cy="86706"/>
              </a:xfrm>
            </p:grpSpPr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374C26EA-1BEB-44F4-A211-ED7B68A75CAB}"/>
                    </a:ext>
                  </a:extLst>
                </p:cNvPr>
                <p:cNvSpPr/>
                <p:nvPr/>
              </p:nvSpPr>
              <p:spPr>
                <a:xfrm>
                  <a:off x="4581667" y="3468119"/>
                  <a:ext cx="233257" cy="86696"/>
                </a:xfrm>
                <a:custGeom>
                  <a:avLst/>
                  <a:gdLst>
                    <a:gd name="connsiteX0" fmla="*/ 207769 w 233257"/>
                    <a:gd name="connsiteY0" fmla="*/ 86697 h 86696"/>
                    <a:gd name="connsiteX1" fmla="*/ 25498 w 233257"/>
                    <a:gd name="connsiteY1" fmla="*/ 86697 h 86696"/>
                    <a:gd name="connsiteX2" fmla="*/ 0 w 233257"/>
                    <a:gd name="connsiteY2" fmla="*/ 61198 h 86696"/>
                    <a:gd name="connsiteX3" fmla="*/ 0 w 233257"/>
                    <a:gd name="connsiteY3" fmla="*/ 25498 h 86696"/>
                    <a:gd name="connsiteX4" fmla="*/ 25498 w 233257"/>
                    <a:gd name="connsiteY4" fmla="*/ 0 h 86696"/>
                    <a:gd name="connsiteX5" fmla="*/ 207759 w 233257"/>
                    <a:gd name="connsiteY5" fmla="*/ 0 h 86696"/>
                    <a:gd name="connsiteX6" fmla="*/ 233258 w 233257"/>
                    <a:gd name="connsiteY6" fmla="*/ 25498 h 86696"/>
                    <a:gd name="connsiteX7" fmla="*/ 233258 w 233257"/>
                    <a:gd name="connsiteY7" fmla="*/ 61198 h 86696"/>
                    <a:gd name="connsiteX8" fmla="*/ 207769 w 233257"/>
                    <a:gd name="connsiteY8" fmla="*/ 86697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3257" h="86696">
                      <a:moveTo>
                        <a:pt x="207769" y="86697"/>
                      </a:moveTo>
                      <a:lnTo>
                        <a:pt x="25498" y="86697"/>
                      </a:lnTo>
                      <a:cubicBezTo>
                        <a:pt x="11411" y="86697"/>
                        <a:pt x="0" y="75286"/>
                        <a:pt x="0" y="61198"/>
                      </a:cubicBezTo>
                      <a:lnTo>
                        <a:pt x="0" y="25498"/>
                      </a:lnTo>
                      <a:cubicBezTo>
                        <a:pt x="0" y="11421"/>
                        <a:pt x="11411" y="0"/>
                        <a:pt x="25498" y="0"/>
                      </a:cubicBezTo>
                      <a:lnTo>
                        <a:pt x="207759" y="0"/>
                      </a:lnTo>
                      <a:cubicBezTo>
                        <a:pt x="221837" y="0"/>
                        <a:pt x="233258" y="11421"/>
                        <a:pt x="233258" y="25498"/>
                      </a:cubicBezTo>
                      <a:lnTo>
                        <a:pt x="233258" y="61198"/>
                      </a:lnTo>
                      <a:cubicBezTo>
                        <a:pt x="233258" y="75286"/>
                        <a:pt x="221847" y="86697"/>
                        <a:pt x="207769" y="86697"/>
                      </a:cubicBezTo>
                      <a:close/>
                    </a:path>
                  </a:pathLst>
                </a:custGeom>
                <a:solidFill>
                  <a:srgbClr val="E61E2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92CBF84C-7184-11C1-0267-EDFE14573D76}"/>
                    </a:ext>
                  </a:extLst>
                </p:cNvPr>
                <p:cNvSpPr/>
                <p:nvPr/>
              </p:nvSpPr>
              <p:spPr>
                <a:xfrm>
                  <a:off x="4581667" y="3468128"/>
                  <a:ext cx="74218" cy="86696"/>
                </a:xfrm>
                <a:custGeom>
                  <a:avLst/>
                  <a:gdLst>
                    <a:gd name="connsiteX0" fmla="*/ 74219 w 74218"/>
                    <a:gd name="connsiteY0" fmla="*/ 0 h 86696"/>
                    <a:gd name="connsiteX1" fmla="*/ 25498 w 74218"/>
                    <a:gd name="connsiteY1" fmla="*/ 0 h 86696"/>
                    <a:gd name="connsiteX2" fmla="*/ 0 w 74218"/>
                    <a:gd name="connsiteY2" fmla="*/ 25498 h 86696"/>
                    <a:gd name="connsiteX3" fmla="*/ 0 w 74218"/>
                    <a:gd name="connsiteY3" fmla="*/ 61198 h 86696"/>
                    <a:gd name="connsiteX4" fmla="*/ 25498 w 74218"/>
                    <a:gd name="connsiteY4" fmla="*/ 86696 h 86696"/>
                    <a:gd name="connsiteX5" fmla="*/ 74219 w 74218"/>
                    <a:gd name="connsiteY5" fmla="*/ 86696 h 86696"/>
                    <a:gd name="connsiteX6" fmla="*/ 74219 w 74218"/>
                    <a:gd name="connsiteY6" fmla="*/ 0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18" h="86696">
                      <a:moveTo>
                        <a:pt x="74219" y="0"/>
                      </a:moveTo>
                      <a:lnTo>
                        <a:pt x="25498" y="0"/>
                      </a:lnTo>
                      <a:cubicBezTo>
                        <a:pt x="11411" y="0"/>
                        <a:pt x="0" y="11421"/>
                        <a:pt x="0" y="25498"/>
                      </a:cubicBezTo>
                      <a:lnTo>
                        <a:pt x="0" y="61198"/>
                      </a:lnTo>
                      <a:cubicBezTo>
                        <a:pt x="0" y="75286"/>
                        <a:pt x="11411" y="86696"/>
                        <a:pt x="25498" y="86696"/>
                      </a:cubicBezTo>
                      <a:lnTo>
                        <a:pt x="74219" y="86696"/>
                      </a:lnTo>
                      <a:lnTo>
                        <a:pt x="74219" y="0"/>
                      </a:lnTo>
                      <a:close/>
                    </a:path>
                  </a:pathLst>
                </a:custGeom>
                <a:solidFill>
                  <a:srgbClr val="F06A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22" name="Graphic 204">
                <a:extLst>
                  <a:ext uri="{FF2B5EF4-FFF2-40B4-BE49-F238E27FC236}">
                    <a16:creationId xmlns:a16="http://schemas.microsoft.com/office/drawing/2014/main" id="{A785D941-ACD1-C0E8-799E-4DC8DF77D9EA}"/>
                  </a:ext>
                </a:extLst>
              </p:cNvPr>
              <p:cNvGrpSpPr/>
              <p:nvPr/>
            </p:nvGrpSpPr>
            <p:grpSpPr>
              <a:xfrm>
                <a:off x="5607967" y="3468119"/>
                <a:ext cx="233267" cy="86706"/>
                <a:chOff x="5607967" y="3468119"/>
                <a:chExt cx="233267" cy="86706"/>
              </a:xfrm>
            </p:grpSpPr>
            <p:sp>
              <p:nvSpPr>
                <p:cNvPr id="223" name="Freeform: Shape 222">
                  <a:extLst>
                    <a:ext uri="{FF2B5EF4-FFF2-40B4-BE49-F238E27FC236}">
                      <a16:creationId xmlns:a16="http://schemas.microsoft.com/office/drawing/2014/main" id="{F9675349-A4A9-5178-01AF-CD17F626B5D4}"/>
                    </a:ext>
                  </a:extLst>
                </p:cNvPr>
                <p:cNvSpPr/>
                <p:nvPr/>
              </p:nvSpPr>
              <p:spPr>
                <a:xfrm>
                  <a:off x="5607967" y="3468128"/>
                  <a:ext cx="233257" cy="86696"/>
                </a:xfrm>
                <a:custGeom>
                  <a:avLst/>
                  <a:gdLst>
                    <a:gd name="connsiteX0" fmla="*/ 25498 w 233257"/>
                    <a:gd name="connsiteY0" fmla="*/ 0 h 86696"/>
                    <a:gd name="connsiteX1" fmla="*/ 207759 w 233257"/>
                    <a:gd name="connsiteY1" fmla="*/ 0 h 86696"/>
                    <a:gd name="connsiteX2" fmla="*/ 233258 w 233257"/>
                    <a:gd name="connsiteY2" fmla="*/ 25498 h 86696"/>
                    <a:gd name="connsiteX3" fmla="*/ 233258 w 233257"/>
                    <a:gd name="connsiteY3" fmla="*/ 61198 h 86696"/>
                    <a:gd name="connsiteX4" fmla="*/ 207759 w 233257"/>
                    <a:gd name="connsiteY4" fmla="*/ 86696 h 86696"/>
                    <a:gd name="connsiteX5" fmla="*/ 25498 w 233257"/>
                    <a:gd name="connsiteY5" fmla="*/ 86696 h 86696"/>
                    <a:gd name="connsiteX6" fmla="*/ 0 w 233257"/>
                    <a:gd name="connsiteY6" fmla="*/ 61198 h 86696"/>
                    <a:gd name="connsiteX7" fmla="*/ 0 w 233257"/>
                    <a:gd name="connsiteY7" fmla="*/ 25498 h 86696"/>
                    <a:gd name="connsiteX8" fmla="*/ 25498 w 233257"/>
                    <a:gd name="connsiteY8" fmla="*/ 0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3257" h="86696">
                      <a:moveTo>
                        <a:pt x="25498" y="0"/>
                      </a:moveTo>
                      <a:lnTo>
                        <a:pt x="207759" y="0"/>
                      </a:lnTo>
                      <a:cubicBezTo>
                        <a:pt x="221847" y="0"/>
                        <a:pt x="233258" y="11421"/>
                        <a:pt x="233258" y="25498"/>
                      </a:cubicBezTo>
                      <a:lnTo>
                        <a:pt x="233258" y="61198"/>
                      </a:lnTo>
                      <a:cubicBezTo>
                        <a:pt x="233258" y="75276"/>
                        <a:pt x="221847" y="86696"/>
                        <a:pt x="207759" y="86696"/>
                      </a:cubicBezTo>
                      <a:lnTo>
                        <a:pt x="25498" y="86696"/>
                      </a:lnTo>
                      <a:cubicBezTo>
                        <a:pt x="11421" y="86696"/>
                        <a:pt x="0" y="75286"/>
                        <a:pt x="0" y="61198"/>
                      </a:cubicBezTo>
                      <a:lnTo>
                        <a:pt x="0" y="25498"/>
                      </a:lnTo>
                      <a:cubicBezTo>
                        <a:pt x="10" y="11411"/>
                        <a:pt x="11421" y="0"/>
                        <a:pt x="25498" y="0"/>
                      </a:cubicBezTo>
                      <a:close/>
                    </a:path>
                  </a:pathLst>
                </a:custGeom>
                <a:solidFill>
                  <a:srgbClr val="E61E2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4" name="Freeform: Shape 223">
                  <a:extLst>
                    <a:ext uri="{FF2B5EF4-FFF2-40B4-BE49-F238E27FC236}">
                      <a16:creationId xmlns:a16="http://schemas.microsoft.com/office/drawing/2014/main" id="{441963AE-23BF-47AD-01E9-45ABCF6F48D7}"/>
                    </a:ext>
                  </a:extLst>
                </p:cNvPr>
                <p:cNvSpPr/>
                <p:nvPr/>
              </p:nvSpPr>
              <p:spPr>
                <a:xfrm>
                  <a:off x="5767016" y="3468119"/>
                  <a:ext cx="74218" cy="86696"/>
                </a:xfrm>
                <a:custGeom>
                  <a:avLst/>
                  <a:gdLst>
                    <a:gd name="connsiteX0" fmla="*/ 0 w 74218"/>
                    <a:gd name="connsiteY0" fmla="*/ 86697 h 86696"/>
                    <a:gd name="connsiteX1" fmla="*/ 48720 w 74218"/>
                    <a:gd name="connsiteY1" fmla="*/ 86697 h 86696"/>
                    <a:gd name="connsiteX2" fmla="*/ 74219 w 74218"/>
                    <a:gd name="connsiteY2" fmla="*/ 61198 h 86696"/>
                    <a:gd name="connsiteX3" fmla="*/ 74219 w 74218"/>
                    <a:gd name="connsiteY3" fmla="*/ 25498 h 86696"/>
                    <a:gd name="connsiteX4" fmla="*/ 48720 w 74218"/>
                    <a:gd name="connsiteY4" fmla="*/ 0 h 86696"/>
                    <a:gd name="connsiteX5" fmla="*/ 0 w 74218"/>
                    <a:gd name="connsiteY5" fmla="*/ 0 h 86696"/>
                    <a:gd name="connsiteX6" fmla="*/ 0 w 74218"/>
                    <a:gd name="connsiteY6" fmla="*/ 86697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18" h="86696">
                      <a:moveTo>
                        <a:pt x="0" y="86697"/>
                      </a:moveTo>
                      <a:lnTo>
                        <a:pt x="48720" y="86697"/>
                      </a:lnTo>
                      <a:cubicBezTo>
                        <a:pt x="62808" y="86697"/>
                        <a:pt x="74219" y="75276"/>
                        <a:pt x="74219" y="61198"/>
                      </a:cubicBezTo>
                      <a:lnTo>
                        <a:pt x="74219" y="25498"/>
                      </a:lnTo>
                      <a:cubicBezTo>
                        <a:pt x="74219" y="11411"/>
                        <a:pt x="62808" y="0"/>
                        <a:pt x="48720" y="0"/>
                      </a:cubicBezTo>
                      <a:lnTo>
                        <a:pt x="0" y="0"/>
                      </a:lnTo>
                      <a:lnTo>
                        <a:pt x="0" y="86697"/>
                      </a:lnTo>
                      <a:close/>
                    </a:path>
                  </a:pathLst>
                </a:custGeom>
                <a:solidFill>
                  <a:srgbClr val="F06A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4DECFEC4-4929-822E-AE70-0E923A8B6498}"/>
                </a:ext>
              </a:extLst>
            </p:cNvPr>
            <p:cNvSpPr/>
            <p:nvPr/>
          </p:nvSpPr>
          <p:spPr>
            <a:xfrm>
              <a:off x="4684614" y="3679916"/>
              <a:ext cx="1082401" cy="88763"/>
            </a:xfrm>
            <a:custGeom>
              <a:avLst/>
              <a:gdLst>
                <a:gd name="connsiteX0" fmla="*/ 1038015 w 1082401"/>
                <a:gd name="connsiteY0" fmla="*/ 88763 h 88763"/>
                <a:gd name="connsiteX1" fmla="*/ 44387 w 1082401"/>
                <a:gd name="connsiteY1" fmla="*/ 88763 h 88763"/>
                <a:gd name="connsiteX2" fmla="*/ 0 w 1082401"/>
                <a:gd name="connsiteY2" fmla="*/ 44377 h 88763"/>
                <a:gd name="connsiteX3" fmla="*/ 0 w 1082401"/>
                <a:gd name="connsiteY3" fmla="*/ 44377 h 88763"/>
                <a:gd name="connsiteX4" fmla="*/ 44387 w 1082401"/>
                <a:gd name="connsiteY4" fmla="*/ 0 h 88763"/>
                <a:gd name="connsiteX5" fmla="*/ 1038015 w 1082401"/>
                <a:gd name="connsiteY5" fmla="*/ 0 h 88763"/>
                <a:gd name="connsiteX6" fmla="*/ 1082402 w 1082401"/>
                <a:gd name="connsiteY6" fmla="*/ 44377 h 88763"/>
                <a:gd name="connsiteX7" fmla="*/ 1082402 w 1082401"/>
                <a:gd name="connsiteY7" fmla="*/ 44377 h 88763"/>
                <a:gd name="connsiteX8" fmla="*/ 1038015 w 1082401"/>
                <a:gd name="connsiteY8" fmla="*/ 88763 h 8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2401" h="88763">
                  <a:moveTo>
                    <a:pt x="1038015" y="88763"/>
                  </a:moveTo>
                  <a:lnTo>
                    <a:pt x="44387" y="88763"/>
                  </a:lnTo>
                  <a:cubicBezTo>
                    <a:pt x="19879" y="88763"/>
                    <a:pt x="0" y="68894"/>
                    <a:pt x="0" y="44377"/>
                  </a:cubicBezTo>
                  <a:lnTo>
                    <a:pt x="0" y="44377"/>
                  </a:lnTo>
                  <a:cubicBezTo>
                    <a:pt x="0" y="19869"/>
                    <a:pt x="19869" y="0"/>
                    <a:pt x="44387" y="0"/>
                  </a:cubicBezTo>
                  <a:lnTo>
                    <a:pt x="1038015" y="0"/>
                  </a:lnTo>
                  <a:cubicBezTo>
                    <a:pt x="1062523" y="0"/>
                    <a:pt x="1082402" y="19869"/>
                    <a:pt x="1082402" y="44377"/>
                  </a:cubicBezTo>
                  <a:lnTo>
                    <a:pt x="1082402" y="44377"/>
                  </a:lnTo>
                  <a:cubicBezTo>
                    <a:pt x="1082402" y="68894"/>
                    <a:pt x="1062533" y="88763"/>
                    <a:pt x="1038015" y="88763"/>
                  </a:cubicBezTo>
                  <a:close/>
                </a:path>
              </a:pathLst>
            </a:custGeom>
            <a:solidFill>
              <a:srgbClr val="BA6D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09F02D28-F7DD-68D3-F2BA-00CCCAE533AB}"/>
                </a:ext>
              </a:extLst>
            </p:cNvPr>
            <p:cNvSpPr/>
            <p:nvPr/>
          </p:nvSpPr>
          <p:spPr>
            <a:xfrm>
              <a:off x="5935265" y="3302793"/>
              <a:ext cx="122375" cy="433387"/>
            </a:xfrm>
            <a:custGeom>
              <a:avLst/>
              <a:gdLst>
                <a:gd name="connsiteX0" fmla="*/ 67866 w 122375"/>
                <a:gd name="connsiteY0" fmla="*/ 0 h 433387"/>
                <a:gd name="connsiteX1" fmla="*/ 122368 w 122375"/>
                <a:gd name="connsiteY1" fmla="*/ 107156 h 433387"/>
                <a:gd name="connsiteX2" fmla="*/ 115491 w 122375"/>
                <a:gd name="connsiteY2" fmla="*/ 392906 h 433387"/>
                <a:gd name="connsiteX3" fmla="*/ 91678 w 122375"/>
                <a:gd name="connsiteY3" fmla="*/ 433388 h 433387"/>
                <a:gd name="connsiteX4" fmla="*/ 85725 w 122375"/>
                <a:gd name="connsiteY4" fmla="*/ 147638 h 433387"/>
                <a:gd name="connsiteX5" fmla="*/ 0 w 122375"/>
                <a:gd name="connsiteY5" fmla="*/ 147638 h 433387"/>
                <a:gd name="connsiteX6" fmla="*/ 0 w 122375"/>
                <a:gd name="connsiteY6" fmla="*/ 126206 h 433387"/>
                <a:gd name="connsiteX7" fmla="*/ 77391 w 122375"/>
                <a:gd name="connsiteY7" fmla="*/ 86916 h 433387"/>
                <a:gd name="connsiteX8" fmla="*/ 67866 w 122375"/>
                <a:gd name="connsiteY8" fmla="*/ 0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375" h="433387">
                  <a:moveTo>
                    <a:pt x="67866" y="0"/>
                  </a:moveTo>
                  <a:cubicBezTo>
                    <a:pt x="67866" y="0"/>
                    <a:pt x="122091" y="52388"/>
                    <a:pt x="122368" y="107156"/>
                  </a:cubicBezTo>
                  <a:cubicBezTo>
                    <a:pt x="122644" y="161925"/>
                    <a:pt x="115491" y="392906"/>
                    <a:pt x="115491" y="392906"/>
                  </a:cubicBezTo>
                  <a:lnTo>
                    <a:pt x="91678" y="433388"/>
                  </a:lnTo>
                  <a:cubicBezTo>
                    <a:pt x="91678" y="433388"/>
                    <a:pt x="107023" y="164306"/>
                    <a:pt x="85725" y="147638"/>
                  </a:cubicBezTo>
                  <a:cubicBezTo>
                    <a:pt x="64427" y="130969"/>
                    <a:pt x="0" y="147638"/>
                    <a:pt x="0" y="147638"/>
                  </a:cubicBezTo>
                  <a:lnTo>
                    <a:pt x="0" y="126206"/>
                  </a:lnTo>
                  <a:cubicBezTo>
                    <a:pt x="0" y="126206"/>
                    <a:pt x="66675" y="126206"/>
                    <a:pt x="77391" y="86916"/>
                  </a:cubicBezTo>
                  <a:cubicBezTo>
                    <a:pt x="88106" y="47625"/>
                    <a:pt x="67866" y="0"/>
                    <a:pt x="6786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29D7579-2542-0AFD-95BF-15FADD4DFE9F}"/>
                </a:ext>
              </a:extLst>
            </p:cNvPr>
            <p:cNvSpPr/>
            <p:nvPr/>
          </p:nvSpPr>
          <p:spPr>
            <a:xfrm>
              <a:off x="4360099" y="3302793"/>
              <a:ext cx="122374" cy="433387"/>
            </a:xfrm>
            <a:custGeom>
              <a:avLst/>
              <a:gdLst>
                <a:gd name="connsiteX0" fmla="*/ 54509 w 122374"/>
                <a:gd name="connsiteY0" fmla="*/ 0 h 433387"/>
                <a:gd name="connsiteX1" fmla="*/ 7 w 122374"/>
                <a:gd name="connsiteY1" fmla="*/ 107156 h 433387"/>
                <a:gd name="connsiteX2" fmla="*/ 6884 w 122374"/>
                <a:gd name="connsiteY2" fmla="*/ 392906 h 433387"/>
                <a:gd name="connsiteX3" fmla="*/ 30697 w 122374"/>
                <a:gd name="connsiteY3" fmla="*/ 433388 h 433387"/>
                <a:gd name="connsiteX4" fmla="*/ 36650 w 122374"/>
                <a:gd name="connsiteY4" fmla="*/ 147638 h 433387"/>
                <a:gd name="connsiteX5" fmla="*/ 122375 w 122374"/>
                <a:gd name="connsiteY5" fmla="*/ 147638 h 433387"/>
                <a:gd name="connsiteX6" fmla="*/ 122375 w 122374"/>
                <a:gd name="connsiteY6" fmla="*/ 126206 h 433387"/>
                <a:gd name="connsiteX7" fmla="*/ 44984 w 122374"/>
                <a:gd name="connsiteY7" fmla="*/ 86916 h 433387"/>
                <a:gd name="connsiteX8" fmla="*/ 54509 w 122374"/>
                <a:gd name="connsiteY8" fmla="*/ 0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374" h="433387">
                  <a:moveTo>
                    <a:pt x="54509" y="0"/>
                  </a:moveTo>
                  <a:cubicBezTo>
                    <a:pt x="54509" y="0"/>
                    <a:pt x="284" y="52388"/>
                    <a:pt x="7" y="107156"/>
                  </a:cubicBezTo>
                  <a:cubicBezTo>
                    <a:pt x="-259" y="161925"/>
                    <a:pt x="6884" y="392906"/>
                    <a:pt x="6884" y="392906"/>
                  </a:cubicBezTo>
                  <a:lnTo>
                    <a:pt x="30697" y="433388"/>
                  </a:lnTo>
                  <a:cubicBezTo>
                    <a:pt x="30697" y="433388"/>
                    <a:pt x="15352" y="164306"/>
                    <a:pt x="36650" y="147638"/>
                  </a:cubicBezTo>
                  <a:cubicBezTo>
                    <a:pt x="57948" y="130969"/>
                    <a:pt x="122375" y="147638"/>
                    <a:pt x="122375" y="147638"/>
                  </a:cubicBezTo>
                  <a:lnTo>
                    <a:pt x="122375" y="126206"/>
                  </a:lnTo>
                  <a:cubicBezTo>
                    <a:pt x="122375" y="126206"/>
                    <a:pt x="55700" y="126206"/>
                    <a:pt x="44984" y="86916"/>
                  </a:cubicBezTo>
                  <a:cubicBezTo>
                    <a:pt x="34269" y="47625"/>
                    <a:pt x="54509" y="0"/>
                    <a:pt x="54509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4F17FB8E-23F8-58CA-01AC-4B81AD7C4DEE}"/>
                </a:ext>
              </a:extLst>
            </p:cNvPr>
            <p:cNvSpPr/>
            <p:nvPr/>
          </p:nvSpPr>
          <p:spPr>
            <a:xfrm>
              <a:off x="4533414" y="3363677"/>
              <a:ext cx="1329585" cy="40589"/>
            </a:xfrm>
            <a:custGeom>
              <a:avLst/>
              <a:gdLst>
                <a:gd name="connsiteX0" fmla="*/ 1329585 w 1329585"/>
                <a:gd name="connsiteY0" fmla="*/ 4458 h 40589"/>
                <a:gd name="connsiteX1" fmla="*/ 0 w 1329585"/>
                <a:gd name="connsiteY1" fmla="*/ 0 h 40589"/>
                <a:gd name="connsiteX2" fmla="*/ 1329585 w 1329585"/>
                <a:gd name="connsiteY2" fmla="*/ 4458 h 4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9585" h="40589">
                  <a:moveTo>
                    <a:pt x="1329585" y="4458"/>
                  </a:moveTo>
                  <a:cubicBezTo>
                    <a:pt x="1329585" y="4458"/>
                    <a:pt x="486870" y="88649"/>
                    <a:pt x="0" y="0"/>
                  </a:cubicBezTo>
                  <a:cubicBezTo>
                    <a:pt x="0" y="-9"/>
                    <a:pt x="381486" y="51197"/>
                    <a:pt x="1329585" y="445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33" name="Graphic 204">
            <a:extLst>
              <a:ext uri="{FF2B5EF4-FFF2-40B4-BE49-F238E27FC236}">
                <a16:creationId xmlns:a16="http://schemas.microsoft.com/office/drawing/2014/main" id="{64BC8DAE-BB88-051F-D899-DF7F36F1A9B6}"/>
              </a:ext>
            </a:extLst>
          </p:cNvPr>
          <p:cNvGrpSpPr/>
          <p:nvPr/>
        </p:nvGrpSpPr>
        <p:grpSpPr>
          <a:xfrm>
            <a:off x="7802216" y="2769054"/>
            <a:ext cx="589720" cy="382822"/>
            <a:chOff x="4342285" y="2860328"/>
            <a:chExt cx="1738331" cy="1128456"/>
          </a:xfrm>
        </p:grpSpPr>
        <p:grpSp>
          <p:nvGrpSpPr>
            <p:cNvPr id="234" name="Graphic 204">
              <a:extLst>
                <a:ext uri="{FF2B5EF4-FFF2-40B4-BE49-F238E27FC236}">
                  <a16:creationId xmlns:a16="http://schemas.microsoft.com/office/drawing/2014/main" id="{B690039C-3BC8-2A14-69CE-D8684308D416}"/>
                </a:ext>
              </a:extLst>
            </p:cNvPr>
            <p:cNvGrpSpPr/>
            <p:nvPr/>
          </p:nvGrpSpPr>
          <p:grpSpPr>
            <a:xfrm>
              <a:off x="4345171" y="3156270"/>
              <a:ext cx="1732559" cy="129959"/>
              <a:chOff x="4345171" y="3156270"/>
              <a:chExt cx="1732559" cy="129959"/>
            </a:xfrm>
          </p:grpSpPr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8CECB0E1-44C4-B722-E40C-E82661F93EF1}"/>
                  </a:ext>
                </a:extLst>
              </p:cNvPr>
              <p:cNvSpPr/>
              <p:nvPr/>
            </p:nvSpPr>
            <p:spPr>
              <a:xfrm>
                <a:off x="4345171" y="3156270"/>
                <a:ext cx="173555" cy="129959"/>
              </a:xfrm>
              <a:custGeom>
                <a:avLst/>
                <a:gdLst>
                  <a:gd name="connsiteX0" fmla="*/ 173555 w 173555"/>
                  <a:gd name="connsiteY0" fmla="*/ 31804 h 129959"/>
                  <a:gd name="connsiteX1" fmla="*/ 173555 w 173555"/>
                  <a:gd name="connsiteY1" fmla="*/ 31804 h 129959"/>
                  <a:gd name="connsiteX2" fmla="*/ 89592 w 173555"/>
                  <a:gd name="connsiteY2" fmla="*/ 0 h 129959"/>
                  <a:gd name="connsiteX3" fmla="*/ 51168 w 173555"/>
                  <a:gd name="connsiteY3" fmla="*/ 0 h 129959"/>
                  <a:gd name="connsiteX4" fmla="*/ 0 w 173555"/>
                  <a:gd name="connsiteY4" fmla="*/ 51168 h 129959"/>
                  <a:gd name="connsiteX5" fmla="*/ 0 w 173555"/>
                  <a:gd name="connsiteY5" fmla="*/ 60912 h 129959"/>
                  <a:gd name="connsiteX6" fmla="*/ 23070 w 173555"/>
                  <a:gd name="connsiteY6" fmla="*/ 94936 h 129959"/>
                  <a:gd name="connsiteX7" fmla="*/ 111042 w 173555"/>
                  <a:gd name="connsiteY7" fmla="*/ 129959 h 129959"/>
                  <a:gd name="connsiteX8" fmla="*/ 173555 w 173555"/>
                  <a:gd name="connsiteY8" fmla="*/ 31804 h 12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555" h="129959">
                    <a:moveTo>
                      <a:pt x="173555" y="31804"/>
                    </a:moveTo>
                    <a:lnTo>
                      <a:pt x="173555" y="31804"/>
                    </a:lnTo>
                    <a:cubicBezTo>
                      <a:pt x="150390" y="11306"/>
                      <a:pt x="120529" y="0"/>
                      <a:pt x="89592" y="0"/>
                    </a:cubicBezTo>
                    <a:lnTo>
                      <a:pt x="51168" y="0"/>
                    </a:lnTo>
                    <a:cubicBezTo>
                      <a:pt x="22908" y="0"/>
                      <a:pt x="0" y="22908"/>
                      <a:pt x="0" y="51168"/>
                    </a:cubicBezTo>
                    <a:lnTo>
                      <a:pt x="0" y="60912"/>
                    </a:lnTo>
                    <a:cubicBezTo>
                      <a:pt x="0" y="75905"/>
                      <a:pt x="9144" y="89383"/>
                      <a:pt x="23070" y="94936"/>
                    </a:cubicBezTo>
                    <a:lnTo>
                      <a:pt x="111042" y="129959"/>
                    </a:lnTo>
                    <a:lnTo>
                      <a:pt x="173555" y="31804"/>
                    </a:lnTo>
                    <a:close/>
                  </a:path>
                </a:pathLst>
              </a:custGeom>
              <a:solidFill>
                <a:srgbClr val="3F48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6E861781-FABE-A04C-7CDF-987C11688DC1}"/>
                  </a:ext>
                </a:extLst>
              </p:cNvPr>
              <p:cNvSpPr/>
              <p:nvPr/>
            </p:nvSpPr>
            <p:spPr>
              <a:xfrm>
                <a:off x="5904175" y="3156270"/>
                <a:ext cx="173555" cy="129959"/>
              </a:xfrm>
              <a:custGeom>
                <a:avLst/>
                <a:gdLst>
                  <a:gd name="connsiteX0" fmla="*/ 0 w 173555"/>
                  <a:gd name="connsiteY0" fmla="*/ 31804 h 129959"/>
                  <a:gd name="connsiteX1" fmla="*/ 0 w 173555"/>
                  <a:gd name="connsiteY1" fmla="*/ 31804 h 129959"/>
                  <a:gd name="connsiteX2" fmla="*/ 83963 w 173555"/>
                  <a:gd name="connsiteY2" fmla="*/ 0 h 129959"/>
                  <a:gd name="connsiteX3" fmla="*/ 122387 w 173555"/>
                  <a:gd name="connsiteY3" fmla="*/ 0 h 129959"/>
                  <a:gd name="connsiteX4" fmla="*/ 173555 w 173555"/>
                  <a:gd name="connsiteY4" fmla="*/ 51168 h 129959"/>
                  <a:gd name="connsiteX5" fmla="*/ 173555 w 173555"/>
                  <a:gd name="connsiteY5" fmla="*/ 60912 h 129959"/>
                  <a:gd name="connsiteX6" fmla="*/ 150486 w 173555"/>
                  <a:gd name="connsiteY6" fmla="*/ 94936 h 129959"/>
                  <a:gd name="connsiteX7" fmla="*/ 62513 w 173555"/>
                  <a:gd name="connsiteY7" fmla="*/ 129959 h 129959"/>
                  <a:gd name="connsiteX8" fmla="*/ 0 w 173555"/>
                  <a:gd name="connsiteY8" fmla="*/ 31804 h 12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555" h="129959">
                    <a:moveTo>
                      <a:pt x="0" y="31804"/>
                    </a:moveTo>
                    <a:lnTo>
                      <a:pt x="0" y="31804"/>
                    </a:lnTo>
                    <a:cubicBezTo>
                      <a:pt x="23165" y="11306"/>
                      <a:pt x="53026" y="0"/>
                      <a:pt x="83963" y="0"/>
                    </a:cubicBezTo>
                    <a:lnTo>
                      <a:pt x="122387" y="0"/>
                    </a:lnTo>
                    <a:cubicBezTo>
                      <a:pt x="150647" y="0"/>
                      <a:pt x="173555" y="22908"/>
                      <a:pt x="173555" y="51168"/>
                    </a:cubicBezTo>
                    <a:lnTo>
                      <a:pt x="173555" y="60912"/>
                    </a:lnTo>
                    <a:cubicBezTo>
                      <a:pt x="173555" y="75905"/>
                      <a:pt x="164411" y="89383"/>
                      <a:pt x="150486" y="94936"/>
                    </a:cubicBezTo>
                    <a:lnTo>
                      <a:pt x="62513" y="129959"/>
                    </a:lnTo>
                    <a:lnTo>
                      <a:pt x="0" y="31804"/>
                    </a:lnTo>
                    <a:close/>
                  </a:path>
                </a:pathLst>
              </a:custGeom>
              <a:solidFill>
                <a:srgbClr val="3F48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989616D8-B151-A55A-26F4-34AFFDFB4674}"/>
                  </a:ext>
                </a:extLst>
              </p:cNvPr>
              <p:cNvSpPr/>
              <p:nvPr/>
            </p:nvSpPr>
            <p:spPr>
              <a:xfrm>
                <a:off x="5919173" y="3175463"/>
                <a:ext cx="138449" cy="88202"/>
              </a:xfrm>
              <a:custGeom>
                <a:avLst/>
                <a:gdLst>
                  <a:gd name="connsiteX0" fmla="*/ 10224 w 138449"/>
                  <a:gd name="connsiteY0" fmla="*/ 23155 h 88202"/>
                  <a:gd name="connsiteX1" fmla="*/ 41828 w 138449"/>
                  <a:gd name="connsiteY1" fmla="*/ 3334 h 88202"/>
                  <a:gd name="connsiteX2" fmla="*/ 53411 w 138449"/>
                  <a:gd name="connsiteY2" fmla="*/ 0 h 88202"/>
                  <a:gd name="connsiteX3" fmla="*/ 105522 w 138449"/>
                  <a:gd name="connsiteY3" fmla="*/ 0 h 88202"/>
                  <a:gd name="connsiteX4" fmla="*/ 119724 w 138449"/>
                  <a:gd name="connsiteY4" fmla="*/ 5258 h 88202"/>
                  <a:gd name="connsiteX5" fmla="*/ 130849 w 138449"/>
                  <a:gd name="connsiteY5" fmla="*/ 14811 h 88202"/>
                  <a:gd name="connsiteX6" fmla="*/ 138450 w 138449"/>
                  <a:gd name="connsiteY6" fmla="*/ 31356 h 88202"/>
                  <a:gd name="connsiteX7" fmla="*/ 138450 w 138449"/>
                  <a:gd name="connsiteY7" fmla="*/ 31356 h 88202"/>
                  <a:gd name="connsiteX8" fmla="*/ 125639 w 138449"/>
                  <a:gd name="connsiteY8" fmla="*/ 51216 h 88202"/>
                  <a:gd name="connsiteX9" fmla="*/ 48267 w 138449"/>
                  <a:gd name="connsiteY9" fmla="*/ 86258 h 88202"/>
                  <a:gd name="connsiteX10" fmla="*/ 21445 w 138449"/>
                  <a:gd name="connsiteY10" fmla="*/ 78962 h 88202"/>
                  <a:gd name="connsiteX11" fmla="*/ 3976 w 138449"/>
                  <a:gd name="connsiteY11" fmla="*/ 54188 h 88202"/>
                  <a:gd name="connsiteX12" fmla="*/ 10224 w 138449"/>
                  <a:gd name="connsiteY12" fmla="*/ 23155 h 8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449" h="88202">
                    <a:moveTo>
                      <a:pt x="10224" y="23155"/>
                    </a:moveTo>
                    <a:lnTo>
                      <a:pt x="41828" y="3334"/>
                    </a:lnTo>
                    <a:cubicBezTo>
                      <a:pt x="45305" y="1153"/>
                      <a:pt x="49315" y="0"/>
                      <a:pt x="53411" y="0"/>
                    </a:cubicBezTo>
                    <a:lnTo>
                      <a:pt x="105522" y="0"/>
                    </a:lnTo>
                    <a:cubicBezTo>
                      <a:pt x="110732" y="0"/>
                      <a:pt x="115771" y="1867"/>
                      <a:pt x="119724" y="5258"/>
                    </a:cubicBezTo>
                    <a:lnTo>
                      <a:pt x="130849" y="14811"/>
                    </a:lnTo>
                    <a:cubicBezTo>
                      <a:pt x="135678" y="18955"/>
                      <a:pt x="138450" y="24994"/>
                      <a:pt x="138450" y="31356"/>
                    </a:cubicBezTo>
                    <a:lnTo>
                      <a:pt x="138450" y="31356"/>
                    </a:lnTo>
                    <a:cubicBezTo>
                      <a:pt x="138450" y="39919"/>
                      <a:pt x="133440" y="47692"/>
                      <a:pt x="125639" y="51216"/>
                    </a:cubicBezTo>
                    <a:lnTo>
                      <a:pt x="48267" y="86258"/>
                    </a:lnTo>
                    <a:cubicBezTo>
                      <a:pt x="38733" y="90573"/>
                      <a:pt x="27474" y="87516"/>
                      <a:pt x="21445" y="78962"/>
                    </a:cubicBezTo>
                    <a:lnTo>
                      <a:pt x="3976" y="54188"/>
                    </a:lnTo>
                    <a:cubicBezTo>
                      <a:pt x="-3215" y="43967"/>
                      <a:pt x="-367" y="29794"/>
                      <a:pt x="10224" y="23155"/>
                    </a:cubicBezTo>
                    <a:close/>
                  </a:path>
                </a:pathLst>
              </a:custGeom>
              <a:solidFill>
                <a:srgbClr val="D8D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D6E09455-8014-9732-D666-3D88A8F8BD38}"/>
                  </a:ext>
                </a:extLst>
              </p:cNvPr>
              <p:cNvSpPr/>
              <p:nvPr/>
            </p:nvSpPr>
            <p:spPr>
              <a:xfrm>
                <a:off x="4368936" y="3175463"/>
                <a:ext cx="138449" cy="88202"/>
              </a:xfrm>
              <a:custGeom>
                <a:avLst/>
                <a:gdLst>
                  <a:gd name="connsiteX0" fmla="*/ 128226 w 138449"/>
                  <a:gd name="connsiteY0" fmla="*/ 23155 h 88202"/>
                  <a:gd name="connsiteX1" fmla="*/ 96622 w 138449"/>
                  <a:gd name="connsiteY1" fmla="*/ 3334 h 88202"/>
                  <a:gd name="connsiteX2" fmla="*/ 85039 w 138449"/>
                  <a:gd name="connsiteY2" fmla="*/ 0 h 88202"/>
                  <a:gd name="connsiteX3" fmla="*/ 32928 w 138449"/>
                  <a:gd name="connsiteY3" fmla="*/ 0 h 88202"/>
                  <a:gd name="connsiteX4" fmla="*/ 18726 w 138449"/>
                  <a:gd name="connsiteY4" fmla="*/ 5258 h 88202"/>
                  <a:gd name="connsiteX5" fmla="*/ 7601 w 138449"/>
                  <a:gd name="connsiteY5" fmla="*/ 14811 h 88202"/>
                  <a:gd name="connsiteX6" fmla="*/ 0 w 138449"/>
                  <a:gd name="connsiteY6" fmla="*/ 31356 h 88202"/>
                  <a:gd name="connsiteX7" fmla="*/ 0 w 138449"/>
                  <a:gd name="connsiteY7" fmla="*/ 31356 h 88202"/>
                  <a:gd name="connsiteX8" fmla="*/ 12811 w 138449"/>
                  <a:gd name="connsiteY8" fmla="*/ 51216 h 88202"/>
                  <a:gd name="connsiteX9" fmla="*/ 90183 w 138449"/>
                  <a:gd name="connsiteY9" fmla="*/ 86258 h 88202"/>
                  <a:gd name="connsiteX10" fmla="*/ 117005 w 138449"/>
                  <a:gd name="connsiteY10" fmla="*/ 78962 h 88202"/>
                  <a:gd name="connsiteX11" fmla="*/ 134474 w 138449"/>
                  <a:gd name="connsiteY11" fmla="*/ 54188 h 88202"/>
                  <a:gd name="connsiteX12" fmla="*/ 128226 w 138449"/>
                  <a:gd name="connsiteY12" fmla="*/ 23155 h 8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449" h="88202">
                    <a:moveTo>
                      <a:pt x="128226" y="23155"/>
                    </a:moveTo>
                    <a:lnTo>
                      <a:pt x="96622" y="3334"/>
                    </a:lnTo>
                    <a:cubicBezTo>
                      <a:pt x="93154" y="1153"/>
                      <a:pt x="89135" y="0"/>
                      <a:pt x="85039" y="0"/>
                    </a:cubicBezTo>
                    <a:lnTo>
                      <a:pt x="32928" y="0"/>
                    </a:lnTo>
                    <a:cubicBezTo>
                      <a:pt x="27718" y="0"/>
                      <a:pt x="22679" y="1867"/>
                      <a:pt x="18726" y="5258"/>
                    </a:cubicBezTo>
                    <a:lnTo>
                      <a:pt x="7601" y="14811"/>
                    </a:lnTo>
                    <a:cubicBezTo>
                      <a:pt x="2772" y="18955"/>
                      <a:pt x="0" y="24994"/>
                      <a:pt x="0" y="31356"/>
                    </a:cubicBezTo>
                    <a:lnTo>
                      <a:pt x="0" y="31356"/>
                    </a:lnTo>
                    <a:cubicBezTo>
                      <a:pt x="0" y="39919"/>
                      <a:pt x="5010" y="47692"/>
                      <a:pt x="12811" y="51216"/>
                    </a:cubicBezTo>
                    <a:lnTo>
                      <a:pt x="90183" y="86258"/>
                    </a:lnTo>
                    <a:cubicBezTo>
                      <a:pt x="99717" y="90573"/>
                      <a:pt x="110976" y="87516"/>
                      <a:pt x="117005" y="78962"/>
                    </a:cubicBezTo>
                    <a:lnTo>
                      <a:pt x="134474" y="54188"/>
                    </a:lnTo>
                    <a:cubicBezTo>
                      <a:pt x="141665" y="43967"/>
                      <a:pt x="138817" y="29794"/>
                      <a:pt x="128226" y="23155"/>
                    </a:cubicBezTo>
                    <a:close/>
                  </a:path>
                </a:pathLst>
              </a:custGeom>
              <a:solidFill>
                <a:srgbClr val="D8D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5" name="Graphic 204">
              <a:extLst>
                <a:ext uri="{FF2B5EF4-FFF2-40B4-BE49-F238E27FC236}">
                  <a16:creationId xmlns:a16="http://schemas.microsoft.com/office/drawing/2014/main" id="{B161411C-65BB-C284-AD40-CFFC309B9867}"/>
                </a:ext>
              </a:extLst>
            </p:cNvPr>
            <p:cNvGrpSpPr/>
            <p:nvPr/>
          </p:nvGrpSpPr>
          <p:grpSpPr>
            <a:xfrm>
              <a:off x="4382214" y="3414884"/>
              <a:ext cx="1658473" cy="573900"/>
              <a:chOff x="4382214" y="3414884"/>
              <a:chExt cx="1658473" cy="573900"/>
            </a:xfrm>
            <a:solidFill>
              <a:srgbClr val="3F484D"/>
            </a:solidFill>
          </p:grpSpPr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6B9121B7-BA87-3A0D-9BA8-358D01D700A3}"/>
                  </a:ext>
                </a:extLst>
              </p:cNvPr>
              <p:cNvSpPr/>
              <p:nvPr/>
            </p:nvSpPr>
            <p:spPr>
              <a:xfrm>
                <a:off x="5738288" y="3414884"/>
                <a:ext cx="302399" cy="573900"/>
              </a:xfrm>
              <a:custGeom>
                <a:avLst/>
                <a:gdLst>
                  <a:gd name="connsiteX0" fmla="*/ 243516 w 302399"/>
                  <a:gd name="connsiteY0" fmla="*/ 573900 h 573900"/>
                  <a:gd name="connsiteX1" fmla="*/ 58883 w 302399"/>
                  <a:gd name="connsiteY1" fmla="*/ 573900 h 573900"/>
                  <a:gd name="connsiteX2" fmla="*/ 0 w 302399"/>
                  <a:gd name="connsiteY2" fmla="*/ 515017 h 573900"/>
                  <a:gd name="connsiteX3" fmla="*/ 0 w 302399"/>
                  <a:gd name="connsiteY3" fmla="*/ 58883 h 573900"/>
                  <a:gd name="connsiteX4" fmla="*/ 58883 w 302399"/>
                  <a:gd name="connsiteY4" fmla="*/ 0 h 573900"/>
                  <a:gd name="connsiteX5" fmla="*/ 243516 w 302399"/>
                  <a:gd name="connsiteY5" fmla="*/ 0 h 573900"/>
                  <a:gd name="connsiteX6" fmla="*/ 302400 w 302399"/>
                  <a:gd name="connsiteY6" fmla="*/ 58883 h 573900"/>
                  <a:gd name="connsiteX7" fmla="*/ 302400 w 302399"/>
                  <a:gd name="connsiteY7" fmla="*/ 515017 h 573900"/>
                  <a:gd name="connsiteX8" fmla="*/ 243516 w 302399"/>
                  <a:gd name="connsiteY8" fmla="*/ 573900 h 5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399" h="573900">
                    <a:moveTo>
                      <a:pt x="243516" y="573900"/>
                    </a:moveTo>
                    <a:lnTo>
                      <a:pt x="58883" y="573900"/>
                    </a:lnTo>
                    <a:cubicBezTo>
                      <a:pt x="26365" y="573900"/>
                      <a:pt x="0" y="547535"/>
                      <a:pt x="0" y="515017"/>
                    </a:cubicBezTo>
                    <a:lnTo>
                      <a:pt x="0" y="58883"/>
                    </a:lnTo>
                    <a:cubicBezTo>
                      <a:pt x="0" y="26365"/>
                      <a:pt x="26365" y="0"/>
                      <a:pt x="58883" y="0"/>
                    </a:cubicBezTo>
                    <a:lnTo>
                      <a:pt x="243516" y="0"/>
                    </a:lnTo>
                    <a:cubicBezTo>
                      <a:pt x="276034" y="0"/>
                      <a:pt x="302400" y="26365"/>
                      <a:pt x="302400" y="58883"/>
                    </a:cubicBezTo>
                    <a:lnTo>
                      <a:pt x="302400" y="515017"/>
                    </a:lnTo>
                    <a:cubicBezTo>
                      <a:pt x="302400" y="547535"/>
                      <a:pt x="276044" y="573900"/>
                      <a:pt x="243516" y="5739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C0FD4E6E-3D93-99AF-8A3E-C9F3B4F4F387}"/>
                  </a:ext>
                </a:extLst>
              </p:cNvPr>
              <p:cNvSpPr/>
              <p:nvPr/>
            </p:nvSpPr>
            <p:spPr>
              <a:xfrm>
                <a:off x="4382214" y="3414884"/>
                <a:ext cx="302399" cy="573900"/>
              </a:xfrm>
              <a:custGeom>
                <a:avLst/>
                <a:gdLst>
                  <a:gd name="connsiteX0" fmla="*/ 243516 w 302399"/>
                  <a:gd name="connsiteY0" fmla="*/ 573900 h 573900"/>
                  <a:gd name="connsiteX1" fmla="*/ 58884 w 302399"/>
                  <a:gd name="connsiteY1" fmla="*/ 573900 h 573900"/>
                  <a:gd name="connsiteX2" fmla="*/ 0 w 302399"/>
                  <a:gd name="connsiteY2" fmla="*/ 515017 h 573900"/>
                  <a:gd name="connsiteX3" fmla="*/ 0 w 302399"/>
                  <a:gd name="connsiteY3" fmla="*/ 58883 h 573900"/>
                  <a:gd name="connsiteX4" fmla="*/ 58884 w 302399"/>
                  <a:gd name="connsiteY4" fmla="*/ 0 h 573900"/>
                  <a:gd name="connsiteX5" fmla="*/ 243516 w 302399"/>
                  <a:gd name="connsiteY5" fmla="*/ 0 h 573900"/>
                  <a:gd name="connsiteX6" fmla="*/ 302400 w 302399"/>
                  <a:gd name="connsiteY6" fmla="*/ 58883 h 573900"/>
                  <a:gd name="connsiteX7" fmla="*/ 302400 w 302399"/>
                  <a:gd name="connsiteY7" fmla="*/ 515017 h 573900"/>
                  <a:gd name="connsiteX8" fmla="*/ 243516 w 302399"/>
                  <a:gd name="connsiteY8" fmla="*/ 573900 h 5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399" h="573900">
                    <a:moveTo>
                      <a:pt x="243516" y="573900"/>
                    </a:moveTo>
                    <a:lnTo>
                      <a:pt x="58884" y="573900"/>
                    </a:lnTo>
                    <a:cubicBezTo>
                      <a:pt x="26365" y="573900"/>
                      <a:pt x="0" y="547535"/>
                      <a:pt x="0" y="515017"/>
                    </a:cubicBezTo>
                    <a:lnTo>
                      <a:pt x="0" y="58883"/>
                    </a:lnTo>
                    <a:cubicBezTo>
                      <a:pt x="0" y="26365"/>
                      <a:pt x="26365" y="0"/>
                      <a:pt x="58884" y="0"/>
                    </a:cubicBezTo>
                    <a:lnTo>
                      <a:pt x="243516" y="0"/>
                    </a:lnTo>
                    <a:cubicBezTo>
                      <a:pt x="276035" y="0"/>
                      <a:pt x="302400" y="26365"/>
                      <a:pt x="302400" y="58883"/>
                    </a:cubicBezTo>
                    <a:lnTo>
                      <a:pt x="302400" y="515017"/>
                    </a:lnTo>
                    <a:cubicBezTo>
                      <a:pt x="302400" y="547535"/>
                      <a:pt x="276044" y="573900"/>
                      <a:pt x="243516" y="5739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C8515389-BBFF-5C75-58D4-1C37A0DB3CFB}"/>
                </a:ext>
              </a:extLst>
            </p:cNvPr>
            <p:cNvSpPr/>
            <p:nvPr/>
          </p:nvSpPr>
          <p:spPr>
            <a:xfrm>
              <a:off x="4342285" y="2860328"/>
              <a:ext cx="1738331" cy="987542"/>
            </a:xfrm>
            <a:custGeom>
              <a:avLst/>
              <a:gdLst>
                <a:gd name="connsiteX0" fmla="*/ 1597638 w 1738331"/>
                <a:gd name="connsiteY0" fmla="*/ 341424 h 987542"/>
                <a:gd name="connsiteX1" fmla="*/ 1417234 w 1738331"/>
                <a:gd name="connsiteY1" fmla="*/ 64380 h 987542"/>
                <a:gd name="connsiteX2" fmla="*/ 1298477 w 1738331"/>
                <a:gd name="connsiteY2" fmla="*/ 0 h 987542"/>
                <a:gd name="connsiteX3" fmla="*/ 869166 w 1738331"/>
                <a:gd name="connsiteY3" fmla="*/ 0 h 987542"/>
                <a:gd name="connsiteX4" fmla="*/ 439845 w 1738331"/>
                <a:gd name="connsiteY4" fmla="*/ 0 h 987542"/>
                <a:gd name="connsiteX5" fmla="*/ 321088 w 1738331"/>
                <a:gd name="connsiteY5" fmla="*/ 64380 h 987542"/>
                <a:gd name="connsiteX6" fmla="*/ 140684 w 1738331"/>
                <a:gd name="connsiteY6" fmla="*/ 341424 h 987542"/>
                <a:gd name="connsiteX7" fmla="*/ 116672 w 1738331"/>
                <a:gd name="connsiteY7" fmla="*/ 369894 h 987542"/>
                <a:gd name="connsiteX8" fmla="*/ 51225 w 1738331"/>
                <a:gd name="connsiteY8" fmla="*/ 426987 h 987542"/>
                <a:gd name="connsiteX9" fmla="*/ 0 w 1738331"/>
                <a:gd name="connsiteY9" fmla="*/ 534019 h 987542"/>
                <a:gd name="connsiteX10" fmla="*/ 0 w 1738331"/>
                <a:gd name="connsiteY10" fmla="*/ 757904 h 987542"/>
                <a:gd name="connsiteX11" fmla="*/ 82067 w 1738331"/>
                <a:gd name="connsiteY11" fmla="*/ 923420 h 987542"/>
                <a:gd name="connsiteX12" fmla="*/ 82067 w 1738331"/>
                <a:gd name="connsiteY12" fmla="*/ 923420 h 987542"/>
                <a:gd name="connsiteX13" fmla="*/ 229200 w 1738331"/>
                <a:gd name="connsiteY13" fmla="*/ 974665 h 987542"/>
                <a:gd name="connsiteX14" fmla="*/ 869166 w 1738331"/>
                <a:gd name="connsiteY14" fmla="*/ 987543 h 987542"/>
                <a:gd name="connsiteX15" fmla="*/ 1509132 w 1738331"/>
                <a:gd name="connsiteY15" fmla="*/ 974665 h 987542"/>
                <a:gd name="connsiteX16" fmla="*/ 1656264 w 1738331"/>
                <a:gd name="connsiteY16" fmla="*/ 923420 h 987542"/>
                <a:gd name="connsiteX17" fmla="*/ 1656264 w 1738331"/>
                <a:gd name="connsiteY17" fmla="*/ 923420 h 987542"/>
                <a:gd name="connsiteX18" fmla="*/ 1738332 w 1738331"/>
                <a:gd name="connsiteY18" fmla="*/ 757904 h 987542"/>
                <a:gd name="connsiteX19" fmla="*/ 1738332 w 1738331"/>
                <a:gd name="connsiteY19" fmla="*/ 534019 h 987542"/>
                <a:gd name="connsiteX20" fmla="*/ 1687106 w 1738331"/>
                <a:gd name="connsiteY20" fmla="*/ 426987 h 987542"/>
                <a:gd name="connsiteX21" fmla="*/ 1621660 w 1738331"/>
                <a:gd name="connsiteY21" fmla="*/ 369894 h 987542"/>
                <a:gd name="connsiteX22" fmla="*/ 1597638 w 1738331"/>
                <a:gd name="connsiteY22" fmla="*/ 341424 h 98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38331" h="987542">
                  <a:moveTo>
                    <a:pt x="1597638" y="341424"/>
                  </a:moveTo>
                  <a:lnTo>
                    <a:pt x="1417234" y="64380"/>
                  </a:lnTo>
                  <a:cubicBezTo>
                    <a:pt x="1391079" y="24222"/>
                    <a:pt x="1346406" y="0"/>
                    <a:pt x="1298477" y="0"/>
                  </a:cubicBezTo>
                  <a:lnTo>
                    <a:pt x="869166" y="0"/>
                  </a:lnTo>
                  <a:lnTo>
                    <a:pt x="439845" y="0"/>
                  </a:lnTo>
                  <a:cubicBezTo>
                    <a:pt x="391916" y="0"/>
                    <a:pt x="347243" y="24222"/>
                    <a:pt x="321088" y="64380"/>
                  </a:cubicBezTo>
                  <a:lnTo>
                    <a:pt x="140684" y="341424"/>
                  </a:lnTo>
                  <a:cubicBezTo>
                    <a:pt x="133874" y="351882"/>
                    <a:pt x="125835" y="361426"/>
                    <a:pt x="116672" y="369894"/>
                  </a:cubicBezTo>
                  <a:cubicBezTo>
                    <a:pt x="101432" y="383962"/>
                    <a:pt x="75943" y="406994"/>
                    <a:pt x="51225" y="426987"/>
                  </a:cubicBezTo>
                  <a:cubicBezTo>
                    <a:pt x="18888" y="453152"/>
                    <a:pt x="0" y="492414"/>
                    <a:pt x="0" y="534019"/>
                  </a:cubicBezTo>
                  <a:lnTo>
                    <a:pt x="0" y="757904"/>
                  </a:lnTo>
                  <a:cubicBezTo>
                    <a:pt x="0" y="822865"/>
                    <a:pt x="30356" y="884101"/>
                    <a:pt x="82067" y="923420"/>
                  </a:cubicBezTo>
                  <a:lnTo>
                    <a:pt x="82067" y="923420"/>
                  </a:lnTo>
                  <a:cubicBezTo>
                    <a:pt x="124444" y="955653"/>
                    <a:pt x="175965" y="973598"/>
                    <a:pt x="229200" y="974665"/>
                  </a:cubicBezTo>
                  <a:lnTo>
                    <a:pt x="869166" y="987543"/>
                  </a:lnTo>
                  <a:lnTo>
                    <a:pt x="1509132" y="974665"/>
                  </a:lnTo>
                  <a:cubicBezTo>
                    <a:pt x="1562367" y="973598"/>
                    <a:pt x="1613888" y="955653"/>
                    <a:pt x="1656264" y="923420"/>
                  </a:cubicBezTo>
                  <a:lnTo>
                    <a:pt x="1656264" y="923420"/>
                  </a:lnTo>
                  <a:cubicBezTo>
                    <a:pt x="1707975" y="884091"/>
                    <a:pt x="1738332" y="822865"/>
                    <a:pt x="1738332" y="757904"/>
                  </a:cubicBezTo>
                  <a:lnTo>
                    <a:pt x="1738332" y="534019"/>
                  </a:lnTo>
                  <a:cubicBezTo>
                    <a:pt x="1738332" y="492414"/>
                    <a:pt x="1719443" y="453152"/>
                    <a:pt x="1687106" y="426987"/>
                  </a:cubicBezTo>
                  <a:cubicBezTo>
                    <a:pt x="1662389" y="406994"/>
                    <a:pt x="1636900" y="383962"/>
                    <a:pt x="1621660" y="369894"/>
                  </a:cubicBezTo>
                  <a:cubicBezTo>
                    <a:pt x="1612487" y="361436"/>
                    <a:pt x="1604448" y="351882"/>
                    <a:pt x="1597638" y="34142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A11A0CA-C90E-F4B6-ED23-DAAEEEA9F8B4}"/>
                </a:ext>
              </a:extLst>
            </p:cNvPr>
            <p:cNvSpPr/>
            <p:nvPr/>
          </p:nvSpPr>
          <p:spPr>
            <a:xfrm>
              <a:off x="4591230" y="2935004"/>
              <a:ext cx="1240478" cy="282111"/>
            </a:xfrm>
            <a:custGeom>
              <a:avLst/>
              <a:gdLst>
                <a:gd name="connsiteX0" fmla="*/ 1086269 w 1240478"/>
                <a:gd name="connsiteY0" fmla="*/ 23222 h 282111"/>
                <a:gd name="connsiteX1" fmla="*/ 1045407 w 1240478"/>
                <a:gd name="connsiteY1" fmla="*/ 0 h 282111"/>
                <a:gd name="connsiteX2" fmla="*/ 620230 w 1240478"/>
                <a:gd name="connsiteY2" fmla="*/ 0 h 282111"/>
                <a:gd name="connsiteX3" fmla="*/ 195053 w 1240478"/>
                <a:gd name="connsiteY3" fmla="*/ 0 h 282111"/>
                <a:gd name="connsiteX4" fmla="*/ 154191 w 1240478"/>
                <a:gd name="connsiteY4" fmla="*/ 23222 h 282111"/>
                <a:gd name="connsiteX5" fmla="*/ 0 w 1240478"/>
                <a:gd name="connsiteY5" fmla="*/ 282112 h 282111"/>
                <a:gd name="connsiteX6" fmla="*/ 0 w 1240478"/>
                <a:gd name="connsiteY6" fmla="*/ 282112 h 282111"/>
                <a:gd name="connsiteX7" fmla="*/ 552279 w 1240478"/>
                <a:gd name="connsiteY7" fmla="*/ 265519 h 282111"/>
                <a:gd name="connsiteX8" fmla="*/ 620239 w 1240478"/>
                <a:gd name="connsiteY8" fmla="*/ 265519 h 282111"/>
                <a:gd name="connsiteX9" fmla="*/ 688200 w 1240478"/>
                <a:gd name="connsiteY9" fmla="*/ 265519 h 282111"/>
                <a:gd name="connsiteX10" fmla="*/ 1240479 w 1240478"/>
                <a:gd name="connsiteY10" fmla="*/ 282112 h 282111"/>
                <a:gd name="connsiteX11" fmla="*/ 1240479 w 1240478"/>
                <a:gd name="connsiteY11" fmla="*/ 282112 h 282111"/>
                <a:gd name="connsiteX12" fmla="*/ 1086269 w 1240478"/>
                <a:gd name="connsiteY12" fmla="*/ 23222 h 28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478" h="282111">
                  <a:moveTo>
                    <a:pt x="1086269" y="23222"/>
                  </a:moveTo>
                  <a:cubicBezTo>
                    <a:pt x="1077687" y="8820"/>
                    <a:pt x="1062161" y="0"/>
                    <a:pt x="1045407" y="0"/>
                  </a:cubicBezTo>
                  <a:lnTo>
                    <a:pt x="620230" y="0"/>
                  </a:lnTo>
                  <a:lnTo>
                    <a:pt x="195053" y="0"/>
                  </a:lnTo>
                  <a:cubicBezTo>
                    <a:pt x="178289" y="0"/>
                    <a:pt x="162763" y="8820"/>
                    <a:pt x="154191" y="23222"/>
                  </a:cubicBezTo>
                  <a:lnTo>
                    <a:pt x="0" y="282112"/>
                  </a:lnTo>
                  <a:lnTo>
                    <a:pt x="0" y="282112"/>
                  </a:lnTo>
                  <a:cubicBezTo>
                    <a:pt x="183880" y="271053"/>
                    <a:pt x="368056" y="265519"/>
                    <a:pt x="552279" y="265519"/>
                  </a:cubicBezTo>
                  <a:lnTo>
                    <a:pt x="620239" y="265519"/>
                  </a:lnTo>
                  <a:lnTo>
                    <a:pt x="688200" y="265519"/>
                  </a:lnTo>
                  <a:cubicBezTo>
                    <a:pt x="872414" y="265519"/>
                    <a:pt x="1056589" y="271053"/>
                    <a:pt x="1240479" y="282112"/>
                  </a:cubicBezTo>
                  <a:lnTo>
                    <a:pt x="1240479" y="282112"/>
                  </a:lnTo>
                  <a:lnTo>
                    <a:pt x="1086269" y="23222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38" name="Graphic 204">
              <a:extLst>
                <a:ext uri="{FF2B5EF4-FFF2-40B4-BE49-F238E27FC236}">
                  <a16:creationId xmlns:a16="http://schemas.microsoft.com/office/drawing/2014/main" id="{A2872FEE-D4E0-AD43-0F9C-9EB2CDA7B642}"/>
                </a:ext>
              </a:extLst>
            </p:cNvPr>
            <p:cNvGrpSpPr/>
            <p:nvPr/>
          </p:nvGrpSpPr>
          <p:grpSpPr>
            <a:xfrm>
              <a:off x="4581667" y="3468119"/>
              <a:ext cx="1259567" cy="86706"/>
              <a:chOff x="4581667" y="3468119"/>
              <a:chExt cx="1259567" cy="86706"/>
            </a:xfrm>
          </p:grpSpPr>
          <p:grpSp>
            <p:nvGrpSpPr>
              <p:cNvPr id="243" name="Graphic 204">
                <a:extLst>
                  <a:ext uri="{FF2B5EF4-FFF2-40B4-BE49-F238E27FC236}">
                    <a16:creationId xmlns:a16="http://schemas.microsoft.com/office/drawing/2014/main" id="{26E598E4-37CB-8726-859F-CA185E1BACCA}"/>
                  </a:ext>
                </a:extLst>
              </p:cNvPr>
              <p:cNvGrpSpPr/>
              <p:nvPr/>
            </p:nvGrpSpPr>
            <p:grpSpPr>
              <a:xfrm>
                <a:off x="4581667" y="3468119"/>
                <a:ext cx="233257" cy="86706"/>
                <a:chOff x="4581667" y="3468119"/>
                <a:chExt cx="233257" cy="86706"/>
              </a:xfrm>
            </p:grpSpPr>
            <p:sp>
              <p:nvSpPr>
                <p:cNvPr id="247" name="Freeform: Shape 246">
                  <a:extLst>
                    <a:ext uri="{FF2B5EF4-FFF2-40B4-BE49-F238E27FC236}">
                      <a16:creationId xmlns:a16="http://schemas.microsoft.com/office/drawing/2014/main" id="{1E50DB9D-6EDC-6D30-8FA4-2EA369E3686B}"/>
                    </a:ext>
                  </a:extLst>
                </p:cNvPr>
                <p:cNvSpPr/>
                <p:nvPr/>
              </p:nvSpPr>
              <p:spPr>
                <a:xfrm>
                  <a:off x="4581667" y="3468119"/>
                  <a:ext cx="233257" cy="86696"/>
                </a:xfrm>
                <a:custGeom>
                  <a:avLst/>
                  <a:gdLst>
                    <a:gd name="connsiteX0" fmla="*/ 207769 w 233257"/>
                    <a:gd name="connsiteY0" fmla="*/ 86697 h 86696"/>
                    <a:gd name="connsiteX1" fmla="*/ 25498 w 233257"/>
                    <a:gd name="connsiteY1" fmla="*/ 86697 h 86696"/>
                    <a:gd name="connsiteX2" fmla="*/ 0 w 233257"/>
                    <a:gd name="connsiteY2" fmla="*/ 61198 h 86696"/>
                    <a:gd name="connsiteX3" fmla="*/ 0 w 233257"/>
                    <a:gd name="connsiteY3" fmla="*/ 25498 h 86696"/>
                    <a:gd name="connsiteX4" fmla="*/ 25498 w 233257"/>
                    <a:gd name="connsiteY4" fmla="*/ 0 h 86696"/>
                    <a:gd name="connsiteX5" fmla="*/ 207759 w 233257"/>
                    <a:gd name="connsiteY5" fmla="*/ 0 h 86696"/>
                    <a:gd name="connsiteX6" fmla="*/ 233258 w 233257"/>
                    <a:gd name="connsiteY6" fmla="*/ 25498 h 86696"/>
                    <a:gd name="connsiteX7" fmla="*/ 233258 w 233257"/>
                    <a:gd name="connsiteY7" fmla="*/ 61198 h 86696"/>
                    <a:gd name="connsiteX8" fmla="*/ 207769 w 233257"/>
                    <a:gd name="connsiteY8" fmla="*/ 86697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3257" h="86696">
                      <a:moveTo>
                        <a:pt x="207769" y="86697"/>
                      </a:moveTo>
                      <a:lnTo>
                        <a:pt x="25498" y="86697"/>
                      </a:lnTo>
                      <a:cubicBezTo>
                        <a:pt x="11411" y="86697"/>
                        <a:pt x="0" y="75286"/>
                        <a:pt x="0" y="61198"/>
                      </a:cubicBezTo>
                      <a:lnTo>
                        <a:pt x="0" y="25498"/>
                      </a:lnTo>
                      <a:cubicBezTo>
                        <a:pt x="0" y="11421"/>
                        <a:pt x="11411" y="0"/>
                        <a:pt x="25498" y="0"/>
                      </a:cubicBezTo>
                      <a:lnTo>
                        <a:pt x="207759" y="0"/>
                      </a:lnTo>
                      <a:cubicBezTo>
                        <a:pt x="221837" y="0"/>
                        <a:pt x="233258" y="11421"/>
                        <a:pt x="233258" y="25498"/>
                      </a:cubicBezTo>
                      <a:lnTo>
                        <a:pt x="233258" y="61198"/>
                      </a:lnTo>
                      <a:cubicBezTo>
                        <a:pt x="233258" y="75286"/>
                        <a:pt x="221847" y="86697"/>
                        <a:pt x="207769" y="86697"/>
                      </a:cubicBezTo>
                      <a:close/>
                    </a:path>
                  </a:pathLst>
                </a:custGeom>
                <a:solidFill>
                  <a:srgbClr val="E61E2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102B27B1-8EF5-39AF-36DE-A296EA8C2C5C}"/>
                    </a:ext>
                  </a:extLst>
                </p:cNvPr>
                <p:cNvSpPr/>
                <p:nvPr/>
              </p:nvSpPr>
              <p:spPr>
                <a:xfrm>
                  <a:off x="4581667" y="3468128"/>
                  <a:ext cx="74218" cy="86696"/>
                </a:xfrm>
                <a:custGeom>
                  <a:avLst/>
                  <a:gdLst>
                    <a:gd name="connsiteX0" fmla="*/ 74219 w 74218"/>
                    <a:gd name="connsiteY0" fmla="*/ 0 h 86696"/>
                    <a:gd name="connsiteX1" fmla="*/ 25498 w 74218"/>
                    <a:gd name="connsiteY1" fmla="*/ 0 h 86696"/>
                    <a:gd name="connsiteX2" fmla="*/ 0 w 74218"/>
                    <a:gd name="connsiteY2" fmla="*/ 25498 h 86696"/>
                    <a:gd name="connsiteX3" fmla="*/ 0 w 74218"/>
                    <a:gd name="connsiteY3" fmla="*/ 61198 h 86696"/>
                    <a:gd name="connsiteX4" fmla="*/ 25498 w 74218"/>
                    <a:gd name="connsiteY4" fmla="*/ 86696 h 86696"/>
                    <a:gd name="connsiteX5" fmla="*/ 74219 w 74218"/>
                    <a:gd name="connsiteY5" fmla="*/ 86696 h 86696"/>
                    <a:gd name="connsiteX6" fmla="*/ 74219 w 74218"/>
                    <a:gd name="connsiteY6" fmla="*/ 0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18" h="86696">
                      <a:moveTo>
                        <a:pt x="74219" y="0"/>
                      </a:moveTo>
                      <a:lnTo>
                        <a:pt x="25498" y="0"/>
                      </a:lnTo>
                      <a:cubicBezTo>
                        <a:pt x="11411" y="0"/>
                        <a:pt x="0" y="11421"/>
                        <a:pt x="0" y="25498"/>
                      </a:cubicBezTo>
                      <a:lnTo>
                        <a:pt x="0" y="61198"/>
                      </a:lnTo>
                      <a:cubicBezTo>
                        <a:pt x="0" y="75286"/>
                        <a:pt x="11411" y="86696"/>
                        <a:pt x="25498" y="86696"/>
                      </a:cubicBezTo>
                      <a:lnTo>
                        <a:pt x="74219" y="86696"/>
                      </a:lnTo>
                      <a:lnTo>
                        <a:pt x="74219" y="0"/>
                      </a:lnTo>
                      <a:close/>
                    </a:path>
                  </a:pathLst>
                </a:custGeom>
                <a:solidFill>
                  <a:srgbClr val="F06A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44" name="Graphic 204">
                <a:extLst>
                  <a:ext uri="{FF2B5EF4-FFF2-40B4-BE49-F238E27FC236}">
                    <a16:creationId xmlns:a16="http://schemas.microsoft.com/office/drawing/2014/main" id="{64A00614-6986-90BA-FAF4-C11F2B06648C}"/>
                  </a:ext>
                </a:extLst>
              </p:cNvPr>
              <p:cNvGrpSpPr/>
              <p:nvPr/>
            </p:nvGrpSpPr>
            <p:grpSpPr>
              <a:xfrm>
                <a:off x="5607967" y="3468119"/>
                <a:ext cx="233267" cy="86706"/>
                <a:chOff x="5607967" y="3468119"/>
                <a:chExt cx="233267" cy="86706"/>
              </a:xfrm>
            </p:grpSpPr>
            <p:sp>
              <p:nvSpPr>
                <p:cNvPr id="245" name="Freeform: Shape 244">
                  <a:extLst>
                    <a:ext uri="{FF2B5EF4-FFF2-40B4-BE49-F238E27FC236}">
                      <a16:creationId xmlns:a16="http://schemas.microsoft.com/office/drawing/2014/main" id="{F1C6785C-056A-FA0F-06FB-2BF1D59A7BFA}"/>
                    </a:ext>
                  </a:extLst>
                </p:cNvPr>
                <p:cNvSpPr/>
                <p:nvPr/>
              </p:nvSpPr>
              <p:spPr>
                <a:xfrm>
                  <a:off x="5607967" y="3468128"/>
                  <a:ext cx="233257" cy="86696"/>
                </a:xfrm>
                <a:custGeom>
                  <a:avLst/>
                  <a:gdLst>
                    <a:gd name="connsiteX0" fmla="*/ 25498 w 233257"/>
                    <a:gd name="connsiteY0" fmla="*/ 0 h 86696"/>
                    <a:gd name="connsiteX1" fmla="*/ 207759 w 233257"/>
                    <a:gd name="connsiteY1" fmla="*/ 0 h 86696"/>
                    <a:gd name="connsiteX2" fmla="*/ 233258 w 233257"/>
                    <a:gd name="connsiteY2" fmla="*/ 25498 h 86696"/>
                    <a:gd name="connsiteX3" fmla="*/ 233258 w 233257"/>
                    <a:gd name="connsiteY3" fmla="*/ 61198 h 86696"/>
                    <a:gd name="connsiteX4" fmla="*/ 207759 w 233257"/>
                    <a:gd name="connsiteY4" fmla="*/ 86696 h 86696"/>
                    <a:gd name="connsiteX5" fmla="*/ 25498 w 233257"/>
                    <a:gd name="connsiteY5" fmla="*/ 86696 h 86696"/>
                    <a:gd name="connsiteX6" fmla="*/ 0 w 233257"/>
                    <a:gd name="connsiteY6" fmla="*/ 61198 h 86696"/>
                    <a:gd name="connsiteX7" fmla="*/ 0 w 233257"/>
                    <a:gd name="connsiteY7" fmla="*/ 25498 h 86696"/>
                    <a:gd name="connsiteX8" fmla="*/ 25498 w 233257"/>
                    <a:gd name="connsiteY8" fmla="*/ 0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3257" h="86696">
                      <a:moveTo>
                        <a:pt x="25498" y="0"/>
                      </a:moveTo>
                      <a:lnTo>
                        <a:pt x="207759" y="0"/>
                      </a:lnTo>
                      <a:cubicBezTo>
                        <a:pt x="221847" y="0"/>
                        <a:pt x="233258" y="11421"/>
                        <a:pt x="233258" y="25498"/>
                      </a:cubicBezTo>
                      <a:lnTo>
                        <a:pt x="233258" y="61198"/>
                      </a:lnTo>
                      <a:cubicBezTo>
                        <a:pt x="233258" y="75276"/>
                        <a:pt x="221847" y="86696"/>
                        <a:pt x="207759" y="86696"/>
                      </a:cubicBezTo>
                      <a:lnTo>
                        <a:pt x="25498" y="86696"/>
                      </a:lnTo>
                      <a:cubicBezTo>
                        <a:pt x="11421" y="86696"/>
                        <a:pt x="0" y="75286"/>
                        <a:pt x="0" y="61198"/>
                      </a:cubicBezTo>
                      <a:lnTo>
                        <a:pt x="0" y="25498"/>
                      </a:lnTo>
                      <a:cubicBezTo>
                        <a:pt x="10" y="11411"/>
                        <a:pt x="11421" y="0"/>
                        <a:pt x="25498" y="0"/>
                      </a:cubicBezTo>
                      <a:close/>
                    </a:path>
                  </a:pathLst>
                </a:custGeom>
                <a:solidFill>
                  <a:srgbClr val="E61E2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46" name="Freeform: Shape 245">
                  <a:extLst>
                    <a:ext uri="{FF2B5EF4-FFF2-40B4-BE49-F238E27FC236}">
                      <a16:creationId xmlns:a16="http://schemas.microsoft.com/office/drawing/2014/main" id="{ABD19572-BF5C-AD43-9452-5C1DD5F012AF}"/>
                    </a:ext>
                  </a:extLst>
                </p:cNvPr>
                <p:cNvSpPr/>
                <p:nvPr/>
              </p:nvSpPr>
              <p:spPr>
                <a:xfrm>
                  <a:off x="5767016" y="3468119"/>
                  <a:ext cx="74218" cy="86696"/>
                </a:xfrm>
                <a:custGeom>
                  <a:avLst/>
                  <a:gdLst>
                    <a:gd name="connsiteX0" fmla="*/ 0 w 74218"/>
                    <a:gd name="connsiteY0" fmla="*/ 86697 h 86696"/>
                    <a:gd name="connsiteX1" fmla="*/ 48720 w 74218"/>
                    <a:gd name="connsiteY1" fmla="*/ 86697 h 86696"/>
                    <a:gd name="connsiteX2" fmla="*/ 74219 w 74218"/>
                    <a:gd name="connsiteY2" fmla="*/ 61198 h 86696"/>
                    <a:gd name="connsiteX3" fmla="*/ 74219 w 74218"/>
                    <a:gd name="connsiteY3" fmla="*/ 25498 h 86696"/>
                    <a:gd name="connsiteX4" fmla="*/ 48720 w 74218"/>
                    <a:gd name="connsiteY4" fmla="*/ 0 h 86696"/>
                    <a:gd name="connsiteX5" fmla="*/ 0 w 74218"/>
                    <a:gd name="connsiteY5" fmla="*/ 0 h 86696"/>
                    <a:gd name="connsiteX6" fmla="*/ 0 w 74218"/>
                    <a:gd name="connsiteY6" fmla="*/ 86697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18" h="86696">
                      <a:moveTo>
                        <a:pt x="0" y="86697"/>
                      </a:moveTo>
                      <a:lnTo>
                        <a:pt x="48720" y="86697"/>
                      </a:lnTo>
                      <a:cubicBezTo>
                        <a:pt x="62808" y="86697"/>
                        <a:pt x="74219" y="75276"/>
                        <a:pt x="74219" y="61198"/>
                      </a:cubicBezTo>
                      <a:lnTo>
                        <a:pt x="74219" y="25498"/>
                      </a:lnTo>
                      <a:cubicBezTo>
                        <a:pt x="74219" y="11411"/>
                        <a:pt x="62808" y="0"/>
                        <a:pt x="48720" y="0"/>
                      </a:cubicBezTo>
                      <a:lnTo>
                        <a:pt x="0" y="0"/>
                      </a:lnTo>
                      <a:lnTo>
                        <a:pt x="0" y="86697"/>
                      </a:lnTo>
                      <a:close/>
                    </a:path>
                  </a:pathLst>
                </a:custGeom>
                <a:solidFill>
                  <a:srgbClr val="F06A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48D0939F-A6F9-F32B-63EF-13B966F4CBA9}"/>
                </a:ext>
              </a:extLst>
            </p:cNvPr>
            <p:cNvSpPr/>
            <p:nvPr/>
          </p:nvSpPr>
          <p:spPr>
            <a:xfrm>
              <a:off x="4684614" y="3679916"/>
              <a:ext cx="1082401" cy="88763"/>
            </a:xfrm>
            <a:custGeom>
              <a:avLst/>
              <a:gdLst>
                <a:gd name="connsiteX0" fmla="*/ 1038015 w 1082401"/>
                <a:gd name="connsiteY0" fmla="*/ 88763 h 88763"/>
                <a:gd name="connsiteX1" fmla="*/ 44387 w 1082401"/>
                <a:gd name="connsiteY1" fmla="*/ 88763 h 88763"/>
                <a:gd name="connsiteX2" fmla="*/ 0 w 1082401"/>
                <a:gd name="connsiteY2" fmla="*/ 44377 h 88763"/>
                <a:gd name="connsiteX3" fmla="*/ 0 w 1082401"/>
                <a:gd name="connsiteY3" fmla="*/ 44377 h 88763"/>
                <a:gd name="connsiteX4" fmla="*/ 44387 w 1082401"/>
                <a:gd name="connsiteY4" fmla="*/ 0 h 88763"/>
                <a:gd name="connsiteX5" fmla="*/ 1038015 w 1082401"/>
                <a:gd name="connsiteY5" fmla="*/ 0 h 88763"/>
                <a:gd name="connsiteX6" fmla="*/ 1082402 w 1082401"/>
                <a:gd name="connsiteY6" fmla="*/ 44377 h 88763"/>
                <a:gd name="connsiteX7" fmla="*/ 1082402 w 1082401"/>
                <a:gd name="connsiteY7" fmla="*/ 44377 h 88763"/>
                <a:gd name="connsiteX8" fmla="*/ 1038015 w 1082401"/>
                <a:gd name="connsiteY8" fmla="*/ 88763 h 8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2401" h="88763">
                  <a:moveTo>
                    <a:pt x="1038015" y="88763"/>
                  </a:moveTo>
                  <a:lnTo>
                    <a:pt x="44387" y="88763"/>
                  </a:lnTo>
                  <a:cubicBezTo>
                    <a:pt x="19879" y="88763"/>
                    <a:pt x="0" y="68894"/>
                    <a:pt x="0" y="44377"/>
                  </a:cubicBezTo>
                  <a:lnTo>
                    <a:pt x="0" y="44377"/>
                  </a:lnTo>
                  <a:cubicBezTo>
                    <a:pt x="0" y="19869"/>
                    <a:pt x="19869" y="0"/>
                    <a:pt x="44387" y="0"/>
                  </a:cubicBezTo>
                  <a:lnTo>
                    <a:pt x="1038015" y="0"/>
                  </a:lnTo>
                  <a:cubicBezTo>
                    <a:pt x="1062523" y="0"/>
                    <a:pt x="1082402" y="19869"/>
                    <a:pt x="1082402" y="44377"/>
                  </a:cubicBezTo>
                  <a:lnTo>
                    <a:pt x="1082402" y="44377"/>
                  </a:lnTo>
                  <a:cubicBezTo>
                    <a:pt x="1082402" y="68894"/>
                    <a:pt x="1062533" y="88763"/>
                    <a:pt x="1038015" y="88763"/>
                  </a:cubicBezTo>
                  <a:close/>
                </a:path>
              </a:pathLst>
            </a:custGeom>
            <a:solidFill>
              <a:srgbClr val="BA6D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3BF75696-366C-FDE8-B878-7A417E1B7284}"/>
                </a:ext>
              </a:extLst>
            </p:cNvPr>
            <p:cNvSpPr/>
            <p:nvPr/>
          </p:nvSpPr>
          <p:spPr>
            <a:xfrm>
              <a:off x="5935265" y="3302793"/>
              <a:ext cx="122375" cy="433387"/>
            </a:xfrm>
            <a:custGeom>
              <a:avLst/>
              <a:gdLst>
                <a:gd name="connsiteX0" fmla="*/ 67866 w 122375"/>
                <a:gd name="connsiteY0" fmla="*/ 0 h 433387"/>
                <a:gd name="connsiteX1" fmla="*/ 122368 w 122375"/>
                <a:gd name="connsiteY1" fmla="*/ 107156 h 433387"/>
                <a:gd name="connsiteX2" fmla="*/ 115491 w 122375"/>
                <a:gd name="connsiteY2" fmla="*/ 392906 h 433387"/>
                <a:gd name="connsiteX3" fmla="*/ 91678 w 122375"/>
                <a:gd name="connsiteY3" fmla="*/ 433388 h 433387"/>
                <a:gd name="connsiteX4" fmla="*/ 85725 w 122375"/>
                <a:gd name="connsiteY4" fmla="*/ 147638 h 433387"/>
                <a:gd name="connsiteX5" fmla="*/ 0 w 122375"/>
                <a:gd name="connsiteY5" fmla="*/ 147638 h 433387"/>
                <a:gd name="connsiteX6" fmla="*/ 0 w 122375"/>
                <a:gd name="connsiteY6" fmla="*/ 126206 h 433387"/>
                <a:gd name="connsiteX7" fmla="*/ 77391 w 122375"/>
                <a:gd name="connsiteY7" fmla="*/ 86916 h 433387"/>
                <a:gd name="connsiteX8" fmla="*/ 67866 w 122375"/>
                <a:gd name="connsiteY8" fmla="*/ 0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375" h="433387">
                  <a:moveTo>
                    <a:pt x="67866" y="0"/>
                  </a:moveTo>
                  <a:cubicBezTo>
                    <a:pt x="67866" y="0"/>
                    <a:pt x="122091" y="52388"/>
                    <a:pt x="122368" y="107156"/>
                  </a:cubicBezTo>
                  <a:cubicBezTo>
                    <a:pt x="122644" y="161925"/>
                    <a:pt x="115491" y="392906"/>
                    <a:pt x="115491" y="392906"/>
                  </a:cubicBezTo>
                  <a:lnTo>
                    <a:pt x="91678" y="433388"/>
                  </a:lnTo>
                  <a:cubicBezTo>
                    <a:pt x="91678" y="433388"/>
                    <a:pt x="107023" y="164306"/>
                    <a:pt x="85725" y="147638"/>
                  </a:cubicBezTo>
                  <a:cubicBezTo>
                    <a:pt x="64427" y="130969"/>
                    <a:pt x="0" y="147638"/>
                    <a:pt x="0" y="147638"/>
                  </a:cubicBezTo>
                  <a:lnTo>
                    <a:pt x="0" y="126206"/>
                  </a:lnTo>
                  <a:cubicBezTo>
                    <a:pt x="0" y="126206"/>
                    <a:pt x="66675" y="126206"/>
                    <a:pt x="77391" y="86916"/>
                  </a:cubicBezTo>
                  <a:cubicBezTo>
                    <a:pt x="88106" y="47625"/>
                    <a:pt x="67866" y="0"/>
                    <a:pt x="6786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2A2E1587-41C9-8CD0-F744-37B84B0861AF}"/>
                </a:ext>
              </a:extLst>
            </p:cNvPr>
            <p:cNvSpPr/>
            <p:nvPr/>
          </p:nvSpPr>
          <p:spPr>
            <a:xfrm>
              <a:off x="4360099" y="3302793"/>
              <a:ext cx="122374" cy="433387"/>
            </a:xfrm>
            <a:custGeom>
              <a:avLst/>
              <a:gdLst>
                <a:gd name="connsiteX0" fmla="*/ 54509 w 122374"/>
                <a:gd name="connsiteY0" fmla="*/ 0 h 433387"/>
                <a:gd name="connsiteX1" fmla="*/ 7 w 122374"/>
                <a:gd name="connsiteY1" fmla="*/ 107156 h 433387"/>
                <a:gd name="connsiteX2" fmla="*/ 6884 w 122374"/>
                <a:gd name="connsiteY2" fmla="*/ 392906 h 433387"/>
                <a:gd name="connsiteX3" fmla="*/ 30697 w 122374"/>
                <a:gd name="connsiteY3" fmla="*/ 433388 h 433387"/>
                <a:gd name="connsiteX4" fmla="*/ 36650 w 122374"/>
                <a:gd name="connsiteY4" fmla="*/ 147638 h 433387"/>
                <a:gd name="connsiteX5" fmla="*/ 122375 w 122374"/>
                <a:gd name="connsiteY5" fmla="*/ 147638 h 433387"/>
                <a:gd name="connsiteX6" fmla="*/ 122375 w 122374"/>
                <a:gd name="connsiteY6" fmla="*/ 126206 h 433387"/>
                <a:gd name="connsiteX7" fmla="*/ 44984 w 122374"/>
                <a:gd name="connsiteY7" fmla="*/ 86916 h 433387"/>
                <a:gd name="connsiteX8" fmla="*/ 54509 w 122374"/>
                <a:gd name="connsiteY8" fmla="*/ 0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374" h="433387">
                  <a:moveTo>
                    <a:pt x="54509" y="0"/>
                  </a:moveTo>
                  <a:cubicBezTo>
                    <a:pt x="54509" y="0"/>
                    <a:pt x="284" y="52388"/>
                    <a:pt x="7" y="107156"/>
                  </a:cubicBezTo>
                  <a:cubicBezTo>
                    <a:pt x="-259" y="161925"/>
                    <a:pt x="6884" y="392906"/>
                    <a:pt x="6884" y="392906"/>
                  </a:cubicBezTo>
                  <a:lnTo>
                    <a:pt x="30697" y="433388"/>
                  </a:lnTo>
                  <a:cubicBezTo>
                    <a:pt x="30697" y="433388"/>
                    <a:pt x="15352" y="164306"/>
                    <a:pt x="36650" y="147638"/>
                  </a:cubicBezTo>
                  <a:cubicBezTo>
                    <a:pt x="57948" y="130969"/>
                    <a:pt x="122375" y="147638"/>
                    <a:pt x="122375" y="147638"/>
                  </a:cubicBezTo>
                  <a:lnTo>
                    <a:pt x="122375" y="126206"/>
                  </a:lnTo>
                  <a:cubicBezTo>
                    <a:pt x="122375" y="126206"/>
                    <a:pt x="55700" y="126206"/>
                    <a:pt x="44984" y="86916"/>
                  </a:cubicBezTo>
                  <a:cubicBezTo>
                    <a:pt x="34269" y="47625"/>
                    <a:pt x="54509" y="0"/>
                    <a:pt x="5450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CD6663A4-23D0-5831-F0EE-FAD6FB4FCA95}"/>
                </a:ext>
              </a:extLst>
            </p:cNvPr>
            <p:cNvSpPr/>
            <p:nvPr/>
          </p:nvSpPr>
          <p:spPr>
            <a:xfrm>
              <a:off x="4533414" y="3363677"/>
              <a:ext cx="1329585" cy="40589"/>
            </a:xfrm>
            <a:custGeom>
              <a:avLst/>
              <a:gdLst>
                <a:gd name="connsiteX0" fmla="*/ 1329585 w 1329585"/>
                <a:gd name="connsiteY0" fmla="*/ 4458 h 40589"/>
                <a:gd name="connsiteX1" fmla="*/ 0 w 1329585"/>
                <a:gd name="connsiteY1" fmla="*/ 0 h 40589"/>
                <a:gd name="connsiteX2" fmla="*/ 1329585 w 1329585"/>
                <a:gd name="connsiteY2" fmla="*/ 4458 h 4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9585" h="40589">
                  <a:moveTo>
                    <a:pt x="1329585" y="4458"/>
                  </a:moveTo>
                  <a:cubicBezTo>
                    <a:pt x="1329585" y="4458"/>
                    <a:pt x="486870" y="88649"/>
                    <a:pt x="0" y="0"/>
                  </a:cubicBezTo>
                  <a:cubicBezTo>
                    <a:pt x="0" y="-9"/>
                    <a:pt x="381486" y="51197"/>
                    <a:pt x="1329585" y="44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55" name="Graphic 204">
            <a:extLst>
              <a:ext uri="{FF2B5EF4-FFF2-40B4-BE49-F238E27FC236}">
                <a16:creationId xmlns:a16="http://schemas.microsoft.com/office/drawing/2014/main" id="{4A476CF5-AD79-2F15-8D8A-2DF117E37FA9}"/>
              </a:ext>
            </a:extLst>
          </p:cNvPr>
          <p:cNvGrpSpPr/>
          <p:nvPr/>
        </p:nvGrpSpPr>
        <p:grpSpPr>
          <a:xfrm>
            <a:off x="7080222" y="1157075"/>
            <a:ext cx="374996" cy="243432"/>
            <a:chOff x="4342285" y="2860328"/>
            <a:chExt cx="1738331" cy="1128456"/>
          </a:xfrm>
        </p:grpSpPr>
        <p:grpSp>
          <p:nvGrpSpPr>
            <p:cNvPr id="256" name="Graphic 204">
              <a:extLst>
                <a:ext uri="{FF2B5EF4-FFF2-40B4-BE49-F238E27FC236}">
                  <a16:creationId xmlns:a16="http://schemas.microsoft.com/office/drawing/2014/main" id="{372CEF3D-98BA-240F-9A26-79D24DEDB773}"/>
                </a:ext>
              </a:extLst>
            </p:cNvPr>
            <p:cNvGrpSpPr/>
            <p:nvPr/>
          </p:nvGrpSpPr>
          <p:grpSpPr>
            <a:xfrm>
              <a:off x="4345171" y="3156270"/>
              <a:ext cx="1732559" cy="129959"/>
              <a:chOff x="4345171" y="3156270"/>
              <a:chExt cx="1732559" cy="129959"/>
            </a:xfrm>
          </p:grpSpPr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46960726-AD3B-0AEE-A170-E5D5A7F83924}"/>
                  </a:ext>
                </a:extLst>
              </p:cNvPr>
              <p:cNvSpPr/>
              <p:nvPr/>
            </p:nvSpPr>
            <p:spPr>
              <a:xfrm>
                <a:off x="4345171" y="3156270"/>
                <a:ext cx="173555" cy="129959"/>
              </a:xfrm>
              <a:custGeom>
                <a:avLst/>
                <a:gdLst>
                  <a:gd name="connsiteX0" fmla="*/ 173555 w 173555"/>
                  <a:gd name="connsiteY0" fmla="*/ 31804 h 129959"/>
                  <a:gd name="connsiteX1" fmla="*/ 173555 w 173555"/>
                  <a:gd name="connsiteY1" fmla="*/ 31804 h 129959"/>
                  <a:gd name="connsiteX2" fmla="*/ 89592 w 173555"/>
                  <a:gd name="connsiteY2" fmla="*/ 0 h 129959"/>
                  <a:gd name="connsiteX3" fmla="*/ 51168 w 173555"/>
                  <a:gd name="connsiteY3" fmla="*/ 0 h 129959"/>
                  <a:gd name="connsiteX4" fmla="*/ 0 w 173555"/>
                  <a:gd name="connsiteY4" fmla="*/ 51168 h 129959"/>
                  <a:gd name="connsiteX5" fmla="*/ 0 w 173555"/>
                  <a:gd name="connsiteY5" fmla="*/ 60912 h 129959"/>
                  <a:gd name="connsiteX6" fmla="*/ 23070 w 173555"/>
                  <a:gd name="connsiteY6" fmla="*/ 94936 h 129959"/>
                  <a:gd name="connsiteX7" fmla="*/ 111042 w 173555"/>
                  <a:gd name="connsiteY7" fmla="*/ 129959 h 129959"/>
                  <a:gd name="connsiteX8" fmla="*/ 173555 w 173555"/>
                  <a:gd name="connsiteY8" fmla="*/ 31804 h 12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555" h="129959">
                    <a:moveTo>
                      <a:pt x="173555" y="31804"/>
                    </a:moveTo>
                    <a:lnTo>
                      <a:pt x="173555" y="31804"/>
                    </a:lnTo>
                    <a:cubicBezTo>
                      <a:pt x="150390" y="11306"/>
                      <a:pt x="120529" y="0"/>
                      <a:pt x="89592" y="0"/>
                    </a:cubicBezTo>
                    <a:lnTo>
                      <a:pt x="51168" y="0"/>
                    </a:lnTo>
                    <a:cubicBezTo>
                      <a:pt x="22908" y="0"/>
                      <a:pt x="0" y="22908"/>
                      <a:pt x="0" y="51168"/>
                    </a:cubicBezTo>
                    <a:lnTo>
                      <a:pt x="0" y="60912"/>
                    </a:lnTo>
                    <a:cubicBezTo>
                      <a:pt x="0" y="75905"/>
                      <a:pt x="9144" y="89383"/>
                      <a:pt x="23070" y="94936"/>
                    </a:cubicBezTo>
                    <a:lnTo>
                      <a:pt x="111042" y="129959"/>
                    </a:lnTo>
                    <a:lnTo>
                      <a:pt x="173555" y="31804"/>
                    </a:lnTo>
                    <a:close/>
                  </a:path>
                </a:pathLst>
              </a:custGeom>
              <a:solidFill>
                <a:srgbClr val="3F48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0D5A65B1-921D-F7BE-D417-036B88E20A04}"/>
                  </a:ext>
                </a:extLst>
              </p:cNvPr>
              <p:cNvSpPr/>
              <p:nvPr/>
            </p:nvSpPr>
            <p:spPr>
              <a:xfrm>
                <a:off x="5904175" y="3156270"/>
                <a:ext cx="173555" cy="129959"/>
              </a:xfrm>
              <a:custGeom>
                <a:avLst/>
                <a:gdLst>
                  <a:gd name="connsiteX0" fmla="*/ 0 w 173555"/>
                  <a:gd name="connsiteY0" fmla="*/ 31804 h 129959"/>
                  <a:gd name="connsiteX1" fmla="*/ 0 w 173555"/>
                  <a:gd name="connsiteY1" fmla="*/ 31804 h 129959"/>
                  <a:gd name="connsiteX2" fmla="*/ 83963 w 173555"/>
                  <a:gd name="connsiteY2" fmla="*/ 0 h 129959"/>
                  <a:gd name="connsiteX3" fmla="*/ 122387 w 173555"/>
                  <a:gd name="connsiteY3" fmla="*/ 0 h 129959"/>
                  <a:gd name="connsiteX4" fmla="*/ 173555 w 173555"/>
                  <a:gd name="connsiteY4" fmla="*/ 51168 h 129959"/>
                  <a:gd name="connsiteX5" fmla="*/ 173555 w 173555"/>
                  <a:gd name="connsiteY5" fmla="*/ 60912 h 129959"/>
                  <a:gd name="connsiteX6" fmla="*/ 150486 w 173555"/>
                  <a:gd name="connsiteY6" fmla="*/ 94936 h 129959"/>
                  <a:gd name="connsiteX7" fmla="*/ 62513 w 173555"/>
                  <a:gd name="connsiteY7" fmla="*/ 129959 h 129959"/>
                  <a:gd name="connsiteX8" fmla="*/ 0 w 173555"/>
                  <a:gd name="connsiteY8" fmla="*/ 31804 h 129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555" h="129959">
                    <a:moveTo>
                      <a:pt x="0" y="31804"/>
                    </a:moveTo>
                    <a:lnTo>
                      <a:pt x="0" y="31804"/>
                    </a:lnTo>
                    <a:cubicBezTo>
                      <a:pt x="23165" y="11306"/>
                      <a:pt x="53026" y="0"/>
                      <a:pt x="83963" y="0"/>
                    </a:cubicBezTo>
                    <a:lnTo>
                      <a:pt x="122387" y="0"/>
                    </a:lnTo>
                    <a:cubicBezTo>
                      <a:pt x="150647" y="0"/>
                      <a:pt x="173555" y="22908"/>
                      <a:pt x="173555" y="51168"/>
                    </a:cubicBezTo>
                    <a:lnTo>
                      <a:pt x="173555" y="60912"/>
                    </a:lnTo>
                    <a:cubicBezTo>
                      <a:pt x="173555" y="75905"/>
                      <a:pt x="164411" y="89383"/>
                      <a:pt x="150486" y="94936"/>
                    </a:cubicBezTo>
                    <a:lnTo>
                      <a:pt x="62513" y="129959"/>
                    </a:lnTo>
                    <a:lnTo>
                      <a:pt x="0" y="31804"/>
                    </a:lnTo>
                    <a:close/>
                  </a:path>
                </a:pathLst>
              </a:custGeom>
              <a:solidFill>
                <a:srgbClr val="3F48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8F0CDD57-94C8-6245-5AF7-BC4038A6050E}"/>
                  </a:ext>
                </a:extLst>
              </p:cNvPr>
              <p:cNvSpPr/>
              <p:nvPr/>
            </p:nvSpPr>
            <p:spPr>
              <a:xfrm>
                <a:off x="5919173" y="3175463"/>
                <a:ext cx="138449" cy="88202"/>
              </a:xfrm>
              <a:custGeom>
                <a:avLst/>
                <a:gdLst>
                  <a:gd name="connsiteX0" fmla="*/ 10224 w 138449"/>
                  <a:gd name="connsiteY0" fmla="*/ 23155 h 88202"/>
                  <a:gd name="connsiteX1" fmla="*/ 41828 w 138449"/>
                  <a:gd name="connsiteY1" fmla="*/ 3334 h 88202"/>
                  <a:gd name="connsiteX2" fmla="*/ 53411 w 138449"/>
                  <a:gd name="connsiteY2" fmla="*/ 0 h 88202"/>
                  <a:gd name="connsiteX3" fmla="*/ 105522 w 138449"/>
                  <a:gd name="connsiteY3" fmla="*/ 0 h 88202"/>
                  <a:gd name="connsiteX4" fmla="*/ 119724 w 138449"/>
                  <a:gd name="connsiteY4" fmla="*/ 5258 h 88202"/>
                  <a:gd name="connsiteX5" fmla="*/ 130849 w 138449"/>
                  <a:gd name="connsiteY5" fmla="*/ 14811 h 88202"/>
                  <a:gd name="connsiteX6" fmla="*/ 138450 w 138449"/>
                  <a:gd name="connsiteY6" fmla="*/ 31356 h 88202"/>
                  <a:gd name="connsiteX7" fmla="*/ 138450 w 138449"/>
                  <a:gd name="connsiteY7" fmla="*/ 31356 h 88202"/>
                  <a:gd name="connsiteX8" fmla="*/ 125639 w 138449"/>
                  <a:gd name="connsiteY8" fmla="*/ 51216 h 88202"/>
                  <a:gd name="connsiteX9" fmla="*/ 48267 w 138449"/>
                  <a:gd name="connsiteY9" fmla="*/ 86258 h 88202"/>
                  <a:gd name="connsiteX10" fmla="*/ 21445 w 138449"/>
                  <a:gd name="connsiteY10" fmla="*/ 78962 h 88202"/>
                  <a:gd name="connsiteX11" fmla="*/ 3976 w 138449"/>
                  <a:gd name="connsiteY11" fmla="*/ 54188 h 88202"/>
                  <a:gd name="connsiteX12" fmla="*/ 10224 w 138449"/>
                  <a:gd name="connsiteY12" fmla="*/ 23155 h 8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449" h="88202">
                    <a:moveTo>
                      <a:pt x="10224" y="23155"/>
                    </a:moveTo>
                    <a:lnTo>
                      <a:pt x="41828" y="3334"/>
                    </a:lnTo>
                    <a:cubicBezTo>
                      <a:pt x="45305" y="1153"/>
                      <a:pt x="49315" y="0"/>
                      <a:pt x="53411" y="0"/>
                    </a:cubicBezTo>
                    <a:lnTo>
                      <a:pt x="105522" y="0"/>
                    </a:lnTo>
                    <a:cubicBezTo>
                      <a:pt x="110732" y="0"/>
                      <a:pt x="115771" y="1867"/>
                      <a:pt x="119724" y="5258"/>
                    </a:cubicBezTo>
                    <a:lnTo>
                      <a:pt x="130849" y="14811"/>
                    </a:lnTo>
                    <a:cubicBezTo>
                      <a:pt x="135678" y="18955"/>
                      <a:pt x="138450" y="24994"/>
                      <a:pt x="138450" y="31356"/>
                    </a:cubicBezTo>
                    <a:lnTo>
                      <a:pt x="138450" y="31356"/>
                    </a:lnTo>
                    <a:cubicBezTo>
                      <a:pt x="138450" y="39919"/>
                      <a:pt x="133440" y="47692"/>
                      <a:pt x="125639" y="51216"/>
                    </a:cubicBezTo>
                    <a:lnTo>
                      <a:pt x="48267" y="86258"/>
                    </a:lnTo>
                    <a:cubicBezTo>
                      <a:pt x="38733" y="90573"/>
                      <a:pt x="27474" y="87516"/>
                      <a:pt x="21445" y="78962"/>
                    </a:cubicBezTo>
                    <a:lnTo>
                      <a:pt x="3976" y="54188"/>
                    </a:lnTo>
                    <a:cubicBezTo>
                      <a:pt x="-3215" y="43967"/>
                      <a:pt x="-367" y="29794"/>
                      <a:pt x="10224" y="23155"/>
                    </a:cubicBezTo>
                    <a:close/>
                  </a:path>
                </a:pathLst>
              </a:custGeom>
              <a:solidFill>
                <a:srgbClr val="D8D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2737C2FC-9655-D08D-2841-F77E80F52C7A}"/>
                  </a:ext>
                </a:extLst>
              </p:cNvPr>
              <p:cNvSpPr/>
              <p:nvPr/>
            </p:nvSpPr>
            <p:spPr>
              <a:xfrm>
                <a:off x="4368936" y="3175463"/>
                <a:ext cx="138449" cy="88202"/>
              </a:xfrm>
              <a:custGeom>
                <a:avLst/>
                <a:gdLst>
                  <a:gd name="connsiteX0" fmla="*/ 128226 w 138449"/>
                  <a:gd name="connsiteY0" fmla="*/ 23155 h 88202"/>
                  <a:gd name="connsiteX1" fmla="*/ 96622 w 138449"/>
                  <a:gd name="connsiteY1" fmla="*/ 3334 h 88202"/>
                  <a:gd name="connsiteX2" fmla="*/ 85039 w 138449"/>
                  <a:gd name="connsiteY2" fmla="*/ 0 h 88202"/>
                  <a:gd name="connsiteX3" fmla="*/ 32928 w 138449"/>
                  <a:gd name="connsiteY3" fmla="*/ 0 h 88202"/>
                  <a:gd name="connsiteX4" fmla="*/ 18726 w 138449"/>
                  <a:gd name="connsiteY4" fmla="*/ 5258 h 88202"/>
                  <a:gd name="connsiteX5" fmla="*/ 7601 w 138449"/>
                  <a:gd name="connsiteY5" fmla="*/ 14811 h 88202"/>
                  <a:gd name="connsiteX6" fmla="*/ 0 w 138449"/>
                  <a:gd name="connsiteY6" fmla="*/ 31356 h 88202"/>
                  <a:gd name="connsiteX7" fmla="*/ 0 w 138449"/>
                  <a:gd name="connsiteY7" fmla="*/ 31356 h 88202"/>
                  <a:gd name="connsiteX8" fmla="*/ 12811 w 138449"/>
                  <a:gd name="connsiteY8" fmla="*/ 51216 h 88202"/>
                  <a:gd name="connsiteX9" fmla="*/ 90183 w 138449"/>
                  <a:gd name="connsiteY9" fmla="*/ 86258 h 88202"/>
                  <a:gd name="connsiteX10" fmla="*/ 117005 w 138449"/>
                  <a:gd name="connsiteY10" fmla="*/ 78962 h 88202"/>
                  <a:gd name="connsiteX11" fmla="*/ 134474 w 138449"/>
                  <a:gd name="connsiteY11" fmla="*/ 54188 h 88202"/>
                  <a:gd name="connsiteX12" fmla="*/ 128226 w 138449"/>
                  <a:gd name="connsiteY12" fmla="*/ 23155 h 8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8449" h="88202">
                    <a:moveTo>
                      <a:pt x="128226" y="23155"/>
                    </a:moveTo>
                    <a:lnTo>
                      <a:pt x="96622" y="3334"/>
                    </a:lnTo>
                    <a:cubicBezTo>
                      <a:pt x="93154" y="1153"/>
                      <a:pt x="89135" y="0"/>
                      <a:pt x="85039" y="0"/>
                    </a:cubicBezTo>
                    <a:lnTo>
                      <a:pt x="32928" y="0"/>
                    </a:lnTo>
                    <a:cubicBezTo>
                      <a:pt x="27718" y="0"/>
                      <a:pt x="22679" y="1867"/>
                      <a:pt x="18726" y="5258"/>
                    </a:cubicBezTo>
                    <a:lnTo>
                      <a:pt x="7601" y="14811"/>
                    </a:lnTo>
                    <a:cubicBezTo>
                      <a:pt x="2772" y="18955"/>
                      <a:pt x="0" y="24994"/>
                      <a:pt x="0" y="31356"/>
                    </a:cubicBezTo>
                    <a:lnTo>
                      <a:pt x="0" y="31356"/>
                    </a:lnTo>
                    <a:cubicBezTo>
                      <a:pt x="0" y="39919"/>
                      <a:pt x="5010" y="47692"/>
                      <a:pt x="12811" y="51216"/>
                    </a:cubicBezTo>
                    <a:lnTo>
                      <a:pt x="90183" y="86258"/>
                    </a:lnTo>
                    <a:cubicBezTo>
                      <a:pt x="99717" y="90573"/>
                      <a:pt x="110976" y="87516"/>
                      <a:pt x="117005" y="78962"/>
                    </a:cubicBezTo>
                    <a:lnTo>
                      <a:pt x="134474" y="54188"/>
                    </a:lnTo>
                    <a:cubicBezTo>
                      <a:pt x="141665" y="43967"/>
                      <a:pt x="138817" y="29794"/>
                      <a:pt x="128226" y="23155"/>
                    </a:cubicBezTo>
                    <a:close/>
                  </a:path>
                </a:pathLst>
              </a:custGeom>
              <a:solidFill>
                <a:srgbClr val="D8D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7" name="Graphic 204">
              <a:extLst>
                <a:ext uri="{FF2B5EF4-FFF2-40B4-BE49-F238E27FC236}">
                  <a16:creationId xmlns:a16="http://schemas.microsoft.com/office/drawing/2014/main" id="{11EF7E82-1327-8CE9-A4B1-33681205C5BB}"/>
                </a:ext>
              </a:extLst>
            </p:cNvPr>
            <p:cNvGrpSpPr/>
            <p:nvPr/>
          </p:nvGrpSpPr>
          <p:grpSpPr>
            <a:xfrm>
              <a:off x="4382214" y="3414884"/>
              <a:ext cx="1658473" cy="573900"/>
              <a:chOff x="4382214" y="3414884"/>
              <a:chExt cx="1658473" cy="573900"/>
            </a:xfrm>
            <a:solidFill>
              <a:srgbClr val="3F484D"/>
            </a:solidFill>
          </p:grpSpPr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id="{8DAD5522-1EEE-1DED-6061-33D3356D85B2}"/>
                  </a:ext>
                </a:extLst>
              </p:cNvPr>
              <p:cNvSpPr/>
              <p:nvPr/>
            </p:nvSpPr>
            <p:spPr>
              <a:xfrm>
                <a:off x="5738288" y="3414884"/>
                <a:ext cx="302399" cy="573900"/>
              </a:xfrm>
              <a:custGeom>
                <a:avLst/>
                <a:gdLst>
                  <a:gd name="connsiteX0" fmla="*/ 243516 w 302399"/>
                  <a:gd name="connsiteY0" fmla="*/ 573900 h 573900"/>
                  <a:gd name="connsiteX1" fmla="*/ 58883 w 302399"/>
                  <a:gd name="connsiteY1" fmla="*/ 573900 h 573900"/>
                  <a:gd name="connsiteX2" fmla="*/ 0 w 302399"/>
                  <a:gd name="connsiteY2" fmla="*/ 515017 h 573900"/>
                  <a:gd name="connsiteX3" fmla="*/ 0 w 302399"/>
                  <a:gd name="connsiteY3" fmla="*/ 58883 h 573900"/>
                  <a:gd name="connsiteX4" fmla="*/ 58883 w 302399"/>
                  <a:gd name="connsiteY4" fmla="*/ 0 h 573900"/>
                  <a:gd name="connsiteX5" fmla="*/ 243516 w 302399"/>
                  <a:gd name="connsiteY5" fmla="*/ 0 h 573900"/>
                  <a:gd name="connsiteX6" fmla="*/ 302400 w 302399"/>
                  <a:gd name="connsiteY6" fmla="*/ 58883 h 573900"/>
                  <a:gd name="connsiteX7" fmla="*/ 302400 w 302399"/>
                  <a:gd name="connsiteY7" fmla="*/ 515017 h 573900"/>
                  <a:gd name="connsiteX8" fmla="*/ 243516 w 302399"/>
                  <a:gd name="connsiteY8" fmla="*/ 573900 h 5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399" h="573900">
                    <a:moveTo>
                      <a:pt x="243516" y="573900"/>
                    </a:moveTo>
                    <a:lnTo>
                      <a:pt x="58883" y="573900"/>
                    </a:lnTo>
                    <a:cubicBezTo>
                      <a:pt x="26365" y="573900"/>
                      <a:pt x="0" y="547535"/>
                      <a:pt x="0" y="515017"/>
                    </a:cubicBezTo>
                    <a:lnTo>
                      <a:pt x="0" y="58883"/>
                    </a:lnTo>
                    <a:cubicBezTo>
                      <a:pt x="0" y="26365"/>
                      <a:pt x="26365" y="0"/>
                      <a:pt x="58883" y="0"/>
                    </a:cubicBezTo>
                    <a:lnTo>
                      <a:pt x="243516" y="0"/>
                    </a:lnTo>
                    <a:cubicBezTo>
                      <a:pt x="276034" y="0"/>
                      <a:pt x="302400" y="26365"/>
                      <a:pt x="302400" y="58883"/>
                    </a:cubicBezTo>
                    <a:lnTo>
                      <a:pt x="302400" y="515017"/>
                    </a:lnTo>
                    <a:cubicBezTo>
                      <a:pt x="302400" y="547535"/>
                      <a:pt x="276044" y="573900"/>
                      <a:pt x="243516" y="5739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3D6F2E64-8991-DD25-2D65-E08A7E94BF0C}"/>
                  </a:ext>
                </a:extLst>
              </p:cNvPr>
              <p:cNvSpPr/>
              <p:nvPr/>
            </p:nvSpPr>
            <p:spPr>
              <a:xfrm>
                <a:off x="4382214" y="3414884"/>
                <a:ext cx="302399" cy="573900"/>
              </a:xfrm>
              <a:custGeom>
                <a:avLst/>
                <a:gdLst>
                  <a:gd name="connsiteX0" fmla="*/ 243516 w 302399"/>
                  <a:gd name="connsiteY0" fmla="*/ 573900 h 573900"/>
                  <a:gd name="connsiteX1" fmla="*/ 58884 w 302399"/>
                  <a:gd name="connsiteY1" fmla="*/ 573900 h 573900"/>
                  <a:gd name="connsiteX2" fmla="*/ 0 w 302399"/>
                  <a:gd name="connsiteY2" fmla="*/ 515017 h 573900"/>
                  <a:gd name="connsiteX3" fmla="*/ 0 w 302399"/>
                  <a:gd name="connsiteY3" fmla="*/ 58883 h 573900"/>
                  <a:gd name="connsiteX4" fmla="*/ 58884 w 302399"/>
                  <a:gd name="connsiteY4" fmla="*/ 0 h 573900"/>
                  <a:gd name="connsiteX5" fmla="*/ 243516 w 302399"/>
                  <a:gd name="connsiteY5" fmla="*/ 0 h 573900"/>
                  <a:gd name="connsiteX6" fmla="*/ 302400 w 302399"/>
                  <a:gd name="connsiteY6" fmla="*/ 58883 h 573900"/>
                  <a:gd name="connsiteX7" fmla="*/ 302400 w 302399"/>
                  <a:gd name="connsiteY7" fmla="*/ 515017 h 573900"/>
                  <a:gd name="connsiteX8" fmla="*/ 243516 w 302399"/>
                  <a:gd name="connsiteY8" fmla="*/ 573900 h 5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399" h="573900">
                    <a:moveTo>
                      <a:pt x="243516" y="573900"/>
                    </a:moveTo>
                    <a:lnTo>
                      <a:pt x="58884" y="573900"/>
                    </a:lnTo>
                    <a:cubicBezTo>
                      <a:pt x="26365" y="573900"/>
                      <a:pt x="0" y="547535"/>
                      <a:pt x="0" y="515017"/>
                    </a:cubicBezTo>
                    <a:lnTo>
                      <a:pt x="0" y="58883"/>
                    </a:lnTo>
                    <a:cubicBezTo>
                      <a:pt x="0" y="26365"/>
                      <a:pt x="26365" y="0"/>
                      <a:pt x="58884" y="0"/>
                    </a:cubicBezTo>
                    <a:lnTo>
                      <a:pt x="243516" y="0"/>
                    </a:lnTo>
                    <a:cubicBezTo>
                      <a:pt x="276035" y="0"/>
                      <a:pt x="302400" y="26365"/>
                      <a:pt x="302400" y="58883"/>
                    </a:cubicBezTo>
                    <a:lnTo>
                      <a:pt x="302400" y="515017"/>
                    </a:lnTo>
                    <a:cubicBezTo>
                      <a:pt x="302400" y="547535"/>
                      <a:pt x="276044" y="573900"/>
                      <a:pt x="243516" y="57390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00316B81-F628-14AA-7875-C6DFBCA5F89E}"/>
                </a:ext>
              </a:extLst>
            </p:cNvPr>
            <p:cNvSpPr/>
            <p:nvPr/>
          </p:nvSpPr>
          <p:spPr>
            <a:xfrm>
              <a:off x="4342285" y="2860328"/>
              <a:ext cx="1738331" cy="987542"/>
            </a:xfrm>
            <a:custGeom>
              <a:avLst/>
              <a:gdLst>
                <a:gd name="connsiteX0" fmla="*/ 1597638 w 1738331"/>
                <a:gd name="connsiteY0" fmla="*/ 341424 h 987542"/>
                <a:gd name="connsiteX1" fmla="*/ 1417234 w 1738331"/>
                <a:gd name="connsiteY1" fmla="*/ 64380 h 987542"/>
                <a:gd name="connsiteX2" fmla="*/ 1298477 w 1738331"/>
                <a:gd name="connsiteY2" fmla="*/ 0 h 987542"/>
                <a:gd name="connsiteX3" fmla="*/ 869166 w 1738331"/>
                <a:gd name="connsiteY3" fmla="*/ 0 h 987542"/>
                <a:gd name="connsiteX4" fmla="*/ 439845 w 1738331"/>
                <a:gd name="connsiteY4" fmla="*/ 0 h 987542"/>
                <a:gd name="connsiteX5" fmla="*/ 321088 w 1738331"/>
                <a:gd name="connsiteY5" fmla="*/ 64380 h 987542"/>
                <a:gd name="connsiteX6" fmla="*/ 140684 w 1738331"/>
                <a:gd name="connsiteY6" fmla="*/ 341424 h 987542"/>
                <a:gd name="connsiteX7" fmla="*/ 116672 w 1738331"/>
                <a:gd name="connsiteY7" fmla="*/ 369894 h 987542"/>
                <a:gd name="connsiteX8" fmla="*/ 51225 w 1738331"/>
                <a:gd name="connsiteY8" fmla="*/ 426987 h 987542"/>
                <a:gd name="connsiteX9" fmla="*/ 0 w 1738331"/>
                <a:gd name="connsiteY9" fmla="*/ 534019 h 987542"/>
                <a:gd name="connsiteX10" fmla="*/ 0 w 1738331"/>
                <a:gd name="connsiteY10" fmla="*/ 757904 h 987542"/>
                <a:gd name="connsiteX11" fmla="*/ 82067 w 1738331"/>
                <a:gd name="connsiteY11" fmla="*/ 923420 h 987542"/>
                <a:gd name="connsiteX12" fmla="*/ 82067 w 1738331"/>
                <a:gd name="connsiteY12" fmla="*/ 923420 h 987542"/>
                <a:gd name="connsiteX13" fmla="*/ 229200 w 1738331"/>
                <a:gd name="connsiteY13" fmla="*/ 974665 h 987542"/>
                <a:gd name="connsiteX14" fmla="*/ 869166 w 1738331"/>
                <a:gd name="connsiteY14" fmla="*/ 987543 h 987542"/>
                <a:gd name="connsiteX15" fmla="*/ 1509132 w 1738331"/>
                <a:gd name="connsiteY15" fmla="*/ 974665 h 987542"/>
                <a:gd name="connsiteX16" fmla="*/ 1656264 w 1738331"/>
                <a:gd name="connsiteY16" fmla="*/ 923420 h 987542"/>
                <a:gd name="connsiteX17" fmla="*/ 1656264 w 1738331"/>
                <a:gd name="connsiteY17" fmla="*/ 923420 h 987542"/>
                <a:gd name="connsiteX18" fmla="*/ 1738332 w 1738331"/>
                <a:gd name="connsiteY18" fmla="*/ 757904 h 987542"/>
                <a:gd name="connsiteX19" fmla="*/ 1738332 w 1738331"/>
                <a:gd name="connsiteY19" fmla="*/ 534019 h 987542"/>
                <a:gd name="connsiteX20" fmla="*/ 1687106 w 1738331"/>
                <a:gd name="connsiteY20" fmla="*/ 426987 h 987542"/>
                <a:gd name="connsiteX21" fmla="*/ 1621660 w 1738331"/>
                <a:gd name="connsiteY21" fmla="*/ 369894 h 987542"/>
                <a:gd name="connsiteX22" fmla="*/ 1597638 w 1738331"/>
                <a:gd name="connsiteY22" fmla="*/ 341424 h 98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38331" h="987542">
                  <a:moveTo>
                    <a:pt x="1597638" y="341424"/>
                  </a:moveTo>
                  <a:lnTo>
                    <a:pt x="1417234" y="64380"/>
                  </a:lnTo>
                  <a:cubicBezTo>
                    <a:pt x="1391079" y="24222"/>
                    <a:pt x="1346406" y="0"/>
                    <a:pt x="1298477" y="0"/>
                  </a:cubicBezTo>
                  <a:lnTo>
                    <a:pt x="869166" y="0"/>
                  </a:lnTo>
                  <a:lnTo>
                    <a:pt x="439845" y="0"/>
                  </a:lnTo>
                  <a:cubicBezTo>
                    <a:pt x="391916" y="0"/>
                    <a:pt x="347243" y="24222"/>
                    <a:pt x="321088" y="64380"/>
                  </a:cubicBezTo>
                  <a:lnTo>
                    <a:pt x="140684" y="341424"/>
                  </a:lnTo>
                  <a:cubicBezTo>
                    <a:pt x="133874" y="351882"/>
                    <a:pt x="125835" y="361426"/>
                    <a:pt x="116672" y="369894"/>
                  </a:cubicBezTo>
                  <a:cubicBezTo>
                    <a:pt x="101432" y="383962"/>
                    <a:pt x="75943" y="406994"/>
                    <a:pt x="51225" y="426987"/>
                  </a:cubicBezTo>
                  <a:cubicBezTo>
                    <a:pt x="18888" y="453152"/>
                    <a:pt x="0" y="492414"/>
                    <a:pt x="0" y="534019"/>
                  </a:cubicBezTo>
                  <a:lnTo>
                    <a:pt x="0" y="757904"/>
                  </a:lnTo>
                  <a:cubicBezTo>
                    <a:pt x="0" y="822865"/>
                    <a:pt x="30356" y="884101"/>
                    <a:pt x="82067" y="923420"/>
                  </a:cubicBezTo>
                  <a:lnTo>
                    <a:pt x="82067" y="923420"/>
                  </a:lnTo>
                  <a:cubicBezTo>
                    <a:pt x="124444" y="955653"/>
                    <a:pt x="175965" y="973598"/>
                    <a:pt x="229200" y="974665"/>
                  </a:cubicBezTo>
                  <a:lnTo>
                    <a:pt x="869166" y="987543"/>
                  </a:lnTo>
                  <a:lnTo>
                    <a:pt x="1509132" y="974665"/>
                  </a:lnTo>
                  <a:cubicBezTo>
                    <a:pt x="1562367" y="973598"/>
                    <a:pt x="1613888" y="955653"/>
                    <a:pt x="1656264" y="923420"/>
                  </a:cubicBezTo>
                  <a:lnTo>
                    <a:pt x="1656264" y="923420"/>
                  </a:lnTo>
                  <a:cubicBezTo>
                    <a:pt x="1707975" y="884091"/>
                    <a:pt x="1738332" y="822865"/>
                    <a:pt x="1738332" y="757904"/>
                  </a:cubicBezTo>
                  <a:lnTo>
                    <a:pt x="1738332" y="534019"/>
                  </a:lnTo>
                  <a:cubicBezTo>
                    <a:pt x="1738332" y="492414"/>
                    <a:pt x="1719443" y="453152"/>
                    <a:pt x="1687106" y="426987"/>
                  </a:cubicBezTo>
                  <a:cubicBezTo>
                    <a:pt x="1662389" y="406994"/>
                    <a:pt x="1636900" y="383962"/>
                    <a:pt x="1621660" y="369894"/>
                  </a:cubicBezTo>
                  <a:cubicBezTo>
                    <a:pt x="1612487" y="361436"/>
                    <a:pt x="1604448" y="351882"/>
                    <a:pt x="1597638" y="34142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F24F92CB-B413-69E2-478F-D5511AB7936D}"/>
                </a:ext>
              </a:extLst>
            </p:cNvPr>
            <p:cNvSpPr/>
            <p:nvPr/>
          </p:nvSpPr>
          <p:spPr>
            <a:xfrm>
              <a:off x="4591230" y="2935004"/>
              <a:ext cx="1240478" cy="282111"/>
            </a:xfrm>
            <a:custGeom>
              <a:avLst/>
              <a:gdLst>
                <a:gd name="connsiteX0" fmla="*/ 1086269 w 1240478"/>
                <a:gd name="connsiteY0" fmla="*/ 23222 h 282111"/>
                <a:gd name="connsiteX1" fmla="*/ 1045407 w 1240478"/>
                <a:gd name="connsiteY1" fmla="*/ 0 h 282111"/>
                <a:gd name="connsiteX2" fmla="*/ 620230 w 1240478"/>
                <a:gd name="connsiteY2" fmla="*/ 0 h 282111"/>
                <a:gd name="connsiteX3" fmla="*/ 195053 w 1240478"/>
                <a:gd name="connsiteY3" fmla="*/ 0 h 282111"/>
                <a:gd name="connsiteX4" fmla="*/ 154191 w 1240478"/>
                <a:gd name="connsiteY4" fmla="*/ 23222 h 282111"/>
                <a:gd name="connsiteX5" fmla="*/ 0 w 1240478"/>
                <a:gd name="connsiteY5" fmla="*/ 282112 h 282111"/>
                <a:gd name="connsiteX6" fmla="*/ 0 w 1240478"/>
                <a:gd name="connsiteY6" fmla="*/ 282112 h 282111"/>
                <a:gd name="connsiteX7" fmla="*/ 552279 w 1240478"/>
                <a:gd name="connsiteY7" fmla="*/ 265519 h 282111"/>
                <a:gd name="connsiteX8" fmla="*/ 620239 w 1240478"/>
                <a:gd name="connsiteY8" fmla="*/ 265519 h 282111"/>
                <a:gd name="connsiteX9" fmla="*/ 688200 w 1240478"/>
                <a:gd name="connsiteY9" fmla="*/ 265519 h 282111"/>
                <a:gd name="connsiteX10" fmla="*/ 1240479 w 1240478"/>
                <a:gd name="connsiteY10" fmla="*/ 282112 h 282111"/>
                <a:gd name="connsiteX11" fmla="*/ 1240479 w 1240478"/>
                <a:gd name="connsiteY11" fmla="*/ 282112 h 282111"/>
                <a:gd name="connsiteX12" fmla="*/ 1086269 w 1240478"/>
                <a:gd name="connsiteY12" fmla="*/ 23222 h 28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478" h="282111">
                  <a:moveTo>
                    <a:pt x="1086269" y="23222"/>
                  </a:moveTo>
                  <a:cubicBezTo>
                    <a:pt x="1077687" y="8820"/>
                    <a:pt x="1062161" y="0"/>
                    <a:pt x="1045407" y="0"/>
                  </a:cubicBezTo>
                  <a:lnTo>
                    <a:pt x="620230" y="0"/>
                  </a:lnTo>
                  <a:lnTo>
                    <a:pt x="195053" y="0"/>
                  </a:lnTo>
                  <a:cubicBezTo>
                    <a:pt x="178289" y="0"/>
                    <a:pt x="162763" y="8820"/>
                    <a:pt x="154191" y="23222"/>
                  </a:cubicBezTo>
                  <a:lnTo>
                    <a:pt x="0" y="282112"/>
                  </a:lnTo>
                  <a:lnTo>
                    <a:pt x="0" y="282112"/>
                  </a:lnTo>
                  <a:cubicBezTo>
                    <a:pt x="183880" y="271053"/>
                    <a:pt x="368056" y="265519"/>
                    <a:pt x="552279" y="265519"/>
                  </a:cubicBezTo>
                  <a:lnTo>
                    <a:pt x="620239" y="265519"/>
                  </a:lnTo>
                  <a:lnTo>
                    <a:pt x="688200" y="265519"/>
                  </a:lnTo>
                  <a:cubicBezTo>
                    <a:pt x="872414" y="265519"/>
                    <a:pt x="1056589" y="271053"/>
                    <a:pt x="1240479" y="282112"/>
                  </a:cubicBezTo>
                  <a:lnTo>
                    <a:pt x="1240479" y="282112"/>
                  </a:lnTo>
                  <a:lnTo>
                    <a:pt x="1086269" y="23222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60" name="Graphic 204">
              <a:extLst>
                <a:ext uri="{FF2B5EF4-FFF2-40B4-BE49-F238E27FC236}">
                  <a16:creationId xmlns:a16="http://schemas.microsoft.com/office/drawing/2014/main" id="{815D617D-06DA-A4B1-2AC4-63EAC46D0E04}"/>
                </a:ext>
              </a:extLst>
            </p:cNvPr>
            <p:cNvGrpSpPr/>
            <p:nvPr/>
          </p:nvGrpSpPr>
          <p:grpSpPr>
            <a:xfrm>
              <a:off x="4581667" y="3468119"/>
              <a:ext cx="1259567" cy="86706"/>
              <a:chOff x="4581667" y="3468119"/>
              <a:chExt cx="1259567" cy="86706"/>
            </a:xfrm>
          </p:grpSpPr>
          <p:grpSp>
            <p:nvGrpSpPr>
              <p:cNvPr id="265" name="Graphic 204">
                <a:extLst>
                  <a:ext uri="{FF2B5EF4-FFF2-40B4-BE49-F238E27FC236}">
                    <a16:creationId xmlns:a16="http://schemas.microsoft.com/office/drawing/2014/main" id="{93227586-1434-AD92-4E0E-F5F74AB98621}"/>
                  </a:ext>
                </a:extLst>
              </p:cNvPr>
              <p:cNvGrpSpPr/>
              <p:nvPr/>
            </p:nvGrpSpPr>
            <p:grpSpPr>
              <a:xfrm>
                <a:off x="4581667" y="3468119"/>
                <a:ext cx="233257" cy="86706"/>
                <a:chOff x="4581667" y="3468119"/>
                <a:chExt cx="233257" cy="86706"/>
              </a:xfrm>
            </p:grpSpPr>
            <p:sp>
              <p:nvSpPr>
                <p:cNvPr id="269" name="Freeform: Shape 268">
                  <a:extLst>
                    <a:ext uri="{FF2B5EF4-FFF2-40B4-BE49-F238E27FC236}">
                      <a16:creationId xmlns:a16="http://schemas.microsoft.com/office/drawing/2014/main" id="{EDE869ED-ECB5-7811-F33E-4F5A17A9101C}"/>
                    </a:ext>
                  </a:extLst>
                </p:cNvPr>
                <p:cNvSpPr/>
                <p:nvPr/>
              </p:nvSpPr>
              <p:spPr>
                <a:xfrm>
                  <a:off x="4581667" y="3468119"/>
                  <a:ext cx="233257" cy="86696"/>
                </a:xfrm>
                <a:custGeom>
                  <a:avLst/>
                  <a:gdLst>
                    <a:gd name="connsiteX0" fmla="*/ 207769 w 233257"/>
                    <a:gd name="connsiteY0" fmla="*/ 86697 h 86696"/>
                    <a:gd name="connsiteX1" fmla="*/ 25498 w 233257"/>
                    <a:gd name="connsiteY1" fmla="*/ 86697 h 86696"/>
                    <a:gd name="connsiteX2" fmla="*/ 0 w 233257"/>
                    <a:gd name="connsiteY2" fmla="*/ 61198 h 86696"/>
                    <a:gd name="connsiteX3" fmla="*/ 0 w 233257"/>
                    <a:gd name="connsiteY3" fmla="*/ 25498 h 86696"/>
                    <a:gd name="connsiteX4" fmla="*/ 25498 w 233257"/>
                    <a:gd name="connsiteY4" fmla="*/ 0 h 86696"/>
                    <a:gd name="connsiteX5" fmla="*/ 207759 w 233257"/>
                    <a:gd name="connsiteY5" fmla="*/ 0 h 86696"/>
                    <a:gd name="connsiteX6" fmla="*/ 233258 w 233257"/>
                    <a:gd name="connsiteY6" fmla="*/ 25498 h 86696"/>
                    <a:gd name="connsiteX7" fmla="*/ 233258 w 233257"/>
                    <a:gd name="connsiteY7" fmla="*/ 61198 h 86696"/>
                    <a:gd name="connsiteX8" fmla="*/ 207769 w 233257"/>
                    <a:gd name="connsiteY8" fmla="*/ 86697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3257" h="86696">
                      <a:moveTo>
                        <a:pt x="207769" y="86697"/>
                      </a:moveTo>
                      <a:lnTo>
                        <a:pt x="25498" y="86697"/>
                      </a:lnTo>
                      <a:cubicBezTo>
                        <a:pt x="11411" y="86697"/>
                        <a:pt x="0" y="75286"/>
                        <a:pt x="0" y="61198"/>
                      </a:cubicBezTo>
                      <a:lnTo>
                        <a:pt x="0" y="25498"/>
                      </a:lnTo>
                      <a:cubicBezTo>
                        <a:pt x="0" y="11421"/>
                        <a:pt x="11411" y="0"/>
                        <a:pt x="25498" y="0"/>
                      </a:cubicBezTo>
                      <a:lnTo>
                        <a:pt x="207759" y="0"/>
                      </a:lnTo>
                      <a:cubicBezTo>
                        <a:pt x="221837" y="0"/>
                        <a:pt x="233258" y="11421"/>
                        <a:pt x="233258" y="25498"/>
                      </a:cubicBezTo>
                      <a:lnTo>
                        <a:pt x="233258" y="61198"/>
                      </a:lnTo>
                      <a:cubicBezTo>
                        <a:pt x="233258" y="75286"/>
                        <a:pt x="221847" y="86697"/>
                        <a:pt x="207769" y="86697"/>
                      </a:cubicBezTo>
                      <a:close/>
                    </a:path>
                  </a:pathLst>
                </a:custGeom>
                <a:solidFill>
                  <a:srgbClr val="E61E2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70" name="Freeform: Shape 269">
                  <a:extLst>
                    <a:ext uri="{FF2B5EF4-FFF2-40B4-BE49-F238E27FC236}">
                      <a16:creationId xmlns:a16="http://schemas.microsoft.com/office/drawing/2014/main" id="{033A7C58-C2D1-5D7A-53C3-4456A92F266C}"/>
                    </a:ext>
                  </a:extLst>
                </p:cNvPr>
                <p:cNvSpPr/>
                <p:nvPr/>
              </p:nvSpPr>
              <p:spPr>
                <a:xfrm>
                  <a:off x="4581667" y="3468128"/>
                  <a:ext cx="74218" cy="86696"/>
                </a:xfrm>
                <a:custGeom>
                  <a:avLst/>
                  <a:gdLst>
                    <a:gd name="connsiteX0" fmla="*/ 74219 w 74218"/>
                    <a:gd name="connsiteY0" fmla="*/ 0 h 86696"/>
                    <a:gd name="connsiteX1" fmla="*/ 25498 w 74218"/>
                    <a:gd name="connsiteY1" fmla="*/ 0 h 86696"/>
                    <a:gd name="connsiteX2" fmla="*/ 0 w 74218"/>
                    <a:gd name="connsiteY2" fmla="*/ 25498 h 86696"/>
                    <a:gd name="connsiteX3" fmla="*/ 0 w 74218"/>
                    <a:gd name="connsiteY3" fmla="*/ 61198 h 86696"/>
                    <a:gd name="connsiteX4" fmla="*/ 25498 w 74218"/>
                    <a:gd name="connsiteY4" fmla="*/ 86696 h 86696"/>
                    <a:gd name="connsiteX5" fmla="*/ 74219 w 74218"/>
                    <a:gd name="connsiteY5" fmla="*/ 86696 h 86696"/>
                    <a:gd name="connsiteX6" fmla="*/ 74219 w 74218"/>
                    <a:gd name="connsiteY6" fmla="*/ 0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18" h="86696">
                      <a:moveTo>
                        <a:pt x="74219" y="0"/>
                      </a:moveTo>
                      <a:lnTo>
                        <a:pt x="25498" y="0"/>
                      </a:lnTo>
                      <a:cubicBezTo>
                        <a:pt x="11411" y="0"/>
                        <a:pt x="0" y="11421"/>
                        <a:pt x="0" y="25498"/>
                      </a:cubicBezTo>
                      <a:lnTo>
                        <a:pt x="0" y="61198"/>
                      </a:lnTo>
                      <a:cubicBezTo>
                        <a:pt x="0" y="75286"/>
                        <a:pt x="11411" y="86696"/>
                        <a:pt x="25498" y="86696"/>
                      </a:cubicBezTo>
                      <a:lnTo>
                        <a:pt x="74219" y="86696"/>
                      </a:lnTo>
                      <a:lnTo>
                        <a:pt x="74219" y="0"/>
                      </a:lnTo>
                      <a:close/>
                    </a:path>
                  </a:pathLst>
                </a:custGeom>
                <a:solidFill>
                  <a:srgbClr val="F06A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66" name="Graphic 204">
                <a:extLst>
                  <a:ext uri="{FF2B5EF4-FFF2-40B4-BE49-F238E27FC236}">
                    <a16:creationId xmlns:a16="http://schemas.microsoft.com/office/drawing/2014/main" id="{799F4644-5147-598B-A4CF-4EC02C1B4F54}"/>
                  </a:ext>
                </a:extLst>
              </p:cNvPr>
              <p:cNvGrpSpPr/>
              <p:nvPr/>
            </p:nvGrpSpPr>
            <p:grpSpPr>
              <a:xfrm>
                <a:off x="5607967" y="3468119"/>
                <a:ext cx="233267" cy="86706"/>
                <a:chOff x="5607967" y="3468119"/>
                <a:chExt cx="233267" cy="86706"/>
              </a:xfrm>
            </p:grpSpPr>
            <p:sp>
              <p:nvSpPr>
                <p:cNvPr id="267" name="Freeform: Shape 266">
                  <a:extLst>
                    <a:ext uri="{FF2B5EF4-FFF2-40B4-BE49-F238E27FC236}">
                      <a16:creationId xmlns:a16="http://schemas.microsoft.com/office/drawing/2014/main" id="{DAF5DA09-394F-69C2-BF17-C2A380ED2BA4}"/>
                    </a:ext>
                  </a:extLst>
                </p:cNvPr>
                <p:cNvSpPr/>
                <p:nvPr/>
              </p:nvSpPr>
              <p:spPr>
                <a:xfrm>
                  <a:off x="5607967" y="3468128"/>
                  <a:ext cx="233257" cy="86696"/>
                </a:xfrm>
                <a:custGeom>
                  <a:avLst/>
                  <a:gdLst>
                    <a:gd name="connsiteX0" fmla="*/ 25498 w 233257"/>
                    <a:gd name="connsiteY0" fmla="*/ 0 h 86696"/>
                    <a:gd name="connsiteX1" fmla="*/ 207759 w 233257"/>
                    <a:gd name="connsiteY1" fmla="*/ 0 h 86696"/>
                    <a:gd name="connsiteX2" fmla="*/ 233258 w 233257"/>
                    <a:gd name="connsiteY2" fmla="*/ 25498 h 86696"/>
                    <a:gd name="connsiteX3" fmla="*/ 233258 w 233257"/>
                    <a:gd name="connsiteY3" fmla="*/ 61198 h 86696"/>
                    <a:gd name="connsiteX4" fmla="*/ 207759 w 233257"/>
                    <a:gd name="connsiteY4" fmla="*/ 86696 h 86696"/>
                    <a:gd name="connsiteX5" fmla="*/ 25498 w 233257"/>
                    <a:gd name="connsiteY5" fmla="*/ 86696 h 86696"/>
                    <a:gd name="connsiteX6" fmla="*/ 0 w 233257"/>
                    <a:gd name="connsiteY6" fmla="*/ 61198 h 86696"/>
                    <a:gd name="connsiteX7" fmla="*/ 0 w 233257"/>
                    <a:gd name="connsiteY7" fmla="*/ 25498 h 86696"/>
                    <a:gd name="connsiteX8" fmla="*/ 25498 w 233257"/>
                    <a:gd name="connsiteY8" fmla="*/ 0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3257" h="86696">
                      <a:moveTo>
                        <a:pt x="25498" y="0"/>
                      </a:moveTo>
                      <a:lnTo>
                        <a:pt x="207759" y="0"/>
                      </a:lnTo>
                      <a:cubicBezTo>
                        <a:pt x="221847" y="0"/>
                        <a:pt x="233258" y="11421"/>
                        <a:pt x="233258" y="25498"/>
                      </a:cubicBezTo>
                      <a:lnTo>
                        <a:pt x="233258" y="61198"/>
                      </a:lnTo>
                      <a:cubicBezTo>
                        <a:pt x="233258" y="75276"/>
                        <a:pt x="221847" y="86696"/>
                        <a:pt x="207759" y="86696"/>
                      </a:cubicBezTo>
                      <a:lnTo>
                        <a:pt x="25498" y="86696"/>
                      </a:lnTo>
                      <a:cubicBezTo>
                        <a:pt x="11421" y="86696"/>
                        <a:pt x="0" y="75286"/>
                        <a:pt x="0" y="61198"/>
                      </a:cubicBezTo>
                      <a:lnTo>
                        <a:pt x="0" y="25498"/>
                      </a:lnTo>
                      <a:cubicBezTo>
                        <a:pt x="10" y="11411"/>
                        <a:pt x="11421" y="0"/>
                        <a:pt x="25498" y="0"/>
                      </a:cubicBezTo>
                      <a:close/>
                    </a:path>
                  </a:pathLst>
                </a:custGeom>
                <a:solidFill>
                  <a:srgbClr val="E61E2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68" name="Freeform: Shape 267">
                  <a:extLst>
                    <a:ext uri="{FF2B5EF4-FFF2-40B4-BE49-F238E27FC236}">
                      <a16:creationId xmlns:a16="http://schemas.microsoft.com/office/drawing/2014/main" id="{E6E2F2DE-9075-606B-92FD-3E648FFEA5D0}"/>
                    </a:ext>
                  </a:extLst>
                </p:cNvPr>
                <p:cNvSpPr/>
                <p:nvPr/>
              </p:nvSpPr>
              <p:spPr>
                <a:xfrm>
                  <a:off x="5767016" y="3468119"/>
                  <a:ext cx="74218" cy="86696"/>
                </a:xfrm>
                <a:custGeom>
                  <a:avLst/>
                  <a:gdLst>
                    <a:gd name="connsiteX0" fmla="*/ 0 w 74218"/>
                    <a:gd name="connsiteY0" fmla="*/ 86697 h 86696"/>
                    <a:gd name="connsiteX1" fmla="*/ 48720 w 74218"/>
                    <a:gd name="connsiteY1" fmla="*/ 86697 h 86696"/>
                    <a:gd name="connsiteX2" fmla="*/ 74219 w 74218"/>
                    <a:gd name="connsiteY2" fmla="*/ 61198 h 86696"/>
                    <a:gd name="connsiteX3" fmla="*/ 74219 w 74218"/>
                    <a:gd name="connsiteY3" fmla="*/ 25498 h 86696"/>
                    <a:gd name="connsiteX4" fmla="*/ 48720 w 74218"/>
                    <a:gd name="connsiteY4" fmla="*/ 0 h 86696"/>
                    <a:gd name="connsiteX5" fmla="*/ 0 w 74218"/>
                    <a:gd name="connsiteY5" fmla="*/ 0 h 86696"/>
                    <a:gd name="connsiteX6" fmla="*/ 0 w 74218"/>
                    <a:gd name="connsiteY6" fmla="*/ 86697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4218" h="86696">
                      <a:moveTo>
                        <a:pt x="0" y="86697"/>
                      </a:moveTo>
                      <a:lnTo>
                        <a:pt x="48720" y="86697"/>
                      </a:lnTo>
                      <a:cubicBezTo>
                        <a:pt x="62808" y="86697"/>
                        <a:pt x="74219" y="75276"/>
                        <a:pt x="74219" y="61198"/>
                      </a:cubicBezTo>
                      <a:lnTo>
                        <a:pt x="74219" y="25498"/>
                      </a:lnTo>
                      <a:cubicBezTo>
                        <a:pt x="74219" y="11411"/>
                        <a:pt x="62808" y="0"/>
                        <a:pt x="48720" y="0"/>
                      </a:cubicBezTo>
                      <a:lnTo>
                        <a:pt x="0" y="0"/>
                      </a:lnTo>
                      <a:lnTo>
                        <a:pt x="0" y="86697"/>
                      </a:lnTo>
                      <a:close/>
                    </a:path>
                  </a:pathLst>
                </a:custGeom>
                <a:solidFill>
                  <a:srgbClr val="F06A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00CC29C9-808A-DD4A-05C9-CBBD4B1A4ECD}"/>
                </a:ext>
              </a:extLst>
            </p:cNvPr>
            <p:cNvSpPr/>
            <p:nvPr/>
          </p:nvSpPr>
          <p:spPr>
            <a:xfrm>
              <a:off x="4684614" y="3679916"/>
              <a:ext cx="1082401" cy="88763"/>
            </a:xfrm>
            <a:custGeom>
              <a:avLst/>
              <a:gdLst>
                <a:gd name="connsiteX0" fmla="*/ 1038015 w 1082401"/>
                <a:gd name="connsiteY0" fmla="*/ 88763 h 88763"/>
                <a:gd name="connsiteX1" fmla="*/ 44387 w 1082401"/>
                <a:gd name="connsiteY1" fmla="*/ 88763 h 88763"/>
                <a:gd name="connsiteX2" fmla="*/ 0 w 1082401"/>
                <a:gd name="connsiteY2" fmla="*/ 44377 h 88763"/>
                <a:gd name="connsiteX3" fmla="*/ 0 w 1082401"/>
                <a:gd name="connsiteY3" fmla="*/ 44377 h 88763"/>
                <a:gd name="connsiteX4" fmla="*/ 44387 w 1082401"/>
                <a:gd name="connsiteY4" fmla="*/ 0 h 88763"/>
                <a:gd name="connsiteX5" fmla="*/ 1038015 w 1082401"/>
                <a:gd name="connsiteY5" fmla="*/ 0 h 88763"/>
                <a:gd name="connsiteX6" fmla="*/ 1082402 w 1082401"/>
                <a:gd name="connsiteY6" fmla="*/ 44377 h 88763"/>
                <a:gd name="connsiteX7" fmla="*/ 1082402 w 1082401"/>
                <a:gd name="connsiteY7" fmla="*/ 44377 h 88763"/>
                <a:gd name="connsiteX8" fmla="*/ 1038015 w 1082401"/>
                <a:gd name="connsiteY8" fmla="*/ 88763 h 8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2401" h="88763">
                  <a:moveTo>
                    <a:pt x="1038015" y="88763"/>
                  </a:moveTo>
                  <a:lnTo>
                    <a:pt x="44387" y="88763"/>
                  </a:lnTo>
                  <a:cubicBezTo>
                    <a:pt x="19879" y="88763"/>
                    <a:pt x="0" y="68894"/>
                    <a:pt x="0" y="44377"/>
                  </a:cubicBezTo>
                  <a:lnTo>
                    <a:pt x="0" y="44377"/>
                  </a:lnTo>
                  <a:cubicBezTo>
                    <a:pt x="0" y="19869"/>
                    <a:pt x="19869" y="0"/>
                    <a:pt x="44387" y="0"/>
                  </a:cubicBezTo>
                  <a:lnTo>
                    <a:pt x="1038015" y="0"/>
                  </a:lnTo>
                  <a:cubicBezTo>
                    <a:pt x="1062523" y="0"/>
                    <a:pt x="1082402" y="19869"/>
                    <a:pt x="1082402" y="44377"/>
                  </a:cubicBezTo>
                  <a:lnTo>
                    <a:pt x="1082402" y="44377"/>
                  </a:lnTo>
                  <a:cubicBezTo>
                    <a:pt x="1082402" y="68894"/>
                    <a:pt x="1062533" y="88763"/>
                    <a:pt x="1038015" y="88763"/>
                  </a:cubicBezTo>
                  <a:close/>
                </a:path>
              </a:pathLst>
            </a:custGeom>
            <a:solidFill>
              <a:srgbClr val="BA6D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79C46859-3319-705D-75B4-5CE7F86A2A37}"/>
                </a:ext>
              </a:extLst>
            </p:cNvPr>
            <p:cNvSpPr/>
            <p:nvPr/>
          </p:nvSpPr>
          <p:spPr>
            <a:xfrm>
              <a:off x="5935265" y="3302793"/>
              <a:ext cx="122375" cy="433387"/>
            </a:xfrm>
            <a:custGeom>
              <a:avLst/>
              <a:gdLst>
                <a:gd name="connsiteX0" fmla="*/ 67866 w 122375"/>
                <a:gd name="connsiteY0" fmla="*/ 0 h 433387"/>
                <a:gd name="connsiteX1" fmla="*/ 122368 w 122375"/>
                <a:gd name="connsiteY1" fmla="*/ 107156 h 433387"/>
                <a:gd name="connsiteX2" fmla="*/ 115491 w 122375"/>
                <a:gd name="connsiteY2" fmla="*/ 392906 h 433387"/>
                <a:gd name="connsiteX3" fmla="*/ 91678 w 122375"/>
                <a:gd name="connsiteY3" fmla="*/ 433388 h 433387"/>
                <a:gd name="connsiteX4" fmla="*/ 85725 w 122375"/>
                <a:gd name="connsiteY4" fmla="*/ 147638 h 433387"/>
                <a:gd name="connsiteX5" fmla="*/ 0 w 122375"/>
                <a:gd name="connsiteY5" fmla="*/ 147638 h 433387"/>
                <a:gd name="connsiteX6" fmla="*/ 0 w 122375"/>
                <a:gd name="connsiteY6" fmla="*/ 126206 h 433387"/>
                <a:gd name="connsiteX7" fmla="*/ 77391 w 122375"/>
                <a:gd name="connsiteY7" fmla="*/ 86916 h 433387"/>
                <a:gd name="connsiteX8" fmla="*/ 67866 w 122375"/>
                <a:gd name="connsiteY8" fmla="*/ 0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375" h="433387">
                  <a:moveTo>
                    <a:pt x="67866" y="0"/>
                  </a:moveTo>
                  <a:cubicBezTo>
                    <a:pt x="67866" y="0"/>
                    <a:pt x="122091" y="52388"/>
                    <a:pt x="122368" y="107156"/>
                  </a:cubicBezTo>
                  <a:cubicBezTo>
                    <a:pt x="122644" y="161925"/>
                    <a:pt x="115491" y="392906"/>
                    <a:pt x="115491" y="392906"/>
                  </a:cubicBezTo>
                  <a:lnTo>
                    <a:pt x="91678" y="433388"/>
                  </a:lnTo>
                  <a:cubicBezTo>
                    <a:pt x="91678" y="433388"/>
                    <a:pt x="107023" y="164306"/>
                    <a:pt x="85725" y="147638"/>
                  </a:cubicBezTo>
                  <a:cubicBezTo>
                    <a:pt x="64427" y="130969"/>
                    <a:pt x="0" y="147638"/>
                    <a:pt x="0" y="147638"/>
                  </a:cubicBezTo>
                  <a:lnTo>
                    <a:pt x="0" y="126206"/>
                  </a:lnTo>
                  <a:cubicBezTo>
                    <a:pt x="0" y="126206"/>
                    <a:pt x="66675" y="126206"/>
                    <a:pt x="77391" y="86916"/>
                  </a:cubicBezTo>
                  <a:cubicBezTo>
                    <a:pt x="88106" y="47625"/>
                    <a:pt x="67866" y="0"/>
                    <a:pt x="67866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BF96659F-A466-67F6-96AD-48C76B29314E}"/>
                </a:ext>
              </a:extLst>
            </p:cNvPr>
            <p:cNvSpPr/>
            <p:nvPr/>
          </p:nvSpPr>
          <p:spPr>
            <a:xfrm>
              <a:off x="4360099" y="3302793"/>
              <a:ext cx="122374" cy="433387"/>
            </a:xfrm>
            <a:custGeom>
              <a:avLst/>
              <a:gdLst>
                <a:gd name="connsiteX0" fmla="*/ 54509 w 122374"/>
                <a:gd name="connsiteY0" fmla="*/ 0 h 433387"/>
                <a:gd name="connsiteX1" fmla="*/ 7 w 122374"/>
                <a:gd name="connsiteY1" fmla="*/ 107156 h 433387"/>
                <a:gd name="connsiteX2" fmla="*/ 6884 w 122374"/>
                <a:gd name="connsiteY2" fmla="*/ 392906 h 433387"/>
                <a:gd name="connsiteX3" fmla="*/ 30697 w 122374"/>
                <a:gd name="connsiteY3" fmla="*/ 433388 h 433387"/>
                <a:gd name="connsiteX4" fmla="*/ 36650 w 122374"/>
                <a:gd name="connsiteY4" fmla="*/ 147638 h 433387"/>
                <a:gd name="connsiteX5" fmla="*/ 122375 w 122374"/>
                <a:gd name="connsiteY5" fmla="*/ 147638 h 433387"/>
                <a:gd name="connsiteX6" fmla="*/ 122375 w 122374"/>
                <a:gd name="connsiteY6" fmla="*/ 126206 h 433387"/>
                <a:gd name="connsiteX7" fmla="*/ 44984 w 122374"/>
                <a:gd name="connsiteY7" fmla="*/ 86916 h 433387"/>
                <a:gd name="connsiteX8" fmla="*/ 54509 w 122374"/>
                <a:gd name="connsiteY8" fmla="*/ 0 h 43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374" h="433387">
                  <a:moveTo>
                    <a:pt x="54509" y="0"/>
                  </a:moveTo>
                  <a:cubicBezTo>
                    <a:pt x="54509" y="0"/>
                    <a:pt x="284" y="52388"/>
                    <a:pt x="7" y="107156"/>
                  </a:cubicBezTo>
                  <a:cubicBezTo>
                    <a:pt x="-259" y="161925"/>
                    <a:pt x="6884" y="392906"/>
                    <a:pt x="6884" y="392906"/>
                  </a:cubicBezTo>
                  <a:lnTo>
                    <a:pt x="30697" y="433388"/>
                  </a:lnTo>
                  <a:cubicBezTo>
                    <a:pt x="30697" y="433388"/>
                    <a:pt x="15352" y="164306"/>
                    <a:pt x="36650" y="147638"/>
                  </a:cubicBezTo>
                  <a:cubicBezTo>
                    <a:pt x="57948" y="130969"/>
                    <a:pt x="122375" y="147638"/>
                    <a:pt x="122375" y="147638"/>
                  </a:cubicBezTo>
                  <a:lnTo>
                    <a:pt x="122375" y="126206"/>
                  </a:lnTo>
                  <a:cubicBezTo>
                    <a:pt x="122375" y="126206"/>
                    <a:pt x="55700" y="126206"/>
                    <a:pt x="44984" y="86916"/>
                  </a:cubicBezTo>
                  <a:cubicBezTo>
                    <a:pt x="34269" y="47625"/>
                    <a:pt x="54509" y="0"/>
                    <a:pt x="5450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44291DA0-AC3F-8715-3103-1FB2A8F33669}"/>
                </a:ext>
              </a:extLst>
            </p:cNvPr>
            <p:cNvSpPr/>
            <p:nvPr/>
          </p:nvSpPr>
          <p:spPr>
            <a:xfrm>
              <a:off x="4533414" y="3363677"/>
              <a:ext cx="1329585" cy="40589"/>
            </a:xfrm>
            <a:custGeom>
              <a:avLst/>
              <a:gdLst>
                <a:gd name="connsiteX0" fmla="*/ 1329585 w 1329585"/>
                <a:gd name="connsiteY0" fmla="*/ 4458 h 40589"/>
                <a:gd name="connsiteX1" fmla="*/ 0 w 1329585"/>
                <a:gd name="connsiteY1" fmla="*/ 0 h 40589"/>
                <a:gd name="connsiteX2" fmla="*/ 1329585 w 1329585"/>
                <a:gd name="connsiteY2" fmla="*/ 4458 h 4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9585" h="40589">
                  <a:moveTo>
                    <a:pt x="1329585" y="4458"/>
                  </a:moveTo>
                  <a:cubicBezTo>
                    <a:pt x="1329585" y="4458"/>
                    <a:pt x="486870" y="88649"/>
                    <a:pt x="0" y="0"/>
                  </a:cubicBezTo>
                  <a:cubicBezTo>
                    <a:pt x="0" y="-9"/>
                    <a:pt x="381486" y="51197"/>
                    <a:pt x="1329585" y="445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92" name="Graphic 291">
            <a:extLst>
              <a:ext uri="{FF2B5EF4-FFF2-40B4-BE49-F238E27FC236}">
                <a16:creationId xmlns:a16="http://schemas.microsoft.com/office/drawing/2014/main" id="{713FD551-630E-F936-2D49-42EB23EB3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4543502" y="4554614"/>
            <a:ext cx="561898" cy="561898"/>
          </a:xfrm>
          <a:prstGeom prst="rect">
            <a:avLst/>
          </a:prstGeom>
        </p:spPr>
      </p:pic>
      <p:pic>
        <p:nvPicPr>
          <p:cNvPr id="293" name="Graphic 292">
            <a:extLst>
              <a:ext uri="{FF2B5EF4-FFF2-40B4-BE49-F238E27FC236}">
                <a16:creationId xmlns:a16="http://schemas.microsoft.com/office/drawing/2014/main" id="{B384D9E1-C76D-D3E8-AA53-BDE6653AB0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8999518" y="2800523"/>
            <a:ext cx="317202" cy="317202"/>
          </a:xfrm>
          <a:prstGeom prst="rect">
            <a:avLst/>
          </a:prstGeom>
        </p:spPr>
      </p:pic>
      <p:pic>
        <p:nvPicPr>
          <p:cNvPr id="294" name="Graphic 293">
            <a:extLst>
              <a:ext uri="{FF2B5EF4-FFF2-40B4-BE49-F238E27FC236}">
                <a16:creationId xmlns:a16="http://schemas.microsoft.com/office/drawing/2014/main" id="{E45830D2-6604-B419-31B6-B5F2AA8016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85302" y="1253287"/>
            <a:ext cx="233948" cy="2339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D32901-A5A8-4D51-A50F-EE79A988089A}"/>
              </a:ext>
            </a:extLst>
          </p:cNvPr>
          <p:cNvSpPr txBox="1"/>
          <p:nvPr/>
        </p:nvSpPr>
        <p:spPr>
          <a:xfrm>
            <a:off x="3223097" y="506141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F71DA2-12D3-7781-CF0F-0869495B28C2}"/>
              </a:ext>
            </a:extLst>
          </p:cNvPr>
          <p:cNvSpPr txBox="1"/>
          <p:nvPr/>
        </p:nvSpPr>
        <p:spPr>
          <a:xfrm>
            <a:off x="8998508" y="2755652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1B05CC-1234-3161-9D88-8AAB4A3FE0C1}"/>
              </a:ext>
            </a:extLst>
          </p:cNvPr>
          <p:cNvSpPr txBox="1"/>
          <p:nvPr/>
        </p:nvSpPr>
        <p:spPr>
          <a:xfrm>
            <a:off x="1290290" y="4154007"/>
            <a:ext cx="2719474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3292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4473A0-D424-8ED9-CF77-50849E48DB5B}"/>
              </a:ext>
            </a:extLst>
          </p:cNvPr>
          <p:cNvSpPr/>
          <p:nvPr/>
        </p:nvSpPr>
        <p:spPr>
          <a:xfrm rot="3234818">
            <a:off x="6947263" y="6422190"/>
            <a:ext cx="1226869" cy="53536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4B3081-FAFC-011F-85A1-8FFEF9A2C59F}"/>
              </a:ext>
            </a:extLst>
          </p:cNvPr>
          <p:cNvGrpSpPr/>
          <p:nvPr/>
        </p:nvGrpSpPr>
        <p:grpSpPr>
          <a:xfrm rot="14400000" flipV="1">
            <a:off x="139413" y="396733"/>
            <a:ext cx="9034972" cy="4346797"/>
            <a:chOff x="-185194" y="2254520"/>
            <a:chExt cx="7130004" cy="3430301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974403-811D-DF35-F48D-EEBCD91447AE}"/>
                </a:ext>
              </a:extLst>
            </p:cNvPr>
            <p:cNvSpPr/>
            <p:nvPr/>
          </p:nvSpPr>
          <p:spPr>
            <a:xfrm flipH="1">
              <a:off x="-185067" y="2254520"/>
              <a:ext cx="7129877" cy="3430301"/>
            </a:xfrm>
            <a:custGeom>
              <a:avLst/>
              <a:gdLst>
                <a:gd name="connsiteX0" fmla="*/ 0 w 7129877"/>
                <a:gd name="connsiteY0" fmla="*/ 3128861 h 3430301"/>
                <a:gd name="connsiteX1" fmla="*/ 0 w 7129877"/>
                <a:gd name="connsiteY1" fmla="*/ 2711680 h 3430301"/>
                <a:gd name="connsiteX2" fmla="*/ 940933 w 7129877"/>
                <a:gd name="connsiteY2" fmla="*/ 2711680 h 3430301"/>
                <a:gd name="connsiteX3" fmla="*/ 1155718 w 7129877"/>
                <a:gd name="connsiteY3" fmla="*/ 2683109 h 3430301"/>
                <a:gd name="connsiteX4" fmla="*/ 1422208 w 7129877"/>
                <a:gd name="connsiteY4" fmla="*/ 2375028 h 3430301"/>
                <a:gd name="connsiteX5" fmla="*/ 1457100 w 7129877"/>
                <a:gd name="connsiteY5" fmla="*/ 2107526 h 3430301"/>
                <a:gd name="connsiteX6" fmla="*/ 1981863 w 7129877"/>
                <a:gd name="connsiteY6" fmla="*/ 1504257 h 3430301"/>
                <a:gd name="connsiteX7" fmla="*/ 2309034 w 7129877"/>
                <a:gd name="connsiteY7" fmla="*/ 1466963 h 3430301"/>
                <a:gd name="connsiteX8" fmla="*/ 2893467 w 7129877"/>
                <a:gd name="connsiteY8" fmla="*/ 1138654 h 3430301"/>
                <a:gd name="connsiteX9" fmla="*/ 2967043 w 7129877"/>
                <a:gd name="connsiteY9" fmla="*/ 692776 h 3430301"/>
                <a:gd name="connsiteX10" fmla="*/ 4895684 w 7129877"/>
                <a:gd name="connsiteY10" fmla="*/ 639048 h 3430301"/>
                <a:gd name="connsiteX11" fmla="*/ 4986452 w 7129877"/>
                <a:gd name="connsiteY11" fmla="*/ 1221332 h 3430301"/>
                <a:gd name="connsiteX12" fmla="*/ 4986452 w 7129877"/>
                <a:gd name="connsiteY12" fmla="*/ 2259607 h 3430301"/>
                <a:gd name="connsiteX13" fmla="*/ 5175827 w 7129877"/>
                <a:gd name="connsiteY13" fmla="*/ 2920650 h 3430301"/>
                <a:gd name="connsiteX14" fmla="*/ 5875680 w 7129877"/>
                <a:gd name="connsiteY14" fmla="*/ 2779693 h 3430301"/>
                <a:gd name="connsiteX15" fmla="*/ 5943314 w 7129877"/>
                <a:gd name="connsiteY15" fmla="*/ 2444431 h 3430301"/>
                <a:gd name="connsiteX16" fmla="*/ 7129878 w 7129877"/>
                <a:gd name="connsiteY16" fmla="*/ 1187199 h 3430301"/>
                <a:gd name="connsiteX17" fmla="*/ 7129878 w 7129877"/>
                <a:gd name="connsiteY17" fmla="*/ 1611965 h 3430301"/>
                <a:gd name="connsiteX18" fmla="*/ 6359483 w 7129877"/>
                <a:gd name="connsiteY18" fmla="*/ 2499423 h 3430301"/>
                <a:gd name="connsiteX19" fmla="*/ 4569397 w 7129877"/>
                <a:gd name="connsiteY19" fmla="*/ 2499423 h 3430301"/>
                <a:gd name="connsiteX20" fmla="*/ 4569397 w 7129877"/>
                <a:gd name="connsiteY20" fmla="*/ 1020327 h 3430301"/>
                <a:gd name="connsiteX21" fmla="*/ 3325439 w 7129877"/>
                <a:gd name="connsiteY21" fmla="*/ 1020327 h 3430301"/>
                <a:gd name="connsiteX22" fmla="*/ 2853013 w 7129877"/>
                <a:gd name="connsiteY22" fmla="*/ 1806650 h 3430301"/>
                <a:gd name="connsiteX23" fmla="*/ 2385770 w 7129877"/>
                <a:gd name="connsiteY23" fmla="*/ 1870870 h 3430301"/>
                <a:gd name="connsiteX24" fmla="*/ 1846216 w 7129877"/>
                <a:gd name="connsiteY24" fmla="*/ 2324966 h 3430301"/>
                <a:gd name="connsiteX25" fmla="*/ 1280114 w 7129877"/>
                <a:gd name="connsiteY25" fmla="*/ 3085753 h 3430301"/>
                <a:gd name="connsiteX26" fmla="*/ 1018428 w 7129877"/>
                <a:gd name="connsiteY26" fmla="*/ 3128988 h 3430301"/>
                <a:gd name="connsiteX27" fmla="*/ 0 w 7129877"/>
                <a:gd name="connsiteY27" fmla="*/ 3128988 h 3430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129877" h="3430301">
                  <a:moveTo>
                    <a:pt x="0" y="3128861"/>
                  </a:moveTo>
                  <a:lnTo>
                    <a:pt x="0" y="2711680"/>
                  </a:lnTo>
                  <a:lnTo>
                    <a:pt x="940933" y="2711680"/>
                  </a:lnTo>
                  <a:cubicBezTo>
                    <a:pt x="1031322" y="2711680"/>
                    <a:pt x="1090233" y="2712818"/>
                    <a:pt x="1155718" y="2683109"/>
                  </a:cubicBezTo>
                  <a:cubicBezTo>
                    <a:pt x="1306156" y="2614970"/>
                    <a:pt x="1396798" y="2518512"/>
                    <a:pt x="1422208" y="2375028"/>
                  </a:cubicBezTo>
                  <a:cubicBezTo>
                    <a:pt x="1438390" y="2283500"/>
                    <a:pt x="1432575" y="2208155"/>
                    <a:pt x="1457100" y="2107526"/>
                  </a:cubicBezTo>
                  <a:cubicBezTo>
                    <a:pt x="1530296" y="1807661"/>
                    <a:pt x="1705259" y="1606529"/>
                    <a:pt x="1981863" y="1504257"/>
                  </a:cubicBezTo>
                  <a:cubicBezTo>
                    <a:pt x="2124210" y="1451667"/>
                    <a:pt x="2164032" y="1464056"/>
                    <a:pt x="2309034" y="1466963"/>
                  </a:cubicBezTo>
                  <a:cubicBezTo>
                    <a:pt x="2701690" y="1474548"/>
                    <a:pt x="2857691" y="1409064"/>
                    <a:pt x="2893467" y="1138654"/>
                  </a:cubicBezTo>
                  <a:cubicBezTo>
                    <a:pt x="2918119" y="952187"/>
                    <a:pt x="2890054" y="889863"/>
                    <a:pt x="2967043" y="692776"/>
                  </a:cubicBezTo>
                  <a:cubicBezTo>
                    <a:pt x="3315705" y="-199107"/>
                    <a:pt x="4501384" y="-243480"/>
                    <a:pt x="4895684" y="639048"/>
                  </a:cubicBezTo>
                  <a:cubicBezTo>
                    <a:pt x="4999473" y="871406"/>
                    <a:pt x="4986452" y="977471"/>
                    <a:pt x="4986452" y="1221332"/>
                  </a:cubicBezTo>
                  <a:lnTo>
                    <a:pt x="4986452" y="2259607"/>
                  </a:lnTo>
                  <a:cubicBezTo>
                    <a:pt x="4986452" y="2516869"/>
                    <a:pt x="4943470" y="2743664"/>
                    <a:pt x="5175827" y="2920650"/>
                  </a:cubicBezTo>
                  <a:cubicBezTo>
                    <a:pt x="5388842" y="3082971"/>
                    <a:pt x="5715381" y="3057688"/>
                    <a:pt x="5875680" y="2779693"/>
                  </a:cubicBezTo>
                  <a:cubicBezTo>
                    <a:pt x="5955576" y="2641138"/>
                    <a:pt x="5936614" y="2591456"/>
                    <a:pt x="5943314" y="2444431"/>
                  </a:cubicBezTo>
                  <a:cubicBezTo>
                    <a:pt x="5973275" y="1794134"/>
                    <a:pt x="6309042" y="1249776"/>
                    <a:pt x="7129878" y="1187199"/>
                  </a:cubicBezTo>
                  <a:lnTo>
                    <a:pt x="7129878" y="1611965"/>
                  </a:lnTo>
                  <a:cubicBezTo>
                    <a:pt x="6556570" y="1651408"/>
                    <a:pt x="6338624" y="2030031"/>
                    <a:pt x="6359483" y="2499423"/>
                  </a:cubicBezTo>
                  <a:cubicBezTo>
                    <a:pt x="6306388" y="3810257"/>
                    <a:pt x="4552963" y="3668921"/>
                    <a:pt x="4569397" y="2499423"/>
                  </a:cubicBezTo>
                  <a:lnTo>
                    <a:pt x="4569397" y="1020327"/>
                  </a:lnTo>
                  <a:cubicBezTo>
                    <a:pt x="4552078" y="290765"/>
                    <a:pt x="3399015" y="158279"/>
                    <a:pt x="3325439" y="1020327"/>
                  </a:cubicBezTo>
                  <a:cubicBezTo>
                    <a:pt x="3323796" y="1399329"/>
                    <a:pt x="3171209" y="1665061"/>
                    <a:pt x="2853013" y="1806650"/>
                  </a:cubicBezTo>
                  <a:cubicBezTo>
                    <a:pt x="2637343" y="1902601"/>
                    <a:pt x="2599165" y="1871376"/>
                    <a:pt x="2385770" y="1870870"/>
                  </a:cubicBezTo>
                  <a:cubicBezTo>
                    <a:pt x="2085526" y="1870112"/>
                    <a:pt x="1862524" y="1966949"/>
                    <a:pt x="1846216" y="2324966"/>
                  </a:cubicBezTo>
                  <a:cubicBezTo>
                    <a:pt x="1825231" y="2725965"/>
                    <a:pt x="1611204" y="2961104"/>
                    <a:pt x="1280114" y="3085753"/>
                  </a:cubicBezTo>
                  <a:cubicBezTo>
                    <a:pt x="1163682" y="3129620"/>
                    <a:pt x="1140801" y="3128988"/>
                    <a:pt x="1018428" y="3128988"/>
                  </a:cubicBezTo>
                  <a:lnTo>
                    <a:pt x="0" y="312898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97BFA4-8CE1-7597-5EA6-57850592EE7D}"/>
                </a:ext>
              </a:extLst>
            </p:cNvPr>
            <p:cNvSpPr/>
            <p:nvPr/>
          </p:nvSpPr>
          <p:spPr>
            <a:xfrm flipH="1">
              <a:off x="-185194" y="2479452"/>
              <a:ext cx="7130004" cy="3005718"/>
            </a:xfrm>
            <a:custGeom>
              <a:avLst/>
              <a:gdLst>
                <a:gd name="connsiteX0" fmla="*/ 0 w 7130004"/>
                <a:gd name="connsiteY0" fmla="*/ 2695339 h 3005718"/>
                <a:gd name="connsiteX1" fmla="*/ 973675 w 7130004"/>
                <a:gd name="connsiteY1" fmla="*/ 2695339 h 3005718"/>
                <a:gd name="connsiteX2" fmla="*/ 1371388 w 7130004"/>
                <a:gd name="connsiteY2" fmla="*/ 2594963 h 3005718"/>
                <a:gd name="connsiteX3" fmla="*/ 1656335 w 7130004"/>
                <a:gd name="connsiteY3" fmla="*/ 2006484 h 3005718"/>
                <a:gd name="connsiteX4" fmla="*/ 1962774 w 7130004"/>
                <a:gd name="connsiteY4" fmla="*/ 1521290 h 3005718"/>
                <a:gd name="connsiteX5" fmla="*/ 2440510 w 7130004"/>
                <a:gd name="connsiteY5" fmla="*/ 1445186 h 3005718"/>
                <a:gd name="connsiteX6" fmla="*/ 3115331 w 7130004"/>
                <a:gd name="connsiteY6" fmla="*/ 924974 h 3005718"/>
                <a:gd name="connsiteX7" fmla="*/ 3289031 w 7130004"/>
                <a:gd name="connsiteY7" fmla="*/ 315384 h 3005718"/>
                <a:gd name="connsiteX8" fmla="*/ 4630837 w 7130004"/>
                <a:gd name="connsiteY8" fmla="*/ 339656 h 3005718"/>
                <a:gd name="connsiteX9" fmla="*/ 4766231 w 7130004"/>
                <a:gd name="connsiteY9" fmla="*/ 947224 h 3005718"/>
                <a:gd name="connsiteX10" fmla="*/ 4766231 w 7130004"/>
                <a:gd name="connsiteY10" fmla="*/ 2035687 h 3005718"/>
                <a:gd name="connsiteX11" fmla="*/ 4907693 w 7130004"/>
                <a:gd name="connsiteY11" fmla="*/ 2697867 h 3005718"/>
                <a:gd name="connsiteX12" fmla="*/ 6062147 w 7130004"/>
                <a:gd name="connsiteY12" fmla="*/ 2641358 h 3005718"/>
                <a:gd name="connsiteX13" fmla="*/ 6192737 w 7130004"/>
                <a:gd name="connsiteY13" fmla="*/ 1980316 h 3005718"/>
                <a:gd name="connsiteX14" fmla="*/ 7130004 w 7130004"/>
                <a:gd name="connsiteY14" fmla="*/ 1174271 h 300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30004" h="3005718">
                  <a:moveTo>
                    <a:pt x="0" y="2695339"/>
                  </a:moveTo>
                  <a:lnTo>
                    <a:pt x="973675" y="2695339"/>
                  </a:lnTo>
                  <a:cubicBezTo>
                    <a:pt x="1132963" y="2695339"/>
                    <a:pt x="1230431" y="2690409"/>
                    <a:pt x="1371388" y="2594963"/>
                  </a:cubicBezTo>
                  <a:cubicBezTo>
                    <a:pt x="1543444" y="2478405"/>
                    <a:pt x="1634465" y="2278158"/>
                    <a:pt x="1656335" y="2006484"/>
                  </a:cubicBezTo>
                  <a:cubicBezTo>
                    <a:pt x="1690848" y="1778425"/>
                    <a:pt x="1793879" y="1617621"/>
                    <a:pt x="1962774" y="1521290"/>
                  </a:cubicBezTo>
                  <a:cubicBezTo>
                    <a:pt x="2154930" y="1411559"/>
                    <a:pt x="2238493" y="1449232"/>
                    <a:pt x="2440510" y="1445186"/>
                  </a:cubicBezTo>
                  <a:cubicBezTo>
                    <a:pt x="2806997" y="1437980"/>
                    <a:pt x="3051364" y="1327111"/>
                    <a:pt x="3115331" y="924974"/>
                  </a:cubicBezTo>
                  <a:cubicBezTo>
                    <a:pt x="3156797" y="664299"/>
                    <a:pt x="3098265" y="557728"/>
                    <a:pt x="3289031" y="315384"/>
                  </a:cubicBezTo>
                  <a:cubicBezTo>
                    <a:pt x="3620500" y="-105716"/>
                    <a:pt x="4313526" y="-112543"/>
                    <a:pt x="4630837" y="339656"/>
                  </a:cubicBezTo>
                  <a:cubicBezTo>
                    <a:pt x="4786837" y="561900"/>
                    <a:pt x="4766231" y="695145"/>
                    <a:pt x="4766231" y="947224"/>
                  </a:cubicBezTo>
                  <a:lnTo>
                    <a:pt x="4766231" y="2035687"/>
                  </a:lnTo>
                  <a:cubicBezTo>
                    <a:pt x="4766231" y="2295983"/>
                    <a:pt x="4748153" y="2467280"/>
                    <a:pt x="4907693" y="2697867"/>
                  </a:cubicBezTo>
                  <a:cubicBezTo>
                    <a:pt x="5197697" y="3116818"/>
                    <a:pt x="5811839" y="3117830"/>
                    <a:pt x="6062147" y="2641358"/>
                  </a:cubicBezTo>
                  <a:cubicBezTo>
                    <a:pt x="6185026" y="2407484"/>
                    <a:pt x="6144572" y="2224177"/>
                    <a:pt x="6192737" y="1980316"/>
                  </a:cubicBezTo>
                  <a:cubicBezTo>
                    <a:pt x="6296148" y="1456564"/>
                    <a:pt x="6625468" y="1208531"/>
                    <a:pt x="7130004" y="1174271"/>
                  </a:cubicBezTo>
                </a:path>
              </a:pathLst>
            </a:custGeom>
            <a:noFill/>
            <a:ln w="26907" cap="flat">
              <a:solidFill>
                <a:srgbClr val="FEFEFE"/>
              </a:solidFill>
              <a:prstDash val="dash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63742D6-2FD1-4DD2-9545-61787ED3CDF2}"/>
              </a:ext>
            </a:extLst>
          </p:cNvPr>
          <p:cNvCxnSpPr>
            <a:cxnSpLocks/>
          </p:cNvCxnSpPr>
          <p:nvPr/>
        </p:nvCxnSpPr>
        <p:spPr>
          <a:xfrm>
            <a:off x="3834115" y="2471436"/>
            <a:ext cx="2677361" cy="0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8A081B6B-6C51-D46B-235A-6D05D2A1FACD}"/>
              </a:ext>
            </a:extLst>
          </p:cNvPr>
          <p:cNvGrpSpPr/>
          <p:nvPr/>
        </p:nvGrpSpPr>
        <p:grpSpPr>
          <a:xfrm rot="16200000" flipH="1">
            <a:off x="3410821" y="2126893"/>
            <a:ext cx="680678" cy="680678"/>
            <a:chOff x="6035039" y="3518434"/>
            <a:chExt cx="592556" cy="592556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56F97A-0EC2-C29F-38EF-124388A87848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7A70FCD-E214-9790-F5D6-A9AF17DC80B2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0D5E03-707F-9A68-D15E-02674BCDF6BD}"/>
              </a:ext>
            </a:extLst>
          </p:cNvPr>
          <p:cNvCxnSpPr>
            <a:cxnSpLocks/>
          </p:cNvCxnSpPr>
          <p:nvPr/>
        </p:nvCxnSpPr>
        <p:spPr>
          <a:xfrm flipH="1">
            <a:off x="5823688" y="3874178"/>
            <a:ext cx="1488488" cy="0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61BA0FD-6ADB-813B-9358-7ED1D8D46C4E}"/>
              </a:ext>
            </a:extLst>
          </p:cNvPr>
          <p:cNvGrpSpPr/>
          <p:nvPr/>
        </p:nvGrpSpPr>
        <p:grpSpPr>
          <a:xfrm rot="5400000">
            <a:off x="7027660" y="3515484"/>
            <a:ext cx="680678" cy="680678"/>
            <a:chOff x="6035039" y="3518434"/>
            <a:chExt cx="592556" cy="59255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F8BB72D-1B6E-C8F3-2095-56C9070991EC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A9AE67B-5A07-7492-E893-1BF0B0EFC3E1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F9CC58F-171C-30B0-FE38-C8DB4CDD2B40}"/>
              </a:ext>
            </a:extLst>
          </p:cNvPr>
          <p:cNvCxnSpPr>
            <a:cxnSpLocks/>
          </p:cNvCxnSpPr>
          <p:nvPr/>
        </p:nvCxnSpPr>
        <p:spPr>
          <a:xfrm>
            <a:off x="3146327" y="4698258"/>
            <a:ext cx="902433" cy="0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6E84BAF-CB4E-5813-18AC-E01E493FDA0D}"/>
              </a:ext>
            </a:extLst>
          </p:cNvPr>
          <p:cNvGrpSpPr/>
          <p:nvPr/>
        </p:nvGrpSpPr>
        <p:grpSpPr>
          <a:xfrm rot="16200000" flipH="1">
            <a:off x="2807842" y="4353715"/>
            <a:ext cx="680678" cy="680678"/>
            <a:chOff x="6035039" y="3518434"/>
            <a:chExt cx="592556" cy="592556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B5F27FA-08E3-18AB-A8A7-597286894CCD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5F019E9-4669-5EE3-EED6-3407D436BD00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pic>
        <p:nvPicPr>
          <p:cNvPr id="77" name="Graphic 76">
            <a:extLst>
              <a:ext uri="{FF2B5EF4-FFF2-40B4-BE49-F238E27FC236}">
                <a16:creationId xmlns:a16="http://schemas.microsoft.com/office/drawing/2014/main" id="{0EB2CD13-C91A-61AB-B504-BA38C2D54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3626117" y="2342189"/>
            <a:ext cx="250084" cy="250084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E92C911E-3A62-5158-E8BC-89A83A0D1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3023139" y="4569012"/>
            <a:ext cx="250084" cy="250084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B4721B5E-7033-CDA6-0A19-2FE01FBE40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242957" y="3730781"/>
            <a:ext cx="250084" cy="250084"/>
          </a:xfrm>
          <a:prstGeom prst="rect">
            <a:avLst/>
          </a:prstGeom>
        </p:spPr>
      </p:pic>
      <p:grpSp>
        <p:nvGrpSpPr>
          <p:cNvPr id="80" name="Graphic 2">
            <a:extLst>
              <a:ext uri="{FF2B5EF4-FFF2-40B4-BE49-F238E27FC236}">
                <a16:creationId xmlns:a16="http://schemas.microsoft.com/office/drawing/2014/main" id="{1493CD14-17A9-857F-EFB6-65B511A0DD9D}"/>
              </a:ext>
            </a:extLst>
          </p:cNvPr>
          <p:cNvGrpSpPr/>
          <p:nvPr/>
        </p:nvGrpSpPr>
        <p:grpSpPr>
          <a:xfrm rot="3600000" flipH="1">
            <a:off x="5045064" y="3768153"/>
            <a:ext cx="127036" cy="270462"/>
            <a:chOff x="4144818" y="1574396"/>
            <a:chExt cx="779248" cy="165902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3AD93B1-3644-68D3-C3E5-6900973912EE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rgbClr val="E13E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A20591AB-8FDD-A5EA-3FDE-D991E0B0E94C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rgbClr val="FF61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3" name="Graphic 2">
              <a:extLst>
                <a:ext uri="{FF2B5EF4-FFF2-40B4-BE49-F238E27FC236}">
                  <a16:creationId xmlns:a16="http://schemas.microsoft.com/office/drawing/2014/main" id="{E877F6F5-08BF-585C-8C1E-C38867400CD1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E8215D6A-886F-D514-70AC-EEAA9CE15F0F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A9F0E6C-C7C9-57A8-7FB0-93684322C0EF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C724A4DF-2519-052A-85B7-4657AE506AA0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0BEAD9DA-38CD-3A99-ACFA-535B7C9853F3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80593351-21F5-34C2-9297-63FBCA311CF2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35078305-3254-B7FB-8E41-3A5BE3C7AFB8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A9BCE64-E407-7B3A-9C01-E696C88A83FA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345F69B2-6D0C-EB29-A49C-1B4F5A81EA02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CF19DEA7-9C04-5966-81BA-0188E9381321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93" name="Graphic 2">
            <a:extLst>
              <a:ext uri="{FF2B5EF4-FFF2-40B4-BE49-F238E27FC236}">
                <a16:creationId xmlns:a16="http://schemas.microsoft.com/office/drawing/2014/main" id="{B80E5D27-6850-5F5B-969E-A453E194678C}"/>
              </a:ext>
            </a:extLst>
          </p:cNvPr>
          <p:cNvGrpSpPr/>
          <p:nvPr/>
        </p:nvGrpSpPr>
        <p:grpSpPr>
          <a:xfrm rot="9000000" flipH="1">
            <a:off x="4027980" y="1042917"/>
            <a:ext cx="127036" cy="270462"/>
            <a:chOff x="4144818" y="1574396"/>
            <a:chExt cx="779248" cy="1659026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B075180-7D71-3224-F80A-E805EB9ECE65}"/>
                </a:ext>
              </a:extLst>
            </p:cNvPr>
            <p:cNvSpPr/>
            <p:nvPr/>
          </p:nvSpPr>
          <p:spPr>
            <a:xfrm>
              <a:off x="4178350" y="1574396"/>
              <a:ext cx="712184" cy="1659026"/>
            </a:xfrm>
            <a:custGeom>
              <a:avLst/>
              <a:gdLst>
                <a:gd name="connsiteX0" fmla="*/ 18031 w 712184"/>
                <a:gd name="connsiteY0" fmla="*/ 544439 h 1659026"/>
                <a:gd name="connsiteX1" fmla="*/ 16697 w 712184"/>
                <a:gd name="connsiteY1" fmla="*/ 506578 h 1659026"/>
                <a:gd name="connsiteX2" fmla="*/ 2924 w 712184"/>
                <a:gd name="connsiteY2" fmla="*/ 357778 h 1659026"/>
                <a:gd name="connsiteX3" fmla="*/ 95593 w 712184"/>
                <a:gd name="connsiteY3" fmla="*/ 68199 h 1659026"/>
                <a:gd name="connsiteX4" fmla="*/ 336614 w 712184"/>
                <a:gd name="connsiteY4" fmla="*/ 0 h 1659026"/>
                <a:gd name="connsiteX5" fmla="*/ 375590 w 712184"/>
                <a:gd name="connsiteY5" fmla="*/ 0 h 1659026"/>
                <a:gd name="connsiteX6" fmla="*/ 616610 w 712184"/>
                <a:gd name="connsiteY6" fmla="*/ 68199 h 1659026"/>
                <a:gd name="connsiteX7" fmla="*/ 709279 w 712184"/>
                <a:gd name="connsiteY7" fmla="*/ 357778 h 1659026"/>
                <a:gd name="connsiteX8" fmla="*/ 695496 w 712184"/>
                <a:gd name="connsiteY8" fmla="*/ 506578 h 1659026"/>
                <a:gd name="connsiteX9" fmla="*/ 694163 w 712184"/>
                <a:gd name="connsiteY9" fmla="*/ 544439 h 1659026"/>
                <a:gd name="connsiteX10" fmla="*/ 712184 w 712184"/>
                <a:gd name="connsiteY10" fmla="*/ 1251690 h 1659026"/>
                <a:gd name="connsiteX11" fmla="*/ 516407 w 712184"/>
                <a:gd name="connsiteY11" fmla="*/ 1659026 h 1659026"/>
                <a:gd name="connsiteX12" fmla="*/ 195777 w 712184"/>
                <a:gd name="connsiteY12" fmla="*/ 1659026 h 1659026"/>
                <a:gd name="connsiteX13" fmla="*/ 0 w 712184"/>
                <a:gd name="connsiteY13" fmla="*/ 1251690 h 1659026"/>
                <a:gd name="connsiteX14" fmla="*/ 18031 w 712184"/>
                <a:gd name="connsiteY14" fmla="*/ 544439 h 165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2184" h="1659026">
                  <a:moveTo>
                    <a:pt x="18031" y="544439"/>
                  </a:moveTo>
                  <a:cubicBezTo>
                    <a:pt x="18307" y="531809"/>
                    <a:pt x="17859" y="519160"/>
                    <a:pt x="16697" y="506578"/>
                  </a:cubicBezTo>
                  <a:lnTo>
                    <a:pt x="2924" y="357778"/>
                  </a:lnTo>
                  <a:cubicBezTo>
                    <a:pt x="-6029" y="261033"/>
                    <a:pt x="26889" y="136903"/>
                    <a:pt x="95593" y="68199"/>
                  </a:cubicBezTo>
                  <a:cubicBezTo>
                    <a:pt x="154648" y="9144"/>
                    <a:pt x="246497" y="0"/>
                    <a:pt x="336614" y="0"/>
                  </a:cubicBezTo>
                  <a:lnTo>
                    <a:pt x="375590" y="0"/>
                  </a:lnTo>
                  <a:cubicBezTo>
                    <a:pt x="465706" y="0"/>
                    <a:pt x="557555" y="9144"/>
                    <a:pt x="616610" y="68199"/>
                  </a:cubicBezTo>
                  <a:cubicBezTo>
                    <a:pt x="685314" y="136903"/>
                    <a:pt x="718233" y="261033"/>
                    <a:pt x="709279" y="357778"/>
                  </a:cubicBezTo>
                  <a:lnTo>
                    <a:pt x="695496" y="506578"/>
                  </a:lnTo>
                  <a:cubicBezTo>
                    <a:pt x="694334" y="519160"/>
                    <a:pt x="693887" y="531800"/>
                    <a:pt x="694163" y="544439"/>
                  </a:cubicBezTo>
                  <a:lnTo>
                    <a:pt x="712184" y="1251690"/>
                  </a:lnTo>
                  <a:cubicBezTo>
                    <a:pt x="712184" y="1359808"/>
                    <a:pt x="624535" y="1659026"/>
                    <a:pt x="516407" y="1659026"/>
                  </a:cubicBezTo>
                  <a:lnTo>
                    <a:pt x="195777" y="1659026"/>
                  </a:lnTo>
                  <a:cubicBezTo>
                    <a:pt x="87659" y="1659026"/>
                    <a:pt x="0" y="1359808"/>
                    <a:pt x="0" y="1251690"/>
                  </a:cubicBezTo>
                  <a:lnTo>
                    <a:pt x="18031" y="54443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400F391-1D4C-F57F-D59E-64560FB89F29}"/>
                </a:ext>
              </a:extLst>
            </p:cNvPr>
            <p:cNvSpPr/>
            <p:nvPr/>
          </p:nvSpPr>
          <p:spPr>
            <a:xfrm>
              <a:off x="4196415" y="1613201"/>
              <a:ext cx="676064" cy="1581416"/>
            </a:xfrm>
            <a:custGeom>
              <a:avLst/>
              <a:gdLst>
                <a:gd name="connsiteX0" fmla="*/ 624330 w 676064"/>
                <a:gd name="connsiteY0" fmla="*/ 561937 h 1581416"/>
                <a:gd name="connsiteX1" fmla="*/ 661553 w 676064"/>
                <a:gd name="connsiteY1" fmla="*/ 482879 h 1581416"/>
                <a:gd name="connsiteX2" fmla="*/ 674688 w 676064"/>
                <a:gd name="connsiteY2" fmla="*/ 341043 h 1581416"/>
                <a:gd name="connsiteX3" fmla="*/ 586354 w 676064"/>
                <a:gd name="connsiteY3" fmla="*/ 65008 h 1581416"/>
                <a:gd name="connsiteX4" fmla="*/ 356611 w 676064"/>
                <a:gd name="connsiteY4" fmla="*/ 0 h 1581416"/>
                <a:gd name="connsiteX5" fmla="*/ 319454 w 676064"/>
                <a:gd name="connsiteY5" fmla="*/ 0 h 1581416"/>
                <a:gd name="connsiteX6" fmla="*/ 89710 w 676064"/>
                <a:gd name="connsiteY6" fmla="*/ 65008 h 1581416"/>
                <a:gd name="connsiteX7" fmla="*/ 1376 w 676064"/>
                <a:gd name="connsiteY7" fmla="*/ 341043 h 1581416"/>
                <a:gd name="connsiteX8" fmla="*/ 14511 w 676064"/>
                <a:gd name="connsiteY8" fmla="*/ 482879 h 1581416"/>
                <a:gd name="connsiteX9" fmla="*/ 51725 w 676064"/>
                <a:gd name="connsiteY9" fmla="*/ 561937 h 1581416"/>
                <a:gd name="connsiteX10" fmla="*/ 51725 w 676064"/>
                <a:gd name="connsiteY10" fmla="*/ 1219724 h 1581416"/>
                <a:gd name="connsiteX11" fmla="*/ 185208 w 676064"/>
                <a:gd name="connsiteY11" fmla="*/ 1581417 h 1581416"/>
                <a:gd name="connsiteX12" fmla="*/ 490837 w 676064"/>
                <a:gd name="connsiteY12" fmla="*/ 1581417 h 1581416"/>
                <a:gd name="connsiteX13" fmla="*/ 624330 w 676064"/>
                <a:gd name="connsiteY13" fmla="*/ 1219724 h 1581416"/>
                <a:gd name="connsiteX14" fmla="*/ 624330 w 676064"/>
                <a:gd name="connsiteY14" fmla="*/ 561937 h 158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6064" h="1581416">
                  <a:moveTo>
                    <a:pt x="624330" y="561937"/>
                  </a:moveTo>
                  <a:cubicBezTo>
                    <a:pt x="624063" y="549897"/>
                    <a:pt x="660439" y="494881"/>
                    <a:pt x="661553" y="482879"/>
                  </a:cubicBezTo>
                  <a:lnTo>
                    <a:pt x="674688" y="341043"/>
                  </a:lnTo>
                  <a:cubicBezTo>
                    <a:pt x="683223" y="248822"/>
                    <a:pt x="651847" y="130493"/>
                    <a:pt x="586354" y="65008"/>
                  </a:cubicBezTo>
                  <a:cubicBezTo>
                    <a:pt x="530061" y="8715"/>
                    <a:pt x="442507" y="0"/>
                    <a:pt x="356611" y="0"/>
                  </a:cubicBezTo>
                  <a:lnTo>
                    <a:pt x="319454" y="0"/>
                  </a:lnTo>
                  <a:cubicBezTo>
                    <a:pt x="233557" y="0"/>
                    <a:pt x="146003" y="8715"/>
                    <a:pt x="89710" y="65008"/>
                  </a:cubicBezTo>
                  <a:cubicBezTo>
                    <a:pt x="24226" y="130502"/>
                    <a:pt x="-7159" y="248822"/>
                    <a:pt x="1376" y="341043"/>
                  </a:cubicBezTo>
                  <a:lnTo>
                    <a:pt x="14511" y="482879"/>
                  </a:lnTo>
                  <a:cubicBezTo>
                    <a:pt x="15625" y="494871"/>
                    <a:pt x="51991" y="549888"/>
                    <a:pt x="51725" y="561937"/>
                  </a:cubicBezTo>
                  <a:lnTo>
                    <a:pt x="51725" y="1219724"/>
                  </a:lnTo>
                  <a:cubicBezTo>
                    <a:pt x="51725" y="1322784"/>
                    <a:pt x="82148" y="1581417"/>
                    <a:pt x="185208" y="1581417"/>
                  </a:cubicBezTo>
                  <a:lnTo>
                    <a:pt x="490837" y="1581417"/>
                  </a:lnTo>
                  <a:cubicBezTo>
                    <a:pt x="593907" y="1581417"/>
                    <a:pt x="624330" y="1322794"/>
                    <a:pt x="624330" y="1219724"/>
                  </a:cubicBezTo>
                  <a:lnTo>
                    <a:pt x="624330" y="561937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6" name="Graphic 2">
              <a:extLst>
                <a:ext uri="{FF2B5EF4-FFF2-40B4-BE49-F238E27FC236}">
                  <a16:creationId xmlns:a16="http://schemas.microsoft.com/office/drawing/2014/main" id="{C9C1DA40-203C-DB63-18A2-300CEF168967}"/>
                </a:ext>
              </a:extLst>
            </p:cNvPr>
            <p:cNvGrpSpPr/>
            <p:nvPr/>
          </p:nvGrpSpPr>
          <p:grpSpPr>
            <a:xfrm>
              <a:off x="4144818" y="1613201"/>
              <a:ext cx="779248" cy="1499036"/>
              <a:chOff x="4144818" y="1613201"/>
              <a:chExt cx="779248" cy="1499036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8E58CA7B-E987-F6D6-2F15-916449E22167}"/>
                  </a:ext>
                </a:extLst>
              </p:cNvPr>
              <p:cNvSpPr/>
              <p:nvPr/>
            </p:nvSpPr>
            <p:spPr>
              <a:xfrm>
                <a:off x="4144818" y="2149468"/>
                <a:ext cx="74794" cy="51349"/>
              </a:xfrm>
              <a:custGeom>
                <a:avLst/>
                <a:gdLst>
                  <a:gd name="connsiteX0" fmla="*/ 74795 w 74794"/>
                  <a:gd name="connsiteY0" fmla="*/ 0 h 51349"/>
                  <a:gd name="connsiteX1" fmla="*/ 74795 w 74794"/>
                  <a:gd name="connsiteY1" fmla="*/ 33090 h 51349"/>
                  <a:gd name="connsiteX2" fmla="*/ 633 w 74794"/>
                  <a:gd name="connsiteY2" fmla="*/ 51349 h 51349"/>
                  <a:gd name="connsiteX3" fmla="*/ 74795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74795" y="0"/>
                    </a:moveTo>
                    <a:lnTo>
                      <a:pt x="74795" y="33090"/>
                    </a:lnTo>
                    <a:lnTo>
                      <a:pt x="633" y="51349"/>
                    </a:lnTo>
                    <a:cubicBezTo>
                      <a:pt x="633" y="51349"/>
                      <a:pt x="-11921" y="0"/>
                      <a:pt x="74795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A43DD63D-DD93-3C24-24B9-08A6B245C37F}"/>
                  </a:ext>
                </a:extLst>
              </p:cNvPr>
              <p:cNvSpPr/>
              <p:nvPr/>
            </p:nvSpPr>
            <p:spPr>
              <a:xfrm>
                <a:off x="4237872" y="2497807"/>
                <a:ext cx="51339" cy="335127"/>
              </a:xfrm>
              <a:custGeom>
                <a:avLst/>
                <a:gdLst>
                  <a:gd name="connsiteX0" fmla="*/ 10 w 51339"/>
                  <a:gd name="connsiteY0" fmla="*/ 0 h 335127"/>
                  <a:gd name="connsiteX1" fmla="*/ 0 w 51339"/>
                  <a:gd name="connsiteY1" fmla="*/ 6229 h 335127"/>
                  <a:gd name="connsiteX2" fmla="*/ 10268 w 51339"/>
                  <a:gd name="connsiteY2" fmla="*/ 335128 h 335127"/>
                  <a:gd name="connsiteX3" fmla="*/ 51340 w 51339"/>
                  <a:gd name="connsiteY3" fmla="*/ 170821 h 335127"/>
                  <a:gd name="connsiteX4" fmla="*/ 51340 w 51339"/>
                  <a:gd name="connsiteY4" fmla="*/ 9658 h 335127"/>
                  <a:gd name="connsiteX5" fmla="*/ 10 w 5133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39" h="335127">
                    <a:moveTo>
                      <a:pt x="10" y="0"/>
                    </a:moveTo>
                    <a:cubicBezTo>
                      <a:pt x="10" y="2076"/>
                      <a:pt x="0" y="4153"/>
                      <a:pt x="0" y="6229"/>
                    </a:cubicBezTo>
                    <a:cubicBezTo>
                      <a:pt x="0" y="170821"/>
                      <a:pt x="10268" y="335128"/>
                      <a:pt x="10268" y="335128"/>
                    </a:cubicBezTo>
                    <a:cubicBezTo>
                      <a:pt x="10268" y="335128"/>
                      <a:pt x="51340" y="215322"/>
                      <a:pt x="51340" y="170821"/>
                    </a:cubicBezTo>
                    <a:lnTo>
                      <a:pt x="51340" y="9658"/>
                    </a:lnTo>
                    <a:cubicBezTo>
                      <a:pt x="34376" y="5629"/>
                      <a:pt x="17221" y="2334"/>
                      <a:pt x="1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A06000FF-1177-9BD4-6788-296069D4177A}"/>
                  </a:ext>
                </a:extLst>
              </p:cNvPr>
              <p:cNvSpPr/>
              <p:nvPr/>
            </p:nvSpPr>
            <p:spPr>
              <a:xfrm>
                <a:off x="4237996" y="2175148"/>
                <a:ext cx="51225" cy="313305"/>
              </a:xfrm>
              <a:custGeom>
                <a:avLst/>
                <a:gdLst>
                  <a:gd name="connsiteX0" fmla="*/ 51225 w 51225"/>
                  <a:gd name="connsiteY0" fmla="*/ 313306 h 313305"/>
                  <a:gd name="connsiteX1" fmla="*/ 51225 w 51225"/>
                  <a:gd name="connsiteY1" fmla="*/ 163163 h 313305"/>
                  <a:gd name="connsiteX2" fmla="*/ 10154 w 51225"/>
                  <a:gd name="connsiteY2" fmla="*/ 0 h 313305"/>
                  <a:gd name="connsiteX3" fmla="*/ 0 w 51225"/>
                  <a:gd name="connsiteY3" fmla="*/ 298104 h 313305"/>
                  <a:gd name="connsiteX4" fmla="*/ 51225 w 51225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25" h="313305">
                    <a:moveTo>
                      <a:pt x="51225" y="313306"/>
                    </a:moveTo>
                    <a:lnTo>
                      <a:pt x="51225" y="163163"/>
                    </a:lnTo>
                    <a:cubicBezTo>
                      <a:pt x="51225" y="137493"/>
                      <a:pt x="10154" y="0"/>
                      <a:pt x="10154" y="0"/>
                    </a:cubicBezTo>
                    <a:cubicBezTo>
                      <a:pt x="10154" y="0"/>
                      <a:pt x="1134" y="144428"/>
                      <a:pt x="0" y="298104"/>
                    </a:cubicBezTo>
                    <a:cubicBezTo>
                      <a:pt x="17307" y="302333"/>
                      <a:pt x="34328" y="307591"/>
                      <a:pt x="51225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89E49C69-D72C-EB70-0A5C-9E2B7ECD11D3}"/>
                  </a:ext>
                </a:extLst>
              </p:cNvPr>
              <p:cNvSpPr/>
              <p:nvPr/>
            </p:nvSpPr>
            <p:spPr>
              <a:xfrm>
                <a:off x="4779664" y="2497807"/>
                <a:ext cx="51349" cy="335127"/>
              </a:xfrm>
              <a:custGeom>
                <a:avLst/>
                <a:gdLst>
                  <a:gd name="connsiteX0" fmla="*/ 51340 w 51349"/>
                  <a:gd name="connsiteY0" fmla="*/ 0 h 335127"/>
                  <a:gd name="connsiteX1" fmla="*/ 51349 w 51349"/>
                  <a:gd name="connsiteY1" fmla="*/ 6229 h 335127"/>
                  <a:gd name="connsiteX2" fmla="*/ 41081 w 51349"/>
                  <a:gd name="connsiteY2" fmla="*/ 335128 h 335127"/>
                  <a:gd name="connsiteX3" fmla="*/ 0 w 51349"/>
                  <a:gd name="connsiteY3" fmla="*/ 170821 h 335127"/>
                  <a:gd name="connsiteX4" fmla="*/ 0 w 51349"/>
                  <a:gd name="connsiteY4" fmla="*/ 9658 h 335127"/>
                  <a:gd name="connsiteX5" fmla="*/ 51340 w 51349"/>
                  <a:gd name="connsiteY5" fmla="*/ 0 h 33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49" h="335127">
                    <a:moveTo>
                      <a:pt x="51340" y="0"/>
                    </a:moveTo>
                    <a:cubicBezTo>
                      <a:pt x="51340" y="2076"/>
                      <a:pt x="51349" y="4153"/>
                      <a:pt x="51349" y="6229"/>
                    </a:cubicBezTo>
                    <a:cubicBezTo>
                      <a:pt x="51349" y="170821"/>
                      <a:pt x="41081" y="335128"/>
                      <a:pt x="41081" y="335128"/>
                    </a:cubicBezTo>
                    <a:cubicBezTo>
                      <a:pt x="41081" y="335128"/>
                      <a:pt x="0" y="215322"/>
                      <a:pt x="0" y="170821"/>
                    </a:cubicBezTo>
                    <a:lnTo>
                      <a:pt x="0" y="9658"/>
                    </a:lnTo>
                    <a:cubicBezTo>
                      <a:pt x="16974" y="5629"/>
                      <a:pt x="34128" y="2334"/>
                      <a:pt x="51340" y="0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0E2C4A77-E590-E817-F0E0-64D49520C7DB}"/>
                  </a:ext>
                </a:extLst>
              </p:cNvPr>
              <p:cNvSpPr/>
              <p:nvPr/>
            </p:nvSpPr>
            <p:spPr>
              <a:xfrm>
                <a:off x="4779664" y="2175148"/>
                <a:ext cx="51234" cy="313305"/>
              </a:xfrm>
              <a:custGeom>
                <a:avLst/>
                <a:gdLst>
                  <a:gd name="connsiteX0" fmla="*/ 0 w 51234"/>
                  <a:gd name="connsiteY0" fmla="*/ 313306 h 313305"/>
                  <a:gd name="connsiteX1" fmla="*/ 0 w 51234"/>
                  <a:gd name="connsiteY1" fmla="*/ 163163 h 313305"/>
                  <a:gd name="connsiteX2" fmla="*/ 41081 w 51234"/>
                  <a:gd name="connsiteY2" fmla="*/ 0 h 313305"/>
                  <a:gd name="connsiteX3" fmla="*/ 51235 w 51234"/>
                  <a:gd name="connsiteY3" fmla="*/ 298104 h 313305"/>
                  <a:gd name="connsiteX4" fmla="*/ 0 w 51234"/>
                  <a:gd name="connsiteY4" fmla="*/ 313306 h 31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234" h="313305">
                    <a:moveTo>
                      <a:pt x="0" y="313306"/>
                    </a:moveTo>
                    <a:lnTo>
                      <a:pt x="0" y="163163"/>
                    </a:lnTo>
                    <a:cubicBezTo>
                      <a:pt x="0" y="137493"/>
                      <a:pt x="41081" y="0"/>
                      <a:pt x="41081" y="0"/>
                    </a:cubicBezTo>
                    <a:cubicBezTo>
                      <a:pt x="41081" y="0"/>
                      <a:pt x="50101" y="144428"/>
                      <a:pt x="51235" y="298104"/>
                    </a:cubicBezTo>
                    <a:cubicBezTo>
                      <a:pt x="33918" y="302333"/>
                      <a:pt x="16897" y="307591"/>
                      <a:pt x="0" y="313306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2BDBF73B-1DD8-8F64-D0A2-ACF5EE1FD4F4}"/>
                  </a:ext>
                </a:extLst>
              </p:cNvPr>
              <p:cNvSpPr/>
              <p:nvPr/>
            </p:nvSpPr>
            <p:spPr>
              <a:xfrm>
                <a:off x="4849272" y="2149468"/>
                <a:ext cx="74794" cy="51349"/>
              </a:xfrm>
              <a:custGeom>
                <a:avLst/>
                <a:gdLst>
                  <a:gd name="connsiteX0" fmla="*/ 0 w 74794"/>
                  <a:gd name="connsiteY0" fmla="*/ 0 h 51349"/>
                  <a:gd name="connsiteX1" fmla="*/ 0 w 74794"/>
                  <a:gd name="connsiteY1" fmla="*/ 33090 h 51349"/>
                  <a:gd name="connsiteX2" fmla="*/ 74162 w 74794"/>
                  <a:gd name="connsiteY2" fmla="*/ 51349 h 51349"/>
                  <a:gd name="connsiteX3" fmla="*/ 0 w 74794"/>
                  <a:gd name="connsiteY3" fmla="*/ 0 h 5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794" h="51349">
                    <a:moveTo>
                      <a:pt x="0" y="0"/>
                    </a:moveTo>
                    <a:lnTo>
                      <a:pt x="0" y="33090"/>
                    </a:lnTo>
                    <a:lnTo>
                      <a:pt x="74162" y="51349"/>
                    </a:lnTo>
                    <a:cubicBezTo>
                      <a:pt x="74162" y="51349"/>
                      <a:pt x="86716" y="0"/>
                      <a:pt x="0" y="0"/>
                    </a:cubicBezTo>
                    <a:close/>
                  </a:path>
                </a:pathLst>
              </a:custGeom>
              <a:solidFill>
                <a:srgbClr val="E13E2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8D99AFC6-2760-A06E-9D14-F3C72205868B}"/>
                  </a:ext>
                </a:extLst>
              </p:cNvPr>
              <p:cNvSpPr/>
              <p:nvPr/>
            </p:nvSpPr>
            <p:spPr>
              <a:xfrm>
                <a:off x="4246425" y="1965197"/>
                <a:ext cx="576033" cy="1147040"/>
              </a:xfrm>
              <a:custGeom>
                <a:avLst/>
                <a:gdLst>
                  <a:gd name="connsiteX0" fmla="*/ 61617 w 576033"/>
                  <a:gd name="connsiteY0" fmla="*/ 328603 h 1147040"/>
                  <a:gd name="connsiteX1" fmla="*/ 0 w 576033"/>
                  <a:gd name="connsiteY1" fmla="*/ 90707 h 1147040"/>
                  <a:gd name="connsiteX2" fmla="*/ 288017 w 576033"/>
                  <a:gd name="connsiteY2" fmla="*/ 0 h 1147040"/>
                  <a:gd name="connsiteX3" fmla="*/ 576034 w 576033"/>
                  <a:gd name="connsiteY3" fmla="*/ 90707 h 1147040"/>
                  <a:gd name="connsiteX4" fmla="*/ 514417 w 576033"/>
                  <a:gd name="connsiteY4" fmla="*/ 328603 h 1147040"/>
                  <a:gd name="connsiteX5" fmla="*/ 288017 w 576033"/>
                  <a:gd name="connsiteY5" fmla="*/ 299504 h 1147040"/>
                  <a:gd name="connsiteX6" fmla="*/ 61617 w 576033"/>
                  <a:gd name="connsiteY6" fmla="*/ 328603 h 1147040"/>
                  <a:gd name="connsiteX7" fmla="*/ 495119 w 576033"/>
                  <a:gd name="connsiteY7" fmla="*/ 855297 h 1147040"/>
                  <a:gd name="connsiteX8" fmla="*/ 288017 w 576033"/>
                  <a:gd name="connsiteY8" fmla="*/ 881425 h 1147040"/>
                  <a:gd name="connsiteX9" fmla="*/ 80915 w 576033"/>
                  <a:gd name="connsiteY9" fmla="*/ 855297 h 1147040"/>
                  <a:gd name="connsiteX10" fmla="*/ 60922 w 576033"/>
                  <a:gd name="connsiteY10" fmla="*/ 870642 h 1147040"/>
                  <a:gd name="connsiteX11" fmla="*/ 53388 w 576033"/>
                  <a:gd name="connsiteY11" fmla="*/ 1087631 h 1147040"/>
                  <a:gd name="connsiteX12" fmla="*/ 61370 w 576033"/>
                  <a:gd name="connsiteY12" fmla="*/ 1102262 h 1147040"/>
                  <a:gd name="connsiteX13" fmla="*/ 288017 w 576033"/>
                  <a:gd name="connsiteY13" fmla="*/ 1146705 h 1147040"/>
                  <a:gd name="connsiteX14" fmla="*/ 514664 w 576033"/>
                  <a:gd name="connsiteY14" fmla="*/ 1102262 h 1147040"/>
                  <a:gd name="connsiteX15" fmla="*/ 522646 w 576033"/>
                  <a:gd name="connsiteY15" fmla="*/ 1087631 h 1147040"/>
                  <a:gd name="connsiteX16" fmla="*/ 515112 w 576033"/>
                  <a:gd name="connsiteY16" fmla="*/ 870642 h 1147040"/>
                  <a:gd name="connsiteX17" fmla="*/ 495119 w 576033"/>
                  <a:gd name="connsiteY17" fmla="*/ 855297 h 11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6033" h="1147040">
                    <a:moveTo>
                      <a:pt x="61617" y="328603"/>
                    </a:moveTo>
                    <a:lnTo>
                      <a:pt x="0" y="90707"/>
                    </a:lnTo>
                    <a:cubicBezTo>
                      <a:pt x="0" y="90707"/>
                      <a:pt x="65037" y="0"/>
                      <a:pt x="288017" y="0"/>
                    </a:cubicBezTo>
                    <a:cubicBezTo>
                      <a:pt x="510997" y="0"/>
                      <a:pt x="576034" y="90707"/>
                      <a:pt x="576034" y="90707"/>
                    </a:cubicBezTo>
                    <a:lnTo>
                      <a:pt x="514417" y="328603"/>
                    </a:lnTo>
                    <a:cubicBezTo>
                      <a:pt x="514417" y="328603"/>
                      <a:pt x="390230" y="299504"/>
                      <a:pt x="288017" y="299504"/>
                    </a:cubicBezTo>
                    <a:cubicBezTo>
                      <a:pt x="185804" y="299514"/>
                      <a:pt x="61617" y="328603"/>
                      <a:pt x="61617" y="328603"/>
                    </a:cubicBezTo>
                    <a:close/>
                    <a:moveTo>
                      <a:pt x="495119" y="855297"/>
                    </a:moveTo>
                    <a:cubicBezTo>
                      <a:pt x="457781" y="863918"/>
                      <a:pt x="362493" y="881425"/>
                      <a:pt x="288017" y="881425"/>
                    </a:cubicBezTo>
                    <a:cubicBezTo>
                      <a:pt x="213541" y="881425"/>
                      <a:pt x="118253" y="863918"/>
                      <a:pt x="80915" y="855297"/>
                    </a:cubicBezTo>
                    <a:cubicBezTo>
                      <a:pt x="70904" y="852983"/>
                      <a:pt x="61284" y="860374"/>
                      <a:pt x="60922" y="870642"/>
                    </a:cubicBezTo>
                    <a:lnTo>
                      <a:pt x="53388" y="1087631"/>
                    </a:lnTo>
                    <a:cubicBezTo>
                      <a:pt x="53178" y="1093603"/>
                      <a:pt x="56236" y="1099223"/>
                      <a:pt x="61370" y="1102262"/>
                    </a:cubicBezTo>
                    <a:cubicBezTo>
                      <a:pt x="148457" y="1153839"/>
                      <a:pt x="288017" y="1146705"/>
                      <a:pt x="288017" y="1146705"/>
                    </a:cubicBezTo>
                    <a:cubicBezTo>
                      <a:pt x="288017" y="1146705"/>
                      <a:pt x="427577" y="1153839"/>
                      <a:pt x="514664" y="1102262"/>
                    </a:cubicBezTo>
                    <a:cubicBezTo>
                      <a:pt x="519798" y="1099223"/>
                      <a:pt x="522856" y="1093594"/>
                      <a:pt x="522646" y="1087631"/>
                    </a:cubicBezTo>
                    <a:lnTo>
                      <a:pt x="515112" y="870642"/>
                    </a:lnTo>
                    <a:cubicBezTo>
                      <a:pt x="514750" y="860374"/>
                      <a:pt x="505130" y="852983"/>
                      <a:pt x="495119" y="855297"/>
                    </a:cubicBezTo>
                    <a:close/>
                  </a:path>
                </a:pathLst>
              </a:custGeom>
              <a:solidFill>
                <a:srgbClr val="45474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69328DB5-0A19-3A63-6A16-9BD63E0ADBDC}"/>
                  </a:ext>
                </a:extLst>
              </p:cNvPr>
              <p:cNvSpPr/>
              <p:nvPr/>
            </p:nvSpPr>
            <p:spPr>
              <a:xfrm>
                <a:off x="4246425" y="1613201"/>
                <a:ext cx="82035" cy="86001"/>
              </a:xfrm>
              <a:custGeom>
                <a:avLst/>
                <a:gdLst>
                  <a:gd name="connsiteX0" fmla="*/ 0 w 82035"/>
                  <a:gd name="connsiteY0" fmla="*/ 86001 h 86001"/>
                  <a:gd name="connsiteX1" fmla="*/ 81944 w 82035"/>
                  <a:gd name="connsiteY1" fmla="*/ 0 h 86001"/>
                  <a:gd name="connsiteX2" fmla="*/ 41462 w 82035"/>
                  <a:gd name="connsiteY2" fmla="*/ 30118 h 86001"/>
                  <a:gd name="connsiteX3" fmla="*/ 0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0" y="86001"/>
                    </a:moveTo>
                    <a:cubicBezTo>
                      <a:pt x="51006" y="73276"/>
                      <a:pt x="84011" y="15145"/>
                      <a:pt x="81944" y="0"/>
                    </a:cubicBezTo>
                    <a:cubicBezTo>
                      <a:pt x="67208" y="8077"/>
                      <a:pt x="53607" y="17983"/>
                      <a:pt x="41462" y="30118"/>
                    </a:cubicBezTo>
                    <a:cubicBezTo>
                      <a:pt x="25594" y="45996"/>
                      <a:pt x="11754" y="65008"/>
                      <a:pt x="0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D2E55082-C5F5-40EE-A1B3-200A13DA999E}"/>
                  </a:ext>
                </a:extLst>
              </p:cNvPr>
              <p:cNvSpPr/>
              <p:nvPr/>
            </p:nvSpPr>
            <p:spPr>
              <a:xfrm>
                <a:off x="4740424" y="1613201"/>
                <a:ext cx="82035" cy="86001"/>
              </a:xfrm>
              <a:custGeom>
                <a:avLst/>
                <a:gdLst>
                  <a:gd name="connsiteX0" fmla="*/ 82035 w 82035"/>
                  <a:gd name="connsiteY0" fmla="*/ 86001 h 86001"/>
                  <a:gd name="connsiteX1" fmla="*/ 92 w 82035"/>
                  <a:gd name="connsiteY1" fmla="*/ 0 h 86001"/>
                  <a:gd name="connsiteX2" fmla="*/ 40573 w 82035"/>
                  <a:gd name="connsiteY2" fmla="*/ 30118 h 86001"/>
                  <a:gd name="connsiteX3" fmla="*/ 82035 w 82035"/>
                  <a:gd name="connsiteY3" fmla="*/ 86001 h 86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35" h="86001">
                    <a:moveTo>
                      <a:pt x="82035" y="86001"/>
                    </a:moveTo>
                    <a:cubicBezTo>
                      <a:pt x="31020" y="73276"/>
                      <a:pt x="-1975" y="15145"/>
                      <a:pt x="92" y="0"/>
                    </a:cubicBezTo>
                    <a:cubicBezTo>
                      <a:pt x="14827" y="8077"/>
                      <a:pt x="28429" y="17983"/>
                      <a:pt x="40573" y="30118"/>
                    </a:cubicBezTo>
                    <a:cubicBezTo>
                      <a:pt x="56442" y="45996"/>
                      <a:pt x="70282" y="65008"/>
                      <a:pt x="82035" y="86001"/>
                    </a:cubicBezTo>
                    <a:close/>
                  </a:path>
                </a:pathLst>
              </a:custGeom>
              <a:solidFill>
                <a:srgbClr val="E9E8D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085BA03-8DB6-75E6-5DD4-BC9A1E2C8480}"/>
              </a:ext>
            </a:extLst>
          </p:cNvPr>
          <p:cNvCxnSpPr>
            <a:cxnSpLocks/>
          </p:cNvCxnSpPr>
          <p:nvPr/>
        </p:nvCxnSpPr>
        <p:spPr>
          <a:xfrm>
            <a:off x="7312176" y="6347460"/>
            <a:ext cx="529340" cy="739140"/>
          </a:xfrm>
          <a:prstGeom prst="line">
            <a:avLst/>
          </a:prstGeom>
          <a:ln w="28575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1D97E5A-68E3-7849-2017-8CFDA4CFE3C5}"/>
              </a:ext>
            </a:extLst>
          </p:cNvPr>
          <p:cNvSpPr txBox="1"/>
          <p:nvPr/>
        </p:nvSpPr>
        <p:spPr>
          <a:xfrm>
            <a:off x="7851244" y="3117758"/>
            <a:ext cx="2641265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A551B4-3B2E-1631-ADF8-22D6CA703D16}"/>
              </a:ext>
            </a:extLst>
          </p:cNvPr>
          <p:cNvSpPr txBox="1"/>
          <p:nvPr/>
        </p:nvSpPr>
        <p:spPr>
          <a:xfrm>
            <a:off x="610755" y="1734791"/>
            <a:ext cx="2641265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F44746-A0C3-6CDE-126D-5466008CCA0D}"/>
              </a:ext>
            </a:extLst>
          </p:cNvPr>
          <p:cNvSpPr txBox="1"/>
          <p:nvPr/>
        </p:nvSpPr>
        <p:spPr>
          <a:xfrm>
            <a:off x="169875" y="3920073"/>
            <a:ext cx="2641265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974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630E2081-A0BD-4A9D-5227-D519E092685D}"/>
              </a:ext>
            </a:extLst>
          </p:cNvPr>
          <p:cNvSpPr/>
          <p:nvPr/>
        </p:nvSpPr>
        <p:spPr>
          <a:xfrm>
            <a:off x="7310892" y="2606304"/>
            <a:ext cx="558778" cy="706398"/>
          </a:xfrm>
          <a:custGeom>
            <a:avLst/>
            <a:gdLst>
              <a:gd name="connsiteX0" fmla="*/ 438017 w 438016"/>
              <a:gd name="connsiteY0" fmla="*/ 219008 h 553735"/>
              <a:gd name="connsiteX1" fmla="*/ 219008 w 438016"/>
              <a:gd name="connsiteY1" fmla="*/ 553736 h 553735"/>
              <a:gd name="connsiteX2" fmla="*/ 0 w 438016"/>
              <a:gd name="connsiteY2" fmla="*/ 219008 h 553735"/>
              <a:gd name="connsiteX3" fmla="*/ 219008 w 438016"/>
              <a:gd name="connsiteY3" fmla="*/ 0 h 553735"/>
              <a:gd name="connsiteX4" fmla="*/ 438017 w 438016"/>
              <a:gd name="connsiteY4" fmla="*/ 219008 h 55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16" h="553735">
                <a:moveTo>
                  <a:pt x="438017" y="219008"/>
                </a:moveTo>
                <a:cubicBezTo>
                  <a:pt x="438017" y="339966"/>
                  <a:pt x="219008" y="553736"/>
                  <a:pt x="219008" y="553736"/>
                </a:cubicBezTo>
                <a:cubicBezTo>
                  <a:pt x="219008" y="553736"/>
                  <a:pt x="0" y="339966"/>
                  <a:pt x="0" y="219008"/>
                </a:cubicBezTo>
                <a:cubicBezTo>
                  <a:pt x="0" y="98050"/>
                  <a:pt x="98050" y="0"/>
                  <a:pt x="219008" y="0"/>
                </a:cubicBezTo>
                <a:cubicBezTo>
                  <a:pt x="339966" y="0"/>
                  <a:pt x="438017" y="98060"/>
                  <a:pt x="438017" y="219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E679A971-5C08-5661-F851-D7B073E0B8A6}"/>
              </a:ext>
            </a:extLst>
          </p:cNvPr>
          <p:cNvSpPr/>
          <p:nvPr/>
        </p:nvSpPr>
        <p:spPr>
          <a:xfrm>
            <a:off x="7395632" y="2666175"/>
            <a:ext cx="389275" cy="389273"/>
          </a:xfrm>
          <a:custGeom>
            <a:avLst/>
            <a:gdLst>
              <a:gd name="connsiteX0" fmla="*/ 546564 w 546563"/>
              <a:gd name="connsiteY0" fmla="*/ 273282 h 546563"/>
              <a:gd name="connsiteX1" fmla="*/ 273282 w 546563"/>
              <a:gd name="connsiteY1" fmla="*/ 546564 h 546563"/>
              <a:gd name="connsiteX2" fmla="*/ 0 w 546563"/>
              <a:gd name="connsiteY2" fmla="*/ 273282 h 546563"/>
              <a:gd name="connsiteX3" fmla="*/ 273282 w 546563"/>
              <a:gd name="connsiteY3" fmla="*/ 0 h 546563"/>
              <a:gd name="connsiteX4" fmla="*/ 546564 w 546563"/>
              <a:gd name="connsiteY4" fmla="*/ 273282 h 54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563" h="546563">
                <a:moveTo>
                  <a:pt x="546564" y="273282"/>
                </a:moveTo>
                <a:cubicBezTo>
                  <a:pt x="546564" y="424211"/>
                  <a:pt x="424211" y="546564"/>
                  <a:pt x="273282" y="546564"/>
                </a:cubicBezTo>
                <a:cubicBezTo>
                  <a:pt x="122353" y="546564"/>
                  <a:pt x="0" y="424211"/>
                  <a:pt x="0" y="273282"/>
                </a:cubicBezTo>
                <a:cubicBezTo>
                  <a:pt x="0" y="122352"/>
                  <a:pt x="122353" y="0"/>
                  <a:pt x="273282" y="0"/>
                </a:cubicBezTo>
                <a:cubicBezTo>
                  <a:pt x="424211" y="0"/>
                  <a:pt x="546564" y="122352"/>
                  <a:pt x="546564" y="27328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371C1282-B11F-D1C4-0807-D4CE31C63488}"/>
              </a:ext>
            </a:extLst>
          </p:cNvPr>
          <p:cNvSpPr/>
          <p:nvPr/>
        </p:nvSpPr>
        <p:spPr>
          <a:xfrm>
            <a:off x="4359387" y="3419131"/>
            <a:ext cx="6461774" cy="2793108"/>
          </a:xfrm>
          <a:custGeom>
            <a:avLst/>
            <a:gdLst>
              <a:gd name="connsiteX0" fmla="*/ 1759220 w 5145909"/>
              <a:gd name="connsiteY0" fmla="*/ 2224326 h 2224325"/>
              <a:gd name="connsiteX1" fmla="*/ 1353779 w 5145909"/>
              <a:gd name="connsiteY1" fmla="*/ 2056390 h 2224325"/>
              <a:gd name="connsiteX2" fmla="*/ 1185844 w 5145909"/>
              <a:gd name="connsiteY2" fmla="*/ 1650949 h 2224325"/>
              <a:gd name="connsiteX3" fmla="*/ 1348616 w 5145909"/>
              <a:gd name="connsiteY3" fmla="*/ 1250728 h 2224325"/>
              <a:gd name="connsiteX4" fmla="*/ 1360742 w 5145909"/>
              <a:gd name="connsiteY4" fmla="*/ 1233783 h 2224325"/>
              <a:gd name="connsiteX5" fmla="*/ 1365733 w 5145909"/>
              <a:gd name="connsiteY5" fmla="*/ 1228782 h 2224325"/>
              <a:gd name="connsiteX6" fmla="*/ 1421863 w 5145909"/>
              <a:gd name="connsiteY6" fmla="*/ 1093270 h 2224325"/>
              <a:gd name="connsiteX7" fmla="*/ 1365733 w 5145909"/>
              <a:gd name="connsiteY7" fmla="*/ 957767 h 2224325"/>
              <a:gd name="connsiteX8" fmla="*/ 1230220 w 5145909"/>
              <a:gd name="connsiteY8" fmla="*/ 901627 h 2224325"/>
              <a:gd name="connsiteX9" fmla="*/ 0 w 5145909"/>
              <a:gd name="connsiteY9" fmla="*/ 901627 h 2224325"/>
              <a:gd name="connsiteX10" fmla="*/ 0 w 5145909"/>
              <a:gd name="connsiteY10" fmla="*/ 730177 h 2224325"/>
              <a:gd name="connsiteX11" fmla="*/ 1230220 w 5145909"/>
              <a:gd name="connsiteY11" fmla="*/ 730177 h 2224325"/>
              <a:gd name="connsiteX12" fmla="*/ 1486957 w 5145909"/>
              <a:gd name="connsiteY12" fmla="*/ 836524 h 2224325"/>
              <a:gd name="connsiteX13" fmla="*/ 1593304 w 5145909"/>
              <a:gd name="connsiteY13" fmla="*/ 1093261 h 2224325"/>
              <a:gd name="connsiteX14" fmla="*/ 1492234 w 5145909"/>
              <a:gd name="connsiteY14" fmla="*/ 1344635 h 2224325"/>
              <a:gd name="connsiteX15" fmla="*/ 1480004 w 5145909"/>
              <a:gd name="connsiteY15" fmla="*/ 1361732 h 2224325"/>
              <a:gd name="connsiteX16" fmla="*/ 1475013 w 5145909"/>
              <a:gd name="connsiteY16" fmla="*/ 1366733 h 2224325"/>
              <a:gd name="connsiteX17" fmla="*/ 1357294 w 5145909"/>
              <a:gd name="connsiteY17" fmla="*/ 1650940 h 2224325"/>
              <a:gd name="connsiteX18" fmla="*/ 1475013 w 5145909"/>
              <a:gd name="connsiteY18" fmla="*/ 1935147 h 2224325"/>
              <a:gd name="connsiteX19" fmla="*/ 1759220 w 5145909"/>
              <a:gd name="connsiteY19" fmla="*/ 2052866 h 2224325"/>
              <a:gd name="connsiteX20" fmla="*/ 2043427 w 5145909"/>
              <a:gd name="connsiteY20" fmla="*/ 1935147 h 2224325"/>
              <a:gd name="connsiteX21" fmla="*/ 2161146 w 5145909"/>
              <a:gd name="connsiteY21" fmla="*/ 1650940 h 2224325"/>
              <a:gd name="connsiteX22" fmla="*/ 2045294 w 5145909"/>
              <a:gd name="connsiteY22" fmla="*/ 1368609 h 2224325"/>
              <a:gd name="connsiteX23" fmla="*/ 2016900 w 5145909"/>
              <a:gd name="connsiteY23" fmla="*/ 1343425 h 2224325"/>
              <a:gd name="connsiteX24" fmla="*/ 1786395 w 5145909"/>
              <a:gd name="connsiteY24" fmla="*/ 786955 h 2224325"/>
              <a:gd name="connsiteX25" fmla="*/ 2016900 w 5145909"/>
              <a:gd name="connsiteY25" fmla="*/ 230496 h 2224325"/>
              <a:gd name="connsiteX26" fmla="*/ 2573350 w 5145909"/>
              <a:gd name="connsiteY26" fmla="*/ 0 h 2224325"/>
              <a:gd name="connsiteX27" fmla="*/ 3129820 w 5145909"/>
              <a:gd name="connsiteY27" fmla="*/ 230505 h 2224325"/>
              <a:gd name="connsiteX28" fmla="*/ 3360315 w 5145909"/>
              <a:gd name="connsiteY28" fmla="*/ 786955 h 2224325"/>
              <a:gd name="connsiteX29" fmla="*/ 3129810 w 5145909"/>
              <a:gd name="connsiteY29" fmla="*/ 1343425 h 2224325"/>
              <a:gd name="connsiteX30" fmla="*/ 3123972 w 5145909"/>
              <a:gd name="connsiteY30" fmla="*/ 1348759 h 2224325"/>
              <a:gd name="connsiteX31" fmla="*/ 3099826 w 5145909"/>
              <a:gd name="connsiteY31" fmla="*/ 1368809 h 2224325"/>
              <a:gd name="connsiteX32" fmla="*/ 2984764 w 5145909"/>
              <a:gd name="connsiteY32" fmla="*/ 1650340 h 2224325"/>
              <a:gd name="connsiteX33" fmla="*/ 3102483 w 5145909"/>
              <a:gd name="connsiteY33" fmla="*/ 1934547 h 2224325"/>
              <a:gd name="connsiteX34" fmla="*/ 3386690 w 5145909"/>
              <a:gd name="connsiteY34" fmla="*/ 2052266 h 2224325"/>
              <a:gd name="connsiteX35" fmla="*/ 3670907 w 5145909"/>
              <a:gd name="connsiteY35" fmla="*/ 1934547 h 2224325"/>
              <a:gd name="connsiteX36" fmla="*/ 3788616 w 5145909"/>
              <a:gd name="connsiteY36" fmla="*/ 1650340 h 2224325"/>
              <a:gd name="connsiteX37" fmla="*/ 3670897 w 5145909"/>
              <a:gd name="connsiteY37" fmla="*/ 1366133 h 2224325"/>
              <a:gd name="connsiteX38" fmla="*/ 3665906 w 5145909"/>
              <a:gd name="connsiteY38" fmla="*/ 1361132 h 2224325"/>
              <a:gd name="connsiteX39" fmla="*/ 3653676 w 5145909"/>
              <a:gd name="connsiteY39" fmla="*/ 1344025 h 2224325"/>
              <a:gd name="connsiteX40" fmla="*/ 3552606 w 5145909"/>
              <a:gd name="connsiteY40" fmla="*/ 1092661 h 2224325"/>
              <a:gd name="connsiteX41" fmla="*/ 3658943 w 5145909"/>
              <a:gd name="connsiteY41" fmla="*/ 835924 h 2224325"/>
              <a:gd name="connsiteX42" fmla="*/ 3915690 w 5145909"/>
              <a:gd name="connsiteY42" fmla="*/ 729577 h 2224325"/>
              <a:gd name="connsiteX43" fmla="*/ 5145910 w 5145909"/>
              <a:gd name="connsiteY43" fmla="*/ 729577 h 2224325"/>
              <a:gd name="connsiteX44" fmla="*/ 5145910 w 5145909"/>
              <a:gd name="connsiteY44" fmla="*/ 901027 h 2224325"/>
              <a:gd name="connsiteX45" fmla="*/ 3915670 w 5145909"/>
              <a:gd name="connsiteY45" fmla="*/ 901027 h 2224325"/>
              <a:gd name="connsiteX46" fmla="*/ 3780158 w 5145909"/>
              <a:gd name="connsiteY46" fmla="*/ 957167 h 2224325"/>
              <a:gd name="connsiteX47" fmla="*/ 3724027 w 5145909"/>
              <a:gd name="connsiteY47" fmla="*/ 1092670 h 2224325"/>
              <a:gd name="connsiteX48" fmla="*/ 3780158 w 5145909"/>
              <a:gd name="connsiteY48" fmla="*/ 1228192 h 2224325"/>
              <a:gd name="connsiteX49" fmla="*/ 3785150 w 5145909"/>
              <a:gd name="connsiteY49" fmla="*/ 1233183 h 2224325"/>
              <a:gd name="connsiteX50" fmla="*/ 3797265 w 5145909"/>
              <a:gd name="connsiteY50" fmla="*/ 1250128 h 2224325"/>
              <a:gd name="connsiteX51" fmla="*/ 3960048 w 5145909"/>
              <a:gd name="connsiteY51" fmla="*/ 1650349 h 2224325"/>
              <a:gd name="connsiteX52" fmla="*/ 3792112 w 5145909"/>
              <a:gd name="connsiteY52" fmla="*/ 2055790 h 2224325"/>
              <a:gd name="connsiteX53" fmla="*/ 3386671 w 5145909"/>
              <a:gd name="connsiteY53" fmla="*/ 2223726 h 2224325"/>
              <a:gd name="connsiteX54" fmla="*/ 2981239 w 5145909"/>
              <a:gd name="connsiteY54" fmla="*/ 2055790 h 2224325"/>
              <a:gd name="connsiteX55" fmla="*/ 2813295 w 5145909"/>
              <a:gd name="connsiteY55" fmla="*/ 1650349 h 2224325"/>
              <a:gd name="connsiteX56" fmla="*/ 2981230 w 5145909"/>
              <a:gd name="connsiteY56" fmla="*/ 1244908 h 2224325"/>
              <a:gd name="connsiteX57" fmla="*/ 2987078 w 5145909"/>
              <a:gd name="connsiteY57" fmla="*/ 1239574 h 2224325"/>
              <a:gd name="connsiteX58" fmla="*/ 3011272 w 5145909"/>
              <a:gd name="connsiteY58" fmla="*/ 1219486 h 2224325"/>
              <a:gd name="connsiteX59" fmla="*/ 3188856 w 5145909"/>
              <a:gd name="connsiteY59" fmla="*/ 786975 h 2224325"/>
              <a:gd name="connsiteX60" fmla="*/ 3008576 w 5145909"/>
              <a:gd name="connsiteY60" fmla="*/ 351758 h 2224325"/>
              <a:gd name="connsiteX61" fmla="*/ 2573341 w 5145909"/>
              <a:gd name="connsiteY61" fmla="*/ 171469 h 2224325"/>
              <a:gd name="connsiteX62" fmla="*/ 2138124 w 5145909"/>
              <a:gd name="connsiteY62" fmla="*/ 351758 h 2224325"/>
              <a:gd name="connsiteX63" fmla="*/ 1957835 w 5145909"/>
              <a:gd name="connsiteY63" fmla="*/ 786975 h 2224325"/>
              <a:gd name="connsiteX64" fmla="*/ 2136229 w 5145909"/>
              <a:gd name="connsiteY64" fmla="*/ 1220305 h 2224325"/>
              <a:gd name="connsiteX65" fmla="*/ 2164661 w 5145909"/>
              <a:gd name="connsiteY65" fmla="*/ 1245508 h 2224325"/>
              <a:gd name="connsiteX66" fmla="*/ 2332596 w 5145909"/>
              <a:gd name="connsiteY66" fmla="*/ 1650949 h 2224325"/>
              <a:gd name="connsiteX67" fmla="*/ 2164661 w 5145909"/>
              <a:gd name="connsiteY67" fmla="*/ 2056390 h 2224325"/>
              <a:gd name="connsiteX68" fmla="*/ 1759220 w 5145909"/>
              <a:gd name="connsiteY68" fmla="*/ 2224326 h 222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145909" h="2224325">
                <a:moveTo>
                  <a:pt x="1759220" y="2224326"/>
                </a:moveTo>
                <a:cubicBezTo>
                  <a:pt x="1606068" y="2224326"/>
                  <a:pt x="1462078" y="2164680"/>
                  <a:pt x="1353779" y="2056390"/>
                </a:cubicBezTo>
                <a:cubicBezTo>
                  <a:pt x="1245489" y="1948091"/>
                  <a:pt x="1185844" y="1804102"/>
                  <a:pt x="1185844" y="1650949"/>
                </a:cubicBezTo>
                <a:cubicBezTo>
                  <a:pt x="1185844" y="1500245"/>
                  <a:pt x="1243584" y="1358418"/>
                  <a:pt x="1348616" y="1250728"/>
                </a:cubicBezTo>
                <a:lnTo>
                  <a:pt x="1360742" y="1233783"/>
                </a:lnTo>
                <a:lnTo>
                  <a:pt x="1365733" y="1228782"/>
                </a:lnTo>
                <a:cubicBezTo>
                  <a:pt x="1401928" y="1192587"/>
                  <a:pt x="1421863" y="1144467"/>
                  <a:pt x="1421863" y="1093270"/>
                </a:cubicBezTo>
                <a:cubicBezTo>
                  <a:pt x="1421863" y="1042083"/>
                  <a:pt x="1401928" y="993962"/>
                  <a:pt x="1365733" y="957767"/>
                </a:cubicBezTo>
                <a:cubicBezTo>
                  <a:pt x="1329528" y="921563"/>
                  <a:pt x="1281398" y="901627"/>
                  <a:pt x="1230220" y="901627"/>
                </a:cubicBezTo>
                <a:lnTo>
                  <a:pt x="0" y="901627"/>
                </a:lnTo>
                <a:lnTo>
                  <a:pt x="0" y="730177"/>
                </a:lnTo>
                <a:lnTo>
                  <a:pt x="1230220" y="730177"/>
                </a:lnTo>
                <a:cubicBezTo>
                  <a:pt x="1327194" y="730177"/>
                  <a:pt x="1418368" y="767944"/>
                  <a:pt x="1486957" y="836524"/>
                </a:cubicBezTo>
                <a:cubicBezTo>
                  <a:pt x="1555537" y="905104"/>
                  <a:pt x="1593304" y="996277"/>
                  <a:pt x="1593304" y="1093261"/>
                </a:cubicBezTo>
                <a:cubicBezTo>
                  <a:pt x="1593304" y="1187739"/>
                  <a:pt x="1557461" y="1276703"/>
                  <a:pt x="1492234" y="1344635"/>
                </a:cubicBezTo>
                <a:lnTo>
                  <a:pt x="1480004" y="1361732"/>
                </a:lnTo>
                <a:lnTo>
                  <a:pt x="1475013" y="1366733"/>
                </a:lnTo>
                <a:cubicBezTo>
                  <a:pt x="1399099" y="1442647"/>
                  <a:pt x="1357294" y="1543574"/>
                  <a:pt x="1357294" y="1650940"/>
                </a:cubicBezTo>
                <a:cubicBezTo>
                  <a:pt x="1357294" y="1758306"/>
                  <a:pt x="1399108" y="1859232"/>
                  <a:pt x="1475013" y="1935147"/>
                </a:cubicBezTo>
                <a:cubicBezTo>
                  <a:pt x="1550927" y="2011061"/>
                  <a:pt x="1651854" y="2052866"/>
                  <a:pt x="1759220" y="2052866"/>
                </a:cubicBezTo>
                <a:cubicBezTo>
                  <a:pt x="1866576" y="2052866"/>
                  <a:pt x="1967513" y="2011051"/>
                  <a:pt x="2043427" y="1935147"/>
                </a:cubicBezTo>
                <a:cubicBezTo>
                  <a:pt x="2119341" y="1859232"/>
                  <a:pt x="2161146" y="1758306"/>
                  <a:pt x="2161146" y="1650940"/>
                </a:cubicBezTo>
                <a:cubicBezTo>
                  <a:pt x="2161146" y="1544460"/>
                  <a:pt x="2120027" y="1444314"/>
                  <a:pt x="2045294" y="1368609"/>
                </a:cubicBezTo>
                <a:lnTo>
                  <a:pt x="2016900" y="1343425"/>
                </a:lnTo>
                <a:cubicBezTo>
                  <a:pt x="1868262" y="1194797"/>
                  <a:pt x="1786395" y="997163"/>
                  <a:pt x="1786395" y="786955"/>
                </a:cubicBezTo>
                <a:cubicBezTo>
                  <a:pt x="1786395" y="576748"/>
                  <a:pt x="1868262" y="379133"/>
                  <a:pt x="2016900" y="230496"/>
                </a:cubicBezTo>
                <a:cubicBezTo>
                  <a:pt x="2165528" y="81858"/>
                  <a:pt x="2363143" y="0"/>
                  <a:pt x="2573350" y="0"/>
                </a:cubicBezTo>
                <a:cubicBezTo>
                  <a:pt x="2783557" y="0"/>
                  <a:pt x="2981182" y="81867"/>
                  <a:pt x="3129820" y="230505"/>
                </a:cubicBezTo>
                <a:cubicBezTo>
                  <a:pt x="3278457" y="379133"/>
                  <a:pt x="3360315" y="576748"/>
                  <a:pt x="3360315" y="786955"/>
                </a:cubicBezTo>
                <a:cubicBezTo>
                  <a:pt x="3360315" y="997163"/>
                  <a:pt x="3278448" y="1194787"/>
                  <a:pt x="3129810" y="1343425"/>
                </a:cubicBezTo>
                <a:lnTo>
                  <a:pt x="3123972" y="1348759"/>
                </a:lnTo>
                <a:lnTo>
                  <a:pt x="3099826" y="1368809"/>
                </a:lnTo>
                <a:cubicBezTo>
                  <a:pt x="3025588" y="1444419"/>
                  <a:pt x="2984764" y="1544231"/>
                  <a:pt x="2984764" y="1650340"/>
                </a:cubicBezTo>
                <a:cubicBezTo>
                  <a:pt x="2984764" y="1757705"/>
                  <a:pt x="3026578" y="1858632"/>
                  <a:pt x="3102483" y="1934547"/>
                </a:cubicBezTo>
                <a:cubicBezTo>
                  <a:pt x="3178407" y="2010461"/>
                  <a:pt x="3279334" y="2052266"/>
                  <a:pt x="3386690" y="2052266"/>
                </a:cubicBezTo>
                <a:cubicBezTo>
                  <a:pt x="3494046" y="2052266"/>
                  <a:pt x="3594973" y="2010451"/>
                  <a:pt x="3670907" y="1934547"/>
                </a:cubicBezTo>
                <a:cubicBezTo>
                  <a:pt x="3746811" y="1858632"/>
                  <a:pt x="3788616" y="1757705"/>
                  <a:pt x="3788616" y="1650340"/>
                </a:cubicBezTo>
                <a:cubicBezTo>
                  <a:pt x="3788616" y="1542983"/>
                  <a:pt x="3746802" y="1442047"/>
                  <a:pt x="3670897" y="1366133"/>
                </a:cubicBezTo>
                <a:lnTo>
                  <a:pt x="3665906" y="1361132"/>
                </a:lnTo>
                <a:lnTo>
                  <a:pt x="3653676" y="1344025"/>
                </a:lnTo>
                <a:cubicBezTo>
                  <a:pt x="3588430" y="1276093"/>
                  <a:pt x="3552606" y="1187129"/>
                  <a:pt x="3552606" y="1092661"/>
                </a:cubicBezTo>
                <a:cubicBezTo>
                  <a:pt x="3552606" y="995677"/>
                  <a:pt x="3590373" y="904494"/>
                  <a:pt x="3658943" y="835924"/>
                </a:cubicBezTo>
                <a:cubicBezTo>
                  <a:pt x="3727523" y="767344"/>
                  <a:pt x="3818706" y="729577"/>
                  <a:pt x="3915690" y="729577"/>
                </a:cubicBezTo>
                <a:lnTo>
                  <a:pt x="5145910" y="729577"/>
                </a:lnTo>
                <a:lnTo>
                  <a:pt x="5145910" y="901027"/>
                </a:lnTo>
                <a:lnTo>
                  <a:pt x="3915670" y="901027"/>
                </a:lnTo>
                <a:cubicBezTo>
                  <a:pt x="3864483" y="901027"/>
                  <a:pt x="3816353" y="920963"/>
                  <a:pt x="3780158" y="957167"/>
                </a:cubicBezTo>
                <a:cubicBezTo>
                  <a:pt x="3743963" y="993362"/>
                  <a:pt x="3724027" y="1041483"/>
                  <a:pt x="3724027" y="1092670"/>
                </a:cubicBezTo>
                <a:cubicBezTo>
                  <a:pt x="3724027" y="1143857"/>
                  <a:pt x="3743963" y="1191987"/>
                  <a:pt x="3780158" y="1228192"/>
                </a:cubicBezTo>
                <a:lnTo>
                  <a:pt x="3785150" y="1233183"/>
                </a:lnTo>
                <a:lnTo>
                  <a:pt x="3797265" y="1250128"/>
                </a:lnTo>
                <a:cubicBezTo>
                  <a:pt x="3902297" y="1357808"/>
                  <a:pt x="3960048" y="1499635"/>
                  <a:pt x="3960048" y="1650349"/>
                </a:cubicBezTo>
                <a:cubicBezTo>
                  <a:pt x="3960048" y="1803511"/>
                  <a:pt x="3900402" y="1947491"/>
                  <a:pt x="3792112" y="2055790"/>
                </a:cubicBezTo>
                <a:cubicBezTo>
                  <a:pt x="3683803" y="2164080"/>
                  <a:pt x="3539814" y="2223726"/>
                  <a:pt x="3386671" y="2223726"/>
                </a:cubicBezTo>
                <a:cubicBezTo>
                  <a:pt x="3233528" y="2223726"/>
                  <a:pt x="3089539" y="2164080"/>
                  <a:pt x="2981239" y="2055790"/>
                </a:cubicBezTo>
                <a:cubicBezTo>
                  <a:pt x="2872940" y="1947491"/>
                  <a:pt x="2813295" y="1803511"/>
                  <a:pt x="2813295" y="1650349"/>
                </a:cubicBezTo>
                <a:cubicBezTo>
                  <a:pt x="2813295" y="1497197"/>
                  <a:pt x="2872940" y="1353207"/>
                  <a:pt x="2981230" y="1244908"/>
                </a:cubicBezTo>
                <a:lnTo>
                  <a:pt x="2987078" y="1239574"/>
                </a:lnTo>
                <a:lnTo>
                  <a:pt x="3011272" y="1219486"/>
                </a:lnTo>
                <a:cubicBezTo>
                  <a:pt x="3125819" y="1103547"/>
                  <a:pt x="3188856" y="950119"/>
                  <a:pt x="3188856" y="786975"/>
                </a:cubicBezTo>
                <a:cubicBezTo>
                  <a:pt x="3188856" y="622564"/>
                  <a:pt x="3124829" y="468001"/>
                  <a:pt x="3008576" y="351758"/>
                </a:cubicBezTo>
                <a:cubicBezTo>
                  <a:pt x="2892324" y="235496"/>
                  <a:pt x="2737752" y="171469"/>
                  <a:pt x="2573341" y="171469"/>
                </a:cubicBezTo>
                <a:cubicBezTo>
                  <a:pt x="2408930" y="171469"/>
                  <a:pt x="2254368" y="235496"/>
                  <a:pt x="2138124" y="351758"/>
                </a:cubicBezTo>
                <a:cubicBezTo>
                  <a:pt x="2021862" y="468001"/>
                  <a:pt x="1957835" y="622573"/>
                  <a:pt x="1957835" y="786975"/>
                </a:cubicBezTo>
                <a:cubicBezTo>
                  <a:pt x="1957835" y="950500"/>
                  <a:pt x="2021157" y="1104281"/>
                  <a:pt x="2136229" y="1220305"/>
                </a:cubicBezTo>
                <a:lnTo>
                  <a:pt x="2164661" y="1245508"/>
                </a:lnTo>
                <a:cubicBezTo>
                  <a:pt x="2272951" y="1353807"/>
                  <a:pt x="2332596" y="1497797"/>
                  <a:pt x="2332596" y="1650949"/>
                </a:cubicBezTo>
                <a:cubicBezTo>
                  <a:pt x="2332596" y="1804102"/>
                  <a:pt x="2272951" y="1948091"/>
                  <a:pt x="2164661" y="2056390"/>
                </a:cubicBezTo>
                <a:cubicBezTo>
                  <a:pt x="2056362" y="2164680"/>
                  <a:pt x="1912372" y="2224326"/>
                  <a:pt x="1759220" y="22243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4DB6EB1E-84B4-4720-13AA-449F4954DF87}"/>
              </a:ext>
            </a:extLst>
          </p:cNvPr>
          <p:cNvSpPr/>
          <p:nvPr/>
        </p:nvSpPr>
        <p:spPr>
          <a:xfrm>
            <a:off x="4502257" y="3526777"/>
            <a:ext cx="6104916" cy="2577805"/>
          </a:xfrm>
          <a:custGeom>
            <a:avLst/>
            <a:gdLst>
              <a:gd name="connsiteX0" fmla="*/ 4861722 w 4861721"/>
              <a:gd name="connsiteY0" fmla="*/ 729586 h 2052866"/>
              <a:gd name="connsiteX1" fmla="*/ 3801894 w 4861721"/>
              <a:gd name="connsiteY1" fmla="*/ 729586 h 2052866"/>
              <a:gd name="connsiteX2" fmla="*/ 3605775 w 4861721"/>
              <a:gd name="connsiteY2" fmla="*/ 810825 h 2052866"/>
              <a:gd name="connsiteX3" fmla="*/ 3524536 w 4861721"/>
              <a:gd name="connsiteY3" fmla="*/ 1006945 h 2052866"/>
              <a:gd name="connsiteX4" fmla="*/ 3605775 w 4861721"/>
              <a:gd name="connsiteY4" fmla="*/ 1203065 h 2052866"/>
              <a:gd name="connsiteX5" fmla="*/ 3617728 w 4861721"/>
              <a:gd name="connsiteY5" fmla="*/ 1219791 h 2052866"/>
              <a:gd name="connsiteX6" fmla="*/ 3760556 w 4861721"/>
              <a:gd name="connsiteY6" fmla="*/ 1564615 h 2052866"/>
              <a:gd name="connsiteX7" fmla="*/ 3617728 w 4861721"/>
              <a:gd name="connsiteY7" fmla="*/ 1909439 h 2052866"/>
              <a:gd name="connsiteX8" fmla="*/ 3272904 w 4861721"/>
              <a:gd name="connsiteY8" fmla="*/ 2052266 h 2052866"/>
              <a:gd name="connsiteX9" fmla="*/ 2928080 w 4861721"/>
              <a:gd name="connsiteY9" fmla="*/ 1909439 h 2052866"/>
              <a:gd name="connsiteX10" fmla="*/ 2785253 w 4861721"/>
              <a:gd name="connsiteY10" fmla="*/ 1564615 h 2052866"/>
              <a:gd name="connsiteX11" fmla="*/ 2928080 w 4861721"/>
              <a:gd name="connsiteY11" fmla="*/ 1219791 h 2052866"/>
              <a:gd name="connsiteX12" fmla="*/ 2955417 w 4861721"/>
              <a:gd name="connsiteY12" fmla="*/ 1197093 h 2052866"/>
              <a:gd name="connsiteX13" fmla="*/ 3160805 w 4861721"/>
              <a:gd name="connsiteY13" fmla="*/ 701240 h 2052866"/>
              <a:gd name="connsiteX14" fmla="*/ 2955417 w 4861721"/>
              <a:gd name="connsiteY14" fmla="*/ 205388 h 2052866"/>
              <a:gd name="connsiteX15" fmla="*/ 2459565 w 4861721"/>
              <a:gd name="connsiteY15" fmla="*/ 0 h 2052866"/>
              <a:gd name="connsiteX16" fmla="*/ 1963722 w 4861721"/>
              <a:gd name="connsiteY16" fmla="*/ 205388 h 2052866"/>
              <a:gd name="connsiteX17" fmla="*/ 1758334 w 4861721"/>
              <a:gd name="connsiteY17" fmla="*/ 701240 h 2052866"/>
              <a:gd name="connsiteX18" fmla="*/ 1963722 w 4861721"/>
              <a:gd name="connsiteY18" fmla="*/ 1197093 h 2052866"/>
              <a:gd name="connsiteX19" fmla="*/ 1990258 w 4861721"/>
              <a:gd name="connsiteY19" fmla="*/ 1220391 h 2052866"/>
              <a:gd name="connsiteX20" fmla="*/ 2133086 w 4861721"/>
              <a:gd name="connsiteY20" fmla="*/ 1565215 h 2052866"/>
              <a:gd name="connsiteX21" fmla="*/ 1990258 w 4861721"/>
              <a:gd name="connsiteY21" fmla="*/ 1910039 h 2052866"/>
              <a:gd name="connsiteX22" fmla="*/ 1645434 w 4861721"/>
              <a:gd name="connsiteY22" fmla="*/ 2052866 h 2052866"/>
              <a:gd name="connsiteX23" fmla="*/ 1300610 w 4861721"/>
              <a:gd name="connsiteY23" fmla="*/ 1910039 h 2052866"/>
              <a:gd name="connsiteX24" fmla="*/ 1157783 w 4861721"/>
              <a:gd name="connsiteY24" fmla="*/ 1565215 h 2052866"/>
              <a:gd name="connsiteX25" fmla="*/ 1300610 w 4861721"/>
              <a:gd name="connsiteY25" fmla="*/ 1220391 h 2052866"/>
              <a:gd name="connsiteX26" fmla="*/ 1312574 w 4861721"/>
              <a:gd name="connsiteY26" fmla="*/ 1203665 h 2052866"/>
              <a:gd name="connsiteX27" fmla="*/ 1393812 w 4861721"/>
              <a:gd name="connsiteY27" fmla="*/ 1007545 h 2052866"/>
              <a:gd name="connsiteX28" fmla="*/ 1312574 w 4861721"/>
              <a:gd name="connsiteY28" fmla="*/ 811425 h 2052866"/>
              <a:gd name="connsiteX29" fmla="*/ 1116454 w 4861721"/>
              <a:gd name="connsiteY29" fmla="*/ 730187 h 2052866"/>
              <a:gd name="connsiteX30" fmla="*/ 0 w 4861721"/>
              <a:gd name="connsiteY30" fmla="*/ 730187 h 205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861721" h="2052866">
                <a:moveTo>
                  <a:pt x="4861722" y="729586"/>
                </a:moveTo>
                <a:lnTo>
                  <a:pt x="3801894" y="729586"/>
                </a:lnTo>
                <a:cubicBezTo>
                  <a:pt x="3730914" y="729586"/>
                  <a:pt x="3659934" y="756666"/>
                  <a:pt x="3605775" y="810825"/>
                </a:cubicBezTo>
                <a:cubicBezTo>
                  <a:pt x="3551615" y="864984"/>
                  <a:pt x="3524536" y="935965"/>
                  <a:pt x="3524536" y="1006945"/>
                </a:cubicBezTo>
                <a:cubicBezTo>
                  <a:pt x="3524536" y="1077925"/>
                  <a:pt x="3551615" y="1148906"/>
                  <a:pt x="3605775" y="1203065"/>
                </a:cubicBezTo>
                <a:lnTo>
                  <a:pt x="3617728" y="1219791"/>
                </a:lnTo>
                <a:cubicBezTo>
                  <a:pt x="3712950" y="1315012"/>
                  <a:pt x="3760556" y="1439809"/>
                  <a:pt x="3760556" y="1564615"/>
                </a:cubicBezTo>
                <a:cubicBezTo>
                  <a:pt x="3760556" y="1689421"/>
                  <a:pt x="3712940" y="1814217"/>
                  <a:pt x="3617728" y="1909439"/>
                </a:cubicBezTo>
                <a:cubicBezTo>
                  <a:pt x="3522507" y="2004660"/>
                  <a:pt x="3397710" y="2052266"/>
                  <a:pt x="3272904" y="2052266"/>
                </a:cubicBezTo>
                <a:cubicBezTo>
                  <a:pt x="3148098" y="2052266"/>
                  <a:pt x="3023302" y="2004660"/>
                  <a:pt x="2928080" y="1909439"/>
                </a:cubicBezTo>
                <a:cubicBezTo>
                  <a:pt x="2832859" y="1814217"/>
                  <a:pt x="2785253" y="1689421"/>
                  <a:pt x="2785253" y="1564615"/>
                </a:cubicBezTo>
                <a:cubicBezTo>
                  <a:pt x="2785253" y="1439809"/>
                  <a:pt x="2832868" y="1315012"/>
                  <a:pt x="2928080" y="1219791"/>
                </a:cubicBezTo>
                <a:lnTo>
                  <a:pt x="2955417" y="1197093"/>
                </a:lnTo>
                <a:cubicBezTo>
                  <a:pt x="3092339" y="1060171"/>
                  <a:pt x="3160805" y="880710"/>
                  <a:pt x="3160805" y="701240"/>
                </a:cubicBezTo>
                <a:cubicBezTo>
                  <a:pt x="3160805" y="521770"/>
                  <a:pt x="3092339" y="342319"/>
                  <a:pt x="2955417" y="205388"/>
                </a:cubicBezTo>
                <a:cubicBezTo>
                  <a:pt x="2818495" y="68466"/>
                  <a:pt x="2639035" y="0"/>
                  <a:pt x="2459565" y="0"/>
                </a:cubicBezTo>
                <a:cubicBezTo>
                  <a:pt x="2280095" y="0"/>
                  <a:pt x="2100644" y="68466"/>
                  <a:pt x="1963722" y="205388"/>
                </a:cubicBezTo>
                <a:cubicBezTo>
                  <a:pt x="1826800" y="342309"/>
                  <a:pt x="1758334" y="521770"/>
                  <a:pt x="1758334" y="701240"/>
                </a:cubicBezTo>
                <a:cubicBezTo>
                  <a:pt x="1758334" y="880710"/>
                  <a:pt x="1826800" y="1060161"/>
                  <a:pt x="1963722" y="1197093"/>
                </a:cubicBezTo>
                <a:lnTo>
                  <a:pt x="1990258" y="1220391"/>
                </a:lnTo>
                <a:cubicBezTo>
                  <a:pt x="2085480" y="1315612"/>
                  <a:pt x="2133086" y="1440409"/>
                  <a:pt x="2133086" y="1565215"/>
                </a:cubicBezTo>
                <a:cubicBezTo>
                  <a:pt x="2133086" y="1690021"/>
                  <a:pt x="2085470" y="1814817"/>
                  <a:pt x="1990258" y="1910039"/>
                </a:cubicBezTo>
                <a:cubicBezTo>
                  <a:pt x="1895037" y="2005260"/>
                  <a:pt x="1770240" y="2052866"/>
                  <a:pt x="1645434" y="2052866"/>
                </a:cubicBezTo>
                <a:cubicBezTo>
                  <a:pt x="1520628" y="2052866"/>
                  <a:pt x="1395832" y="2005251"/>
                  <a:pt x="1300610" y="1910039"/>
                </a:cubicBezTo>
                <a:cubicBezTo>
                  <a:pt x="1205389" y="1814817"/>
                  <a:pt x="1157783" y="1690011"/>
                  <a:pt x="1157783" y="1565215"/>
                </a:cubicBezTo>
                <a:cubicBezTo>
                  <a:pt x="1157783" y="1440409"/>
                  <a:pt x="1205398" y="1315612"/>
                  <a:pt x="1300610" y="1220391"/>
                </a:cubicBezTo>
                <a:lnTo>
                  <a:pt x="1312574" y="1203665"/>
                </a:lnTo>
                <a:cubicBezTo>
                  <a:pt x="1366733" y="1149506"/>
                  <a:pt x="1393812" y="1078525"/>
                  <a:pt x="1393812" y="1007545"/>
                </a:cubicBezTo>
                <a:cubicBezTo>
                  <a:pt x="1393812" y="936565"/>
                  <a:pt x="1366733" y="865584"/>
                  <a:pt x="1312574" y="811425"/>
                </a:cubicBezTo>
                <a:cubicBezTo>
                  <a:pt x="1258414" y="757266"/>
                  <a:pt x="1187434" y="730187"/>
                  <a:pt x="1116454" y="730187"/>
                </a:cubicBezTo>
                <a:lnTo>
                  <a:pt x="0" y="730187"/>
                </a:lnTo>
              </a:path>
            </a:pathLst>
          </a:custGeom>
          <a:noFill/>
          <a:ln w="28575" cap="flat">
            <a:solidFill>
              <a:schemeClr val="bg2"/>
            </a:solidFill>
            <a:prstDash val="dash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D7E1E48F-7DA2-9FF9-85C6-285B19C5572A}"/>
              </a:ext>
            </a:extLst>
          </p:cNvPr>
          <p:cNvSpPr/>
          <p:nvPr/>
        </p:nvSpPr>
        <p:spPr>
          <a:xfrm>
            <a:off x="4359400" y="4443680"/>
            <a:ext cx="71764" cy="11961"/>
          </a:xfrm>
          <a:custGeom>
            <a:avLst/>
            <a:gdLst>
              <a:gd name="connsiteX0" fmla="*/ 57150 w 57150"/>
              <a:gd name="connsiteY0" fmla="*/ 0 h 9525"/>
              <a:gd name="connsiteX1" fmla="*/ 0 w 57150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" h="9525">
                <a:moveTo>
                  <a:pt x="57150" y="0"/>
                </a:moveTo>
                <a:lnTo>
                  <a:pt x="0" y="0"/>
                </a:lnTo>
              </a:path>
            </a:pathLst>
          </a:custGeom>
          <a:ln w="28575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1C7621BA-183D-0847-D1FE-BCA9624F485D}"/>
              </a:ext>
            </a:extLst>
          </p:cNvPr>
          <p:cNvSpPr/>
          <p:nvPr/>
        </p:nvSpPr>
        <p:spPr>
          <a:xfrm>
            <a:off x="8987292" y="3463643"/>
            <a:ext cx="558778" cy="706398"/>
          </a:xfrm>
          <a:custGeom>
            <a:avLst/>
            <a:gdLst>
              <a:gd name="connsiteX0" fmla="*/ 438017 w 438016"/>
              <a:gd name="connsiteY0" fmla="*/ 219008 h 553735"/>
              <a:gd name="connsiteX1" fmla="*/ 219008 w 438016"/>
              <a:gd name="connsiteY1" fmla="*/ 553736 h 553735"/>
              <a:gd name="connsiteX2" fmla="*/ 0 w 438016"/>
              <a:gd name="connsiteY2" fmla="*/ 219008 h 553735"/>
              <a:gd name="connsiteX3" fmla="*/ 219008 w 438016"/>
              <a:gd name="connsiteY3" fmla="*/ 0 h 553735"/>
              <a:gd name="connsiteX4" fmla="*/ 438017 w 438016"/>
              <a:gd name="connsiteY4" fmla="*/ 219008 h 55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16" h="553735">
                <a:moveTo>
                  <a:pt x="438017" y="219008"/>
                </a:moveTo>
                <a:cubicBezTo>
                  <a:pt x="438017" y="339966"/>
                  <a:pt x="219008" y="553736"/>
                  <a:pt x="219008" y="553736"/>
                </a:cubicBezTo>
                <a:cubicBezTo>
                  <a:pt x="219008" y="553736"/>
                  <a:pt x="0" y="339966"/>
                  <a:pt x="0" y="219008"/>
                </a:cubicBezTo>
                <a:cubicBezTo>
                  <a:pt x="0" y="98050"/>
                  <a:pt x="98050" y="0"/>
                  <a:pt x="219008" y="0"/>
                </a:cubicBezTo>
                <a:cubicBezTo>
                  <a:pt x="339966" y="0"/>
                  <a:pt x="438017" y="98060"/>
                  <a:pt x="438017" y="219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5405D752-A22F-E440-7C7D-72370BE2A85D}"/>
              </a:ext>
            </a:extLst>
          </p:cNvPr>
          <p:cNvSpPr/>
          <p:nvPr/>
        </p:nvSpPr>
        <p:spPr>
          <a:xfrm>
            <a:off x="9072032" y="3523514"/>
            <a:ext cx="389275" cy="389273"/>
          </a:xfrm>
          <a:custGeom>
            <a:avLst/>
            <a:gdLst>
              <a:gd name="connsiteX0" fmla="*/ 546564 w 546563"/>
              <a:gd name="connsiteY0" fmla="*/ 273282 h 546563"/>
              <a:gd name="connsiteX1" fmla="*/ 273282 w 546563"/>
              <a:gd name="connsiteY1" fmla="*/ 546564 h 546563"/>
              <a:gd name="connsiteX2" fmla="*/ 0 w 546563"/>
              <a:gd name="connsiteY2" fmla="*/ 273282 h 546563"/>
              <a:gd name="connsiteX3" fmla="*/ 273282 w 546563"/>
              <a:gd name="connsiteY3" fmla="*/ 0 h 546563"/>
              <a:gd name="connsiteX4" fmla="*/ 546564 w 546563"/>
              <a:gd name="connsiteY4" fmla="*/ 273282 h 54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563" h="546563">
                <a:moveTo>
                  <a:pt x="546564" y="273282"/>
                </a:moveTo>
                <a:cubicBezTo>
                  <a:pt x="546564" y="424211"/>
                  <a:pt x="424211" y="546564"/>
                  <a:pt x="273282" y="546564"/>
                </a:cubicBezTo>
                <a:cubicBezTo>
                  <a:pt x="122353" y="546564"/>
                  <a:pt x="0" y="424211"/>
                  <a:pt x="0" y="273282"/>
                </a:cubicBezTo>
                <a:cubicBezTo>
                  <a:pt x="0" y="122352"/>
                  <a:pt x="122353" y="0"/>
                  <a:pt x="273282" y="0"/>
                </a:cubicBezTo>
                <a:cubicBezTo>
                  <a:pt x="424211" y="0"/>
                  <a:pt x="546564" y="122352"/>
                  <a:pt x="546564" y="273282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217AED6F-199F-B1F4-3F65-042E806E9D41}"/>
              </a:ext>
            </a:extLst>
          </p:cNvPr>
          <p:cNvSpPr/>
          <p:nvPr/>
        </p:nvSpPr>
        <p:spPr>
          <a:xfrm>
            <a:off x="10821138" y="4334823"/>
            <a:ext cx="1416582" cy="2162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2C52690E-8DC3-32BA-39A4-FC0E9BAC01C7}"/>
              </a:ext>
            </a:extLst>
          </p:cNvPr>
          <p:cNvCxnSpPr/>
          <p:nvPr/>
        </p:nvCxnSpPr>
        <p:spPr>
          <a:xfrm>
            <a:off x="10689798" y="4442933"/>
            <a:ext cx="1664970" cy="0"/>
          </a:xfrm>
          <a:prstGeom prst="line">
            <a:avLst/>
          </a:prstGeom>
          <a:ln w="28575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0" name="Rectangle 219">
            <a:extLst>
              <a:ext uri="{FF2B5EF4-FFF2-40B4-BE49-F238E27FC236}">
                <a16:creationId xmlns:a16="http://schemas.microsoft.com/office/drawing/2014/main" id="{D757A323-D07A-11A9-1B23-5A7C37CE29E3}"/>
              </a:ext>
            </a:extLst>
          </p:cNvPr>
          <p:cNvSpPr/>
          <p:nvPr/>
        </p:nvSpPr>
        <p:spPr>
          <a:xfrm>
            <a:off x="-45743" y="4334823"/>
            <a:ext cx="1416582" cy="2162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F687E5E7-85AB-F946-3C02-1EFC2B1D9E51}"/>
              </a:ext>
            </a:extLst>
          </p:cNvPr>
          <p:cNvCxnSpPr/>
          <p:nvPr/>
        </p:nvCxnSpPr>
        <p:spPr>
          <a:xfrm>
            <a:off x="-177083" y="4442933"/>
            <a:ext cx="1664970" cy="0"/>
          </a:xfrm>
          <a:prstGeom prst="line">
            <a:avLst/>
          </a:prstGeom>
          <a:ln w="28575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1" name="Oval 230">
            <a:extLst>
              <a:ext uri="{FF2B5EF4-FFF2-40B4-BE49-F238E27FC236}">
                <a16:creationId xmlns:a16="http://schemas.microsoft.com/office/drawing/2014/main" id="{3950F096-4DC3-A012-8809-8BE9DF938366}"/>
              </a:ext>
            </a:extLst>
          </p:cNvPr>
          <p:cNvSpPr/>
          <p:nvPr/>
        </p:nvSpPr>
        <p:spPr>
          <a:xfrm>
            <a:off x="7006127" y="3813345"/>
            <a:ext cx="1168284" cy="11682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D0ACCDC9-8449-C7AB-F3D0-C7EF395D9950}"/>
              </a:ext>
            </a:extLst>
          </p:cNvPr>
          <p:cNvSpPr txBox="1"/>
          <p:nvPr/>
        </p:nvSpPr>
        <p:spPr>
          <a:xfrm>
            <a:off x="7147680" y="4166654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80%</a:t>
            </a:r>
            <a:endParaRPr lang="en-ID" sz="2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A25320D2-368A-B698-6E8B-D7D97C3B1483}"/>
              </a:ext>
            </a:extLst>
          </p:cNvPr>
          <p:cNvGrpSpPr/>
          <p:nvPr/>
        </p:nvGrpSpPr>
        <p:grpSpPr>
          <a:xfrm>
            <a:off x="5593852" y="3463643"/>
            <a:ext cx="558778" cy="706398"/>
            <a:chOff x="5593852" y="3463643"/>
            <a:chExt cx="558778" cy="706398"/>
          </a:xfrm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34079DA3-6FA7-C4A9-4390-382554406BB8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14BCE01C-6426-C4F6-D24F-F106855C71F3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233" name="Graphic 232">
              <a:extLst>
                <a:ext uri="{FF2B5EF4-FFF2-40B4-BE49-F238E27FC236}">
                  <a16:creationId xmlns:a16="http://schemas.microsoft.com/office/drawing/2014/main" id="{E7B5BC88-2121-E030-2B9D-641CA900E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pic>
        <p:nvPicPr>
          <p:cNvPr id="234" name="Graphic 233">
            <a:extLst>
              <a:ext uri="{FF2B5EF4-FFF2-40B4-BE49-F238E27FC236}">
                <a16:creationId xmlns:a16="http://schemas.microsoft.com/office/drawing/2014/main" id="{E77791FB-BCF6-A4A9-98F6-0D2A11CB6B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493228" y="2763770"/>
            <a:ext cx="194082" cy="194082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632A91AE-E148-25C7-873B-D06D5039DF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169628" y="3621109"/>
            <a:ext cx="194082" cy="1940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C10993-7814-038A-DAA7-618B408E1B5D}"/>
              </a:ext>
            </a:extLst>
          </p:cNvPr>
          <p:cNvSpPr txBox="1"/>
          <p:nvPr/>
        </p:nvSpPr>
        <p:spPr>
          <a:xfrm>
            <a:off x="7493228" y="1516839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B62359-CCAE-7781-E241-E9F35C9E32A7}"/>
              </a:ext>
            </a:extLst>
          </p:cNvPr>
          <p:cNvSpPr txBox="1"/>
          <p:nvPr/>
        </p:nvSpPr>
        <p:spPr>
          <a:xfrm>
            <a:off x="8987292" y="2540044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8EF321-D720-F863-DF84-D64EF36028B8}"/>
              </a:ext>
            </a:extLst>
          </p:cNvPr>
          <p:cNvSpPr txBox="1"/>
          <p:nvPr/>
        </p:nvSpPr>
        <p:spPr>
          <a:xfrm>
            <a:off x="1526765" y="3856952"/>
            <a:ext cx="266047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7C0079-4A49-451A-E432-84EE5AED3C68}"/>
              </a:ext>
            </a:extLst>
          </p:cNvPr>
          <p:cNvSpPr txBox="1"/>
          <p:nvPr/>
        </p:nvSpPr>
        <p:spPr>
          <a:xfrm>
            <a:off x="3377935" y="2334792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851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0A5D7303-BE7B-7B47-F681-9E0A7DE2CDA5}"/>
              </a:ext>
            </a:extLst>
          </p:cNvPr>
          <p:cNvSpPr/>
          <p:nvPr/>
        </p:nvSpPr>
        <p:spPr>
          <a:xfrm>
            <a:off x="10770886" y="2285356"/>
            <a:ext cx="2842228" cy="1701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63FB9ABA-D7A6-2201-CBD3-496E5C6F8F49}"/>
              </a:ext>
            </a:extLst>
          </p:cNvPr>
          <p:cNvSpPr/>
          <p:nvPr/>
        </p:nvSpPr>
        <p:spPr>
          <a:xfrm>
            <a:off x="2622244" y="2285355"/>
            <a:ext cx="8540601" cy="3635892"/>
          </a:xfrm>
          <a:custGeom>
            <a:avLst/>
            <a:gdLst>
              <a:gd name="connsiteX0" fmla="*/ 7810749 w 8540601"/>
              <a:gd name="connsiteY0" fmla="*/ 0 h 3636668"/>
              <a:gd name="connsiteX1" fmla="*/ 8178610 w 8540601"/>
              <a:gd name="connsiteY1" fmla="*/ 1631 h 3636668"/>
              <a:gd name="connsiteX2" fmla="*/ 8364933 w 8540601"/>
              <a:gd name="connsiteY2" fmla="*/ 4892 h 3636668"/>
              <a:gd name="connsiteX3" fmla="*/ 8412437 w 8540601"/>
              <a:gd name="connsiteY3" fmla="*/ 6306 h 3636668"/>
              <a:gd name="connsiteX4" fmla="*/ 8511903 w 8540601"/>
              <a:gd name="connsiteY4" fmla="*/ 10979 h 3636668"/>
              <a:gd name="connsiteX5" fmla="*/ 8540601 w 8540601"/>
              <a:gd name="connsiteY5" fmla="*/ 13263 h 3636668"/>
              <a:gd name="connsiteX6" fmla="*/ 8540384 w 8540601"/>
              <a:gd name="connsiteY6" fmla="*/ 13371 h 3636668"/>
              <a:gd name="connsiteX7" fmla="*/ 8506141 w 8540601"/>
              <a:gd name="connsiteY7" fmla="*/ 180344 h 3636668"/>
              <a:gd name="connsiteX8" fmla="*/ 8441461 w 8540601"/>
              <a:gd name="connsiteY8" fmla="*/ 176865 h 3636668"/>
              <a:gd name="connsiteX9" fmla="*/ 8355149 w 8540601"/>
              <a:gd name="connsiteY9" fmla="*/ 174908 h 3636668"/>
              <a:gd name="connsiteX10" fmla="*/ 8176653 w 8540601"/>
              <a:gd name="connsiteY10" fmla="*/ 173821 h 3636668"/>
              <a:gd name="connsiteX11" fmla="*/ 7814989 w 8540601"/>
              <a:gd name="connsiteY11" fmla="*/ 176430 h 3636668"/>
              <a:gd name="connsiteX12" fmla="*/ 7089267 w 8540601"/>
              <a:gd name="connsiteY12" fmla="*/ 189910 h 3636668"/>
              <a:gd name="connsiteX13" fmla="*/ 6909467 w 8540601"/>
              <a:gd name="connsiteY13" fmla="*/ 195019 h 3636668"/>
              <a:gd name="connsiteX14" fmla="*/ 6866637 w 8540601"/>
              <a:gd name="connsiteY14" fmla="*/ 196541 h 3636668"/>
              <a:gd name="connsiteX15" fmla="*/ 6762823 w 8540601"/>
              <a:gd name="connsiteY15" fmla="*/ 206760 h 3636668"/>
              <a:gd name="connsiteX16" fmla="*/ 6699338 w 8540601"/>
              <a:gd name="connsiteY16" fmla="*/ 219913 h 3636668"/>
              <a:gd name="connsiteX17" fmla="*/ 6669879 w 8540601"/>
              <a:gd name="connsiteY17" fmla="*/ 228065 h 3636668"/>
              <a:gd name="connsiteX18" fmla="*/ 6596177 w 8540601"/>
              <a:gd name="connsiteY18" fmla="*/ 259047 h 3636668"/>
              <a:gd name="connsiteX19" fmla="*/ 6561064 w 8540601"/>
              <a:gd name="connsiteY19" fmla="*/ 283506 h 3636668"/>
              <a:gd name="connsiteX20" fmla="*/ 6537149 w 8540601"/>
              <a:gd name="connsiteY20" fmla="*/ 311116 h 3636668"/>
              <a:gd name="connsiteX21" fmla="*/ 6524322 w 8540601"/>
              <a:gd name="connsiteY21" fmla="*/ 341446 h 3636668"/>
              <a:gd name="connsiteX22" fmla="*/ 6532147 w 8540601"/>
              <a:gd name="connsiteY22" fmla="*/ 410692 h 3636668"/>
              <a:gd name="connsiteX23" fmla="*/ 6664009 w 8540601"/>
              <a:gd name="connsiteY23" fmla="*/ 558531 h 3636668"/>
              <a:gd name="connsiteX24" fmla="*/ 6713905 w 8540601"/>
              <a:gd name="connsiteY24" fmla="*/ 592122 h 3636668"/>
              <a:gd name="connsiteX25" fmla="*/ 6897944 w 8540601"/>
              <a:gd name="connsiteY25" fmla="*/ 685935 h 3636668"/>
              <a:gd name="connsiteX26" fmla="*/ 7185798 w 8540601"/>
              <a:gd name="connsiteY26" fmla="*/ 800294 h 3636668"/>
              <a:gd name="connsiteX27" fmla="*/ 7497241 w 8540601"/>
              <a:gd name="connsiteY27" fmla="*/ 915305 h 3636668"/>
              <a:gd name="connsiteX28" fmla="*/ 7808466 w 8540601"/>
              <a:gd name="connsiteY28" fmla="*/ 1051188 h 3636668"/>
              <a:gd name="connsiteX29" fmla="*/ 7901736 w 8540601"/>
              <a:gd name="connsiteY29" fmla="*/ 1101519 h 3636668"/>
              <a:gd name="connsiteX30" fmla="*/ 8085015 w 8540601"/>
              <a:gd name="connsiteY30" fmla="*/ 1227292 h 3636668"/>
              <a:gd name="connsiteX31" fmla="*/ 8114582 w 8540601"/>
              <a:gd name="connsiteY31" fmla="*/ 1252837 h 3636668"/>
              <a:gd name="connsiteX32" fmla="*/ 8142410 w 8540601"/>
              <a:gd name="connsiteY32" fmla="*/ 1279362 h 3636668"/>
              <a:gd name="connsiteX33" fmla="*/ 8265684 w 8540601"/>
              <a:gd name="connsiteY33" fmla="*/ 1455900 h 3636668"/>
              <a:gd name="connsiteX34" fmla="*/ 8296774 w 8540601"/>
              <a:gd name="connsiteY34" fmla="*/ 1583630 h 3636668"/>
              <a:gd name="connsiteX35" fmla="*/ 8277097 w 8540601"/>
              <a:gd name="connsiteY35" fmla="*/ 1716143 h 3636668"/>
              <a:gd name="connsiteX36" fmla="*/ 8270684 w 8540601"/>
              <a:gd name="connsiteY36" fmla="*/ 1732667 h 3636668"/>
              <a:gd name="connsiteX37" fmla="*/ 8263292 w 8540601"/>
              <a:gd name="connsiteY37" fmla="*/ 1749190 h 3636668"/>
              <a:gd name="connsiteX38" fmla="*/ 8245464 w 8540601"/>
              <a:gd name="connsiteY38" fmla="*/ 1782018 h 3636668"/>
              <a:gd name="connsiteX39" fmla="*/ 8222744 w 8540601"/>
              <a:gd name="connsiteY39" fmla="*/ 1814305 h 3636668"/>
              <a:gd name="connsiteX40" fmla="*/ 8209809 w 8540601"/>
              <a:gd name="connsiteY40" fmla="*/ 1830176 h 3636668"/>
              <a:gd name="connsiteX41" fmla="*/ 8196003 w 8540601"/>
              <a:gd name="connsiteY41" fmla="*/ 1845721 h 3636668"/>
              <a:gd name="connsiteX42" fmla="*/ 8181436 w 8540601"/>
              <a:gd name="connsiteY42" fmla="*/ 1861157 h 3636668"/>
              <a:gd name="connsiteX43" fmla="*/ 8165131 w 8540601"/>
              <a:gd name="connsiteY43" fmla="*/ 1876050 h 3636668"/>
              <a:gd name="connsiteX44" fmla="*/ 8148498 w 8540601"/>
              <a:gd name="connsiteY44" fmla="*/ 1890943 h 3636668"/>
              <a:gd name="connsiteX45" fmla="*/ 8130453 w 8540601"/>
              <a:gd name="connsiteY45" fmla="*/ 1905074 h 3636668"/>
              <a:gd name="connsiteX46" fmla="*/ 8111974 w 8540601"/>
              <a:gd name="connsiteY46" fmla="*/ 1919097 h 3636668"/>
              <a:gd name="connsiteX47" fmla="*/ 8092189 w 8540601"/>
              <a:gd name="connsiteY47" fmla="*/ 1932359 h 3636668"/>
              <a:gd name="connsiteX48" fmla="*/ 8050772 w 8540601"/>
              <a:gd name="connsiteY48" fmla="*/ 1957688 h 3636668"/>
              <a:gd name="connsiteX49" fmla="*/ 7862275 w 8540601"/>
              <a:gd name="connsiteY49" fmla="*/ 2039000 h 3636668"/>
              <a:gd name="connsiteX50" fmla="*/ 7653343 w 8540601"/>
              <a:gd name="connsiteY50" fmla="*/ 2090092 h 3636668"/>
              <a:gd name="connsiteX51" fmla="*/ 7436148 w 8540601"/>
              <a:gd name="connsiteY51" fmla="*/ 2115094 h 3636668"/>
              <a:gd name="connsiteX52" fmla="*/ 7381251 w 8540601"/>
              <a:gd name="connsiteY52" fmla="*/ 2117594 h 3636668"/>
              <a:gd name="connsiteX53" fmla="*/ 7326355 w 8540601"/>
              <a:gd name="connsiteY53" fmla="*/ 2118682 h 3636668"/>
              <a:gd name="connsiteX54" fmla="*/ 7272653 w 8540601"/>
              <a:gd name="connsiteY54" fmla="*/ 2118464 h 3636668"/>
              <a:gd name="connsiteX55" fmla="*/ 7219388 w 8540601"/>
              <a:gd name="connsiteY55" fmla="*/ 2117051 h 3636668"/>
              <a:gd name="connsiteX56" fmla="*/ 6816849 w 8540601"/>
              <a:gd name="connsiteY56" fmla="*/ 2074438 h 3636668"/>
              <a:gd name="connsiteX57" fmla="*/ 6631614 w 8540601"/>
              <a:gd name="connsiteY57" fmla="*/ 2040631 h 3636668"/>
              <a:gd name="connsiteX58" fmla="*/ 6454749 w 8540601"/>
              <a:gd name="connsiteY58" fmla="*/ 2003997 h 3636668"/>
              <a:gd name="connsiteX59" fmla="*/ 5096033 w 8540601"/>
              <a:gd name="connsiteY59" fmla="*/ 1644940 h 3636668"/>
              <a:gd name="connsiteX60" fmla="*/ 4932864 w 8540601"/>
              <a:gd name="connsiteY60" fmla="*/ 1592000 h 3636668"/>
              <a:gd name="connsiteX61" fmla="*/ 4772414 w 8540601"/>
              <a:gd name="connsiteY61" fmla="*/ 1537539 h 3636668"/>
              <a:gd name="connsiteX62" fmla="*/ 4473691 w 8540601"/>
              <a:gd name="connsiteY62" fmla="*/ 1442965 h 3636668"/>
              <a:gd name="connsiteX63" fmla="*/ 4332916 w 8540601"/>
              <a:gd name="connsiteY63" fmla="*/ 1411440 h 3636668"/>
              <a:gd name="connsiteX64" fmla="*/ 4298565 w 8540601"/>
              <a:gd name="connsiteY64" fmla="*/ 1405787 h 3636668"/>
              <a:gd name="connsiteX65" fmla="*/ 4264649 w 8540601"/>
              <a:gd name="connsiteY65" fmla="*/ 1401112 h 3636668"/>
              <a:gd name="connsiteX66" fmla="*/ 4231058 w 8540601"/>
              <a:gd name="connsiteY66" fmla="*/ 1397525 h 3636668"/>
              <a:gd name="connsiteX67" fmla="*/ 3964511 w 8540601"/>
              <a:gd name="connsiteY67" fmla="*/ 1414702 h 3636668"/>
              <a:gd name="connsiteX68" fmla="*/ 3880156 w 8540601"/>
              <a:gd name="connsiteY68" fmla="*/ 1445465 h 3636668"/>
              <a:gd name="connsiteX69" fmla="*/ 3833194 w 8540601"/>
              <a:gd name="connsiteY69" fmla="*/ 1482859 h 3636668"/>
              <a:gd name="connsiteX70" fmla="*/ 3815910 w 8540601"/>
              <a:gd name="connsiteY70" fmla="*/ 1529712 h 3636668"/>
              <a:gd name="connsiteX71" fmla="*/ 3819279 w 8540601"/>
              <a:gd name="connsiteY71" fmla="*/ 1557324 h 3636668"/>
              <a:gd name="connsiteX72" fmla="*/ 3831564 w 8540601"/>
              <a:gd name="connsiteY72" fmla="*/ 1588522 h 3636668"/>
              <a:gd name="connsiteX73" fmla="*/ 3961902 w 8540601"/>
              <a:gd name="connsiteY73" fmla="*/ 1729731 h 3636668"/>
              <a:gd name="connsiteX74" fmla="*/ 4060933 w 8540601"/>
              <a:gd name="connsiteY74" fmla="*/ 1800608 h 3636668"/>
              <a:gd name="connsiteX75" fmla="*/ 4088109 w 8540601"/>
              <a:gd name="connsiteY75" fmla="*/ 1817892 h 3636668"/>
              <a:gd name="connsiteX76" fmla="*/ 4118004 w 8540601"/>
              <a:gd name="connsiteY76" fmla="*/ 1836372 h 3636668"/>
              <a:gd name="connsiteX77" fmla="*/ 4179097 w 8540601"/>
              <a:gd name="connsiteY77" fmla="*/ 1873658 h 3636668"/>
              <a:gd name="connsiteX78" fmla="*/ 4689689 w 8540601"/>
              <a:gd name="connsiteY78" fmla="*/ 2192166 h 3636668"/>
              <a:gd name="connsiteX79" fmla="*/ 4925039 w 8540601"/>
              <a:gd name="connsiteY79" fmla="*/ 2381641 h 3636668"/>
              <a:gd name="connsiteX80" fmla="*/ 4951888 w 8540601"/>
              <a:gd name="connsiteY80" fmla="*/ 2407187 h 3636668"/>
              <a:gd name="connsiteX81" fmla="*/ 4977978 w 8540601"/>
              <a:gd name="connsiteY81" fmla="*/ 2434146 h 3636668"/>
              <a:gd name="connsiteX82" fmla="*/ 5026243 w 8540601"/>
              <a:gd name="connsiteY82" fmla="*/ 2489152 h 3636668"/>
              <a:gd name="connsiteX83" fmla="*/ 5106904 w 8540601"/>
              <a:gd name="connsiteY83" fmla="*/ 2603836 h 3636668"/>
              <a:gd name="connsiteX84" fmla="*/ 5195063 w 8540601"/>
              <a:gd name="connsiteY84" fmla="*/ 2851251 h 3636668"/>
              <a:gd name="connsiteX85" fmla="*/ 5192672 w 8540601"/>
              <a:gd name="connsiteY85" fmla="*/ 2982678 h 3636668"/>
              <a:gd name="connsiteX86" fmla="*/ 5150168 w 8540601"/>
              <a:gd name="connsiteY86" fmla="*/ 3115951 h 3636668"/>
              <a:gd name="connsiteX87" fmla="*/ 5061681 w 8540601"/>
              <a:gd name="connsiteY87" fmla="*/ 3245094 h 3636668"/>
              <a:gd name="connsiteX88" fmla="*/ 5031896 w 8540601"/>
              <a:gd name="connsiteY88" fmla="*/ 3275749 h 3636668"/>
              <a:gd name="connsiteX89" fmla="*/ 4999284 w 8540601"/>
              <a:gd name="connsiteY89" fmla="*/ 3305534 h 3636668"/>
              <a:gd name="connsiteX90" fmla="*/ 4963955 w 8540601"/>
              <a:gd name="connsiteY90" fmla="*/ 3334124 h 3636668"/>
              <a:gd name="connsiteX91" fmla="*/ 4926560 w 8540601"/>
              <a:gd name="connsiteY91" fmla="*/ 3361518 h 3636668"/>
              <a:gd name="connsiteX92" fmla="*/ 4887208 w 8540601"/>
              <a:gd name="connsiteY92" fmla="*/ 3387824 h 3636668"/>
              <a:gd name="connsiteX93" fmla="*/ 4845356 w 8540601"/>
              <a:gd name="connsiteY93" fmla="*/ 3412393 h 3636668"/>
              <a:gd name="connsiteX94" fmla="*/ 4801874 w 8540601"/>
              <a:gd name="connsiteY94" fmla="*/ 3435764 h 3636668"/>
              <a:gd name="connsiteX95" fmla="*/ 4779699 w 8540601"/>
              <a:gd name="connsiteY95" fmla="*/ 3447070 h 3636668"/>
              <a:gd name="connsiteX96" fmla="*/ 4710561 w 8540601"/>
              <a:gd name="connsiteY96" fmla="*/ 3478703 h 3636668"/>
              <a:gd name="connsiteX97" fmla="*/ 4662730 w 8540601"/>
              <a:gd name="connsiteY97" fmla="*/ 3497943 h 3636668"/>
              <a:gd name="connsiteX98" fmla="*/ 4638598 w 8540601"/>
              <a:gd name="connsiteY98" fmla="*/ 3507401 h 3636668"/>
              <a:gd name="connsiteX99" fmla="*/ 4613813 w 8540601"/>
              <a:gd name="connsiteY99" fmla="*/ 3515989 h 3636668"/>
              <a:gd name="connsiteX100" fmla="*/ 4563808 w 8540601"/>
              <a:gd name="connsiteY100" fmla="*/ 3532839 h 3636668"/>
              <a:gd name="connsiteX101" fmla="*/ 4355419 w 8540601"/>
              <a:gd name="connsiteY101" fmla="*/ 3586974 h 3636668"/>
              <a:gd name="connsiteX102" fmla="*/ 4301499 w 8540601"/>
              <a:gd name="connsiteY102" fmla="*/ 3597193 h 3636668"/>
              <a:gd name="connsiteX103" fmla="*/ 4192142 w 8540601"/>
              <a:gd name="connsiteY103" fmla="*/ 3614476 h 3636668"/>
              <a:gd name="connsiteX104" fmla="*/ 4136593 w 8540601"/>
              <a:gd name="connsiteY104" fmla="*/ 3621217 h 3636668"/>
              <a:gd name="connsiteX105" fmla="*/ 4080609 w 8540601"/>
              <a:gd name="connsiteY105" fmla="*/ 3626653 h 3636668"/>
              <a:gd name="connsiteX106" fmla="*/ 4024408 w 8540601"/>
              <a:gd name="connsiteY106" fmla="*/ 3631001 h 3636668"/>
              <a:gd name="connsiteX107" fmla="*/ 3967772 w 8540601"/>
              <a:gd name="connsiteY107" fmla="*/ 3634261 h 3636668"/>
              <a:gd name="connsiteX108" fmla="*/ 3912115 w 8540601"/>
              <a:gd name="connsiteY108" fmla="*/ 3635892 h 3636668"/>
              <a:gd name="connsiteX109" fmla="*/ 3691767 w 8540601"/>
              <a:gd name="connsiteY109" fmla="*/ 3632631 h 3636668"/>
              <a:gd name="connsiteX110" fmla="*/ 3583606 w 8540601"/>
              <a:gd name="connsiteY110" fmla="*/ 3625347 h 3636668"/>
              <a:gd name="connsiteX111" fmla="*/ 3477617 w 8540601"/>
              <a:gd name="connsiteY111" fmla="*/ 3614260 h 3636668"/>
              <a:gd name="connsiteX112" fmla="*/ 3373584 w 8540601"/>
              <a:gd name="connsiteY112" fmla="*/ 3600237 h 3636668"/>
              <a:gd name="connsiteX113" fmla="*/ 3322493 w 8540601"/>
              <a:gd name="connsiteY113" fmla="*/ 3591975 h 3636668"/>
              <a:gd name="connsiteX114" fmla="*/ 2888539 w 8540601"/>
              <a:gd name="connsiteY114" fmla="*/ 3492509 h 3636668"/>
              <a:gd name="connsiteX115" fmla="*/ 2541983 w 8540601"/>
              <a:gd name="connsiteY115" fmla="*/ 3375433 h 3636668"/>
              <a:gd name="connsiteX116" fmla="*/ 2226193 w 8540601"/>
              <a:gd name="connsiteY116" fmla="*/ 3243028 h 3636668"/>
              <a:gd name="connsiteX117" fmla="*/ 1654724 w 8540601"/>
              <a:gd name="connsiteY117" fmla="*/ 2965610 h 3636668"/>
              <a:gd name="connsiteX118" fmla="*/ 1382416 w 8540601"/>
              <a:gd name="connsiteY118" fmla="*/ 2833642 h 3636668"/>
              <a:gd name="connsiteX119" fmla="*/ 1108150 w 8540601"/>
              <a:gd name="connsiteY119" fmla="*/ 2714391 h 3636668"/>
              <a:gd name="connsiteX120" fmla="*/ 538965 w 8540601"/>
              <a:gd name="connsiteY120" fmla="*/ 2534482 h 3636668"/>
              <a:gd name="connsiteX121" fmla="*/ 246546 w 8540601"/>
              <a:gd name="connsiteY121" fmla="*/ 2486652 h 3636668"/>
              <a:gd name="connsiteX122" fmla="*/ 209913 w 8540601"/>
              <a:gd name="connsiteY122" fmla="*/ 2483065 h 3636668"/>
              <a:gd name="connsiteX123" fmla="*/ 174039 w 8540601"/>
              <a:gd name="connsiteY123" fmla="*/ 2479803 h 3636668"/>
              <a:gd name="connsiteX124" fmla="*/ 104576 w 8540601"/>
              <a:gd name="connsiteY124" fmla="*/ 2475890 h 3636668"/>
              <a:gd name="connsiteX125" fmla="*/ 0 w 8540601"/>
              <a:gd name="connsiteY125" fmla="*/ 2475809 h 3636668"/>
              <a:gd name="connsiteX126" fmla="*/ 0 w 8540601"/>
              <a:gd name="connsiteY126" fmla="*/ 2083317 h 3636668"/>
              <a:gd name="connsiteX127" fmla="*/ 154146 w 8540601"/>
              <a:gd name="connsiteY127" fmla="*/ 2085417 h 3636668"/>
              <a:gd name="connsiteX128" fmla="*/ 265895 w 8540601"/>
              <a:gd name="connsiteY128" fmla="*/ 2093026 h 3636668"/>
              <a:gd name="connsiteX129" fmla="*/ 320140 w 8540601"/>
              <a:gd name="connsiteY129" fmla="*/ 2098354 h 3636668"/>
              <a:gd name="connsiteX130" fmla="*/ 373297 w 8540601"/>
              <a:gd name="connsiteY130" fmla="*/ 2104223 h 3636668"/>
              <a:gd name="connsiteX131" fmla="*/ 780292 w 8540601"/>
              <a:gd name="connsiteY131" fmla="*/ 2175644 h 3636668"/>
              <a:gd name="connsiteX132" fmla="*/ 1150220 w 8540601"/>
              <a:gd name="connsiteY132" fmla="*/ 2280762 h 3636668"/>
              <a:gd name="connsiteX133" fmla="*/ 1484165 w 8540601"/>
              <a:gd name="connsiteY133" fmla="*/ 2407187 h 3636668"/>
              <a:gd name="connsiteX134" fmla="*/ 2073243 w 8540601"/>
              <a:gd name="connsiteY134" fmla="*/ 2688410 h 3636668"/>
              <a:gd name="connsiteX135" fmla="*/ 2612534 w 8540601"/>
              <a:gd name="connsiteY135" fmla="*/ 2961153 h 3636668"/>
              <a:gd name="connsiteX136" fmla="*/ 2884407 w 8540601"/>
              <a:gd name="connsiteY136" fmla="*/ 3080078 h 3636668"/>
              <a:gd name="connsiteX137" fmla="*/ 3165304 w 8540601"/>
              <a:gd name="connsiteY137" fmla="*/ 3179544 h 3636668"/>
              <a:gd name="connsiteX138" fmla="*/ 3747860 w 8540601"/>
              <a:gd name="connsiteY138" fmla="*/ 3290533 h 3636668"/>
              <a:gd name="connsiteX139" fmla="*/ 3891787 w 8540601"/>
              <a:gd name="connsiteY139" fmla="*/ 3294446 h 3636668"/>
              <a:gd name="connsiteX140" fmla="*/ 3927334 w 8540601"/>
              <a:gd name="connsiteY140" fmla="*/ 3293794 h 3636668"/>
              <a:gd name="connsiteX141" fmla="*/ 3961468 w 8540601"/>
              <a:gd name="connsiteY141" fmla="*/ 3292163 h 3636668"/>
              <a:gd name="connsiteX142" fmla="*/ 3995601 w 8540601"/>
              <a:gd name="connsiteY142" fmla="*/ 3289989 h 3636668"/>
              <a:gd name="connsiteX143" fmla="*/ 4029734 w 8540601"/>
              <a:gd name="connsiteY143" fmla="*/ 3287055 h 3636668"/>
              <a:gd name="connsiteX144" fmla="*/ 4063651 w 8540601"/>
              <a:gd name="connsiteY144" fmla="*/ 3283467 h 3636668"/>
              <a:gd name="connsiteX145" fmla="*/ 4097242 w 8540601"/>
              <a:gd name="connsiteY145" fmla="*/ 3278902 h 3636668"/>
              <a:gd name="connsiteX146" fmla="*/ 4163335 w 8540601"/>
              <a:gd name="connsiteY146" fmla="*/ 3268031 h 3636668"/>
              <a:gd name="connsiteX147" fmla="*/ 4288238 w 8540601"/>
              <a:gd name="connsiteY147" fmla="*/ 3237485 h 3636668"/>
              <a:gd name="connsiteX148" fmla="*/ 4317263 w 8540601"/>
              <a:gd name="connsiteY148" fmla="*/ 3228027 h 3636668"/>
              <a:gd name="connsiteX149" fmla="*/ 4372920 w 8540601"/>
              <a:gd name="connsiteY149" fmla="*/ 3207699 h 3636668"/>
              <a:gd name="connsiteX150" fmla="*/ 4398901 w 8540601"/>
              <a:gd name="connsiteY150" fmla="*/ 3196502 h 3636668"/>
              <a:gd name="connsiteX151" fmla="*/ 4447492 w 8540601"/>
              <a:gd name="connsiteY151" fmla="*/ 3172586 h 3636668"/>
              <a:gd name="connsiteX152" fmla="*/ 4470103 w 8540601"/>
              <a:gd name="connsiteY152" fmla="*/ 3159977 h 3636668"/>
              <a:gd name="connsiteX153" fmla="*/ 4490758 w 8540601"/>
              <a:gd name="connsiteY153" fmla="*/ 3146607 h 3636668"/>
              <a:gd name="connsiteX154" fmla="*/ 4510215 w 8540601"/>
              <a:gd name="connsiteY154" fmla="*/ 3132909 h 3636668"/>
              <a:gd name="connsiteX155" fmla="*/ 4545327 w 8540601"/>
              <a:gd name="connsiteY155" fmla="*/ 3104319 h 3636668"/>
              <a:gd name="connsiteX156" fmla="*/ 4560981 w 8540601"/>
              <a:gd name="connsiteY156" fmla="*/ 3089210 h 3636668"/>
              <a:gd name="connsiteX157" fmla="*/ 4609030 w 8540601"/>
              <a:gd name="connsiteY157" fmla="*/ 3023116 h 3636668"/>
              <a:gd name="connsiteX158" fmla="*/ 4639576 w 8540601"/>
              <a:gd name="connsiteY158" fmla="*/ 2869624 h 3636668"/>
              <a:gd name="connsiteX159" fmla="*/ 4585766 w 8540601"/>
              <a:gd name="connsiteY159" fmla="*/ 2703303 h 3636668"/>
              <a:gd name="connsiteX160" fmla="*/ 4531413 w 8540601"/>
              <a:gd name="connsiteY160" fmla="*/ 2621556 h 3636668"/>
              <a:gd name="connsiteX161" fmla="*/ 4498366 w 8540601"/>
              <a:gd name="connsiteY161" fmla="*/ 2581878 h 3636668"/>
              <a:gd name="connsiteX162" fmla="*/ 4480322 w 8540601"/>
              <a:gd name="connsiteY162" fmla="*/ 2562420 h 3636668"/>
              <a:gd name="connsiteX163" fmla="*/ 4460428 w 8540601"/>
              <a:gd name="connsiteY163" fmla="*/ 2542526 h 3636668"/>
              <a:gd name="connsiteX164" fmla="*/ 4274432 w 8540601"/>
              <a:gd name="connsiteY164" fmla="*/ 2386642 h 3636668"/>
              <a:gd name="connsiteX165" fmla="*/ 3800257 w 8540601"/>
              <a:gd name="connsiteY165" fmla="*/ 2079656 h 3636668"/>
              <a:gd name="connsiteX166" fmla="*/ 3736989 w 8540601"/>
              <a:gd name="connsiteY166" fmla="*/ 2039434 h 3636668"/>
              <a:gd name="connsiteX167" fmla="*/ 3705139 w 8540601"/>
              <a:gd name="connsiteY167" fmla="*/ 2018889 h 3636668"/>
              <a:gd name="connsiteX168" fmla="*/ 3671657 w 8540601"/>
              <a:gd name="connsiteY168" fmla="*/ 1996605 h 3636668"/>
              <a:gd name="connsiteX169" fmla="*/ 3544036 w 8540601"/>
              <a:gd name="connsiteY169" fmla="*/ 1901595 h 3636668"/>
              <a:gd name="connsiteX170" fmla="*/ 3431091 w 8540601"/>
              <a:gd name="connsiteY170" fmla="*/ 1793868 h 3636668"/>
              <a:gd name="connsiteX171" fmla="*/ 3344561 w 8540601"/>
              <a:gd name="connsiteY171" fmla="*/ 1667551 h 3636668"/>
              <a:gd name="connsiteX172" fmla="*/ 3319449 w 8540601"/>
              <a:gd name="connsiteY172" fmla="*/ 1595262 h 3636668"/>
              <a:gd name="connsiteX173" fmla="*/ 3313688 w 8540601"/>
              <a:gd name="connsiteY173" fmla="*/ 1517428 h 3636668"/>
              <a:gd name="connsiteX174" fmla="*/ 3380433 w 8540601"/>
              <a:gd name="connsiteY174" fmla="*/ 1360349 h 3636668"/>
              <a:gd name="connsiteX175" fmla="*/ 3550884 w 8540601"/>
              <a:gd name="connsiteY175" fmla="*/ 1230335 h 3636668"/>
              <a:gd name="connsiteX176" fmla="*/ 3775472 w 8540601"/>
              <a:gd name="connsiteY176" fmla="*/ 1151197 h 3636668"/>
              <a:gd name="connsiteX177" fmla="*/ 4014081 w 8540601"/>
              <a:gd name="connsiteY177" fmla="*/ 1116086 h 3636668"/>
              <a:gd name="connsiteX178" fmla="*/ 4255191 w 8540601"/>
              <a:gd name="connsiteY178" fmla="*/ 1116303 h 3636668"/>
              <a:gd name="connsiteX179" fmla="*/ 4285411 w 8540601"/>
              <a:gd name="connsiteY179" fmla="*/ 1118803 h 3636668"/>
              <a:gd name="connsiteX180" fmla="*/ 4370420 w 8540601"/>
              <a:gd name="connsiteY180" fmla="*/ 1128478 h 3636668"/>
              <a:gd name="connsiteX181" fmla="*/ 4424991 w 8540601"/>
              <a:gd name="connsiteY181" fmla="*/ 1136739 h 3636668"/>
              <a:gd name="connsiteX182" fmla="*/ 4478256 w 8540601"/>
              <a:gd name="connsiteY182" fmla="*/ 1146197 h 3636668"/>
              <a:gd name="connsiteX183" fmla="*/ 4676428 w 8540601"/>
              <a:gd name="connsiteY183" fmla="*/ 1193158 h 3636668"/>
              <a:gd name="connsiteX184" fmla="*/ 5015264 w 8540601"/>
              <a:gd name="connsiteY184" fmla="*/ 1304908 h 3636668"/>
              <a:gd name="connsiteX185" fmla="*/ 5168322 w 8540601"/>
              <a:gd name="connsiteY185" fmla="*/ 1359152 h 3636668"/>
              <a:gd name="connsiteX186" fmla="*/ 5322032 w 8540601"/>
              <a:gd name="connsiteY186" fmla="*/ 1411440 h 3636668"/>
              <a:gd name="connsiteX187" fmla="*/ 6607809 w 8540601"/>
              <a:gd name="connsiteY187" fmla="*/ 1769083 h 3636668"/>
              <a:gd name="connsiteX188" fmla="*/ 6935665 w 8540601"/>
              <a:gd name="connsiteY188" fmla="*/ 1837241 h 3636668"/>
              <a:gd name="connsiteX189" fmla="*/ 7248630 w 8540601"/>
              <a:gd name="connsiteY189" fmla="*/ 1874636 h 3636668"/>
              <a:gd name="connsiteX190" fmla="*/ 7286459 w 8540601"/>
              <a:gd name="connsiteY190" fmla="*/ 1876050 h 3636668"/>
              <a:gd name="connsiteX191" fmla="*/ 7323964 w 8540601"/>
              <a:gd name="connsiteY191" fmla="*/ 1876702 h 3636668"/>
              <a:gd name="connsiteX192" fmla="*/ 7360271 w 8540601"/>
              <a:gd name="connsiteY192" fmla="*/ 1876375 h 3636668"/>
              <a:gd name="connsiteX193" fmla="*/ 7396253 w 8540601"/>
              <a:gd name="connsiteY193" fmla="*/ 1875179 h 3636668"/>
              <a:gd name="connsiteX194" fmla="*/ 7536593 w 8540601"/>
              <a:gd name="connsiteY194" fmla="*/ 1860831 h 3636668"/>
              <a:gd name="connsiteX195" fmla="*/ 7768462 w 8540601"/>
              <a:gd name="connsiteY195" fmla="*/ 1788759 h 3636668"/>
              <a:gd name="connsiteX196" fmla="*/ 7790095 w 8540601"/>
              <a:gd name="connsiteY196" fmla="*/ 1776149 h 3636668"/>
              <a:gd name="connsiteX197" fmla="*/ 7869885 w 8540601"/>
              <a:gd name="connsiteY197" fmla="*/ 1701684 h 3636668"/>
              <a:gd name="connsiteX198" fmla="*/ 7879886 w 8540601"/>
              <a:gd name="connsiteY198" fmla="*/ 1684291 h 3636668"/>
              <a:gd name="connsiteX199" fmla="*/ 7902280 w 8540601"/>
              <a:gd name="connsiteY199" fmla="*/ 1588848 h 3636668"/>
              <a:gd name="connsiteX200" fmla="*/ 7885212 w 8540601"/>
              <a:gd name="connsiteY200" fmla="*/ 1507318 h 3636668"/>
              <a:gd name="connsiteX201" fmla="*/ 7840099 w 8540601"/>
              <a:gd name="connsiteY201" fmla="*/ 1427637 h 3636668"/>
              <a:gd name="connsiteX202" fmla="*/ 7788899 w 8540601"/>
              <a:gd name="connsiteY202" fmla="*/ 1370783 h 3636668"/>
              <a:gd name="connsiteX203" fmla="*/ 7768245 w 8540601"/>
              <a:gd name="connsiteY203" fmla="*/ 1352195 h 3636668"/>
              <a:gd name="connsiteX204" fmla="*/ 7611708 w 8540601"/>
              <a:gd name="connsiteY204" fmla="*/ 1243163 h 3636668"/>
              <a:gd name="connsiteX205" fmla="*/ 7558225 w 8540601"/>
              <a:gd name="connsiteY205" fmla="*/ 1213703 h 3636668"/>
              <a:gd name="connsiteX206" fmla="*/ 7290155 w 8540601"/>
              <a:gd name="connsiteY206" fmla="*/ 1092061 h 3636668"/>
              <a:gd name="connsiteX207" fmla="*/ 6989149 w 8540601"/>
              <a:gd name="connsiteY207" fmla="*/ 976072 h 3636668"/>
              <a:gd name="connsiteX208" fmla="*/ 6679010 w 8540601"/>
              <a:gd name="connsiteY208" fmla="*/ 847364 h 3636668"/>
              <a:gd name="connsiteX209" fmla="*/ 6529757 w 8540601"/>
              <a:gd name="connsiteY209" fmla="*/ 771922 h 3636668"/>
              <a:gd name="connsiteX210" fmla="*/ 6456489 w 8540601"/>
              <a:gd name="connsiteY210" fmla="*/ 728657 h 3636668"/>
              <a:gd name="connsiteX211" fmla="*/ 6388873 w 8540601"/>
              <a:gd name="connsiteY211" fmla="*/ 681261 h 3636668"/>
              <a:gd name="connsiteX212" fmla="*/ 6275167 w 8540601"/>
              <a:gd name="connsiteY212" fmla="*/ 575599 h 3636668"/>
              <a:gd name="connsiteX213" fmla="*/ 6199617 w 8540601"/>
              <a:gd name="connsiteY213" fmla="*/ 452761 h 3636668"/>
              <a:gd name="connsiteX214" fmla="*/ 6191029 w 8540601"/>
              <a:gd name="connsiteY214" fmla="*/ 311986 h 3636668"/>
              <a:gd name="connsiteX215" fmla="*/ 6224728 w 8540601"/>
              <a:gd name="connsiteY215" fmla="*/ 240350 h 3636668"/>
              <a:gd name="connsiteX216" fmla="*/ 6285059 w 8540601"/>
              <a:gd name="connsiteY216" fmla="*/ 174691 h 3636668"/>
              <a:gd name="connsiteX217" fmla="*/ 6368111 w 8540601"/>
              <a:gd name="connsiteY217" fmla="*/ 119250 h 3636668"/>
              <a:gd name="connsiteX218" fmla="*/ 6465295 w 8540601"/>
              <a:gd name="connsiteY218" fmla="*/ 76312 h 3636668"/>
              <a:gd name="connsiteX219" fmla="*/ 6516930 w 8540601"/>
              <a:gd name="connsiteY219" fmla="*/ 59245 h 3636668"/>
              <a:gd name="connsiteX220" fmla="*/ 6569977 w 8540601"/>
              <a:gd name="connsiteY220" fmla="*/ 45113 h 3636668"/>
              <a:gd name="connsiteX221" fmla="*/ 6678793 w 8540601"/>
              <a:gd name="connsiteY221" fmla="*/ 24134 h 3636668"/>
              <a:gd name="connsiteX222" fmla="*/ 6789781 w 8540601"/>
              <a:gd name="connsiteY222" fmla="*/ 12284 h 3636668"/>
              <a:gd name="connsiteX223" fmla="*/ 6892835 w 8540601"/>
              <a:gd name="connsiteY223" fmla="*/ 8370 h 3636668"/>
              <a:gd name="connsiteX224" fmla="*/ 7077635 w 8540601"/>
              <a:gd name="connsiteY224" fmla="*/ 5218 h 3636668"/>
              <a:gd name="connsiteX225" fmla="*/ 7810749 w 8540601"/>
              <a:gd name="connsiteY225" fmla="*/ 0 h 3636668"/>
              <a:gd name="connsiteX0" fmla="*/ 7810749 w 8540601"/>
              <a:gd name="connsiteY0" fmla="*/ 0 h 3635892"/>
              <a:gd name="connsiteX1" fmla="*/ 8178610 w 8540601"/>
              <a:gd name="connsiteY1" fmla="*/ 1631 h 3635892"/>
              <a:gd name="connsiteX2" fmla="*/ 8364933 w 8540601"/>
              <a:gd name="connsiteY2" fmla="*/ 4892 h 3635892"/>
              <a:gd name="connsiteX3" fmla="*/ 8412437 w 8540601"/>
              <a:gd name="connsiteY3" fmla="*/ 6306 h 3635892"/>
              <a:gd name="connsiteX4" fmla="*/ 8511903 w 8540601"/>
              <a:gd name="connsiteY4" fmla="*/ 10979 h 3635892"/>
              <a:gd name="connsiteX5" fmla="*/ 8540601 w 8540601"/>
              <a:gd name="connsiteY5" fmla="*/ 13263 h 3635892"/>
              <a:gd name="connsiteX6" fmla="*/ 8540384 w 8540601"/>
              <a:gd name="connsiteY6" fmla="*/ 13371 h 3635892"/>
              <a:gd name="connsiteX7" fmla="*/ 8538526 w 8540601"/>
              <a:gd name="connsiteY7" fmla="*/ 168914 h 3635892"/>
              <a:gd name="connsiteX8" fmla="*/ 8441461 w 8540601"/>
              <a:gd name="connsiteY8" fmla="*/ 176865 h 3635892"/>
              <a:gd name="connsiteX9" fmla="*/ 8355149 w 8540601"/>
              <a:gd name="connsiteY9" fmla="*/ 174908 h 3635892"/>
              <a:gd name="connsiteX10" fmla="*/ 8176653 w 8540601"/>
              <a:gd name="connsiteY10" fmla="*/ 173821 h 3635892"/>
              <a:gd name="connsiteX11" fmla="*/ 7814989 w 8540601"/>
              <a:gd name="connsiteY11" fmla="*/ 176430 h 3635892"/>
              <a:gd name="connsiteX12" fmla="*/ 7089267 w 8540601"/>
              <a:gd name="connsiteY12" fmla="*/ 189910 h 3635892"/>
              <a:gd name="connsiteX13" fmla="*/ 6909467 w 8540601"/>
              <a:gd name="connsiteY13" fmla="*/ 195019 h 3635892"/>
              <a:gd name="connsiteX14" fmla="*/ 6866637 w 8540601"/>
              <a:gd name="connsiteY14" fmla="*/ 196541 h 3635892"/>
              <a:gd name="connsiteX15" fmla="*/ 6762823 w 8540601"/>
              <a:gd name="connsiteY15" fmla="*/ 206760 h 3635892"/>
              <a:gd name="connsiteX16" fmla="*/ 6699338 w 8540601"/>
              <a:gd name="connsiteY16" fmla="*/ 219913 h 3635892"/>
              <a:gd name="connsiteX17" fmla="*/ 6669879 w 8540601"/>
              <a:gd name="connsiteY17" fmla="*/ 228065 h 3635892"/>
              <a:gd name="connsiteX18" fmla="*/ 6596177 w 8540601"/>
              <a:gd name="connsiteY18" fmla="*/ 259047 h 3635892"/>
              <a:gd name="connsiteX19" fmla="*/ 6561064 w 8540601"/>
              <a:gd name="connsiteY19" fmla="*/ 283506 h 3635892"/>
              <a:gd name="connsiteX20" fmla="*/ 6537149 w 8540601"/>
              <a:gd name="connsiteY20" fmla="*/ 311116 h 3635892"/>
              <a:gd name="connsiteX21" fmla="*/ 6524322 w 8540601"/>
              <a:gd name="connsiteY21" fmla="*/ 341446 h 3635892"/>
              <a:gd name="connsiteX22" fmla="*/ 6532147 w 8540601"/>
              <a:gd name="connsiteY22" fmla="*/ 410692 h 3635892"/>
              <a:gd name="connsiteX23" fmla="*/ 6664009 w 8540601"/>
              <a:gd name="connsiteY23" fmla="*/ 558531 h 3635892"/>
              <a:gd name="connsiteX24" fmla="*/ 6713905 w 8540601"/>
              <a:gd name="connsiteY24" fmla="*/ 592122 h 3635892"/>
              <a:gd name="connsiteX25" fmla="*/ 6897944 w 8540601"/>
              <a:gd name="connsiteY25" fmla="*/ 685935 h 3635892"/>
              <a:gd name="connsiteX26" fmla="*/ 7185798 w 8540601"/>
              <a:gd name="connsiteY26" fmla="*/ 800294 h 3635892"/>
              <a:gd name="connsiteX27" fmla="*/ 7497241 w 8540601"/>
              <a:gd name="connsiteY27" fmla="*/ 915305 h 3635892"/>
              <a:gd name="connsiteX28" fmla="*/ 7808466 w 8540601"/>
              <a:gd name="connsiteY28" fmla="*/ 1051188 h 3635892"/>
              <a:gd name="connsiteX29" fmla="*/ 7901736 w 8540601"/>
              <a:gd name="connsiteY29" fmla="*/ 1101519 h 3635892"/>
              <a:gd name="connsiteX30" fmla="*/ 8085015 w 8540601"/>
              <a:gd name="connsiteY30" fmla="*/ 1227292 h 3635892"/>
              <a:gd name="connsiteX31" fmla="*/ 8114582 w 8540601"/>
              <a:gd name="connsiteY31" fmla="*/ 1252837 h 3635892"/>
              <a:gd name="connsiteX32" fmla="*/ 8142410 w 8540601"/>
              <a:gd name="connsiteY32" fmla="*/ 1279362 h 3635892"/>
              <a:gd name="connsiteX33" fmla="*/ 8265684 w 8540601"/>
              <a:gd name="connsiteY33" fmla="*/ 1455900 h 3635892"/>
              <a:gd name="connsiteX34" fmla="*/ 8296774 w 8540601"/>
              <a:gd name="connsiteY34" fmla="*/ 1583630 h 3635892"/>
              <a:gd name="connsiteX35" fmla="*/ 8277097 w 8540601"/>
              <a:gd name="connsiteY35" fmla="*/ 1716143 h 3635892"/>
              <a:gd name="connsiteX36" fmla="*/ 8270684 w 8540601"/>
              <a:gd name="connsiteY36" fmla="*/ 1732667 h 3635892"/>
              <a:gd name="connsiteX37" fmla="*/ 8263292 w 8540601"/>
              <a:gd name="connsiteY37" fmla="*/ 1749190 h 3635892"/>
              <a:gd name="connsiteX38" fmla="*/ 8245464 w 8540601"/>
              <a:gd name="connsiteY38" fmla="*/ 1782018 h 3635892"/>
              <a:gd name="connsiteX39" fmla="*/ 8222744 w 8540601"/>
              <a:gd name="connsiteY39" fmla="*/ 1814305 h 3635892"/>
              <a:gd name="connsiteX40" fmla="*/ 8209809 w 8540601"/>
              <a:gd name="connsiteY40" fmla="*/ 1830176 h 3635892"/>
              <a:gd name="connsiteX41" fmla="*/ 8196003 w 8540601"/>
              <a:gd name="connsiteY41" fmla="*/ 1845721 h 3635892"/>
              <a:gd name="connsiteX42" fmla="*/ 8181436 w 8540601"/>
              <a:gd name="connsiteY42" fmla="*/ 1861157 h 3635892"/>
              <a:gd name="connsiteX43" fmla="*/ 8165131 w 8540601"/>
              <a:gd name="connsiteY43" fmla="*/ 1876050 h 3635892"/>
              <a:gd name="connsiteX44" fmla="*/ 8148498 w 8540601"/>
              <a:gd name="connsiteY44" fmla="*/ 1890943 h 3635892"/>
              <a:gd name="connsiteX45" fmla="*/ 8130453 w 8540601"/>
              <a:gd name="connsiteY45" fmla="*/ 1905074 h 3635892"/>
              <a:gd name="connsiteX46" fmla="*/ 8111974 w 8540601"/>
              <a:gd name="connsiteY46" fmla="*/ 1919097 h 3635892"/>
              <a:gd name="connsiteX47" fmla="*/ 8092189 w 8540601"/>
              <a:gd name="connsiteY47" fmla="*/ 1932359 h 3635892"/>
              <a:gd name="connsiteX48" fmla="*/ 8050772 w 8540601"/>
              <a:gd name="connsiteY48" fmla="*/ 1957688 h 3635892"/>
              <a:gd name="connsiteX49" fmla="*/ 7862275 w 8540601"/>
              <a:gd name="connsiteY49" fmla="*/ 2039000 h 3635892"/>
              <a:gd name="connsiteX50" fmla="*/ 7653343 w 8540601"/>
              <a:gd name="connsiteY50" fmla="*/ 2090092 h 3635892"/>
              <a:gd name="connsiteX51" fmla="*/ 7436148 w 8540601"/>
              <a:gd name="connsiteY51" fmla="*/ 2115094 h 3635892"/>
              <a:gd name="connsiteX52" fmla="*/ 7381251 w 8540601"/>
              <a:gd name="connsiteY52" fmla="*/ 2117594 h 3635892"/>
              <a:gd name="connsiteX53" fmla="*/ 7326355 w 8540601"/>
              <a:gd name="connsiteY53" fmla="*/ 2118682 h 3635892"/>
              <a:gd name="connsiteX54" fmla="*/ 7272653 w 8540601"/>
              <a:gd name="connsiteY54" fmla="*/ 2118464 h 3635892"/>
              <a:gd name="connsiteX55" fmla="*/ 7219388 w 8540601"/>
              <a:gd name="connsiteY55" fmla="*/ 2117051 h 3635892"/>
              <a:gd name="connsiteX56" fmla="*/ 6816849 w 8540601"/>
              <a:gd name="connsiteY56" fmla="*/ 2074438 h 3635892"/>
              <a:gd name="connsiteX57" fmla="*/ 6631614 w 8540601"/>
              <a:gd name="connsiteY57" fmla="*/ 2040631 h 3635892"/>
              <a:gd name="connsiteX58" fmla="*/ 6454749 w 8540601"/>
              <a:gd name="connsiteY58" fmla="*/ 2003997 h 3635892"/>
              <a:gd name="connsiteX59" fmla="*/ 5096033 w 8540601"/>
              <a:gd name="connsiteY59" fmla="*/ 1644940 h 3635892"/>
              <a:gd name="connsiteX60" fmla="*/ 4932864 w 8540601"/>
              <a:gd name="connsiteY60" fmla="*/ 1592000 h 3635892"/>
              <a:gd name="connsiteX61" fmla="*/ 4772414 w 8540601"/>
              <a:gd name="connsiteY61" fmla="*/ 1537539 h 3635892"/>
              <a:gd name="connsiteX62" fmla="*/ 4473691 w 8540601"/>
              <a:gd name="connsiteY62" fmla="*/ 1442965 h 3635892"/>
              <a:gd name="connsiteX63" fmla="*/ 4332916 w 8540601"/>
              <a:gd name="connsiteY63" fmla="*/ 1411440 h 3635892"/>
              <a:gd name="connsiteX64" fmla="*/ 4298565 w 8540601"/>
              <a:gd name="connsiteY64" fmla="*/ 1405787 h 3635892"/>
              <a:gd name="connsiteX65" fmla="*/ 4264649 w 8540601"/>
              <a:gd name="connsiteY65" fmla="*/ 1401112 h 3635892"/>
              <a:gd name="connsiteX66" fmla="*/ 4231058 w 8540601"/>
              <a:gd name="connsiteY66" fmla="*/ 1397525 h 3635892"/>
              <a:gd name="connsiteX67" fmla="*/ 3964511 w 8540601"/>
              <a:gd name="connsiteY67" fmla="*/ 1414702 h 3635892"/>
              <a:gd name="connsiteX68" fmla="*/ 3880156 w 8540601"/>
              <a:gd name="connsiteY68" fmla="*/ 1445465 h 3635892"/>
              <a:gd name="connsiteX69" fmla="*/ 3833194 w 8540601"/>
              <a:gd name="connsiteY69" fmla="*/ 1482859 h 3635892"/>
              <a:gd name="connsiteX70" fmla="*/ 3815910 w 8540601"/>
              <a:gd name="connsiteY70" fmla="*/ 1529712 h 3635892"/>
              <a:gd name="connsiteX71" fmla="*/ 3819279 w 8540601"/>
              <a:gd name="connsiteY71" fmla="*/ 1557324 h 3635892"/>
              <a:gd name="connsiteX72" fmla="*/ 3831564 w 8540601"/>
              <a:gd name="connsiteY72" fmla="*/ 1588522 h 3635892"/>
              <a:gd name="connsiteX73" fmla="*/ 3961902 w 8540601"/>
              <a:gd name="connsiteY73" fmla="*/ 1729731 h 3635892"/>
              <a:gd name="connsiteX74" fmla="*/ 4060933 w 8540601"/>
              <a:gd name="connsiteY74" fmla="*/ 1800608 h 3635892"/>
              <a:gd name="connsiteX75" fmla="*/ 4088109 w 8540601"/>
              <a:gd name="connsiteY75" fmla="*/ 1817892 h 3635892"/>
              <a:gd name="connsiteX76" fmla="*/ 4118004 w 8540601"/>
              <a:gd name="connsiteY76" fmla="*/ 1836372 h 3635892"/>
              <a:gd name="connsiteX77" fmla="*/ 4179097 w 8540601"/>
              <a:gd name="connsiteY77" fmla="*/ 1873658 h 3635892"/>
              <a:gd name="connsiteX78" fmla="*/ 4689689 w 8540601"/>
              <a:gd name="connsiteY78" fmla="*/ 2192166 h 3635892"/>
              <a:gd name="connsiteX79" fmla="*/ 4925039 w 8540601"/>
              <a:gd name="connsiteY79" fmla="*/ 2381641 h 3635892"/>
              <a:gd name="connsiteX80" fmla="*/ 4951888 w 8540601"/>
              <a:gd name="connsiteY80" fmla="*/ 2407187 h 3635892"/>
              <a:gd name="connsiteX81" fmla="*/ 4977978 w 8540601"/>
              <a:gd name="connsiteY81" fmla="*/ 2434146 h 3635892"/>
              <a:gd name="connsiteX82" fmla="*/ 5026243 w 8540601"/>
              <a:gd name="connsiteY82" fmla="*/ 2489152 h 3635892"/>
              <a:gd name="connsiteX83" fmla="*/ 5106904 w 8540601"/>
              <a:gd name="connsiteY83" fmla="*/ 2603836 h 3635892"/>
              <a:gd name="connsiteX84" fmla="*/ 5195063 w 8540601"/>
              <a:gd name="connsiteY84" fmla="*/ 2851251 h 3635892"/>
              <a:gd name="connsiteX85" fmla="*/ 5192672 w 8540601"/>
              <a:gd name="connsiteY85" fmla="*/ 2982678 h 3635892"/>
              <a:gd name="connsiteX86" fmla="*/ 5150168 w 8540601"/>
              <a:gd name="connsiteY86" fmla="*/ 3115951 h 3635892"/>
              <a:gd name="connsiteX87" fmla="*/ 5061681 w 8540601"/>
              <a:gd name="connsiteY87" fmla="*/ 3245094 h 3635892"/>
              <a:gd name="connsiteX88" fmla="*/ 5031896 w 8540601"/>
              <a:gd name="connsiteY88" fmla="*/ 3275749 h 3635892"/>
              <a:gd name="connsiteX89" fmla="*/ 4999284 w 8540601"/>
              <a:gd name="connsiteY89" fmla="*/ 3305534 h 3635892"/>
              <a:gd name="connsiteX90" fmla="*/ 4963955 w 8540601"/>
              <a:gd name="connsiteY90" fmla="*/ 3334124 h 3635892"/>
              <a:gd name="connsiteX91" fmla="*/ 4926560 w 8540601"/>
              <a:gd name="connsiteY91" fmla="*/ 3361518 h 3635892"/>
              <a:gd name="connsiteX92" fmla="*/ 4887208 w 8540601"/>
              <a:gd name="connsiteY92" fmla="*/ 3387824 h 3635892"/>
              <a:gd name="connsiteX93" fmla="*/ 4845356 w 8540601"/>
              <a:gd name="connsiteY93" fmla="*/ 3412393 h 3635892"/>
              <a:gd name="connsiteX94" fmla="*/ 4801874 w 8540601"/>
              <a:gd name="connsiteY94" fmla="*/ 3435764 h 3635892"/>
              <a:gd name="connsiteX95" fmla="*/ 4779699 w 8540601"/>
              <a:gd name="connsiteY95" fmla="*/ 3447070 h 3635892"/>
              <a:gd name="connsiteX96" fmla="*/ 4710561 w 8540601"/>
              <a:gd name="connsiteY96" fmla="*/ 3478703 h 3635892"/>
              <a:gd name="connsiteX97" fmla="*/ 4662730 w 8540601"/>
              <a:gd name="connsiteY97" fmla="*/ 3497943 h 3635892"/>
              <a:gd name="connsiteX98" fmla="*/ 4638598 w 8540601"/>
              <a:gd name="connsiteY98" fmla="*/ 3507401 h 3635892"/>
              <a:gd name="connsiteX99" fmla="*/ 4613813 w 8540601"/>
              <a:gd name="connsiteY99" fmla="*/ 3515989 h 3635892"/>
              <a:gd name="connsiteX100" fmla="*/ 4563808 w 8540601"/>
              <a:gd name="connsiteY100" fmla="*/ 3532839 h 3635892"/>
              <a:gd name="connsiteX101" fmla="*/ 4355419 w 8540601"/>
              <a:gd name="connsiteY101" fmla="*/ 3586974 h 3635892"/>
              <a:gd name="connsiteX102" fmla="*/ 4301499 w 8540601"/>
              <a:gd name="connsiteY102" fmla="*/ 3597193 h 3635892"/>
              <a:gd name="connsiteX103" fmla="*/ 4192142 w 8540601"/>
              <a:gd name="connsiteY103" fmla="*/ 3614476 h 3635892"/>
              <a:gd name="connsiteX104" fmla="*/ 4136593 w 8540601"/>
              <a:gd name="connsiteY104" fmla="*/ 3621217 h 3635892"/>
              <a:gd name="connsiteX105" fmla="*/ 4080609 w 8540601"/>
              <a:gd name="connsiteY105" fmla="*/ 3626653 h 3635892"/>
              <a:gd name="connsiteX106" fmla="*/ 4024408 w 8540601"/>
              <a:gd name="connsiteY106" fmla="*/ 3631001 h 3635892"/>
              <a:gd name="connsiteX107" fmla="*/ 3967772 w 8540601"/>
              <a:gd name="connsiteY107" fmla="*/ 3634261 h 3635892"/>
              <a:gd name="connsiteX108" fmla="*/ 3912115 w 8540601"/>
              <a:gd name="connsiteY108" fmla="*/ 3635892 h 3635892"/>
              <a:gd name="connsiteX109" fmla="*/ 3691767 w 8540601"/>
              <a:gd name="connsiteY109" fmla="*/ 3632631 h 3635892"/>
              <a:gd name="connsiteX110" fmla="*/ 3583606 w 8540601"/>
              <a:gd name="connsiteY110" fmla="*/ 3625347 h 3635892"/>
              <a:gd name="connsiteX111" fmla="*/ 3477617 w 8540601"/>
              <a:gd name="connsiteY111" fmla="*/ 3614260 h 3635892"/>
              <a:gd name="connsiteX112" fmla="*/ 3373584 w 8540601"/>
              <a:gd name="connsiteY112" fmla="*/ 3600237 h 3635892"/>
              <a:gd name="connsiteX113" fmla="*/ 3322493 w 8540601"/>
              <a:gd name="connsiteY113" fmla="*/ 3591975 h 3635892"/>
              <a:gd name="connsiteX114" fmla="*/ 2888539 w 8540601"/>
              <a:gd name="connsiteY114" fmla="*/ 3492509 h 3635892"/>
              <a:gd name="connsiteX115" fmla="*/ 2541983 w 8540601"/>
              <a:gd name="connsiteY115" fmla="*/ 3375433 h 3635892"/>
              <a:gd name="connsiteX116" fmla="*/ 2226193 w 8540601"/>
              <a:gd name="connsiteY116" fmla="*/ 3243028 h 3635892"/>
              <a:gd name="connsiteX117" fmla="*/ 1654724 w 8540601"/>
              <a:gd name="connsiteY117" fmla="*/ 2965610 h 3635892"/>
              <a:gd name="connsiteX118" fmla="*/ 1382416 w 8540601"/>
              <a:gd name="connsiteY118" fmla="*/ 2833642 h 3635892"/>
              <a:gd name="connsiteX119" fmla="*/ 1108150 w 8540601"/>
              <a:gd name="connsiteY119" fmla="*/ 2714391 h 3635892"/>
              <a:gd name="connsiteX120" fmla="*/ 538965 w 8540601"/>
              <a:gd name="connsiteY120" fmla="*/ 2534482 h 3635892"/>
              <a:gd name="connsiteX121" fmla="*/ 246546 w 8540601"/>
              <a:gd name="connsiteY121" fmla="*/ 2486652 h 3635892"/>
              <a:gd name="connsiteX122" fmla="*/ 209913 w 8540601"/>
              <a:gd name="connsiteY122" fmla="*/ 2483065 h 3635892"/>
              <a:gd name="connsiteX123" fmla="*/ 174039 w 8540601"/>
              <a:gd name="connsiteY123" fmla="*/ 2479803 h 3635892"/>
              <a:gd name="connsiteX124" fmla="*/ 104576 w 8540601"/>
              <a:gd name="connsiteY124" fmla="*/ 2475890 h 3635892"/>
              <a:gd name="connsiteX125" fmla="*/ 0 w 8540601"/>
              <a:gd name="connsiteY125" fmla="*/ 2475809 h 3635892"/>
              <a:gd name="connsiteX126" fmla="*/ 0 w 8540601"/>
              <a:gd name="connsiteY126" fmla="*/ 2083317 h 3635892"/>
              <a:gd name="connsiteX127" fmla="*/ 154146 w 8540601"/>
              <a:gd name="connsiteY127" fmla="*/ 2085417 h 3635892"/>
              <a:gd name="connsiteX128" fmla="*/ 265895 w 8540601"/>
              <a:gd name="connsiteY128" fmla="*/ 2093026 h 3635892"/>
              <a:gd name="connsiteX129" fmla="*/ 320140 w 8540601"/>
              <a:gd name="connsiteY129" fmla="*/ 2098354 h 3635892"/>
              <a:gd name="connsiteX130" fmla="*/ 373297 w 8540601"/>
              <a:gd name="connsiteY130" fmla="*/ 2104223 h 3635892"/>
              <a:gd name="connsiteX131" fmla="*/ 780292 w 8540601"/>
              <a:gd name="connsiteY131" fmla="*/ 2175644 h 3635892"/>
              <a:gd name="connsiteX132" fmla="*/ 1150220 w 8540601"/>
              <a:gd name="connsiteY132" fmla="*/ 2280762 h 3635892"/>
              <a:gd name="connsiteX133" fmla="*/ 1484165 w 8540601"/>
              <a:gd name="connsiteY133" fmla="*/ 2407187 h 3635892"/>
              <a:gd name="connsiteX134" fmla="*/ 2073243 w 8540601"/>
              <a:gd name="connsiteY134" fmla="*/ 2688410 h 3635892"/>
              <a:gd name="connsiteX135" fmla="*/ 2612534 w 8540601"/>
              <a:gd name="connsiteY135" fmla="*/ 2961153 h 3635892"/>
              <a:gd name="connsiteX136" fmla="*/ 2884407 w 8540601"/>
              <a:gd name="connsiteY136" fmla="*/ 3080078 h 3635892"/>
              <a:gd name="connsiteX137" fmla="*/ 3165304 w 8540601"/>
              <a:gd name="connsiteY137" fmla="*/ 3179544 h 3635892"/>
              <a:gd name="connsiteX138" fmla="*/ 3747860 w 8540601"/>
              <a:gd name="connsiteY138" fmla="*/ 3290533 h 3635892"/>
              <a:gd name="connsiteX139" fmla="*/ 3891787 w 8540601"/>
              <a:gd name="connsiteY139" fmla="*/ 3294446 h 3635892"/>
              <a:gd name="connsiteX140" fmla="*/ 3927334 w 8540601"/>
              <a:gd name="connsiteY140" fmla="*/ 3293794 h 3635892"/>
              <a:gd name="connsiteX141" fmla="*/ 3961468 w 8540601"/>
              <a:gd name="connsiteY141" fmla="*/ 3292163 h 3635892"/>
              <a:gd name="connsiteX142" fmla="*/ 3995601 w 8540601"/>
              <a:gd name="connsiteY142" fmla="*/ 3289989 h 3635892"/>
              <a:gd name="connsiteX143" fmla="*/ 4029734 w 8540601"/>
              <a:gd name="connsiteY143" fmla="*/ 3287055 h 3635892"/>
              <a:gd name="connsiteX144" fmla="*/ 4063651 w 8540601"/>
              <a:gd name="connsiteY144" fmla="*/ 3283467 h 3635892"/>
              <a:gd name="connsiteX145" fmla="*/ 4097242 w 8540601"/>
              <a:gd name="connsiteY145" fmla="*/ 3278902 h 3635892"/>
              <a:gd name="connsiteX146" fmla="*/ 4163335 w 8540601"/>
              <a:gd name="connsiteY146" fmla="*/ 3268031 h 3635892"/>
              <a:gd name="connsiteX147" fmla="*/ 4288238 w 8540601"/>
              <a:gd name="connsiteY147" fmla="*/ 3237485 h 3635892"/>
              <a:gd name="connsiteX148" fmla="*/ 4317263 w 8540601"/>
              <a:gd name="connsiteY148" fmla="*/ 3228027 h 3635892"/>
              <a:gd name="connsiteX149" fmla="*/ 4372920 w 8540601"/>
              <a:gd name="connsiteY149" fmla="*/ 3207699 h 3635892"/>
              <a:gd name="connsiteX150" fmla="*/ 4398901 w 8540601"/>
              <a:gd name="connsiteY150" fmla="*/ 3196502 h 3635892"/>
              <a:gd name="connsiteX151" fmla="*/ 4447492 w 8540601"/>
              <a:gd name="connsiteY151" fmla="*/ 3172586 h 3635892"/>
              <a:gd name="connsiteX152" fmla="*/ 4470103 w 8540601"/>
              <a:gd name="connsiteY152" fmla="*/ 3159977 h 3635892"/>
              <a:gd name="connsiteX153" fmla="*/ 4490758 w 8540601"/>
              <a:gd name="connsiteY153" fmla="*/ 3146607 h 3635892"/>
              <a:gd name="connsiteX154" fmla="*/ 4510215 w 8540601"/>
              <a:gd name="connsiteY154" fmla="*/ 3132909 h 3635892"/>
              <a:gd name="connsiteX155" fmla="*/ 4545327 w 8540601"/>
              <a:gd name="connsiteY155" fmla="*/ 3104319 h 3635892"/>
              <a:gd name="connsiteX156" fmla="*/ 4560981 w 8540601"/>
              <a:gd name="connsiteY156" fmla="*/ 3089210 h 3635892"/>
              <a:gd name="connsiteX157" fmla="*/ 4609030 w 8540601"/>
              <a:gd name="connsiteY157" fmla="*/ 3023116 h 3635892"/>
              <a:gd name="connsiteX158" fmla="*/ 4639576 w 8540601"/>
              <a:gd name="connsiteY158" fmla="*/ 2869624 h 3635892"/>
              <a:gd name="connsiteX159" fmla="*/ 4585766 w 8540601"/>
              <a:gd name="connsiteY159" fmla="*/ 2703303 h 3635892"/>
              <a:gd name="connsiteX160" fmla="*/ 4531413 w 8540601"/>
              <a:gd name="connsiteY160" fmla="*/ 2621556 h 3635892"/>
              <a:gd name="connsiteX161" fmla="*/ 4498366 w 8540601"/>
              <a:gd name="connsiteY161" fmla="*/ 2581878 h 3635892"/>
              <a:gd name="connsiteX162" fmla="*/ 4480322 w 8540601"/>
              <a:gd name="connsiteY162" fmla="*/ 2562420 h 3635892"/>
              <a:gd name="connsiteX163" fmla="*/ 4460428 w 8540601"/>
              <a:gd name="connsiteY163" fmla="*/ 2542526 h 3635892"/>
              <a:gd name="connsiteX164" fmla="*/ 4274432 w 8540601"/>
              <a:gd name="connsiteY164" fmla="*/ 2386642 h 3635892"/>
              <a:gd name="connsiteX165" fmla="*/ 3800257 w 8540601"/>
              <a:gd name="connsiteY165" fmla="*/ 2079656 h 3635892"/>
              <a:gd name="connsiteX166" fmla="*/ 3736989 w 8540601"/>
              <a:gd name="connsiteY166" fmla="*/ 2039434 h 3635892"/>
              <a:gd name="connsiteX167" fmla="*/ 3705139 w 8540601"/>
              <a:gd name="connsiteY167" fmla="*/ 2018889 h 3635892"/>
              <a:gd name="connsiteX168" fmla="*/ 3671657 w 8540601"/>
              <a:gd name="connsiteY168" fmla="*/ 1996605 h 3635892"/>
              <a:gd name="connsiteX169" fmla="*/ 3544036 w 8540601"/>
              <a:gd name="connsiteY169" fmla="*/ 1901595 h 3635892"/>
              <a:gd name="connsiteX170" fmla="*/ 3431091 w 8540601"/>
              <a:gd name="connsiteY170" fmla="*/ 1793868 h 3635892"/>
              <a:gd name="connsiteX171" fmla="*/ 3344561 w 8540601"/>
              <a:gd name="connsiteY171" fmla="*/ 1667551 h 3635892"/>
              <a:gd name="connsiteX172" fmla="*/ 3319449 w 8540601"/>
              <a:gd name="connsiteY172" fmla="*/ 1595262 h 3635892"/>
              <a:gd name="connsiteX173" fmla="*/ 3313688 w 8540601"/>
              <a:gd name="connsiteY173" fmla="*/ 1517428 h 3635892"/>
              <a:gd name="connsiteX174" fmla="*/ 3380433 w 8540601"/>
              <a:gd name="connsiteY174" fmla="*/ 1360349 h 3635892"/>
              <a:gd name="connsiteX175" fmla="*/ 3550884 w 8540601"/>
              <a:gd name="connsiteY175" fmla="*/ 1230335 h 3635892"/>
              <a:gd name="connsiteX176" fmla="*/ 3775472 w 8540601"/>
              <a:gd name="connsiteY176" fmla="*/ 1151197 h 3635892"/>
              <a:gd name="connsiteX177" fmla="*/ 4014081 w 8540601"/>
              <a:gd name="connsiteY177" fmla="*/ 1116086 h 3635892"/>
              <a:gd name="connsiteX178" fmla="*/ 4255191 w 8540601"/>
              <a:gd name="connsiteY178" fmla="*/ 1116303 h 3635892"/>
              <a:gd name="connsiteX179" fmla="*/ 4285411 w 8540601"/>
              <a:gd name="connsiteY179" fmla="*/ 1118803 h 3635892"/>
              <a:gd name="connsiteX180" fmla="*/ 4370420 w 8540601"/>
              <a:gd name="connsiteY180" fmla="*/ 1128478 h 3635892"/>
              <a:gd name="connsiteX181" fmla="*/ 4424991 w 8540601"/>
              <a:gd name="connsiteY181" fmla="*/ 1136739 h 3635892"/>
              <a:gd name="connsiteX182" fmla="*/ 4478256 w 8540601"/>
              <a:gd name="connsiteY182" fmla="*/ 1146197 h 3635892"/>
              <a:gd name="connsiteX183" fmla="*/ 4676428 w 8540601"/>
              <a:gd name="connsiteY183" fmla="*/ 1193158 h 3635892"/>
              <a:gd name="connsiteX184" fmla="*/ 5015264 w 8540601"/>
              <a:gd name="connsiteY184" fmla="*/ 1304908 h 3635892"/>
              <a:gd name="connsiteX185" fmla="*/ 5168322 w 8540601"/>
              <a:gd name="connsiteY185" fmla="*/ 1359152 h 3635892"/>
              <a:gd name="connsiteX186" fmla="*/ 5322032 w 8540601"/>
              <a:gd name="connsiteY186" fmla="*/ 1411440 h 3635892"/>
              <a:gd name="connsiteX187" fmla="*/ 6607809 w 8540601"/>
              <a:gd name="connsiteY187" fmla="*/ 1769083 h 3635892"/>
              <a:gd name="connsiteX188" fmla="*/ 6935665 w 8540601"/>
              <a:gd name="connsiteY188" fmla="*/ 1837241 h 3635892"/>
              <a:gd name="connsiteX189" fmla="*/ 7248630 w 8540601"/>
              <a:gd name="connsiteY189" fmla="*/ 1874636 h 3635892"/>
              <a:gd name="connsiteX190" fmla="*/ 7286459 w 8540601"/>
              <a:gd name="connsiteY190" fmla="*/ 1876050 h 3635892"/>
              <a:gd name="connsiteX191" fmla="*/ 7323964 w 8540601"/>
              <a:gd name="connsiteY191" fmla="*/ 1876702 h 3635892"/>
              <a:gd name="connsiteX192" fmla="*/ 7360271 w 8540601"/>
              <a:gd name="connsiteY192" fmla="*/ 1876375 h 3635892"/>
              <a:gd name="connsiteX193" fmla="*/ 7396253 w 8540601"/>
              <a:gd name="connsiteY193" fmla="*/ 1875179 h 3635892"/>
              <a:gd name="connsiteX194" fmla="*/ 7536593 w 8540601"/>
              <a:gd name="connsiteY194" fmla="*/ 1860831 h 3635892"/>
              <a:gd name="connsiteX195" fmla="*/ 7768462 w 8540601"/>
              <a:gd name="connsiteY195" fmla="*/ 1788759 h 3635892"/>
              <a:gd name="connsiteX196" fmla="*/ 7790095 w 8540601"/>
              <a:gd name="connsiteY196" fmla="*/ 1776149 h 3635892"/>
              <a:gd name="connsiteX197" fmla="*/ 7869885 w 8540601"/>
              <a:gd name="connsiteY197" fmla="*/ 1701684 h 3635892"/>
              <a:gd name="connsiteX198" fmla="*/ 7879886 w 8540601"/>
              <a:gd name="connsiteY198" fmla="*/ 1684291 h 3635892"/>
              <a:gd name="connsiteX199" fmla="*/ 7902280 w 8540601"/>
              <a:gd name="connsiteY199" fmla="*/ 1588848 h 3635892"/>
              <a:gd name="connsiteX200" fmla="*/ 7885212 w 8540601"/>
              <a:gd name="connsiteY200" fmla="*/ 1507318 h 3635892"/>
              <a:gd name="connsiteX201" fmla="*/ 7840099 w 8540601"/>
              <a:gd name="connsiteY201" fmla="*/ 1427637 h 3635892"/>
              <a:gd name="connsiteX202" fmla="*/ 7788899 w 8540601"/>
              <a:gd name="connsiteY202" fmla="*/ 1370783 h 3635892"/>
              <a:gd name="connsiteX203" fmla="*/ 7768245 w 8540601"/>
              <a:gd name="connsiteY203" fmla="*/ 1352195 h 3635892"/>
              <a:gd name="connsiteX204" fmla="*/ 7611708 w 8540601"/>
              <a:gd name="connsiteY204" fmla="*/ 1243163 h 3635892"/>
              <a:gd name="connsiteX205" fmla="*/ 7558225 w 8540601"/>
              <a:gd name="connsiteY205" fmla="*/ 1213703 h 3635892"/>
              <a:gd name="connsiteX206" fmla="*/ 7290155 w 8540601"/>
              <a:gd name="connsiteY206" fmla="*/ 1092061 h 3635892"/>
              <a:gd name="connsiteX207" fmla="*/ 6989149 w 8540601"/>
              <a:gd name="connsiteY207" fmla="*/ 976072 h 3635892"/>
              <a:gd name="connsiteX208" fmla="*/ 6679010 w 8540601"/>
              <a:gd name="connsiteY208" fmla="*/ 847364 h 3635892"/>
              <a:gd name="connsiteX209" fmla="*/ 6529757 w 8540601"/>
              <a:gd name="connsiteY209" fmla="*/ 771922 h 3635892"/>
              <a:gd name="connsiteX210" fmla="*/ 6456489 w 8540601"/>
              <a:gd name="connsiteY210" fmla="*/ 728657 h 3635892"/>
              <a:gd name="connsiteX211" fmla="*/ 6388873 w 8540601"/>
              <a:gd name="connsiteY211" fmla="*/ 681261 h 3635892"/>
              <a:gd name="connsiteX212" fmla="*/ 6275167 w 8540601"/>
              <a:gd name="connsiteY212" fmla="*/ 575599 h 3635892"/>
              <a:gd name="connsiteX213" fmla="*/ 6199617 w 8540601"/>
              <a:gd name="connsiteY213" fmla="*/ 452761 h 3635892"/>
              <a:gd name="connsiteX214" fmla="*/ 6191029 w 8540601"/>
              <a:gd name="connsiteY214" fmla="*/ 311986 h 3635892"/>
              <a:gd name="connsiteX215" fmla="*/ 6224728 w 8540601"/>
              <a:gd name="connsiteY215" fmla="*/ 240350 h 3635892"/>
              <a:gd name="connsiteX216" fmla="*/ 6285059 w 8540601"/>
              <a:gd name="connsiteY216" fmla="*/ 174691 h 3635892"/>
              <a:gd name="connsiteX217" fmla="*/ 6368111 w 8540601"/>
              <a:gd name="connsiteY217" fmla="*/ 119250 h 3635892"/>
              <a:gd name="connsiteX218" fmla="*/ 6465295 w 8540601"/>
              <a:gd name="connsiteY218" fmla="*/ 76312 h 3635892"/>
              <a:gd name="connsiteX219" fmla="*/ 6516930 w 8540601"/>
              <a:gd name="connsiteY219" fmla="*/ 59245 h 3635892"/>
              <a:gd name="connsiteX220" fmla="*/ 6569977 w 8540601"/>
              <a:gd name="connsiteY220" fmla="*/ 45113 h 3635892"/>
              <a:gd name="connsiteX221" fmla="*/ 6678793 w 8540601"/>
              <a:gd name="connsiteY221" fmla="*/ 24134 h 3635892"/>
              <a:gd name="connsiteX222" fmla="*/ 6789781 w 8540601"/>
              <a:gd name="connsiteY222" fmla="*/ 12284 h 3635892"/>
              <a:gd name="connsiteX223" fmla="*/ 6892835 w 8540601"/>
              <a:gd name="connsiteY223" fmla="*/ 8370 h 3635892"/>
              <a:gd name="connsiteX224" fmla="*/ 7077635 w 8540601"/>
              <a:gd name="connsiteY224" fmla="*/ 5218 h 3635892"/>
              <a:gd name="connsiteX225" fmla="*/ 7810749 w 8540601"/>
              <a:gd name="connsiteY225" fmla="*/ 0 h 3635892"/>
              <a:gd name="connsiteX0" fmla="*/ 7810749 w 8540601"/>
              <a:gd name="connsiteY0" fmla="*/ 0 h 3635892"/>
              <a:gd name="connsiteX1" fmla="*/ 8178610 w 8540601"/>
              <a:gd name="connsiteY1" fmla="*/ 1631 h 3635892"/>
              <a:gd name="connsiteX2" fmla="*/ 8364933 w 8540601"/>
              <a:gd name="connsiteY2" fmla="*/ 4892 h 3635892"/>
              <a:gd name="connsiteX3" fmla="*/ 8412437 w 8540601"/>
              <a:gd name="connsiteY3" fmla="*/ 6306 h 3635892"/>
              <a:gd name="connsiteX4" fmla="*/ 8511903 w 8540601"/>
              <a:gd name="connsiteY4" fmla="*/ 10979 h 3635892"/>
              <a:gd name="connsiteX5" fmla="*/ 8540601 w 8540601"/>
              <a:gd name="connsiteY5" fmla="*/ 13263 h 3635892"/>
              <a:gd name="connsiteX6" fmla="*/ 8540384 w 8540601"/>
              <a:gd name="connsiteY6" fmla="*/ 13371 h 3635892"/>
              <a:gd name="connsiteX7" fmla="*/ 8538526 w 8540601"/>
              <a:gd name="connsiteY7" fmla="*/ 168914 h 3635892"/>
              <a:gd name="connsiteX8" fmla="*/ 8355149 w 8540601"/>
              <a:gd name="connsiteY8" fmla="*/ 174908 h 3635892"/>
              <a:gd name="connsiteX9" fmla="*/ 8176653 w 8540601"/>
              <a:gd name="connsiteY9" fmla="*/ 173821 h 3635892"/>
              <a:gd name="connsiteX10" fmla="*/ 7814989 w 8540601"/>
              <a:gd name="connsiteY10" fmla="*/ 176430 h 3635892"/>
              <a:gd name="connsiteX11" fmla="*/ 7089267 w 8540601"/>
              <a:gd name="connsiteY11" fmla="*/ 189910 h 3635892"/>
              <a:gd name="connsiteX12" fmla="*/ 6909467 w 8540601"/>
              <a:gd name="connsiteY12" fmla="*/ 195019 h 3635892"/>
              <a:gd name="connsiteX13" fmla="*/ 6866637 w 8540601"/>
              <a:gd name="connsiteY13" fmla="*/ 196541 h 3635892"/>
              <a:gd name="connsiteX14" fmla="*/ 6762823 w 8540601"/>
              <a:gd name="connsiteY14" fmla="*/ 206760 h 3635892"/>
              <a:gd name="connsiteX15" fmla="*/ 6699338 w 8540601"/>
              <a:gd name="connsiteY15" fmla="*/ 219913 h 3635892"/>
              <a:gd name="connsiteX16" fmla="*/ 6669879 w 8540601"/>
              <a:gd name="connsiteY16" fmla="*/ 228065 h 3635892"/>
              <a:gd name="connsiteX17" fmla="*/ 6596177 w 8540601"/>
              <a:gd name="connsiteY17" fmla="*/ 259047 h 3635892"/>
              <a:gd name="connsiteX18" fmla="*/ 6561064 w 8540601"/>
              <a:gd name="connsiteY18" fmla="*/ 283506 h 3635892"/>
              <a:gd name="connsiteX19" fmla="*/ 6537149 w 8540601"/>
              <a:gd name="connsiteY19" fmla="*/ 311116 h 3635892"/>
              <a:gd name="connsiteX20" fmla="*/ 6524322 w 8540601"/>
              <a:gd name="connsiteY20" fmla="*/ 341446 h 3635892"/>
              <a:gd name="connsiteX21" fmla="*/ 6532147 w 8540601"/>
              <a:gd name="connsiteY21" fmla="*/ 410692 h 3635892"/>
              <a:gd name="connsiteX22" fmla="*/ 6664009 w 8540601"/>
              <a:gd name="connsiteY22" fmla="*/ 558531 h 3635892"/>
              <a:gd name="connsiteX23" fmla="*/ 6713905 w 8540601"/>
              <a:gd name="connsiteY23" fmla="*/ 592122 h 3635892"/>
              <a:gd name="connsiteX24" fmla="*/ 6897944 w 8540601"/>
              <a:gd name="connsiteY24" fmla="*/ 685935 h 3635892"/>
              <a:gd name="connsiteX25" fmla="*/ 7185798 w 8540601"/>
              <a:gd name="connsiteY25" fmla="*/ 800294 h 3635892"/>
              <a:gd name="connsiteX26" fmla="*/ 7497241 w 8540601"/>
              <a:gd name="connsiteY26" fmla="*/ 915305 h 3635892"/>
              <a:gd name="connsiteX27" fmla="*/ 7808466 w 8540601"/>
              <a:gd name="connsiteY27" fmla="*/ 1051188 h 3635892"/>
              <a:gd name="connsiteX28" fmla="*/ 7901736 w 8540601"/>
              <a:gd name="connsiteY28" fmla="*/ 1101519 h 3635892"/>
              <a:gd name="connsiteX29" fmla="*/ 8085015 w 8540601"/>
              <a:gd name="connsiteY29" fmla="*/ 1227292 h 3635892"/>
              <a:gd name="connsiteX30" fmla="*/ 8114582 w 8540601"/>
              <a:gd name="connsiteY30" fmla="*/ 1252837 h 3635892"/>
              <a:gd name="connsiteX31" fmla="*/ 8142410 w 8540601"/>
              <a:gd name="connsiteY31" fmla="*/ 1279362 h 3635892"/>
              <a:gd name="connsiteX32" fmla="*/ 8265684 w 8540601"/>
              <a:gd name="connsiteY32" fmla="*/ 1455900 h 3635892"/>
              <a:gd name="connsiteX33" fmla="*/ 8296774 w 8540601"/>
              <a:gd name="connsiteY33" fmla="*/ 1583630 h 3635892"/>
              <a:gd name="connsiteX34" fmla="*/ 8277097 w 8540601"/>
              <a:gd name="connsiteY34" fmla="*/ 1716143 h 3635892"/>
              <a:gd name="connsiteX35" fmla="*/ 8270684 w 8540601"/>
              <a:gd name="connsiteY35" fmla="*/ 1732667 h 3635892"/>
              <a:gd name="connsiteX36" fmla="*/ 8263292 w 8540601"/>
              <a:gd name="connsiteY36" fmla="*/ 1749190 h 3635892"/>
              <a:gd name="connsiteX37" fmla="*/ 8245464 w 8540601"/>
              <a:gd name="connsiteY37" fmla="*/ 1782018 h 3635892"/>
              <a:gd name="connsiteX38" fmla="*/ 8222744 w 8540601"/>
              <a:gd name="connsiteY38" fmla="*/ 1814305 h 3635892"/>
              <a:gd name="connsiteX39" fmla="*/ 8209809 w 8540601"/>
              <a:gd name="connsiteY39" fmla="*/ 1830176 h 3635892"/>
              <a:gd name="connsiteX40" fmla="*/ 8196003 w 8540601"/>
              <a:gd name="connsiteY40" fmla="*/ 1845721 h 3635892"/>
              <a:gd name="connsiteX41" fmla="*/ 8181436 w 8540601"/>
              <a:gd name="connsiteY41" fmla="*/ 1861157 h 3635892"/>
              <a:gd name="connsiteX42" fmla="*/ 8165131 w 8540601"/>
              <a:gd name="connsiteY42" fmla="*/ 1876050 h 3635892"/>
              <a:gd name="connsiteX43" fmla="*/ 8148498 w 8540601"/>
              <a:gd name="connsiteY43" fmla="*/ 1890943 h 3635892"/>
              <a:gd name="connsiteX44" fmla="*/ 8130453 w 8540601"/>
              <a:gd name="connsiteY44" fmla="*/ 1905074 h 3635892"/>
              <a:gd name="connsiteX45" fmla="*/ 8111974 w 8540601"/>
              <a:gd name="connsiteY45" fmla="*/ 1919097 h 3635892"/>
              <a:gd name="connsiteX46" fmla="*/ 8092189 w 8540601"/>
              <a:gd name="connsiteY46" fmla="*/ 1932359 h 3635892"/>
              <a:gd name="connsiteX47" fmla="*/ 8050772 w 8540601"/>
              <a:gd name="connsiteY47" fmla="*/ 1957688 h 3635892"/>
              <a:gd name="connsiteX48" fmla="*/ 7862275 w 8540601"/>
              <a:gd name="connsiteY48" fmla="*/ 2039000 h 3635892"/>
              <a:gd name="connsiteX49" fmla="*/ 7653343 w 8540601"/>
              <a:gd name="connsiteY49" fmla="*/ 2090092 h 3635892"/>
              <a:gd name="connsiteX50" fmla="*/ 7436148 w 8540601"/>
              <a:gd name="connsiteY50" fmla="*/ 2115094 h 3635892"/>
              <a:gd name="connsiteX51" fmla="*/ 7381251 w 8540601"/>
              <a:gd name="connsiteY51" fmla="*/ 2117594 h 3635892"/>
              <a:gd name="connsiteX52" fmla="*/ 7326355 w 8540601"/>
              <a:gd name="connsiteY52" fmla="*/ 2118682 h 3635892"/>
              <a:gd name="connsiteX53" fmla="*/ 7272653 w 8540601"/>
              <a:gd name="connsiteY53" fmla="*/ 2118464 h 3635892"/>
              <a:gd name="connsiteX54" fmla="*/ 7219388 w 8540601"/>
              <a:gd name="connsiteY54" fmla="*/ 2117051 h 3635892"/>
              <a:gd name="connsiteX55" fmla="*/ 6816849 w 8540601"/>
              <a:gd name="connsiteY55" fmla="*/ 2074438 h 3635892"/>
              <a:gd name="connsiteX56" fmla="*/ 6631614 w 8540601"/>
              <a:gd name="connsiteY56" fmla="*/ 2040631 h 3635892"/>
              <a:gd name="connsiteX57" fmla="*/ 6454749 w 8540601"/>
              <a:gd name="connsiteY57" fmla="*/ 2003997 h 3635892"/>
              <a:gd name="connsiteX58" fmla="*/ 5096033 w 8540601"/>
              <a:gd name="connsiteY58" fmla="*/ 1644940 h 3635892"/>
              <a:gd name="connsiteX59" fmla="*/ 4932864 w 8540601"/>
              <a:gd name="connsiteY59" fmla="*/ 1592000 h 3635892"/>
              <a:gd name="connsiteX60" fmla="*/ 4772414 w 8540601"/>
              <a:gd name="connsiteY60" fmla="*/ 1537539 h 3635892"/>
              <a:gd name="connsiteX61" fmla="*/ 4473691 w 8540601"/>
              <a:gd name="connsiteY61" fmla="*/ 1442965 h 3635892"/>
              <a:gd name="connsiteX62" fmla="*/ 4332916 w 8540601"/>
              <a:gd name="connsiteY62" fmla="*/ 1411440 h 3635892"/>
              <a:gd name="connsiteX63" fmla="*/ 4298565 w 8540601"/>
              <a:gd name="connsiteY63" fmla="*/ 1405787 h 3635892"/>
              <a:gd name="connsiteX64" fmla="*/ 4264649 w 8540601"/>
              <a:gd name="connsiteY64" fmla="*/ 1401112 h 3635892"/>
              <a:gd name="connsiteX65" fmla="*/ 4231058 w 8540601"/>
              <a:gd name="connsiteY65" fmla="*/ 1397525 h 3635892"/>
              <a:gd name="connsiteX66" fmla="*/ 3964511 w 8540601"/>
              <a:gd name="connsiteY66" fmla="*/ 1414702 h 3635892"/>
              <a:gd name="connsiteX67" fmla="*/ 3880156 w 8540601"/>
              <a:gd name="connsiteY67" fmla="*/ 1445465 h 3635892"/>
              <a:gd name="connsiteX68" fmla="*/ 3833194 w 8540601"/>
              <a:gd name="connsiteY68" fmla="*/ 1482859 h 3635892"/>
              <a:gd name="connsiteX69" fmla="*/ 3815910 w 8540601"/>
              <a:gd name="connsiteY69" fmla="*/ 1529712 h 3635892"/>
              <a:gd name="connsiteX70" fmla="*/ 3819279 w 8540601"/>
              <a:gd name="connsiteY70" fmla="*/ 1557324 h 3635892"/>
              <a:gd name="connsiteX71" fmla="*/ 3831564 w 8540601"/>
              <a:gd name="connsiteY71" fmla="*/ 1588522 h 3635892"/>
              <a:gd name="connsiteX72" fmla="*/ 3961902 w 8540601"/>
              <a:gd name="connsiteY72" fmla="*/ 1729731 h 3635892"/>
              <a:gd name="connsiteX73" fmla="*/ 4060933 w 8540601"/>
              <a:gd name="connsiteY73" fmla="*/ 1800608 h 3635892"/>
              <a:gd name="connsiteX74" fmla="*/ 4088109 w 8540601"/>
              <a:gd name="connsiteY74" fmla="*/ 1817892 h 3635892"/>
              <a:gd name="connsiteX75" fmla="*/ 4118004 w 8540601"/>
              <a:gd name="connsiteY75" fmla="*/ 1836372 h 3635892"/>
              <a:gd name="connsiteX76" fmla="*/ 4179097 w 8540601"/>
              <a:gd name="connsiteY76" fmla="*/ 1873658 h 3635892"/>
              <a:gd name="connsiteX77" fmla="*/ 4689689 w 8540601"/>
              <a:gd name="connsiteY77" fmla="*/ 2192166 h 3635892"/>
              <a:gd name="connsiteX78" fmla="*/ 4925039 w 8540601"/>
              <a:gd name="connsiteY78" fmla="*/ 2381641 h 3635892"/>
              <a:gd name="connsiteX79" fmla="*/ 4951888 w 8540601"/>
              <a:gd name="connsiteY79" fmla="*/ 2407187 h 3635892"/>
              <a:gd name="connsiteX80" fmla="*/ 4977978 w 8540601"/>
              <a:gd name="connsiteY80" fmla="*/ 2434146 h 3635892"/>
              <a:gd name="connsiteX81" fmla="*/ 5026243 w 8540601"/>
              <a:gd name="connsiteY81" fmla="*/ 2489152 h 3635892"/>
              <a:gd name="connsiteX82" fmla="*/ 5106904 w 8540601"/>
              <a:gd name="connsiteY82" fmla="*/ 2603836 h 3635892"/>
              <a:gd name="connsiteX83" fmla="*/ 5195063 w 8540601"/>
              <a:gd name="connsiteY83" fmla="*/ 2851251 h 3635892"/>
              <a:gd name="connsiteX84" fmla="*/ 5192672 w 8540601"/>
              <a:gd name="connsiteY84" fmla="*/ 2982678 h 3635892"/>
              <a:gd name="connsiteX85" fmla="*/ 5150168 w 8540601"/>
              <a:gd name="connsiteY85" fmla="*/ 3115951 h 3635892"/>
              <a:gd name="connsiteX86" fmla="*/ 5061681 w 8540601"/>
              <a:gd name="connsiteY86" fmla="*/ 3245094 h 3635892"/>
              <a:gd name="connsiteX87" fmla="*/ 5031896 w 8540601"/>
              <a:gd name="connsiteY87" fmla="*/ 3275749 h 3635892"/>
              <a:gd name="connsiteX88" fmla="*/ 4999284 w 8540601"/>
              <a:gd name="connsiteY88" fmla="*/ 3305534 h 3635892"/>
              <a:gd name="connsiteX89" fmla="*/ 4963955 w 8540601"/>
              <a:gd name="connsiteY89" fmla="*/ 3334124 h 3635892"/>
              <a:gd name="connsiteX90" fmla="*/ 4926560 w 8540601"/>
              <a:gd name="connsiteY90" fmla="*/ 3361518 h 3635892"/>
              <a:gd name="connsiteX91" fmla="*/ 4887208 w 8540601"/>
              <a:gd name="connsiteY91" fmla="*/ 3387824 h 3635892"/>
              <a:gd name="connsiteX92" fmla="*/ 4845356 w 8540601"/>
              <a:gd name="connsiteY92" fmla="*/ 3412393 h 3635892"/>
              <a:gd name="connsiteX93" fmla="*/ 4801874 w 8540601"/>
              <a:gd name="connsiteY93" fmla="*/ 3435764 h 3635892"/>
              <a:gd name="connsiteX94" fmla="*/ 4779699 w 8540601"/>
              <a:gd name="connsiteY94" fmla="*/ 3447070 h 3635892"/>
              <a:gd name="connsiteX95" fmla="*/ 4710561 w 8540601"/>
              <a:gd name="connsiteY95" fmla="*/ 3478703 h 3635892"/>
              <a:gd name="connsiteX96" fmla="*/ 4662730 w 8540601"/>
              <a:gd name="connsiteY96" fmla="*/ 3497943 h 3635892"/>
              <a:gd name="connsiteX97" fmla="*/ 4638598 w 8540601"/>
              <a:gd name="connsiteY97" fmla="*/ 3507401 h 3635892"/>
              <a:gd name="connsiteX98" fmla="*/ 4613813 w 8540601"/>
              <a:gd name="connsiteY98" fmla="*/ 3515989 h 3635892"/>
              <a:gd name="connsiteX99" fmla="*/ 4563808 w 8540601"/>
              <a:gd name="connsiteY99" fmla="*/ 3532839 h 3635892"/>
              <a:gd name="connsiteX100" fmla="*/ 4355419 w 8540601"/>
              <a:gd name="connsiteY100" fmla="*/ 3586974 h 3635892"/>
              <a:gd name="connsiteX101" fmla="*/ 4301499 w 8540601"/>
              <a:gd name="connsiteY101" fmla="*/ 3597193 h 3635892"/>
              <a:gd name="connsiteX102" fmla="*/ 4192142 w 8540601"/>
              <a:gd name="connsiteY102" fmla="*/ 3614476 h 3635892"/>
              <a:gd name="connsiteX103" fmla="*/ 4136593 w 8540601"/>
              <a:gd name="connsiteY103" fmla="*/ 3621217 h 3635892"/>
              <a:gd name="connsiteX104" fmla="*/ 4080609 w 8540601"/>
              <a:gd name="connsiteY104" fmla="*/ 3626653 h 3635892"/>
              <a:gd name="connsiteX105" fmla="*/ 4024408 w 8540601"/>
              <a:gd name="connsiteY105" fmla="*/ 3631001 h 3635892"/>
              <a:gd name="connsiteX106" fmla="*/ 3967772 w 8540601"/>
              <a:gd name="connsiteY106" fmla="*/ 3634261 h 3635892"/>
              <a:gd name="connsiteX107" fmla="*/ 3912115 w 8540601"/>
              <a:gd name="connsiteY107" fmla="*/ 3635892 h 3635892"/>
              <a:gd name="connsiteX108" fmla="*/ 3691767 w 8540601"/>
              <a:gd name="connsiteY108" fmla="*/ 3632631 h 3635892"/>
              <a:gd name="connsiteX109" fmla="*/ 3583606 w 8540601"/>
              <a:gd name="connsiteY109" fmla="*/ 3625347 h 3635892"/>
              <a:gd name="connsiteX110" fmla="*/ 3477617 w 8540601"/>
              <a:gd name="connsiteY110" fmla="*/ 3614260 h 3635892"/>
              <a:gd name="connsiteX111" fmla="*/ 3373584 w 8540601"/>
              <a:gd name="connsiteY111" fmla="*/ 3600237 h 3635892"/>
              <a:gd name="connsiteX112" fmla="*/ 3322493 w 8540601"/>
              <a:gd name="connsiteY112" fmla="*/ 3591975 h 3635892"/>
              <a:gd name="connsiteX113" fmla="*/ 2888539 w 8540601"/>
              <a:gd name="connsiteY113" fmla="*/ 3492509 h 3635892"/>
              <a:gd name="connsiteX114" fmla="*/ 2541983 w 8540601"/>
              <a:gd name="connsiteY114" fmla="*/ 3375433 h 3635892"/>
              <a:gd name="connsiteX115" fmla="*/ 2226193 w 8540601"/>
              <a:gd name="connsiteY115" fmla="*/ 3243028 h 3635892"/>
              <a:gd name="connsiteX116" fmla="*/ 1654724 w 8540601"/>
              <a:gd name="connsiteY116" fmla="*/ 2965610 h 3635892"/>
              <a:gd name="connsiteX117" fmla="*/ 1382416 w 8540601"/>
              <a:gd name="connsiteY117" fmla="*/ 2833642 h 3635892"/>
              <a:gd name="connsiteX118" fmla="*/ 1108150 w 8540601"/>
              <a:gd name="connsiteY118" fmla="*/ 2714391 h 3635892"/>
              <a:gd name="connsiteX119" fmla="*/ 538965 w 8540601"/>
              <a:gd name="connsiteY119" fmla="*/ 2534482 h 3635892"/>
              <a:gd name="connsiteX120" fmla="*/ 246546 w 8540601"/>
              <a:gd name="connsiteY120" fmla="*/ 2486652 h 3635892"/>
              <a:gd name="connsiteX121" fmla="*/ 209913 w 8540601"/>
              <a:gd name="connsiteY121" fmla="*/ 2483065 h 3635892"/>
              <a:gd name="connsiteX122" fmla="*/ 174039 w 8540601"/>
              <a:gd name="connsiteY122" fmla="*/ 2479803 h 3635892"/>
              <a:gd name="connsiteX123" fmla="*/ 104576 w 8540601"/>
              <a:gd name="connsiteY123" fmla="*/ 2475890 h 3635892"/>
              <a:gd name="connsiteX124" fmla="*/ 0 w 8540601"/>
              <a:gd name="connsiteY124" fmla="*/ 2475809 h 3635892"/>
              <a:gd name="connsiteX125" fmla="*/ 0 w 8540601"/>
              <a:gd name="connsiteY125" fmla="*/ 2083317 h 3635892"/>
              <a:gd name="connsiteX126" fmla="*/ 154146 w 8540601"/>
              <a:gd name="connsiteY126" fmla="*/ 2085417 h 3635892"/>
              <a:gd name="connsiteX127" fmla="*/ 265895 w 8540601"/>
              <a:gd name="connsiteY127" fmla="*/ 2093026 h 3635892"/>
              <a:gd name="connsiteX128" fmla="*/ 320140 w 8540601"/>
              <a:gd name="connsiteY128" fmla="*/ 2098354 h 3635892"/>
              <a:gd name="connsiteX129" fmla="*/ 373297 w 8540601"/>
              <a:gd name="connsiteY129" fmla="*/ 2104223 h 3635892"/>
              <a:gd name="connsiteX130" fmla="*/ 780292 w 8540601"/>
              <a:gd name="connsiteY130" fmla="*/ 2175644 h 3635892"/>
              <a:gd name="connsiteX131" fmla="*/ 1150220 w 8540601"/>
              <a:gd name="connsiteY131" fmla="*/ 2280762 h 3635892"/>
              <a:gd name="connsiteX132" fmla="*/ 1484165 w 8540601"/>
              <a:gd name="connsiteY132" fmla="*/ 2407187 h 3635892"/>
              <a:gd name="connsiteX133" fmla="*/ 2073243 w 8540601"/>
              <a:gd name="connsiteY133" fmla="*/ 2688410 h 3635892"/>
              <a:gd name="connsiteX134" fmla="*/ 2612534 w 8540601"/>
              <a:gd name="connsiteY134" fmla="*/ 2961153 h 3635892"/>
              <a:gd name="connsiteX135" fmla="*/ 2884407 w 8540601"/>
              <a:gd name="connsiteY135" fmla="*/ 3080078 h 3635892"/>
              <a:gd name="connsiteX136" fmla="*/ 3165304 w 8540601"/>
              <a:gd name="connsiteY136" fmla="*/ 3179544 h 3635892"/>
              <a:gd name="connsiteX137" fmla="*/ 3747860 w 8540601"/>
              <a:gd name="connsiteY137" fmla="*/ 3290533 h 3635892"/>
              <a:gd name="connsiteX138" fmla="*/ 3891787 w 8540601"/>
              <a:gd name="connsiteY138" fmla="*/ 3294446 h 3635892"/>
              <a:gd name="connsiteX139" fmla="*/ 3927334 w 8540601"/>
              <a:gd name="connsiteY139" fmla="*/ 3293794 h 3635892"/>
              <a:gd name="connsiteX140" fmla="*/ 3961468 w 8540601"/>
              <a:gd name="connsiteY140" fmla="*/ 3292163 h 3635892"/>
              <a:gd name="connsiteX141" fmla="*/ 3995601 w 8540601"/>
              <a:gd name="connsiteY141" fmla="*/ 3289989 h 3635892"/>
              <a:gd name="connsiteX142" fmla="*/ 4029734 w 8540601"/>
              <a:gd name="connsiteY142" fmla="*/ 3287055 h 3635892"/>
              <a:gd name="connsiteX143" fmla="*/ 4063651 w 8540601"/>
              <a:gd name="connsiteY143" fmla="*/ 3283467 h 3635892"/>
              <a:gd name="connsiteX144" fmla="*/ 4097242 w 8540601"/>
              <a:gd name="connsiteY144" fmla="*/ 3278902 h 3635892"/>
              <a:gd name="connsiteX145" fmla="*/ 4163335 w 8540601"/>
              <a:gd name="connsiteY145" fmla="*/ 3268031 h 3635892"/>
              <a:gd name="connsiteX146" fmla="*/ 4288238 w 8540601"/>
              <a:gd name="connsiteY146" fmla="*/ 3237485 h 3635892"/>
              <a:gd name="connsiteX147" fmla="*/ 4317263 w 8540601"/>
              <a:gd name="connsiteY147" fmla="*/ 3228027 h 3635892"/>
              <a:gd name="connsiteX148" fmla="*/ 4372920 w 8540601"/>
              <a:gd name="connsiteY148" fmla="*/ 3207699 h 3635892"/>
              <a:gd name="connsiteX149" fmla="*/ 4398901 w 8540601"/>
              <a:gd name="connsiteY149" fmla="*/ 3196502 h 3635892"/>
              <a:gd name="connsiteX150" fmla="*/ 4447492 w 8540601"/>
              <a:gd name="connsiteY150" fmla="*/ 3172586 h 3635892"/>
              <a:gd name="connsiteX151" fmla="*/ 4470103 w 8540601"/>
              <a:gd name="connsiteY151" fmla="*/ 3159977 h 3635892"/>
              <a:gd name="connsiteX152" fmla="*/ 4490758 w 8540601"/>
              <a:gd name="connsiteY152" fmla="*/ 3146607 h 3635892"/>
              <a:gd name="connsiteX153" fmla="*/ 4510215 w 8540601"/>
              <a:gd name="connsiteY153" fmla="*/ 3132909 h 3635892"/>
              <a:gd name="connsiteX154" fmla="*/ 4545327 w 8540601"/>
              <a:gd name="connsiteY154" fmla="*/ 3104319 h 3635892"/>
              <a:gd name="connsiteX155" fmla="*/ 4560981 w 8540601"/>
              <a:gd name="connsiteY155" fmla="*/ 3089210 h 3635892"/>
              <a:gd name="connsiteX156" fmla="*/ 4609030 w 8540601"/>
              <a:gd name="connsiteY156" fmla="*/ 3023116 h 3635892"/>
              <a:gd name="connsiteX157" fmla="*/ 4639576 w 8540601"/>
              <a:gd name="connsiteY157" fmla="*/ 2869624 h 3635892"/>
              <a:gd name="connsiteX158" fmla="*/ 4585766 w 8540601"/>
              <a:gd name="connsiteY158" fmla="*/ 2703303 h 3635892"/>
              <a:gd name="connsiteX159" fmla="*/ 4531413 w 8540601"/>
              <a:gd name="connsiteY159" fmla="*/ 2621556 h 3635892"/>
              <a:gd name="connsiteX160" fmla="*/ 4498366 w 8540601"/>
              <a:gd name="connsiteY160" fmla="*/ 2581878 h 3635892"/>
              <a:gd name="connsiteX161" fmla="*/ 4480322 w 8540601"/>
              <a:gd name="connsiteY161" fmla="*/ 2562420 h 3635892"/>
              <a:gd name="connsiteX162" fmla="*/ 4460428 w 8540601"/>
              <a:gd name="connsiteY162" fmla="*/ 2542526 h 3635892"/>
              <a:gd name="connsiteX163" fmla="*/ 4274432 w 8540601"/>
              <a:gd name="connsiteY163" fmla="*/ 2386642 h 3635892"/>
              <a:gd name="connsiteX164" fmla="*/ 3800257 w 8540601"/>
              <a:gd name="connsiteY164" fmla="*/ 2079656 h 3635892"/>
              <a:gd name="connsiteX165" fmla="*/ 3736989 w 8540601"/>
              <a:gd name="connsiteY165" fmla="*/ 2039434 h 3635892"/>
              <a:gd name="connsiteX166" fmla="*/ 3705139 w 8540601"/>
              <a:gd name="connsiteY166" fmla="*/ 2018889 h 3635892"/>
              <a:gd name="connsiteX167" fmla="*/ 3671657 w 8540601"/>
              <a:gd name="connsiteY167" fmla="*/ 1996605 h 3635892"/>
              <a:gd name="connsiteX168" fmla="*/ 3544036 w 8540601"/>
              <a:gd name="connsiteY168" fmla="*/ 1901595 h 3635892"/>
              <a:gd name="connsiteX169" fmla="*/ 3431091 w 8540601"/>
              <a:gd name="connsiteY169" fmla="*/ 1793868 h 3635892"/>
              <a:gd name="connsiteX170" fmla="*/ 3344561 w 8540601"/>
              <a:gd name="connsiteY170" fmla="*/ 1667551 h 3635892"/>
              <a:gd name="connsiteX171" fmla="*/ 3319449 w 8540601"/>
              <a:gd name="connsiteY171" fmla="*/ 1595262 h 3635892"/>
              <a:gd name="connsiteX172" fmla="*/ 3313688 w 8540601"/>
              <a:gd name="connsiteY172" fmla="*/ 1517428 h 3635892"/>
              <a:gd name="connsiteX173" fmla="*/ 3380433 w 8540601"/>
              <a:gd name="connsiteY173" fmla="*/ 1360349 h 3635892"/>
              <a:gd name="connsiteX174" fmla="*/ 3550884 w 8540601"/>
              <a:gd name="connsiteY174" fmla="*/ 1230335 h 3635892"/>
              <a:gd name="connsiteX175" fmla="*/ 3775472 w 8540601"/>
              <a:gd name="connsiteY175" fmla="*/ 1151197 h 3635892"/>
              <a:gd name="connsiteX176" fmla="*/ 4014081 w 8540601"/>
              <a:gd name="connsiteY176" fmla="*/ 1116086 h 3635892"/>
              <a:gd name="connsiteX177" fmla="*/ 4255191 w 8540601"/>
              <a:gd name="connsiteY177" fmla="*/ 1116303 h 3635892"/>
              <a:gd name="connsiteX178" fmla="*/ 4285411 w 8540601"/>
              <a:gd name="connsiteY178" fmla="*/ 1118803 h 3635892"/>
              <a:gd name="connsiteX179" fmla="*/ 4370420 w 8540601"/>
              <a:gd name="connsiteY179" fmla="*/ 1128478 h 3635892"/>
              <a:gd name="connsiteX180" fmla="*/ 4424991 w 8540601"/>
              <a:gd name="connsiteY180" fmla="*/ 1136739 h 3635892"/>
              <a:gd name="connsiteX181" fmla="*/ 4478256 w 8540601"/>
              <a:gd name="connsiteY181" fmla="*/ 1146197 h 3635892"/>
              <a:gd name="connsiteX182" fmla="*/ 4676428 w 8540601"/>
              <a:gd name="connsiteY182" fmla="*/ 1193158 h 3635892"/>
              <a:gd name="connsiteX183" fmla="*/ 5015264 w 8540601"/>
              <a:gd name="connsiteY183" fmla="*/ 1304908 h 3635892"/>
              <a:gd name="connsiteX184" fmla="*/ 5168322 w 8540601"/>
              <a:gd name="connsiteY184" fmla="*/ 1359152 h 3635892"/>
              <a:gd name="connsiteX185" fmla="*/ 5322032 w 8540601"/>
              <a:gd name="connsiteY185" fmla="*/ 1411440 h 3635892"/>
              <a:gd name="connsiteX186" fmla="*/ 6607809 w 8540601"/>
              <a:gd name="connsiteY186" fmla="*/ 1769083 h 3635892"/>
              <a:gd name="connsiteX187" fmla="*/ 6935665 w 8540601"/>
              <a:gd name="connsiteY187" fmla="*/ 1837241 h 3635892"/>
              <a:gd name="connsiteX188" fmla="*/ 7248630 w 8540601"/>
              <a:gd name="connsiteY188" fmla="*/ 1874636 h 3635892"/>
              <a:gd name="connsiteX189" fmla="*/ 7286459 w 8540601"/>
              <a:gd name="connsiteY189" fmla="*/ 1876050 h 3635892"/>
              <a:gd name="connsiteX190" fmla="*/ 7323964 w 8540601"/>
              <a:gd name="connsiteY190" fmla="*/ 1876702 h 3635892"/>
              <a:gd name="connsiteX191" fmla="*/ 7360271 w 8540601"/>
              <a:gd name="connsiteY191" fmla="*/ 1876375 h 3635892"/>
              <a:gd name="connsiteX192" fmla="*/ 7396253 w 8540601"/>
              <a:gd name="connsiteY192" fmla="*/ 1875179 h 3635892"/>
              <a:gd name="connsiteX193" fmla="*/ 7536593 w 8540601"/>
              <a:gd name="connsiteY193" fmla="*/ 1860831 h 3635892"/>
              <a:gd name="connsiteX194" fmla="*/ 7768462 w 8540601"/>
              <a:gd name="connsiteY194" fmla="*/ 1788759 h 3635892"/>
              <a:gd name="connsiteX195" fmla="*/ 7790095 w 8540601"/>
              <a:gd name="connsiteY195" fmla="*/ 1776149 h 3635892"/>
              <a:gd name="connsiteX196" fmla="*/ 7869885 w 8540601"/>
              <a:gd name="connsiteY196" fmla="*/ 1701684 h 3635892"/>
              <a:gd name="connsiteX197" fmla="*/ 7879886 w 8540601"/>
              <a:gd name="connsiteY197" fmla="*/ 1684291 h 3635892"/>
              <a:gd name="connsiteX198" fmla="*/ 7902280 w 8540601"/>
              <a:gd name="connsiteY198" fmla="*/ 1588848 h 3635892"/>
              <a:gd name="connsiteX199" fmla="*/ 7885212 w 8540601"/>
              <a:gd name="connsiteY199" fmla="*/ 1507318 h 3635892"/>
              <a:gd name="connsiteX200" fmla="*/ 7840099 w 8540601"/>
              <a:gd name="connsiteY200" fmla="*/ 1427637 h 3635892"/>
              <a:gd name="connsiteX201" fmla="*/ 7788899 w 8540601"/>
              <a:gd name="connsiteY201" fmla="*/ 1370783 h 3635892"/>
              <a:gd name="connsiteX202" fmla="*/ 7768245 w 8540601"/>
              <a:gd name="connsiteY202" fmla="*/ 1352195 h 3635892"/>
              <a:gd name="connsiteX203" fmla="*/ 7611708 w 8540601"/>
              <a:gd name="connsiteY203" fmla="*/ 1243163 h 3635892"/>
              <a:gd name="connsiteX204" fmla="*/ 7558225 w 8540601"/>
              <a:gd name="connsiteY204" fmla="*/ 1213703 h 3635892"/>
              <a:gd name="connsiteX205" fmla="*/ 7290155 w 8540601"/>
              <a:gd name="connsiteY205" fmla="*/ 1092061 h 3635892"/>
              <a:gd name="connsiteX206" fmla="*/ 6989149 w 8540601"/>
              <a:gd name="connsiteY206" fmla="*/ 976072 h 3635892"/>
              <a:gd name="connsiteX207" fmla="*/ 6679010 w 8540601"/>
              <a:gd name="connsiteY207" fmla="*/ 847364 h 3635892"/>
              <a:gd name="connsiteX208" fmla="*/ 6529757 w 8540601"/>
              <a:gd name="connsiteY208" fmla="*/ 771922 h 3635892"/>
              <a:gd name="connsiteX209" fmla="*/ 6456489 w 8540601"/>
              <a:gd name="connsiteY209" fmla="*/ 728657 h 3635892"/>
              <a:gd name="connsiteX210" fmla="*/ 6388873 w 8540601"/>
              <a:gd name="connsiteY210" fmla="*/ 681261 h 3635892"/>
              <a:gd name="connsiteX211" fmla="*/ 6275167 w 8540601"/>
              <a:gd name="connsiteY211" fmla="*/ 575599 h 3635892"/>
              <a:gd name="connsiteX212" fmla="*/ 6199617 w 8540601"/>
              <a:gd name="connsiteY212" fmla="*/ 452761 h 3635892"/>
              <a:gd name="connsiteX213" fmla="*/ 6191029 w 8540601"/>
              <a:gd name="connsiteY213" fmla="*/ 311986 h 3635892"/>
              <a:gd name="connsiteX214" fmla="*/ 6224728 w 8540601"/>
              <a:gd name="connsiteY214" fmla="*/ 240350 h 3635892"/>
              <a:gd name="connsiteX215" fmla="*/ 6285059 w 8540601"/>
              <a:gd name="connsiteY215" fmla="*/ 174691 h 3635892"/>
              <a:gd name="connsiteX216" fmla="*/ 6368111 w 8540601"/>
              <a:gd name="connsiteY216" fmla="*/ 119250 h 3635892"/>
              <a:gd name="connsiteX217" fmla="*/ 6465295 w 8540601"/>
              <a:gd name="connsiteY217" fmla="*/ 76312 h 3635892"/>
              <a:gd name="connsiteX218" fmla="*/ 6516930 w 8540601"/>
              <a:gd name="connsiteY218" fmla="*/ 59245 h 3635892"/>
              <a:gd name="connsiteX219" fmla="*/ 6569977 w 8540601"/>
              <a:gd name="connsiteY219" fmla="*/ 45113 h 3635892"/>
              <a:gd name="connsiteX220" fmla="*/ 6678793 w 8540601"/>
              <a:gd name="connsiteY220" fmla="*/ 24134 h 3635892"/>
              <a:gd name="connsiteX221" fmla="*/ 6789781 w 8540601"/>
              <a:gd name="connsiteY221" fmla="*/ 12284 h 3635892"/>
              <a:gd name="connsiteX222" fmla="*/ 6892835 w 8540601"/>
              <a:gd name="connsiteY222" fmla="*/ 8370 h 3635892"/>
              <a:gd name="connsiteX223" fmla="*/ 7077635 w 8540601"/>
              <a:gd name="connsiteY223" fmla="*/ 5218 h 3635892"/>
              <a:gd name="connsiteX224" fmla="*/ 7810749 w 8540601"/>
              <a:gd name="connsiteY224" fmla="*/ 0 h 3635892"/>
              <a:gd name="connsiteX0" fmla="*/ 7810749 w 8540601"/>
              <a:gd name="connsiteY0" fmla="*/ 0 h 3635892"/>
              <a:gd name="connsiteX1" fmla="*/ 8178610 w 8540601"/>
              <a:gd name="connsiteY1" fmla="*/ 1631 h 3635892"/>
              <a:gd name="connsiteX2" fmla="*/ 8364933 w 8540601"/>
              <a:gd name="connsiteY2" fmla="*/ 4892 h 3635892"/>
              <a:gd name="connsiteX3" fmla="*/ 8412437 w 8540601"/>
              <a:gd name="connsiteY3" fmla="*/ 6306 h 3635892"/>
              <a:gd name="connsiteX4" fmla="*/ 8511903 w 8540601"/>
              <a:gd name="connsiteY4" fmla="*/ 10979 h 3635892"/>
              <a:gd name="connsiteX5" fmla="*/ 8540601 w 8540601"/>
              <a:gd name="connsiteY5" fmla="*/ 13263 h 3635892"/>
              <a:gd name="connsiteX6" fmla="*/ 8540384 w 8540601"/>
              <a:gd name="connsiteY6" fmla="*/ 13371 h 3635892"/>
              <a:gd name="connsiteX7" fmla="*/ 8538526 w 8540601"/>
              <a:gd name="connsiteY7" fmla="*/ 168914 h 3635892"/>
              <a:gd name="connsiteX8" fmla="*/ 8355149 w 8540601"/>
              <a:gd name="connsiteY8" fmla="*/ 174908 h 3635892"/>
              <a:gd name="connsiteX9" fmla="*/ 8176653 w 8540601"/>
              <a:gd name="connsiteY9" fmla="*/ 173821 h 3635892"/>
              <a:gd name="connsiteX10" fmla="*/ 7814989 w 8540601"/>
              <a:gd name="connsiteY10" fmla="*/ 176430 h 3635892"/>
              <a:gd name="connsiteX11" fmla="*/ 7089267 w 8540601"/>
              <a:gd name="connsiteY11" fmla="*/ 189910 h 3635892"/>
              <a:gd name="connsiteX12" fmla="*/ 6909467 w 8540601"/>
              <a:gd name="connsiteY12" fmla="*/ 195019 h 3635892"/>
              <a:gd name="connsiteX13" fmla="*/ 6866637 w 8540601"/>
              <a:gd name="connsiteY13" fmla="*/ 196541 h 3635892"/>
              <a:gd name="connsiteX14" fmla="*/ 6762823 w 8540601"/>
              <a:gd name="connsiteY14" fmla="*/ 206760 h 3635892"/>
              <a:gd name="connsiteX15" fmla="*/ 6699338 w 8540601"/>
              <a:gd name="connsiteY15" fmla="*/ 219913 h 3635892"/>
              <a:gd name="connsiteX16" fmla="*/ 6669879 w 8540601"/>
              <a:gd name="connsiteY16" fmla="*/ 228065 h 3635892"/>
              <a:gd name="connsiteX17" fmla="*/ 6596177 w 8540601"/>
              <a:gd name="connsiteY17" fmla="*/ 259047 h 3635892"/>
              <a:gd name="connsiteX18" fmla="*/ 6561064 w 8540601"/>
              <a:gd name="connsiteY18" fmla="*/ 283506 h 3635892"/>
              <a:gd name="connsiteX19" fmla="*/ 6537149 w 8540601"/>
              <a:gd name="connsiteY19" fmla="*/ 311116 h 3635892"/>
              <a:gd name="connsiteX20" fmla="*/ 6524322 w 8540601"/>
              <a:gd name="connsiteY20" fmla="*/ 341446 h 3635892"/>
              <a:gd name="connsiteX21" fmla="*/ 6532147 w 8540601"/>
              <a:gd name="connsiteY21" fmla="*/ 410692 h 3635892"/>
              <a:gd name="connsiteX22" fmla="*/ 6664009 w 8540601"/>
              <a:gd name="connsiteY22" fmla="*/ 558531 h 3635892"/>
              <a:gd name="connsiteX23" fmla="*/ 6713905 w 8540601"/>
              <a:gd name="connsiteY23" fmla="*/ 592122 h 3635892"/>
              <a:gd name="connsiteX24" fmla="*/ 6897944 w 8540601"/>
              <a:gd name="connsiteY24" fmla="*/ 685935 h 3635892"/>
              <a:gd name="connsiteX25" fmla="*/ 7185798 w 8540601"/>
              <a:gd name="connsiteY25" fmla="*/ 800294 h 3635892"/>
              <a:gd name="connsiteX26" fmla="*/ 7497241 w 8540601"/>
              <a:gd name="connsiteY26" fmla="*/ 915305 h 3635892"/>
              <a:gd name="connsiteX27" fmla="*/ 7808466 w 8540601"/>
              <a:gd name="connsiteY27" fmla="*/ 1051188 h 3635892"/>
              <a:gd name="connsiteX28" fmla="*/ 7901736 w 8540601"/>
              <a:gd name="connsiteY28" fmla="*/ 1101519 h 3635892"/>
              <a:gd name="connsiteX29" fmla="*/ 8085015 w 8540601"/>
              <a:gd name="connsiteY29" fmla="*/ 1227292 h 3635892"/>
              <a:gd name="connsiteX30" fmla="*/ 8114582 w 8540601"/>
              <a:gd name="connsiteY30" fmla="*/ 1252837 h 3635892"/>
              <a:gd name="connsiteX31" fmla="*/ 8142410 w 8540601"/>
              <a:gd name="connsiteY31" fmla="*/ 1279362 h 3635892"/>
              <a:gd name="connsiteX32" fmla="*/ 8265684 w 8540601"/>
              <a:gd name="connsiteY32" fmla="*/ 1455900 h 3635892"/>
              <a:gd name="connsiteX33" fmla="*/ 8296774 w 8540601"/>
              <a:gd name="connsiteY33" fmla="*/ 1583630 h 3635892"/>
              <a:gd name="connsiteX34" fmla="*/ 8277097 w 8540601"/>
              <a:gd name="connsiteY34" fmla="*/ 1716143 h 3635892"/>
              <a:gd name="connsiteX35" fmla="*/ 8270684 w 8540601"/>
              <a:gd name="connsiteY35" fmla="*/ 1732667 h 3635892"/>
              <a:gd name="connsiteX36" fmla="*/ 8263292 w 8540601"/>
              <a:gd name="connsiteY36" fmla="*/ 1749190 h 3635892"/>
              <a:gd name="connsiteX37" fmla="*/ 8245464 w 8540601"/>
              <a:gd name="connsiteY37" fmla="*/ 1782018 h 3635892"/>
              <a:gd name="connsiteX38" fmla="*/ 8222744 w 8540601"/>
              <a:gd name="connsiteY38" fmla="*/ 1814305 h 3635892"/>
              <a:gd name="connsiteX39" fmla="*/ 8209809 w 8540601"/>
              <a:gd name="connsiteY39" fmla="*/ 1830176 h 3635892"/>
              <a:gd name="connsiteX40" fmla="*/ 8196003 w 8540601"/>
              <a:gd name="connsiteY40" fmla="*/ 1845721 h 3635892"/>
              <a:gd name="connsiteX41" fmla="*/ 8181436 w 8540601"/>
              <a:gd name="connsiteY41" fmla="*/ 1861157 h 3635892"/>
              <a:gd name="connsiteX42" fmla="*/ 8165131 w 8540601"/>
              <a:gd name="connsiteY42" fmla="*/ 1876050 h 3635892"/>
              <a:gd name="connsiteX43" fmla="*/ 8148498 w 8540601"/>
              <a:gd name="connsiteY43" fmla="*/ 1890943 h 3635892"/>
              <a:gd name="connsiteX44" fmla="*/ 8130453 w 8540601"/>
              <a:gd name="connsiteY44" fmla="*/ 1905074 h 3635892"/>
              <a:gd name="connsiteX45" fmla="*/ 8111974 w 8540601"/>
              <a:gd name="connsiteY45" fmla="*/ 1919097 h 3635892"/>
              <a:gd name="connsiteX46" fmla="*/ 8092189 w 8540601"/>
              <a:gd name="connsiteY46" fmla="*/ 1932359 h 3635892"/>
              <a:gd name="connsiteX47" fmla="*/ 8050772 w 8540601"/>
              <a:gd name="connsiteY47" fmla="*/ 1957688 h 3635892"/>
              <a:gd name="connsiteX48" fmla="*/ 7862275 w 8540601"/>
              <a:gd name="connsiteY48" fmla="*/ 2039000 h 3635892"/>
              <a:gd name="connsiteX49" fmla="*/ 7653343 w 8540601"/>
              <a:gd name="connsiteY49" fmla="*/ 2090092 h 3635892"/>
              <a:gd name="connsiteX50" fmla="*/ 7436148 w 8540601"/>
              <a:gd name="connsiteY50" fmla="*/ 2115094 h 3635892"/>
              <a:gd name="connsiteX51" fmla="*/ 7381251 w 8540601"/>
              <a:gd name="connsiteY51" fmla="*/ 2117594 h 3635892"/>
              <a:gd name="connsiteX52" fmla="*/ 7326355 w 8540601"/>
              <a:gd name="connsiteY52" fmla="*/ 2118682 h 3635892"/>
              <a:gd name="connsiteX53" fmla="*/ 7272653 w 8540601"/>
              <a:gd name="connsiteY53" fmla="*/ 2118464 h 3635892"/>
              <a:gd name="connsiteX54" fmla="*/ 7219388 w 8540601"/>
              <a:gd name="connsiteY54" fmla="*/ 2117051 h 3635892"/>
              <a:gd name="connsiteX55" fmla="*/ 6816849 w 8540601"/>
              <a:gd name="connsiteY55" fmla="*/ 2074438 h 3635892"/>
              <a:gd name="connsiteX56" fmla="*/ 6631614 w 8540601"/>
              <a:gd name="connsiteY56" fmla="*/ 2040631 h 3635892"/>
              <a:gd name="connsiteX57" fmla="*/ 6454749 w 8540601"/>
              <a:gd name="connsiteY57" fmla="*/ 2003997 h 3635892"/>
              <a:gd name="connsiteX58" fmla="*/ 5096033 w 8540601"/>
              <a:gd name="connsiteY58" fmla="*/ 1644940 h 3635892"/>
              <a:gd name="connsiteX59" fmla="*/ 4932864 w 8540601"/>
              <a:gd name="connsiteY59" fmla="*/ 1592000 h 3635892"/>
              <a:gd name="connsiteX60" fmla="*/ 4772414 w 8540601"/>
              <a:gd name="connsiteY60" fmla="*/ 1537539 h 3635892"/>
              <a:gd name="connsiteX61" fmla="*/ 4473691 w 8540601"/>
              <a:gd name="connsiteY61" fmla="*/ 1442965 h 3635892"/>
              <a:gd name="connsiteX62" fmla="*/ 4332916 w 8540601"/>
              <a:gd name="connsiteY62" fmla="*/ 1411440 h 3635892"/>
              <a:gd name="connsiteX63" fmla="*/ 4298565 w 8540601"/>
              <a:gd name="connsiteY63" fmla="*/ 1405787 h 3635892"/>
              <a:gd name="connsiteX64" fmla="*/ 4264649 w 8540601"/>
              <a:gd name="connsiteY64" fmla="*/ 1401112 h 3635892"/>
              <a:gd name="connsiteX65" fmla="*/ 4231058 w 8540601"/>
              <a:gd name="connsiteY65" fmla="*/ 1397525 h 3635892"/>
              <a:gd name="connsiteX66" fmla="*/ 3964511 w 8540601"/>
              <a:gd name="connsiteY66" fmla="*/ 1414702 h 3635892"/>
              <a:gd name="connsiteX67" fmla="*/ 3880156 w 8540601"/>
              <a:gd name="connsiteY67" fmla="*/ 1445465 h 3635892"/>
              <a:gd name="connsiteX68" fmla="*/ 3833194 w 8540601"/>
              <a:gd name="connsiteY68" fmla="*/ 1482859 h 3635892"/>
              <a:gd name="connsiteX69" fmla="*/ 3815910 w 8540601"/>
              <a:gd name="connsiteY69" fmla="*/ 1529712 h 3635892"/>
              <a:gd name="connsiteX70" fmla="*/ 3819279 w 8540601"/>
              <a:gd name="connsiteY70" fmla="*/ 1557324 h 3635892"/>
              <a:gd name="connsiteX71" fmla="*/ 3831564 w 8540601"/>
              <a:gd name="connsiteY71" fmla="*/ 1588522 h 3635892"/>
              <a:gd name="connsiteX72" fmla="*/ 3961902 w 8540601"/>
              <a:gd name="connsiteY72" fmla="*/ 1729731 h 3635892"/>
              <a:gd name="connsiteX73" fmla="*/ 4060933 w 8540601"/>
              <a:gd name="connsiteY73" fmla="*/ 1800608 h 3635892"/>
              <a:gd name="connsiteX74" fmla="*/ 4088109 w 8540601"/>
              <a:gd name="connsiteY74" fmla="*/ 1817892 h 3635892"/>
              <a:gd name="connsiteX75" fmla="*/ 4118004 w 8540601"/>
              <a:gd name="connsiteY75" fmla="*/ 1836372 h 3635892"/>
              <a:gd name="connsiteX76" fmla="*/ 4179097 w 8540601"/>
              <a:gd name="connsiteY76" fmla="*/ 1873658 h 3635892"/>
              <a:gd name="connsiteX77" fmla="*/ 4689689 w 8540601"/>
              <a:gd name="connsiteY77" fmla="*/ 2192166 h 3635892"/>
              <a:gd name="connsiteX78" fmla="*/ 4925039 w 8540601"/>
              <a:gd name="connsiteY78" fmla="*/ 2381641 h 3635892"/>
              <a:gd name="connsiteX79" fmla="*/ 4951888 w 8540601"/>
              <a:gd name="connsiteY79" fmla="*/ 2407187 h 3635892"/>
              <a:gd name="connsiteX80" fmla="*/ 4977978 w 8540601"/>
              <a:gd name="connsiteY80" fmla="*/ 2434146 h 3635892"/>
              <a:gd name="connsiteX81" fmla="*/ 5026243 w 8540601"/>
              <a:gd name="connsiteY81" fmla="*/ 2489152 h 3635892"/>
              <a:gd name="connsiteX82" fmla="*/ 5106904 w 8540601"/>
              <a:gd name="connsiteY82" fmla="*/ 2603836 h 3635892"/>
              <a:gd name="connsiteX83" fmla="*/ 5195063 w 8540601"/>
              <a:gd name="connsiteY83" fmla="*/ 2851251 h 3635892"/>
              <a:gd name="connsiteX84" fmla="*/ 5192672 w 8540601"/>
              <a:gd name="connsiteY84" fmla="*/ 2982678 h 3635892"/>
              <a:gd name="connsiteX85" fmla="*/ 5150168 w 8540601"/>
              <a:gd name="connsiteY85" fmla="*/ 3115951 h 3635892"/>
              <a:gd name="connsiteX86" fmla="*/ 5061681 w 8540601"/>
              <a:gd name="connsiteY86" fmla="*/ 3245094 h 3635892"/>
              <a:gd name="connsiteX87" fmla="*/ 5031896 w 8540601"/>
              <a:gd name="connsiteY87" fmla="*/ 3275749 h 3635892"/>
              <a:gd name="connsiteX88" fmla="*/ 4999284 w 8540601"/>
              <a:gd name="connsiteY88" fmla="*/ 3305534 h 3635892"/>
              <a:gd name="connsiteX89" fmla="*/ 4963955 w 8540601"/>
              <a:gd name="connsiteY89" fmla="*/ 3334124 h 3635892"/>
              <a:gd name="connsiteX90" fmla="*/ 4926560 w 8540601"/>
              <a:gd name="connsiteY90" fmla="*/ 3361518 h 3635892"/>
              <a:gd name="connsiteX91" fmla="*/ 4887208 w 8540601"/>
              <a:gd name="connsiteY91" fmla="*/ 3387824 h 3635892"/>
              <a:gd name="connsiteX92" fmla="*/ 4845356 w 8540601"/>
              <a:gd name="connsiteY92" fmla="*/ 3412393 h 3635892"/>
              <a:gd name="connsiteX93" fmla="*/ 4801874 w 8540601"/>
              <a:gd name="connsiteY93" fmla="*/ 3435764 h 3635892"/>
              <a:gd name="connsiteX94" fmla="*/ 4779699 w 8540601"/>
              <a:gd name="connsiteY94" fmla="*/ 3447070 h 3635892"/>
              <a:gd name="connsiteX95" fmla="*/ 4710561 w 8540601"/>
              <a:gd name="connsiteY95" fmla="*/ 3478703 h 3635892"/>
              <a:gd name="connsiteX96" fmla="*/ 4662730 w 8540601"/>
              <a:gd name="connsiteY96" fmla="*/ 3497943 h 3635892"/>
              <a:gd name="connsiteX97" fmla="*/ 4638598 w 8540601"/>
              <a:gd name="connsiteY97" fmla="*/ 3507401 h 3635892"/>
              <a:gd name="connsiteX98" fmla="*/ 4613813 w 8540601"/>
              <a:gd name="connsiteY98" fmla="*/ 3515989 h 3635892"/>
              <a:gd name="connsiteX99" fmla="*/ 4563808 w 8540601"/>
              <a:gd name="connsiteY99" fmla="*/ 3532839 h 3635892"/>
              <a:gd name="connsiteX100" fmla="*/ 4355419 w 8540601"/>
              <a:gd name="connsiteY100" fmla="*/ 3586974 h 3635892"/>
              <a:gd name="connsiteX101" fmla="*/ 4301499 w 8540601"/>
              <a:gd name="connsiteY101" fmla="*/ 3597193 h 3635892"/>
              <a:gd name="connsiteX102" fmla="*/ 4192142 w 8540601"/>
              <a:gd name="connsiteY102" fmla="*/ 3614476 h 3635892"/>
              <a:gd name="connsiteX103" fmla="*/ 4136593 w 8540601"/>
              <a:gd name="connsiteY103" fmla="*/ 3621217 h 3635892"/>
              <a:gd name="connsiteX104" fmla="*/ 4080609 w 8540601"/>
              <a:gd name="connsiteY104" fmla="*/ 3626653 h 3635892"/>
              <a:gd name="connsiteX105" fmla="*/ 4024408 w 8540601"/>
              <a:gd name="connsiteY105" fmla="*/ 3631001 h 3635892"/>
              <a:gd name="connsiteX106" fmla="*/ 3967772 w 8540601"/>
              <a:gd name="connsiteY106" fmla="*/ 3634261 h 3635892"/>
              <a:gd name="connsiteX107" fmla="*/ 3912115 w 8540601"/>
              <a:gd name="connsiteY107" fmla="*/ 3635892 h 3635892"/>
              <a:gd name="connsiteX108" fmla="*/ 3691767 w 8540601"/>
              <a:gd name="connsiteY108" fmla="*/ 3632631 h 3635892"/>
              <a:gd name="connsiteX109" fmla="*/ 3583606 w 8540601"/>
              <a:gd name="connsiteY109" fmla="*/ 3625347 h 3635892"/>
              <a:gd name="connsiteX110" fmla="*/ 3477617 w 8540601"/>
              <a:gd name="connsiteY110" fmla="*/ 3614260 h 3635892"/>
              <a:gd name="connsiteX111" fmla="*/ 3373584 w 8540601"/>
              <a:gd name="connsiteY111" fmla="*/ 3600237 h 3635892"/>
              <a:gd name="connsiteX112" fmla="*/ 3322493 w 8540601"/>
              <a:gd name="connsiteY112" fmla="*/ 3591975 h 3635892"/>
              <a:gd name="connsiteX113" fmla="*/ 2888539 w 8540601"/>
              <a:gd name="connsiteY113" fmla="*/ 3492509 h 3635892"/>
              <a:gd name="connsiteX114" fmla="*/ 2541983 w 8540601"/>
              <a:gd name="connsiteY114" fmla="*/ 3375433 h 3635892"/>
              <a:gd name="connsiteX115" fmla="*/ 2226193 w 8540601"/>
              <a:gd name="connsiteY115" fmla="*/ 3243028 h 3635892"/>
              <a:gd name="connsiteX116" fmla="*/ 1654724 w 8540601"/>
              <a:gd name="connsiteY116" fmla="*/ 2965610 h 3635892"/>
              <a:gd name="connsiteX117" fmla="*/ 1382416 w 8540601"/>
              <a:gd name="connsiteY117" fmla="*/ 2833642 h 3635892"/>
              <a:gd name="connsiteX118" fmla="*/ 1108150 w 8540601"/>
              <a:gd name="connsiteY118" fmla="*/ 2714391 h 3635892"/>
              <a:gd name="connsiteX119" fmla="*/ 538965 w 8540601"/>
              <a:gd name="connsiteY119" fmla="*/ 2534482 h 3635892"/>
              <a:gd name="connsiteX120" fmla="*/ 246546 w 8540601"/>
              <a:gd name="connsiteY120" fmla="*/ 2486652 h 3635892"/>
              <a:gd name="connsiteX121" fmla="*/ 209913 w 8540601"/>
              <a:gd name="connsiteY121" fmla="*/ 2483065 h 3635892"/>
              <a:gd name="connsiteX122" fmla="*/ 174039 w 8540601"/>
              <a:gd name="connsiteY122" fmla="*/ 2479803 h 3635892"/>
              <a:gd name="connsiteX123" fmla="*/ 104576 w 8540601"/>
              <a:gd name="connsiteY123" fmla="*/ 2475890 h 3635892"/>
              <a:gd name="connsiteX124" fmla="*/ 0 w 8540601"/>
              <a:gd name="connsiteY124" fmla="*/ 2475809 h 3635892"/>
              <a:gd name="connsiteX125" fmla="*/ 0 w 8540601"/>
              <a:gd name="connsiteY125" fmla="*/ 2083317 h 3635892"/>
              <a:gd name="connsiteX126" fmla="*/ 154146 w 8540601"/>
              <a:gd name="connsiteY126" fmla="*/ 2085417 h 3635892"/>
              <a:gd name="connsiteX127" fmla="*/ 265895 w 8540601"/>
              <a:gd name="connsiteY127" fmla="*/ 2093026 h 3635892"/>
              <a:gd name="connsiteX128" fmla="*/ 320140 w 8540601"/>
              <a:gd name="connsiteY128" fmla="*/ 2098354 h 3635892"/>
              <a:gd name="connsiteX129" fmla="*/ 373297 w 8540601"/>
              <a:gd name="connsiteY129" fmla="*/ 2104223 h 3635892"/>
              <a:gd name="connsiteX130" fmla="*/ 780292 w 8540601"/>
              <a:gd name="connsiteY130" fmla="*/ 2175644 h 3635892"/>
              <a:gd name="connsiteX131" fmla="*/ 1150220 w 8540601"/>
              <a:gd name="connsiteY131" fmla="*/ 2280762 h 3635892"/>
              <a:gd name="connsiteX132" fmla="*/ 1484165 w 8540601"/>
              <a:gd name="connsiteY132" fmla="*/ 2407187 h 3635892"/>
              <a:gd name="connsiteX133" fmla="*/ 2073243 w 8540601"/>
              <a:gd name="connsiteY133" fmla="*/ 2688410 h 3635892"/>
              <a:gd name="connsiteX134" fmla="*/ 2612534 w 8540601"/>
              <a:gd name="connsiteY134" fmla="*/ 2961153 h 3635892"/>
              <a:gd name="connsiteX135" fmla="*/ 2884407 w 8540601"/>
              <a:gd name="connsiteY135" fmla="*/ 3080078 h 3635892"/>
              <a:gd name="connsiteX136" fmla="*/ 3165304 w 8540601"/>
              <a:gd name="connsiteY136" fmla="*/ 3179544 h 3635892"/>
              <a:gd name="connsiteX137" fmla="*/ 3747860 w 8540601"/>
              <a:gd name="connsiteY137" fmla="*/ 3290533 h 3635892"/>
              <a:gd name="connsiteX138" fmla="*/ 3891787 w 8540601"/>
              <a:gd name="connsiteY138" fmla="*/ 3294446 h 3635892"/>
              <a:gd name="connsiteX139" fmla="*/ 3927334 w 8540601"/>
              <a:gd name="connsiteY139" fmla="*/ 3293794 h 3635892"/>
              <a:gd name="connsiteX140" fmla="*/ 3961468 w 8540601"/>
              <a:gd name="connsiteY140" fmla="*/ 3292163 h 3635892"/>
              <a:gd name="connsiteX141" fmla="*/ 3995601 w 8540601"/>
              <a:gd name="connsiteY141" fmla="*/ 3289989 h 3635892"/>
              <a:gd name="connsiteX142" fmla="*/ 4029734 w 8540601"/>
              <a:gd name="connsiteY142" fmla="*/ 3287055 h 3635892"/>
              <a:gd name="connsiteX143" fmla="*/ 4063651 w 8540601"/>
              <a:gd name="connsiteY143" fmla="*/ 3283467 h 3635892"/>
              <a:gd name="connsiteX144" fmla="*/ 4097242 w 8540601"/>
              <a:gd name="connsiteY144" fmla="*/ 3278902 h 3635892"/>
              <a:gd name="connsiteX145" fmla="*/ 4163335 w 8540601"/>
              <a:gd name="connsiteY145" fmla="*/ 3268031 h 3635892"/>
              <a:gd name="connsiteX146" fmla="*/ 4288238 w 8540601"/>
              <a:gd name="connsiteY146" fmla="*/ 3237485 h 3635892"/>
              <a:gd name="connsiteX147" fmla="*/ 4317263 w 8540601"/>
              <a:gd name="connsiteY147" fmla="*/ 3228027 h 3635892"/>
              <a:gd name="connsiteX148" fmla="*/ 4372920 w 8540601"/>
              <a:gd name="connsiteY148" fmla="*/ 3207699 h 3635892"/>
              <a:gd name="connsiteX149" fmla="*/ 4398901 w 8540601"/>
              <a:gd name="connsiteY149" fmla="*/ 3196502 h 3635892"/>
              <a:gd name="connsiteX150" fmla="*/ 4447492 w 8540601"/>
              <a:gd name="connsiteY150" fmla="*/ 3172586 h 3635892"/>
              <a:gd name="connsiteX151" fmla="*/ 4470103 w 8540601"/>
              <a:gd name="connsiteY151" fmla="*/ 3159977 h 3635892"/>
              <a:gd name="connsiteX152" fmla="*/ 4490758 w 8540601"/>
              <a:gd name="connsiteY152" fmla="*/ 3146607 h 3635892"/>
              <a:gd name="connsiteX153" fmla="*/ 4510215 w 8540601"/>
              <a:gd name="connsiteY153" fmla="*/ 3132909 h 3635892"/>
              <a:gd name="connsiteX154" fmla="*/ 4545327 w 8540601"/>
              <a:gd name="connsiteY154" fmla="*/ 3104319 h 3635892"/>
              <a:gd name="connsiteX155" fmla="*/ 4560981 w 8540601"/>
              <a:gd name="connsiteY155" fmla="*/ 3089210 h 3635892"/>
              <a:gd name="connsiteX156" fmla="*/ 4609030 w 8540601"/>
              <a:gd name="connsiteY156" fmla="*/ 3023116 h 3635892"/>
              <a:gd name="connsiteX157" fmla="*/ 4639576 w 8540601"/>
              <a:gd name="connsiteY157" fmla="*/ 2869624 h 3635892"/>
              <a:gd name="connsiteX158" fmla="*/ 4585766 w 8540601"/>
              <a:gd name="connsiteY158" fmla="*/ 2703303 h 3635892"/>
              <a:gd name="connsiteX159" fmla="*/ 4531413 w 8540601"/>
              <a:gd name="connsiteY159" fmla="*/ 2621556 h 3635892"/>
              <a:gd name="connsiteX160" fmla="*/ 4498366 w 8540601"/>
              <a:gd name="connsiteY160" fmla="*/ 2581878 h 3635892"/>
              <a:gd name="connsiteX161" fmla="*/ 4480322 w 8540601"/>
              <a:gd name="connsiteY161" fmla="*/ 2562420 h 3635892"/>
              <a:gd name="connsiteX162" fmla="*/ 4460428 w 8540601"/>
              <a:gd name="connsiteY162" fmla="*/ 2542526 h 3635892"/>
              <a:gd name="connsiteX163" fmla="*/ 4274432 w 8540601"/>
              <a:gd name="connsiteY163" fmla="*/ 2386642 h 3635892"/>
              <a:gd name="connsiteX164" fmla="*/ 3800257 w 8540601"/>
              <a:gd name="connsiteY164" fmla="*/ 2079656 h 3635892"/>
              <a:gd name="connsiteX165" fmla="*/ 3736989 w 8540601"/>
              <a:gd name="connsiteY165" fmla="*/ 2039434 h 3635892"/>
              <a:gd name="connsiteX166" fmla="*/ 3705139 w 8540601"/>
              <a:gd name="connsiteY166" fmla="*/ 2018889 h 3635892"/>
              <a:gd name="connsiteX167" fmla="*/ 3671657 w 8540601"/>
              <a:gd name="connsiteY167" fmla="*/ 1996605 h 3635892"/>
              <a:gd name="connsiteX168" fmla="*/ 3544036 w 8540601"/>
              <a:gd name="connsiteY168" fmla="*/ 1901595 h 3635892"/>
              <a:gd name="connsiteX169" fmla="*/ 3431091 w 8540601"/>
              <a:gd name="connsiteY169" fmla="*/ 1793868 h 3635892"/>
              <a:gd name="connsiteX170" fmla="*/ 3344561 w 8540601"/>
              <a:gd name="connsiteY170" fmla="*/ 1667551 h 3635892"/>
              <a:gd name="connsiteX171" fmla="*/ 3319449 w 8540601"/>
              <a:gd name="connsiteY171" fmla="*/ 1595262 h 3635892"/>
              <a:gd name="connsiteX172" fmla="*/ 3313688 w 8540601"/>
              <a:gd name="connsiteY172" fmla="*/ 1517428 h 3635892"/>
              <a:gd name="connsiteX173" fmla="*/ 3380433 w 8540601"/>
              <a:gd name="connsiteY173" fmla="*/ 1360349 h 3635892"/>
              <a:gd name="connsiteX174" fmla="*/ 3550884 w 8540601"/>
              <a:gd name="connsiteY174" fmla="*/ 1230335 h 3635892"/>
              <a:gd name="connsiteX175" fmla="*/ 3775472 w 8540601"/>
              <a:gd name="connsiteY175" fmla="*/ 1151197 h 3635892"/>
              <a:gd name="connsiteX176" fmla="*/ 4014081 w 8540601"/>
              <a:gd name="connsiteY176" fmla="*/ 1116086 h 3635892"/>
              <a:gd name="connsiteX177" fmla="*/ 4255191 w 8540601"/>
              <a:gd name="connsiteY177" fmla="*/ 1116303 h 3635892"/>
              <a:gd name="connsiteX178" fmla="*/ 4285411 w 8540601"/>
              <a:gd name="connsiteY178" fmla="*/ 1118803 h 3635892"/>
              <a:gd name="connsiteX179" fmla="*/ 4370420 w 8540601"/>
              <a:gd name="connsiteY179" fmla="*/ 1128478 h 3635892"/>
              <a:gd name="connsiteX180" fmla="*/ 4424991 w 8540601"/>
              <a:gd name="connsiteY180" fmla="*/ 1136739 h 3635892"/>
              <a:gd name="connsiteX181" fmla="*/ 4478256 w 8540601"/>
              <a:gd name="connsiteY181" fmla="*/ 1146197 h 3635892"/>
              <a:gd name="connsiteX182" fmla="*/ 4676428 w 8540601"/>
              <a:gd name="connsiteY182" fmla="*/ 1193158 h 3635892"/>
              <a:gd name="connsiteX183" fmla="*/ 5015264 w 8540601"/>
              <a:gd name="connsiteY183" fmla="*/ 1304908 h 3635892"/>
              <a:gd name="connsiteX184" fmla="*/ 5168322 w 8540601"/>
              <a:gd name="connsiteY184" fmla="*/ 1359152 h 3635892"/>
              <a:gd name="connsiteX185" fmla="*/ 5322032 w 8540601"/>
              <a:gd name="connsiteY185" fmla="*/ 1411440 h 3635892"/>
              <a:gd name="connsiteX186" fmla="*/ 6607809 w 8540601"/>
              <a:gd name="connsiteY186" fmla="*/ 1769083 h 3635892"/>
              <a:gd name="connsiteX187" fmla="*/ 6935665 w 8540601"/>
              <a:gd name="connsiteY187" fmla="*/ 1837241 h 3635892"/>
              <a:gd name="connsiteX188" fmla="*/ 7248630 w 8540601"/>
              <a:gd name="connsiteY188" fmla="*/ 1874636 h 3635892"/>
              <a:gd name="connsiteX189" fmla="*/ 7286459 w 8540601"/>
              <a:gd name="connsiteY189" fmla="*/ 1876050 h 3635892"/>
              <a:gd name="connsiteX190" fmla="*/ 7323964 w 8540601"/>
              <a:gd name="connsiteY190" fmla="*/ 1876702 h 3635892"/>
              <a:gd name="connsiteX191" fmla="*/ 7360271 w 8540601"/>
              <a:gd name="connsiteY191" fmla="*/ 1876375 h 3635892"/>
              <a:gd name="connsiteX192" fmla="*/ 7396253 w 8540601"/>
              <a:gd name="connsiteY192" fmla="*/ 1875179 h 3635892"/>
              <a:gd name="connsiteX193" fmla="*/ 7536593 w 8540601"/>
              <a:gd name="connsiteY193" fmla="*/ 1860831 h 3635892"/>
              <a:gd name="connsiteX194" fmla="*/ 7768462 w 8540601"/>
              <a:gd name="connsiteY194" fmla="*/ 1788759 h 3635892"/>
              <a:gd name="connsiteX195" fmla="*/ 7790095 w 8540601"/>
              <a:gd name="connsiteY195" fmla="*/ 1776149 h 3635892"/>
              <a:gd name="connsiteX196" fmla="*/ 7869885 w 8540601"/>
              <a:gd name="connsiteY196" fmla="*/ 1701684 h 3635892"/>
              <a:gd name="connsiteX197" fmla="*/ 7879886 w 8540601"/>
              <a:gd name="connsiteY197" fmla="*/ 1684291 h 3635892"/>
              <a:gd name="connsiteX198" fmla="*/ 7902280 w 8540601"/>
              <a:gd name="connsiteY198" fmla="*/ 1588848 h 3635892"/>
              <a:gd name="connsiteX199" fmla="*/ 7885212 w 8540601"/>
              <a:gd name="connsiteY199" fmla="*/ 1507318 h 3635892"/>
              <a:gd name="connsiteX200" fmla="*/ 7840099 w 8540601"/>
              <a:gd name="connsiteY200" fmla="*/ 1427637 h 3635892"/>
              <a:gd name="connsiteX201" fmla="*/ 7788899 w 8540601"/>
              <a:gd name="connsiteY201" fmla="*/ 1370783 h 3635892"/>
              <a:gd name="connsiteX202" fmla="*/ 7768245 w 8540601"/>
              <a:gd name="connsiteY202" fmla="*/ 1352195 h 3635892"/>
              <a:gd name="connsiteX203" fmla="*/ 7611708 w 8540601"/>
              <a:gd name="connsiteY203" fmla="*/ 1243163 h 3635892"/>
              <a:gd name="connsiteX204" fmla="*/ 7558225 w 8540601"/>
              <a:gd name="connsiteY204" fmla="*/ 1213703 h 3635892"/>
              <a:gd name="connsiteX205" fmla="*/ 7290155 w 8540601"/>
              <a:gd name="connsiteY205" fmla="*/ 1092061 h 3635892"/>
              <a:gd name="connsiteX206" fmla="*/ 6989149 w 8540601"/>
              <a:gd name="connsiteY206" fmla="*/ 976072 h 3635892"/>
              <a:gd name="connsiteX207" fmla="*/ 6679010 w 8540601"/>
              <a:gd name="connsiteY207" fmla="*/ 847364 h 3635892"/>
              <a:gd name="connsiteX208" fmla="*/ 6529757 w 8540601"/>
              <a:gd name="connsiteY208" fmla="*/ 771922 h 3635892"/>
              <a:gd name="connsiteX209" fmla="*/ 6456489 w 8540601"/>
              <a:gd name="connsiteY209" fmla="*/ 728657 h 3635892"/>
              <a:gd name="connsiteX210" fmla="*/ 6388873 w 8540601"/>
              <a:gd name="connsiteY210" fmla="*/ 681261 h 3635892"/>
              <a:gd name="connsiteX211" fmla="*/ 6275167 w 8540601"/>
              <a:gd name="connsiteY211" fmla="*/ 575599 h 3635892"/>
              <a:gd name="connsiteX212" fmla="*/ 6199617 w 8540601"/>
              <a:gd name="connsiteY212" fmla="*/ 452761 h 3635892"/>
              <a:gd name="connsiteX213" fmla="*/ 6191029 w 8540601"/>
              <a:gd name="connsiteY213" fmla="*/ 311986 h 3635892"/>
              <a:gd name="connsiteX214" fmla="*/ 6224728 w 8540601"/>
              <a:gd name="connsiteY214" fmla="*/ 240350 h 3635892"/>
              <a:gd name="connsiteX215" fmla="*/ 6285059 w 8540601"/>
              <a:gd name="connsiteY215" fmla="*/ 174691 h 3635892"/>
              <a:gd name="connsiteX216" fmla="*/ 6368111 w 8540601"/>
              <a:gd name="connsiteY216" fmla="*/ 119250 h 3635892"/>
              <a:gd name="connsiteX217" fmla="*/ 6465295 w 8540601"/>
              <a:gd name="connsiteY217" fmla="*/ 76312 h 3635892"/>
              <a:gd name="connsiteX218" fmla="*/ 6516930 w 8540601"/>
              <a:gd name="connsiteY218" fmla="*/ 59245 h 3635892"/>
              <a:gd name="connsiteX219" fmla="*/ 6569977 w 8540601"/>
              <a:gd name="connsiteY219" fmla="*/ 45113 h 3635892"/>
              <a:gd name="connsiteX220" fmla="*/ 6678793 w 8540601"/>
              <a:gd name="connsiteY220" fmla="*/ 24134 h 3635892"/>
              <a:gd name="connsiteX221" fmla="*/ 6789781 w 8540601"/>
              <a:gd name="connsiteY221" fmla="*/ 12284 h 3635892"/>
              <a:gd name="connsiteX222" fmla="*/ 6892835 w 8540601"/>
              <a:gd name="connsiteY222" fmla="*/ 8370 h 3635892"/>
              <a:gd name="connsiteX223" fmla="*/ 7077635 w 8540601"/>
              <a:gd name="connsiteY223" fmla="*/ 5218 h 3635892"/>
              <a:gd name="connsiteX224" fmla="*/ 7810749 w 8540601"/>
              <a:gd name="connsiteY224" fmla="*/ 0 h 363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8540601" h="3635892">
                <a:moveTo>
                  <a:pt x="7810749" y="0"/>
                </a:moveTo>
                <a:lnTo>
                  <a:pt x="8178610" y="1631"/>
                </a:lnTo>
                <a:lnTo>
                  <a:pt x="8364933" y="4892"/>
                </a:lnTo>
                <a:lnTo>
                  <a:pt x="8412437" y="6306"/>
                </a:lnTo>
                <a:lnTo>
                  <a:pt x="8511903" y="10979"/>
                </a:lnTo>
                <a:lnTo>
                  <a:pt x="8540601" y="13263"/>
                </a:lnTo>
                <a:lnTo>
                  <a:pt x="8540384" y="13371"/>
                </a:lnTo>
                <a:cubicBezTo>
                  <a:pt x="8539765" y="65219"/>
                  <a:pt x="8539145" y="117066"/>
                  <a:pt x="8538526" y="168914"/>
                </a:cubicBezTo>
                <a:cubicBezTo>
                  <a:pt x="8475269" y="176787"/>
                  <a:pt x="8415461" y="174090"/>
                  <a:pt x="8355149" y="174908"/>
                </a:cubicBezTo>
                <a:lnTo>
                  <a:pt x="8176653" y="173821"/>
                </a:lnTo>
                <a:lnTo>
                  <a:pt x="7814989" y="176430"/>
                </a:lnTo>
                <a:lnTo>
                  <a:pt x="7089267" y="189910"/>
                </a:lnTo>
                <a:lnTo>
                  <a:pt x="6909467" y="195019"/>
                </a:lnTo>
                <a:lnTo>
                  <a:pt x="6866637" y="196541"/>
                </a:lnTo>
                <a:cubicBezTo>
                  <a:pt x="6807719" y="200781"/>
                  <a:pt x="6784890" y="203171"/>
                  <a:pt x="6762823" y="206760"/>
                </a:cubicBezTo>
                <a:cubicBezTo>
                  <a:pt x="6740865" y="210455"/>
                  <a:pt x="6719231" y="214585"/>
                  <a:pt x="6699338" y="219913"/>
                </a:cubicBezTo>
                <a:cubicBezTo>
                  <a:pt x="6688903" y="222304"/>
                  <a:pt x="6679663" y="225456"/>
                  <a:pt x="6669879" y="228065"/>
                </a:cubicBezTo>
                <a:cubicBezTo>
                  <a:pt x="6625200" y="243937"/>
                  <a:pt x="6610199" y="251437"/>
                  <a:pt x="6596177" y="259047"/>
                </a:cubicBezTo>
                <a:cubicBezTo>
                  <a:pt x="6582262" y="266656"/>
                  <a:pt x="6571283" y="275135"/>
                  <a:pt x="6561064" y="283506"/>
                </a:cubicBezTo>
                <a:cubicBezTo>
                  <a:pt x="6551825" y="292094"/>
                  <a:pt x="6543237" y="301550"/>
                  <a:pt x="6537149" y="311116"/>
                </a:cubicBezTo>
                <a:cubicBezTo>
                  <a:pt x="6530953" y="320792"/>
                  <a:pt x="6526495" y="330793"/>
                  <a:pt x="6524322" y="341446"/>
                </a:cubicBezTo>
                <a:cubicBezTo>
                  <a:pt x="6519647" y="362535"/>
                  <a:pt x="6522148" y="386016"/>
                  <a:pt x="6532147" y="410692"/>
                </a:cubicBezTo>
                <a:cubicBezTo>
                  <a:pt x="6552476" y="460153"/>
                  <a:pt x="6600741" y="512550"/>
                  <a:pt x="6664009" y="558531"/>
                </a:cubicBezTo>
                <a:cubicBezTo>
                  <a:pt x="6679663" y="570163"/>
                  <a:pt x="6696511" y="581360"/>
                  <a:pt x="6713905" y="592122"/>
                </a:cubicBezTo>
                <a:cubicBezTo>
                  <a:pt x="6810218" y="645279"/>
                  <a:pt x="6852831" y="666043"/>
                  <a:pt x="6897944" y="685935"/>
                </a:cubicBezTo>
                <a:cubicBezTo>
                  <a:pt x="6987518" y="725940"/>
                  <a:pt x="7084701" y="763117"/>
                  <a:pt x="7185798" y="800294"/>
                </a:cubicBezTo>
                <a:lnTo>
                  <a:pt x="7497241" y="915305"/>
                </a:lnTo>
                <a:cubicBezTo>
                  <a:pt x="7602685" y="956179"/>
                  <a:pt x="7708021" y="1000096"/>
                  <a:pt x="7808466" y="1051188"/>
                </a:cubicBezTo>
                <a:cubicBezTo>
                  <a:pt x="7840209" y="1067167"/>
                  <a:pt x="7871298" y="1083909"/>
                  <a:pt x="7901736" y="1101519"/>
                </a:cubicBezTo>
                <a:cubicBezTo>
                  <a:pt x="7967612" y="1139566"/>
                  <a:pt x="8029682" y="1181309"/>
                  <a:pt x="8085015" y="1227292"/>
                </a:cubicBezTo>
                <a:lnTo>
                  <a:pt x="8114582" y="1252837"/>
                </a:lnTo>
                <a:lnTo>
                  <a:pt x="8142410" y="1279362"/>
                </a:lnTo>
                <a:cubicBezTo>
                  <a:pt x="8223832" y="1374371"/>
                  <a:pt x="8248617" y="1414484"/>
                  <a:pt x="8265684" y="1455900"/>
                </a:cubicBezTo>
                <a:cubicBezTo>
                  <a:pt x="8283077" y="1497427"/>
                  <a:pt x="8293947" y="1540039"/>
                  <a:pt x="8296774" y="1583630"/>
                </a:cubicBezTo>
                <a:cubicBezTo>
                  <a:pt x="8298839" y="1627221"/>
                  <a:pt x="8292968" y="1671791"/>
                  <a:pt x="8277097" y="1716143"/>
                </a:cubicBezTo>
                <a:lnTo>
                  <a:pt x="8270684" y="1732667"/>
                </a:lnTo>
                <a:cubicBezTo>
                  <a:pt x="8268401" y="1738211"/>
                  <a:pt x="8266445" y="1743754"/>
                  <a:pt x="8263292" y="1749190"/>
                </a:cubicBezTo>
                <a:lnTo>
                  <a:pt x="8245464" y="1782018"/>
                </a:lnTo>
                <a:cubicBezTo>
                  <a:pt x="8238072" y="1792781"/>
                  <a:pt x="8230571" y="1803543"/>
                  <a:pt x="8222744" y="1814305"/>
                </a:cubicBezTo>
                <a:cubicBezTo>
                  <a:pt x="8219266" y="1819740"/>
                  <a:pt x="8214592" y="1824958"/>
                  <a:pt x="8209809" y="1830176"/>
                </a:cubicBezTo>
                <a:lnTo>
                  <a:pt x="8196003" y="1845721"/>
                </a:lnTo>
                <a:cubicBezTo>
                  <a:pt x="8191111" y="1850830"/>
                  <a:pt x="8186980" y="1856265"/>
                  <a:pt x="8181436" y="1861157"/>
                </a:cubicBezTo>
                <a:lnTo>
                  <a:pt x="8165131" y="1876050"/>
                </a:lnTo>
                <a:lnTo>
                  <a:pt x="8148498" y="1890943"/>
                </a:lnTo>
                <a:cubicBezTo>
                  <a:pt x="8142955" y="1895834"/>
                  <a:pt x="8136432" y="1900399"/>
                  <a:pt x="8130453" y="1905074"/>
                </a:cubicBezTo>
                <a:lnTo>
                  <a:pt x="8111974" y="1919097"/>
                </a:lnTo>
                <a:cubicBezTo>
                  <a:pt x="8105777" y="1923771"/>
                  <a:pt x="8098820" y="1927903"/>
                  <a:pt x="8092189" y="1932359"/>
                </a:cubicBezTo>
                <a:cubicBezTo>
                  <a:pt x="8078818" y="1941164"/>
                  <a:pt x="8065339" y="1949861"/>
                  <a:pt x="8050772" y="1957688"/>
                </a:cubicBezTo>
                <a:cubicBezTo>
                  <a:pt x="7993592" y="1990191"/>
                  <a:pt x="7929456" y="2017258"/>
                  <a:pt x="7862275" y="2039000"/>
                </a:cubicBezTo>
                <a:cubicBezTo>
                  <a:pt x="7794986" y="2060850"/>
                  <a:pt x="7724762" y="2077591"/>
                  <a:pt x="7653343" y="2090092"/>
                </a:cubicBezTo>
                <a:cubicBezTo>
                  <a:pt x="7582031" y="2102484"/>
                  <a:pt x="7509307" y="2110637"/>
                  <a:pt x="7436148" y="2115094"/>
                </a:cubicBezTo>
                <a:cubicBezTo>
                  <a:pt x="7417776" y="2115963"/>
                  <a:pt x="7399515" y="2117160"/>
                  <a:pt x="7381251" y="2117594"/>
                </a:cubicBezTo>
                <a:lnTo>
                  <a:pt x="7326355" y="2118682"/>
                </a:lnTo>
                <a:lnTo>
                  <a:pt x="7272653" y="2118464"/>
                </a:lnTo>
                <a:lnTo>
                  <a:pt x="7219388" y="2117051"/>
                </a:lnTo>
                <a:cubicBezTo>
                  <a:pt x="7077962" y="2111833"/>
                  <a:pt x="6943383" y="2095202"/>
                  <a:pt x="6816849" y="2074438"/>
                </a:cubicBezTo>
                <a:cubicBezTo>
                  <a:pt x="6753366" y="2064003"/>
                  <a:pt x="6691728" y="2052588"/>
                  <a:pt x="6631614" y="2040631"/>
                </a:cubicBezTo>
                <a:cubicBezTo>
                  <a:pt x="6571283" y="2028782"/>
                  <a:pt x="6513125" y="2016389"/>
                  <a:pt x="6454749" y="2003997"/>
                </a:cubicBezTo>
                <a:cubicBezTo>
                  <a:pt x="5987531" y="1904314"/>
                  <a:pt x="5533031" y="1784084"/>
                  <a:pt x="5096033" y="1644940"/>
                </a:cubicBezTo>
                <a:lnTo>
                  <a:pt x="4932864" y="1592000"/>
                </a:lnTo>
                <a:lnTo>
                  <a:pt x="4772414" y="1537539"/>
                </a:lnTo>
                <a:cubicBezTo>
                  <a:pt x="4668057" y="1501666"/>
                  <a:pt x="4569569" y="1468402"/>
                  <a:pt x="4473691" y="1442965"/>
                </a:cubicBezTo>
                <a:cubicBezTo>
                  <a:pt x="4425859" y="1430246"/>
                  <a:pt x="4378898" y="1419593"/>
                  <a:pt x="4332916" y="1411440"/>
                </a:cubicBezTo>
                <a:cubicBezTo>
                  <a:pt x="4321393" y="1409374"/>
                  <a:pt x="4309979" y="1407743"/>
                  <a:pt x="4298565" y="1405787"/>
                </a:cubicBezTo>
                <a:cubicBezTo>
                  <a:pt x="4287150" y="1403939"/>
                  <a:pt x="4275845" y="1402743"/>
                  <a:pt x="4264649" y="1401112"/>
                </a:cubicBezTo>
                <a:cubicBezTo>
                  <a:pt x="4253344" y="1399591"/>
                  <a:pt x="4242256" y="1398721"/>
                  <a:pt x="4231058" y="1397525"/>
                </a:cubicBezTo>
                <a:cubicBezTo>
                  <a:pt x="4119526" y="1390351"/>
                  <a:pt x="4032344" y="1397525"/>
                  <a:pt x="3964511" y="1414702"/>
                </a:cubicBezTo>
                <a:cubicBezTo>
                  <a:pt x="3930594" y="1423180"/>
                  <a:pt x="3901897" y="1433834"/>
                  <a:pt x="3880156" y="1445465"/>
                </a:cubicBezTo>
                <a:cubicBezTo>
                  <a:pt x="3858305" y="1457096"/>
                  <a:pt x="3843739" y="1469271"/>
                  <a:pt x="3833194" y="1482859"/>
                </a:cubicBezTo>
                <a:cubicBezTo>
                  <a:pt x="3822215" y="1497861"/>
                  <a:pt x="3816345" y="1512537"/>
                  <a:pt x="3815910" y="1529712"/>
                </a:cubicBezTo>
                <a:cubicBezTo>
                  <a:pt x="3815584" y="1538190"/>
                  <a:pt x="3816454" y="1547431"/>
                  <a:pt x="3819279" y="1557324"/>
                </a:cubicBezTo>
                <a:cubicBezTo>
                  <a:pt x="3821998" y="1567107"/>
                  <a:pt x="3825585" y="1577543"/>
                  <a:pt x="3831564" y="1588522"/>
                </a:cubicBezTo>
                <a:cubicBezTo>
                  <a:pt x="3854066" y="1632331"/>
                  <a:pt x="3901679" y="1682118"/>
                  <a:pt x="3961902" y="1729731"/>
                </a:cubicBezTo>
                <a:cubicBezTo>
                  <a:pt x="3991905" y="1753755"/>
                  <a:pt x="4025496" y="1777344"/>
                  <a:pt x="4060933" y="1800608"/>
                </a:cubicBezTo>
                <a:cubicBezTo>
                  <a:pt x="4069848" y="1806369"/>
                  <a:pt x="4078979" y="1812131"/>
                  <a:pt x="4088109" y="1817892"/>
                </a:cubicBezTo>
                <a:lnTo>
                  <a:pt x="4118004" y="1836372"/>
                </a:lnTo>
                <a:lnTo>
                  <a:pt x="4179097" y="1873658"/>
                </a:lnTo>
                <a:cubicBezTo>
                  <a:pt x="4343677" y="1973341"/>
                  <a:pt x="4522500" y="2074873"/>
                  <a:pt x="4689689" y="2192166"/>
                </a:cubicBezTo>
                <a:cubicBezTo>
                  <a:pt x="4773285" y="2250651"/>
                  <a:pt x="4853401" y="2313700"/>
                  <a:pt x="4925039" y="2381641"/>
                </a:cubicBezTo>
                <a:lnTo>
                  <a:pt x="4951888" y="2407187"/>
                </a:lnTo>
                <a:cubicBezTo>
                  <a:pt x="4960585" y="2416210"/>
                  <a:pt x="4969499" y="2425124"/>
                  <a:pt x="4977978" y="2434146"/>
                </a:cubicBezTo>
                <a:cubicBezTo>
                  <a:pt x="4994827" y="2452192"/>
                  <a:pt x="5011134" y="2470455"/>
                  <a:pt x="5026243" y="2489152"/>
                </a:cubicBezTo>
                <a:cubicBezTo>
                  <a:pt x="5056790" y="2526329"/>
                  <a:pt x="5083749" y="2564594"/>
                  <a:pt x="5106904" y="2603836"/>
                </a:cubicBezTo>
                <a:cubicBezTo>
                  <a:pt x="5153103" y="2682323"/>
                  <a:pt x="5184519" y="2765048"/>
                  <a:pt x="5195063" y="2851251"/>
                </a:cubicBezTo>
                <a:cubicBezTo>
                  <a:pt x="5200064" y="2894409"/>
                  <a:pt x="5199738" y="2938326"/>
                  <a:pt x="5192672" y="2982678"/>
                </a:cubicBezTo>
                <a:cubicBezTo>
                  <a:pt x="5185824" y="3027030"/>
                  <a:pt x="5172018" y="3071707"/>
                  <a:pt x="5150168" y="3115951"/>
                </a:cubicBezTo>
                <a:cubicBezTo>
                  <a:pt x="5128427" y="3160086"/>
                  <a:pt x="5098968" y="3203677"/>
                  <a:pt x="5061681" y="3245094"/>
                </a:cubicBezTo>
                <a:cubicBezTo>
                  <a:pt x="5051898" y="3255313"/>
                  <a:pt x="5042550" y="3265639"/>
                  <a:pt x="5031896" y="3275749"/>
                </a:cubicBezTo>
                <a:lnTo>
                  <a:pt x="4999284" y="3305534"/>
                </a:lnTo>
                <a:lnTo>
                  <a:pt x="4963955" y="3334124"/>
                </a:lnTo>
                <a:cubicBezTo>
                  <a:pt x="4951888" y="3343472"/>
                  <a:pt x="4939931" y="3352930"/>
                  <a:pt x="4926560" y="3361518"/>
                </a:cubicBezTo>
                <a:lnTo>
                  <a:pt x="4887208" y="3387824"/>
                </a:lnTo>
                <a:lnTo>
                  <a:pt x="4845356" y="3412393"/>
                </a:lnTo>
                <a:cubicBezTo>
                  <a:pt x="4831550" y="3420763"/>
                  <a:pt x="4816658" y="3428263"/>
                  <a:pt x="4801874" y="3435764"/>
                </a:cubicBezTo>
                <a:lnTo>
                  <a:pt x="4779699" y="3447070"/>
                </a:lnTo>
                <a:lnTo>
                  <a:pt x="4710561" y="3478703"/>
                </a:lnTo>
                <a:cubicBezTo>
                  <a:pt x="4695015" y="3485443"/>
                  <a:pt x="4678710" y="3491531"/>
                  <a:pt x="4662730" y="3497943"/>
                </a:cubicBezTo>
                <a:lnTo>
                  <a:pt x="4638598" y="3507401"/>
                </a:lnTo>
                <a:lnTo>
                  <a:pt x="4613813" y="3515989"/>
                </a:lnTo>
                <a:cubicBezTo>
                  <a:pt x="4597290" y="3521642"/>
                  <a:pt x="4580766" y="3527512"/>
                  <a:pt x="4563808" y="3532839"/>
                </a:cubicBezTo>
                <a:cubicBezTo>
                  <a:pt x="4496409" y="3554145"/>
                  <a:pt x="4426620" y="3571973"/>
                  <a:pt x="4355419" y="3586974"/>
                </a:cubicBezTo>
                <a:cubicBezTo>
                  <a:pt x="4337590" y="3590562"/>
                  <a:pt x="4319437" y="3593823"/>
                  <a:pt x="4301499" y="3597193"/>
                </a:cubicBezTo>
                <a:lnTo>
                  <a:pt x="4192142" y="3614476"/>
                </a:lnTo>
                <a:lnTo>
                  <a:pt x="4136593" y="3621217"/>
                </a:lnTo>
                <a:cubicBezTo>
                  <a:pt x="4118113" y="3623609"/>
                  <a:pt x="4099307" y="3624804"/>
                  <a:pt x="4080609" y="3626653"/>
                </a:cubicBezTo>
                <a:cubicBezTo>
                  <a:pt x="4061912" y="3628282"/>
                  <a:pt x="4043215" y="3630131"/>
                  <a:pt x="4024408" y="3631001"/>
                </a:cubicBezTo>
                <a:lnTo>
                  <a:pt x="3967772" y="3634261"/>
                </a:lnTo>
                <a:lnTo>
                  <a:pt x="3912115" y="3635892"/>
                </a:lnTo>
                <a:lnTo>
                  <a:pt x="3691767" y="3632631"/>
                </a:lnTo>
                <a:cubicBezTo>
                  <a:pt x="3655352" y="3631109"/>
                  <a:pt x="3619587" y="3627957"/>
                  <a:pt x="3583606" y="3625347"/>
                </a:cubicBezTo>
                <a:cubicBezTo>
                  <a:pt x="3548167" y="3621870"/>
                  <a:pt x="3512403" y="3618716"/>
                  <a:pt x="3477617" y="3614260"/>
                </a:cubicBezTo>
                <a:cubicBezTo>
                  <a:pt x="3442396" y="3610238"/>
                  <a:pt x="3408045" y="3605237"/>
                  <a:pt x="3373584" y="3600237"/>
                </a:cubicBezTo>
                <a:cubicBezTo>
                  <a:pt x="3356409" y="3597736"/>
                  <a:pt x="3339560" y="3594801"/>
                  <a:pt x="3322493" y="3591975"/>
                </a:cubicBezTo>
                <a:cubicBezTo>
                  <a:pt x="3137910" y="3558928"/>
                  <a:pt x="3010506" y="3527729"/>
                  <a:pt x="2888539" y="3492509"/>
                </a:cubicBezTo>
                <a:cubicBezTo>
                  <a:pt x="2767549" y="3456636"/>
                  <a:pt x="2652211" y="3417611"/>
                  <a:pt x="2541983" y="3375433"/>
                </a:cubicBezTo>
                <a:cubicBezTo>
                  <a:pt x="2432081" y="3333255"/>
                  <a:pt x="2327180" y="3288685"/>
                  <a:pt x="2226193" y="3243028"/>
                </a:cubicBezTo>
                <a:cubicBezTo>
                  <a:pt x="2023999" y="3151715"/>
                  <a:pt x="1837460" y="3056380"/>
                  <a:pt x="1654724" y="2965610"/>
                </a:cubicBezTo>
                <a:cubicBezTo>
                  <a:pt x="1563302" y="2920280"/>
                  <a:pt x="1472642" y="2875711"/>
                  <a:pt x="1382416" y="2833642"/>
                </a:cubicBezTo>
                <a:cubicBezTo>
                  <a:pt x="1291972" y="2791464"/>
                  <a:pt x="1200659" y="2751568"/>
                  <a:pt x="1108150" y="2714391"/>
                </a:cubicBezTo>
                <a:cubicBezTo>
                  <a:pt x="923350" y="2640253"/>
                  <a:pt x="733223" y="2576660"/>
                  <a:pt x="538965" y="2534482"/>
                </a:cubicBezTo>
                <a:cubicBezTo>
                  <a:pt x="441999" y="2513284"/>
                  <a:pt x="344273" y="2497088"/>
                  <a:pt x="246546" y="2486652"/>
                </a:cubicBezTo>
                <a:lnTo>
                  <a:pt x="209913" y="2483065"/>
                </a:lnTo>
                <a:cubicBezTo>
                  <a:pt x="197738" y="2481869"/>
                  <a:pt x="185345" y="2480456"/>
                  <a:pt x="174039" y="2479803"/>
                </a:cubicBezTo>
                <a:cubicBezTo>
                  <a:pt x="151102" y="2478064"/>
                  <a:pt x="127839" y="2476977"/>
                  <a:pt x="104576" y="2475890"/>
                </a:cubicBezTo>
                <a:lnTo>
                  <a:pt x="0" y="2475809"/>
                </a:lnTo>
                <a:lnTo>
                  <a:pt x="0" y="2083317"/>
                </a:lnTo>
                <a:lnTo>
                  <a:pt x="154146" y="2085417"/>
                </a:lnTo>
                <a:cubicBezTo>
                  <a:pt x="191432" y="2087375"/>
                  <a:pt x="228719" y="2089766"/>
                  <a:pt x="265895" y="2093026"/>
                </a:cubicBezTo>
                <a:cubicBezTo>
                  <a:pt x="284919" y="2094440"/>
                  <a:pt x="302312" y="2096506"/>
                  <a:pt x="320140" y="2098354"/>
                </a:cubicBezTo>
                <a:lnTo>
                  <a:pt x="373297" y="2104223"/>
                </a:lnTo>
                <a:cubicBezTo>
                  <a:pt x="514290" y="2120855"/>
                  <a:pt x="650607" y="2145532"/>
                  <a:pt x="780292" y="2175644"/>
                </a:cubicBezTo>
                <a:cubicBezTo>
                  <a:pt x="910088" y="2205864"/>
                  <a:pt x="1033578" y="2241411"/>
                  <a:pt x="1150220" y="2280762"/>
                </a:cubicBezTo>
                <a:cubicBezTo>
                  <a:pt x="1267079" y="2320006"/>
                  <a:pt x="1377959" y="2362618"/>
                  <a:pt x="1484165" y="2407187"/>
                </a:cubicBezTo>
                <a:cubicBezTo>
                  <a:pt x="1696577" y="2496000"/>
                  <a:pt x="1889856" y="2593619"/>
                  <a:pt x="2073243" y="2688410"/>
                </a:cubicBezTo>
                <a:cubicBezTo>
                  <a:pt x="2256956" y="2783419"/>
                  <a:pt x="2432951" y="2876906"/>
                  <a:pt x="2612534" y="2961153"/>
                </a:cubicBezTo>
                <a:cubicBezTo>
                  <a:pt x="2702107" y="3003331"/>
                  <a:pt x="2792551" y="3043335"/>
                  <a:pt x="2884407" y="3080078"/>
                </a:cubicBezTo>
                <a:cubicBezTo>
                  <a:pt x="2976155" y="3116821"/>
                  <a:pt x="3070512" y="3149976"/>
                  <a:pt x="3165304" y="3179544"/>
                </a:cubicBezTo>
                <a:cubicBezTo>
                  <a:pt x="3354887" y="3237485"/>
                  <a:pt x="3553928" y="3278249"/>
                  <a:pt x="3747860" y="3290533"/>
                </a:cubicBezTo>
                <a:cubicBezTo>
                  <a:pt x="3796343" y="3293902"/>
                  <a:pt x="3844391" y="3294882"/>
                  <a:pt x="3891787" y="3294446"/>
                </a:cubicBezTo>
                <a:lnTo>
                  <a:pt x="3927334" y="3293794"/>
                </a:lnTo>
                <a:lnTo>
                  <a:pt x="3961468" y="3292163"/>
                </a:lnTo>
                <a:cubicBezTo>
                  <a:pt x="3972882" y="3291946"/>
                  <a:pt x="3984187" y="3290750"/>
                  <a:pt x="3995601" y="3289989"/>
                </a:cubicBezTo>
                <a:cubicBezTo>
                  <a:pt x="4007015" y="3288903"/>
                  <a:pt x="4018430" y="3288576"/>
                  <a:pt x="4029734" y="3287055"/>
                </a:cubicBezTo>
                <a:lnTo>
                  <a:pt x="4063651" y="3283467"/>
                </a:lnTo>
                <a:cubicBezTo>
                  <a:pt x="4074957" y="3282272"/>
                  <a:pt x="4085936" y="3280423"/>
                  <a:pt x="4097242" y="3278902"/>
                </a:cubicBezTo>
                <a:lnTo>
                  <a:pt x="4163335" y="3268031"/>
                </a:lnTo>
                <a:cubicBezTo>
                  <a:pt x="4206491" y="3259443"/>
                  <a:pt x="4248451" y="3249334"/>
                  <a:pt x="4288238" y="3237485"/>
                </a:cubicBezTo>
                <a:cubicBezTo>
                  <a:pt x="4298130" y="3234441"/>
                  <a:pt x="4307480" y="3231071"/>
                  <a:pt x="4317263" y="3228027"/>
                </a:cubicBezTo>
                <a:cubicBezTo>
                  <a:pt x="4354548" y="3214548"/>
                  <a:pt x="4364114" y="3211395"/>
                  <a:pt x="4372920" y="3207699"/>
                </a:cubicBezTo>
                <a:lnTo>
                  <a:pt x="4398901" y="3196502"/>
                </a:lnTo>
                <a:cubicBezTo>
                  <a:pt x="4431839" y="3180740"/>
                  <a:pt x="4440318" y="3176935"/>
                  <a:pt x="4447492" y="3172586"/>
                </a:cubicBezTo>
                <a:lnTo>
                  <a:pt x="4470103" y="3159977"/>
                </a:lnTo>
                <a:lnTo>
                  <a:pt x="4490758" y="3146607"/>
                </a:lnTo>
                <a:cubicBezTo>
                  <a:pt x="4498150" y="3142257"/>
                  <a:pt x="4503911" y="3137475"/>
                  <a:pt x="4510215" y="3132909"/>
                </a:cubicBezTo>
                <a:cubicBezTo>
                  <a:pt x="4534022" y="3113995"/>
                  <a:pt x="4539566" y="3109102"/>
                  <a:pt x="4545327" y="3104319"/>
                </a:cubicBezTo>
                <a:cubicBezTo>
                  <a:pt x="4550872" y="3099428"/>
                  <a:pt x="4555545" y="3094210"/>
                  <a:pt x="4560981" y="3089210"/>
                </a:cubicBezTo>
                <a:cubicBezTo>
                  <a:pt x="4580548" y="3068555"/>
                  <a:pt x="4596637" y="3046487"/>
                  <a:pt x="4609030" y="3023116"/>
                </a:cubicBezTo>
                <a:cubicBezTo>
                  <a:pt x="4634358" y="2976481"/>
                  <a:pt x="4643598" y="2924085"/>
                  <a:pt x="4639576" y="2869624"/>
                </a:cubicBezTo>
                <a:cubicBezTo>
                  <a:pt x="4634901" y="2815052"/>
                  <a:pt x="4616313" y="2758634"/>
                  <a:pt x="4585766" y="2703303"/>
                </a:cubicBezTo>
                <a:cubicBezTo>
                  <a:pt x="4570439" y="2675692"/>
                  <a:pt x="4552285" y="2648298"/>
                  <a:pt x="4531413" y="2621556"/>
                </a:cubicBezTo>
                <a:cubicBezTo>
                  <a:pt x="4521195" y="2608076"/>
                  <a:pt x="4509998" y="2594923"/>
                  <a:pt x="4498366" y="2581878"/>
                </a:cubicBezTo>
                <a:lnTo>
                  <a:pt x="4480322" y="2562420"/>
                </a:lnTo>
                <a:lnTo>
                  <a:pt x="4460428" y="2542526"/>
                </a:lnTo>
                <a:cubicBezTo>
                  <a:pt x="4406945" y="2489478"/>
                  <a:pt x="4344439" y="2437625"/>
                  <a:pt x="4274432" y="2386642"/>
                </a:cubicBezTo>
                <a:cubicBezTo>
                  <a:pt x="4134636" y="2284350"/>
                  <a:pt x="3969077" y="2185753"/>
                  <a:pt x="3800257" y="2079656"/>
                </a:cubicBezTo>
                <a:lnTo>
                  <a:pt x="3736989" y="2039434"/>
                </a:lnTo>
                <a:lnTo>
                  <a:pt x="3705139" y="2018889"/>
                </a:lnTo>
                <a:cubicBezTo>
                  <a:pt x="3693833" y="2011606"/>
                  <a:pt x="3682636" y="2004214"/>
                  <a:pt x="3671657" y="1996605"/>
                </a:cubicBezTo>
                <a:cubicBezTo>
                  <a:pt x="3627305" y="1966494"/>
                  <a:pt x="3584474" y="1935077"/>
                  <a:pt x="3544036" y="1901595"/>
                </a:cubicBezTo>
                <a:cubicBezTo>
                  <a:pt x="3503598" y="1868114"/>
                  <a:pt x="3465332" y="1832458"/>
                  <a:pt x="3431091" y="1793868"/>
                </a:cubicBezTo>
                <a:cubicBezTo>
                  <a:pt x="3396957" y="1755277"/>
                  <a:pt x="3366519" y="1713534"/>
                  <a:pt x="3344561" y="1667551"/>
                </a:cubicBezTo>
                <a:cubicBezTo>
                  <a:pt x="3333364" y="1644614"/>
                  <a:pt x="3325102" y="1620372"/>
                  <a:pt x="3319449" y="1595262"/>
                </a:cubicBezTo>
                <a:cubicBezTo>
                  <a:pt x="3313688" y="1570259"/>
                  <a:pt x="3311514" y="1544061"/>
                  <a:pt x="3313688" y="1517428"/>
                </a:cubicBezTo>
                <a:cubicBezTo>
                  <a:pt x="3317167" y="1464272"/>
                  <a:pt x="3340539" y="1409049"/>
                  <a:pt x="3380433" y="1360349"/>
                </a:cubicBezTo>
                <a:cubicBezTo>
                  <a:pt x="3421307" y="1310126"/>
                  <a:pt x="3481639" y="1265121"/>
                  <a:pt x="3550884" y="1230335"/>
                </a:cubicBezTo>
                <a:cubicBezTo>
                  <a:pt x="3620130" y="1195224"/>
                  <a:pt x="3697203" y="1169569"/>
                  <a:pt x="3775472" y="1151197"/>
                </a:cubicBezTo>
                <a:cubicBezTo>
                  <a:pt x="3853848" y="1132826"/>
                  <a:pt x="3933965" y="1121629"/>
                  <a:pt x="4014081" y="1116086"/>
                </a:cubicBezTo>
                <a:cubicBezTo>
                  <a:pt x="4094306" y="1110541"/>
                  <a:pt x="4174749" y="1110541"/>
                  <a:pt x="4255191" y="1116303"/>
                </a:cubicBezTo>
                <a:lnTo>
                  <a:pt x="4285411" y="1118803"/>
                </a:lnTo>
                <a:lnTo>
                  <a:pt x="4370420" y="1128478"/>
                </a:lnTo>
                <a:lnTo>
                  <a:pt x="4424991" y="1136739"/>
                </a:lnTo>
                <a:lnTo>
                  <a:pt x="4478256" y="1146197"/>
                </a:lnTo>
                <a:cubicBezTo>
                  <a:pt x="4548263" y="1159568"/>
                  <a:pt x="4614248" y="1175657"/>
                  <a:pt x="4676428" y="1193158"/>
                </a:cubicBezTo>
                <a:cubicBezTo>
                  <a:pt x="4800896" y="1228052"/>
                  <a:pt x="4911233" y="1267731"/>
                  <a:pt x="5015264" y="1304908"/>
                </a:cubicBezTo>
                <a:lnTo>
                  <a:pt x="5168322" y="1359152"/>
                </a:lnTo>
                <a:lnTo>
                  <a:pt x="5322032" y="1411440"/>
                </a:lnTo>
                <a:cubicBezTo>
                  <a:pt x="5734247" y="1548844"/>
                  <a:pt x="6164287" y="1668747"/>
                  <a:pt x="6607809" y="1769083"/>
                </a:cubicBezTo>
                <a:cubicBezTo>
                  <a:pt x="6719340" y="1794412"/>
                  <a:pt x="6829133" y="1818435"/>
                  <a:pt x="6935665" y="1837241"/>
                </a:cubicBezTo>
                <a:cubicBezTo>
                  <a:pt x="7042415" y="1856048"/>
                  <a:pt x="7147207" y="1869745"/>
                  <a:pt x="7248630" y="1874636"/>
                </a:cubicBezTo>
                <a:cubicBezTo>
                  <a:pt x="7261240" y="1875289"/>
                  <a:pt x="7273849" y="1875614"/>
                  <a:pt x="7286459" y="1876050"/>
                </a:cubicBezTo>
                <a:cubicBezTo>
                  <a:pt x="7299069" y="1876485"/>
                  <a:pt x="7311571" y="1876375"/>
                  <a:pt x="7323964" y="1876702"/>
                </a:cubicBezTo>
                <a:lnTo>
                  <a:pt x="7360271" y="1876375"/>
                </a:lnTo>
                <a:cubicBezTo>
                  <a:pt x="7372338" y="1876375"/>
                  <a:pt x="7384186" y="1875506"/>
                  <a:pt x="7396253" y="1875179"/>
                </a:cubicBezTo>
                <a:cubicBezTo>
                  <a:pt x="7444192" y="1872897"/>
                  <a:pt x="7491370" y="1868114"/>
                  <a:pt x="7536593" y="1860831"/>
                </a:cubicBezTo>
                <a:cubicBezTo>
                  <a:pt x="7627036" y="1846264"/>
                  <a:pt x="7708457" y="1821588"/>
                  <a:pt x="7768462" y="1788759"/>
                </a:cubicBezTo>
                <a:cubicBezTo>
                  <a:pt x="7776398" y="1784845"/>
                  <a:pt x="7783138" y="1780497"/>
                  <a:pt x="7790095" y="1776149"/>
                </a:cubicBezTo>
                <a:cubicBezTo>
                  <a:pt x="7861407" y="1712665"/>
                  <a:pt x="7865537" y="1707120"/>
                  <a:pt x="7869885" y="1701684"/>
                </a:cubicBezTo>
                <a:cubicBezTo>
                  <a:pt x="7873038" y="1695815"/>
                  <a:pt x="7876516" y="1690054"/>
                  <a:pt x="7879886" y="1684291"/>
                </a:cubicBezTo>
                <a:cubicBezTo>
                  <a:pt x="7897714" y="1641680"/>
                  <a:pt x="7902497" y="1615699"/>
                  <a:pt x="7902280" y="1588848"/>
                </a:cubicBezTo>
                <a:cubicBezTo>
                  <a:pt x="7901301" y="1561997"/>
                  <a:pt x="7895431" y="1534603"/>
                  <a:pt x="7885212" y="1507318"/>
                </a:cubicBezTo>
                <a:cubicBezTo>
                  <a:pt x="7875211" y="1480142"/>
                  <a:pt x="7859558" y="1453291"/>
                  <a:pt x="7840099" y="1427637"/>
                </a:cubicBezTo>
                <a:lnTo>
                  <a:pt x="7788899" y="1370783"/>
                </a:lnTo>
                <a:lnTo>
                  <a:pt x="7768245" y="1352195"/>
                </a:lnTo>
                <a:cubicBezTo>
                  <a:pt x="7724002" y="1313931"/>
                  <a:pt x="7671280" y="1277622"/>
                  <a:pt x="7611708" y="1243163"/>
                </a:cubicBezTo>
                <a:cubicBezTo>
                  <a:pt x="7594425" y="1233162"/>
                  <a:pt x="7576597" y="1223378"/>
                  <a:pt x="7558225" y="1213703"/>
                </a:cubicBezTo>
                <a:cubicBezTo>
                  <a:pt x="7477021" y="1170656"/>
                  <a:pt x="7385817" y="1130652"/>
                  <a:pt x="7290155" y="1092061"/>
                </a:cubicBezTo>
                <a:cubicBezTo>
                  <a:pt x="7194060" y="1053471"/>
                  <a:pt x="7092528" y="1015750"/>
                  <a:pt x="6989149" y="976072"/>
                </a:cubicBezTo>
                <a:cubicBezTo>
                  <a:pt x="6885986" y="936395"/>
                  <a:pt x="6780977" y="894652"/>
                  <a:pt x="6679010" y="847364"/>
                </a:cubicBezTo>
                <a:cubicBezTo>
                  <a:pt x="6628027" y="823884"/>
                  <a:pt x="6578022" y="798664"/>
                  <a:pt x="6529757" y="771922"/>
                </a:cubicBezTo>
                <a:cubicBezTo>
                  <a:pt x="6480621" y="743658"/>
                  <a:pt x="6468229" y="736266"/>
                  <a:pt x="6456489" y="728657"/>
                </a:cubicBezTo>
                <a:cubicBezTo>
                  <a:pt x="6432791" y="713438"/>
                  <a:pt x="6410180" y="697675"/>
                  <a:pt x="6388873" y="681261"/>
                </a:cubicBezTo>
                <a:cubicBezTo>
                  <a:pt x="6346043" y="648541"/>
                  <a:pt x="6307671" y="613537"/>
                  <a:pt x="6275167" y="575599"/>
                </a:cubicBezTo>
                <a:cubicBezTo>
                  <a:pt x="6242555" y="537878"/>
                  <a:pt x="6216249" y="496896"/>
                  <a:pt x="6199617" y="452761"/>
                </a:cubicBezTo>
                <a:cubicBezTo>
                  <a:pt x="6183528" y="408627"/>
                  <a:pt x="6178093" y="360578"/>
                  <a:pt x="6191029" y="311986"/>
                </a:cubicBezTo>
                <a:cubicBezTo>
                  <a:pt x="6197443" y="287745"/>
                  <a:pt x="6208857" y="263504"/>
                  <a:pt x="6224728" y="240350"/>
                </a:cubicBezTo>
                <a:cubicBezTo>
                  <a:pt x="6240599" y="217194"/>
                  <a:pt x="6260819" y="195453"/>
                  <a:pt x="6285059" y="174691"/>
                </a:cubicBezTo>
                <a:cubicBezTo>
                  <a:pt x="6309953" y="154471"/>
                  <a:pt x="6337456" y="135557"/>
                  <a:pt x="6368111" y="119250"/>
                </a:cubicBezTo>
                <a:cubicBezTo>
                  <a:pt x="6398658" y="103054"/>
                  <a:pt x="6431160" y="88270"/>
                  <a:pt x="6465295" y="76312"/>
                </a:cubicBezTo>
                <a:lnTo>
                  <a:pt x="6516930" y="59245"/>
                </a:lnTo>
                <a:cubicBezTo>
                  <a:pt x="6534540" y="54353"/>
                  <a:pt x="6552041" y="49135"/>
                  <a:pt x="6569977" y="45113"/>
                </a:cubicBezTo>
                <a:cubicBezTo>
                  <a:pt x="6605743" y="36307"/>
                  <a:pt x="6642050" y="29677"/>
                  <a:pt x="6678793" y="24134"/>
                </a:cubicBezTo>
                <a:cubicBezTo>
                  <a:pt x="6715427" y="18589"/>
                  <a:pt x="6752605" y="15001"/>
                  <a:pt x="6789781" y="12284"/>
                </a:cubicBezTo>
                <a:lnTo>
                  <a:pt x="6892835" y="8370"/>
                </a:lnTo>
                <a:lnTo>
                  <a:pt x="7077635" y="5218"/>
                </a:lnTo>
                <a:lnTo>
                  <a:pt x="781074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5CA3B077-10ED-4184-899A-1CF6E476EF35}"/>
              </a:ext>
            </a:extLst>
          </p:cNvPr>
          <p:cNvSpPr/>
          <p:nvPr/>
        </p:nvSpPr>
        <p:spPr>
          <a:xfrm>
            <a:off x="-219984" y="4370061"/>
            <a:ext cx="2842228" cy="3880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3BB954A3-FCBD-06BF-7C24-0D321B65B5DB}"/>
              </a:ext>
            </a:extLst>
          </p:cNvPr>
          <p:cNvCxnSpPr>
            <a:cxnSpLocks/>
          </p:cNvCxnSpPr>
          <p:nvPr/>
        </p:nvCxnSpPr>
        <p:spPr>
          <a:xfrm>
            <a:off x="21616" y="4556877"/>
            <a:ext cx="2600628" cy="0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D2F252A4-2060-A983-D578-4AB157AD40F2}"/>
              </a:ext>
            </a:extLst>
          </p:cNvPr>
          <p:cNvSpPr/>
          <p:nvPr/>
        </p:nvSpPr>
        <p:spPr>
          <a:xfrm>
            <a:off x="2631440" y="2358196"/>
            <a:ext cx="9875520" cy="3389862"/>
          </a:xfrm>
          <a:custGeom>
            <a:avLst/>
            <a:gdLst>
              <a:gd name="connsiteX0" fmla="*/ 0 w 9875520"/>
              <a:gd name="connsiteY0" fmla="*/ 2194745 h 3389862"/>
              <a:gd name="connsiteX1" fmla="*/ 1036320 w 9875520"/>
              <a:gd name="connsiteY1" fmla="*/ 2377625 h 3389862"/>
              <a:gd name="connsiteX2" fmla="*/ 3169920 w 9875520"/>
              <a:gd name="connsiteY2" fmla="*/ 3322505 h 3389862"/>
              <a:gd name="connsiteX3" fmla="*/ 4602480 w 9875520"/>
              <a:gd name="connsiteY3" fmla="*/ 3251385 h 3389862"/>
              <a:gd name="connsiteX4" fmla="*/ 4886960 w 9875520"/>
              <a:gd name="connsiteY4" fmla="*/ 2753545 h 3389862"/>
              <a:gd name="connsiteX5" fmla="*/ 4582160 w 9875520"/>
              <a:gd name="connsiteY5" fmla="*/ 2316665 h 3389862"/>
              <a:gd name="connsiteX6" fmla="*/ 3627120 w 9875520"/>
              <a:gd name="connsiteY6" fmla="*/ 1666425 h 3389862"/>
              <a:gd name="connsiteX7" fmla="*/ 3627120 w 9875520"/>
              <a:gd name="connsiteY7" fmla="*/ 1320985 h 3389862"/>
              <a:gd name="connsiteX8" fmla="*/ 4043680 w 9875520"/>
              <a:gd name="connsiteY8" fmla="*/ 1168585 h 3389862"/>
              <a:gd name="connsiteX9" fmla="*/ 4795520 w 9875520"/>
              <a:gd name="connsiteY9" fmla="*/ 1310825 h 3389862"/>
              <a:gd name="connsiteX10" fmla="*/ 5852160 w 9875520"/>
              <a:gd name="connsiteY10" fmla="*/ 1666425 h 3389862"/>
              <a:gd name="connsiteX11" fmla="*/ 7112000 w 9875520"/>
              <a:gd name="connsiteY11" fmla="*/ 1900105 h 3389862"/>
              <a:gd name="connsiteX12" fmla="*/ 7843520 w 9875520"/>
              <a:gd name="connsiteY12" fmla="*/ 1828985 h 3389862"/>
              <a:gd name="connsiteX13" fmla="*/ 8087360 w 9875520"/>
              <a:gd name="connsiteY13" fmla="*/ 1534345 h 3389862"/>
              <a:gd name="connsiteX14" fmla="*/ 7894320 w 9875520"/>
              <a:gd name="connsiteY14" fmla="*/ 1219385 h 3389862"/>
              <a:gd name="connsiteX15" fmla="*/ 7437120 w 9875520"/>
              <a:gd name="connsiteY15" fmla="*/ 945065 h 3389862"/>
              <a:gd name="connsiteX16" fmla="*/ 6553200 w 9875520"/>
              <a:gd name="connsiteY16" fmla="*/ 569145 h 3389862"/>
              <a:gd name="connsiteX17" fmla="*/ 6380480 w 9875520"/>
              <a:gd name="connsiteY17" fmla="*/ 284665 h 3389862"/>
              <a:gd name="connsiteX18" fmla="*/ 6431280 w 9875520"/>
              <a:gd name="connsiteY18" fmla="*/ 203385 h 3389862"/>
              <a:gd name="connsiteX19" fmla="*/ 6532880 w 9875520"/>
              <a:gd name="connsiteY19" fmla="*/ 71305 h 3389862"/>
              <a:gd name="connsiteX20" fmla="*/ 7162800 w 9875520"/>
              <a:gd name="connsiteY20" fmla="*/ 20505 h 3389862"/>
              <a:gd name="connsiteX21" fmla="*/ 9875520 w 9875520"/>
              <a:gd name="connsiteY21" fmla="*/ 185 h 3389862"/>
              <a:gd name="connsiteX0" fmla="*/ 0 w 9875520"/>
              <a:gd name="connsiteY0" fmla="*/ 2194745 h 3389862"/>
              <a:gd name="connsiteX1" fmla="*/ 1036320 w 9875520"/>
              <a:gd name="connsiteY1" fmla="*/ 2377625 h 3389862"/>
              <a:gd name="connsiteX2" fmla="*/ 3169920 w 9875520"/>
              <a:gd name="connsiteY2" fmla="*/ 3322505 h 3389862"/>
              <a:gd name="connsiteX3" fmla="*/ 4602480 w 9875520"/>
              <a:gd name="connsiteY3" fmla="*/ 3251385 h 3389862"/>
              <a:gd name="connsiteX4" fmla="*/ 4886960 w 9875520"/>
              <a:gd name="connsiteY4" fmla="*/ 2753545 h 3389862"/>
              <a:gd name="connsiteX5" fmla="*/ 4582160 w 9875520"/>
              <a:gd name="connsiteY5" fmla="*/ 2316665 h 3389862"/>
              <a:gd name="connsiteX6" fmla="*/ 3627120 w 9875520"/>
              <a:gd name="connsiteY6" fmla="*/ 1666425 h 3389862"/>
              <a:gd name="connsiteX7" fmla="*/ 3627120 w 9875520"/>
              <a:gd name="connsiteY7" fmla="*/ 1320985 h 3389862"/>
              <a:gd name="connsiteX8" fmla="*/ 4043680 w 9875520"/>
              <a:gd name="connsiteY8" fmla="*/ 1168585 h 3389862"/>
              <a:gd name="connsiteX9" fmla="*/ 4795520 w 9875520"/>
              <a:gd name="connsiteY9" fmla="*/ 1310825 h 3389862"/>
              <a:gd name="connsiteX10" fmla="*/ 5852160 w 9875520"/>
              <a:gd name="connsiteY10" fmla="*/ 1666425 h 3389862"/>
              <a:gd name="connsiteX11" fmla="*/ 7112000 w 9875520"/>
              <a:gd name="connsiteY11" fmla="*/ 1900105 h 3389862"/>
              <a:gd name="connsiteX12" fmla="*/ 7843520 w 9875520"/>
              <a:gd name="connsiteY12" fmla="*/ 1828985 h 3389862"/>
              <a:gd name="connsiteX13" fmla="*/ 8087360 w 9875520"/>
              <a:gd name="connsiteY13" fmla="*/ 1534345 h 3389862"/>
              <a:gd name="connsiteX14" fmla="*/ 7894320 w 9875520"/>
              <a:gd name="connsiteY14" fmla="*/ 1219385 h 3389862"/>
              <a:gd name="connsiteX15" fmla="*/ 7437120 w 9875520"/>
              <a:gd name="connsiteY15" fmla="*/ 945065 h 3389862"/>
              <a:gd name="connsiteX16" fmla="*/ 6553200 w 9875520"/>
              <a:gd name="connsiteY16" fmla="*/ 569145 h 3389862"/>
              <a:gd name="connsiteX17" fmla="*/ 6380480 w 9875520"/>
              <a:gd name="connsiteY17" fmla="*/ 284665 h 3389862"/>
              <a:gd name="connsiteX18" fmla="*/ 6532880 w 9875520"/>
              <a:gd name="connsiteY18" fmla="*/ 71305 h 3389862"/>
              <a:gd name="connsiteX19" fmla="*/ 7162800 w 9875520"/>
              <a:gd name="connsiteY19" fmla="*/ 20505 h 3389862"/>
              <a:gd name="connsiteX20" fmla="*/ 9875520 w 9875520"/>
              <a:gd name="connsiteY20" fmla="*/ 185 h 338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875520" h="3389862">
                <a:moveTo>
                  <a:pt x="0" y="2194745"/>
                </a:moveTo>
                <a:cubicBezTo>
                  <a:pt x="254000" y="2192205"/>
                  <a:pt x="508000" y="2189665"/>
                  <a:pt x="1036320" y="2377625"/>
                </a:cubicBezTo>
                <a:cubicBezTo>
                  <a:pt x="1564640" y="2565585"/>
                  <a:pt x="2575560" y="3176878"/>
                  <a:pt x="3169920" y="3322505"/>
                </a:cubicBezTo>
                <a:cubicBezTo>
                  <a:pt x="3764280" y="3468132"/>
                  <a:pt x="4316307" y="3346212"/>
                  <a:pt x="4602480" y="3251385"/>
                </a:cubicBezTo>
                <a:cubicBezTo>
                  <a:pt x="4888653" y="3156558"/>
                  <a:pt x="4890347" y="2909332"/>
                  <a:pt x="4886960" y="2753545"/>
                </a:cubicBezTo>
                <a:cubicBezTo>
                  <a:pt x="4883573" y="2597758"/>
                  <a:pt x="4792133" y="2497852"/>
                  <a:pt x="4582160" y="2316665"/>
                </a:cubicBezTo>
                <a:cubicBezTo>
                  <a:pt x="4372187" y="2135478"/>
                  <a:pt x="3786293" y="1832372"/>
                  <a:pt x="3627120" y="1666425"/>
                </a:cubicBezTo>
                <a:cubicBezTo>
                  <a:pt x="3467947" y="1500478"/>
                  <a:pt x="3557693" y="1403958"/>
                  <a:pt x="3627120" y="1320985"/>
                </a:cubicBezTo>
                <a:cubicBezTo>
                  <a:pt x="3696547" y="1238012"/>
                  <a:pt x="3848947" y="1170278"/>
                  <a:pt x="4043680" y="1168585"/>
                </a:cubicBezTo>
                <a:cubicBezTo>
                  <a:pt x="4238413" y="1166892"/>
                  <a:pt x="4494107" y="1227852"/>
                  <a:pt x="4795520" y="1310825"/>
                </a:cubicBezTo>
                <a:cubicBezTo>
                  <a:pt x="5096933" y="1393798"/>
                  <a:pt x="5466080" y="1568212"/>
                  <a:pt x="5852160" y="1666425"/>
                </a:cubicBezTo>
                <a:cubicBezTo>
                  <a:pt x="6238240" y="1764638"/>
                  <a:pt x="6780107" y="1873012"/>
                  <a:pt x="7112000" y="1900105"/>
                </a:cubicBezTo>
                <a:cubicBezTo>
                  <a:pt x="7443893" y="1927198"/>
                  <a:pt x="7680960" y="1889945"/>
                  <a:pt x="7843520" y="1828985"/>
                </a:cubicBezTo>
                <a:cubicBezTo>
                  <a:pt x="8006080" y="1768025"/>
                  <a:pt x="8078893" y="1635945"/>
                  <a:pt x="8087360" y="1534345"/>
                </a:cubicBezTo>
                <a:cubicBezTo>
                  <a:pt x="8095827" y="1432745"/>
                  <a:pt x="8002693" y="1317598"/>
                  <a:pt x="7894320" y="1219385"/>
                </a:cubicBezTo>
                <a:cubicBezTo>
                  <a:pt x="7785947" y="1121172"/>
                  <a:pt x="7660640" y="1053438"/>
                  <a:pt x="7437120" y="945065"/>
                </a:cubicBezTo>
                <a:cubicBezTo>
                  <a:pt x="7213600" y="836692"/>
                  <a:pt x="6729307" y="679212"/>
                  <a:pt x="6553200" y="569145"/>
                </a:cubicBezTo>
                <a:cubicBezTo>
                  <a:pt x="6377093" y="459078"/>
                  <a:pt x="6383867" y="367638"/>
                  <a:pt x="6380480" y="284665"/>
                </a:cubicBezTo>
                <a:cubicBezTo>
                  <a:pt x="6377093" y="201692"/>
                  <a:pt x="6402493" y="115332"/>
                  <a:pt x="6532880" y="71305"/>
                </a:cubicBezTo>
                <a:cubicBezTo>
                  <a:pt x="6654800" y="40825"/>
                  <a:pt x="6605693" y="32358"/>
                  <a:pt x="7162800" y="20505"/>
                </a:cubicBezTo>
                <a:cubicBezTo>
                  <a:pt x="7719907" y="8652"/>
                  <a:pt x="9445413" y="-1508"/>
                  <a:pt x="9875520" y="185"/>
                </a:cubicBezTo>
              </a:path>
            </a:pathLst>
          </a:custGeom>
          <a:noFill/>
          <a:ln w="25400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2AFCAE8-E696-14DE-4802-BB4AF9754014}"/>
              </a:ext>
            </a:extLst>
          </p:cNvPr>
          <p:cNvGrpSpPr/>
          <p:nvPr/>
        </p:nvGrpSpPr>
        <p:grpSpPr>
          <a:xfrm>
            <a:off x="3927612" y="4103301"/>
            <a:ext cx="558778" cy="706398"/>
            <a:chOff x="5593852" y="3463643"/>
            <a:chExt cx="558778" cy="706398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1A14189-DB75-EC54-3DF3-4157114A5D15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4B4F74F-7E87-51E2-1C85-104DD2C7201C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17" name="Graphic 116">
              <a:extLst>
                <a:ext uri="{FF2B5EF4-FFF2-40B4-BE49-F238E27FC236}">
                  <a16:creationId xmlns:a16="http://schemas.microsoft.com/office/drawing/2014/main" id="{3F315761-7A3F-C6D8-287C-F2FE93463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81739AC-C577-1946-D5BE-E38E521C7CCF}"/>
              </a:ext>
            </a:extLst>
          </p:cNvPr>
          <p:cNvGrpSpPr/>
          <p:nvPr/>
        </p:nvGrpSpPr>
        <p:grpSpPr>
          <a:xfrm>
            <a:off x="6096000" y="2785101"/>
            <a:ext cx="558778" cy="706398"/>
            <a:chOff x="5593852" y="3463643"/>
            <a:chExt cx="558778" cy="706398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CC480-75E5-16E6-344B-92CDC0C72217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9997A0A-12F2-706D-2162-F3725F1DB37D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21" name="Graphic 120">
              <a:extLst>
                <a:ext uri="{FF2B5EF4-FFF2-40B4-BE49-F238E27FC236}">
                  <a16:creationId xmlns:a16="http://schemas.microsoft.com/office/drawing/2014/main" id="{E46D1A82-15D2-EA99-89D2-A43213EFF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747F6014-C73F-EC45-FB1D-6CFC7FFF9FB5}"/>
              </a:ext>
            </a:extLst>
          </p:cNvPr>
          <p:cNvGrpSpPr/>
          <p:nvPr/>
        </p:nvGrpSpPr>
        <p:grpSpPr>
          <a:xfrm>
            <a:off x="9244989" y="1651797"/>
            <a:ext cx="558778" cy="706398"/>
            <a:chOff x="5593852" y="3463643"/>
            <a:chExt cx="558778" cy="706398"/>
          </a:xfrm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6FB434D-BEA4-F236-EB52-0A2B7B20E094}"/>
                </a:ext>
              </a:extLst>
            </p:cNvPr>
            <p:cNvSpPr/>
            <p:nvPr/>
          </p:nvSpPr>
          <p:spPr>
            <a:xfrm>
              <a:off x="5593852" y="3463643"/>
              <a:ext cx="558778" cy="706398"/>
            </a:xfrm>
            <a:custGeom>
              <a:avLst/>
              <a:gdLst>
                <a:gd name="connsiteX0" fmla="*/ 438017 w 438016"/>
                <a:gd name="connsiteY0" fmla="*/ 219008 h 553735"/>
                <a:gd name="connsiteX1" fmla="*/ 219008 w 438016"/>
                <a:gd name="connsiteY1" fmla="*/ 553736 h 553735"/>
                <a:gd name="connsiteX2" fmla="*/ 0 w 438016"/>
                <a:gd name="connsiteY2" fmla="*/ 219008 h 553735"/>
                <a:gd name="connsiteX3" fmla="*/ 219008 w 438016"/>
                <a:gd name="connsiteY3" fmla="*/ 0 h 553735"/>
                <a:gd name="connsiteX4" fmla="*/ 438017 w 438016"/>
                <a:gd name="connsiteY4" fmla="*/ 219008 h 55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016" h="553735">
                  <a:moveTo>
                    <a:pt x="438017" y="219008"/>
                  </a:moveTo>
                  <a:cubicBezTo>
                    <a:pt x="438017" y="339966"/>
                    <a:pt x="219008" y="553736"/>
                    <a:pt x="219008" y="553736"/>
                  </a:cubicBezTo>
                  <a:cubicBezTo>
                    <a:pt x="219008" y="553736"/>
                    <a:pt x="0" y="339966"/>
                    <a:pt x="0" y="219008"/>
                  </a:cubicBezTo>
                  <a:cubicBezTo>
                    <a:pt x="0" y="98050"/>
                    <a:pt x="98050" y="0"/>
                    <a:pt x="219008" y="0"/>
                  </a:cubicBezTo>
                  <a:cubicBezTo>
                    <a:pt x="339966" y="0"/>
                    <a:pt x="438017" y="98060"/>
                    <a:pt x="438017" y="2190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EFBF2EE-5D35-5EB2-9C01-D4B7D903E7D2}"/>
                </a:ext>
              </a:extLst>
            </p:cNvPr>
            <p:cNvSpPr/>
            <p:nvPr/>
          </p:nvSpPr>
          <p:spPr>
            <a:xfrm>
              <a:off x="5678592" y="3523514"/>
              <a:ext cx="389275" cy="389273"/>
            </a:xfrm>
            <a:custGeom>
              <a:avLst/>
              <a:gdLst>
                <a:gd name="connsiteX0" fmla="*/ 546564 w 546563"/>
                <a:gd name="connsiteY0" fmla="*/ 273282 h 546563"/>
                <a:gd name="connsiteX1" fmla="*/ 273282 w 546563"/>
                <a:gd name="connsiteY1" fmla="*/ 546564 h 546563"/>
                <a:gd name="connsiteX2" fmla="*/ 0 w 546563"/>
                <a:gd name="connsiteY2" fmla="*/ 273282 h 546563"/>
                <a:gd name="connsiteX3" fmla="*/ 273282 w 546563"/>
                <a:gd name="connsiteY3" fmla="*/ 0 h 546563"/>
                <a:gd name="connsiteX4" fmla="*/ 546564 w 546563"/>
                <a:gd name="connsiteY4" fmla="*/ 273282 h 54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563" h="546563">
                  <a:moveTo>
                    <a:pt x="546564" y="273282"/>
                  </a:moveTo>
                  <a:cubicBezTo>
                    <a:pt x="546564" y="424211"/>
                    <a:pt x="424211" y="546564"/>
                    <a:pt x="273282" y="546564"/>
                  </a:cubicBezTo>
                  <a:cubicBezTo>
                    <a:pt x="122353" y="546564"/>
                    <a:pt x="0" y="424211"/>
                    <a:pt x="0" y="273282"/>
                  </a:cubicBezTo>
                  <a:cubicBezTo>
                    <a:pt x="0" y="122352"/>
                    <a:pt x="122353" y="0"/>
                    <a:pt x="273282" y="0"/>
                  </a:cubicBezTo>
                  <a:cubicBezTo>
                    <a:pt x="424211" y="0"/>
                    <a:pt x="546564" y="122352"/>
                    <a:pt x="546564" y="27328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pic>
          <p:nvPicPr>
            <p:cNvPr id="130" name="Graphic 129">
              <a:extLst>
                <a:ext uri="{FF2B5EF4-FFF2-40B4-BE49-F238E27FC236}">
                  <a16:creationId xmlns:a16="http://schemas.microsoft.com/office/drawing/2014/main" id="{5398D699-6ED0-37D2-5924-7245EA89D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5776188" y="3621109"/>
              <a:ext cx="194082" cy="19408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0DCEBFB-06CA-3D95-A04F-5A821BBC62FB}"/>
              </a:ext>
            </a:extLst>
          </p:cNvPr>
          <p:cNvSpPr txBox="1"/>
          <p:nvPr/>
        </p:nvSpPr>
        <p:spPr>
          <a:xfrm>
            <a:off x="745572" y="4957919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9CC242-6BF9-2230-2D5D-6CB27479E821}"/>
              </a:ext>
            </a:extLst>
          </p:cNvPr>
          <p:cNvSpPr txBox="1"/>
          <p:nvPr/>
        </p:nvSpPr>
        <p:spPr>
          <a:xfrm>
            <a:off x="3069779" y="2461858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6DF8CE-EA6D-8C2B-7837-3E78E681A4C9}"/>
              </a:ext>
            </a:extLst>
          </p:cNvPr>
          <p:cNvSpPr txBox="1"/>
          <p:nvPr/>
        </p:nvSpPr>
        <p:spPr>
          <a:xfrm>
            <a:off x="9241817" y="569409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6982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84C22DA6-8D5F-E9A1-666A-7EB0E92E26D3}"/>
              </a:ext>
            </a:extLst>
          </p:cNvPr>
          <p:cNvSpPr/>
          <p:nvPr/>
        </p:nvSpPr>
        <p:spPr>
          <a:xfrm rot="20912689">
            <a:off x="-276903" y="4836158"/>
            <a:ext cx="3230726" cy="3939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C7B1BE0-C5D2-125E-AF51-C1DD012A1373}"/>
              </a:ext>
            </a:extLst>
          </p:cNvPr>
          <p:cNvSpPr/>
          <p:nvPr/>
        </p:nvSpPr>
        <p:spPr>
          <a:xfrm rot="20912689">
            <a:off x="9515075" y="2908122"/>
            <a:ext cx="2919369" cy="3939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2975ED8-87F3-3802-F76C-6F6FCF8D728A}"/>
              </a:ext>
            </a:extLst>
          </p:cNvPr>
          <p:cNvSpPr/>
          <p:nvPr/>
        </p:nvSpPr>
        <p:spPr>
          <a:xfrm>
            <a:off x="2841621" y="1934757"/>
            <a:ext cx="6881386" cy="3362194"/>
          </a:xfrm>
          <a:custGeom>
            <a:avLst/>
            <a:gdLst>
              <a:gd name="connsiteX0" fmla="*/ 5715000 w 5715000"/>
              <a:gd name="connsiteY0" fmla="*/ 1016468 h 2792308"/>
              <a:gd name="connsiteX1" fmla="*/ 4625150 w 5715000"/>
              <a:gd name="connsiteY1" fmla="*/ 1233257 h 2792308"/>
              <a:gd name="connsiteX2" fmla="*/ 4481989 w 5715000"/>
              <a:gd name="connsiteY2" fmla="*/ 513738 h 2792308"/>
              <a:gd name="connsiteX3" fmla="*/ 3731514 w 5715000"/>
              <a:gd name="connsiteY3" fmla="*/ 12342 h 2792308"/>
              <a:gd name="connsiteX4" fmla="*/ 3325368 w 5715000"/>
              <a:gd name="connsiteY4" fmla="*/ 283709 h 2792308"/>
              <a:gd name="connsiteX5" fmla="*/ 3230118 w 5715000"/>
              <a:gd name="connsiteY5" fmla="*/ 762722 h 2792308"/>
              <a:gd name="connsiteX6" fmla="*/ 3330416 w 5715000"/>
              <a:gd name="connsiteY6" fmla="*/ 1267356 h 2792308"/>
              <a:gd name="connsiteX7" fmla="*/ 3303175 w 5715000"/>
              <a:gd name="connsiteY7" fmla="*/ 1423090 h 2792308"/>
              <a:gd name="connsiteX8" fmla="*/ 3255740 w 5715000"/>
              <a:gd name="connsiteY8" fmla="*/ 1185060 h 2792308"/>
              <a:gd name="connsiteX9" fmla="*/ 2974277 w 5715000"/>
              <a:gd name="connsiteY9" fmla="*/ 772342 h 2792308"/>
              <a:gd name="connsiteX10" fmla="*/ 2481263 w 5715000"/>
              <a:gd name="connsiteY10" fmla="*/ 688998 h 2792308"/>
              <a:gd name="connsiteX11" fmla="*/ 1999583 w 5715000"/>
              <a:gd name="connsiteY11" fmla="*/ 1409755 h 2792308"/>
              <a:gd name="connsiteX12" fmla="*/ 2265236 w 5715000"/>
              <a:gd name="connsiteY12" fmla="*/ 1833332 h 2792308"/>
              <a:gd name="connsiteX13" fmla="*/ 2628138 w 5715000"/>
              <a:gd name="connsiteY13" fmla="*/ 1948013 h 2792308"/>
              <a:gd name="connsiteX14" fmla="*/ 2754345 w 5715000"/>
              <a:gd name="connsiteY14" fmla="*/ 1935535 h 2792308"/>
              <a:gd name="connsiteX15" fmla="*/ 3062478 w 5715000"/>
              <a:gd name="connsiteY15" fmla="*/ 1874194 h 2792308"/>
              <a:gd name="connsiteX16" fmla="*/ 2664143 w 5715000"/>
              <a:gd name="connsiteY16" fmla="*/ 2458553 h 2792308"/>
              <a:gd name="connsiteX17" fmla="*/ 2663095 w 5715000"/>
              <a:gd name="connsiteY17" fmla="*/ 2458743 h 2792308"/>
              <a:gd name="connsiteX18" fmla="*/ 2285143 w 5715000"/>
              <a:gd name="connsiteY18" fmla="*/ 2383210 h 2792308"/>
              <a:gd name="connsiteX19" fmla="*/ 2070449 w 5715000"/>
              <a:gd name="connsiteY19" fmla="*/ 2061932 h 2792308"/>
              <a:gd name="connsiteX20" fmla="*/ 1955197 w 5715000"/>
              <a:gd name="connsiteY20" fmla="*/ 1482621 h 2792308"/>
              <a:gd name="connsiteX21" fmla="*/ 1428750 w 5715000"/>
              <a:gd name="connsiteY21" fmla="*/ 1130863 h 2792308"/>
              <a:gd name="connsiteX22" fmla="*/ 1143857 w 5715000"/>
              <a:gd name="connsiteY22" fmla="*/ 1321172 h 2792308"/>
              <a:gd name="connsiteX23" fmla="*/ 1076992 w 5715000"/>
              <a:gd name="connsiteY23" fmla="*/ 1657310 h 2792308"/>
              <a:gd name="connsiteX24" fmla="*/ 1088136 w 5715000"/>
              <a:gd name="connsiteY24" fmla="*/ 1713412 h 2792308"/>
              <a:gd name="connsiteX25" fmla="*/ 916019 w 5715000"/>
              <a:gd name="connsiteY25" fmla="*/ 1970968 h 2792308"/>
              <a:gd name="connsiteX26" fmla="*/ 0 w 5715000"/>
              <a:gd name="connsiteY26" fmla="*/ 2153086 h 2792308"/>
              <a:gd name="connsiteX27" fmla="*/ 0 w 5715000"/>
              <a:gd name="connsiteY27" fmla="*/ 2483318 h 2792308"/>
              <a:gd name="connsiteX28" fmla="*/ 979170 w 5715000"/>
              <a:gd name="connsiteY28" fmla="*/ 2288531 h 2792308"/>
              <a:gd name="connsiteX29" fmla="*/ 1324737 w 5715000"/>
              <a:gd name="connsiteY29" fmla="*/ 2057645 h 2792308"/>
              <a:gd name="connsiteX30" fmla="*/ 1405795 w 5715000"/>
              <a:gd name="connsiteY30" fmla="*/ 1650071 h 2792308"/>
              <a:gd name="connsiteX31" fmla="*/ 1394651 w 5715000"/>
              <a:gd name="connsiteY31" fmla="*/ 1593968 h 2792308"/>
              <a:gd name="connsiteX32" fmla="*/ 1413129 w 5715000"/>
              <a:gd name="connsiteY32" fmla="*/ 1501004 h 2792308"/>
              <a:gd name="connsiteX33" fmla="*/ 1491901 w 5715000"/>
              <a:gd name="connsiteY33" fmla="*/ 1448331 h 2792308"/>
              <a:gd name="connsiteX34" fmla="*/ 1637538 w 5715000"/>
              <a:gd name="connsiteY34" fmla="*/ 1545677 h 2792308"/>
              <a:gd name="connsiteX35" fmla="*/ 1752791 w 5715000"/>
              <a:gd name="connsiteY35" fmla="*/ 2124987 h 2792308"/>
              <a:gd name="connsiteX36" fmla="*/ 2105216 w 5715000"/>
              <a:gd name="connsiteY36" fmla="*/ 2652386 h 2792308"/>
              <a:gd name="connsiteX37" fmla="*/ 2563845 w 5715000"/>
              <a:gd name="connsiteY37" fmla="*/ 2792309 h 2792308"/>
              <a:gd name="connsiteX38" fmla="*/ 2727198 w 5715000"/>
              <a:gd name="connsiteY38" fmla="*/ 2776116 h 2792308"/>
              <a:gd name="connsiteX39" fmla="*/ 2729198 w 5715000"/>
              <a:gd name="connsiteY39" fmla="*/ 2775640 h 2792308"/>
              <a:gd name="connsiteX40" fmla="*/ 3378422 w 5715000"/>
              <a:gd name="connsiteY40" fmla="*/ 1801613 h 2792308"/>
              <a:gd name="connsiteX41" fmla="*/ 3375470 w 5715000"/>
              <a:gd name="connsiteY41" fmla="*/ 1786754 h 2792308"/>
              <a:gd name="connsiteX42" fmla="*/ 3648075 w 5715000"/>
              <a:gd name="connsiteY42" fmla="*/ 1204110 h 2792308"/>
              <a:gd name="connsiteX43" fmla="*/ 3547682 w 5715000"/>
              <a:gd name="connsiteY43" fmla="*/ 699476 h 2792308"/>
              <a:gd name="connsiteX44" fmla="*/ 3594640 w 5715000"/>
              <a:gd name="connsiteY44" fmla="*/ 463541 h 2792308"/>
              <a:gd name="connsiteX45" fmla="*/ 3794760 w 5715000"/>
              <a:gd name="connsiteY45" fmla="*/ 329810 h 2792308"/>
              <a:gd name="connsiteX46" fmla="*/ 4164425 w 5715000"/>
              <a:gd name="connsiteY46" fmla="*/ 576794 h 2792308"/>
              <a:gd name="connsiteX47" fmla="*/ 4307491 w 5715000"/>
              <a:gd name="connsiteY47" fmla="*/ 1296312 h 2792308"/>
              <a:gd name="connsiteX48" fmla="*/ 3999166 w 5715000"/>
              <a:gd name="connsiteY48" fmla="*/ 1357653 h 2792308"/>
              <a:gd name="connsiteX49" fmla="*/ 3586448 w 5715000"/>
              <a:gd name="connsiteY49" fmla="*/ 1639212 h 2792308"/>
              <a:gd name="connsiteX50" fmla="*/ 3503105 w 5715000"/>
              <a:gd name="connsiteY50" fmla="*/ 2132226 h 2792308"/>
              <a:gd name="connsiteX51" fmla="*/ 4124230 w 5715000"/>
              <a:gd name="connsiteY51" fmla="*/ 2621811 h 2792308"/>
              <a:gd name="connsiteX52" fmla="*/ 4223862 w 5715000"/>
              <a:gd name="connsiteY52" fmla="*/ 2613810 h 2792308"/>
              <a:gd name="connsiteX53" fmla="*/ 4647438 w 5715000"/>
              <a:gd name="connsiteY53" fmla="*/ 2348158 h 2792308"/>
              <a:gd name="connsiteX54" fmla="*/ 4749641 w 5715000"/>
              <a:gd name="connsiteY54" fmla="*/ 1859049 h 2792308"/>
              <a:gd name="connsiteX55" fmla="*/ 4688300 w 5715000"/>
              <a:gd name="connsiteY55" fmla="*/ 1550820 h 2792308"/>
              <a:gd name="connsiteX56" fmla="*/ 5715000 w 5715000"/>
              <a:gd name="connsiteY56" fmla="*/ 1346509 h 2792308"/>
              <a:gd name="connsiteX57" fmla="*/ 5715000 w 5715000"/>
              <a:gd name="connsiteY57" fmla="*/ 1016372 h 2792308"/>
              <a:gd name="connsiteX58" fmla="*/ 2691194 w 5715000"/>
              <a:gd name="connsiteY58" fmla="*/ 1617876 h 2792308"/>
              <a:gd name="connsiteX59" fmla="*/ 2450306 w 5715000"/>
              <a:gd name="connsiteY59" fmla="*/ 1567584 h 2792308"/>
              <a:gd name="connsiteX60" fmla="*/ 2319433 w 5715000"/>
              <a:gd name="connsiteY60" fmla="*/ 1358701 h 2792308"/>
              <a:gd name="connsiteX61" fmla="*/ 2556415 w 5715000"/>
              <a:gd name="connsiteY61" fmla="*/ 1003990 h 2792308"/>
              <a:gd name="connsiteX62" fmla="*/ 2799493 w 5715000"/>
              <a:gd name="connsiteY62" fmla="*/ 1044947 h 2792308"/>
              <a:gd name="connsiteX63" fmla="*/ 2938177 w 5715000"/>
              <a:gd name="connsiteY63" fmla="*/ 1248306 h 2792308"/>
              <a:gd name="connsiteX64" fmla="*/ 2999518 w 5715000"/>
              <a:gd name="connsiteY64" fmla="*/ 1556535 h 2792308"/>
              <a:gd name="connsiteX65" fmla="*/ 2691194 w 5715000"/>
              <a:gd name="connsiteY65" fmla="*/ 1617876 h 2792308"/>
              <a:gd name="connsiteX66" fmla="*/ 4381691 w 5715000"/>
              <a:gd name="connsiteY66" fmla="*/ 2163278 h 2792308"/>
              <a:gd name="connsiteX67" fmla="*/ 4172807 w 5715000"/>
              <a:gd name="connsiteY67" fmla="*/ 2294151 h 2792308"/>
              <a:gd name="connsiteX68" fmla="*/ 3818096 w 5715000"/>
              <a:gd name="connsiteY68" fmla="*/ 2057074 h 2792308"/>
              <a:gd name="connsiteX69" fmla="*/ 3859054 w 5715000"/>
              <a:gd name="connsiteY69" fmla="*/ 1814091 h 2792308"/>
              <a:gd name="connsiteX70" fmla="*/ 4062413 w 5715000"/>
              <a:gd name="connsiteY70" fmla="*/ 1675407 h 2792308"/>
              <a:gd name="connsiteX71" fmla="*/ 4370642 w 5715000"/>
              <a:gd name="connsiteY71" fmla="*/ 1614066 h 2792308"/>
              <a:gd name="connsiteX72" fmla="*/ 4431983 w 5715000"/>
              <a:gd name="connsiteY72" fmla="*/ 1922295 h 2792308"/>
              <a:gd name="connsiteX73" fmla="*/ 4431983 w 5715000"/>
              <a:gd name="connsiteY73" fmla="*/ 1922295 h 2792308"/>
              <a:gd name="connsiteX74" fmla="*/ 4381691 w 5715000"/>
              <a:gd name="connsiteY74" fmla="*/ 2163278 h 279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715000" h="2792308">
                <a:moveTo>
                  <a:pt x="5715000" y="1016468"/>
                </a:moveTo>
                <a:lnTo>
                  <a:pt x="4625150" y="1233257"/>
                </a:lnTo>
                <a:lnTo>
                  <a:pt x="4481989" y="513738"/>
                </a:lnTo>
                <a:cubicBezTo>
                  <a:pt x="4413314" y="168552"/>
                  <a:pt x="4076700" y="-56333"/>
                  <a:pt x="3731514" y="12342"/>
                </a:cubicBezTo>
                <a:cubicBezTo>
                  <a:pt x="3564350" y="45584"/>
                  <a:pt x="3420047" y="141977"/>
                  <a:pt x="3325368" y="283709"/>
                </a:cubicBezTo>
                <a:cubicBezTo>
                  <a:pt x="3230690" y="425441"/>
                  <a:pt x="3196876" y="595558"/>
                  <a:pt x="3230118" y="762722"/>
                </a:cubicBezTo>
                <a:lnTo>
                  <a:pt x="3330416" y="1267356"/>
                </a:lnTo>
                <a:cubicBezTo>
                  <a:pt x="3341561" y="1322982"/>
                  <a:pt x="3330416" y="1378037"/>
                  <a:pt x="3303175" y="1423090"/>
                </a:cubicBezTo>
                <a:lnTo>
                  <a:pt x="3255740" y="1185060"/>
                </a:lnTo>
                <a:cubicBezTo>
                  <a:pt x="3221641" y="1013420"/>
                  <a:pt x="3121628" y="866830"/>
                  <a:pt x="2974277" y="772342"/>
                </a:cubicBezTo>
                <a:cubicBezTo>
                  <a:pt x="2826925" y="677854"/>
                  <a:pt x="2651760" y="648231"/>
                  <a:pt x="2481263" y="688998"/>
                </a:cubicBezTo>
                <a:cubicBezTo>
                  <a:pt x="2158937" y="765865"/>
                  <a:pt x="1947291" y="1082476"/>
                  <a:pt x="1999583" y="1409755"/>
                </a:cubicBezTo>
                <a:cubicBezTo>
                  <a:pt x="2027301" y="1582919"/>
                  <a:pt x="2121599" y="1733414"/>
                  <a:pt x="2265236" y="1833332"/>
                </a:cubicBezTo>
                <a:cubicBezTo>
                  <a:pt x="2373725" y="1908865"/>
                  <a:pt x="2499265" y="1948013"/>
                  <a:pt x="2628138" y="1948013"/>
                </a:cubicBezTo>
                <a:cubicBezTo>
                  <a:pt x="2670048" y="1948013"/>
                  <a:pt x="2712244" y="1943917"/>
                  <a:pt x="2754345" y="1935535"/>
                </a:cubicBezTo>
                <a:lnTo>
                  <a:pt x="3062478" y="1874194"/>
                </a:lnTo>
                <a:cubicBezTo>
                  <a:pt x="3110865" y="2143942"/>
                  <a:pt x="2934081" y="2404832"/>
                  <a:pt x="2664143" y="2458553"/>
                </a:cubicBezTo>
                <a:lnTo>
                  <a:pt x="2663095" y="2458743"/>
                </a:lnTo>
                <a:cubicBezTo>
                  <a:pt x="2531174" y="2484746"/>
                  <a:pt x="2396966" y="2457886"/>
                  <a:pt x="2285143" y="2383210"/>
                </a:cubicBezTo>
                <a:cubicBezTo>
                  <a:pt x="2172938" y="2308248"/>
                  <a:pt x="2096738" y="2194139"/>
                  <a:pt x="2070449" y="2061932"/>
                </a:cubicBezTo>
                <a:lnTo>
                  <a:pt x="1955197" y="1482621"/>
                </a:lnTo>
                <a:cubicBezTo>
                  <a:pt x="1907000" y="1240496"/>
                  <a:pt x="1670876" y="1082762"/>
                  <a:pt x="1428750" y="1130863"/>
                </a:cubicBezTo>
                <a:cubicBezTo>
                  <a:pt x="1311497" y="1154199"/>
                  <a:pt x="1210247" y="1221731"/>
                  <a:pt x="1143857" y="1321172"/>
                </a:cubicBezTo>
                <a:cubicBezTo>
                  <a:pt x="1077373" y="1420613"/>
                  <a:pt x="1053656" y="1539962"/>
                  <a:pt x="1076992" y="1657310"/>
                </a:cubicBezTo>
                <a:lnTo>
                  <a:pt x="1088136" y="1713412"/>
                </a:lnTo>
                <a:cubicBezTo>
                  <a:pt x="1111758" y="1831808"/>
                  <a:pt x="1034510" y="1947441"/>
                  <a:pt x="916019" y="1970968"/>
                </a:cubicBezTo>
                <a:lnTo>
                  <a:pt x="0" y="2153086"/>
                </a:lnTo>
                <a:lnTo>
                  <a:pt x="0" y="2483318"/>
                </a:lnTo>
                <a:lnTo>
                  <a:pt x="979170" y="2288531"/>
                </a:lnTo>
                <a:cubicBezTo>
                  <a:pt x="1121474" y="2260242"/>
                  <a:pt x="1244156" y="2178232"/>
                  <a:pt x="1324737" y="2057645"/>
                </a:cubicBezTo>
                <a:cubicBezTo>
                  <a:pt x="1405318" y="1937059"/>
                  <a:pt x="1434084" y="1792374"/>
                  <a:pt x="1405795" y="1650071"/>
                </a:cubicBezTo>
                <a:lnTo>
                  <a:pt x="1394651" y="1593968"/>
                </a:lnTo>
                <a:cubicBezTo>
                  <a:pt x="1388174" y="1561583"/>
                  <a:pt x="1394651" y="1528532"/>
                  <a:pt x="1413129" y="1501004"/>
                </a:cubicBezTo>
                <a:cubicBezTo>
                  <a:pt x="1431512" y="1473477"/>
                  <a:pt x="1459516" y="1454808"/>
                  <a:pt x="1491901" y="1448331"/>
                </a:cubicBezTo>
                <a:cubicBezTo>
                  <a:pt x="1558862" y="1434996"/>
                  <a:pt x="1624298" y="1478716"/>
                  <a:pt x="1637538" y="1545677"/>
                </a:cubicBezTo>
                <a:lnTo>
                  <a:pt x="1752791" y="2124987"/>
                </a:lnTo>
                <a:cubicBezTo>
                  <a:pt x="1796034" y="2342062"/>
                  <a:pt x="1921097" y="2529419"/>
                  <a:pt x="2105216" y="2652386"/>
                </a:cubicBezTo>
                <a:cubicBezTo>
                  <a:pt x="2243042" y="2744493"/>
                  <a:pt x="2401634" y="2792309"/>
                  <a:pt x="2563845" y="2792309"/>
                </a:cubicBezTo>
                <a:cubicBezTo>
                  <a:pt x="2618137" y="2792309"/>
                  <a:pt x="2672810" y="2786879"/>
                  <a:pt x="2727198" y="2776116"/>
                </a:cubicBezTo>
                <a:lnTo>
                  <a:pt x="2729198" y="2775640"/>
                </a:lnTo>
                <a:cubicBezTo>
                  <a:pt x="3176302" y="2685724"/>
                  <a:pt x="3467481" y="2249193"/>
                  <a:pt x="3378422" y="1801613"/>
                </a:cubicBezTo>
                <a:lnTo>
                  <a:pt x="3375470" y="1786754"/>
                </a:lnTo>
                <a:cubicBezTo>
                  <a:pt x="3578352" y="1675979"/>
                  <a:pt x="3695510" y="1442426"/>
                  <a:pt x="3648075" y="1204110"/>
                </a:cubicBezTo>
                <a:lnTo>
                  <a:pt x="3547682" y="699476"/>
                </a:lnTo>
                <a:cubicBezTo>
                  <a:pt x="3531299" y="617084"/>
                  <a:pt x="3547967" y="533360"/>
                  <a:pt x="3594640" y="463541"/>
                </a:cubicBezTo>
                <a:cubicBezTo>
                  <a:pt x="3641312" y="393723"/>
                  <a:pt x="3712369" y="346289"/>
                  <a:pt x="3794760" y="329810"/>
                </a:cubicBezTo>
                <a:cubicBezTo>
                  <a:pt x="3964686" y="295997"/>
                  <a:pt x="4130612" y="406868"/>
                  <a:pt x="4164425" y="576794"/>
                </a:cubicBezTo>
                <a:lnTo>
                  <a:pt x="4307491" y="1296312"/>
                </a:lnTo>
                <a:lnTo>
                  <a:pt x="3999166" y="1357653"/>
                </a:lnTo>
                <a:cubicBezTo>
                  <a:pt x="3827526" y="1391848"/>
                  <a:pt x="3680936" y="1491765"/>
                  <a:pt x="3586448" y="1639212"/>
                </a:cubicBezTo>
                <a:cubicBezTo>
                  <a:pt x="3491960" y="1786564"/>
                  <a:pt x="3462338" y="1961633"/>
                  <a:pt x="3503105" y="2132226"/>
                </a:cubicBezTo>
                <a:cubicBezTo>
                  <a:pt x="3572161" y="2421691"/>
                  <a:pt x="3834479" y="2621811"/>
                  <a:pt x="4124230" y="2621811"/>
                </a:cubicBezTo>
                <a:cubicBezTo>
                  <a:pt x="4157186" y="2621811"/>
                  <a:pt x="4190524" y="2619144"/>
                  <a:pt x="4223862" y="2613810"/>
                </a:cubicBezTo>
                <a:cubicBezTo>
                  <a:pt x="4397026" y="2586188"/>
                  <a:pt x="4547521" y="2491795"/>
                  <a:pt x="4647438" y="2348158"/>
                </a:cubicBezTo>
                <a:cubicBezTo>
                  <a:pt x="4747451" y="2204426"/>
                  <a:pt x="4783741" y="2030785"/>
                  <a:pt x="4749641" y="1859049"/>
                </a:cubicBezTo>
                <a:lnTo>
                  <a:pt x="4688300" y="1550820"/>
                </a:lnTo>
                <a:lnTo>
                  <a:pt x="5715000" y="1346509"/>
                </a:lnTo>
                <a:lnTo>
                  <a:pt x="5715000" y="1016372"/>
                </a:lnTo>
                <a:close/>
                <a:moveTo>
                  <a:pt x="2691194" y="1617876"/>
                </a:moveTo>
                <a:cubicBezTo>
                  <a:pt x="2606612" y="1634640"/>
                  <a:pt x="2521077" y="1616828"/>
                  <a:pt x="2450306" y="1567584"/>
                </a:cubicBezTo>
                <a:cubicBezTo>
                  <a:pt x="2379536" y="1518340"/>
                  <a:pt x="2333054" y="1444140"/>
                  <a:pt x="2319433" y="1358701"/>
                </a:cubicBezTo>
                <a:cubicBezTo>
                  <a:pt x="2293715" y="1197633"/>
                  <a:pt x="2397824" y="1041804"/>
                  <a:pt x="2556415" y="1003990"/>
                </a:cubicBezTo>
                <a:cubicBezTo>
                  <a:pt x="2640616" y="983892"/>
                  <a:pt x="2726912" y="998465"/>
                  <a:pt x="2799493" y="1044947"/>
                </a:cubicBezTo>
                <a:cubicBezTo>
                  <a:pt x="2872073" y="1091525"/>
                  <a:pt x="2921318" y="1163724"/>
                  <a:pt x="2938177" y="1248306"/>
                </a:cubicBezTo>
                <a:lnTo>
                  <a:pt x="2999518" y="1556535"/>
                </a:lnTo>
                <a:lnTo>
                  <a:pt x="2691194" y="1617876"/>
                </a:lnTo>
                <a:close/>
                <a:moveTo>
                  <a:pt x="4381691" y="2163278"/>
                </a:moveTo>
                <a:cubicBezTo>
                  <a:pt x="4332447" y="2234048"/>
                  <a:pt x="4258247" y="2280530"/>
                  <a:pt x="4172807" y="2294151"/>
                </a:cubicBezTo>
                <a:cubicBezTo>
                  <a:pt x="4011835" y="2319773"/>
                  <a:pt x="3855911" y="2215760"/>
                  <a:pt x="3818096" y="2057074"/>
                </a:cubicBezTo>
                <a:cubicBezTo>
                  <a:pt x="3797999" y="1972968"/>
                  <a:pt x="3812572" y="1886672"/>
                  <a:pt x="3859054" y="1814091"/>
                </a:cubicBezTo>
                <a:cubicBezTo>
                  <a:pt x="3905631" y="1741415"/>
                  <a:pt x="3977831" y="1692171"/>
                  <a:pt x="4062413" y="1675407"/>
                </a:cubicBezTo>
                <a:lnTo>
                  <a:pt x="4370642" y="1614066"/>
                </a:lnTo>
                <a:lnTo>
                  <a:pt x="4431983" y="1922295"/>
                </a:lnTo>
                <a:lnTo>
                  <a:pt x="4431983" y="1922295"/>
                </a:lnTo>
                <a:cubicBezTo>
                  <a:pt x="4448842" y="2006877"/>
                  <a:pt x="4430935" y="2092507"/>
                  <a:pt x="4381691" y="216327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6FCF159-D8A5-8FDC-32A1-04949942C6CC}"/>
              </a:ext>
            </a:extLst>
          </p:cNvPr>
          <p:cNvSpPr/>
          <p:nvPr/>
        </p:nvSpPr>
        <p:spPr>
          <a:xfrm>
            <a:off x="2841621" y="1969134"/>
            <a:ext cx="6881500" cy="3293525"/>
          </a:xfrm>
          <a:custGeom>
            <a:avLst/>
            <a:gdLst>
              <a:gd name="connsiteX0" fmla="*/ 3765042 w 5715095"/>
              <a:gd name="connsiteY0" fmla="*/ 151908 h 2735278"/>
              <a:gd name="connsiteX1" fmla="*/ 3708559 w 5715095"/>
              <a:gd name="connsiteY1" fmla="*/ 166863 h 2735278"/>
              <a:gd name="connsiteX2" fmla="*/ 3702558 w 5715095"/>
              <a:gd name="connsiteY2" fmla="*/ 148765 h 2735278"/>
              <a:gd name="connsiteX3" fmla="*/ 3761232 w 5715095"/>
              <a:gd name="connsiteY3" fmla="*/ 133239 h 2735278"/>
              <a:gd name="connsiteX4" fmla="*/ 3768662 w 5715095"/>
              <a:gd name="connsiteY4" fmla="*/ 131811 h 2735278"/>
              <a:gd name="connsiteX5" fmla="*/ 3772091 w 5715095"/>
              <a:gd name="connsiteY5" fmla="*/ 150575 h 2735278"/>
              <a:gd name="connsiteX6" fmla="*/ 3765042 w 5715095"/>
              <a:gd name="connsiteY6" fmla="*/ 151908 h 2735278"/>
              <a:gd name="connsiteX7" fmla="*/ 3639407 w 5715095"/>
              <a:gd name="connsiteY7" fmla="*/ 174768 h 2735278"/>
              <a:gd name="connsiteX8" fmla="*/ 3580638 w 5715095"/>
              <a:gd name="connsiteY8" fmla="*/ 209344 h 2735278"/>
              <a:gd name="connsiteX9" fmla="*/ 3591401 w 5715095"/>
              <a:gd name="connsiteY9" fmla="*/ 225060 h 2735278"/>
              <a:gd name="connsiteX10" fmla="*/ 3647885 w 5715095"/>
              <a:gd name="connsiteY10" fmla="*/ 191818 h 2735278"/>
              <a:gd name="connsiteX11" fmla="*/ 3639407 w 5715095"/>
              <a:gd name="connsiteY11" fmla="*/ 174768 h 2735278"/>
              <a:gd name="connsiteX12" fmla="*/ 3368707 w 5715095"/>
              <a:gd name="connsiteY12" fmla="*/ 1579039 h 2735278"/>
              <a:gd name="connsiteX13" fmla="*/ 3416808 w 5715095"/>
              <a:gd name="connsiteY13" fmla="*/ 1530176 h 2735278"/>
              <a:gd name="connsiteX14" fmla="*/ 3402045 w 5715095"/>
              <a:gd name="connsiteY14" fmla="*/ 1518079 h 2735278"/>
              <a:gd name="connsiteX15" fmla="*/ 3356324 w 5715095"/>
              <a:gd name="connsiteY15" fmla="*/ 1564561 h 2735278"/>
              <a:gd name="connsiteX16" fmla="*/ 3368707 w 5715095"/>
              <a:gd name="connsiteY16" fmla="*/ 1579039 h 2735278"/>
              <a:gd name="connsiteX17" fmla="*/ 2402110 w 5715095"/>
              <a:gd name="connsiteY17" fmla="*/ 2591261 h 2735278"/>
              <a:gd name="connsiteX18" fmla="*/ 2406777 w 5715095"/>
              <a:gd name="connsiteY18" fmla="*/ 2572782 h 2735278"/>
              <a:gd name="connsiteX19" fmla="*/ 2343817 w 5715095"/>
              <a:gd name="connsiteY19" fmla="*/ 2553637 h 2735278"/>
              <a:gd name="connsiteX20" fmla="*/ 2337340 w 5715095"/>
              <a:gd name="connsiteY20" fmla="*/ 2571639 h 2735278"/>
              <a:gd name="connsiteX21" fmla="*/ 2402110 w 5715095"/>
              <a:gd name="connsiteY21" fmla="*/ 2591261 h 2735278"/>
              <a:gd name="connsiteX22" fmla="*/ 4155186 w 5715095"/>
              <a:gd name="connsiteY22" fmla="*/ 226870 h 2735278"/>
              <a:gd name="connsiteX23" fmla="*/ 4098512 w 5715095"/>
              <a:gd name="connsiteY23" fmla="*/ 188675 h 2735278"/>
              <a:gd name="connsiteX24" fmla="*/ 4088987 w 5715095"/>
              <a:gd name="connsiteY24" fmla="*/ 205248 h 2735278"/>
              <a:gd name="connsiteX25" fmla="*/ 4143470 w 5715095"/>
              <a:gd name="connsiteY25" fmla="*/ 241919 h 2735278"/>
              <a:gd name="connsiteX26" fmla="*/ 4155186 w 5715095"/>
              <a:gd name="connsiteY26" fmla="*/ 226870 h 2735278"/>
              <a:gd name="connsiteX27" fmla="*/ 3972116 w 5715095"/>
              <a:gd name="connsiteY27" fmla="*/ 137811 h 2735278"/>
              <a:gd name="connsiteX28" fmla="*/ 3967544 w 5715095"/>
              <a:gd name="connsiteY28" fmla="*/ 156385 h 2735278"/>
              <a:gd name="connsiteX29" fmla="*/ 4030028 w 5715095"/>
              <a:gd name="connsiteY29" fmla="*/ 176483 h 2735278"/>
              <a:gd name="connsiteX30" fmla="*/ 4037076 w 5715095"/>
              <a:gd name="connsiteY30" fmla="*/ 158862 h 2735278"/>
              <a:gd name="connsiteX31" fmla="*/ 3972116 w 5715095"/>
              <a:gd name="connsiteY31" fmla="*/ 137811 h 2735278"/>
              <a:gd name="connsiteX32" fmla="*/ 3902964 w 5715095"/>
              <a:gd name="connsiteY32" fmla="*/ 145145 h 2735278"/>
              <a:gd name="connsiteX33" fmla="*/ 3904869 w 5715095"/>
              <a:gd name="connsiteY33" fmla="*/ 126191 h 2735278"/>
              <a:gd name="connsiteX34" fmla="*/ 3836575 w 5715095"/>
              <a:gd name="connsiteY34" fmla="*/ 124191 h 2735278"/>
              <a:gd name="connsiteX35" fmla="*/ 3837337 w 5715095"/>
              <a:gd name="connsiteY35" fmla="*/ 143241 h 2735278"/>
              <a:gd name="connsiteX36" fmla="*/ 3902964 w 5715095"/>
              <a:gd name="connsiteY36" fmla="*/ 145145 h 2735278"/>
              <a:gd name="connsiteX37" fmla="*/ 4249674 w 5715095"/>
              <a:gd name="connsiteY37" fmla="*/ 324787 h 2735278"/>
              <a:gd name="connsiteX38" fmla="*/ 4205859 w 5715095"/>
              <a:gd name="connsiteY38" fmla="*/ 272495 h 2735278"/>
              <a:gd name="connsiteX39" fmla="*/ 4192143 w 5715095"/>
              <a:gd name="connsiteY39" fmla="*/ 285735 h 2735278"/>
              <a:gd name="connsiteX40" fmla="*/ 4234244 w 5715095"/>
              <a:gd name="connsiteY40" fmla="*/ 336026 h 2735278"/>
              <a:gd name="connsiteX41" fmla="*/ 4249674 w 5715095"/>
              <a:gd name="connsiteY41" fmla="*/ 324787 h 2735278"/>
              <a:gd name="connsiteX42" fmla="*/ 3441287 w 5715095"/>
              <a:gd name="connsiteY42" fmla="*/ 1014683 h 2735278"/>
              <a:gd name="connsiteX43" fmla="*/ 3454337 w 5715095"/>
              <a:gd name="connsiteY43" fmla="*/ 1080405 h 2735278"/>
              <a:gd name="connsiteX44" fmla="*/ 3473006 w 5715095"/>
              <a:gd name="connsiteY44" fmla="*/ 1076691 h 2735278"/>
              <a:gd name="connsiteX45" fmla="*/ 3459956 w 5715095"/>
              <a:gd name="connsiteY45" fmla="*/ 1010968 h 2735278"/>
              <a:gd name="connsiteX46" fmla="*/ 3441287 w 5715095"/>
              <a:gd name="connsiteY46" fmla="*/ 1014683 h 2735278"/>
              <a:gd name="connsiteX47" fmla="*/ 3439001 w 5715095"/>
              <a:gd name="connsiteY47" fmla="*/ 1464263 h 2735278"/>
              <a:gd name="connsiteX48" fmla="*/ 3455575 w 5715095"/>
              <a:gd name="connsiteY48" fmla="*/ 1473693 h 2735278"/>
              <a:gd name="connsiteX49" fmla="*/ 3484055 w 5715095"/>
              <a:gd name="connsiteY49" fmla="*/ 1411209 h 2735278"/>
              <a:gd name="connsiteX50" fmla="*/ 3466053 w 5715095"/>
              <a:gd name="connsiteY50" fmla="*/ 1404922 h 2735278"/>
              <a:gd name="connsiteX51" fmla="*/ 3439001 w 5715095"/>
              <a:gd name="connsiteY51" fmla="*/ 1464263 h 2735278"/>
              <a:gd name="connsiteX52" fmla="*/ 3506153 w 5715095"/>
              <a:gd name="connsiteY52" fmla="*/ 1281954 h 2735278"/>
              <a:gd name="connsiteX53" fmla="*/ 3506153 w 5715095"/>
              <a:gd name="connsiteY53" fmla="*/ 1276430 h 2735278"/>
              <a:gd name="connsiteX54" fmla="*/ 3487103 w 5715095"/>
              <a:gd name="connsiteY54" fmla="*/ 1276715 h 2735278"/>
              <a:gd name="connsiteX55" fmla="*/ 3487103 w 5715095"/>
              <a:gd name="connsiteY55" fmla="*/ 1281954 h 2735278"/>
              <a:gd name="connsiteX56" fmla="*/ 3482245 w 5715095"/>
              <a:gd name="connsiteY56" fmla="*/ 1341771 h 2735278"/>
              <a:gd name="connsiteX57" fmla="*/ 3501104 w 5715095"/>
              <a:gd name="connsiteY57" fmla="*/ 1344819 h 2735278"/>
              <a:gd name="connsiteX58" fmla="*/ 3506153 w 5715095"/>
              <a:gd name="connsiteY58" fmla="*/ 1281954 h 2735278"/>
              <a:gd name="connsiteX59" fmla="*/ 2215229 w 5715095"/>
              <a:gd name="connsiteY59" fmla="*/ 2513346 h 2735278"/>
              <a:gd name="connsiteX60" fmla="*/ 2274856 w 5715095"/>
              <a:gd name="connsiteY60" fmla="*/ 2545541 h 2735278"/>
              <a:gd name="connsiteX61" fmla="*/ 2283047 w 5715095"/>
              <a:gd name="connsiteY61" fmla="*/ 2528396 h 2735278"/>
              <a:gd name="connsiteX62" fmla="*/ 2225135 w 5715095"/>
              <a:gd name="connsiteY62" fmla="*/ 2497059 h 2735278"/>
              <a:gd name="connsiteX63" fmla="*/ 2215229 w 5715095"/>
              <a:gd name="connsiteY63" fmla="*/ 2513346 h 2735278"/>
              <a:gd name="connsiteX64" fmla="*/ 3376232 w 5715095"/>
              <a:gd name="connsiteY64" fmla="*/ 685689 h 2735278"/>
              <a:gd name="connsiteX65" fmla="*/ 3394996 w 5715095"/>
              <a:gd name="connsiteY65" fmla="*/ 682737 h 2735278"/>
              <a:gd name="connsiteX66" fmla="*/ 3389281 w 5715095"/>
              <a:gd name="connsiteY66" fmla="*/ 617300 h 2735278"/>
              <a:gd name="connsiteX67" fmla="*/ 3370231 w 5715095"/>
              <a:gd name="connsiteY67" fmla="*/ 617681 h 2735278"/>
              <a:gd name="connsiteX68" fmla="*/ 3376232 w 5715095"/>
              <a:gd name="connsiteY68" fmla="*/ 685689 h 2735278"/>
              <a:gd name="connsiteX69" fmla="*/ 3433858 w 5715095"/>
              <a:gd name="connsiteY69" fmla="*/ 879523 h 2735278"/>
              <a:gd name="connsiteX70" fmla="*/ 3415094 w 5715095"/>
              <a:gd name="connsiteY70" fmla="*/ 883238 h 2735278"/>
              <a:gd name="connsiteX71" fmla="*/ 3428238 w 5715095"/>
              <a:gd name="connsiteY71" fmla="*/ 948960 h 2735278"/>
              <a:gd name="connsiteX72" fmla="*/ 3446907 w 5715095"/>
              <a:gd name="connsiteY72" fmla="*/ 945246 h 2735278"/>
              <a:gd name="connsiteX73" fmla="*/ 3433858 w 5715095"/>
              <a:gd name="connsiteY73" fmla="*/ 879523 h 2735278"/>
              <a:gd name="connsiteX74" fmla="*/ 3409569 w 5715095"/>
              <a:gd name="connsiteY74" fmla="*/ 417942 h 2735278"/>
              <a:gd name="connsiteX75" fmla="*/ 3427095 w 5715095"/>
              <a:gd name="connsiteY75" fmla="*/ 425466 h 2735278"/>
              <a:gd name="connsiteX76" fmla="*/ 3457194 w 5715095"/>
              <a:gd name="connsiteY76" fmla="*/ 367173 h 2735278"/>
              <a:gd name="connsiteX77" fmla="*/ 3440906 w 5715095"/>
              <a:gd name="connsiteY77" fmla="*/ 357267 h 2735278"/>
              <a:gd name="connsiteX78" fmla="*/ 3409569 w 5715095"/>
              <a:gd name="connsiteY78" fmla="*/ 417942 h 2735278"/>
              <a:gd name="connsiteX79" fmla="*/ 3405473 w 5715095"/>
              <a:gd name="connsiteY79" fmla="*/ 487474 h 2735278"/>
              <a:gd name="connsiteX80" fmla="*/ 3387090 w 5715095"/>
              <a:gd name="connsiteY80" fmla="*/ 482426 h 2735278"/>
              <a:gd name="connsiteX81" fmla="*/ 3373850 w 5715095"/>
              <a:gd name="connsiteY81" fmla="*/ 549482 h 2735278"/>
              <a:gd name="connsiteX82" fmla="*/ 3392710 w 5715095"/>
              <a:gd name="connsiteY82" fmla="*/ 551768 h 2735278"/>
              <a:gd name="connsiteX83" fmla="*/ 3405473 w 5715095"/>
              <a:gd name="connsiteY83" fmla="*/ 487474 h 2735278"/>
              <a:gd name="connsiteX84" fmla="*/ 2978849 w 5715095"/>
              <a:gd name="connsiteY84" fmla="*/ 2470484 h 2735278"/>
              <a:gd name="connsiteX85" fmla="*/ 3030284 w 5715095"/>
              <a:gd name="connsiteY85" fmla="*/ 2426478 h 2735278"/>
              <a:gd name="connsiteX86" fmla="*/ 3017139 w 5715095"/>
              <a:gd name="connsiteY86" fmla="*/ 2412572 h 2735278"/>
              <a:gd name="connsiteX87" fmla="*/ 2967133 w 5715095"/>
              <a:gd name="connsiteY87" fmla="*/ 2455339 h 2735278"/>
              <a:gd name="connsiteX88" fmla="*/ 2978849 w 5715095"/>
              <a:gd name="connsiteY88" fmla="*/ 2470484 h 2735278"/>
              <a:gd name="connsiteX89" fmla="*/ 0 w 5715095"/>
              <a:gd name="connsiteY89" fmla="*/ 2163493 h 2735278"/>
              <a:gd name="connsiteX90" fmla="*/ 923449 w 5715095"/>
              <a:gd name="connsiteY90" fmla="*/ 1979756 h 2735278"/>
              <a:gd name="connsiteX91" fmla="*/ 1087088 w 5715095"/>
              <a:gd name="connsiteY91" fmla="*/ 1870409 h 2735278"/>
              <a:gd name="connsiteX92" fmla="*/ 1125569 w 5715095"/>
              <a:gd name="connsiteY92" fmla="*/ 1677432 h 2735278"/>
              <a:gd name="connsiteX93" fmla="*/ 1114330 w 5715095"/>
              <a:gd name="connsiteY93" fmla="*/ 1621330 h 2735278"/>
              <a:gd name="connsiteX94" fmla="*/ 1175576 w 5715095"/>
              <a:gd name="connsiteY94" fmla="*/ 1313863 h 2735278"/>
              <a:gd name="connsiteX95" fmla="*/ 1436180 w 5715095"/>
              <a:gd name="connsiteY95" fmla="*/ 1139651 h 2735278"/>
              <a:gd name="connsiteX96" fmla="*/ 1917859 w 5715095"/>
              <a:gd name="connsiteY96" fmla="*/ 1461501 h 2735278"/>
              <a:gd name="connsiteX97" fmla="*/ 2033111 w 5715095"/>
              <a:gd name="connsiteY97" fmla="*/ 2040811 h 2735278"/>
              <a:gd name="connsiteX98" fmla="*/ 2263902 w 5715095"/>
              <a:gd name="connsiteY98" fmla="*/ 2386283 h 2735278"/>
              <a:gd name="connsiteX99" fmla="*/ 2670524 w 5715095"/>
              <a:gd name="connsiteY99" fmla="*/ 2467531 h 2735278"/>
              <a:gd name="connsiteX100" fmla="*/ 2671572 w 5715095"/>
              <a:gd name="connsiteY100" fmla="*/ 2467341 h 2735278"/>
              <a:gd name="connsiteX101" fmla="*/ 3099911 w 5715095"/>
              <a:gd name="connsiteY101" fmla="*/ 1838214 h 2735278"/>
              <a:gd name="connsiteX102" fmla="*/ 3090577 w 5715095"/>
              <a:gd name="connsiteY102" fmla="*/ 1840119 h 2735278"/>
              <a:gd name="connsiteX103" fmla="*/ 2669762 w 5715095"/>
              <a:gd name="connsiteY103" fmla="*/ 2458006 h 2735278"/>
              <a:gd name="connsiteX104" fmla="*/ 2668620 w 5715095"/>
              <a:gd name="connsiteY104" fmla="*/ 2458196 h 2735278"/>
              <a:gd name="connsiteX105" fmla="*/ 2269236 w 5715095"/>
              <a:gd name="connsiteY105" fmla="*/ 2378377 h 2735278"/>
              <a:gd name="connsiteX106" fmla="*/ 2042446 w 5715095"/>
              <a:gd name="connsiteY106" fmla="*/ 2038906 h 2735278"/>
              <a:gd name="connsiteX107" fmla="*/ 1927193 w 5715095"/>
              <a:gd name="connsiteY107" fmla="*/ 1459596 h 2735278"/>
              <a:gd name="connsiteX108" fmla="*/ 1434370 w 5715095"/>
              <a:gd name="connsiteY108" fmla="*/ 1130316 h 2735278"/>
              <a:gd name="connsiteX109" fmla="*/ 1167575 w 5715095"/>
              <a:gd name="connsiteY109" fmla="*/ 1308529 h 2735278"/>
              <a:gd name="connsiteX110" fmla="*/ 1104995 w 5715095"/>
              <a:gd name="connsiteY110" fmla="*/ 1623140 h 2735278"/>
              <a:gd name="connsiteX111" fmla="*/ 1116235 w 5715095"/>
              <a:gd name="connsiteY111" fmla="*/ 1679242 h 2735278"/>
              <a:gd name="connsiteX112" fmla="*/ 1079183 w 5715095"/>
              <a:gd name="connsiteY112" fmla="*/ 1865170 h 2735278"/>
              <a:gd name="connsiteX113" fmla="*/ 921639 w 5715095"/>
              <a:gd name="connsiteY113" fmla="*/ 1970421 h 2735278"/>
              <a:gd name="connsiteX114" fmla="*/ 0 w 5715095"/>
              <a:gd name="connsiteY114" fmla="*/ 2153682 h 2735278"/>
              <a:gd name="connsiteX115" fmla="*/ 0 w 5715095"/>
              <a:gd name="connsiteY115" fmla="*/ 2163493 h 2735278"/>
              <a:gd name="connsiteX116" fmla="*/ 2864072 w 5715095"/>
              <a:gd name="connsiteY116" fmla="*/ 2541921 h 2735278"/>
              <a:gd name="connsiteX117" fmla="*/ 2923223 w 5715095"/>
              <a:gd name="connsiteY117" fmla="*/ 2509060 h 2735278"/>
              <a:gd name="connsiteX118" fmla="*/ 2913221 w 5715095"/>
              <a:gd name="connsiteY118" fmla="*/ 2492868 h 2735278"/>
              <a:gd name="connsiteX119" fmla="*/ 2855690 w 5715095"/>
              <a:gd name="connsiteY119" fmla="*/ 2524871 h 2735278"/>
              <a:gd name="connsiteX120" fmla="*/ 2864072 w 5715095"/>
              <a:gd name="connsiteY120" fmla="*/ 2541921 h 2735278"/>
              <a:gd name="connsiteX121" fmla="*/ 3062573 w 5715095"/>
              <a:gd name="connsiteY121" fmla="*/ 2365042 h 2735278"/>
              <a:gd name="connsiteX122" fmla="*/ 3077051 w 5715095"/>
              <a:gd name="connsiteY122" fmla="*/ 2377520 h 2735278"/>
              <a:gd name="connsiteX123" fmla="*/ 3118676 w 5715095"/>
              <a:gd name="connsiteY123" fmla="*/ 2324180 h 2735278"/>
              <a:gd name="connsiteX124" fmla="*/ 3103055 w 5715095"/>
              <a:gd name="connsiteY124" fmla="*/ 2313226 h 2735278"/>
              <a:gd name="connsiteX125" fmla="*/ 3062573 w 5715095"/>
              <a:gd name="connsiteY125" fmla="*/ 2365042 h 2735278"/>
              <a:gd name="connsiteX126" fmla="*/ 2737295 w 5715095"/>
              <a:gd name="connsiteY126" fmla="*/ 2588975 h 2735278"/>
              <a:gd name="connsiteX127" fmla="*/ 2801874 w 5715095"/>
              <a:gd name="connsiteY127" fmla="*/ 2568687 h 2735278"/>
              <a:gd name="connsiteX128" fmla="*/ 2795207 w 5715095"/>
              <a:gd name="connsiteY128" fmla="*/ 2550779 h 2735278"/>
              <a:gd name="connsiteX129" fmla="*/ 2732532 w 5715095"/>
              <a:gd name="connsiteY129" fmla="*/ 2570592 h 2735278"/>
              <a:gd name="connsiteX130" fmla="*/ 2737295 w 5715095"/>
              <a:gd name="connsiteY130" fmla="*/ 2588975 h 2735278"/>
              <a:gd name="connsiteX131" fmla="*/ 2536031 w 5715095"/>
              <a:gd name="connsiteY131" fmla="*/ 2610692 h 2735278"/>
              <a:gd name="connsiteX132" fmla="*/ 2536889 w 5715095"/>
              <a:gd name="connsiteY132" fmla="*/ 2591642 h 2735278"/>
              <a:gd name="connsiteX133" fmla="*/ 2471357 w 5715095"/>
              <a:gd name="connsiteY133" fmla="*/ 2585546 h 2735278"/>
              <a:gd name="connsiteX134" fmla="*/ 2468595 w 5715095"/>
              <a:gd name="connsiteY134" fmla="*/ 2604310 h 2735278"/>
              <a:gd name="connsiteX135" fmla="*/ 2536031 w 5715095"/>
              <a:gd name="connsiteY135" fmla="*/ 2610692 h 2735278"/>
              <a:gd name="connsiteX136" fmla="*/ 2602611 w 5715095"/>
              <a:gd name="connsiteY136" fmla="*/ 2591166 h 2735278"/>
              <a:gd name="connsiteX137" fmla="*/ 2603754 w 5715095"/>
              <a:gd name="connsiteY137" fmla="*/ 2610216 h 2735278"/>
              <a:gd name="connsiteX138" fmla="*/ 2671096 w 5715095"/>
              <a:gd name="connsiteY138" fmla="*/ 2602881 h 2735278"/>
              <a:gd name="connsiteX139" fmla="*/ 2668048 w 5715095"/>
              <a:gd name="connsiteY139" fmla="*/ 2584117 h 2735278"/>
              <a:gd name="connsiteX140" fmla="*/ 2602611 w 5715095"/>
              <a:gd name="connsiteY140" fmla="*/ 2591166 h 2735278"/>
              <a:gd name="connsiteX141" fmla="*/ 4371023 w 5715095"/>
              <a:gd name="connsiteY141" fmla="*/ 708264 h 2735278"/>
              <a:gd name="connsiteX142" fmla="*/ 4357878 w 5715095"/>
              <a:gd name="connsiteY142" fmla="*/ 642541 h 2735278"/>
              <a:gd name="connsiteX143" fmla="*/ 4339209 w 5715095"/>
              <a:gd name="connsiteY143" fmla="*/ 646256 h 2735278"/>
              <a:gd name="connsiteX144" fmla="*/ 4352354 w 5715095"/>
              <a:gd name="connsiteY144" fmla="*/ 711978 h 2735278"/>
              <a:gd name="connsiteX145" fmla="*/ 4371023 w 5715095"/>
              <a:gd name="connsiteY145" fmla="*/ 708264 h 2735278"/>
              <a:gd name="connsiteX146" fmla="*/ 4397121 w 5715095"/>
              <a:gd name="connsiteY146" fmla="*/ 839613 h 2735278"/>
              <a:gd name="connsiteX147" fmla="*/ 4384072 w 5715095"/>
              <a:gd name="connsiteY147" fmla="*/ 773986 h 2735278"/>
              <a:gd name="connsiteX148" fmla="*/ 4365403 w 5715095"/>
              <a:gd name="connsiteY148" fmla="*/ 777701 h 2735278"/>
              <a:gd name="connsiteX149" fmla="*/ 4378452 w 5715095"/>
              <a:gd name="connsiteY149" fmla="*/ 843328 h 2735278"/>
              <a:gd name="connsiteX150" fmla="*/ 4397121 w 5715095"/>
              <a:gd name="connsiteY150" fmla="*/ 839613 h 2735278"/>
              <a:gd name="connsiteX151" fmla="*/ 4268915 w 5715095"/>
              <a:gd name="connsiteY151" fmla="*/ 391652 h 2735278"/>
              <a:gd name="connsiteX152" fmla="*/ 4295394 w 5715095"/>
              <a:gd name="connsiteY152" fmla="*/ 451755 h 2735278"/>
              <a:gd name="connsiteX153" fmla="*/ 4313301 w 5715095"/>
              <a:gd name="connsiteY153" fmla="*/ 445278 h 2735278"/>
              <a:gd name="connsiteX154" fmla="*/ 4285774 w 5715095"/>
              <a:gd name="connsiteY154" fmla="*/ 382794 h 2735278"/>
              <a:gd name="connsiteX155" fmla="*/ 4268915 w 5715095"/>
              <a:gd name="connsiteY155" fmla="*/ 391652 h 2735278"/>
              <a:gd name="connsiteX156" fmla="*/ 4344829 w 5715095"/>
              <a:gd name="connsiteY156" fmla="*/ 576819 h 2735278"/>
              <a:gd name="connsiteX157" fmla="*/ 4331780 w 5715095"/>
              <a:gd name="connsiteY157" fmla="*/ 511001 h 2735278"/>
              <a:gd name="connsiteX158" fmla="*/ 4313111 w 5715095"/>
              <a:gd name="connsiteY158" fmla="*/ 514811 h 2735278"/>
              <a:gd name="connsiteX159" fmla="*/ 4326160 w 5715095"/>
              <a:gd name="connsiteY159" fmla="*/ 580533 h 2735278"/>
              <a:gd name="connsiteX160" fmla="*/ 4344829 w 5715095"/>
              <a:gd name="connsiteY160" fmla="*/ 576819 h 2735278"/>
              <a:gd name="connsiteX161" fmla="*/ 4597146 w 5715095"/>
              <a:gd name="connsiteY161" fmla="*/ 1210231 h 2735278"/>
              <a:gd name="connsiteX162" fmla="*/ 4453985 w 5715095"/>
              <a:gd name="connsiteY162" fmla="*/ 490713 h 2735278"/>
              <a:gd name="connsiteX163" fmla="*/ 3737039 w 5715095"/>
              <a:gd name="connsiteY163" fmla="*/ 11795 h 2735278"/>
              <a:gd name="connsiteX164" fmla="*/ 3349181 w 5715095"/>
              <a:gd name="connsiteY164" fmla="*/ 271066 h 2735278"/>
              <a:gd name="connsiteX165" fmla="*/ 3258122 w 5715095"/>
              <a:gd name="connsiteY165" fmla="*/ 728647 h 2735278"/>
              <a:gd name="connsiteX166" fmla="*/ 3358515 w 5715095"/>
              <a:gd name="connsiteY166" fmla="*/ 1233186 h 2735278"/>
              <a:gd name="connsiteX167" fmla="*/ 3163920 w 5715095"/>
              <a:gd name="connsiteY167" fmla="*/ 1524461 h 2735278"/>
              <a:gd name="connsiteX168" fmla="*/ 2696813 w 5715095"/>
              <a:gd name="connsiteY168" fmla="*/ 1617330 h 2735278"/>
              <a:gd name="connsiteX169" fmla="*/ 2433923 w 5715095"/>
              <a:gd name="connsiteY169" fmla="*/ 1562465 h 2735278"/>
              <a:gd name="connsiteX170" fmla="*/ 2291144 w 5715095"/>
              <a:gd name="connsiteY170" fmla="*/ 1334628 h 2735278"/>
              <a:gd name="connsiteX171" fmla="*/ 2549843 w 5715095"/>
              <a:gd name="connsiteY171" fmla="*/ 947627 h 2735278"/>
              <a:gd name="connsiteX172" fmla="*/ 2814923 w 5715095"/>
              <a:gd name="connsiteY172" fmla="*/ 992299 h 2735278"/>
              <a:gd name="connsiteX173" fmla="*/ 2966180 w 5715095"/>
              <a:gd name="connsiteY173" fmla="*/ 1214136 h 2735278"/>
              <a:gd name="connsiteX174" fmla="*/ 3027521 w 5715095"/>
              <a:gd name="connsiteY174" fmla="*/ 1522461 h 2735278"/>
              <a:gd name="connsiteX175" fmla="*/ 3036856 w 5715095"/>
              <a:gd name="connsiteY175" fmla="*/ 1520556 h 2735278"/>
              <a:gd name="connsiteX176" fmla="*/ 2975515 w 5715095"/>
              <a:gd name="connsiteY176" fmla="*/ 1212327 h 2735278"/>
              <a:gd name="connsiteX177" fmla="*/ 2820067 w 5715095"/>
              <a:gd name="connsiteY177" fmla="*/ 984298 h 2735278"/>
              <a:gd name="connsiteX178" fmla="*/ 2547557 w 5715095"/>
              <a:gd name="connsiteY178" fmla="*/ 938387 h 2735278"/>
              <a:gd name="connsiteX179" fmla="*/ 2281809 w 5715095"/>
              <a:gd name="connsiteY179" fmla="*/ 1336152 h 2735278"/>
              <a:gd name="connsiteX180" fmla="*/ 2428494 w 5715095"/>
              <a:gd name="connsiteY180" fmla="*/ 1570276 h 2735278"/>
              <a:gd name="connsiteX181" fmla="*/ 2698623 w 5715095"/>
              <a:gd name="connsiteY181" fmla="*/ 1626664 h 2735278"/>
              <a:gd name="connsiteX182" fmla="*/ 3165729 w 5715095"/>
              <a:gd name="connsiteY182" fmla="*/ 1533795 h 2735278"/>
              <a:gd name="connsiteX183" fmla="*/ 3367849 w 5715095"/>
              <a:gd name="connsiteY183" fmla="*/ 1231377 h 2735278"/>
              <a:gd name="connsiteX184" fmla="*/ 3267456 w 5715095"/>
              <a:gd name="connsiteY184" fmla="*/ 726742 h 2735278"/>
              <a:gd name="connsiteX185" fmla="*/ 3357086 w 5715095"/>
              <a:gd name="connsiteY185" fmla="*/ 276305 h 2735278"/>
              <a:gd name="connsiteX186" fmla="*/ 3738944 w 5715095"/>
              <a:gd name="connsiteY186" fmla="*/ 21130 h 2735278"/>
              <a:gd name="connsiteX187" fmla="*/ 4444651 w 5715095"/>
              <a:gd name="connsiteY187" fmla="*/ 492618 h 2735278"/>
              <a:gd name="connsiteX188" fmla="*/ 4587716 w 5715095"/>
              <a:gd name="connsiteY188" fmla="*/ 1212136 h 2735278"/>
              <a:gd name="connsiteX189" fmla="*/ 4597146 w 5715095"/>
              <a:gd name="connsiteY189" fmla="*/ 1210231 h 2735278"/>
              <a:gd name="connsiteX190" fmla="*/ 4475607 w 5715095"/>
              <a:gd name="connsiteY190" fmla="*/ 1233948 h 2735278"/>
              <a:gd name="connsiteX191" fmla="*/ 4462463 w 5715095"/>
              <a:gd name="connsiteY191" fmla="*/ 1168226 h 2735278"/>
              <a:gd name="connsiteX192" fmla="*/ 4443794 w 5715095"/>
              <a:gd name="connsiteY192" fmla="*/ 1171941 h 2735278"/>
              <a:gd name="connsiteX193" fmla="*/ 4456843 w 5715095"/>
              <a:gd name="connsiteY193" fmla="*/ 1237663 h 2735278"/>
              <a:gd name="connsiteX194" fmla="*/ 4475607 w 5715095"/>
              <a:gd name="connsiteY194" fmla="*/ 1233948 h 2735278"/>
              <a:gd name="connsiteX195" fmla="*/ 4423315 w 5715095"/>
              <a:gd name="connsiteY195" fmla="*/ 971058 h 2735278"/>
              <a:gd name="connsiteX196" fmla="*/ 4410171 w 5715095"/>
              <a:gd name="connsiteY196" fmla="*/ 905336 h 2735278"/>
              <a:gd name="connsiteX197" fmla="*/ 4391501 w 5715095"/>
              <a:gd name="connsiteY197" fmla="*/ 909051 h 2735278"/>
              <a:gd name="connsiteX198" fmla="*/ 4404551 w 5715095"/>
              <a:gd name="connsiteY198" fmla="*/ 974773 h 2735278"/>
              <a:gd name="connsiteX199" fmla="*/ 4423315 w 5715095"/>
              <a:gd name="connsiteY199" fmla="*/ 971058 h 2735278"/>
              <a:gd name="connsiteX200" fmla="*/ 4449414 w 5715095"/>
              <a:gd name="connsiteY200" fmla="*/ 1102503 h 2735278"/>
              <a:gd name="connsiteX201" fmla="*/ 4436364 w 5715095"/>
              <a:gd name="connsiteY201" fmla="*/ 1036781 h 2735278"/>
              <a:gd name="connsiteX202" fmla="*/ 4417695 w 5715095"/>
              <a:gd name="connsiteY202" fmla="*/ 1040496 h 2735278"/>
              <a:gd name="connsiteX203" fmla="*/ 4430745 w 5715095"/>
              <a:gd name="connsiteY203" fmla="*/ 1106218 h 2735278"/>
              <a:gd name="connsiteX204" fmla="*/ 4449414 w 5715095"/>
              <a:gd name="connsiteY204" fmla="*/ 1102503 h 2735278"/>
              <a:gd name="connsiteX205" fmla="*/ 3388995 w 5715095"/>
              <a:gd name="connsiteY205" fmla="*/ 751888 h 2735278"/>
              <a:gd name="connsiteX206" fmla="*/ 3402045 w 5715095"/>
              <a:gd name="connsiteY206" fmla="*/ 817515 h 2735278"/>
              <a:gd name="connsiteX207" fmla="*/ 3420713 w 5715095"/>
              <a:gd name="connsiteY207" fmla="*/ 813801 h 2735278"/>
              <a:gd name="connsiteX208" fmla="*/ 3407664 w 5715095"/>
              <a:gd name="connsiteY208" fmla="*/ 748078 h 2735278"/>
              <a:gd name="connsiteX209" fmla="*/ 3388995 w 5715095"/>
              <a:gd name="connsiteY209" fmla="*/ 751888 h 2735278"/>
              <a:gd name="connsiteX210" fmla="*/ 2945225 w 5715095"/>
              <a:gd name="connsiteY210" fmla="*/ 936864 h 2735278"/>
              <a:gd name="connsiteX211" fmla="*/ 2990374 w 5715095"/>
              <a:gd name="connsiteY211" fmla="*/ 984489 h 2735278"/>
              <a:gd name="connsiteX212" fmla="*/ 3005042 w 5715095"/>
              <a:gd name="connsiteY212" fmla="*/ 972392 h 2735278"/>
              <a:gd name="connsiteX213" fmla="*/ 2958084 w 5715095"/>
              <a:gd name="connsiteY213" fmla="*/ 922862 h 2735278"/>
              <a:gd name="connsiteX214" fmla="*/ 2945225 w 5715095"/>
              <a:gd name="connsiteY214" fmla="*/ 936864 h 2735278"/>
              <a:gd name="connsiteX215" fmla="*/ 3028379 w 5715095"/>
              <a:gd name="connsiteY215" fmla="*/ 1037924 h 2735278"/>
              <a:gd name="connsiteX216" fmla="*/ 3058573 w 5715095"/>
              <a:gd name="connsiteY216" fmla="*/ 1096217 h 2735278"/>
              <a:gd name="connsiteX217" fmla="*/ 3076004 w 5715095"/>
              <a:gd name="connsiteY217" fmla="*/ 1088692 h 2735278"/>
              <a:gd name="connsiteX218" fmla="*/ 3044666 w 5715095"/>
              <a:gd name="connsiteY218" fmla="*/ 1028018 h 2735278"/>
              <a:gd name="connsiteX219" fmla="*/ 3028379 w 5715095"/>
              <a:gd name="connsiteY219" fmla="*/ 1037924 h 2735278"/>
              <a:gd name="connsiteX220" fmla="*/ 2893790 w 5715095"/>
              <a:gd name="connsiteY220" fmla="*/ 896097 h 2735278"/>
              <a:gd name="connsiteX221" fmla="*/ 2904554 w 5715095"/>
              <a:gd name="connsiteY221" fmla="*/ 880380 h 2735278"/>
              <a:gd name="connsiteX222" fmla="*/ 2845689 w 5715095"/>
              <a:gd name="connsiteY222" fmla="*/ 845805 h 2735278"/>
              <a:gd name="connsiteX223" fmla="*/ 2837212 w 5715095"/>
              <a:gd name="connsiteY223" fmla="*/ 862854 h 2735278"/>
              <a:gd name="connsiteX224" fmla="*/ 2893790 w 5715095"/>
              <a:gd name="connsiteY224" fmla="*/ 896097 h 2735278"/>
              <a:gd name="connsiteX225" fmla="*/ 2582323 w 5715095"/>
              <a:gd name="connsiteY225" fmla="*/ 816753 h 2735278"/>
              <a:gd name="connsiteX226" fmla="*/ 2647855 w 5715095"/>
              <a:gd name="connsiteY226" fmla="*/ 814562 h 2735278"/>
              <a:gd name="connsiteX227" fmla="*/ 2648522 w 5715095"/>
              <a:gd name="connsiteY227" fmla="*/ 795512 h 2735278"/>
              <a:gd name="connsiteX228" fmla="*/ 2580323 w 5715095"/>
              <a:gd name="connsiteY228" fmla="*/ 797799 h 2735278"/>
              <a:gd name="connsiteX229" fmla="*/ 2582323 w 5715095"/>
              <a:gd name="connsiteY229" fmla="*/ 816753 h 2735278"/>
              <a:gd name="connsiteX230" fmla="*/ 2342102 w 5715095"/>
              <a:gd name="connsiteY230" fmla="*/ 914004 h 2735278"/>
              <a:gd name="connsiteX231" fmla="*/ 2396300 w 5715095"/>
              <a:gd name="connsiteY231" fmla="*/ 877047 h 2735278"/>
              <a:gd name="connsiteX232" fmla="*/ 2386775 w 5715095"/>
              <a:gd name="connsiteY232" fmla="*/ 860568 h 2735278"/>
              <a:gd name="connsiteX233" fmla="*/ 2330291 w 5715095"/>
              <a:gd name="connsiteY233" fmla="*/ 899049 h 2735278"/>
              <a:gd name="connsiteX234" fmla="*/ 2342102 w 5715095"/>
              <a:gd name="connsiteY234" fmla="*/ 914004 h 2735278"/>
              <a:gd name="connsiteX235" fmla="*/ 3164967 w 5715095"/>
              <a:gd name="connsiteY235" fmla="*/ 1480932 h 2735278"/>
              <a:gd name="connsiteX236" fmla="*/ 3151918 w 5715095"/>
              <a:gd name="connsiteY236" fmla="*/ 1415495 h 2735278"/>
              <a:gd name="connsiteX237" fmla="*/ 3133249 w 5715095"/>
              <a:gd name="connsiteY237" fmla="*/ 1419210 h 2735278"/>
              <a:gd name="connsiteX238" fmla="*/ 3146298 w 5715095"/>
              <a:gd name="connsiteY238" fmla="*/ 1484646 h 2735278"/>
              <a:gd name="connsiteX239" fmla="*/ 3164967 w 5715095"/>
              <a:gd name="connsiteY239" fmla="*/ 1480932 h 2735278"/>
              <a:gd name="connsiteX240" fmla="*/ 2776538 w 5715095"/>
              <a:gd name="connsiteY240" fmla="*/ 837899 h 2735278"/>
              <a:gd name="connsiteX241" fmla="*/ 2782538 w 5715095"/>
              <a:gd name="connsiteY241" fmla="*/ 819801 h 2735278"/>
              <a:gd name="connsiteX242" fmla="*/ 2716435 w 5715095"/>
              <a:gd name="connsiteY242" fmla="*/ 802942 h 2735278"/>
              <a:gd name="connsiteX243" fmla="*/ 2713006 w 5715095"/>
              <a:gd name="connsiteY243" fmla="*/ 821611 h 2735278"/>
              <a:gd name="connsiteX244" fmla="*/ 2776538 w 5715095"/>
              <a:gd name="connsiteY244" fmla="*/ 837899 h 2735278"/>
              <a:gd name="connsiteX245" fmla="*/ 2455259 w 5715095"/>
              <a:gd name="connsiteY245" fmla="*/ 848186 h 2735278"/>
              <a:gd name="connsiteX246" fmla="*/ 2517648 w 5715095"/>
              <a:gd name="connsiteY246" fmla="*/ 827993 h 2735278"/>
              <a:gd name="connsiteX247" fmla="*/ 2513076 w 5715095"/>
              <a:gd name="connsiteY247" fmla="*/ 809514 h 2735278"/>
              <a:gd name="connsiteX248" fmla="*/ 2448116 w 5715095"/>
              <a:gd name="connsiteY248" fmla="*/ 830564 h 2735278"/>
              <a:gd name="connsiteX249" fmla="*/ 2455259 w 5715095"/>
              <a:gd name="connsiteY249" fmla="*/ 848186 h 2735278"/>
              <a:gd name="connsiteX250" fmla="*/ 3098578 w 5715095"/>
              <a:gd name="connsiteY250" fmla="*/ 1153176 h 2735278"/>
              <a:gd name="connsiteX251" fmla="*/ 3080195 w 5715095"/>
              <a:gd name="connsiteY251" fmla="*/ 1158129 h 2735278"/>
              <a:gd name="connsiteX252" fmla="*/ 3087624 w 5715095"/>
              <a:gd name="connsiteY252" fmla="*/ 1189943 h 2735278"/>
              <a:gd name="connsiteX253" fmla="*/ 3094101 w 5715095"/>
              <a:gd name="connsiteY253" fmla="*/ 1222709 h 2735278"/>
              <a:gd name="connsiteX254" fmla="*/ 3112865 w 5715095"/>
              <a:gd name="connsiteY254" fmla="*/ 1218994 h 2735278"/>
              <a:gd name="connsiteX255" fmla="*/ 3106293 w 5715095"/>
              <a:gd name="connsiteY255" fmla="*/ 1186228 h 2735278"/>
              <a:gd name="connsiteX256" fmla="*/ 3098578 w 5715095"/>
              <a:gd name="connsiteY256" fmla="*/ 1153176 h 2735278"/>
              <a:gd name="connsiteX257" fmla="*/ 3191066 w 5715095"/>
              <a:gd name="connsiteY257" fmla="*/ 2137204 h 2735278"/>
              <a:gd name="connsiteX258" fmla="*/ 3209258 w 5715095"/>
              <a:gd name="connsiteY258" fmla="*/ 2143110 h 2735278"/>
              <a:gd name="connsiteX259" fmla="*/ 3226880 w 5715095"/>
              <a:gd name="connsiteY259" fmla="*/ 2077768 h 2735278"/>
              <a:gd name="connsiteX260" fmla="*/ 3208211 w 5715095"/>
              <a:gd name="connsiteY260" fmla="*/ 2073672 h 2735278"/>
              <a:gd name="connsiteX261" fmla="*/ 3191066 w 5715095"/>
              <a:gd name="connsiteY261" fmla="*/ 2137204 h 2735278"/>
              <a:gd name="connsiteX262" fmla="*/ 3789236 w 5715095"/>
              <a:gd name="connsiteY262" fmla="*/ 273352 h 2735278"/>
              <a:gd name="connsiteX263" fmla="*/ 4192429 w 5715095"/>
              <a:gd name="connsiteY263" fmla="*/ 542814 h 2735278"/>
              <a:gd name="connsiteX264" fmla="*/ 4335495 w 5715095"/>
              <a:gd name="connsiteY264" fmla="*/ 1262333 h 2735278"/>
              <a:gd name="connsiteX265" fmla="*/ 4344829 w 5715095"/>
              <a:gd name="connsiteY265" fmla="*/ 1260428 h 2735278"/>
              <a:gd name="connsiteX266" fmla="*/ 4201764 w 5715095"/>
              <a:gd name="connsiteY266" fmla="*/ 540909 h 2735278"/>
              <a:gd name="connsiteX267" fmla="*/ 3787331 w 5715095"/>
              <a:gd name="connsiteY267" fmla="*/ 264017 h 2735278"/>
              <a:gd name="connsiteX268" fmla="*/ 3562922 w 5715095"/>
              <a:gd name="connsiteY268" fmla="*/ 413941 h 2735278"/>
              <a:gd name="connsiteX269" fmla="*/ 3510344 w 5715095"/>
              <a:gd name="connsiteY269" fmla="*/ 678450 h 2735278"/>
              <a:gd name="connsiteX270" fmla="*/ 3610737 w 5715095"/>
              <a:gd name="connsiteY270" fmla="*/ 1183085 h 2735278"/>
              <a:gd name="connsiteX271" fmla="*/ 3214116 w 5715095"/>
              <a:gd name="connsiteY271" fmla="*/ 1776683 h 2735278"/>
              <a:gd name="connsiteX272" fmla="*/ 2746915 w 5715095"/>
              <a:gd name="connsiteY272" fmla="*/ 1869552 h 2735278"/>
              <a:gd name="connsiteX273" fmla="*/ 2287048 w 5715095"/>
              <a:gd name="connsiteY273" fmla="*/ 1773540 h 2735278"/>
              <a:gd name="connsiteX274" fmla="*/ 2037207 w 5715095"/>
              <a:gd name="connsiteY274" fmla="*/ 1375204 h 2735278"/>
              <a:gd name="connsiteX275" fmla="*/ 2490121 w 5715095"/>
              <a:gd name="connsiteY275" fmla="*/ 697500 h 2735278"/>
              <a:gd name="connsiteX276" fmla="*/ 2953703 w 5715095"/>
              <a:gd name="connsiteY276" fmla="*/ 775796 h 2735278"/>
              <a:gd name="connsiteX277" fmla="*/ 3218403 w 5715095"/>
              <a:gd name="connsiteY277" fmla="*/ 1163940 h 2735278"/>
              <a:gd name="connsiteX278" fmla="*/ 3272219 w 5715095"/>
              <a:gd name="connsiteY278" fmla="*/ 1434545 h 2735278"/>
              <a:gd name="connsiteX279" fmla="*/ 3280220 w 5715095"/>
              <a:gd name="connsiteY279" fmla="*/ 1425877 h 2735278"/>
              <a:gd name="connsiteX280" fmla="*/ 3227737 w 5715095"/>
              <a:gd name="connsiteY280" fmla="*/ 1162130 h 2735278"/>
              <a:gd name="connsiteX281" fmla="*/ 2958846 w 5715095"/>
              <a:gd name="connsiteY281" fmla="*/ 767795 h 2735278"/>
              <a:gd name="connsiteX282" fmla="*/ 2487835 w 5715095"/>
              <a:gd name="connsiteY282" fmla="*/ 688166 h 2735278"/>
              <a:gd name="connsiteX283" fmla="*/ 2027873 w 5715095"/>
              <a:gd name="connsiteY283" fmla="*/ 1376728 h 2735278"/>
              <a:gd name="connsiteX284" fmla="*/ 2281619 w 5715095"/>
              <a:gd name="connsiteY284" fmla="*/ 1781350 h 2735278"/>
              <a:gd name="connsiteX285" fmla="*/ 2628233 w 5715095"/>
              <a:gd name="connsiteY285" fmla="*/ 1890888 h 2735278"/>
              <a:gd name="connsiteX286" fmla="*/ 2748820 w 5715095"/>
              <a:gd name="connsiteY286" fmla="*/ 1878886 h 2735278"/>
              <a:gd name="connsiteX287" fmla="*/ 3215926 w 5715095"/>
              <a:gd name="connsiteY287" fmla="*/ 1786017 h 2735278"/>
              <a:gd name="connsiteX288" fmla="*/ 3620072 w 5715095"/>
              <a:gd name="connsiteY288" fmla="*/ 1181180 h 2735278"/>
              <a:gd name="connsiteX289" fmla="*/ 3519678 w 5715095"/>
              <a:gd name="connsiteY289" fmla="*/ 676641 h 2735278"/>
              <a:gd name="connsiteX290" fmla="*/ 3570923 w 5715095"/>
              <a:gd name="connsiteY290" fmla="*/ 419180 h 2735278"/>
              <a:gd name="connsiteX291" fmla="*/ 3789236 w 5715095"/>
              <a:gd name="connsiteY291" fmla="*/ 273352 h 2735278"/>
              <a:gd name="connsiteX292" fmla="*/ 3242024 w 5715095"/>
              <a:gd name="connsiteY292" fmla="*/ 1943275 h 2735278"/>
              <a:gd name="connsiteX293" fmla="*/ 3222974 w 5715095"/>
              <a:gd name="connsiteY293" fmla="*/ 1943085 h 2735278"/>
              <a:gd name="connsiteX294" fmla="*/ 3218974 w 5715095"/>
              <a:gd name="connsiteY294" fmla="*/ 2008712 h 2735278"/>
              <a:gd name="connsiteX295" fmla="*/ 3237833 w 5715095"/>
              <a:gd name="connsiteY295" fmla="*/ 2010903 h 2735278"/>
              <a:gd name="connsiteX296" fmla="*/ 3242024 w 5715095"/>
              <a:gd name="connsiteY296" fmla="*/ 1943275 h 2735278"/>
              <a:gd name="connsiteX297" fmla="*/ 3138869 w 5715095"/>
              <a:gd name="connsiteY297" fmla="*/ 1349963 h 2735278"/>
              <a:gd name="connsiteX298" fmla="*/ 3125820 w 5715095"/>
              <a:gd name="connsiteY298" fmla="*/ 1284431 h 2735278"/>
              <a:gd name="connsiteX299" fmla="*/ 3107150 w 5715095"/>
              <a:gd name="connsiteY299" fmla="*/ 1288146 h 2735278"/>
              <a:gd name="connsiteX300" fmla="*/ 3120199 w 5715095"/>
              <a:gd name="connsiteY300" fmla="*/ 1353678 h 2735278"/>
              <a:gd name="connsiteX301" fmla="*/ 3138869 w 5715095"/>
              <a:gd name="connsiteY301" fmla="*/ 1349963 h 2735278"/>
              <a:gd name="connsiteX302" fmla="*/ 3239453 w 5715095"/>
              <a:gd name="connsiteY302" fmla="*/ 1875648 h 2735278"/>
              <a:gd name="connsiteX303" fmla="*/ 3230690 w 5715095"/>
              <a:gd name="connsiteY303" fmla="*/ 1812116 h 2735278"/>
              <a:gd name="connsiteX304" fmla="*/ 3221546 w 5715095"/>
              <a:gd name="connsiteY304" fmla="*/ 1814021 h 2735278"/>
              <a:gd name="connsiteX305" fmla="*/ 3212021 w 5715095"/>
              <a:gd name="connsiteY305" fmla="*/ 1815926 h 2735278"/>
              <a:gd name="connsiteX306" fmla="*/ 3220498 w 5715095"/>
              <a:gd name="connsiteY306" fmla="*/ 1877267 h 2735278"/>
              <a:gd name="connsiteX307" fmla="*/ 3239453 w 5715095"/>
              <a:gd name="connsiteY307" fmla="*/ 1875648 h 2735278"/>
              <a:gd name="connsiteX308" fmla="*/ 3154871 w 5715095"/>
              <a:gd name="connsiteY308" fmla="*/ 2266935 h 2735278"/>
              <a:gd name="connsiteX309" fmla="*/ 3185160 w 5715095"/>
              <a:gd name="connsiteY309" fmla="*/ 2206356 h 2735278"/>
              <a:gd name="connsiteX310" fmla="*/ 3167729 w 5715095"/>
              <a:gd name="connsiteY310" fmla="*/ 2198736 h 2735278"/>
              <a:gd name="connsiteX311" fmla="*/ 3138202 w 5715095"/>
              <a:gd name="connsiteY311" fmla="*/ 2257600 h 2735278"/>
              <a:gd name="connsiteX312" fmla="*/ 3154871 w 5715095"/>
              <a:gd name="connsiteY312" fmla="*/ 2266935 h 2735278"/>
              <a:gd name="connsiteX313" fmla="*/ 2348389 w 5715095"/>
              <a:gd name="connsiteY313" fmla="*/ 1653334 h 2735278"/>
              <a:gd name="connsiteX314" fmla="*/ 2336959 w 5715095"/>
              <a:gd name="connsiteY314" fmla="*/ 1668574 h 2735278"/>
              <a:gd name="connsiteX315" fmla="*/ 2394204 w 5715095"/>
              <a:gd name="connsiteY315" fmla="*/ 1705817 h 2735278"/>
              <a:gd name="connsiteX316" fmla="*/ 2403443 w 5715095"/>
              <a:gd name="connsiteY316" fmla="*/ 1689148 h 2735278"/>
              <a:gd name="connsiteX317" fmla="*/ 2348389 w 5715095"/>
              <a:gd name="connsiteY317" fmla="*/ 1653334 h 2735278"/>
              <a:gd name="connsiteX318" fmla="*/ 2918174 w 5715095"/>
              <a:gd name="connsiteY318" fmla="*/ 1699530 h 2735278"/>
              <a:gd name="connsiteX319" fmla="*/ 2852452 w 5715095"/>
              <a:gd name="connsiteY319" fmla="*/ 1712675 h 2735278"/>
              <a:gd name="connsiteX320" fmla="*/ 2856166 w 5715095"/>
              <a:gd name="connsiteY320" fmla="*/ 1731344 h 2735278"/>
              <a:gd name="connsiteX321" fmla="*/ 2921889 w 5715095"/>
              <a:gd name="connsiteY321" fmla="*/ 1718294 h 2735278"/>
              <a:gd name="connsiteX322" fmla="*/ 2918174 w 5715095"/>
              <a:gd name="connsiteY322" fmla="*/ 1699530 h 2735278"/>
              <a:gd name="connsiteX323" fmla="*/ 3049620 w 5715095"/>
              <a:gd name="connsiteY323" fmla="*/ 1673432 h 2735278"/>
              <a:gd name="connsiteX324" fmla="*/ 2983897 w 5715095"/>
              <a:gd name="connsiteY324" fmla="*/ 1686481 h 2735278"/>
              <a:gd name="connsiteX325" fmla="*/ 2987612 w 5715095"/>
              <a:gd name="connsiteY325" fmla="*/ 1705150 h 2735278"/>
              <a:gd name="connsiteX326" fmla="*/ 3053334 w 5715095"/>
              <a:gd name="connsiteY326" fmla="*/ 1692101 h 2735278"/>
              <a:gd name="connsiteX327" fmla="*/ 3049620 w 5715095"/>
              <a:gd name="connsiteY327" fmla="*/ 1673432 h 2735278"/>
              <a:gd name="connsiteX328" fmla="*/ 2786729 w 5715095"/>
              <a:gd name="connsiteY328" fmla="*/ 1725724 h 2735278"/>
              <a:gd name="connsiteX329" fmla="*/ 2721007 w 5715095"/>
              <a:gd name="connsiteY329" fmla="*/ 1738773 h 2735278"/>
              <a:gd name="connsiteX330" fmla="*/ 2724722 w 5715095"/>
              <a:gd name="connsiteY330" fmla="*/ 1757442 h 2735278"/>
              <a:gd name="connsiteX331" fmla="*/ 2790444 w 5715095"/>
              <a:gd name="connsiteY331" fmla="*/ 1744393 h 2735278"/>
              <a:gd name="connsiteX332" fmla="*/ 2786729 w 5715095"/>
              <a:gd name="connsiteY332" fmla="*/ 1725724 h 2735278"/>
              <a:gd name="connsiteX333" fmla="*/ 3480435 w 5715095"/>
              <a:gd name="connsiteY333" fmla="*/ 1211755 h 2735278"/>
              <a:gd name="connsiteX334" fmla="*/ 3499199 w 5715095"/>
              <a:gd name="connsiteY334" fmla="*/ 1208231 h 2735278"/>
              <a:gd name="connsiteX335" fmla="*/ 3486055 w 5715095"/>
              <a:gd name="connsiteY335" fmla="*/ 1142413 h 2735278"/>
              <a:gd name="connsiteX336" fmla="*/ 3467386 w 5715095"/>
              <a:gd name="connsiteY336" fmla="*/ 1146128 h 2735278"/>
              <a:gd name="connsiteX337" fmla="*/ 3480435 w 5715095"/>
              <a:gd name="connsiteY337" fmla="*/ 1211755 h 2735278"/>
              <a:gd name="connsiteX338" fmla="*/ 2279809 w 5715095"/>
              <a:gd name="connsiteY338" fmla="*/ 945055 h 2735278"/>
              <a:gd name="connsiteX339" fmla="*/ 2236184 w 5715095"/>
              <a:gd name="connsiteY339" fmla="*/ 997538 h 2735278"/>
              <a:gd name="connsiteX340" fmla="*/ 2251710 w 5715095"/>
              <a:gd name="connsiteY340" fmla="*/ 1008682 h 2735278"/>
              <a:gd name="connsiteX341" fmla="*/ 2293620 w 5715095"/>
              <a:gd name="connsiteY341" fmla="*/ 958200 h 2735278"/>
              <a:gd name="connsiteX342" fmla="*/ 2279809 w 5715095"/>
              <a:gd name="connsiteY342" fmla="*/ 945055 h 2735278"/>
              <a:gd name="connsiteX343" fmla="*/ 3303175 w 5715095"/>
              <a:gd name="connsiteY343" fmla="*/ 1602280 h 2735278"/>
              <a:gd name="connsiteX344" fmla="*/ 3244120 w 5715095"/>
              <a:gd name="connsiteY344" fmla="*/ 1630093 h 2735278"/>
              <a:gd name="connsiteX345" fmla="*/ 3250692 w 5715095"/>
              <a:gd name="connsiteY345" fmla="*/ 1648000 h 2735278"/>
              <a:gd name="connsiteX346" fmla="*/ 3312795 w 5715095"/>
              <a:gd name="connsiteY346" fmla="*/ 1618758 h 2735278"/>
              <a:gd name="connsiteX347" fmla="*/ 3303175 w 5715095"/>
              <a:gd name="connsiteY347" fmla="*/ 1602280 h 2735278"/>
              <a:gd name="connsiteX348" fmla="*/ 3181064 w 5715095"/>
              <a:gd name="connsiteY348" fmla="*/ 1647333 h 2735278"/>
              <a:gd name="connsiteX349" fmla="*/ 3115342 w 5715095"/>
              <a:gd name="connsiteY349" fmla="*/ 1660383 h 2735278"/>
              <a:gd name="connsiteX350" fmla="*/ 3119057 w 5715095"/>
              <a:gd name="connsiteY350" fmla="*/ 1679052 h 2735278"/>
              <a:gd name="connsiteX351" fmla="*/ 3184684 w 5715095"/>
              <a:gd name="connsiteY351" fmla="*/ 1666002 h 2735278"/>
              <a:gd name="connsiteX352" fmla="*/ 3181064 w 5715095"/>
              <a:gd name="connsiteY352" fmla="*/ 1647333 h 2735278"/>
              <a:gd name="connsiteX353" fmla="*/ 2656999 w 5715095"/>
              <a:gd name="connsiteY353" fmla="*/ 1766110 h 2735278"/>
              <a:gd name="connsiteX354" fmla="*/ 2655951 w 5715095"/>
              <a:gd name="connsiteY354" fmla="*/ 1747060 h 2735278"/>
              <a:gd name="connsiteX355" fmla="*/ 2629376 w 5715095"/>
              <a:gd name="connsiteY355" fmla="*/ 1747822 h 2735278"/>
              <a:gd name="connsiteX356" fmla="*/ 2590324 w 5715095"/>
              <a:gd name="connsiteY356" fmla="*/ 1746203 h 2735278"/>
              <a:gd name="connsiteX357" fmla="*/ 2588705 w 5715095"/>
              <a:gd name="connsiteY357" fmla="*/ 1765158 h 2735278"/>
              <a:gd name="connsiteX358" fmla="*/ 2628995 w 5715095"/>
              <a:gd name="connsiteY358" fmla="*/ 1766872 h 2735278"/>
              <a:gd name="connsiteX359" fmla="*/ 2656999 w 5715095"/>
              <a:gd name="connsiteY359" fmla="*/ 1766110 h 2735278"/>
              <a:gd name="connsiteX360" fmla="*/ 2155793 w 5715095"/>
              <a:gd name="connsiteY360" fmla="*/ 1387206 h 2735278"/>
              <a:gd name="connsiteX361" fmla="*/ 2174462 w 5715095"/>
              <a:gd name="connsiteY361" fmla="*/ 1383015 h 2735278"/>
              <a:gd name="connsiteX362" fmla="*/ 2168938 w 5715095"/>
              <a:gd name="connsiteY362" fmla="*/ 1354154 h 2735278"/>
              <a:gd name="connsiteX363" fmla="*/ 2164556 w 5715095"/>
              <a:gd name="connsiteY363" fmla="*/ 1318149 h 2735278"/>
              <a:gd name="connsiteX364" fmla="*/ 2145602 w 5715095"/>
              <a:gd name="connsiteY364" fmla="*/ 1319673 h 2735278"/>
              <a:gd name="connsiteX365" fmla="*/ 2150078 w 5715095"/>
              <a:gd name="connsiteY365" fmla="*/ 1357202 h 2735278"/>
              <a:gd name="connsiteX366" fmla="*/ 2155793 w 5715095"/>
              <a:gd name="connsiteY366" fmla="*/ 1387206 h 2735278"/>
              <a:gd name="connsiteX367" fmla="*/ 2285524 w 5715095"/>
              <a:gd name="connsiteY367" fmla="*/ 1623711 h 2735278"/>
              <a:gd name="connsiteX368" fmla="*/ 2298954 w 5715095"/>
              <a:gd name="connsiteY368" fmla="*/ 1610281 h 2735278"/>
              <a:gd name="connsiteX369" fmla="*/ 2255996 w 5715095"/>
              <a:gd name="connsiteY369" fmla="*/ 1560656 h 2735278"/>
              <a:gd name="connsiteX370" fmla="*/ 2240756 w 5715095"/>
              <a:gd name="connsiteY370" fmla="*/ 1572086 h 2735278"/>
              <a:gd name="connsiteX371" fmla="*/ 2285524 w 5715095"/>
              <a:gd name="connsiteY371" fmla="*/ 1623711 h 2735278"/>
              <a:gd name="connsiteX372" fmla="*/ 2154174 w 5715095"/>
              <a:gd name="connsiteY372" fmla="*/ 1183752 h 2735278"/>
              <a:gd name="connsiteX373" fmla="*/ 2145030 w 5715095"/>
              <a:gd name="connsiteY373" fmla="*/ 1251379 h 2735278"/>
              <a:gd name="connsiteX374" fmla="*/ 2164080 w 5715095"/>
              <a:gd name="connsiteY374" fmla="*/ 1252522 h 2735278"/>
              <a:gd name="connsiteX375" fmla="*/ 2172843 w 5715095"/>
              <a:gd name="connsiteY375" fmla="*/ 1187657 h 2735278"/>
              <a:gd name="connsiteX376" fmla="*/ 2154174 w 5715095"/>
              <a:gd name="connsiteY376" fmla="*/ 1183752 h 2735278"/>
              <a:gd name="connsiteX377" fmla="*/ 3540157 w 5715095"/>
              <a:gd name="connsiteY377" fmla="*/ 266018 h 2735278"/>
              <a:gd name="connsiteX378" fmla="*/ 3527298 w 5715095"/>
              <a:gd name="connsiteY378" fmla="*/ 251921 h 2735278"/>
              <a:gd name="connsiteX379" fmla="*/ 3480435 w 5715095"/>
              <a:gd name="connsiteY379" fmla="*/ 301641 h 2735278"/>
              <a:gd name="connsiteX380" fmla="*/ 3495104 w 5715095"/>
              <a:gd name="connsiteY380" fmla="*/ 313643 h 2735278"/>
              <a:gd name="connsiteX381" fmla="*/ 3540157 w 5715095"/>
              <a:gd name="connsiteY381" fmla="*/ 266018 h 2735278"/>
              <a:gd name="connsiteX382" fmla="*/ 2462879 w 5715095"/>
              <a:gd name="connsiteY382" fmla="*/ 1716961 h 2735278"/>
              <a:gd name="connsiteX383" fmla="*/ 2456021 w 5715095"/>
              <a:gd name="connsiteY383" fmla="*/ 1734678 h 2735278"/>
              <a:gd name="connsiteX384" fmla="*/ 2521268 w 5715095"/>
              <a:gd name="connsiteY384" fmla="*/ 1754680 h 2735278"/>
              <a:gd name="connsiteX385" fmla="*/ 2525554 w 5715095"/>
              <a:gd name="connsiteY385" fmla="*/ 1736106 h 2735278"/>
              <a:gd name="connsiteX386" fmla="*/ 2462879 w 5715095"/>
              <a:gd name="connsiteY386" fmla="*/ 1716961 h 2735278"/>
              <a:gd name="connsiteX387" fmla="*/ 2217134 w 5715095"/>
              <a:gd name="connsiteY387" fmla="*/ 1064499 h 2735278"/>
              <a:gd name="connsiteX388" fmla="*/ 2200275 w 5715095"/>
              <a:gd name="connsiteY388" fmla="*/ 1055640 h 2735278"/>
              <a:gd name="connsiteX389" fmla="*/ 2172748 w 5715095"/>
              <a:gd name="connsiteY389" fmla="*/ 1118029 h 2735278"/>
              <a:gd name="connsiteX390" fmla="*/ 2190655 w 5715095"/>
              <a:gd name="connsiteY390" fmla="*/ 1124506 h 2735278"/>
              <a:gd name="connsiteX391" fmla="*/ 2217134 w 5715095"/>
              <a:gd name="connsiteY391" fmla="*/ 1064499 h 2735278"/>
              <a:gd name="connsiteX392" fmla="*/ 2220468 w 5715095"/>
              <a:gd name="connsiteY392" fmla="*/ 1505411 h 2735278"/>
              <a:gd name="connsiteX393" fmla="*/ 2193131 w 5715095"/>
              <a:gd name="connsiteY393" fmla="*/ 1445880 h 2735278"/>
              <a:gd name="connsiteX394" fmla="*/ 2175320 w 5715095"/>
              <a:gd name="connsiteY394" fmla="*/ 1452547 h 2735278"/>
              <a:gd name="connsiteX395" fmla="*/ 2203799 w 5715095"/>
              <a:gd name="connsiteY395" fmla="*/ 1514650 h 2735278"/>
              <a:gd name="connsiteX396" fmla="*/ 2220468 w 5715095"/>
              <a:gd name="connsiteY396" fmla="*/ 1505411 h 2735278"/>
              <a:gd name="connsiteX397" fmla="*/ 5409629 w 5715095"/>
              <a:gd name="connsiteY397" fmla="*/ 1223471 h 2735278"/>
              <a:gd name="connsiteX398" fmla="*/ 5474018 w 5715095"/>
              <a:gd name="connsiteY398" fmla="*/ 1210612 h 2735278"/>
              <a:gd name="connsiteX399" fmla="*/ 5470303 w 5715095"/>
              <a:gd name="connsiteY399" fmla="*/ 1191943 h 2735278"/>
              <a:gd name="connsiteX400" fmla="*/ 5405914 w 5715095"/>
              <a:gd name="connsiteY400" fmla="*/ 1204802 h 2735278"/>
              <a:gd name="connsiteX401" fmla="*/ 5409629 w 5715095"/>
              <a:gd name="connsiteY401" fmla="*/ 1223471 h 2735278"/>
              <a:gd name="connsiteX402" fmla="*/ 3987260 w 5715095"/>
              <a:gd name="connsiteY402" fmla="*/ 1488837 h 2735278"/>
              <a:gd name="connsiteX403" fmla="*/ 3992595 w 5715095"/>
              <a:gd name="connsiteY403" fmla="*/ 1507125 h 2735278"/>
              <a:gd name="connsiteX404" fmla="*/ 4032695 w 5715095"/>
              <a:gd name="connsiteY404" fmla="*/ 1497410 h 2735278"/>
              <a:gd name="connsiteX405" fmla="*/ 4055840 w 5715095"/>
              <a:gd name="connsiteY405" fmla="*/ 1492743 h 2735278"/>
              <a:gd name="connsiteX406" fmla="*/ 4052126 w 5715095"/>
              <a:gd name="connsiteY406" fmla="*/ 1474074 h 2735278"/>
              <a:gd name="connsiteX407" fmla="*/ 4028980 w 5715095"/>
              <a:gd name="connsiteY407" fmla="*/ 1478646 h 2735278"/>
              <a:gd name="connsiteX408" fmla="*/ 3987260 w 5715095"/>
              <a:gd name="connsiteY408" fmla="*/ 1488837 h 2735278"/>
              <a:gd name="connsiteX409" fmla="*/ 3875532 w 5715095"/>
              <a:gd name="connsiteY409" fmla="*/ 1559703 h 2735278"/>
              <a:gd name="connsiteX410" fmla="*/ 3932206 w 5715095"/>
              <a:gd name="connsiteY410" fmla="*/ 1529319 h 2735278"/>
              <a:gd name="connsiteX411" fmla="*/ 3924491 w 5715095"/>
              <a:gd name="connsiteY411" fmla="*/ 1511983 h 2735278"/>
              <a:gd name="connsiteX412" fmla="*/ 3865340 w 5715095"/>
              <a:gd name="connsiteY412" fmla="*/ 1543606 h 2735278"/>
              <a:gd name="connsiteX413" fmla="*/ 3875532 w 5715095"/>
              <a:gd name="connsiteY413" fmla="*/ 1559703 h 2735278"/>
              <a:gd name="connsiteX414" fmla="*/ 4120324 w 5715095"/>
              <a:gd name="connsiteY414" fmla="*/ 1479884 h 2735278"/>
              <a:gd name="connsiteX415" fmla="*/ 4184809 w 5715095"/>
              <a:gd name="connsiteY415" fmla="*/ 1467120 h 2735278"/>
              <a:gd name="connsiteX416" fmla="*/ 4181094 w 5715095"/>
              <a:gd name="connsiteY416" fmla="*/ 1448451 h 2735278"/>
              <a:gd name="connsiteX417" fmla="*/ 4116610 w 5715095"/>
              <a:gd name="connsiteY417" fmla="*/ 1461215 h 2735278"/>
              <a:gd name="connsiteX418" fmla="*/ 4120324 w 5715095"/>
              <a:gd name="connsiteY418" fmla="*/ 1479884 h 2735278"/>
              <a:gd name="connsiteX419" fmla="*/ 4249293 w 5715095"/>
              <a:gd name="connsiteY419" fmla="*/ 1454261 h 2735278"/>
              <a:gd name="connsiteX420" fmla="*/ 4313682 w 5715095"/>
              <a:gd name="connsiteY420" fmla="*/ 1441403 h 2735278"/>
              <a:gd name="connsiteX421" fmla="*/ 4309967 w 5715095"/>
              <a:gd name="connsiteY421" fmla="*/ 1422734 h 2735278"/>
              <a:gd name="connsiteX422" fmla="*/ 4245579 w 5715095"/>
              <a:gd name="connsiteY422" fmla="*/ 1435593 h 2735278"/>
              <a:gd name="connsiteX423" fmla="*/ 4249293 w 5715095"/>
              <a:gd name="connsiteY423" fmla="*/ 1454261 h 2735278"/>
              <a:gd name="connsiteX424" fmla="*/ 3680651 w 5715095"/>
              <a:gd name="connsiteY424" fmla="*/ 1808020 h 2735278"/>
              <a:gd name="connsiteX425" fmla="*/ 3662553 w 5715095"/>
              <a:gd name="connsiteY425" fmla="*/ 1802019 h 2735278"/>
              <a:gd name="connsiteX426" fmla="*/ 3645884 w 5715095"/>
              <a:gd name="connsiteY426" fmla="*/ 1866885 h 2735278"/>
              <a:gd name="connsiteX427" fmla="*/ 3664649 w 5715095"/>
              <a:gd name="connsiteY427" fmla="*/ 1870409 h 2735278"/>
              <a:gd name="connsiteX428" fmla="*/ 3680651 w 5715095"/>
              <a:gd name="connsiteY428" fmla="*/ 1808020 h 2735278"/>
              <a:gd name="connsiteX429" fmla="*/ 3637788 w 5715095"/>
              <a:gd name="connsiteY429" fmla="*/ 1954610 h 2735278"/>
              <a:gd name="connsiteX430" fmla="*/ 3639979 w 5715095"/>
              <a:gd name="connsiteY430" fmla="*/ 2000425 h 2735278"/>
              <a:gd name="connsiteX431" fmla="*/ 3658934 w 5715095"/>
              <a:gd name="connsiteY431" fmla="*/ 1998615 h 2735278"/>
              <a:gd name="connsiteX432" fmla="*/ 3656838 w 5715095"/>
              <a:gd name="connsiteY432" fmla="*/ 1954610 h 2735278"/>
              <a:gd name="connsiteX433" fmla="*/ 3657314 w 5715095"/>
              <a:gd name="connsiteY433" fmla="*/ 1934322 h 2735278"/>
              <a:gd name="connsiteX434" fmla="*/ 3638264 w 5715095"/>
              <a:gd name="connsiteY434" fmla="*/ 1933464 h 2735278"/>
              <a:gd name="connsiteX435" fmla="*/ 3637788 w 5715095"/>
              <a:gd name="connsiteY435" fmla="*/ 1954610 h 2735278"/>
              <a:gd name="connsiteX436" fmla="*/ 3763137 w 5715095"/>
              <a:gd name="connsiteY436" fmla="*/ 1629522 h 2735278"/>
              <a:gd name="connsiteX437" fmla="*/ 3777329 w 5715095"/>
              <a:gd name="connsiteY437" fmla="*/ 1642285 h 2735278"/>
              <a:gd name="connsiteX438" fmla="*/ 3823526 w 5715095"/>
              <a:gd name="connsiteY438" fmla="*/ 1597613 h 2735278"/>
              <a:gd name="connsiteX439" fmla="*/ 3811334 w 5715095"/>
              <a:gd name="connsiteY439" fmla="*/ 1583040 h 2735278"/>
              <a:gd name="connsiteX440" fmla="*/ 3763137 w 5715095"/>
              <a:gd name="connsiteY440" fmla="*/ 1629522 h 2735278"/>
              <a:gd name="connsiteX441" fmla="*/ 4764977 w 5715095"/>
              <a:gd name="connsiteY441" fmla="*/ 1351677 h 2735278"/>
              <a:gd name="connsiteX442" fmla="*/ 4829461 w 5715095"/>
              <a:gd name="connsiteY442" fmla="*/ 1338914 h 2735278"/>
              <a:gd name="connsiteX443" fmla="*/ 4825746 w 5715095"/>
              <a:gd name="connsiteY443" fmla="*/ 1320150 h 2735278"/>
              <a:gd name="connsiteX444" fmla="*/ 4761262 w 5715095"/>
              <a:gd name="connsiteY444" fmla="*/ 1333008 h 2735278"/>
              <a:gd name="connsiteX445" fmla="*/ 4764977 w 5715095"/>
              <a:gd name="connsiteY445" fmla="*/ 1351677 h 2735278"/>
              <a:gd name="connsiteX446" fmla="*/ 5022819 w 5715095"/>
              <a:gd name="connsiteY446" fmla="*/ 1300433 h 2735278"/>
              <a:gd name="connsiteX447" fmla="*/ 5087303 w 5715095"/>
              <a:gd name="connsiteY447" fmla="*/ 1287574 h 2735278"/>
              <a:gd name="connsiteX448" fmla="*/ 5083588 w 5715095"/>
              <a:gd name="connsiteY448" fmla="*/ 1268905 h 2735278"/>
              <a:gd name="connsiteX449" fmla="*/ 5019104 w 5715095"/>
              <a:gd name="connsiteY449" fmla="*/ 1281764 h 2735278"/>
              <a:gd name="connsiteX450" fmla="*/ 5022819 w 5715095"/>
              <a:gd name="connsiteY450" fmla="*/ 1300433 h 2735278"/>
              <a:gd name="connsiteX451" fmla="*/ 5151787 w 5715095"/>
              <a:gd name="connsiteY451" fmla="*/ 1274715 h 2735278"/>
              <a:gd name="connsiteX452" fmla="*/ 5216176 w 5715095"/>
              <a:gd name="connsiteY452" fmla="*/ 1261952 h 2735278"/>
              <a:gd name="connsiteX453" fmla="*/ 5212461 w 5715095"/>
              <a:gd name="connsiteY453" fmla="*/ 1243283 h 2735278"/>
              <a:gd name="connsiteX454" fmla="*/ 5147977 w 5715095"/>
              <a:gd name="connsiteY454" fmla="*/ 1256046 h 2735278"/>
              <a:gd name="connsiteX455" fmla="*/ 5151787 w 5715095"/>
              <a:gd name="connsiteY455" fmla="*/ 1274715 h 2735278"/>
              <a:gd name="connsiteX456" fmla="*/ 4378166 w 5715095"/>
              <a:gd name="connsiteY456" fmla="*/ 1428639 h 2735278"/>
              <a:gd name="connsiteX457" fmla="*/ 4442651 w 5715095"/>
              <a:gd name="connsiteY457" fmla="*/ 1415781 h 2735278"/>
              <a:gd name="connsiteX458" fmla="*/ 4438936 w 5715095"/>
              <a:gd name="connsiteY458" fmla="*/ 1397111 h 2735278"/>
              <a:gd name="connsiteX459" fmla="*/ 4374452 w 5715095"/>
              <a:gd name="connsiteY459" fmla="*/ 1409970 h 2735278"/>
              <a:gd name="connsiteX460" fmla="*/ 4378166 w 5715095"/>
              <a:gd name="connsiteY460" fmla="*/ 1428639 h 2735278"/>
              <a:gd name="connsiteX461" fmla="*/ 4893850 w 5715095"/>
              <a:gd name="connsiteY461" fmla="*/ 1326055 h 2735278"/>
              <a:gd name="connsiteX462" fmla="*/ 4958334 w 5715095"/>
              <a:gd name="connsiteY462" fmla="*/ 1313196 h 2735278"/>
              <a:gd name="connsiteX463" fmla="*/ 4954619 w 5715095"/>
              <a:gd name="connsiteY463" fmla="*/ 1294527 h 2735278"/>
              <a:gd name="connsiteX464" fmla="*/ 4890135 w 5715095"/>
              <a:gd name="connsiteY464" fmla="*/ 1307386 h 2735278"/>
              <a:gd name="connsiteX465" fmla="*/ 4893850 w 5715095"/>
              <a:gd name="connsiteY465" fmla="*/ 1326055 h 2735278"/>
              <a:gd name="connsiteX466" fmla="*/ 5280660 w 5715095"/>
              <a:gd name="connsiteY466" fmla="*/ 1249093 h 2735278"/>
              <a:gd name="connsiteX467" fmla="*/ 5345144 w 5715095"/>
              <a:gd name="connsiteY467" fmla="*/ 1236330 h 2735278"/>
              <a:gd name="connsiteX468" fmla="*/ 5341430 w 5715095"/>
              <a:gd name="connsiteY468" fmla="*/ 1217565 h 2735278"/>
              <a:gd name="connsiteX469" fmla="*/ 5276946 w 5715095"/>
              <a:gd name="connsiteY469" fmla="*/ 1230424 h 2735278"/>
              <a:gd name="connsiteX470" fmla="*/ 5280660 w 5715095"/>
              <a:gd name="connsiteY470" fmla="*/ 1249093 h 2735278"/>
              <a:gd name="connsiteX471" fmla="*/ 3670649 w 5715095"/>
              <a:gd name="connsiteY471" fmla="*/ 2130537 h 2735278"/>
              <a:gd name="connsiteX472" fmla="*/ 3688461 w 5715095"/>
              <a:gd name="connsiteY472" fmla="*/ 2123679 h 2735278"/>
              <a:gd name="connsiteX473" fmla="*/ 3669887 w 5715095"/>
              <a:gd name="connsiteY473" fmla="*/ 2063957 h 2735278"/>
              <a:gd name="connsiteX474" fmla="*/ 3669411 w 5715095"/>
              <a:gd name="connsiteY474" fmla="*/ 2062052 h 2735278"/>
              <a:gd name="connsiteX475" fmla="*/ 3650933 w 5715095"/>
              <a:gd name="connsiteY475" fmla="*/ 2066719 h 2735278"/>
              <a:gd name="connsiteX476" fmla="*/ 3651314 w 5715095"/>
              <a:gd name="connsiteY476" fmla="*/ 2068338 h 2735278"/>
              <a:gd name="connsiteX477" fmla="*/ 3670649 w 5715095"/>
              <a:gd name="connsiteY477" fmla="*/ 2130537 h 2735278"/>
              <a:gd name="connsiteX478" fmla="*/ 4636008 w 5715095"/>
              <a:gd name="connsiteY478" fmla="*/ 1377300 h 2735278"/>
              <a:gd name="connsiteX479" fmla="*/ 4700492 w 5715095"/>
              <a:gd name="connsiteY479" fmla="*/ 1364536 h 2735278"/>
              <a:gd name="connsiteX480" fmla="*/ 4696778 w 5715095"/>
              <a:gd name="connsiteY480" fmla="*/ 1345867 h 2735278"/>
              <a:gd name="connsiteX481" fmla="*/ 4632293 w 5715095"/>
              <a:gd name="connsiteY481" fmla="*/ 1358631 h 2735278"/>
              <a:gd name="connsiteX482" fmla="*/ 4636008 w 5715095"/>
              <a:gd name="connsiteY482" fmla="*/ 1377300 h 2735278"/>
              <a:gd name="connsiteX483" fmla="*/ 4507135 w 5715095"/>
              <a:gd name="connsiteY483" fmla="*/ 1403017 h 2735278"/>
              <a:gd name="connsiteX484" fmla="*/ 4571619 w 5715095"/>
              <a:gd name="connsiteY484" fmla="*/ 1390158 h 2735278"/>
              <a:gd name="connsiteX485" fmla="*/ 4567809 w 5715095"/>
              <a:gd name="connsiteY485" fmla="*/ 1371489 h 2735278"/>
              <a:gd name="connsiteX486" fmla="*/ 4503420 w 5715095"/>
              <a:gd name="connsiteY486" fmla="*/ 1384348 h 2735278"/>
              <a:gd name="connsiteX487" fmla="*/ 4507135 w 5715095"/>
              <a:gd name="connsiteY487" fmla="*/ 1403017 h 2735278"/>
              <a:gd name="connsiteX488" fmla="*/ 4593622 w 5715095"/>
              <a:gd name="connsiteY488" fmla="*/ 1827642 h 2735278"/>
              <a:gd name="connsiteX489" fmla="*/ 4574953 w 5715095"/>
              <a:gd name="connsiteY489" fmla="*/ 1831356 h 2735278"/>
              <a:gd name="connsiteX490" fmla="*/ 4581430 w 5715095"/>
              <a:gd name="connsiteY490" fmla="*/ 1864027 h 2735278"/>
              <a:gd name="connsiteX491" fmla="*/ 4586764 w 5715095"/>
              <a:gd name="connsiteY491" fmla="*/ 1896317 h 2735278"/>
              <a:gd name="connsiteX492" fmla="*/ 4605623 w 5715095"/>
              <a:gd name="connsiteY492" fmla="*/ 1893936 h 2735278"/>
              <a:gd name="connsiteX493" fmla="*/ 4600099 w 5715095"/>
              <a:gd name="connsiteY493" fmla="*/ 1860312 h 2735278"/>
              <a:gd name="connsiteX494" fmla="*/ 4600099 w 5715095"/>
              <a:gd name="connsiteY494" fmla="*/ 1860312 h 2735278"/>
              <a:gd name="connsiteX495" fmla="*/ 4593527 w 5715095"/>
              <a:gd name="connsiteY495" fmla="*/ 1827642 h 2735278"/>
              <a:gd name="connsiteX496" fmla="*/ 4609529 w 5715095"/>
              <a:gd name="connsiteY496" fmla="*/ 1960801 h 2735278"/>
              <a:gd name="connsiteX497" fmla="*/ 4590479 w 5715095"/>
              <a:gd name="connsiteY497" fmla="*/ 1960611 h 2735278"/>
              <a:gd name="connsiteX498" fmla="*/ 4585335 w 5715095"/>
              <a:gd name="connsiteY498" fmla="*/ 2024809 h 2735278"/>
              <a:gd name="connsiteX499" fmla="*/ 4604195 w 5715095"/>
              <a:gd name="connsiteY499" fmla="*/ 2027571 h 2735278"/>
              <a:gd name="connsiteX500" fmla="*/ 4609529 w 5715095"/>
              <a:gd name="connsiteY500" fmla="*/ 1960801 h 2735278"/>
              <a:gd name="connsiteX501" fmla="*/ 4548378 w 5715095"/>
              <a:gd name="connsiteY501" fmla="*/ 1697721 h 2735278"/>
              <a:gd name="connsiteX502" fmla="*/ 4561428 w 5715095"/>
              <a:gd name="connsiteY502" fmla="*/ 1763348 h 2735278"/>
              <a:gd name="connsiteX503" fmla="*/ 4580097 w 5715095"/>
              <a:gd name="connsiteY503" fmla="*/ 1759633 h 2735278"/>
              <a:gd name="connsiteX504" fmla="*/ 4567047 w 5715095"/>
              <a:gd name="connsiteY504" fmla="*/ 1693911 h 2735278"/>
              <a:gd name="connsiteX505" fmla="*/ 4548378 w 5715095"/>
              <a:gd name="connsiteY505" fmla="*/ 1697721 h 2735278"/>
              <a:gd name="connsiteX506" fmla="*/ 4548759 w 5715095"/>
              <a:gd name="connsiteY506" fmla="*/ 2147872 h 2735278"/>
              <a:gd name="connsiteX507" fmla="*/ 4566095 w 5715095"/>
              <a:gd name="connsiteY507" fmla="*/ 2155778 h 2735278"/>
              <a:gd name="connsiteX508" fmla="*/ 4589622 w 5715095"/>
              <a:gd name="connsiteY508" fmla="*/ 2093008 h 2735278"/>
              <a:gd name="connsiteX509" fmla="*/ 4571333 w 5715095"/>
              <a:gd name="connsiteY509" fmla="*/ 2087579 h 2735278"/>
              <a:gd name="connsiteX510" fmla="*/ 4548759 w 5715095"/>
              <a:gd name="connsiteY510" fmla="*/ 2147872 h 2735278"/>
              <a:gd name="connsiteX511" fmla="*/ 3737610 w 5715095"/>
              <a:gd name="connsiteY511" fmla="*/ 1692958 h 2735278"/>
              <a:gd name="connsiteX512" fmla="*/ 3721799 w 5715095"/>
              <a:gd name="connsiteY512" fmla="*/ 1682195 h 2735278"/>
              <a:gd name="connsiteX513" fmla="*/ 3688080 w 5715095"/>
              <a:gd name="connsiteY513" fmla="*/ 1740107 h 2735278"/>
              <a:gd name="connsiteX514" fmla="*/ 3705130 w 5715095"/>
              <a:gd name="connsiteY514" fmla="*/ 1748489 h 2735278"/>
              <a:gd name="connsiteX515" fmla="*/ 3737610 w 5715095"/>
              <a:gd name="connsiteY515" fmla="*/ 1692958 h 2735278"/>
              <a:gd name="connsiteX516" fmla="*/ 4522280 w 5715095"/>
              <a:gd name="connsiteY516" fmla="*/ 1566276 h 2735278"/>
              <a:gd name="connsiteX517" fmla="*/ 4535329 w 5715095"/>
              <a:gd name="connsiteY517" fmla="*/ 1631998 h 2735278"/>
              <a:gd name="connsiteX518" fmla="*/ 4553998 w 5715095"/>
              <a:gd name="connsiteY518" fmla="*/ 1628283 h 2735278"/>
              <a:gd name="connsiteX519" fmla="*/ 4540949 w 5715095"/>
              <a:gd name="connsiteY519" fmla="*/ 1562561 h 2735278"/>
              <a:gd name="connsiteX520" fmla="*/ 4522280 w 5715095"/>
              <a:gd name="connsiteY520" fmla="*/ 1566276 h 2735278"/>
              <a:gd name="connsiteX521" fmla="*/ 4480179 w 5715095"/>
              <a:gd name="connsiteY521" fmla="*/ 2256457 h 2735278"/>
              <a:gd name="connsiteX522" fmla="*/ 4494753 w 5715095"/>
              <a:gd name="connsiteY522" fmla="*/ 2268744 h 2735278"/>
              <a:gd name="connsiteX523" fmla="*/ 4534281 w 5715095"/>
              <a:gd name="connsiteY523" fmla="*/ 2214738 h 2735278"/>
              <a:gd name="connsiteX524" fmla="*/ 4518184 w 5715095"/>
              <a:gd name="connsiteY524" fmla="*/ 2204546 h 2735278"/>
              <a:gd name="connsiteX525" fmla="*/ 4480179 w 5715095"/>
              <a:gd name="connsiteY525" fmla="*/ 2256457 h 2735278"/>
              <a:gd name="connsiteX526" fmla="*/ 5715000 w 5715095"/>
              <a:gd name="connsiteY526" fmla="*/ 1279287 h 2735278"/>
              <a:gd name="connsiteX527" fmla="*/ 4054983 w 5715095"/>
              <a:gd name="connsiteY527" fmla="*/ 1609424 h 2735278"/>
              <a:gd name="connsiteX528" fmla="*/ 3826955 w 5715095"/>
              <a:gd name="connsiteY528" fmla="*/ 1764967 h 2735278"/>
              <a:gd name="connsiteX529" fmla="*/ 3781044 w 5715095"/>
              <a:gd name="connsiteY529" fmla="*/ 2037382 h 2735278"/>
              <a:gd name="connsiteX530" fmla="*/ 4178808 w 5715095"/>
              <a:gd name="connsiteY530" fmla="*/ 2303225 h 2735278"/>
              <a:gd name="connsiteX531" fmla="*/ 4412933 w 5715095"/>
              <a:gd name="connsiteY531" fmla="*/ 2156445 h 2735278"/>
              <a:gd name="connsiteX532" fmla="*/ 4469321 w 5715095"/>
              <a:gd name="connsiteY532" fmla="*/ 1886315 h 2735278"/>
              <a:gd name="connsiteX533" fmla="*/ 4469321 w 5715095"/>
              <a:gd name="connsiteY533" fmla="*/ 1886315 h 2735278"/>
              <a:gd name="connsiteX534" fmla="*/ 4407980 w 5715095"/>
              <a:gd name="connsiteY534" fmla="*/ 1578086 h 2735278"/>
              <a:gd name="connsiteX535" fmla="*/ 4398645 w 5715095"/>
              <a:gd name="connsiteY535" fmla="*/ 1579896 h 2735278"/>
              <a:gd name="connsiteX536" fmla="*/ 4459891 w 5715095"/>
              <a:gd name="connsiteY536" fmla="*/ 1888221 h 2735278"/>
              <a:gd name="connsiteX537" fmla="*/ 4405027 w 5715095"/>
              <a:gd name="connsiteY537" fmla="*/ 2151015 h 2735278"/>
              <a:gd name="connsiteX538" fmla="*/ 4177189 w 5715095"/>
              <a:gd name="connsiteY538" fmla="*/ 2293795 h 2735278"/>
              <a:gd name="connsiteX539" fmla="*/ 3790188 w 5715095"/>
              <a:gd name="connsiteY539" fmla="*/ 2035191 h 2735278"/>
              <a:gd name="connsiteX540" fmla="*/ 3834860 w 5715095"/>
              <a:gd name="connsiteY540" fmla="*/ 1770111 h 2735278"/>
              <a:gd name="connsiteX541" fmla="*/ 4056698 w 5715095"/>
              <a:gd name="connsiteY541" fmla="*/ 1618854 h 2735278"/>
              <a:gd name="connsiteX542" fmla="*/ 5714905 w 5715095"/>
              <a:gd name="connsiteY542" fmla="*/ 1289003 h 2735278"/>
              <a:gd name="connsiteX543" fmla="*/ 5714905 w 5715095"/>
              <a:gd name="connsiteY543" fmla="*/ 1279287 h 2735278"/>
              <a:gd name="connsiteX544" fmla="*/ 3895820 w 5715095"/>
              <a:gd name="connsiteY544" fmla="*/ 2361613 h 2735278"/>
              <a:gd name="connsiteX545" fmla="*/ 3886486 w 5715095"/>
              <a:gd name="connsiteY545" fmla="*/ 2378282 h 2735278"/>
              <a:gd name="connsiteX546" fmla="*/ 3946874 w 5715095"/>
              <a:gd name="connsiteY546" fmla="*/ 2407047 h 2735278"/>
              <a:gd name="connsiteX547" fmla="*/ 3953923 w 5715095"/>
              <a:gd name="connsiteY547" fmla="*/ 2389331 h 2735278"/>
              <a:gd name="connsiteX548" fmla="*/ 3895820 w 5715095"/>
              <a:gd name="connsiteY548" fmla="*/ 2361613 h 2735278"/>
              <a:gd name="connsiteX549" fmla="*/ 3793331 w 5715095"/>
              <a:gd name="connsiteY549" fmla="*/ 2284080 h 2735278"/>
              <a:gd name="connsiteX550" fmla="*/ 3779901 w 5715095"/>
              <a:gd name="connsiteY550" fmla="*/ 2297605 h 2735278"/>
              <a:gd name="connsiteX551" fmla="*/ 3830479 w 5715095"/>
              <a:gd name="connsiteY551" fmla="*/ 2341515 h 2735278"/>
              <a:gd name="connsiteX552" fmla="*/ 3841909 w 5715095"/>
              <a:gd name="connsiteY552" fmla="*/ 2326371 h 2735278"/>
              <a:gd name="connsiteX553" fmla="*/ 3793331 w 5715095"/>
              <a:gd name="connsiteY553" fmla="*/ 2284080 h 2735278"/>
              <a:gd name="connsiteX554" fmla="*/ 3751040 w 5715095"/>
              <a:gd name="connsiteY554" fmla="*/ 2235597 h 2735278"/>
              <a:gd name="connsiteX555" fmla="*/ 3715893 w 5715095"/>
              <a:gd name="connsiteY555" fmla="*/ 2181876 h 2735278"/>
              <a:gd name="connsiteX556" fmla="*/ 3699224 w 5715095"/>
              <a:gd name="connsiteY556" fmla="*/ 2191116 h 2735278"/>
              <a:gd name="connsiteX557" fmla="*/ 3735896 w 5715095"/>
              <a:gd name="connsiteY557" fmla="*/ 2247123 h 2735278"/>
              <a:gd name="connsiteX558" fmla="*/ 3751040 w 5715095"/>
              <a:gd name="connsiteY558" fmla="*/ 2235597 h 2735278"/>
              <a:gd name="connsiteX559" fmla="*/ 4329017 w 5715095"/>
              <a:gd name="connsiteY559" fmla="*/ 2374377 h 2735278"/>
              <a:gd name="connsiteX560" fmla="*/ 4269391 w 5715095"/>
              <a:gd name="connsiteY560" fmla="*/ 2398570 h 2735278"/>
              <a:gd name="connsiteX561" fmla="*/ 4275297 w 5715095"/>
              <a:gd name="connsiteY561" fmla="*/ 2416668 h 2735278"/>
              <a:gd name="connsiteX562" fmla="*/ 4337399 w 5715095"/>
              <a:gd name="connsiteY562" fmla="*/ 2391522 h 2735278"/>
              <a:gd name="connsiteX563" fmla="*/ 4329017 w 5715095"/>
              <a:gd name="connsiteY563" fmla="*/ 2374377 h 2735278"/>
              <a:gd name="connsiteX564" fmla="*/ 4015264 w 5715095"/>
              <a:gd name="connsiteY564" fmla="*/ 2408762 h 2735278"/>
              <a:gd name="connsiteX565" fmla="*/ 4010787 w 5715095"/>
              <a:gd name="connsiteY565" fmla="*/ 2427336 h 2735278"/>
              <a:gd name="connsiteX566" fmla="*/ 4076795 w 5715095"/>
              <a:gd name="connsiteY566" fmla="*/ 2438575 h 2735278"/>
              <a:gd name="connsiteX567" fmla="*/ 4078700 w 5715095"/>
              <a:gd name="connsiteY567" fmla="*/ 2419620 h 2735278"/>
              <a:gd name="connsiteX568" fmla="*/ 4015264 w 5715095"/>
              <a:gd name="connsiteY568" fmla="*/ 2408762 h 2735278"/>
              <a:gd name="connsiteX569" fmla="*/ 4435412 w 5715095"/>
              <a:gd name="connsiteY569" fmla="*/ 2302653 h 2735278"/>
              <a:gd name="connsiteX570" fmla="*/ 4384643 w 5715095"/>
              <a:gd name="connsiteY570" fmla="*/ 2342182 h 2735278"/>
              <a:gd name="connsiteX571" fmla="*/ 4395312 w 5715095"/>
              <a:gd name="connsiteY571" fmla="*/ 2357994 h 2735278"/>
              <a:gd name="connsiteX572" fmla="*/ 4448080 w 5715095"/>
              <a:gd name="connsiteY572" fmla="*/ 2316750 h 2735278"/>
              <a:gd name="connsiteX573" fmla="*/ 4435412 w 5715095"/>
              <a:gd name="connsiteY573" fmla="*/ 2302653 h 2735278"/>
              <a:gd name="connsiteX574" fmla="*/ 4210431 w 5715095"/>
              <a:gd name="connsiteY574" fmla="*/ 2433146 h 2735278"/>
              <a:gd name="connsiteX575" fmla="*/ 4207002 w 5715095"/>
              <a:gd name="connsiteY575" fmla="*/ 2414382 h 2735278"/>
              <a:gd name="connsiteX576" fmla="*/ 4196810 w 5715095"/>
              <a:gd name="connsiteY576" fmla="*/ 2416096 h 2735278"/>
              <a:gd name="connsiteX577" fmla="*/ 4142994 w 5715095"/>
              <a:gd name="connsiteY577" fmla="*/ 2421430 h 2735278"/>
              <a:gd name="connsiteX578" fmla="*/ 4143756 w 5715095"/>
              <a:gd name="connsiteY578" fmla="*/ 2440480 h 2735278"/>
              <a:gd name="connsiteX579" fmla="*/ 4199858 w 5715095"/>
              <a:gd name="connsiteY579" fmla="*/ 2434860 h 2735278"/>
              <a:gd name="connsiteX580" fmla="*/ 4210431 w 5715095"/>
              <a:gd name="connsiteY580" fmla="*/ 2433146 h 2735278"/>
              <a:gd name="connsiteX581" fmla="*/ 1262729 w 5715095"/>
              <a:gd name="connsiteY581" fmla="*/ 1757728 h 2735278"/>
              <a:gd name="connsiteX582" fmla="*/ 1243775 w 5715095"/>
              <a:gd name="connsiteY582" fmla="*/ 1756299 h 2735278"/>
              <a:gd name="connsiteX583" fmla="*/ 1233107 w 5715095"/>
              <a:gd name="connsiteY583" fmla="*/ 1820403 h 2735278"/>
              <a:gd name="connsiteX584" fmla="*/ 1251490 w 5715095"/>
              <a:gd name="connsiteY584" fmla="*/ 1825260 h 2735278"/>
              <a:gd name="connsiteX585" fmla="*/ 1262729 w 5715095"/>
              <a:gd name="connsiteY585" fmla="*/ 1757728 h 2735278"/>
              <a:gd name="connsiteX586" fmla="*/ 1448943 w 5715095"/>
              <a:gd name="connsiteY586" fmla="*/ 1253856 h 2735278"/>
              <a:gd name="connsiteX587" fmla="*/ 1453229 w 5715095"/>
              <a:gd name="connsiteY587" fmla="*/ 1272334 h 2735278"/>
              <a:gd name="connsiteX588" fmla="*/ 1462183 w 5715095"/>
              <a:gd name="connsiteY588" fmla="*/ 1270429 h 2735278"/>
              <a:gd name="connsiteX589" fmla="*/ 1516380 w 5715095"/>
              <a:gd name="connsiteY589" fmla="*/ 1265095 h 2735278"/>
              <a:gd name="connsiteX590" fmla="*/ 1517237 w 5715095"/>
              <a:gd name="connsiteY590" fmla="*/ 1265095 h 2735278"/>
              <a:gd name="connsiteX591" fmla="*/ 1516380 w 5715095"/>
              <a:gd name="connsiteY591" fmla="*/ 1246045 h 2735278"/>
              <a:gd name="connsiteX592" fmla="*/ 1458468 w 5715095"/>
              <a:gd name="connsiteY592" fmla="*/ 1251760 h 2735278"/>
              <a:gd name="connsiteX593" fmla="*/ 1448943 w 5715095"/>
              <a:gd name="connsiteY593" fmla="*/ 1253856 h 2735278"/>
              <a:gd name="connsiteX594" fmla="*/ 1942814 w 5715095"/>
              <a:gd name="connsiteY594" fmla="*/ 2145110 h 2735278"/>
              <a:gd name="connsiteX595" fmla="*/ 1925003 w 5715095"/>
              <a:gd name="connsiteY595" fmla="*/ 2081769 h 2735278"/>
              <a:gd name="connsiteX596" fmla="*/ 1906429 w 5715095"/>
              <a:gd name="connsiteY596" fmla="*/ 2086055 h 2735278"/>
              <a:gd name="connsiteX597" fmla="*/ 1924717 w 5715095"/>
              <a:gd name="connsiteY597" fmla="*/ 2151111 h 2735278"/>
              <a:gd name="connsiteX598" fmla="*/ 1942814 w 5715095"/>
              <a:gd name="connsiteY598" fmla="*/ 2145110 h 2735278"/>
              <a:gd name="connsiteX599" fmla="*/ 1695164 w 5715095"/>
              <a:gd name="connsiteY599" fmla="*/ 1331008 h 2735278"/>
              <a:gd name="connsiteX600" fmla="*/ 1739075 w 5715095"/>
              <a:gd name="connsiteY600" fmla="*/ 1378061 h 2735278"/>
              <a:gd name="connsiteX601" fmla="*/ 1754410 w 5715095"/>
              <a:gd name="connsiteY601" fmla="*/ 1366822 h 2735278"/>
              <a:gd name="connsiteX602" fmla="*/ 1707452 w 5715095"/>
              <a:gd name="connsiteY602" fmla="*/ 1316435 h 2735278"/>
              <a:gd name="connsiteX603" fmla="*/ 1695164 w 5715095"/>
              <a:gd name="connsiteY603" fmla="*/ 1331008 h 2735278"/>
              <a:gd name="connsiteX604" fmla="*/ 1641539 w 5715095"/>
              <a:gd name="connsiteY604" fmla="*/ 1295194 h 2735278"/>
              <a:gd name="connsiteX605" fmla="*/ 1650206 w 5715095"/>
              <a:gd name="connsiteY605" fmla="*/ 1278240 h 2735278"/>
              <a:gd name="connsiteX606" fmla="*/ 1585627 w 5715095"/>
              <a:gd name="connsiteY606" fmla="*/ 1254332 h 2735278"/>
              <a:gd name="connsiteX607" fmla="*/ 1581150 w 5715095"/>
              <a:gd name="connsiteY607" fmla="*/ 1272810 h 2735278"/>
              <a:gd name="connsiteX608" fmla="*/ 1641539 w 5715095"/>
              <a:gd name="connsiteY608" fmla="*/ 1295194 h 2735278"/>
              <a:gd name="connsiteX609" fmla="*/ 1243013 w 5715095"/>
              <a:gd name="connsiteY609" fmla="*/ 1691244 h 2735278"/>
              <a:gd name="connsiteX610" fmla="*/ 1261967 w 5715095"/>
              <a:gd name="connsiteY610" fmla="*/ 1689434 h 2735278"/>
              <a:gd name="connsiteX611" fmla="*/ 1256348 w 5715095"/>
              <a:gd name="connsiteY611" fmla="*/ 1651334 h 2735278"/>
              <a:gd name="connsiteX612" fmla="*/ 1250633 w 5715095"/>
              <a:gd name="connsiteY612" fmla="*/ 1622664 h 2735278"/>
              <a:gd name="connsiteX613" fmla="*/ 1231964 w 5715095"/>
              <a:gd name="connsiteY613" fmla="*/ 1626378 h 2735278"/>
              <a:gd name="connsiteX614" fmla="*/ 1237679 w 5715095"/>
              <a:gd name="connsiteY614" fmla="*/ 1655049 h 2735278"/>
              <a:gd name="connsiteX615" fmla="*/ 1243013 w 5715095"/>
              <a:gd name="connsiteY615" fmla="*/ 1691244 h 2735278"/>
              <a:gd name="connsiteX616" fmla="*/ 1338739 w 5715095"/>
              <a:gd name="connsiteY616" fmla="*/ 1329484 h 2735278"/>
              <a:gd name="connsiteX617" fmla="*/ 1392650 w 5715095"/>
              <a:gd name="connsiteY617" fmla="*/ 1294146 h 2735278"/>
              <a:gd name="connsiteX618" fmla="*/ 1384173 w 5715095"/>
              <a:gd name="connsiteY618" fmla="*/ 1277097 h 2735278"/>
              <a:gd name="connsiteX619" fmla="*/ 1326547 w 5715095"/>
              <a:gd name="connsiteY619" fmla="*/ 1314815 h 2735278"/>
              <a:gd name="connsiteX620" fmla="*/ 1338739 w 5715095"/>
              <a:gd name="connsiteY620" fmla="*/ 1329484 h 2735278"/>
              <a:gd name="connsiteX621" fmla="*/ 1239774 w 5715095"/>
              <a:gd name="connsiteY621" fmla="*/ 1541034 h 2735278"/>
              <a:gd name="connsiteX622" fmla="*/ 1243870 w 5715095"/>
              <a:gd name="connsiteY622" fmla="*/ 1493790 h 2735278"/>
              <a:gd name="connsiteX623" fmla="*/ 1225106 w 5715095"/>
              <a:gd name="connsiteY623" fmla="*/ 1490457 h 2735278"/>
              <a:gd name="connsiteX624" fmla="*/ 1220724 w 5715095"/>
              <a:gd name="connsiteY624" fmla="*/ 1541034 h 2735278"/>
              <a:gd name="connsiteX625" fmla="*/ 1221296 w 5715095"/>
              <a:gd name="connsiteY625" fmla="*/ 1559227 h 2735278"/>
              <a:gd name="connsiteX626" fmla="*/ 1240346 w 5715095"/>
              <a:gd name="connsiteY626" fmla="*/ 1558084 h 2735278"/>
              <a:gd name="connsiteX627" fmla="*/ 1239774 w 5715095"/>
              <a:gd name="connsiteY627" fmla="*/ 1541034 h 2735278"/>
              <a:gd name="connsiteX628" fmla="*/ 1179195 w 5715095"/>
              <a:gd name="connsiteY628" fmla="*/ 1938322 h 2735278"/>
              <a:gd name="connsiteX629" fmla="*/ 1194911 w 5715095"/>
              <a:gd name="connsiteY629" fmla="*/ 1949085 h 2735278"/>
              <a:gd name="connsiteX630" fmla="*/ 1228630 w 5715095"/>
              <a:gd name="connsiteY630" fmla="*/ 1889649 h 2735278"/>
              <a:gd name="connsiteX631" fmla="*/ 1211294 w 5715095"/>
              <a:gd name="connsiteY631" fmla="*/ 1881744 h 2735278"/>
              <a:gd name="connsiteX632" fmla="*/ 1179195 w 5715095"/>
              <a:gd name="connsiteY632" fmla="*/ 1938322 h 2735278"/>
              <a:gd name="connsiteX633" fmla="*/ 1833563 w 5715095"/>
              <a:gd name="connsiteY633" fmla="*/ 1623616 h 2735278"/>
              <a:gd name="connsiteX634" fmla="*/ 1820513 w 5715095"/>
              <a:gd name="connsiteY634" fmla="*/ 1558084 h 2735278"/>
              <a:gd name="connsiteX635" fmla="*/ 1801844 w 5715095"/>
              <a:gd name="connsiteY635" fmla="*/ 1561799 h 2735278"/>
              <a:gd name="connsiteX636" fmla="*/ 1814893 w 5715095"/>
              <a:gd name="connsiteY636" fmla="*/ 1627331 h 2735278"/>
              <a:gd name="connsiteX637" fmla="*/ 1833563 w 5715095"/>
              <a:gd name="connsiteY637" fmla="*/ 1623616 h 2735278"/>
              <a:gd name="connsiteX638" fmla="*/ 1980438 w 5715095"/>
              <a:gd name="connsiteY638" fmla="*/ 2274364 h 2735278"/>
              <a:gd name="connsiteX639" fmla="*/ 1996916 w 5715095"/>
              <a:gd name="connsiteY639" fmla="*/ 2264839 h 2735278"/>
              <a:gd name="connsiteX640" fmla="*/ 1966817 w 5715095"/>
              <a:gd name="connsiteY640" fmla="*/ 2206356 h 2735278"/>
              <a:gd name="connsiteX641" fmla="*/ 1949482 w 5715095"/>
              <a:gd name="connsiteY641" fmla="*/ 2214166 h 2735278"/>
              <a:gd name="connsiteX642" fmla="*/ 1980438 w 5715095"/>
              <a:gd name="connsiteY642" fmla="*/ 2274364 h 2735278"/>
              <a:gd name="connsiteX643" fmla="*/ 2017300 w 5715095"/>
              <a:gd name="connsiteY643" fmla="*/ 2331133 h 2735278"/>
              <a:gd name="connsiteX644" fmla="*/ 2059686 w 5715095"/>
              <a:gd name="connsiteY644" fmla="*/ 2383902 h 2735278"/>
              <a:gd name="connsiteX645" fmla="*/ 2073974 w 5715095"/>
              <a:gd name="connsiteY645" fmla="*/ 2371233 h 2735278"/>
              <a:gd name="connsiteX646" fmla="*/ 2032826 w 5715095"/>
              <a:gd name="connsiteY646" fmla="*/ 2319989 h 2735278"/>
              <a:gd name="connsiteX647" fmla="*/ 2017300 w 5715095"/>
              <a:gd name="connsiteY647" fmla="*/ 2331133 h 2735278"/>
              <a:gd name="connsiteX648" fmla="*/ 1788319 w 5715095"/>
              <a:gd name="connsiteY648" fmla="*/ 1426734 h 2735278"/>
              <a:gd name="connsiteX649" fmla="*/ 1770793 w 5715095"/>
              <a:gd name="connsiteY649" fmla="*/ 1434164 h 2735278"/>
              <a:gd name="connsiteX650" fmla="*/ 1787081 w 5715095"/>
              <a:gd name="connsiteY650" fmla="*/ 1487504 h 2735278"/>
              <a:gd name="connsiteX651" fmla="*/ 1788795 w 5715095"/>
              <a:gd name="connsiteY651" fmla="*/ 1496267 h 2735278"/>
              <a:gd name="connsiteX652" fmla="*/ 1807464 w 5715095"/>
              <a:gd name="connsiteY652" fmla="*/ 1492552 h 2735278"/>
              <a:gd name="connsiteX653" fmla="*/ 1805750 w 5715095"/>
              <a:gd name="connsiteY653" fmla="*/ 1483789 h 2735278"/>
              <a:gd name="connsiteX654" fmla="*/ 1788319 w 5715095"/>
              <a:gd name="connsiteY654" fmla="*/ 1426734 h 2735278"/>
              <a:gd name="connsiteX655" fmla="*/ 1885664 w 5715095"/>
              <a:gd name="connsiteY655" fmla="*/ 1885554 h 2735278"/>
              <a:gd name="connsiteX656" fmla="*/ 1872615 w 5715095"/>
              <a:gd name="connsiteY656" fmla="*/ 1820117 h 2735278"/>
              <a:gd name="connsiteX657" fmla="*/ 1853946 w 5715095"/>
              <a:gd name="connsiteY657" fmla="*/ 1823832 h 2735278"/>
              <a:gd name="connsiteX658" fmla="*/ 1866995 w 5715095"/>
              <a:gd name="connsiteY658" fmla="*/ 1889268 h 2735278"/>
              <a:gd name="connsiteX659" fmla="*/ 1885664 w 5715095"/>
              <a:gd name="connsiteY659" fmla="*/ 1885554 h 2735278"/>
              <a:gd name="connsiteX660" fmla="*/ 1859566 w 5715095"/>
              <a:gd name="connsiteY660" fmla="*/ 1754585 h 2735278"/>
              <a:gd name="connsiteX661" fmla="*/ 1846612 w 5715095"/>
              <a:gd name="connsiteY661" fmla="*/ 1689053 h 2735278"/>
              <a:gd name="connsiteX662" fmla="*/ 1827848 w 5715095"/>
              <a:gd name="connsiteY662" fmla="*/ 1692768 h 2735278"/>
              <a:gd name="connsiteX663" fmla="*/ 1840897 w 5715095"/>
              <a:gd name="connsiteY663" fmla="*/ 1758300 h 2735278"/>
              <a:gd name="connsiteX664" fmla="*/ 1859566 w 5715095"/>
              <a:gd name="connsiteY664" fmla="*/ 1754585 h 2735278"/>
              <a:gd name="connsiteX665" fmla="*/ 1911763 w 5715095"/>
              <a:gd name="connsiteY665" fmla="*/ 2016618 h 2735278"/>
              <a:gd name="connsiteX666" fmla="*/ 1898714 w 5715095"/>
              <a:gd name="connsiteY666" fmla="*/ 1951086 h 2735278"/>
              <a:gd name="connsiteX667" fmla="*/ 1880045 w 5715095"/>
              <a:gd name="connsiteY667" fmla="*/ 1954800 h 2735278"/>
              <a:gd name="connsiteX668" fmla="*/ 1892999 w 5715095"/>
              <a:gd name="connsiteY668" fmla="*/ 2020332 h 2735278"/>
              <a:gd name="connsiteX669" fmla="*/ 1911763 w 5715095"/>
              <a:gd name="connsiteY669" fmla="*/ 2016618 h 2735278"/>
              <a:gd name="connsiteX670" fmla="*/ 189738 w 5715095"/>
              <a:gd name="connsiteY670" fmla="*/ 2261696 h 2735278"/>
              <a:gd name="connsiteX671" fmla="*/ 255270 w 5715095"/>
              <a:gd name="connsiteY671" fmla="*/ 2248647 h 2735278"/>
              <a:gd name="connsiteX672" fmla="*/ 251555 w 5715095"/>
              <a:gd name="connsiteY672" fmla="*/ 2229978 h 2735278"/>
              <a:gd name="connsiteX673" fmla="*/ 186023 w 5715095"/>
              <a:gd name="connsiteY673" fmla="*/ 2243027 h 2735278"/>
              <a:gd name="connsiteX674" fmla="*/ 189738 w 5715095"/>
              <a:gd name="connsiteY674" fmla="*/ 2261696 h 2735278"/>
              <a:gd name="connsiteX675" fmla="*/ 5538502 w 5715095"/>
              <a:gd name="connsiteY675" fmla="*/ 1197849 h 2735278"/>
              <a:gd name="connsiteX676" fmla="*/ 5602986 w 5715095"/>
              <a:gd name="connsiteY676" fmla="*/ 1184990 h 2735278"/>
              <a:gd name="connsiteX677" fmla="*/ 5599271 w 5715095"/>
              <a:gd name="connsiteY677" fmla="*/ 1166321 h 2735278"/>
              <a:gd name="connsiteX678" fmla="*/ 5534787 w 5715095"/>
              <a:gd name="connsiteY678" fmla="*/ 1179180 h 2735278"/>
              <a:gd name="connsiteX679" fmla="*/ 5538502 w 5715095"/>
              <a:gd name="connsiteY679" fmla="*/ 1197849 h 2735278"/>
              <a:gd name="connsiteX680" fmla="*/ 320802 w 5715095"/>
              <a:gd name="connsiteY680" fmla="*/ 2235597 h 2735278"/>
              <a:gd name="connsiteX681" fmla="*/ 386239 w 5715095"/>
              <a:gd name="connsiteY681" fmla="*/ 2222643 h 2735278"/>
              <a:gd name="connsiteX682" fmla="*/ 382524 w 5715095"/>
              <a:gd name="connsiteY682" fmla="*/ 2203974 h 2735278"/>
              <a:gd name="connsiteX683" fmla="*/ 317087 w 5715095"/>
              <a:gd name="connsiteY683" fmla="*/ 2216928 h 2735278"/>
              <a:gd name="connsiteX684" fmla="*/ 320802 w 5715095"/>
              <a:gd name="connsiteY684" fmla="*/ 2235597 h 2735278"/>
              <a:gd name="connsiteX685" fmla="*/ 58769 w 5715095"/>
              <a:gd name="connsiteY685" fmla="*/ 2287794 h 2735278"/>
              <a:gd name="connsiteX686" fmla="*/ 124301 w 5715095"/>
              <a:gd name="connsiteY686" fmla="*/ 2274745 h 2735278"/>
              <a:gd name="connsiteX687" fmla="*/ 120587 w 5715095"/>
              <a:gd name="connsiteY687" fmla="*/ 2256076 h 2735278"/>
              <a:gd name="connsiteX688" fmla="*/ 55055 w 5715095"/>
              <a:gd name="connsiteY688" fmla="*/ 2269125 h 2735278"/>
              <a:gd name="connsiteX689" fmla="*/ 58769 w 5715095"/>
              <a:gd name="connsiteY689" fmla="*/ 2287794 h 2735278"/>
              <a:gd name="connsiteX690" fmla="*/ 973646 w 5715095"/>
              <a:gd name="connsiteY690" fmla="*/ 2232073 h 2735278"/>
              <a:gd name="connsiteX691" fmla="*/ 1300925 w 5715095"/>
              <a:gd name="connsiteY691" fmla="*/ 2013284 h 2735278"/>
              <a:gd name="connsiteX692" fmla="*/ 1377791 w 5715095"/>
              <a:gd name="connsiteY692" fmla="*/ 1627236 h 2735278"/>
              <a:gd name="connsiteX693" fmla="*/ 1366647 w 5715095"/>
              <a:gd name="connsiteY693" fmla="*/ 1571133 h 2735278"/>
              <a:gd name="connsiteX694" fmla="*/ 1389412 w 5715095"/>
              <a:gd name="connsiteY694" fmla="*/ 1456738 h 2735278"/>
              <a:gd name="connsiteX695" fmla="*/ 1486376 w 5715095"/>
              <a:gd name="connsiteY695" fmla="*/ 1391873 h 2735278"/>
              <a:gd name="connsiteX696" fmla="*/ 1665637 w 5715095"/>
              <a:gd name="connsiteY696" fmla="*/ 1511697 h 2735278"/>
              <a:gd name="connsiteX697" fmla="*/ 1780794 w 5715095"/>
              <a:gd name="connsiteY697" fmla="*/ 2091008 h 2735278"/>
              <a:gd name="connsiteX698" fmla="*/ 2121027 w 5715095"/>
              <a:gd name="connsiteY698" fmla="*/ 2600119 h 2735278"/>
              <a:gd name="connsiteX699" fmla="*/ 2563940 w 5715095"/>
              <a:gd name="connsiteY699" fmla="*/ 2735279 h 2735278"/>
              <a:gd name="connsiteX700" fmla="*/ 2721674 w 5715095"/>
              <a:gd name="connsiteY700" fmla="*/ 2719658 h 2735278"/>
              <a:gd name="connsiteX701" fmla="*/ 2723293 w 5715095"/>
              <a:gd name="connsiteY701" fmla="*/ 2719277 h 2735278"/>
              <a:gd name="connsiteX702" fmla="*/ 3350419 w 5715095"/>
              <a:gd name="connsiteY702" fmla="*/ 1778778 h 2735278"/>
              <a:gd name="connsiteX703" fmla="*/ 3348990 w 5715095"/>
              <a:gd name="connsiteY703" fmla="*/ 1771730 h 2735278"/>
              <a:gd name="connsiteX704" fmla="*/ 3340132 w 5715095"/>
              <a:gd name="connsiteY704" fmla="*/ 1775921 h 2735278"/>
              <a:gd name="connsiteX705" fmla="*/ 3341084 w 5715095"/>
              <a:gd name="connsiteY705" fmla="*/ 1780588 h 2735278"/>
              <a:gd name="connsiteX706" fmla="*/ 2721388 w 5715095"/>
              <a:gd name="connsiteY706" fmla="*/ 2709942 h 2735278"/>
              <a:gd name="connsiteX707" fmla="*/ 2719769 w 5715095"/>
              <a:gd name="connsiteY707" fmla="*/ 2710228 h 2735278"/>
              <a:gd name="connsiteX708" fmla="*/ 2563940 w 5715095"/>
              <a:gd name="connsiteY708" fmla="*/ 2725659 h 2735278"/>
              <a:gd name="connsiteX709" fmla="*/ 2126361 w 5715095"/>
              <a:gd name="connsiteY709" fmla="*/ 2592213 h 2735278"/>
              <a:gd name="connsiteX710" fmla="*/ 1790224 w 5715095"/>
              <a:gd name="connsiteY710" fmla="*/ 2089103 h 2735278"/>
              <a:gd name="connsiteX711" fmla="*/ 1674971 w 5715095"/>
              <a:gd name="connsiteY711" fmla="*/ 1509792 h 2735278"/>
              <a:gd name="connsiteX712" fmla="*/ 1484471 w 5715095"/>
              <a:gd name="connsiteY712" fmla="*/ 1382538 h 2735278"/>
              <a:gd name="connsiteX713" fmla="*/ 1381411 w 5715095"/>
              <a:gd name="connsiteY713" fmla="*/ 1451404 h 2735278"/>
              <a:gd name="connsiteX714" fmla="*/ 1357217 w 5715095"/>
              <a:gd name="connsiteY714" fmla="*/ 1572943 h 2735278"/>
              <a:gd name="connsiteX715" fmla="*/ 1368457 w 5715095"/>
              <a:gd name="connsiteY715" fmla="*/ 1629045 h 2735278"/>
              <a:gd name="connsiteX716" fmla="*/ 1293019 w 5715095"/>
              <a:gd name="connsiteY716" fmla="*/ 2008045 h 2735278"/>
              <a:gd name="connsiteX717" fmla="*/ 971740 w 5715095"/>
              <a:gd name="connsiteY717" fmla="*/ 2222643 h 2735278"/>
              <a:gd name="connsiteX718" fmla="*/ 0 w 5715095"/>
              <a:gd name="connsiteY718" fmla="*/ 2416001 h 2735278"/>
              <a:gd name="connsiteX719" fmla="*/ 0 w 5715095"/>
              <a:gd name="connsiteY719" fmla="*/ 2425716 h 2735278"/>
              <a:gd name="connsiteX720" fmla="*/ 973646 w 5715095"/>
              <a:gd name="connsiteY720" fmla="*/ 2232073 h 2735278"/>
              <a:gd name="connsiteX721" fmla="*/ 5667471 w 5715095"/>
              <a:gd name="connsiteY721" fmla="*/ 1172131 h 2735278"/>
              <a:gd name="connsiteX722" fmla="*/ 5715000 w 5715095"/>
              <a:gd name="connsiteY722" fmla="*/ 1162701 h 2735278"/>
              <a:gd name="connsiteX723" fmla="*/ 5715000 w 5715095"/>
              <a:gd name="connsiteY723" fmla="*/ 1143270 h 2735278"/>
              <a:gd name="connsiteX724" fmla="*/ 5663756 w 5715095"/>
              <a:gd name="connsiteY724" fmla="*/ 1153462 h 2735278"/>
              <a:gd name="connsiteX725" fmla="*/ 5667471 w 5715095"/>
              <a:gd name="connsiteY725" fmla="*/ 1172131 h 2735278"/>
              <a:gd name="connsiteX726" fmla="*/ 451771 w 5715095"/>
              <a:gd name="connsiteY726" fmla="*/ 2209594 h 2735278"/>
              <a:gd name="connsiteX727" fmla="*/ 517303 w 5715095"/>
              <a:gd name="connsiteY727" fmla="*/ 2196545 h 2735278"/>
              <a:gd name="connsiteX728" fmla="*/ 513588 w 5715095"/>
              <a:gd name="connsiteY728" fmla="*/ 2177876 h 2735278"/>
              <a:gd name="connsiteX729" fmla="*/ 448056 w 5715095"/>
              <a:gd name="connsiteY729" fmla="*/ 2190925 h 2735278"/>
              <a:gd name="connsiteX730" fmla="*/ 451771 w 5715095"/>
              <a:gd name="connsiteY730" fmla="*/ 2209594 h 2735278"/>
              <a:gd name="connsiteX731" fmla="*/ 4660297 w 5715095"/>
              <a:gd name="connsiteY731" fmla="*/ 1527890 h 2735278"/>
              <a:gd name="connsiteX732" fmla="*/ 4650963 w 5715095"/>
              <a:gd name="connsiteY732" fmla="*/ 1529795 h 2735278"/>
              <a:gd name="connsiteX733" fmla="*/ 4712304 w 5715095"/>
              <a:gd name="connsiteY733" fmla="*/ 1838024 h 2735278"/>
              <a:gd name="connsiteX734" fmla="*/ 4712304 w 5715095"/>
              <a:gd name="connsiteY734" fmla="*/ 1838024 h 2735278"/>
              <a:gd name="connsiteX735" fmla="*/ 4616291 w 5715095"/>
              <a:gd name="connsiteY735" fmla="*/ 2297986 h 2735278"/>
              <a:gd name="connsiteX736" fmla="*/ 4217956 w 5715095"/>
              <a:gd name="connsiteY736" fmla="*/ 2547732 h 2735278"/>
              <a:gd name="connsiteX737" fmla="*/ 4124230 w 5715095"/>
              <a:gd name="connsiteY737" fmla="*/ 2555256 h 2735278"/>
              <a:gd name="connsiteX738" fmla="*/ 3540252 w 5715095"/>
              <a:gd name="connsiteY738" fmla="*/ 2094913 h 2735278"/>
              <a:gd name="connsiteX739" fmla="*/ 3618548 w 5715095"/>
              <a:gd name="connsiteY739" fmla="*/ 1631331 h 2735278"/>
              <a:gd name="connsiteX740" fmla="*/ 4006691 w 5715095"/>
              <a:gd name="connsiteY740" fmla="*/ 1366536 h 2735278"/>
              <a:gd name="connsiteX741" fmla="*/ 5715096 w 5715095"/>
              <a:gd name="connsiteY741" fmla="*/ 1026780 h 2735278"/>
              <a:gd name="connsiteX742" fmla="*/ 5715096 w 5715095"/>
              <a:gd name="connsiteY742" fmla="*/ 1017064 h 2735278"/>
              <a:gd name="connsiteX743" fmla="*/ 4004882 w 5715095"/>
              <a:gd name="connsiteY743" fmla="*/ 1357202 h 2735278"/>
              <a:gd name="connsiteX744" fmla="*/ 3610547 w 5715095"/>
              <a:gd name="connsiteY744" fmla="*/ 1626188 h 2735278"/>
              <a:gd name="connsiteX745" fmla="*/ 3530918 w 5715095"/>
              <a:gd name="connsiteY745" fmla="*/ 2097104 h 2735278"/>
              <a:gd name="connsiteX746" fmla="*/ 4124325 w 5715095"/>
              <a:gd name="connsiteY746" fmla="*/ 2564781 h 2735278"/>
              <a:gd name="connsiteX747" fmla="*/ 4219480 w 5715095"/>
              <a:gd name="connsiteY747" fmla="*/ 2557161 h 2735278"/>
              <a:gd name="connsiteX748" fmla="*/ 4624102 w 5715095"/>
              <a:gd name="connsiteY748" fmla="*/ 2303415 h 2735278"/>
              <a:gd name="connsiteX749" fmla="*/ 4721733 w 5715095"/>
              <a:gd name="connsiteY749" fmla="*/ 1836214 h 2735278"/>
              <a:gd name="connsiteX750" fmla="*/ 4660392 w 5715095"/>
              <a:gd name="connsiteY750" fmla="*/ 1527890 h 2735278"/>
              <a:gd name="connsiteX751" fmla="*/ 1279303 w 5715095"/>
              <a:gd name="connsiteY751" fmla="*/ 1364917 h 2735278"/>
              <a:gd name="connsiteX752" fmla="*/ 1244822 w 5715095"/>
              <a:gd name="connsiteY752" fmla="*/ 1424544 h 2735278"/>
              <a:gd name="connsiteX753" fmla="*/ 1262348 w 5715095"/>
              <a:gd name="connsiteY753" fmla="*/ 1432068 h 2735278"/>
              <a:gd name="connsiteX754" fmla="*/ 1294543 w 5715095"/>
              <a:gd name="connsiteY754" fmla="*/ 1376347 h 2735278"/>
              <a:gd name="connsiteX755" fmla="*/ 1279303 w 5715095"/>
              <a:gd name="connsiteY755" fmla="*/ 1364917 h 2735278"/>
              <a:gd name="connsiteX756" fmla="*/ 582835 w 5715095"/>
              <a:gd name="connsiteY756" fmla="*/ 2183496 h 2735278"/>
              <a:gd name="connsiteX757" fmla="*/ 648272 w 5715095"/>
              <a:gd name="connsiteY757" fmla="*/ 2170446 h 2735278"/>
              <a:gd name="connsiteX758" fmla="*/ 644557 w 5715095"/>
              <a:gd name="connsiteY758" fmla="*/ 2151777 h 2735278"/>
              <a:gd name="connsiteX759" fmla="*/ 579025 w 5715095"/>
              <a:gd name="connsiteY759" fmla="*/ 2164827 h 2735278"/>
              <a:gd name="connsiteX760" fmla="*/ 582835 w 5715095"/>
              <a:gd name="connsiteY760" fmla="*/ 2183496 h 2735278"/>
              <a:gd name="connsiteX761" fmla="*/ 976217 w 5715095"/>
              <a:gd name="connsiteY761" fmla="*/ 2104343 h 2735278"/>
              <a:gd name="connsiteX762" fmla="*/ 1040321 w 5715095"/>
              <a:gd name="connsiteY762" fmla="*/ 2080626 h 2735278"/>
              <a:gd name="connsiteX763" fmla="*/ 1032224 w 5715095"/>
              <a:gd name="connsiteY763" fmla="*/ 2063385 h 2735278"/>
              <a:gd name="connsiteX764" fmla="*/ 971264 w 5715095"/>
              <a:gd name="connsiteY764" fmla="*/ 2085960 h 2735278"/>
              <a:gd name="connsiteX765" fmla="*/ 976217 w 5715095"/>
              <a:gd name="connsiteY765" fmla="*/ 2104343 h 2735278"/>
              <a:gd name="connsiteX766" fmla="*/ 2159222 w 5715095"/>
              <a:gd name="connsiteY766" fmla="*/ 2475437 h 2735278"/>
              <a:gd name="connsiteX767" fmla="*/ 2170652 w 5715095"/>
              <a:gd name="connsiteY767" fmla="*/ 2460197 h 2735278"/>
              <a:gd name="connsiteX768" fmla="*/ 2120075 w 5715095"/>
              <a:gd name="connsiteY768" fmla="*/ 2418192 h 2735278"/>
              <a:gd name="connsiteX769" fmla="*/ 2107216 w 5715095"/>
              <a:gd name="connsiteY769" fmla="*/ 2432193 h 2735278"/>
              <a:gd name="connsiteX770" fmla="*/ 2159222 w 5715095"/>
              <a:gd name="connsiteY770" fmla="*/ 2475437 h 2735278"/>
              <a:gd name="connsiteX771" fmla="*/ 1099376 w 5715095"/>
              <a:gd name="connsiteY771" fmla="*/ 2046145 h 2735278"/>
              <a:gd name="connsiteX772" fmla="*/ 1151382 w 5715095"/>
              <a:gd name="connsiteY772" fmla="*/ 2001759 h 2735278"/>
              <a:gd name="connsiteX773" fmla="*/ 1137857 w 5715095"/>
              <a:gd name="connsiteY773" fmla="*/ 1988424 h 2735278"/>
              <a:gd name="connsiteX774" fmla="*/ 1088327 w 5715095"/>
              <a:gd name="connsiteY774" fmla="*/ 2030619 h 2735278"/>
              <a:gd name="connsiteX775" fmla="*/ 1099376 w 5715095"/>
              <a:gd name="connsiteY775" fmla="*/ 2046145 h 2735278"/>
              <a:gd name="connsiteX776" fmla="*/ 844772 w 5715095"/>
              <a:gd name="connsiteY776" fmla="*/ 2131394 h 2735278"/>
              <a:gd name="connsiteX777" fmla="*/ 910304 w 5715095"/>
              <a:gd name="connsiteY777" fmla="*/ 2118345 h 2735278"/>
              <a:gd name="connsiteX778" fmla="*/ 906590 w 5715095"/>
              <a:gd name="connsiteY778" fmla="*/ 2099676 h 2735278"/>
              <a:gd name="connsiteX779" fmla="*/ 841058 w 5715095"/>
              <a:gd name="connsiteY779" fmla="*/ 2112725 h 2735278"/>
              <a:gd name="connsiteX780" fmla="*/ 844772 w 5715095"/>
              <a:gd name="connsiteY780" fmla="*/ 2131394 h 2735278"/>
              <a:gd name="connsiteX781" fmla="*/ 713804 w 5715095"/>
              <a:gd name="connsiteY781" fmla="*/ 2157492 h 2735278"/>
              <a:gd name="connsiteX782" fmla="*/ 779336 w 5715095"/>
              <a:gd name="connsiteY782" fmla="*/ 2144443 h 2735278"/>
              <a:gd name="connsiteX783" fmla="*/ 775526 w 5715095"/>
              <a:gd name="connsiteY783" fmla="*/ 2125774 h 2735278"/>
              <a:gd name="connsiteX784" fmla="*/ 710089 w 5715095"/>
              <a:gd name="connsiteY784" fmla="*/ 2138823 h 2735278"/>
              <a:gd name="connsiteX785" fmla="*/ 713804 w 5715095"/>
              <a:gd name="connsiteY785" fmla="*/ 2157492 h 273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</a:cxnLst>
            <a:rect l="l" t="t" r="r" b="b"/>
            <a:pathLst>
              <a:path w="5715095" h="2735278">
                <a:moveTo>
                  <a:pt x="3765042" y="151908"/>
                </a:moveTo>
                <a:cubicBezTo>
                  <a:pt x="3745897" y="155718"/>
                  <a:pt x="3726847" y="160766"/>
                  <a:pt x="3708559" y="166863"/>
                </a:cubicBezTo>
                <a:lnTo>
                  <a:pt x="3702558" y="148765"/>
                </a:lnTo>
                <a:cubicBezTo>
                  <a:pt x="3721608" y="142383"/>
                  <a:pt x="3741420" y="137240"/>
                  <a:pt x="3761232" y="133239"/>
                </a:cubicBezTo>
                <a:cubicBezTo>
                  <a:pt x="3763804" y="132763"/>
                  <a:pt x="3766280" y="132287"/>
                  <a:pt x="3768662" y="131811"/>
                </a:cubicBezTo>
                <a:lnTo>
                  <a:pt x="3772091" y="150575"/>
                </a:lnTo>
                <a:cubicBezTo>
                  <a:pt x="3769805" y="150956"/>
                  <a:pt x="3767423" y="151432"/>
                  <a:pt x="3765042" y="151908"/>
                </a:cubicBezTo>
                <a:close/>
                <a:moveTo>
                  <a:pt x="3639407" y="174768"/>
                </a:moveTo>
                <a:cubicBezTo>
                  <a:pt x="3619119" y="184865"/>
                  <a:pt x="3599307" y="196485"/>
                  <a:pt x="3580638" y="209344"/>
                </a:cubicBezTo>
                <a:lnTo>
                  <a:pt x="3591401" y="225060"/>
                </a:lnTo>
                <a:cubicBezTo>
                  <a:pt x="3609404" y="212678"/>
                  <a:pt x="3628358" y="201533"/>
                  <a:pt x="3647885" y="191818"/>
                </a:cubicBezTo>
                <a:lnTo>
                  <a:pt x="3639407" y="174768"/>
                </a:lnTo>
                <a:close/>
                <a:moveTo>
                  <a:pt x="3368707" y="1579039"/>
                </a:moveTo>
                <a:cubicBezTo>
                  <a:pt x="3386042" y="1564275"/>
                  <a:pt x="3402235" y="1547797"/>
                  <a:pt x="3416808" y="1530176"/>
                </a:cubicBezTo>
                <a:lnTo>
                  <a:pt x="3402045" y="1518079"/>
                </a:lnTo>
                <a:cubicBezTo>
                  <a:pt x="3388233" y="1534843"/>
                  <a:pt x="3372803" y="1550464"/>
                  <a:pt x="3356324" y="1564561"/>
                </a:cubicBezTo>
                <a:lnTo>
                  <a:pt x="3368707" y="1579039"/>
                </a:lnTo>
                <a:close/>
                <a:moveTo>
                  <a:pt x="2402110" y="2591261"/>
                </a:moveTo>
                <a:lnTo>
                  <a:pt x="2406777" y="2572782"/>
                </a:lnTo>
                <a:cubicBezTo>
                  <a:pt x="2385536" y="2567544"/>
                  <a:pt x="2364391" y="2561067"/>
                  <a:pt x="2343817" y="2553637"/>
                </a:cubicBezTo>
                <a:lnTo>
                  <a:pt x="2337340" y="2571639"/>
                </a:lnTo>
                <a:cubicBezTo>
                  <a:pt x="2358485" y="2579259"/>
                  <a:pt x="2380298" y="2585832"/>
                  <a:pt x="2402110" y="2591261"/>
                </a:cubicBezTo>
                <a:close/>
                <a:moveTo>
                  <a:pt x="4155186" y="226870"/>
                </a:moveTo>
                <a:cubicBezTo>
                  <a:pt x="4137279" y="212868"/>
                  <a:pt x="4118229" y="200105"/>
                  <a:pt x="4098512" y="188675"/>
                </a:cubicBezTo>
                <a:lnTo>
                  <a:pt x="4088987" y="205248"/>
                </a:lnTo>
                <a:cubicBezTo>
                  <a:pt x="4107942" y="216107"/>
                  <a:pt x="4126230" y="228489"/>
                  <a:pt x="4143470" y="241919"/>
                </a:cubicBezTo>
                <a:lnTo>
                  <a:pt x="4155186" y="226870"/>
                </a:lnTo>
                <a:close/>
                <a:moveTo>
                  <a:pt x="3972116" y="137811"/>
                </a:moveTo>
                <a:lnTo>
                  <a:pt x="3967544" y="156385"/>
                </a:lnTo>
                <a:cubicBezTo>
                  <a:pt x="3988689" y="161528"/>
                  <a:pt x="4009739" y="168387"/>
                  <a:pt x="4030028" y="176483"/>
                </a:cubicBezTo>
                <a:lnTo>
                  <a:pt x="4037076" y="158862"/>
                </a:lnTo>
                <a:cubicBezTo>
                  <a:pt x="4016026" y="150384"/>
                  <a:pt x="3994118" y="143241"/>
                  <a:pt x="3972116" y="137811"/>
                </a:cubicBezTo>
                <a:close/>
                <a:moveTo>
                  <a:pt x="3902964" y="145145"/>
                </a:moveTo>
                <a:lnTo>
                  <a:pt x="3904869" y="126191"/>
                </a:lnTo>
                <a:cubicBezTo>
                  <a:pt x="3882295" y="124000"/>
                  <a:pt x="3859435" y="123238"/>
                  <a:pt x="3836575" y="124191"/>
                </a:cubicBezTo>
                <a:lnTo>
                  <a:pt x="3837337" y="143241"/>
                </a:lnTo>
                <a:cubicBezTo>
                  <a:pt x="3859340" y="142383"/>
                  <a:pt x="3881247" y="142955"/>
                  <a:pt x="3902964" y="145145"/>
                </a:cubicBezTo>
                <a:close/>
                <a:moveTo>
                  <a:pt x="4249674" y="324787"/>
                </a:moveTo>
                <a:cubicBezTo>
                  <a:pt x="4236434" y="306404"/>
                  <a:pt x="4221671" y="288878"/>
                  <a:pt x="4205859" y="272495"/>
                </a:cubicBezTo>
                <a:lnTo>
                  <a:pt x="4192143" y="285735"/>
                </a:lnTo>
                <a:cubicBezTo>
                  <a:pt x="4207288" y="301451"/>
                  <a:pt x="4221480" y="318310"/>
                  <a:pt x="4234244" y="336026"/>
                </a:cubicBezTo>
                <a:lnTo>
                  <a:pt x="4249674" y="324787"/>
                </a:lnTo>
                <a:close/>
                <a:moveTo>
                  <a:pt x="3441287" y="1014683"/>
                </a:moveTo>
                <a:lnTo>
                  <a:pt x="3454337" y="1080405"/>
                </a:lnTo>
                <a:lnTo>
                  <a:pt x="3473006" y="1076691"/>
                </a:lnTo>
                <a:lnTo>
                  <a:pt x="3459956" y="1010968"/>
                </a:lnTo>
                <a:lnTo>
                  <a:pt x="3441287" y="1014683"/>
                </a:lnTo>
                <a:close/>
                <a:moveTo>
                  <a:pt x="3439001" y="1464263"/>
                </a:moveTo>
                <a:lnTo>
                  <a:pt x="3455575" y="1473693"/>
                </a:lnTo>
                <a:cubicBezTo>
                  <a:pt x="3466910" y="1453785"/>
                  <a:pt x="3476435" y="1432735"/>
                  <a:pt x="3484055" y="1411209"/>
                </a:cubicBezTo>
                <a:lnTo>
                  <a:pt x="3466053" y="1404922"/>
                </a:lnTo>
                <a:cubicBezTo>
                  <a:pt x="3458813" y="1425401"/>
                  <a:pt x="3449765" y="1445308"/>
                  <a:pt x="3439001" y="1464263"/>
                </a:cubicBezTo>
                <a:close/>
                <a:moveTo>
                  <a:pt x="3506153" y="1281954"/>
                </a:moveTo>
                <a:lnTo>
                  <a:pt x="3506153" y="1276430"/>
                </a:lnTo>
                <a:lnTo>
                  <a:pt x="3487103" y="1276715"/>
                </a:lnTo>
                <a:lnTo>
                  <a:pt x="3487103" y="1281954"/>
                </a:lnTo>
                <a:cubicBezTo>
                  <a:pt x="3487103" y="1301957"/>
                  <a:pt x="3485483" y="1322055"/>
                  <a:pt x="3482245" y="1341771"/>
                </a:cubicBezTo>
                <a:lnTo>
                  <a:pt x="3501104" y="1344819"/>
                </a:lnTo>
                <a:cubicBezTo>
                  <a:pt x="3504438" y="1324055"/>
                  <a:pt x="3506153" y="1302909"/>
                  <a:pt x="3506153" y="1281954"/>
                </a:cubicBezTo>
                <a:close/>
                <a:moveTo>
                  <a:pt x="2215229" y="2513346"/>
                </a:moveTo>
                <a:cubicBezTo>
                  <a:pt x="2234565" y="2525062"/>
                  <a:pt x="2254568" y="2535825"/>
                  <a:pt x="2274856" y="2545541"/>
                </a:cubicBezTo>
                <a:lnTo>
                  <a:pt x="2283047" y="2528396"/>
                </a:lnTo>
                <a:cubicBezTo>
                  <a:pt x="2263331" y="2518966"/>
                  <a:pt x="2243900" y="2508393"/>
                  <a:pt x="2225135" y="2497059"/>
                </a:cubicBezTo>
                <a:lnTo>
                  <a:pt x="2215229" y="2513346"/>
                </a:lnTo>
                <a:close/>
                <a:moveTo>
                  <a:pt x="3376232" y="685689"/>
                </a:moveTo>
                <a:lnTo>
                  <a:pt x="3394996" y="682737"/>
                </a:lnTo>
                <a:cubicBezTo>
                  <a:pt x="3391567" y="661115"/>
                  <a:pt x="3389662" y="639112"/>
                  <a:pt x="3389281" y="617300"/>
                </a:cubicBezTo>
                <a:lnTo>
                  <a:pt x="3370231" y="617681"/>
                </a:lnTo>
                <a:cubicBezTo>
                  <a:pt x="3370612" y="640350"/>
                  <a:pt x="3372612" y="663210"/>
                  <a:pt x="3376232" y="685689"/>
                </a:cubicBezTo>
                <a:close/>
                <a:moveTo>
                  <a:pt x="3433858" y="879523"/>
                </a:moveTo>
                <a:lnTo>
                  <a:pt x="3415094" y="883238"/>
                </a:lnTo>
                <a:lnTo>
                  <a:pt x="3428238" y="948960"/>
                </a:lnTo>
                <a:lnTo>
                  <a:pt x="3446907" y="945246"/>
                </a:lnTo>
                <a:lnTo>
                  <a:pt x="3433858" y="879523"/>
                </a:lnTo>
                <a:close/>
                <a:moveTo>
                  <a:pt x="3409569" y="417942"/>
                </a:moveTo>
                <a:lnTo>
                  <a:pt x="3427095" y="425466"/>
                </a:lnTo>
                <a:cubicBezTo>
                  <a:pt x="3435763" y="405464"/>
                  <a:pt x="3445859" y="385842"/>
                  <a:pt x="3457194" y="367173"/>
                </a:cubicBezTo>
                <a:lnTo>
                  <a:pt x="3440906" y="357267"/>
                </a:lnTo>
                <a:cubicBezTo>
                  <a:pt x="3429095" y="376698"/>
                  <a:pt x="3418618" y="397082"/>
                  <a:pt x="3409569" y="417942"/>
                </a:cubicBezTo>
                <a:close/>
                <a:moveTo>
                  <a:pt x="3405473" y="487474"/>
                </a:moveTo>
                <a:lnTo>
                  <a:pt x="3387090" y="482426"/>
                </a:lnTo>
                <a:cubicBezTo>
                  <a:pt x="3381089" y="504428"/>
                  <a:pt x="3376613" y="526908"/>
                  <a:pt x="3373850" y="549482"/>
                </a:cubicBezTo>
                <a:lnTo>
                  <a:pt x="3392710" y="551768"/>
                </a:lnTo>
                <a:cubicBezTo>
                  <a:pt x="3395472" y="530146"/>
                  <a:pt x="3399758" y="508524"/>
                  <a:pt x="3405473" y="487474"/>
                </a:cubicBezTo>
                <a:close/>
                <a:moveTo>
                  <a:pt x="2978849" y="2470484"/>
                </a:moveTo>
                <a:cubicBezTo>
                  <a:pt x="2996660" y="2456673"/>
                  <a:pt x="3013901" y="2441909"/>
                  <a:pt x="3030284" y="2426478"/>
                </a:cubicBezTo>
                <a:lnTo>
                  <a:pt x="3017139" y="2412572"/>
                </a:lnTo>
                <a:cubicBezTo>
                  <a:pt x="3001328" y="2427621"/>
                  <a:pt x="2984468" y="2442004"/>
                  <a:pt x="2967133" y="2455339"/>
                </a:cubicBezTo>
                <a:lnTo>
                  <a:pt x="2978849" y="2470484"/>
                </a:lnTo>
                <a:close/>
                <a:moveTo>
                  <a:pt x="0" y="2163493"/>
                </a:moveTo>
                <a:lnTo>
                  <a:pt x="923449" y="1979756"/>
                </a:lnTo>
                <a:cubicBezTo>
                  <a:pt x="990886" y="1966421"/>
                  <a:pt x="1048988" y="1927559"/>
                  <a:pt x="1087088" y="1870409"/>
                </a:cubicBezTo>
                <a:cubicBezTo>
                  <a:pt x="1125284" y="1813354"/>
                  <a:pt x="1138904" y="1744774"/>
                  <a:pt x="1125569" y="1677432"/>
                </a:cubicBezTo>
                <a:lnTo>
                  <a:pt x="1114330" y="1621330"/>
                </a:lnTo>
                <a:cubicBezTo>
                  <a:pt x="1092994" y="1513983"/>
                  <a:pt x="1114711" y="1404827"/>
                  <a:pt x="1175576" y="1313863"/>
                </a:cubicBezTo>
                <a:cubicBezTo>
                  <a:pt x="1236345" y="1222804"/>
                  <a:pt x="1328928" y="1160987"/>
                  <a:pt x="1436180" y="1139651"/>
                </a:cubicBezTo>
                <a:cubicBezTo>
                  <a:pt x="1657731" y="1095550"/>
                  <a:pt x="1873758" y="1239949"/>
                  <a:pt x="1917859" y="1461501"/>
                </a:cubicBezTo>
                <a:lnTo>
                  <a:pt x="2033111" y="2040811"/>
                </a:lnTo>
                <a:cubicBezTo>
                  <a:pt x="2061401" y="2183019"/>
                  <a:pt x="2143316" y="2305701"/>
                  <a:pt x="2263902" y="2386283"/>
                </a:cubicBezTo>
                <a:cubicBezTo>
                  <a:pt x="2384203" y="2466674"/>
                  <a:pt x="2528602" y="2495535"/>
                  <a:pt x="2670524" y="2467531"/>
                </a:cubicBezTo>
                <a:lnTo>
                  <a:pt x="2671572" y="2467341"/>
                </a:lnTo>
                <a:cubicBezTo>
                  <a:pt x="2962180" y="2409524"/>
                  <a:pt x="3152489" y="2128536"/>
                  <a:pt x="3099911" y="1838214"/>
                </a:cubicBezTo>
                <a:lnTo>
                  <a:pt x="3090577" y="1840119"/>
                </a:lnTo>
                <a:cubicBezTo>
                  <a:pt x="3142107" y="2125298"/>
                  <a:pt x="2955131" y="2401237"/>
                  <a:pt x="2669762" y="2458006"/>
                </a:cubicBezTo>
                <a:lnTo>
                  <a:pt x="2668620" y="2458196"/>
                </a:lnTo>
                <a:cubicBezTo>
                  <a:pt x="2529173" y="2485724"/>
                  <a:pt x="2387441" y="2457339"/>
                  <a:pt x="2269236" y="2378377"/>
                </a:cubicBezTo>
                <a:cubicBezTo>
                  <a:pt x="2150745" y="2299224"/>
                  <a:pt x="2070164" y="2178638"/>
                  <a:pt x="2042446" y="2038906"/>
                </a:cubicBezTo>
                <a:lnTo>
                  <a:pt x="1927193" y="1459596"/>
                </a:lnTo>
                <a:cubicBezTo>
                  <a:pt x="1882140" y="1232996"/>
                  <a:pt x="1660970" y="1085263"/>
                  <a:pt x="1434370" y="1130316"/>
                </a:cubicBezTo>
                <a:cubicBezTo>
                  <a:pt x="1324547" y="1152129"/>
                  <a:pt x="1229773" y="1215470"/>
                  <a:pt x="1167575" y="1308529"/>
                </a:cubicBezTo>
                <a:cubicBezTo>
                  <a:pt x="1105376" y="1401588"/>
                  <a:pt x="1083183" y="1513317"/>
                  <a:pt x="1104995" y="1623140"/>
                </a:cubicBezTo>
                <a:lnTo>
                  <a:pt x="1116235" y="1679242"/>
                </a:lnTo>
                <a:cubicBezTo>
                  <a:pt x="1129094" y="1744107"/>
                  <a:pt x="1115949" y="1810115"/>
                  <a:pt x="1079183" y="1865170"/>
                </a:cubicBezTo>
                <a:cubicBezTo>
                  <a:pt x="1042416" y="1920129"/>
                  <a:pt x="986504" y="1957563"/>
                  <a:pt x="921639" y="1970421"/>
                </a:cubicBezTo>
                <a:lnTo>
                  <a:pt x="0" y="2153682"/>
                </a:lnTo>
                <a:lnTo>
                  <a:pt x="0" y="2163493"/>
                </a:lnTo>
                <a:close/>
                <a:moveTo>
                  <a:pt x="2864072" y="2541921"/>
                </a:moveTo>
                <a:cubicBezTo>
                  <a:pt x="2884265" y="2532015"/>
                  <a:pt x="2904173" y="2520966"/>
                  <a:pt x="2923223" y="2509060"/>
                </a:cubicBezTo>
                <a:lnTo>
                  <a:pt x="2913221" y="2492868"/>
                </a:lnTo>
                <a:cubicBezTo>
                  <a:pt x="2894648" y="2504488"/>
                  <a:pt x="2875312" y="2515156"/>
                  <a:pt x="2855690" y="2524871"/>
                </a:cubicBezTo>
                <a:lnTo>
                  <a:pt x="2864072" y="2541921"/>
                </a:lnTo>
                <a:close/>
                <a:moveTo>
                  <a:pt x="3062573" y="2365042"/>
                </a:moveTo>
                <a:lnTo>
                  <a:pt x="3077051" y="2377520"/>
                </a:lnTo>
                <a:cubicBezTo>
                  <a:pt x="3091720" y="2360470"/>
                  <a:pt x="3105722" y="2342563"/>
                  <a:pt x="3118676" y="2324180"/>
                </a:cubicBezTo>
                <a:lnTo>
                  <a:pt x="3103055" y="2313226"/>
                </a:lnTo>
                <a:cubicBezTo>
                  <a:pt x="3090482" y="2331133"/>
                  <a:pt x="3076861" y="2348564"/>
                  <a:pt x="3062573" y="2365042"/>
                </a:cubicBezTo>
                <a:close/>
                <a:moveTo>
                  <a:pt x="2737295" y="2588975"/>
                </a:moveTo>
                <a:cubicBezTo>
                  <a:pt x="2759107" y="2583355"/>
                  <a:pt x="2780824" y="2576497"/>
                  <a:pt x="2801874" y="2568687"/>
                </a:cubicBezTo>
                <a:lnTo>
                  <a:pt x="2795207" y="2550779"/>
                </a:lnTo>
                <a:cubicBezTo>
                  <a:pt x="2774728" y="2558400"/>
                  <a:pt x="2753678" y="2565067"/>
                  <a:pt x="2732532" y="2570592"/>
                </a:cubicBezTo>
                <a:lnTo>
                  <a:pt x="2737295" y="2588975"/>
                </a:lnTo>
                <a:close/>
                <a:moveTo>
                  <a:pt x="2536031" y="2610692"/>
                </a:moveTo>
                <a:lnTo>
                  <a:pt x="2536889" y="2591642"/>
                </a:lnTo>
                <a:cubicBezTo>
                  <a:pt x="2515076" y="2590689"/>
                  <a:pt x="2492978" y="2588689"/>
                  <a:pt x="2471357" y="2585546"/>
                </a:cubicBezTo>
                <a:lnTo>
                  <a:pt x="2468595" y="2604310"/>
                </a:lnTo>
                <a:cubicBezTo>
                  <a:pt x="2490883" y="2607549"/>
                  <a:pt x="2513553" y="2609739"/>
                  <a:pt x="2536031" y="2610692"/>
                </a:cubicBezTo>
                <a:close/>
                <a:moveTo>
                  <a:pt x="2602611" y="2591166"/>
                </a:moveTo>
                <a:lnTo>
                  <a:pt x="2603754" y="2610216"/>
                </a:lnTo>
                <a:cubicBezTo>
                  <a:pt x="2626138" y="2608882"/>
                  <a:pt x="2648807" y="2606406"/>
                  <a:pt x="2671096" y="2602881"/>
                </a:cubicBezTo>
                <a:lnTo>
                  <a:pt x="2668048" y="2584117"/>
                </a:lnTo>
                <a:cubicBezTo>
                  <a:pt x="2646426" y="2587546"/>
                  <a:pt x="2624423" y="2589927"/>
                  <a:pt x="2602611" y="2591166"/>
                </a:cubicBezTo>
                <a:close/>
                <a:moveTo>
                  <a:pt x="4371023" y="708264"/>
                </a:moveTo>
                <a:lnTo>
                  <a:pt x="4357878" y="642541"/>
                </a:lnTo>
                <a:lnTo>
                  <a:pt x="4339209" y="646256"/>
                </a:lnTo>
                <a:lnTo>
                  <a:pt x="4352354" y="711978"/>
                </a:lnTo>
                <a:lnTo>
                  <a:pt x="4371023" y="708264"/>
                </a:lnTo>
                <a:close/>
                <a:moveTo>
                  <a:pt x="4397121" y="839613"/>
                </a:moveTo>
                <a:lnTo>
                  <a:pt x="4384072" y="773986"/>
                </a:lnTo>
                <a:lnTo>
                  <a:pt x="4365403" y="777701"/>
                </a:lnTo>
                <a:lnTo>
                  <a:pt x="4378452" y="843328"/>
                </a:lnTo>
                <a:lnTo>
                  <a:pt x="4397121" y="839613"/>
                </a:lnTo>
                <a:close/>
                <a:moveTo>
                  <a:pt x="4268915" y="391652"/>
                </a:moveTo>
                <a:cubicBezTo>
                  <a:pt x="4279106" y="410988"/>
                  <a:pt x="4287965" y="431181"/>
                  <a:pt x="4295394" y="451755"/>
                </a:cubicBezTo>
                <a:lnTo>
                  <a:pt x="4313301" y="445278"/>
                </a:lnTo>
                <a:cubicBezTo>
                  <a:pt x="4305586" y="423847"/>
                  <a:pt x="4296347" y="402892"/>
                  <a:pt x="4285774" y="382794"/>
                </a:cubicBezTo>
                <a:lnTo>
                  <a:pt x="4268915" y="391652"/>
                </a:lnTo>
                <a:close/>
                <a:moveTo>
                  <a:pt x="4344829" y="576819"/>
                </a:moveTo>
                <a:lnTo>
                  <a:pt x="4331780" y="511001"/>
                </a:lnTo>
                <a:lnTo>
                  <a:pt x="4313111" y="514811"/>
                </a:lnTo>
                <a:lnTo>
                  <a:pt x="4326160" y="580533"/>
                </a:lnTo>
                <a:lnTo>
                  <a:pt x="4344829" y="576819"/>
                </a:lnTo>
                <a:close/>
                <a:moveTo>
                  <a:pt x="4597146" y="1210231"/>
                </a:moveTo>
                <a:lnTo>
                  <a:pt x="4453985" y="490713"/>
                </a:lnTo>
                <a:cubicBezTo>
                  <a:pt x="4388358" y="161052"/>
                  <a:pt x="4066889" y="-53832"/>
                  <a:pt x="3737039" y="11795"/>
                </a:cubicBezTo>
                <a:cubicBezTo>
                  <a:pt x="3577399" y="43609"/>
                  <a:pt x="3439573" y="135620"/>
                  <a:pt x="3349181" y="271066"/>
                </a:cubicBezTo>
                <a:cubicBezTo>
                  <a:pt x="3258693" y="406416"/>
                  <a:pt x="3226308" y="568913"/>
                  <a:pt x="3258122" y="728647"/>
                </a:cubicBezTo>
                <a:lnTo>
                  <a:pt x="3358515" y="1233186"/>
                </a:lnTo>
                <a:cubicBezTo>
                  <a:pt x="3385090" y="1367203"/>
                  <a:pt x="3297841" y="1497791"/>
                  <a:pt x="3163920" y="1524461"/>
                </a:cubicBezTo>
                <a:lnTo>
                  <a:pt x="2696813" y="1617330"/>
                </a:lnTo>
                <a:cubicBezTo>
                  <a:pt x="2604516" y="1635713"/>
                  <a:pt x="2511171" y="1616186"/>
                  <a:pt x="2433923" y="1562465"/>
                </a:cubicBezTo>
                <a:cubicBezTo>
                  <a:pt x="2356771" y="1508744"/>
                  <a:pt x="2306098" y="1427877"/>
                  <a:pt x="2291144" y="1334628"/>
                </a:cubicBezTo>
                <a:cubicBezTo>
                  <a:pt x="2263140" y="1158891"/>
                  <a:pt x="2376678" y="988965"/>
                  <a:pt x="2549843" y="947627"/>
                </a:cubicBezTo>
                <a:cubicBezTo>
                  <a:pt x="2641568" y="925719"/>
                  <a:pt x="2735771" y="941626"/>
                  <a:pt x="2814923" y="992299"/>
                </a:cubicBezTo>
                <a:cubicBezTo>
                  <a:pt x="2894076" y="1043067"/>
                  <a:pt x="2947797" y="1121934"/>
                  <a:pt x="2966180" y="1214136"/>
                </a:cubicBezTo>
                <a:lnTo>
                  <a:pt x="3027521" y="1522461"/>
                </a:lnTo>
                <a:lnTo>
                  <a:pt x="3036856" y="1520556"/>
                </a:lnTo>
                <a:lnTo>
                  <a:pt x="2975515" y="1212327"/>
                </a:lnTo>
                <a:cubicBezTo>
                  <a:pt x="2956655" y="1117458"/>
                  <a:pt x="2901410" y="1036495"/>
                  <a:pt x="2820067" y="984298"/>
                </a:cubicBezTo>
                <a:cubicBezTo>
                  <a:pt x="2738628" y="932196"/>
                  <a:pt x="2641949" y="915813"/>
                  <a:pt x="2547557" y="938387"/>
                </a:cubicBezTo>
                <a:cubicBezTo>
                  <a:pt x="2369725" y="980774"/>
                  <a:pt x="2252948" y="1155558"/>
                  <a:pt x="2281809" y="1336152"/>
                </a:cubicBezTo>
                <a:cubicBezTo>
                  <a:pt x="2297049" y="1431878"/>
                  <a:pt x="2349151" y="1515031"/>
                  <a:pt x="2428494" y="1570276"/>
                </a:cubicBezTo>
                <a:cubicBezTo>
                  <a:pt x="2507837" y="1625521"/>
                  <a:pt x="2603849" y="1645524"/>
                  <a:pt x="2698623" y="1626664"/>
                </a:cubicBezTo>
                <a:lnTo>
                  <a:pt x="3165729" y="1533795"/>
                </a:lnTo>
                <a:cubicBezTo>
                  <a:pt x="3304889" y="1506078"/>
                  <a:pt x="3395472" y="1370442"/>
                  <a:pt x="3367849" y="1231377"/>
                </a:cubicBezTo>
                <a:lnTo>
                  <a:pt x="3267456" y="726742"/>
                </a:lnTo>
                <a:cubicBezTo>
                  <a:pt x="3236214" y="569580"/>
                  <a:pt x="3268028" y="409560"/>
                  <a:pt x="3357086" y="276305"/>
                </a:cubicBezTo>
                <a:cubicBezTo>
                  <a:pt x="3446145" y="143050"/>
                  <a:pt x="3581686" y="52467"/>
                  <a:pt x="3738944" y="21130"/>
                </a:cubicBezTo>
                <a:cubicBezTo>
                  <a:pt x="4063556" y="-43450"/>
                  <a:pt x="4380072" y="168101"/>
                  <a:pt x="4444651" y="492618"/>
                </a:cubicBezTo>
                <a:lnTo>
                  <a:pt x="4587716" y="1212136"/>
                </a:lnTo>
                <a:lnTo>
                  <a:pt x="4597146" y="1210231"/>
                </a:lnTo>
                <a:close/>
                <a:moveTo>
                  <a:pt x="4475607" y="1233948"/>
                </a:moveTo>
                <a:lnTo>
                  <a:pt x="4462463" y="1168226"/>
                </a:lnTo>
                <a:lnTo>
                  <a:pt x="4443794" y="1171941"/>
                </a:lnTo>
                <a:lnTo>
                  <a:pt x="4456843" y="1237663"/>
                </a:lnTo>
                <a:lnTo>
                  <a:pt x="4475607" y="1233948"/>
                </a:lnTo>
                <a:close/>
                <a:moveTo>
                  <a:pt x="4423315" y="971058"/>
                </a:moveTo>
                <a:lnTo>
                  <a:pt x="4410171" y="905336"/>
                </a:lnTo>
                <a:lnTo>
                  <a:pt x="4391501" y="909051"/>
                </a:lnTo>
                <a:lnTo>
                  <a:pt x="4404551" y="974773"/>
                </a:lnTo>
                <a:lnTo>
                  <a:pt x="4423315" y="971058"/>
                </a:lnTo>
                <a:close/>
                <a:moveTo>
                  <a:pt x="4449414" y="1102503"/>
                </a:moveTo>
                <a:lnTo>
                  <a:pt x="4436364" y="1036781"/>
                </a:lnTo>
                <a:lnTo>
                  <a:pt x="4417695" y="1040496"/>
                </a:lnTo>
                <a:lnTo>
                  <a:pt x="4430745" y="1106218"/>
                </a:lnTo>
                <a:lnTo>
                  <a:pt x="4449414" y="1102503"/>
                </a:lnTo>
                <a:close/>
                <a:moveTo>
                  <a:pt x="3388995" y="751888"/>
                </a:moveTo>
                <a:lnTo>
                  <a:pt x="3402045" y="817515"/>
                </a:lnTo>
                <a:lnTo>
                  <a:pt x="3420713" y="813801"/>
                </a:lnTo>
                <a:lnTo>
                  <a:pt x="3407664" y="748078"/>
                </a:lnTo>
                <a:lnTo>
                  <a:pt x="3388995" y="751888"/>
                </a:lnTo>
                <a:close/>
                <a:moveTo>
                  <a:pt x="2945225" y="936864"/>
                </a:moveTo>
                <a:cubicBezTo>
                  <a:pt x="2961323" y="951627"/>
                  <a:pt x="2976563" y="967629"/>
                  <a:pt x="2990374" y="984489"/>
                </a:cubicBezTo>
                <a:lnTo>
                  <a:pt x="3005042" y="972392"/>
                </a:lnTo>
                <a:cubicBezTo>
                  <a:pt x="2990660" y="954866"/>
                  <a:pt x="2974848" y="938197"/>
                  <a:pt x="2958084" y="922862"/>
                </a:cubicBezTo>
                <a:lnTo>
                  <a:pt x="2945225" y="936864"/>
                </a:lnTo>
                <a:close/>
                <a:moveTo>
                  <a:pt x="3028379" y="1037924"/>
                </a:moveTo>
                <a:cubicBezTo>
                  <a:pt x="3039809" y="1056498"/>
                  <a:pt x="3049905" y="1076119"/>
                  <a:pt x="3058573" y="1096217"/>
                </a:cubicBezTo>
                <a:lnTo>
                  <a:pt x="3076004" y="1088692"/>
                </a:lnTo>
                <a:cubicBezTo>
                  <a:pt x="3067050" y="1067737"/>
                  <a:pt x="3056478" y="1047354"/>
                  <a:pt x="3044666" y="1028018"/>
                </a:cubicBezTo>
                <a:lnTo>
                  <a:pt x="3028379" y="1037924"/>
                </a:lnTo>
                <a:close/>
                <a:moveTo>
                  <a:pt x="2893790" y="896097"/>
                </a:moveTo>
                <a:lnTo>
                  <a:pt x="2904554" y="880380"/>
                </a:lnTo>
                <a:cubicBezTo>
                  <a:pt x="2885885" y="867617"/>
                  <a:pt x="2866073" y="855901"/>
                  <a:pt x="2845689" y="845805"/>
                </a:cubicBezTo>
                <a:lnTo>
                  <a:pt x="2837212" y="862854"/>
                </a:lnTo>
                <a:cubicBezTo>
                  <a:pt x="2856833" y="872570"/>
                  <a:pt x="2875788" y="883809"/>
                  <a:pt x="2893790" y="896097"/>
                </a:cubicBezTo>
                <a:close/>
                <a:moveTo>
                  <a:pt x="2582323" y="816753"/>
                </a:moveTo>
                <a:cubicBezTo>
                  <a:pt x="2604040" y="814467"/>
                  <a:pt x="2626138" y="813705"/>
                  <a:pt x="2647855" y="814562"/>
                </a:cubicBezTo>
                <a:lnTo>
                  <a:pt x="2648522" y="795512"/>
                </a:lnTo>
                <a:cubicBezTo>
                  <a:pt x="2626043" y="794655"/>
                  <a:pt x="2602992" y="795417"/>
                  <a:pt x="2580323" y="797799"/>
                </a:cubicBezTo>
                <a:lnTo>
                  <a:pt x="2582323" y="816753"/>
                </a:lnTo>
                <a:close/>
                <a:moveTo>
                  <a:pt x="2342102" y="914004"/>
                </a:moveTo>
                <a:cubicBezTo>
                  <a:pt x="2359247" y="900478"/>
                  <a:pt x="2377535" y="888000"/>
                  <a:pt x="2396300" y="877047"/>
                </a:cubicBezTo>
                <a:lnTo>
                  <a:pt x="2386775" y="860568"/>
                </a:lnTo>
                <a:cubicBezTo>
                  <a:pt x="2367153" y="871998"/>
                  <a:pt x="2348198" y="884952"/>
                  <a:pt x="2330291" y="899049"/>
                </a:cubicBezTo>
                <a:lnTo>
                  <a:pt x="2342102" y="914004"/>
                </a:lnTo>
                <a:close/>
                <a:moveTo>
                  <a:pt x="3164967" y="1480932"/>
                </a:moveTo>
                <a:lnTo>
                  <a:pt x="3151918" y="1415495"/>
                </a:lnTo>
                <a:lnTo>
                  <a:pt x="3133249" y="1419210"/>
                </a:lnTo>
                <a:lnTo>
                  <a:pt x="3146298" y="1484646"/>
                </a:lnTo>
                <a:lnTo>
                  <a:pt x="3164967" y="1480932"/>
                </a:lnTo>
                <a:close/>
                <a:moveTo>
                  <a:pt x="2776538" y="837899"/>
                </a:moveTo>
                <a:lnTo>
                  <a:pt x="2782538" y="819801"/>
                </a:lnTo>
                <a:cubicBezTo>
                  <a:pt x="2761012" y="812658"/>
                  <a:pt x="2738723" y="806943"/>
                  <a:pt x="2716435" y="802942"/>
                </a:cubicBezTo>
                <a:lnTo>
                  <a:pt x="2713006" y="821611"/>
                </a:lnTo>
                <a:cubicBezTo>
                  <a:pt x="2734437" y="825516"/>
                  <a:pt x="2755868" y="831041"/>
                  <a:pt x="2776538" y="837899"/>
                </a:cubicBezTo>
                <a:close/>
                <a:moveTo>
                  <a:pt x="2455259" y="848186"/>
                </a:moveTo>
                <a:cubicBezTo>
                  <a:pt x="2475453" y="839994"/>
                  <a:pt x="2496407" y="833232"/>
                  <a:pt x="2517648" y="827993"/>
                </a:cubicBezTo>
                <a:lnTo>
                  <a:pt x="2513076" y="809514"/>
                </a:lnTo>
                <a:cubicBezTo>
                  <a:pt x="2490978" y="814943"/>
                  <a:pt x="2469071" y="821992"/>
                  <a:pt x="2448116" y="830564"/>
                </a:cubicBezTo>
                <a:lnTo>
                  <a:pt x="2455259" y="848186"/>
                </a:lnTo>
                <a:close/>
                <a:moveTo>
                  <a:pt x="3098578" y="1153176"/>
                </a:moveTo>
                <a:lnTo>
                  <a:pt x="3080195" y="1158129"/>
                </a:lnTo>
                <a:cubicBezTo>
                  <a:pt x="3082957" y="1168512"/>
                  <a:pt x="3085529" y="1179275"/>
                  <a:pt x="3087624" y="1189943"/>
                </a:cubicBezTo>
                <a:lnTo>
                  <a:pt x="3094101" y="1222709"/>
                </a:lnTo>
                <a:lnTo>
                  <a:pt x="3112865" y="1218994"/>
                </a:lnTo>
                <a:lnTo>
                  <a:pt x="3106293" y="1186228"/>
                </a:lnTo>
                <a:cubicBezTo>
                  <a:pt x="3104103" y="1175084"/>
                  <a:pt x="3101435" y="1163940"/>
                  <a:pt x="3098578" y="1153176"/>
                </a:cubicBezTo>
                <a:close/>
                <a:moveTo>
                  <a:pt x="3191066" y="2137204"/>
                </a:moveTo>
                <a:lnTo>
                  <a:pt x="3209258" y="2143110"/>
                </a:lnTo>
                <a:cubicBezTo>
                  <a:pt x="3216212" y="2121678"/>
                  <a:pt x="3222117" y="2099676"/>
                  <a:pt x="3226880" y="2077768"/>
                </a:cubicBezTo>
                <a:lnTo>
                  <a:pt x="3208211" y="2073672"/>
                </a:lnTo>
                <a:cubicBezTo>
                  <a:pt x="3203639" y="2095104"/>
                  <a:pt x="3197828" y="2116440"/>
                  <a:pt x="3191066" y="2137204"/>
                </a:cubicBezTo>
                <a:close/>
                <a:moveTo>
                  <a:pt x="3789236" y="273352"/>
                </a:moveTo>
                <a:cubicBezTo>
                  <a:pt x="3974592" y="236490"/>
                  <a:pt x="4155567" y="357363"/>
                  <a:pt x="4192429" y="542814"/>
                </a:cubicBezTo>
                <a:lnTo>
                  <a:pt x="4335495" y="1262333"/>
                </a:lnTo>
                <a:lnTo>
                  <a:pt x="4344829" y="1260428"/>
                </a:lnTo>
                <a:lnTo>
                  <a:pt x="4201764" y="540909"/>
                </a:lnTo>
                <a:cubicBezTo>
                  <a:pt x="4163854" y="350314"/>
                  <a:pt x="3977926" y="226108"/>
                  <a:pt x="3787331" y="264017"/>
                </a:cubicBezTo>
                <a:cubicBezTo>
                  <a:pt x="3694938" y="282401"/>
                  <a:pt x="3615309" y="335646"/>
                  <a:pt x="3562922" y="413941"/>
                </a:cubicBezTo>
                <a:cubicBezTo>
                  <a:pt x="3510629" y="492141"/>
                  <a:pt x="3491960" y="586153"/>
                  <a:pt x="3510344" y="678450"/>
                </a:cubicBezTo>
                <a:lnTo>
                  <a:pt x="3610737" y="1183085"/>
                </a:lnTo>
                <a:cubicBezTo>
                  <a:pt x="3665030" y="1456071"/>
                  <a:pt x="3487103" y="1722390"/>
                  <a:pt x="3214116" y="1776683"/>
                </a:cubicBezTo>
                <a:lnTo>
                  <a:pt x="2746915" y="1869552"/>
                </a:lnTo>
                <a:cubicBezTo>
                  <a:pt x="2585561" y="1901746"/>
                  <a:pt x="2422208" y="1867551"/>
                  <a:pt x="2287048" y="1773540"/>
                </a:cubicBezTo>
                <a:cubicBezTo>
                  <a:pt x="2151983" y="1679528"/>
                  <a:pt x="2063210" y="1538082"/>
                  <a:pt x="2037207" y="1375204"/>
                </a:cubicBezTo>
                <a:cubicBezTo>
                  <a:pt x="1988058" y="1067547"/>
                  <a:pt x="2187035" y="769795"/>
                  <a:pt x="2490121" y="697500"/>
                </a:cubicBezTo>
                <a:cubicBezTo>
                  <a:pt x="2650522" y="659210"/>
                  <a:pt x="2815114" y="687023"/>
                  <a:pt x="2953703" y="775796"/>
                </a:cubicBezTo>
                <a:cubicBezTo>
                  <a:pt x="3092291" y="864664"/>
                  <a:pt x="3186303" y="1002491"/>
                  <a:pt x="3218403" y="1163940"/>
                </a:cubicBezTo>
                <a:lnTo>
                  <a:pt x="3272219" y="1434545"/>
                </a:lnTo>
                <a:cubicBezTo>
                  <a:pt x="3274981" y="1431687"/>
                  <a:pt x="3277648" y="1428830"/>
                  <a:pt x="3280220" y="1425877"/>
                </a:cubicBezTo>
                <a:lnTo>
                  <a:pt x="3227737" y="1162130"/>
                </a:lnTo>
                <a:cubicBezTo>
                  <a:pt x="3195161" y="998109"/>
                  <a:pt x="3099626" y="858092"/>
                  <a:pt x="2958846" y="767795"/>
                </a:cubicBezTo>
                <a:cubicBezTo>
                  <a:pt x="2818066" y="677593"/>
                  <a:pt x="2650808" y="649304"/>
                  <a:pt x="2487835" y="688166"/>
                </a:cubicBezTo>
                <a:cubicBezTo>
                  <a:pt x="2179987" y="761699"/>
                  <a:pt x="1977866" y="1064118"/>
                  <a:pt x="2027873" y="1376728"/>
                </a:cubicBezTo>
                <a:cubicBezTo>
                  <a:pt x="2054257" y="1542177"/>
                  <a:pt x="2144363" y="1685814"/>
                  <a:pt x="2281619" y="1781350"/>
                </a:cubicBezTo>
                <a:cubicBezTo>
                  <a:pt x="2385155" y="1853454"/>
                  <a:pt x="2505075" y="1890888"/>
                  <a:pt x="2628233" y="1890888"/>
                </a:cubicBezTo>
                <a:cubicBezTo>
                  <a:pt x="2668238" y="1890888"/>
                  <a:pt x="2708529" y="1886887"/>
                  <a:pt x="2748820" y="1878886"/>
                </a:cubicBezTo>
                <a:lnTo>
                  <a:pt x="3215926" y="1786017"/>
                </a:lnTo>
                <a:cubicBezTo>
                  <a:pt x="3494056" y="1730677"/>
                  <a:pt x="3675412" y="1459310"/>
                  <a:pt x="3620072" y="1181180"/>
                </a:cubicBezTo>
                <a:lnTo>
                  <a:pt x="3519678" y="676641"/>
                </a:lnTo>
                <a:cubicBezTo>
                  <a:pt x="3501866" y="586725"/>
                  <a:pt x="3519964" y="495380"/>
                  <a:pt x="3570923" y="419180"/>
                </a:cubicBezTo>
                <a:cubicBezTo>
                  <a:pt x="3621786" y="343075"/>
                  <a:pt x="3699320" y="291259"/>
                  <a:pt x="3789236" y="273352"/>
                </a:cubicBezTo>
                <a:close/>
                <a:moveTo>
                  <a:pt x="3242024" y="1943275"/>
                </a:moveTo>
                <a:lnTo>
                  <a:pt x="3222974" y="1943085"/>
                </a:lnTo>
                <a:cubicBezTo>
                  <a:pt x="3222784" y="1964992"/>
                  <a:pt x="3221355" y="1987090"/>
                  <a:pt x="3218974" y="2008712"/>
                </a:cubicBezTo>
                <a:lnTo>
                  <a:pt x="3237833" y="2010903"/>
                </a:lnTo>
                <a:cubicBezTo>
                  <a:pt x="3240405" y="1988519"/>
                  <a:pt x="3241834" y="1965849"/>
                  <a:pt x="3242024" y="1943275"/>
                </a:cubicBezTo>
                <a:close/>
                <a:moveTo>
                  <a:pt x="3138869" y="1349963"/>
                </a:moveTo>
                <a:lnTo>
                  <a:pt x="3125820" y="1284431"/>
                </a:lnTo>
                <a:lnTo>
                  <a:pt x="3107150" y="1288146"/>
                </a:lnTo>
                <a:lnTo>
                  <a:pt x="3120199" y="1353678"/>
                </a:lnTo>
                <a:lnTo>
                  <a:pt x="3138869" y="1349963"/>
                </a:lnTo>
                <a:close/>
                <a:moveTo>
                  <a:pt x="3239453" y="1875648"/>
                </a:moveTo>
                <a:cubicBezTo>
                  <a:pt x="3237548" y="1854407"/>
                  <a:pt x="3234595" y="1833071"/>
                  <a:pt x="3230690" y="1812116"/>
                </a:cubicBezTo>
                <a:cubicBezTo>
                  <a:pt x="3227641" y="1812783"/>
                  <a:pt x="3224594" y="1813449"/>
                  <a:pt x="3221546" y="1814021"/>
                </a:cubicBezTo>
                <a:lnTo>
                  <a:pt x="3212021" y="1815926"/>
                </a:lnTo>
                <a:cubicBezTo>
                  <a:pt x="3215735" y="1836214"/>
                  <a:pt x="3218593" y="1856883"/>
                  <a:pt x="3220498" y="1877267"/>
                </a:cubicBezTo>
                <a:lnTo>
                  <a:pt x="3239453" y="1875648"/>
                </a:lnTo>
                <a:close/>
                <a:moveTo>
                  <a:pt x="3154871" y="2266935"/>
                </a:moveTo>
                <a:cubicBezTo>
                  <a:pt x="3165920" y="2247313"/>
                  <a:pt x="3176111" y="2226930"/>
                  <a:pt x="3185160" y="2206356"/>
                </a:cubicBezTo>
                <a:lnTo>
                  <a:pt x="3167729" y="2198736"/>
                </a:lnTo>
                <a:cubicBezTo>
                  <a:pt x="3158871" y="2218738"/>
                  <a:pt x="3148965" y="2238550"/>
                  <a:pt x="3138202" y="2257600"/>
                </a:cubicBezTo>
                <a:lnTo>
                  <a:pt x="3154871" y="2266935"/>
                </a:lnTo>
                <a:close/>
                <a:moveTo>
                  <a:pt x="2348389" y="1653334"/>
                </a:moveTo>
                <a:lnTo>
                  <a:pt x="2336959" y="1668574"/>
                </a:lnTo>
                <a:cubicBezTo>
                  <a:pt x="2355056" y="1682290"/>
                  <a:pt x="2374297" y="1694768"/>
                  <a:pt x="2394204" y="1705817"/>
                </a:cubicBezTo>
                <a:lnTo>
                  <a:pt x="2403443" y="1689148"/>
                </a:lnTo>
                <a:cubicBezTo>
                  <a:pt x="2384393" y="1678575"/>
                  <a:pt x="2365820" y="1666479"/>
                  <a:pt x="2348389" y="1653334"/>
                </a:cubicBezTo>
                <a:close/>
                <a:moveTo>
                  <a:pt x="2918174" y="1699530"/>
                </a:moveTo>
                <a:lnTo>
                  <a:pt x="2852452" y="1712675"/>
                </a:lnTo>
                <a:lnTo>
                  <a:pt x="2856166" y="1731344"/>
                </a:lnTo>
                <a:lnTo>
                  <a:pt x="2921889" y="1718294"/>
                </a:lnTo>
                <a:lnTo>
                  <a:pt x="2918174" y="1699530"/>
                </a:lnTo>
                <a:close/>
                <a:moveTo>
                  <a:pt x="3049620" y="1673432"/>
                </a:moveTo>
                <a:lnTo>
                  <a:pt x="2983897" y="1686481"/>
                </a:lnTo>
                <a:lnTo>
                  <a:pt x="2987612" y="1705150"/>
                </a:lnTo>
                <a:lnTo>
                  <a:pt x="3053334" y="1692101"/>
                </a:lnTo>
                <a:lnTo>
                  <a:pt x="3049620" y="1673432"/>
                </a:lnTo>
                <a:close/>
                <a:moveTo>
                  <a:pt x="2786729" y="1725724"/>
                </a:moveTo>
                <a:lnTo>
                  <a:pt x="2721007" y="1738773"/>
                </a:lnTo>
                <a:lnTo>
                  <a:pt x="2724722" y="1757442"/>
                </a:lnTo>
                <a:lnTo>
                  <a:pt x="2790444" y="1744393"/>
                </a:lnTo>
                <a:lnTo>
                  <a:pt x="2786729" y="1725724"/>
                </a:lnTo>
                <a:close/>
                <a:moveTo>
                  <a:pt x="3480435" y="1211755"/>
                </a:moveTo>
                <a:lnTo>
                  <a:pt x="3499199" y="1208231"/>
                </a:lnTo>
                <a:lnTo>
                  <a:pt x="3486055" y="1142413"/>
                </a:lnTo>
                <a:lnTo>
                  <a:pt x="3467386" y="1146128"/>
                </a:lnTo>
                <a:lnTo>
                  <a:pt x="3480435" y="1211755"/>
                </a:lnTo>
                <a:close/>
                <a:moveTo>
                  <a:pt x="2279809" y="945055"/>
                </a:moveTo>
                <a:cubicBezTo>
                  <a:pt x="2264188" y="961438"/>
                  <a:pt x="2249519" y="979155"/>
                  <a:pt x="2236184" y="997538"/>
                </a:cubicBezTo>
                <a:lnTo>
                  <a:pt x="2251710" y="1008682"/>
                </a:lnTo>
                <a:cubicBezTo>
                  <a:pt x="2264378" y="990966"/>
                  <a:pt x="2278571" y="974011"/>
                  <a:pt x="2293620" y="958200"/>
                </a:cubicBezTo>
                <a:lnTo>
                  <a:pt x="2279809" y="945055"/>
                </a:lnTo>
                <a:close/>
                <a:moveTo>
                  <a:pt x="3303175" y="1602280"/>
                </a:moveTo>
                <a:cubicBezTo>
                  <a:pt x="3284411" y="1613329"/>
                  <a:pt x="3264503" y="1622664"/>
                  <a:pt x="3244120" y="1630093"/>
                </a:cubicBezTo>
                <a:lnTo>
                  <a:pt x="3250692" y="1648000"/>
                </a:lnTo>
                <a:cubicBezTo>
                  <a:pt x="3272123" y="1640094"/>
                  <a:pt x="3292983" y="1630284"/>
                  <a:pt x="3312795" y="1618758"/>
                </a:cubicBezTo>
                <a:lnTo>
                  <a:pt x="3303175" y="1602280"/>
                </a:lnTo>
                <a:close/>
                <a:moveTo>
                  <a:pt x="3181064" y="1647333"/>
                </a:moveTo>
                <a:lnTo>
                  <a:pt x="3115342" y="1660383"/>
                </a:lnTo>
                <a:lnTo>
                  <a:pt x="3119057" y="1679052"/>
                </a:lnTo>
                <a:lnTo>
                  <a:pt x="3184684" y="1666002"/>
                </a:lnTo>
                <a:lnTo>
                  <a:pt x="3181064" y="1647333"/>
                </a:lnTo>
                <a:close/>
                <a:moveTo>
                  <a:pt x="2656999" y="1766110"/>
                </a:moveTo>
                <a:lnTo>
                  <a:pt x="2655951" y="1747060"/>
                </a:lnTo>
                <a:cubicBezTo>
                  <a:pt x="2647093" y="1747632"/>
                  <a:pt x="2638139" y="1747822"/>
                  <a:pt x="2629376" y="1747822"/>
                </a:cubicBezTo>
                <a:cubicBezTo>
                  <a:pt x="2616327" y="1747822"/>
                  <a:pt x="2603278" y="1747346"/>
                  <a:pt x="2590324" y="1746203"/>
                </a:cubicBezTo>
                <a:lnTo>
                  <a:pt x="2588705" y="1765158"/>
                </a:lnTo>
                <a:cubicBezTo>
                  <a:pt x="2602135" y="1766301"/>
                  <a:pt x="2615660" y="1766872"/>
                  <a:pt x="2628995" y="1766872"/>
                </a:cubicBezTo>
                <a:cubicBezTo>
                  <a:pt x="2638520" y="1766777"/>
                  <a:pt x="2647664" y="1766682"/>
                  <a:pt x="2656999" y="1766110"/>
                </a:cubicBezTo>
                <a:close/>
                <a:moveTo>
                  <a:pt x="2155793" y="1387206"/>
                </a:moveTo>
                <a:lnTo>
                  <a:pt x="2174462" y="1383015"/>
                </a:lnTo>
                <a:cubicBezTo>
                  <a:pt x="2172272" y="1373585"/>
                  <a:pt x="2170462" y="1363869"/>
                  <a:pt x="2168938" y="1354154"/>
                </a:cubicBezTo>
                <a:cubicBezTo>
                  <a:pt x="2167033" y="1342248"/>
                  <a:pt x="2165509" y="1330151"/>
                  <a:pt x="2164556" y="1318149"/>
                </a:cubicBezTo>
                <a:lnTo>
                  <a:pt x="2145602" y="1319673"/>
                </a:lnTo>
                <a:cubicBezTo>
                  <a:pt x="2146649" y="1332151"/>
                  <a:pt x="2148078" y="1344724"/>
                  <a:pt x="2150078" y="1357202"/>
                </a:cubicBezTo>
                <a:cubicBezTo>
                  <a:pt x="2151698" y="1367203"/>
                  <a:pt x="2153603" y="1377300"/>
                  <a:pt x="2155793" y="1387206"/>
                </a:cubicBezTo>
                <a:close/>
                <a:moveTo>
                  <a:pt x="2285524" y="1623711"/>
                </a:moveTo>
                <a:lnTo>
                  <a:pt x="2298954" y="1610281"/>
                </a:lnTo>
                <a:cubicBezTo>
                  <a:pt x="2283524" y="1594755"/>
                  <a:pt x="2269141" y="1578086"/>
                  <a:pt x="2255996" y="1560656"/>
                </a:cubicBezTo>
                <a:lnTo>
                  <a:pt x="2240756" y="1572086"/>
                </a:lnTo>
                <a:cubicBezTo>
                  <a:pt x="2254377" y="1590183"/>
                  <a:pt x="2269427" y="1607614"/>
                  <a:pt x="2285524" y="1623711"/>
                </a:cubicBezTo>
                <a:close/>
                <a:moveTo>
                  <a:pt x="2154174" y="1183752"/>
                </a:moveTo>
                <a:cubicBezTo>
                  <a:pt x="2149507" y="1205945"/>
                  <a:pt x="2146459" y="1228710"/>
                  <a:pt x="2145030" y="1251379"/>
                </a:cubicBezTo>
                <a:lnTo>
                  <a:pt x="2164080" y="1252522"/>
                </a:lnTo>
                <a:cubicBezTo>
                  <a:pt x="2165414" y="1230805"/>
                  <a:pt x="2168366" y="1208993"/>
                  <a:pt x="2172843" y="1187657"/>
                </a:cubicBezTo>
                <a:lnTo>
                  <a:pt x="2154174" y="1183752"/>
                </a:lnTo>
                <a:close/>
                <a:moveTo>
                  <a:pt x="3540157" y="266018"/>
                </a:moveTo>
                <a:lnTo>
                  <a:pt x="3527298" y="251921"/>
                </a:lnTo>
                <a:cubicBezTo>
                  <a:pt x="3510534" y="267351"/>
                  <a:pt x="3494818" y="284020"/>
                  <a:pt x="3480435" y="301641"/>
                </a:cubicBezTo>
                <a:lnTo>
                  <a:pt x="3495104" y="313643"/>
                </a:lnTo>
                <a:cubicBezTo>
                  <a:pt x="3509010" y="296784"/>
                  <a:pt x="3524155" y="280686"/>
                  <a:pt x="3540157" y="266018"/>
                </a:cubicBezTo>
                <a:close/>
                <a:moveTo>
                  <a:pt x="2462879" y="1716961"/>
                </a:moveTo>
                <a:lnTo>
                  <a:pt x="2456021" y="1734678"/>
                </a:lnTo>
                <a:cubicBezTo>
                  <a:pt x="2477167" y="1742869"/>
                  <a:pt x="2499170" y="1749536"/>
                  <a:pt x="2521268" y="1754680"/>
                </a:cubicBezTo>
                <a:lnTo>
                  <a:pt x="2525554" y="1736106"/>
                </a:lnTo>
                <a:cubicBezTo>
                  <a:pt x="2504313" y="1731153"/>
                  <a:pt x="2483168" y="1724772"/>
                  <a:pt x="2462879" y="1716961"/>
                </a:cubicBezTo>
                <a:close/>
                <a:moveTo>
                  <a:pt x="2217134" y="1064499"/>
                </a:moveTo>
                <a:lnTo>
                  <a:pt x="2200275" y="1055640"/>
                </a:lnTo>
                <a:cubicBezTo>
                  <a:pt x="2189702" y="1075738"/>
                  <a:pt x="2180463" y="1096693"/>
                  <a:pt x="2172748" y="1118029"/>
                </a:cubicBezTo>
                <a:lnTo>
                  <a:pt x="2190655" y="1124506"/>
                </a:lnTo>
                <a:cubicBezTo>
                  <a:pt x="2198084" y="1104027"/>
                  <a:pt x="2206943" y="1083834"/>
                  <a:pt x="2217134" y="1064499"/>
                </a:cubicBezTo>
                <a:close/>
                <a:moveTo>
                  <a:pt x="2220468" y="1505411"/>
                </a:moveTo>
                <a:cubicBezTo>
                  <a:pt x="2209991" y="1486361"/>
                  <a:pt x="2200847" y="1466358"/>
                  <a:pt x="2193131" y="1445880"/>
                </a:cubicBezTo>
                <a:lnTo>
                  <a:pt x="2175320" y="1452547"/>
                </a:lnTo>
                <a:cubicBezTo>
                  <a:pt x="2183321" y="1473883"/>
                  <a:pt x="2192941" y="1494743"/>
                  <a:pt x="2203799" y="1514650"/>
                </a:cubicBezTo>
                <a:lnTo>
                  <a:pt x="2220468" y="1505411"/>
                </a:lnTo>
                <a:close/>
                <a:moveTo>
                  <a:pt x="5409629" y="1223471"/>
                </a:moveTo>
                <a:lnTo>
                  <a:pt x="5474018" y="1210612"/>
                </a:lnTo>
                <a:lnTo>
                  <a:pt x="5470303" y="1191943"/>
                </a:lnTo>
                <a:lnTo>
                  <a:pt x="5405914" y="1204802"/>
                </a:lnTo>
                <a:lnTo>
                  <a:pt x="5409629" y="1223471"/>
                </a:lnTo>
                <a:close/>
                <a:moveTo>
                  <a:pt x="3987260" y="1488837"/>
                </a:moveTo>
                <a:lnTo>
                  <a:pt x="3992595" y="1507125"/>
                </a:lnTo>
                <a:cubicBezTo>
                  <a:pt x="4005739" y="1503315"/>
                  <a:pt x="4019264" y="1499982"/>
                  <a:pt x="4032695" y="1497410"/>
                </a:cubicBezTo>
                <a:lnTo>
                  <a:pt x="4055840" y="1492743"/>
                </a:lnTo>
                <a:lnTo>
                  <a:pt x="4052126" y="1474074"/>
                </a:lnTo>
                <a:lnTo>
                  <a:pt x="4028980" y="1478646"/>
                </a:lnTo>
                <a:cubicBezTo>
                  <a:pt x="4014978" y="1481408"/>
                  <a:pt x="4000976" y="1484837"/>
                  <a:pt x="3987260" y="1488837"/>
                </a:cubicBezTo>
                <a:close/>
                <a:moveTo>
                  <a:pt x="3875532" y="1559703"/>
                </a:moveTo>
                <a:cubicBezTo>
                  <a:pt x="3893630" y="1548369"/>
                  <a:pt x="3912680" y="1538082"/>
                  <a:pt x="3932206" y="1529319"/>
                </a:cubicBezTo>
                <a:lnTo>
                  <a:pt x="3924491" y="1511983"/>
                </a:lnTo>
                <a:cubicBezTo>
                  <a:pt x="3904107" y="1521127"/>
                  <a:pt x="3884200" y="1531700"/>
                  <a:pt x="3865340" y="1543606"/>
                </a:cubicBezTo>
                <a:lnTo>
                  <a:pt x="3875532" y="1559703"/>
                </a:lnTo>
                <a:close/>
                <a:moveTo>
                  <a:pt x="4120324" y="1479884"/>
                </a:moveTo>
                <a:lnTo>
                  <a:pt x="4184809" y="1467120"/>
                </a:lnTo>
                <a:lnTo>
                  <a:pt x="4181094" y="1448451"/>
                </a:lnTo>
                <a:lnTo>
                  <a:pt x="4116610" y="1461215"/>
                </a:lnTo>
                <a:lnTo>
                  <a:pt x="4120324" y="1479884"/>
                </a:lnTo>
                <a:close/>
                <a:moveTo>
                  <a:pt x="4249293" y="1454261"/>
                </a:moveTo>
                <a:lnTo>
                  <a:pt x="4313682" y="1441403"/>
                </a:lnTo>
                <a:lnTo>
                  <a:pt x="4309967" y="1422734"/>
                </a:lnTo>
                <a:lnTo>
                  <a:pt x="4245579" y="1435593"/>
                </a:lnTo>
                <a:lnTo>
                  <a:pt x="4249293" y="1454261"/>
                </a:lnTo>
                <a:close/>
                <a:moveTo>
                  <a:pt x="3680651" y="1808020"/>
                </a:moveTo>
                <a:lnTo>
                  <a:pt x="3662553" y="1802019"/>
                </a:lnTo>
                <a:cubicBezTo>
                  <a:pt x="3655505" y="1823260"/>
                  <a:pt x="3649885" y="1845072"/>
                  <a:pt x="3645884" y="1866885"/>
                </a:cubicBezTo>
                <a:lnTo>
                  <a:pt x="3664649" y="1870409"/>
                </a:lnTo>
                <a:cubicBezTo>
                  <a:pt x="3668459" y="1849359"/>
                  <a:pt x="3673888" y="1828404"/>
                  <a:pt x="3680651" y="1808020"/>
                </a:cubicBezTo>
                <a:close/>
                <a:moveTo>
                  <a:pt x="3637788" y="1954610"/>
                </a:moveTo>
                <a:cubicBezTo>
                  <a:pt x="3637788" y="1969850"/>
                  <a:pt x="3638550" y="1985280"/>
                  <a:pt x="3639979" y="2000425"/>
                </a:cubicBezTo>
                <a:lnTo>
                  <a:pt x="3658934" y="1998615"/>
                </a:lnTo>
                <a:cubicBezTo>
                  <a:pt x="3657600" y="1984042"/>
                  <a:pt x="3656838" y="1969278"/>
                  <a:pt x="3656838" y="1954610"/>
                </a:cubicBezTo>
                <a:cubicBezTo>
                  <a:pt x="3656838" y="1947847"/>
                  <a:pt x="3657029" y="1941084"/>
                  <a:pt x="3657314" y="1934322"/>
                </a:cubicBezTo>
                <a:lnTo>
                  <a:pt x="3638264" y="1933464"/>
                </a:lnTo>
                <a:cubicBezTo>
                  <a:pt x="3637979" y="1940513"/>
                  <a:pt x="3637788" y="1947561"/>
                  <a:pt x="3637788" y="1954610"/>
                </a:cubicBezTo>
                <a:close/>
                <a:moveTo>
                  <a:pt x="3763137" y="1629522"/>
                </a:moveTo>
                <a:lnTo>
                  <a:pt x="3777329" y="1642285"/>
                </a:lnTo>
                <a:cubicBezTo>
                  <a:pt x="3791617" y="1626378"/>
                  <a:pt x="3807143" y="1611329"/>
                  <a:pt x="3823526" y="1597613"/>
                </a:cubicBezTo>
                <a:lnTo>
                  <a:pt x="3811334" y="1583040"/>
                </a:lnTo>
                <a:cubicBezTo>
                  <a:pt x="3794284" y="1597327"/>
                  <a:pt x="3777996" y="1612948"/>
                  <a:pt x="3763137" y="1629522"/>
                </a:cubicBezTo>
                <a:close/>
                <a:moveTo>
                  <a:pt x="4764977" y="1351677"/>
                </a:moveTo>
                <a:lnTo>
                  <a:pt x="4829461" y="1338914"/>
                </a:lnTo>
                <a:lnTo>
                  <a:pt x="4825746" y="1320150"/>
                </a:lnTo>
                <a:lnTo>
                  <a:pt x="4761262" y="1333008"/>
                </a:lnTo>
                <a:lnTo>
                  <a:pt x="4764977" y="1351677"/>
                </a:lnTo>
                <a:close/>
                <a:moveTo>
                  <a:pt x="5022819" y="1300433"/>
                </a:moveTo>
                <a:lnTo>
                  <a:pt x="5087303" y="1287574"/>
                </a:lnTo>
                <a:lnTo>
                  <a:pt x="5083588" y="1268905"/>
                </a:lnTo>
                <a:lnTo>
                  <a:pt x="5019104" y="1281764"/>
                </a:lnTo>
                <a:lnTo>
                  <a:pt x="5022819" y="1300433"/>
                </a:lnTo>
                <a:close/>
                <a:moveTo>
                  <a:pt x="5151787" y="1274715"/>
                </a:moveTo>
                <a:lnTo>
                  <a:pt x="5216176" y="1261952"/>
                </a:lnTo>
                <a:lnTo>
                  <a:pt x="5212461" y="1243283"/>
                </a:lnTo>
                <a:lnTo>
                  <a:pt x="5147977" y="1256046"/>
                </a:lnTo>
                <a:lnTo>
                  <a:pt x="5151787" y="1274715"/>
                </a:lnTo>
                <a:close/>
                <a:moveTo>
                  <a:pt x="4378166" y="1428639"/>
                </a:moveTo>
                <a:lnTo>
                  <a:pt x="4442651" y="1415781"/>
                </a:lnTo>
                <a:lnTo>
                  <a:pt x="4438936" y="1397111"/>
                </a:lnTo>
                <a:lnTo>
                  <a:pt x="4374452" y="1409970"/>
                </a:lnTo>
                <a:lnTo>
                  <a:pt x="4378166" y="1428639"/>
                </a:lnTo>
                <a:close/>
                <a:moveTo>
                  <a:pt x="4893850" y="1326055"/>
                </a:moveTo>
                <a:lnTo>
                  <a:pt x="4958334" y="1313196"/>
                </a:lnTo>
                <a:lnTo>
                  <a:pt x="4954619" y="1294527"/>
                </a:lnTo>
                <a:lnTo>
                  <a:pt x="4890135" y="1307386"/>
                </a:lnTo>
                <a:lnTo>
                  <a:pt x="4893850" y="1326055"/>
                </a:lnTo>
                <a:close/>
                <a:moveTo>
                  <a:pt x="5280660" y="1249093"/>
                </a:moveTo>
                <a:lnTo>
                  <a:pt x="5345144" y="1236330"/>
                </a:lnTo>
                <a:lnTo>
                  <a:pt x="5341430" y="1217565"/>
                </a:lnTo>
                <a:lnTo>
                  <a:pt x="5276946" y="1230424"/>
                </a:lnTo>
                <a:lnTo>
                  <a:pt x="5280660" y="1249093"/>
                </a:lnTo>
                <a:close/>
                <a:moveTo>
                  <a:pt x="3670649" y="2130537"/>
                </a:moveTo>
                <a:lnTo>
                  <a:pt x="3688461" y="2123679"/>
                </a:lnTo>
                <a:cubicBezTo>
                  <a:pt x="3680936" y="2104248"/>
                  <a:pt x="3674650" y="2084150"/>
                  <a:pt x="3669887" y="2063957"/>
                </a:cubicBezTo>
                <a:lnTo>
                  <a:pt x="3669411" y="2062052"/>
                </a:lnTo>
                <a:lnTo>
                  <a:pt x="3650933" y="2066719"/>
                </a:lnTo>
                <a:lnTo>
                  <a:pt x="3651314" y="2068338"/>
                </a:lnTo>
                <a:cubicBezTo>
                  <a:pt x="3656362" y="2089484"/>
                  <a:pt x="3662839" y="2110344"/>
                  <a:pt x="3670649" y="2130537"/>
                </a:cubicBezTo>
                <a:close/>
                <a:moveTo>
                  <a:pt x="4636008" y="1377300"/>
                </a:moveTo>
                <a:lnTo>
                  <a:pt x="4700492" y="1364536"/>
                </a:lnTo>
                <a:lnTo>
                  <a:pt x="4696778" y="1345867"/>
                </a:lnTo>
                <a:lnTo>
                  <a:pt x="4632293" y="1358631"/>
                </a:lnTo>
                <a:lnTo>
                  <a:pt x="4636008" y="1377300"/>
                </a:lnTo>
                <a:close/>
                <a:moveTo>
                  <a:pt x="4507135" y="1403017"/>
                </a:moveTo>
                <a:lnTo>
                  <a:pt x="4571619" y="1390158"/>
                </a:lnTo>
                <a:lnTo>
                  <a:pt x="4567809" y="1371489"/>
                </a:lnTo>
                <a:lnTo>
                  <a:pt x="4503420" y="1384348"/>
                </a:lnTo>
                <a:lnTo>
                  <a:pt x="4507135" y="1403017"/>
                </a:lnTo>
                <a:close/>
                <a:moveTo>
                  <a:pt x="4593622" y="1827642"/>
                </a:moveTo>
                <a:lnTo>
                  <a:pt x="4574953" y="1831356"/>
                </a:lnTo>
                <a:lnTo>
                  <a:pt x="4581430" y="1864027"/>
                </a:lnTo>
                <a:cubicBezTo>
                  <a:pt x="4583525" y="1874695"/>
                  <a:pt x="4585335" y="1885554"/>
                  <a:pt x="4586764" y="1896317"/>
                </a:cubicBezTo>
                <a:lnTo>
                  <a:pt x="4605623" y="1893936"/>
                </a:lnTo>
                <a:cubicBezTo>
                  <a:pt x="4604195" y="1882696"/>
                  <a:pt x="4602385" y="1871361"/>
                  <a:pt x="4600099" y="1860312"/>
                </a:cubicBezTo>
                <a:lnTo>
                  <a:pt x="4600099" y="1860312"/>
                </a:lnTo>
                <a:lnTo>
                  <a:pt x="4593527" y="1827642"/>
                </a:lnTo>
                <a:close/>
                <a:moveTo>
                  <a:pt x="4609529" y="1960801"/>
                </a:moveTo>
                <a:lnTo>
                  <a:pt x="4590479" y="1960611"/>
                </a:lnTo>
                <a:cubicBezTo>
                  <a:pt x="4590288" y="1982042"/>
                  <a:pt x="4588479" y="2003664"/>
                  <a:pt x="4585335" y="2024809"/>
                </a:cubicBezTo>
                <a:lnTo>
                  <a:pt x="4604195" y="2027571"/>
                </a:lnTo>
                <a:cubicBezTo>
                  <a:pt x="4607529" y="2005569"/>
                  <a:pt x="4609338" y="1983090"/>
                  <a:pt x="4609529" y="1960801"/>
                </a:cubicBezTo>
                <a:close/>
                <a:moveTo>
                  <a:pt x="4548378" y="1697721"/>
                </a:moveTo>
                <a:lnTo>
                  <a:pt x="4561428" y="1763348"/>
                </a:lnTo>
                <a:lnTo>
                  <a:pt x="4580097" y="1759633"/>
                </a:lnTo>
                <a:lnTo>
                  <a:pt x="4567047" y="1693911"/>
                </a:lnTo>
                <a:lnTo>
                  <a:pt x="4548378" y="1697721"/>
                </a:lnTo>
                <a:close/>
                <a:moveTo>
                  <a:pt x="4548759" y="2147872"/>
                </a:moveTo>
                <a:lnTo>
                  <a:pt x="4566095" y="2155778"/>
                </a:lnTo>
                <a:cubicBezTo>
                  <a:pt x="4575334" y="2135490"/>
                  <a:pt x="4583240" y="2114344"/>
                  <a:pt x="4589622" y="2093008"/>
                </a:cubicBezTo>
                <a:lnTo>
                  <a:pt x="4571333" y="2087579"/>
                </a:lnTo>
                <a:cubicBezTo>
                  <a:pt x="4565238" y="2108153"/>
                  <a:pt x="4557617" y="2128441"/>
                  <a:pt x="4548759" y="2147872"/>
                </a:cubicBezTo>
                <a:close/>
                <a:moveTo>
                  <a:pt x="3737610" y="1692958"/>
                </a:moveTo>
                <a:lnTo>
                  <a:pt x="3721799" y="1682195"/>
                </a:lnTo>
                <a:cubicBezTo>
                  <a:pt x="3709321" y="1700673"/>
                  <a:pt x="3697986" y="1720104"/>
                  <a:pt x="3688080" y="1740107"/>
                </a:cubicBezTo>
                <a:lnTo>
                  <a:pt x="3705130" y="1748489"/>
                </a:lnTo>
                <a:cubicBezTo>
                  <a:pt x="3714655" y="1729344"/>
                  <a:pt x="3725513" y="1710675"/>
                  <a:pt x="3737610" y="1692958"/>
                </a:cubicBezTo>
                <a:close/>
                <a:moveTo>
                  <a:pt x="4522280" y="1566276"/>
                </a:moveTo>
                <a:lnTo>
                  <a:pt x="4535329" y="1631998"/>
                </a:lnTo>
                <a:lnTo>
                  <a:pt x="4553998" y="1628283"/>
                </a:lnTo>
                <a:lnTo>
                  <a:pt x="4540949" y="1562561"/>
                </a:lnTo>
                <a:lnTo>
                  <a:pt x="4522280" y="1566276"/>
                </a:lnTo>
                <a:close/>
                <a:moveTo>
                  <a:pt x="4480179" y="2256457"/>
                </a:moveTo>
                <a:lnTo>
                  <a:pt x="4494753" y="2268744"/>
                </a:lnTo>
                <a:cubicBezTo>
                  <a:pt x="4509040" y="2251695"/>
                  <a:pt x="4522375" y="2233597"/>
                  <a:pt x="4534281" y="2214738"/>
                </a:cubicBezTo>
                <a:lnTo>
                  <a:pt x="4518184" y="2204546"/>
                </a:lnTo>
                <a:cubicBezTo>
                  <a:pt x="4506754" y="2222643"/>
                  <a:pt x="4493990" y="2240074"/>
                  <a:pt x="4480179" y="2256457"/>
                </a:cubicBezTo>
                <a:close/>
                <a:moveTo>
                  <a:pt x="5715000" y="1279287"/>
                </a:moveTo>
                <a:lnTo>
                  <a:pt x="4054983" y="1609424"/>
                </a:lnTo>
                <a:cubicBezTo>
                  <a:pt x="3960114" y="1628379"/>
                  <a:pt x="3879152" y="1683528"/>
                  <a:pt x="3826955" y="1764967"/>
                </a:cubicBezTo>
                <a:cubicBezTo>
                  <a:pt x="3774853" y="1846311"/>
                  <a:pt x="3758470" y="1943085"/>
                  <a:pt x="3781044" y="2037382"/>
                </a:cubicBezTo>
                <a:cubicBezTo>
                  <a:pt x="3823526" y="2215309"/>
                  <a:pt x="3998309" y="2331990"/>
                  <a:pt x="4178808" y="2303225"/>
                </a:cubicBezTo>
                <a:cubicBezTo>
                  <a:pt x="4274630" y="2287890"/>
                  <a:pt x="4357688" y="2235788"/>
                  <a:pt x="4412933" y="2156445"/>
                </a:cubicBezTo>
                <a:cubicBezTo>
                  <a:pt x="4468178" y="2077101"/>
                  <a:pt x="4488180" y="1981185"/>
                  <a:pt x="4469321" y="1886315"/>
                </a:cubicBezTo>
                <a:lnTo>
                  <a:pt x="4469321" y="1886315"/>
                </a:lnTo>
                <a:lnTo>
                  <a:pt x="4407980" y="1578086"/>
                </a:lnTo>
                <a:lnTo>
                  <a:pt x="4398645" y="1579896"/>
                </a:lnTo>
                <a:lnTo>
                  <a:pt x="4459891" y="1888221"/>
                </a:lnTo>
                <a:cubicBezTo>
                  <a:pt x="4478274" y="1980518"/>
                  <a:pt x="4458748" y="2073768"/>
                  <a:pt x="4405027" y="2151015"/>
                </a:cubicBezTo>
                <a:cubicBezTo>
                  <a:pt x="4351306" y="2228263"/>
                  <a:pt x="4270439" y="2278936"/>
                  <a:pt x="4177189" y="2293795"/>
                </a:cubicBezTo>
                <a:cubicBezTo>
                  <a:pt x="4001453" y="2321989"/>
                  <a:pt x="3831527" y="2208261"/>
                  <a:pt x="3790188" y="2035191"/>
                </a:cubicBezTo>
                <a:cubicBezTo>
                  <a:pt x="3768281" y="1943370"/>
                  <a:pt x="3784187" y="1849263"/>
                  <a:pt x="3834860" y="1770111"/>
                </a:cubicBezTo>
                <a:cubicBezTo>
                  <a:pt x="3885724" y="1690863"/>
                  <a:pt x="3964496" y="1637142"/>
                  <a:pt x="4056698" y="1618854"/>
                </a:cubicBezTo>
                <a:lnTo>
                  <a:pt x="5714905" y="1289003"/>
                </a:lnTo>
                <a:lnTo>
                  <a:pt x="5714905" y="1279287"/>
                </a:lnTo>
                <a:close/>
                <a:moveTo>
                  <a:pt x="3895820" y="2361613"/>
                </a:moveTo>
                <a:lnTo>
                  <a:pt x="3886486" y="2378282"/>
                </a:lnTo>
                <a:cubicBezTo>
                  <a:pt x="3905917" y="2389236"/>
                  <a:pt x="3926205" y="2398856"/>
                  <a:pt x="3946874" y="2407047"/>
                </a:cubicBezTo>
                <a:lnTo>
                  <a:pt x="3953923" y="2389331"/>
                </a:lnTo>
                <a:cubicBezTo>
                  <a:pt x="3934016" y="2381520"/>
                  <a:pt x="3914489" y="2372186"/>
                  <a:pt x="3895820" y="2361613"/>
                </a:cubicBezTo>
                <a:close/>
                <a:moveTo>
                  <a:pt x="3793331" y="2284080"/>
                </a:moveTo>
                <a:lnTo>
                  <a:pt x="3779901" y="2297605"/>
                </a:lnTo>
                <a:cubicBezTo>
                  <a:pt x="3795713" y="2313321"/>
                  <a:pt x="3812667" y="2328085"/>
                  <a:pt x="3830479" y="2341515"/>
                </a:cubicBezTo>
                <a:lnTo>
                  <a:pt x="3841909" y="2326371"/>
                </a:lnTo>
                <a:cubicBezTo>
                  <a:pt x="3824859" y="2313417"/>
                  <a:pt x="3808476" y="2299224"/>
                  <a:pt x="3793331" y="2284080"/>
                </a:cubicBezTo>
                <a:close/>
                <a:moveTo>
                  <a:pt x="3751040" y="2235597"/>
                </a:moveTo>
                <a:cubicBezTo>
                  <a:pt x="3738086" y="2218548"/>
                  <a:pt x="3726275" y="2200450"/>
                  <a:pt x="3715893" y="2181876"/>
                </a:cubicBezTo>
                <a:lnTo>
                  <a:pt x="3699224" y="2191116"/>
                </a:lnTo>
                <a:cubicBezTo>
                  <a:pt x="3710083" y="2210547"/>
                  <a:pt x="3722370" y="2229406"/>
                  <a:pt x="3735896" y="2247123"/>
                </a:cubicBezTo>
                <a:lnTo>
                  <a:pt x="3751040" y="2235597"/>
                </a:lnTo>
                <a:close/>
                <a:moveTo>
                  <a:pt x="4329017" y="2374377"/>
                </a:moveTo>
                <a:cubicBezTo>
                  <a:pt x="4309777" y="2383806"/>
                  <a:pt x="4289774" y="2391903"/>
                  <a:pt x="4269391" y="2398570"/>
                </a:cubicBezTo>
                <a:lnTo>
                  <a:pt x="4275297" y="2416668"/>
                </a:lnTo>
                <a:cubicBezTo>
                  <a:pt x="4296442" y="2409810"/>
                  <a:pt x="4317397" y="2401332"/>
                  <a:pt x="4337399" y="2391522"/>
                </a:cubicBezTo>
                <a:lnTo>
                  <a:pt x="4329017" y="2374377"/>
                </a:lnTo>
                <a:close/>
                <a:moveTo>
                  <a:pt x="4015264" y="2408762"/>
                </a:moveTo>
                <a:lnTo>
                  <a:pt x="4010787" y="2427336"/>
                </a:lnTo>
                <a:cubicBezTo>
                  <a:pt x="4032504" y="2432575"/>
                  <a:pt x="4054697" y="2436384"/>
                  <a:pt x="4076795" y="2438575"/>
                </a:cubicBezTo>
                <a:lnTo>
                  <a:pt x="4078700" y="2419620"/>
                </a:lnTo>
                <a:cubicBezTo>
                  <a:pt x="4057460" y="2417525"/>
                  <a:pt x="4036124" y="2413810"/>
                  <a:pt x="4015264" y="2408762"/>
                </a:cubicBezTo>
                <a:close/>
                <a:moveTo>
                  <a:pt x="4435412" y="2302653"/>
                </a:moveTo>
                <a:cubicBezTo>
                  <a:pt x="4419505" y="2316941"/>
                  <a:pt x="4402455" y="2330276"/>
                  <a:pt x="4384643" y="2342182"/>
                </a:cubicBezTo>
                <a:lnTo>
                  <a:pt x="4395312" y="2357994"/>
                </a:lnTo>
                <a:cubicBezTo>
                  <a:pt x="4413790" y="2345516"/>
                  <a:pt x="4431506" y="2331705"/>
                  <a:pt x="4448080" y="2316750"/>
                </a:cubicBezTo>
                <a:lnTo>
                  <a:pt x="4435412" y="2302653"/>
                </a:lnTo>
                <a:close/>
                <a:moveTo>
                  <a:pt x="4210431" y="2433146"/>
                </a:moveTo>
                <a:lnTo>
                  <a:pt x="4207002" y="2414382"/>
                </a:lnTo>
                <a:cubicBezTo>
                  <a:pt x="4203573" y="2414953"/>
                  <a:pt x="4200240" y="2415525"/>
                  <a:pt x="4196810" y="2416096"/>
                </a:cubicBezTo>
                <a:cubicBezTo>
                  <a:pt x="4179094" y="2418954"/>
                  <a:pt x="4160996" y="2420763"/>
                  <a:pt x="4142994" y="2421430"/>
                </a:cubicBezTo>
                <a:lnTo>
                  <a:pt x="4143756" y="2440480"/>
                </a:lnTo>
                <a:cubicBezTo>
                  <a:pt x="4162520" y="2439718"/>
                  <a:pt x="4181380" y="2437813"/>
                  <a:pt x="4199858" y="2434860"/>
                </a:cubicBezTo>
                <a:lnTo>
                  <a:pt x="4210431" y="2433146"/>
                </a:lnTo>
                <a:close/>
                <a:moveTo>
                  <a:pt x="1262729" y="1757728"/>
                </a:moveTo>
                <a:lnTo>
                  <a:pt x="1243775" y="1756299"/>
                </a:lnTo>
                <a:cubicBezTo>
                  <a:pt x="1242060" y="1777921"/>
                  <a:pt x="1238536" y="1799448"/>
                  <a:pt x="1233107" y="1820403"/>
                </a:cubicBezTo>
                <a:lnTo>
                  <a:pt x="1251490" y="1825260"/>
                </a:lnTo>
                <a:cubicBezTo>
                  <a:pt x="1257205" y="1803162"/>
                  <a:pt x="1261015" y="1780493"/>
                  <a:pt x="1262729" y="1757728"/>
                </a:cubicBezTo>
                <a:close/>
                <a:moveTo>
                  <a:pt x="1448943" y="1253856"/>
                </a:moveTo>
                <a:lnTo>
                  <a:pt x="1453229" y="1272334"/>
                </a:lnTo>
                <a:cubicBezTo>
                  <a:pt x="1456182" y="1271667"/>
                  <a:pt x="1459230" y="1271001"/>
                  <a:pt x="1462183" y="1270429"/>
                </a:cubicBezTo>
                <a:cubicBezTo>
                  <a:pt x="1480090" y="1266905"/>
                  <a:pt x="1498378" y="1265095"/>
                  <a:pt x="1516380" y="1265095"/>
                </a:cubicBezTo>
                <a:lnTo>
                  <a:pt x="1517237" y="1265095"/>
                </a:lnTo>
                <a:lnTo>
                  <a:pt x="1516380" y="1246045"/>
                </a:lnTo>
                <a:cubicBezTo>
                  <a:pt x="1497139" y="1246045"/>
                  <a:pt x="1477613" y="1247950"/>
                  <a:pt x="1458468" y="1251760"/>
                </a:cubicBezTo>
                <a:cubicBezTo>
                  <a:pt x="1455230" y="1252427"/>
                  <a:pt x="1452086" y="1253094"/>
                  <a:pt x="1448943" y="1253856"/>
                </a:cubicBezTo>
                <a:close/>
                <a:moveTo>
                  <a:pt x="1942814" y="2145110"/>
                </a:moveTo>
                <a:cubicBezTo>
                  <a:pt x="1935861" y="2124441"/>
                  <a:pt x="1929860" y="2103105"/>
                  <a:pt x="1925003" y="2081769"/>
                </a:cubicBezTo>
                <a:lnTo>
                  <a:pt x="1906429" y="2086055"/>
                </a:lnTo>
                <a:cubicBezTo>
                  <a:pt x="1911382" y="2108058"/>
                  <a:pt x="1917573" y="2129965"/>
                  <a:pt x="1924717" y="2151111"/>
                </a:cubicBezTo>
                <a:lnTo>
                  <a:pt x="1942814" y="2145110"/>
                </a:lnTo>
                <a:close/>
                <a:moveTo>
                  <a:pt x="1695164" y="1331008"/>
                </a:moveTo>
                <a:cubicBezTo>
                  <a:pt x="1711547" y="1344915"/>
                  <a:pt x="1726311" y="1360821"/>
                  <a:pt x="1739075" y="1378061"/>
                </a:cubicBezTo>
                <a:lnTo>
                  <a:pt x="1754410" y="1366822"/>
                </a:lnTo>
                <a:cubicBezTo>
                  <a:pt x="1740789" y="1348344"/>
                  <a:pt x="1724978" y="1331389"/>
                  <a:pt x="1707452" y="1316435"/>
                </a:cubicBezTo>
                <a:lnTo>
                  <a:pt x="1695164" y="1331008"/>
                </a:lnTo>
                <a:close/>
                <a:moveTo>
                  <a:pt x="1641539" y="1295194"/>
                </a:moveTo>
                <a:lnTo>
                  <a:pt x="1650206" y="1278240"/>
                </a:lnTo>
                <a:cubicBezTo>
                  <a:pt x="1629632" y="1267762"/>
                  <a:pt x="1607915" y="1259761"/>
                  <a:pt x="1585627" y="1254332"/>
                </a:cubicBezTo>
                <a:lnTo>
                  <a:pt x="1581150" y="1272810"/>
                </a:lnTo>
                <a:cubicBezTo>
                  <a:pt x="1602010" y="1277859"/>
                  <a:pt x="1622298" y="1285479"/>
                  <a:pt x="1641539" y="1295194"/>
                </a:cubicBezTo>
                <a:close/>
                <a:moveTo>
                  <a:pt x="1243013" y="1691244"/>
                </a:moveTo>
                <a:lnTo>
                  <a:pt x="1261967" y="1689434"/>
                </a:lnTo>
                <a:cubicBezTo>
                  <a:pt x="1260729" y="1676765"/>
                  <a:pt x="1258824" y="1664002"/>
                  <a:pt x="1256348" y="1651334"/>
                </a:cubicBezTo>
                <a:lnTo>
                  <a:pt x="1250633" y="1622664"/>
                </a:lnTo>
                <a:lnTo>
                  <a:pt x="1231964" y="1626378"/>
                </a:lnTo>
                <a:lnTo>
                  <a:pt x="1237679" y="1655049"/>
                </a:lnTo>
                <a:cubicBezTo>
                  <a:pt x="1240060" y="1667050"/>
                  <a:pt x="1241870" y="1679242"/>
                  <a:pt x="1243013" y="1691244"/>
                </a:cubicBezTo>
                <a:close/>
                <a:moveTo>
                  <a:pt x="1338739" y="1329484"/>
                </a:moveTo>
                <a:cubicBezTo>
                  <a:pt x="1355312" y="1315673"/>
                  <a:pt x="1373410" y="1303767"/>
                  <a:pt x="1392650" y="1294146"/>
                </a:cubicBezTo>
                <a:lnTo>
                  <a:pt x="1384173" y="1277097"/>
                </a:lnTo>
                <a:cubicBezTo>
                  <a:pt x="1363599" y="1287384"/>
                  <a:pt x="1344263" y="1300052"/>
                  <a:pt x="1326547" y="1314815"/>
                </a:cubicBezTo>
                <a:lnTo>
                  <a:pt x="1338739" y="1329484"/>
                </a:lnTo>
                <a:close/>
                <a:moveTo>
                  <a:pt x="1239774" y="1541034"/>
                </a:moveTo>
                <a:cubicBezTo>
                  <a:pt x="1239774" y="1525223"/>
                  <a:pt x="1241203" y="1509316"/>
                  <a:pt x="1243870" y="1493790"/>
                </a:cubicBezTo>
                <a:lnTo>
                  <a:pt x="1225106" y="1490457"/>
                </a:lnTo>
                <a:cubicBezTo>
                  <a:pt x="1222248" y="1507125"/>
                  <a:pt x="1220724" y="1524175"/>
                  <a:pt x="1220724" y="1541034"/>
                </a:cubicBezTo>
                <a:cubicBezTo>
                  <a:pt x="1220724" y="1547130"/>
                  <a:pt x="1220914" y="1553131"/>
                  <a:pt x="1221296" y="1559227"/>
                </a:cubicBezTo>
                <a:lnTo>
                  <a:pt x="1240346" y="1558084"/>
                </a:lnTo>
                <a:cubicBezTo>
                  <a:pt x="1239964" y="1552369"/>
                  <a:pt x="1239774" y="1546749"/>
                  <a:pt x="1239774" y="1541034"/>
                </a:cubicBezTo>
                <a:close/>
                <a:moveTo>
                  <a:pt x="1179195" y="1938322"/>
                </a:moveTo>
                <a:lnTo>
                  <a:pt x="1194911" y="1949085"/>
                </a:lnTo>
                <a:cubicBezTo>
                  <a:pt x="1207865" y="1930321"/>
                  <a:pt x="1219200" y="1910319"/>
                  <a:pt x="1228630" y="1889649"/>
                </a:cubicBezTo>
                <a:lnTo>
                  <a:pt x="1211294" y="1881744"/>
                </a:lnTo>
                <a:cubicBezTo>
                  <a:pt x="1202341" y="1901460"/>
                  <a:pt x="1191482" y="1920415"/>
                  <a:pt x="1179195" y="1938322"/>
                </a:cubicBezTo>
                <a:close/>
                <a:moveTo>
                  <a:pt x="1833563" y="1623616"/>
                </a:moveTo>
                <a:lnTo>
                  <a:pt x="1820513" y="1558084"/>
                </a:lnTo>
                <a:lnTo>
                  <a:pt x="1801844" y="1561799"/>
                </a:lnTo>
                <a:lnTo>
                  <a:pt x="1814893" y="1627331"/>
                </a:lnTo>
                <a:lnTo>
                  <a:pt x="1833563" y="1623616"/>
                </a:lnTo>
                <a:close/>
                <a:moveTo>
                  <a:pt x="1980438" y="2274364"/>
                </a:moveTo>
                <a:lnTo>
                  <a:pt x="1996916" y="2264839"/>
                </a:lnTo>
                <a:cubicBezTo>
                  <a:pt x="1985963" y="2245884"/>
                  <a:pt x="1975866" y="2226263"/>
                  <a:pt x="1966817" y="2206356"/>
                </a:cubicBezTo>
                <a:lnTo>
                  <a:pt x="1949482" y="2214166"/>
                </a:lnTo>
                <a:cubicBezTo>
                  <a:pt x="1958721" y="2234645"/>
                  <a:pt x="1969199" y="2254933"/>
                  <a:pt x="1980438" y="2274364"/>
                </a:cubicBezTo>
                <a:close/>
                <a:moveTo>
                  <a:pt x="2017300" y="2331133"/>
                </a:moveTo>
                <a:cubicBezTo>
                  <a:pt x="2030539" y="2349326"/>
                  <a:pt x="2044732" y="2367138"/>
                  <a:pt x="2059686" y="2383902"/>
                </a:cubicBezTo>
                <a:lnTo>
                  <a:pt x="2073974" y="2371233"/>
                </a:lnTo>
                <a:cubicBezTo>
                  <a:pt x="2059400" y="2354946"/>
                  <a:pt x="2045589" y="2337705"/>
                  <a:pt x="2032826" y="2319989"/>
                </a:cubicBezTo>
                <a:lnTo>
                  <a:pt x="2017300" y="2331133"/>
                </a:lnTo>
                <a:close/>
                <a:moveTo>
                  <a:pt x="1788319" y="1426734"/>
                </a:moveTo>
                <a:lnTo>
                  <a:pt x="1770793" y="1434164"/>
                </a:lnTo>
                <a:cubicBezTo>
                  <a:pt x="1777937" y="1451214"/>
                  <a:pt x="1783366" y="1469121"/>
                  <a:pt x="1787081" y="1487504"/>
                </a:cubicBezTo>
                <a:lnTo>
                  <a:pt x="1788795" y="1496267"/>
                </a:lnTo>
                <a:lnTo>
                  <a:pt x="1807464" y="1492552"/>
                </a:lnTo>
                <a:lnTo>
                  <a:pt x="1805750" y="1483789"/>
                </a:lnTo>
                <a:cubicBezTo>
                  <a:pt x="1801844" y="1464168"/>
                  <a:pt x="1795939" y="1445022"/>
                  <a:pt x="1788319" y="1426734"/>
                </a:cubicBezTo>
                <a:close/>
                <a:moveTo>
                  <a:pt x="1885664" y="1885554"/>
                </a:moveTo>
                <a:lnTo>
                  <a:pt x="1872615" y="1820117"/>
                </a:lnTo>
                <a:lnTo>
                  <a:pt x="1853946" y="1823832"/>
                </a:lnTo>
                <a:lnTo>
                  <a:pt x="1866995" y="1889268"/>
                </a:lnTo>
                <a:lnTo>
                  <a:pt x="1885664" y="1885554"/>
                </a:lnTo>
                <a:close/>
                <a:moveTo>
                  <a:pt x="1859566" y="1754585"/>
                </a:moveTo>
                <a:lnTo>
                  <a:pt x="1846612" y="1689053"/>
                </a:lnTo>
                <a:lnTo>
                  <a:pt x="1827848" y="1692768"/>
                </a:lnTo>
                <a:lnTo>
                  <a:pt x="1840897" y="1758300"/>
                </a:lnTo>
                <a:lnTo>
                  <a:pt x="1859566" y="1754585"/>
                </a:lnTo>
                <a:close/>
                <a:moveTo>
                  <a:pt x="1911763" y="2016618"/>
                </a:moveTo>
                <a:lnTo>
                  <a:pt x="1898714" y="1951086"/>
                </a:lnTo>
                <a:lnTo>
                  <a:pt x="1880045" y="1954800"/>
                </a:lnTo>
                <a:lnTo>
                  <a:pt x="1892999" y="2020332"/>
                </a:lnTo>
                <a:lnTo>
                  <a:pt x="1911763" y="2016618"/>
                </a:lnTo>
                <a:close/>
                <a:moveTo>
                  <a:pt x="189738" y="2261696"/>
                </a:moveTo>
                <a:lnTo>
                  <a:pt x="255270" y="2248647"/>
                </a:lnTo>
                <a:lnTo>
                  <a:pt x="251555" y="2229978"/>
                </a:lnTo>
                <a:lnTo>
                  <a:pt x="186023" y="2243027"/>
                </a:lnTo>
                <a:lnTo>
                  <a:pt x="189738" y="2261696"/>
                </a:lnTo>
                <a:close/>
                <a:moveTo>
                  <a:pt x="5538502" y="1197849"/>
                </a:moveTo>
                <a:lnTo>
                  <a:pt x="5602986" y="1184990"/>
                </a:lnTo>
                <a:lnTo>
                  <a:pt x="5599271" y="1166321"/>
                </a:lnTo>
                <a:lnTo>
                  <a:pt x="5534787" y="1179180"/>
                </a:lnTo>
                <a:lnTo>
                  <a:pt x="5538502" y="1197849"/>
                </a:lnTo>
                <a:close/>
                <a:moveTo>
                  <a:pt x="320802" y="2235597"/>
                </a:moveTo>
                <a:lnTo>
                  <a:pt x="386239" y="2222643"/>
                </a:lnTo>
                <a:lnTo>
                  <a:pt x="382524" y="2203974"/>
                </a:lnTo>
                <a:lnTo>
                  <a:pt x="317087" y="2216928"/>
                </a:lnTo>
                <a:lnTo>
                  <a:pt x="320802" y="2235597"/>
                </a:lnTo>
                <a:close/>
                <a:moveTo>
                  <a:pt x="58769" y="2287794"/>
                </a:moveTo>
                <a:lnTo>
                  <a:pt x="124301" y="2274745"/>
                </a:lnTo>
                <a:lnTo>
                  <a:pt x="120587" y="2256076"/>
                </a:lnTo>
                <a:lnTo>
                  <a:pt x="55055" y="2269125"/>
                </a:lnTo>
                <a:lnTo>
                  <a:pt x="58769" y="2287794"/>
                </a:lnTo>
                <a:close/>
                <a:moveTo>
                  <a:pt x="973646" y="2232073"/>
                </a:moveTo>
                <a:cubicBezTo>
                  <a:pt x="1108424" y="2205213"/>
                  <a:pt x="1224629" y="2127584"/>
                  <a:pt x="1300925" y="2013284"/>
                </a:cubicBezTo>
                <a:cubicBezTo>
                  <a:pt x="1377315" y="1899079"/>
                  <a:pt x="1404557" y="1762014"/>
                  <a:pt x="1377791" y="1627236"/>
                </a:cubicBezTo>
                <a:lnTo>
                  <a:pt x="1366647" y="1571133"/>
                </a:lnTo>
                <a:cubicBezTo>
                  <a:pt x="1358646" y="1531224"/>
                  <a:pt x="1366647" y="1490552"/>
                  <a:pt x="1389412" y="1456738"/>
                </a:cubicBezTo>
                <a:cubicBezTo>
                  <a:pt x="1411986" y="1422829"/>
                  <a:pt x="1446467" y="1399779"/>
                  <a:pt x="1486376" y="1391873"/>
                </a:cubicBezTo>
                <a:cubicBezTo>
                  <a:pt x="1568863" y="1375490"/>
                  <a:pt x="1649254" y="1429211"/>
                  <a:pt x="1665637" y="1511697"/>
                </a:cubicBezTo>
                <a:lnTo>
                  <a:pt x="1780794" y="2091008"/>
                </a:lnTo>
                <a:cubicBezTo>
                  <a:pt x="1822514" y="2300558"/>
                  <a:pt x="1943386" y="2481438"/>
                  <a:pt x="2121027" y="2600119"/>
                </a:cubicBezTo>
                <a:cubicBezTo>
                  <a:pt x="2254187" y="2689083"/>
                  <a:pt x="2407349" y="2735279"/>
                  <a:pt x="2563940" y="2735279"/>
                </a:cubicBezTo>
                <a:cubicBezTo>
                  <a:pt x="2616327" y="2735279"/>
                  <a:pt x="2669096" y="2730040"/>
                  <a:pt x="2721674" y="2719658"/>
                </a:cubicBezTo>
                <a:lnTo>
                  <a:pt x="2723293" y="2719277"/>
                </a:lnTo>
                <a:cubicBezTo>
                  <a:pt x="3155156" y="2632504"/>
                  <a:pt x="3436430" y="2210928"/>
                  <a:pt x="3350419" y="1778778"/>
                </a:cubicBezTo>
                <a:lnTo>
                  <a:pt x="3348990" y="1771730"/>
                </a:lnTo>
                <a:cubicBezTo>
                  <a:pt x="3346037" y="1773159"/>
                  <a:pt x="3343085" y="1774587"/>
                  <a:pt x="3340132" y="1775921"/>
                </a:cubicBezTo>
                <a:lnTo>
                  <a:pt x="3341084" y="1780588"/>
                </a:lnTo>
                <a:cubicBezTo>
                  <a:pt x="3426047" y="2207689"/>
                  <a:pt x="3148108" y="2624313"/>
                  <a:pt x="2721388" y="2709942"/>
                </a:cubicBezTo>
                <a:lnTo>
                  <a:pt x="2719769" y="2710228"/>
                </a:lnTo>
                <a:cubicBezTo>
                  <a:pt x="2667857" y="2720610"/>
                  <a:pt x="2615756" y="2725659"/>
                  <a:pt x="2563940" y="2725659"/>
                </a:cubicBezTo>
                <a:cubicBezTo>
                  <a:pt x="2409254" y="2725659"/>
                  <a:pt x="2257901" y="2680129"/>
                  <a:pt x="2126361" y="2592213"/>
                </a:cubicBezTo>
                <a:cubicBezTo>
                  <a:pt x="1950720" y="2474865"/>
                  <a:pt x="1831372" y="2296272"/>
                  <a:pt x="1790224" y="2089103"/>
                </a:cubicBezTo>
                <a:lnTo>
                  <a:pt x="1674971" y="1509792"/>
                </a:lnTo>
                <a:cubicBezTo>
                  <a:pt x="1657541" y="1422258"/>
                  <a:pt x="1572101" y="1365108"/>
                  <a:pt x="1484471" y="1382538"/>
                </a:cubicBezTo>
                <a:cubicBezTo>
                  <a:pt x="1442085" y="1391015"/>
                  <a:pt x="1405509" y="1415400"/>
                  <a:pt x="1381411" y="1451404"/>
                </a:cubicBezTo>
                <a:cubicBezTo>
                  <a:pt x="1357408" y="1487409"/>
                  <a:pt x="1348835" y="1530557"/>
                  <a:pt x="1357217" y="1572943"/>
                </a:cubicBezTo>
                <a:lnTo>
                  <a:pt x="1368457" y="1629045"/>
                </a:lnTo>
                <a:cubicBezTo>
                  <a:pt x="1394746" y="1761348"/>
                  <a:pt x="1367981" y="1895936"/>
                  <a:pt x="1293019" y="2008045"/>
                </a:cubicBezTo>
                <a:cubicBezTo>
                  <a:pt x="1218152" y="2120154"/>
                  <a:pt x="1104043" y="2196354"/>
                  <a:pt x="971740" y="2222643"/>
                </a:cubicBezTo>
                <a:lnTo>
                  <a:pt x="0" y="2416001"/>
                </a:lnTo>
                <a:lnTo>
                  <a:pt x="0" y="2425716"/>
                </a:lnTo>
                <a:lnTo>
                  <a:pt x="973646" y="2232073"/>
                </a:lnTo>
                <a:close/>
                <a:moveTo>
                  <a:pt x="5667471" y="1172131"/>
                </a:moveTo>
                <a:lnTo>
                  <a:pt x="5715000" y="1162701"/>
                </a:lnTo>
                <a:lnTo>
                  <a:pt x="5715000" y="1143270"/>
                </a:lnTo>
                <a:lnTo>
                  <a:pt x="5663756" y="1153462"/>
                </a:lnTo>
                <a:lnTo>
                  <a:pt x="5667471" y="1172131"/>
                </a:lnTo>
                <a:close/>
                <a:moveTo>
                  <a:pt x="451771" y="2209594"/>
                </a:moveTo>
                <a:lnTo>
                  <a:pt x="517303" y="2196545"/>
                </a:lnTo>
                <a:lnTo>
                  <a:pt x="513588" y="2177876"/>
                </a:lnTo>
                <a:lnTo>
                  <a:pt x="448056" y="2190925"/>
                </a:lnTo>
                <a:lnTo>
                  <a:pt x="451771" y="2209594"/>
                </a:lnTo>
                <a:close/>
                <a:moveTo>
                  <a:pt x="4660297" y="1527890"/>
                </a:moveTo>
                <a:lnTo>
                  <a:pt x="4650963" y="1529795"/>
                </a:lnTo>
                <a:lnTo>
                  <a:pt x="4712304" y="1838024"/>
                </a:lnTo>
                <a:lnTo>
                  <a:pt x="4712304" y="1838024"/>
                </a:lnTo>
                <a:cubicBezTo>
                  <a:pt x="4744498" y="1999473"/>
                  <a:pt x="4710303" y="2162826"/>
                  <a:pt x="4616291" y="2297986"/>
                </a:cubicBezTo>
                <a:cubicBezTo>
                  <a:pt x="4522280" y="2433051"/>
                  <a:pt x="4380833" y="2521728"/>
                  <a:pt x="4217956" y="2547732"/>
                </a:cubicBezTo>
                <a:cubicBezTo>
                  <a:pt x="4186619" y="2552780"/>
                  <a:pt x="4155281" y="2555256"/>
                  <a:pt x="4124230" y="2555256"/>
                </a:cubicBezTo>
                <a:cubicBezTo>
                  <a:pt x="3851815" y="2555256"/>
                  <a:pt x="3605213" y="2367042"/>
                  <a:pt x="3540252" y="2094913"/>
                </a:cubicBezTo>
                <a:cubicBezTo>
                  <a:pt x="3501962" y="1934512"/>
                  <a:pt x="3529774" y="1769825"/>
                  <a:pt x="3618548" y="1631331"/>
                </a:cubicBezTo>
                <a:cubicBezTo>
                  <a:pt x="3707416" y="1492743"/>
                  <a:pt x="3845243" y="1398731"/>
                  <a:pt x="4006691" y="1366536"/>
                </a:cubicBezTo>
                <a:lnTo>
                  <a:pt x="5715096" y="1026780"/>
                </a:lnTo>
                <a:lnTo>
                  <a:pt x="5715096" y="1017064"/>
                </a:lnTo>
                <a:lnTo>
                  <a:pt x="4004882" y="1357202"/>
                </a:lnTo>
                <a:cubicBezTo>
                  <a:pt x="3840861" y="1389873"/>
                  <a:pt x="3700844" y="1485408"/>
                  <a:pt x="3610547" y="1626188"/>
                </a:cubicBezTo>
                <a:cubicBezTo>
                  <a:pt x="3520345" y="1766872"/>
                  <a:pt x="3492056" y="1934131"/>
                  <a:pt x="3530918" y="2097104"/>
                </a:cubicBezTo>
                <a:cubicBezTo>
                  <a:pt x="3596926" y="2373615"/>
                  <a:pt x="3847529" y="2564781"/>
                  <a:pt x="4124325" y="2564781"/>
                </a:cubicBezTo>
                <a:cubicBezTo>
                  <a:pt x="4155758" y="2564781"/>
                  <a:pt x="4187571" y="2562305"/>
                  <a:pt x="4219480" y="2557161"/>
                </a:cubicBezTo>
                <a:cubicBezTo>
                  <a:pt x="4384929" y="2530777"/>
                  <a:pt x="4528566" y="2440575"/>
                  <a:pt x="4624102" y="2303415"/>
                </a:cubicBezTo>
                <a:cubicBezTo>
                  <a:pt x="4719638" y="2166160"/>
                  <a:pt x="4754309" y="2000235"/>
                  <a:pt x="4721733" y="1836214"/>
                </a:cubicBezTo>
                <a:lnTo>
                  <a:pt x="4660392" y="1527890"/>
                </a:lnTo>
                <a:close/>
                <a:moveTo>
                  <a:pt x="1279303" y="1364917"/>
                </a:moveTo>
                <a:cubicBezTo>
                  <a:pt x="1265587" y="1383396"/>
                  <a:pt x="1253966" y="1403493"/>
                  <a:pt x="1244822" y="1424544"/>
                </a:cubicBezTo>
                <a:lnTo>
                  <a:pt x="1262348" y="1432068"/>
                </a:lnTo>
                <a:cubicBezTo>
                  <a:pt x="1270921" y="1412352"/>
                  <a:pt x="1281684" y="1393587"/>
                  <a:pt x="1294543" y="1376347"/>
                </a:cubicBezTo>
                <a:lnTo>
                  <a:pt x="1279303" y="1364917"/>
                </a:lnTo>
                <a:close/>
                <a:moveTo>
                  <a:pt x="582835" y="2183496"/>
                </a:moveTo>
                <a:lnTo>
                  <a:pt x="648272" y="2170446"/>
                </a:lnTo>
                <a:lnTo>
                  <a:pt x="644557" y="2151777"/>
                </a:lnTo>
                <a:lnTo>
                  <a:pt x="579025" y="2164827"/>
                </a:lnTo>
                <a:lnTo>
                  <a:pt x="582835" y="2183496"/>
                </a:lnTo>
                <a:close/>
                <a:moveTo>
                  <a:pt x="976217" y="2104343"/>
                </a:moveTo>
                <a:cubicBezTo>
                  <a:pt x="998220" y="2098342"/>
                  <a:pt x="1019842" y="2090341"/>
                  <a:pt x="1040321" y="2080626"/>
                </a:cubicBezTo>
                <a:lnTo>
                  <a:pt x="1032224" y="2063385"/>
                </a:lnTo>
                <a:cubicBezTo>
                  <a:pt x="1012698" y="2072625"/>
                  <a:pt x="992219" y="2080244"/>
                  <a:pt x="971264" y="2085960"/>
                </a:cubicBezTo>
                <a:lnTo>
                  <a:pt x="976217" y="2104343"/>
                </a:lnTo>
                <a:close/>
                <a:moveTo>
                  <a:pt x="2159222" y="2475437"/>
                </a:moveTo>
                <a:lnTo>
                  <a:pt x="2170652" y="2460197"/>
                </a:lnTo>
                <a:cubicBezTo>
                  <a:pt x="2153126" y="2447148"/>
                  <a:pt x="2136172" y="2432955"/>
                  <a:pt x="2120075" y="2418192"/>
                </a:cubicBezTo>
                <a:lnTo>
                  <a:pt x="2107216" y="2432193"/>
                </a:lnTo>
                <a:cubicBezTo>
                  <a:pt x="2123694" y="2447433"/>
                  <a:pt x="2141220" y="2461911"/>
                  <a:pt x="2159222" y="2475437"/>
                </a:cubicBezTo>
                <a:close/>
                <a:moveTo>
                  <a:pt x="1099376" y="2046145"/>
                </a:moveTo>
                <a:cubicBezTo>
                  <a:pt x="1117854" y="2032905"/>
                  <a:pt x="1135380" y="2018046"/>
                  <a:pt x="1151382" y="2001759"/>
                </a:cubicBezTo>
                <a:lnTo>
                  <a:pt x="1137857" y="1988424"/>
                </a:lnTo>
                <a:cubicBezTo>
                  <a:pt x="1122617" y="2003854"/>
                  <a:pt x="1105948" y="2018046"/>
                  <a:pt x="1088327" y="2030619"/>
                </a:cubicBezTo>
                <a:lnTo>
                  <a:pt x="1099376" y="2046145"/>
                </a:lnTo>
                <a:close/>
                <a:moveTo>
                  <a:pt x="844772" y="2131394"/>
                </a:moveTo>
                <a:lnTo>
                  <a:pt x="910304" y="2118345"/>
                </a:lnTo>
                <a:lnTo>
                  <a:pt x="906590" y="2099676"/>
                </a:lnTo>
                <a:lnTo>
                  <a:pt x="841058" y="2112725"/>
                </a:lnTo>
                <a:lnTo>
                  <a:pt x="844772" y="2131394"/>
                </a:lnTo>
                <a:close/>
                <a:moveTo>
                  <a:pt x="713804" y="2157492"/>
                </a:moveTo>
                <a:lnTo>
                  <a:pt x="779336" y="2144443"/>
                </a:lnTo>
                <a:lnTo>
                  <a:pt x="775526" y="2125774"/>
                </a:lnTo>
                <a:lnTo>
                  <a:pt x="710089" y="2138823"/>
                </a:lnTo>
                <a:lnTo>
                  <a:pt x="713804" y="2157492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ACE13A4-58CE-53D5-5B4B-DCB4FE98A9DB}"/>
              </a:ext>
            </a:extLst>
          </p:cNvPr>
          <p:cNvGrpSpPr/>
          <p:nvPr/>
        </p:nvGrpSpPr>
        <p:grpSpPr>
          <a:xfrm>
            <a:off x="3792978" y="3222120"/>
            <a:ext cx="541786" cy="541786"/>
            <a:chOff x="6035039" y="3518434"/>
            <a:chExt cx="592556" cy="59255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C1AFF6-DDAF-8071-E79E-AB86B652E82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31D25DC-720A-14D1-906F-27CE3427DE68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0FA625-BFD3-519E-79ED-A984DD8BCA12}"/>
              </a:ext>
            </a:extLst>
          </p:cNvPr>
          <p:cNvGrpSpPr/>
          <p:nvPr/>
        </p:nvGrpSpPr>
        <p:grpSpPr>
          <a:xfrm>
            <a:off x="5608729" y="4450648"/>
            <a:ext cx="541786" cy="541786"/>
            <a:chOff x="6035039" y="3518434"/>
            <a:chExt cx="592556" cy="592556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F5BA6FB-4B28-1E05-F4EE-8D26AF9D930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32FCEFD-40E7-66D0-2C1F-E417D593773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066E193-CF07-74DE-E0FE-64108FFFE351}"/>
              </a:ext>
            </a:extLst>
          </p:cNvPr>
          <p:cNvGrpSpPr/>
          <p:nvPr/>
        </p:nvGrpSpPr>
        <p:grpSpPr>
          <a:xfrm>
            <a:off x="7950321" y="1892724"/>
            <a:ext cx="541786" cy="541786"/>
            <a:chOff x="6035039" y="3518434"/>
            <a:chExt cx="592556" cy="592556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1A256F7-F83D-A010-DE82-07F5FC7EA36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2961453-5BF9-6879-03D7-0F1F8A66F6F7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28AF469-E44A-7E07-5038-6145DAB31DCC}"/>
              </a:ext>
            </a:extLst>
          </p:cNvPr>
          <p:cNvGrpSpPr/>
          <p:nvPr/>
        </p:nvGrpSpPr>
        <p:grpSpPr>
          <a:xfrm>
            <a:off x="8221214" y="4659196"/>
            <a:ext cx="541786" cy="541786"/>
            <a:chOff x="6035039" y="3518434"/>
            <a:chExt cx="592556" cy="592556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534CB6B-0D81-7C7E-740F-C71964ABB2E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29B76B6-8F05-A3A1-5705-F1F9AEFF59FE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11D1A84-FDE1-F91B-2954-03394B123A3C}"/>
              </a:ext>
            </a:extLst>
          </p:cNvPr>
          <p:cNvGrpSpPr/>
          <p:nvPr/>
        </p:nvGrpSpPr>
        <p:grpSpPr>
          <a:xfrm>
            <a:off x="5706508" y="3216405"/>
            <a:ext cx="602622" cy="602620"/>
            <a:chOff x="5704603" y="3322320"/>
            <a:chExt cx="602622" cy="60262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7562E6B-6E78-0470-E865-663B1D407201}"/>
                </a:ext>
              </a:extLst>
            </p:cNvPr>
            <p:cNvSpPr/>
            <p:nvPr/>
          </p:nvSpPr>
          <p:spPr>
            <a:xfrm>
              <a:off x="5704603" y="3322320"/>
              <a:ext cx="602622" cy="6026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C3A7B9-7B6E-2F38-26FC-AC3C91344DC6}"/>
                </a:ext>
              </a:extLst>
            </p:cNvPr>
            <p:cNvSpPr txBox="1"/>
            <p:nvPr/>
          </p:nvSpPr>
          <p:spPr>
            <a:xfrm>
              <a:off x="5741258" y="3485131"/>
              <a:ext cx="529312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50%</a:t>
              </a:r>
              <a:endParaRPr lang="en-ID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C76531A-6338-5EBF-8420-AFE7C8BD7B93}"/>
              </a:ext>
            </a:extLst>
          </p:cNvPr>
          <p:cNvGrpSpPr/>
          <p:nvPr/>
        </p:nvGrpSpPr>
        <p:grpSpPr>
          <a:xfrm>
            <a:off x="7510392" y="4020579"/>
            <a:ext cx="602622" cy="602620"/>
            <a:chOff x="5704603" y="3322320"/>
            <a:chExt cx="602622" cy="60262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E6937D2-DF35-5A13-70CA-45C61A79BF38}"/>
                </a:ext>
              </a:extLst>
            </p:cNvPr>
            <p:cNvSpPr/>
            <p:nvPr/>
          </p:nvSpPr>
          <p:spPr>
            <a:xfrm>
              <a:off x="5704603" y="3322320"/>
              <a:ext cx="602622" cy="6026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1425C21-FACE-4344-0A1D-3B4885DBE391}"/>
                </a:ext>
              </a:extLst>
            </p:cNvPr>
            <p:cNvSpPr txBox="1"/>
            <p:nvPr/>
          </p:nvSpPr>
          <p:spPr>
            <a:xfrm>
              <a:off x="5746868" y="3485131"/>
              <a:ext cx="518092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70%</a:t>
              </a:r>
              <a:endParaRPr lang="en-ID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C604EE7-5F41-EBEC-4C9B-9269D0B39BE0}"/>
              </a:ext>
            </a:extLst>
          </p:cNvPr>
          <p:cNvGrpSpPr/>
          <p:nvPr/>
        </p:nvGrpSpPr>
        <p:grpSpPr>
          <a:xfrm>
            <a:off x="7183591" y="2413462"/>
            <a:ext cx="602622" cy="602620"/>
            <a:chOff x="5704603" y="3322320"/>
            <a:chExt cx="602622" cy="60262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72A496-558F-4080-A180-7C9884EA13E6}"/>
                </a:ext>
              </a:extLst>
            </p:cNvPr>
            <p:cNvSpPr/>
            <p:nvPr/>
          </p:nvSpPr>
          <p:spPr>
            <a:xfrm>
              <a:off x="5704603" y="3322320"/>
              <a:ext cx="602622" cy="6026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0D669E8-CFB0-59F1-4F65-09AFEE3FBAA0}"/>
                </a:ext>
              </a:extLst>
            </p:cNvPr>
            <p:cNvSpPr txBox="1"/>
            <p:nvPr/>
          </p:nvSpPr>
          <p:spPr>
            <a:xfrm>
              <a:off x="5738854" y="3485131"/>
              <a:ext cx="534121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90%</a:t>
              </a:r>
              <a:endParaRPr lang="en-ID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43F13F2-A156-6898-673C-17639C518FEA}"/>
              </a:ext>
            </a:extLst>
          </p:cNvPr>
          <p:cNvGrpSpPr/>
          <p:nvPr/>
        </p:nvGrpSpPr>
        <p:grpSpPr>
          <a:xfrm>
            <a:off x="9723122" y="2651921"/>
            <a:ext cx="2759796" cy="860352"/>
            <a:chOff x="9723122" y="2755900"/>
            <a:chExt cx="2759796" cy="860352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ECF1FDA-2031-5E89-B204-45D899FE68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3122" y="2755900"/>
              <a:ext cx="2679698" cy="54593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5DF3D84-E856-0D2D-B700-98F3B476B9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3122" y="3070322"/>
              <a:ext cx="2679698" cy="54593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846E016-6DD7-F363-42C4-3C9F137626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03220" y="2894946"/>
              <a:ext cx="2679698" cy="545930"/>
            </a:xfrm>
            <a:prstGeom prst="line">
              <a:avLst/>
            </a:prstGeom>
            <a:ln w="19050">
              <a:solidFill>
                <a:schemeClr val="bg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9CBE9A3-7999-46B5-CE4D-885D06F5EB29}"/>
              </a:ext>
            </a:extLst>
          </p:cNvPr>
          <p:cNvCxnSpPr>
            <a:cxnSpLocks/>
          </p:cNvCxnSpPr>
          <p:nvPr/>
        </p:nvCxnSpPr>
        <p:spPr>
          <a:xfrm flipV="1">
            <a:off x="-147320" y="4567393"/>
            <a:ext cx="2990912" cy="606748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EBD3656-0348-AC53-DA8C-B8320C82228F}"/>
              </a:ext>
            </a:extLst>
          </p:cNvPr>
          <p:cNvCxnSpPr>
            <a:cxnSpLocks/>
          </p:cNvCxnSpPr>
          <p:nvPr/>
        </p:nvCxnSpPr>
        <p:spPr>
          <a:xfrm flipV="1">
            <a:off x="-124025" y="4881815"/>
            <a:ext cx="2967617" cy="60547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136D32E-9CA7-B328-65F9-E8007D8D7068}"/>
              </a:ext>
            </a:extLst>
          </p:cNvPr>
          <p:cNvCxnSpPr>
            <a:cxnSpLocks/>
          </p:cNvCxnSpPr>
          <p:nvPr/>
        </p:nvCxnSpPr>
        <p:spPr>
          <a:xfrm flipV="1">
            <a:off x="-123097" y="4721679"/>
            <a:ext cx="2968682" cy="611322"/>
          </a:xfrm>
          <a:prstGeom prst="line">
            <a:avLst/>
          </a:prstGeom>
          <a:ln w="1905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79CDD97-CC21-1C0E-AB4C-FD223C8F02B7}"/>
              </a:ext>
            </a:extLst>
          </p:cNvPr>
          <p:cNvSpPr/>
          <p:nvPr/>
        </p:nvSpPr>
        <p:spPr>
          <a:xfrm>
            <a:off x="1250146" y="5065138"/>
            <a:ext cx="2591743" cy="1137350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noFill/>
          </a:ln>
          <a:effectLst>
            <a:outerShdw blurRad="279400" dist="152400" dir="2700000" sx="98000" sy="98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FB63E42-0937-B9C1-E30E-8FB047E39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966830" y="3395972"/>
            <a:ext cx="194082" cy="19408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2562F0AE-CF6D-B3FD-6413-220E471DB4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82581" y="4624500"/>
            <a:ext cx="194082" cy="19408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7FCC139-DB42-A46C-A305-D054CEEE66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124172" y="2066575"/>
            <a:ext cx="194082" cy="19408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8A80459-9884-F519-58FB-5CB80BF184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399195" y="4833047"/>
            <a:ext cx="194082" cy="1940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45E8B0-8928-116A-F705-E3D47FE04456}"/>
              </a:ext>
            </a:extLst>
          </p:cNvPr>
          <p:cNvSpPr txBox="1"/>
          <p:nvPr/>
        </p:nvSpPr>
        <p:spPr>
          <a:xfrm>
            <a:off x="8245061" y="1125990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26B498-2648-D858-BD77-96E65E7C4C68}"/>
              </a:ext>
            </a:extLst>
          </p:cNvPr>
          <p:cNvSpPr txBox="1"/>
          <p:nvPr/>
        </p:nvSpPr>
        <p:spPr>
          <a:xfrm>
            <a:off x="1053886" y="2917651"/>
            <a:ext cx="2655197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94F1C4-968A-BE1D-BFFF-AA7F5067445B}"/>
              </a:ext>
            </a:extLst>
          </p:cNvPr>
          <p:cNvSpPr txBox="1"/>
          <p:nvPr/>
        </p:nvSpPr>
        <p:spPr>
          <a:xfrm>
            <a:off x="8593277" y="4825064"/>
            <a:ext cx="2817910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969734-5442-5874-9CF7-189EB3C321B6}"/>
              </a:ext>
            </a:extLst>
          </p:cNvPr>
          <p:cNvSpPr txBox="1"/>
          <p:nvPr/>
        </p:nvSpPr>
        <p:spPr>
          <a:xfrm>
            <a:off x="1349370" y="5031927"/>
            <a:ext cx="2455429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90867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D018978-1011-901D-CE8F-539DB5A9F1DD}"/>
              </a:ext>
            </a:extLst>
          </p:cNvPr>
          <p:cNvCxnSpPr>
            <a:cxnSpLocks/>
          </p:cNvCxnSpPr>
          <p:nvPr/>
        </p:nvCxnSpPr>
        <p:spPr>
          <a:xfrm flipV="1">
            <a:off x="5223877" y="5322726"/>
            <a:ext cx="0" cy="508215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CFAAAD4-95C0-D252-B89F-C702D22FA89E}"/>
              </a:ext>
            </a:extLst>
          </p:cNvPr>
          <p:cNvCxnSpPr>
            <a:cxnSpLocks/>
          </p:cNvCxnSpPr>
          <p:nvPr/>
        </p:nvCxnSpPr>
        <p:spPr>
          <a:xfrm flipV="1">
            <a:off x="7985820" y="5322726"/>
            <a:ext cx="0" cy="508215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CEB9CE-385F-AA79-C802-5223A5C4B6F4}"/>
              </a:ext>
            </a:extLst>
          </p:cNvPr>
          <p:cNvCxnSpPr>
            <a:cxnSpLocks/>
          </p:cNvCxnSpPr>
          <p:nvPr/>
        </p:nvCxnSpPr>
        <p:spPr>
          <a:xfrm>
            <a:off x="7144153" y="2007110"/>
            <a:ext cx="0" cy="508215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ED64082-7741-B539-6AF2-CF185783AB81}"/>
              </a:ext>
            </a:extLst>
          </p:cNvPr>
          <p:cNvCxnSpPr>
            <a:cxnSpLocks/>
          </p:cNvCxnSpPr>
          <p:nvPr/>
        </p:nvCxnSpPr>
        <p:spPr>
          <a:xfrm>
            <a:off x="4214712" y="2007110"/>
            <a:ext cx="0" cy="508215"/>
          </a:xfrm>
          <a:prstGeom prst="line">
            <a:avLst/>
          </a:prstGeom>
          <a:ln w="12700" cap="rnd">
            <a:solidFill>
              <a:schemeClr val="bg1">
                <a:lumMod val="9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3CFBCCA2-1899-0662-59A8-A45F1578259F}"/>
              </a:ext>
            </a:extLst>
          </p:cNvPr>
          <p:cNvSpPr/>
          <p:nvPr/>
        </p:nvSpPr>
        <p:spPr>
          <a:xfrm>
            <a:off x="-80026" y="2602955"/>
            <a:ext cx="3515595" cy="4013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9A78B61-19BD-180B-77C1-D896277BF0FA}"/>
              </a:ext>
            </a:extLst>
          </p:cNvPr>
          <p:cNvGrpSpPr/>
          <p:nvPr/>
        </p:nvGrpSpPr>
        <p:grpSpPr>
          <a:xfrm>
            <a:off x="3435569" y="2602955"/>
            <a:ext cx="5320861" cy="2624958"/>
            <a:chOff x="3435569" y="2804160"/>
            <a:chExt cx="5320861" cy="2624958"/>
          </a:xfrm>
        </p:grpSpPr>
        <p:grpSp>
          <p:nvGrpSpPr>
            <p:cNvPr id="17" name="Graphic 2">
              <a:extLst>
                <a:ext uri="{FF2B5EF4-FFF2-40B4-BE49-F238E27FC236}">
                  <a16:creationId xmlns:a16="http://schemas.microsoft.com/office/drawing/2014/main" id="{8B183BC8-50CB-287D-6881-7BCC30776C83}"/>
                </a:ext>
              </a:extLst>
            </p:cNvPr>
            <p:cNvGrpSpPr/>
            <p:nvPr/>
          </p:nvGrpSpPr>
          <p:grpSpPr>
            <a:xfrm>
              <a:off x="4515375" y="2804160"/>
              <a:ext cx="2979564" cy="1513489"/>
              <a:chOff x="4511565" y="2804160"/>
              <a:chExt cx="2979564" cy="1513489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B5AC1D64-EC56-FB1D-C61A-EBA60B7F7DDD}"/>
                  </a:ext>
                </a:extLst>
              </p:cNvPr>
              <p:cNvSpPr/>
              <p:nvPr/>
            </p:nvSpPr>
            <p:spPr>
              <a:xfrm>
                <a:off x="4511565" y="2804160"/>
                <a:ext cx="2979564" cy="1513489"/>
              </a:xfrm>
              <a:custGeom>
                <a:avLst/>
                <a:gdLst>
                  <a:gd name="connsiteX0" fmla="*/ 2979564 w 2979564"/>
                  <a:gd name="connsiteY0" fmla="*/ 1513490 h 1513489"/>
                  <a:gd name="connsiteX1" fmla="*/ 756745 w 2979564"/>
                  <a:gd name="connsiteY1" fmla="*/ 1513490 h 1513489"/>
                  <a:gd name="connsiteX2" fmla="*/ 0 w 2979564"/>
                  <a:gd name="connsiteY2" fmla="*/ 756745 h 1513489"/>
                  <a:gd name="connsiteX3" fmla="*/ 756745 w 2979564"/>
                  <a:gd name="connsiteY3" fmla="*/ 0 h 1513489"/>
                  <a:gd name="connsiteX4" fmla="*/ 756745 w 2979564"/>
                  <a:gd name="connsiteY4" fmla="*/ 402021 h 1513489"/>
                  <a:gd name="connsiteX5" fmla="*/ 402021 w 2979564"/>
                  <a:gd name="connsiteY5" fmla="*/ 756745 h 1513489"/>
                  <a:gd name="connsiteX6" fmla="*/ 756745 w 2979564"/>
                  <a:gd name="connsiteY6" fmla="*/ 1111469 h 1513489"/>
                  <a:gd name="connsiteX7" fmla="*/ 2979564 w 2979564"/>
                  <a:gd name="connsiteY7" fmla="*/ 1111469 h 1513489"/>
                  <a:gd name="connsiteX8" fmla="*/ 2979564 w 2979564"/>
                  <a:gd name="connsiteY8" fmla="*/ 1513490 h 1513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9564" h="1513489">
                    <a:moveTo>
                      <a:pt x="2979564" y="1513490"/>
                    </a:moveTo>
                    <a:lnTo>
                      <a:pt x="756745" y="1513490"/>
                    </a:lnTo>
                    <a:cubicBezTo>
                      <a:pt x="339471" y="1513490"/>
                      <a:pt x="0" y="1174019"/>
                      <a:pt x="0" y="756745"/>
                    </a:cubicBezTo>
                    <a:cubicBezTo>
                      <a:pt x="0" y="339471"/>
                      <a:pt x="339471" y="0"/>
                      <a:pt x="756745" y="0"/>
                    </a:cubicBezTo>
                    <a:lnTo>
                      <a:pt x="756745" y="402021"/>
                    </a:lnTo>
                    <a:cubicBezTo>
                      <a:pt x="561174" y="402021"/>
                      <a:pt x="402021" y="561174"/>
                      <a:pt x="402021" y="756745"/>
                    </a:cubicBezTo>
                    <a:cubicBezTo>
                      <a:pt x="402021" y="952316"/>
                      <a:pt x="561174" y="1111469"/>
                      <a:pt x="756745" y="1111469"/>
                    </a:cubicBezTo>
                    <a:lnTo>
                      <a:pt x="2979564" y="1111469"/>
                    </a:lnTo>
                    <a:lnTo>
                      <a:pt x="2979564" y="151349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19" name="Graphic 2">
                <a:extLst>
                  <a:ext uri="{FF2B5EF4-FFF2-40B4-BE49-F238E27FC236}">
                    <a16:creationId xmlns:a16="http://schemas.microsoft.com/office/drawing/2014/main" id="{BA865896-1435-50FF-5139-3D9B7F419A05}"/>
                  </a:ext>
                </a:extLst>
              </p:cNvPr>
              <p:cNvGrpSpPr/>
              <p:nvPr/>
            </p:nvGrpSpPr>
            <p:grpSpPr>
              <a:xfrm>
                <a:off x="4547037" y="2839632"/>
                <a:ext cx="2944092" cy="1442544"/>
                <a:chOff x="4547037" y="2839632"/>
                <a:chExt cx="2944092" cy="1442544"/>
              </a:xfrm>
              <a:solidFill>
                <a:srgbClr val="FFFFFF"/>
              </a:solidFill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0676E62B-89AF-2238-B081-A955CA040B0F}"/>
                    </a:ext>
                  </a:extLst>
                </p:cNvPr>
                <p:cNvSpPr/>
                <p:nvPr/>
              </p:nvSpPr>
              <p:spPr>
                <a:xfrm>
                  <a:off x="4866289" y="3158884"/>
                  <a:ext cx="2624840" cy="804041"/>
                </a:xfrm>
                <a:custGeom>
                  <a:avLst/>
                  <a:gdLst>
                    <a:gd name="connsiteX0" fmla="*/ 402021 w 2624840"/>
                    <a:gd name="connsiteY0" fmla="*/ 792217 h 804041"/>
                    <a:gd name="connsiteX1" fmla="*/ 11824 w 2624840"/>
                    <a:gd name="connsiteY1" fmla="*/ 402021 h 804041"/>
                    <a:gd name="connsiteX2" fmla="*/ 402021 w 2624840"/>
                    <a:gd name="connsiteY2" fmla="*/ 11824 h 804041"/>
                    <a:gd name="connsiteX3" fmla="*/ 402021 w 2624840"/>
                    <a:gd name="connsiteY3" fmla="*/ 0 h 804041"/>
                    <a:gd name="connsiteX4" fmla="*/ 0 w 2624840"/>
                    <a:gd name="connsiteY4" fmla="*/ 402021 h 804041"/>
                    <a:gd name="connsiteX5" fmla="*/ 402021 w 2624840"/>
                    <a:gd name="connsiteY5" fmla="*/ 804041 h 804041"/>
                    <a:gd name="connsiteX6" fmla="*/ 2624840 w 2624840"/>
                    <a:gd name="connsiteY6" fmla="*/ 804041 h 804041"/>
                    <a:gd name="connsiteX7" fmla="*/ 2624840 w 2624840"/>
                    <a:gd name="connsiteY7" fmla="*/ 792217 h 804041"/>
                    <a:gd name="connsiteX8" fmla="*/ 402021 w 2624840"/>
                    <a:gd name="connsiteY8" fmla="*/ 792217 h 80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24840" h="804041">
                      <a:moveTo>
                        <a:pt x="402021" y="792217"/>
                      </a:moveTo>
                      <a:cubicBezTo>
                        <a:pt x="186821" y="792217"/>
                        <a:pt x="11824" y="617220"/>
                        <a:pt x="11824" y="402021"/>
                      </a:cubicBezTo>
                      <a:cubicBezTo>
                        <a:pt x="11824" y="186821"/>
                        <a:pt x="186821" y="11824"/>
                        <a:pt x="402021" y="11824"/>
                      </a:cubicBezTo>
                      <a:lnTo>
                        <a:pt x="402021" y="0"/>
                      </a:lnTo>
                      <a:cubicBezTo>
                        <a:pt x="180318" y="0"/>
                        <a:pt x="0" y="180318"/>
                        <a:pt x="0" y="402021"/>
                      </a:cubicBezTo>
                      <a:cubicBezTo>
                        <a:pt x="0" y="623723"/>
                        <a:pt x="180318" y="804041"/>
                        <a:pt x="402021" y="804041"/>
                      </a:cubicBezTo>
                      <a:lnTo>
                        <a:pt x="2624840" y="804041"/>
                      </a:lnTo>
                      <a:lnTo>
                        <a:pt x="2624840" y="792217"/>
                      </a:lnTo>
                      <a:lnTo>
                        <a:pt x="402021" y="7922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C0C9DE09-B1E7-3C81-FE2D-F48D7C373FB8}"/>
                    </a:ext>
                  </a:extLst>
                </p:cNvPr>
                <p:cNvSpPr/>
                <p:nvPr/>
              </p:nvSpPr>
              <p:spPr>
                <a:xfrm>
                  <a:off x="4547037" y="2839632"/>
                  <a:ext cx="2944091" cy="1442544"/>
                </a:xfrm>
                <a:custGeom>
                  <a:avLst/>
                  <a:gdLst>
                    <a:gd name="connsiteX0" fmla="*/ 11824 w 2944091"/>
                    <a:gd name="connsiteY0" fmla="*/ 721272 h 1442544"/>
                    <a:gd name="connsiteX1" fmla="*/ 721272 w 2944091"/>
                    <a:gd name="connsiteY1" fmla="*/ 11824 h 1442544"/>
                    <a:gd name="connsiteX2" fmla="*/ 721272 w 2944091"/>
                    <a:gd name="connsiteY2" fmla="*/ 0 h 1442544"/>
                    <a:gd name="connsiteX3" fmla="*/ 0 w 2944091"/>
                    <a:gd name="connsiteY3" fmla="*/ 721272 h 1442544"/>
                    <a:gd name="connsiteX4" fmla="*/ 721272 w 2944091"/>
                    <a:gd name="connsiteY4" fmla="*/ 1442545 h 1442544"/>
                    <a:gd name="connsiteX5" fmla="*/ 2944092 w 2944091"/>
                    <a:gd name="connsiteY5" fmla="*/ 1442545 h 1442544"/>
                    <a:gd name="connsiteX6" fmla="*/ 2944092 w 2944091"/>
                    <a:gd name="connsiteY6" fmla="*/ 1430721 h 1442544"/>
                    <a:gd name="connsiteX7" fmla="*/ 721272 w 2944091"/>
                    <a:gd name="connsiteY7" fmla="*/ 1430721 h 1442544"/>
                    <a:gd name="connsiteX8" fmla="*/ 11824 w 2944091"/>
                    <a:gd name="connsiteY8" fmla="*/ 721272 h 144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44091" h="1442544">
                      <a:moveTo>
                        <a:pt x="11824" y="721272"/>
                      </a:moveTo>
                      <a:cubicBezTo>
                        <a:pt x="11824" y="330130"/>
                        <a:pt x="330130" y="11824"/>
                        <a:pt x="721272" y="11824"/>
                      </a:cubicBezTo>
                      <a:lnTo>
                        <a:pt x="721272" y="0"/>
                      </a:lnTo>
                      <a:cubicBezTo>
                        <a:pt x="323508" y="0"/>
                        <a:pt x="0" y="323508"/>
                        <a:pt x="0" y="721272"/>
                      </a:cubicBezTo>
                      <a:cubicBezTo>
                        <a:pt x="0" y="1119036"/>
                        <a:pt x="323508" y="1442545"/>
                        <a:pt x="721272" y="1442545"/>
                      </a:cubicBezTo>
                      <a:lnTo>
                        <a:pt x="2944092" y="1442545"/>
                      </a:lnTo>
                      <a:lnTo>
                        <a:pt x="2944092" y="1430721"/>
                      </a:lnTo>
                      <a:lnTo>
                        <a:pt x="721272" y="1430721"/>
                      </a:lnTo>
                      <a:cubicBezTo>
                        <a:pt x="330130" y="1430721"/>
                        <a:pt x="11824" y="1112415"/>
                        <a:pt x="11824" y="72127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CBB99796-85A7-085A-468B-15F9B989E17B}"/>
                    </a:ext>
                  </a:extLst>
                </p:cNvPr>
                <p:cNvSpPr/>
                <p:nvPr/>
              </p:nvSpPr>
              <p:spPr>
                <a:xfrm>
                  <a:off x="5220067" y="2993346"/>
                  <a:ext cx="48242" cy="25540"/>
                </a:xfrm>
                <a:custGeom>
                  <a:avLst/>
                  <a:gdLst>
                    <a:gd name="connsiteX0" fmla="*/ 2010 w 48242"/>
                    <a:gd name="connsiteY0" fmla="*/ 25540 h 25540"/>
                    <a:gd name="connsiteX1" fmla="*/ 0 w 48242"/>
                    <a:gd name="connsiteY1" fmla="*/ 2010 h 25540"/>
                    <a:gd name="connsiteX2" fmla="*/ 48243 w 48242"/>
                    <a:gd name="connsiteY2" fmla="*/ 0 h 25540"/>
                    <a:gd name="connsiteX3" fmla="*/ 48243 w 48242"/>
                    <a:gd name="connsiteY3" fmla="*/ 23648 h 25540"/>
                    <a:gd name="connsiteX4" fmla="*/ 2010 w 48242"/>
                    <a:gd name="connsiteY4" fmla="*/ 25540 h 25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242" h="25540">
                      <a:moveTo>
                        <a:pt x="2010" y="25540"/>
                      </a:moveTo>
                      <a:lnTo>
                        <a:pt x="0" y="2010"/>
                      </a:lnTo>
                      <a:cubicBezTo>
                        <a:pt x="15963" y="709"/>
                        <a:pt x="32162" y="0"/>
                        <a:pt x="48243" y="0"/>
                      </a:cubicBezTo>
                      <a:lnTo>
                        <a:pt x="48243" y="23648"/>
                      </a:lnTo>
                      <a:cubicBezTo>
                        <a:pt x="32871" y="23648"/>
                        <a:pt x="17263" y="24358"/>
                        <a:pt x="2010" y="255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4CB69EB5-B829-BC1A-30A0-1899EF788320}"/>
                    </a:ext>
                  </a:extLst>
                </p:cNvPr>
                <p:cNvSpPr/>
                <p:nvPr/>
              </p:nvSpPr>
              <p:spPr>
                <a:xfrm>
                  <a:off x="4701224" y="3011555"/>
                  <a:ext cx="2647069" cy="1116908"/>
                </a:xfrm>
                <a:custGeom>
                  <a:avLst/>
                  <a:gdLst>
                    <a:gd name="connsiteX0" fmla="*/ 2647070 w 2647069"/>
                    <a:gd name="connsiteY0" fmla="*/ 1116908 h 1116908"/>
                    <a:gd name="connsiteX1" fmla="*/ 2552595 w 2647069"/>
                    <a:gd name="connsiteY1" fmla="*/ 1116908 h 1116908"/>
                    <a:gd name="connsiteX2" fmla="*/ 2552595 w 2647069"/>
                    <a:gd name="connsiteY2" fmla="*/ 1093260 h 1116908"/>
                    <a:gd name="connsiteX3" fmla="*/ 2647070 w 2647069"/>
                    <a:gd name="connsiteY3" fmla="*/ 1093260 h 1116908"/>
                    <a:gd name="connsiteX4" fmla="*/ 2647070 w 2647069"/>
                    <a:gd name="connsiteY4" fmla="*/ 1116908 h 1116908"/>
                    <a:gd name="connsiteX5" fmla="*/ 2458120 w 2647069"/>
                    <a:gd name="connsiteY5" fmla="*/ 1116908 h 1116908"/>
                    <a:gd name="connsiteX6" fmla="*/ 2363645 w 2647069"/>
                    <a:gd name="connsiteY6" fmla="*/ 1116908 h 1116908"/>
                    <a:gd name="connsiteX7" fmla="*/ 2363645 w 2647069"/>
                    <a:gd name="connsiteY7" fmla="*/ 1093260 h 1116908"/>
                    <a:gd name="connsiteX8" fmla="*/ 2458120 w 2647069"/>
                    <a:gd name="connsiteY8" fmla="*/ 1093260 h 1116908"/>
                    <a:gd name="connsiteX9" fmla="*/ 2458120 w 2647069"/>
                    <a:gd name="connsiteY9" fmla="*/ 1116908 h 1116908"/>
                    <a:gd name="connsiteX10" fmla="*/ 2269171 w 2647069"/>
                    <a:gd name="connsiteY10" fmla="*/ 1116908 h 1116908"/>
                    <a:gd name="connsiteX11" fmla="*/ 2174695 w 2647069"/>
                    <a:gd name="connsiteY11" fmla="*/ 1116908 h 1116908"/>
                    <a:gd name="connsiteX12" fmla="*/ 2174695 w 2647069"/>
                    <a:gd name="connsiteY12" fmla="*/ 1093260 h 1116908"/>
                    <a:gd name="connsiteX13" fmla="*/ 2269171 w 2647069"/>
                    <a:gd name="connsiteY13" fmla="*/ 1093260 h 1116908"/>
                    <a:gd name="connsiteX14" fmla="*/ 2269171 w 2647069"/>
                    <a:gd name="connsiteY14" fmla="*/ 1116908 h 1116908"/>
                    <a:gd name="connsiteX15" fmla="*/ 2080221 w 2647069"/>
                    <a:gd name="connsiteY15" fmla="*/ 1116908 h 1116908"/>
                    <a:gd name="connsiteX16" fmla="*/ 1985746 w 2647069"/>
                    <a:gd name="connsiteY16" fmla="*/ 1116908 h 1116908"/>
                    <a:gd name="connsiteX17" fmla="*/ 1985746 w 2647069"/>
                    <a:gd name="connsiteY17" fmla="*/ 1093260 h 1116908"/>
                    <a:gd name="connsiteX18" fmla="*/ 2080221 w 2647069"/>
                    <a:gd name="connsiteY18" fmla="*/ 1093260 h 1116908"/>
                    <a:gd name="connsiteX19" fmla="*/ 2080221 w 2647069"/>
                    <a:gd name="connsiteY19" fmla="*/ 1116908 h 1116908"/>
                    <a:gd name="connsiteX20" fmla="*/ 1891271 w 2647069"/>
                    <a:gd name="connsiteY20" fmla="*/ 1116908 h 1116908"/>
                    <a:gd name="connsiteX21" fmla="*/ 1796796 w 2647069"/>
                    <a:gd name="connsiteY21" fmla="*/ 1116908 h 1116908"/>
                    <a:gd name="connsiteX22" fmla="*/ 1796796 w 2647069"/>
                    <a:gd name="connsiteY22" fmla="*/ 1093260 h 1116908"/>
                    <a:gd name="connsiteX23" fmla="*/ 1891271 w 2647069"/>
                    <a:gd name="connsiteY23" fmla="*/ 1093260 h 1116908"/>
                    <a:gd name="connsiteX24" fmla="*/ 1891271 w 2647069"/>
                    <a:gd name="connsiteY24" fmla="*/ 1116908 h 1116908"/>
                    <a:gd name="connsiteX25" fmla="*/ 1702321 w 2647069"/>
                    <a:gd name="connsiteY25" fmla="*/ 1116908 h 1116908"/>
                    <a:gd name="connsiteX26" fmla="*/ 1607846 w 2647069"/>
                    <a:gd name="connsiteY26" fmla="*/ 1116908 h 1116908"/>
                    <a:gd name="connsiteX27" fmla="*/ 1607846 w 2647069"/>
                    <a:gd name="connsiteY27" fmla="*/ 1093260 h 1116908"/>
                    <a:gd name="connsiteX28" fmla="*/ 1702321 w 2647069"/>
                    <a:gd name="connsiteY28" fmla="*/ 1093260 h 1116908"/>
                    <a:gd name="connsiteX29" fmla="*/ 1702321 w 2647069"/>
                    <a:gd name="connsiteY29" fmla="*/ 1116908 h 1116908"/>
                    <a:gd name="connsiteX30" fmla="*/ 1513371 w 2647069"/>
                    <a:gd name="connsiteY30" fmla="*/ 1116908 h 1116908"/>
                    <a:gd name="connsiteX31" fmla="*/ 1418897 w 2647069"/>
                    <a:gd name="connsiteY31" fmla="*/ 1116908 h 1116908"/>
                    <a:gd name="connsiteX32" fmla="*/ 1418897 w 2647069"/>
                    <a:gd name="connsiteY32" fmla="*/ 1093260 h 1116908"/>
                    <a:gd name="connsiteX33" fmla="*/ 1513371 w 2647069"/>
                    <a:gd name="connsiteY33" fmla="*/ 1093260 h 1116908"/>
                    <a:gd name="connsiteX34" fmla="*/ 1513371 w 2647069"/>
                    <a:gd name="connsiteY34" fmla="*/ 1116908 h 1116908"/>
                    <a:gd name="connsiteX35" fmla="*/ 1324422 w 2647069"/>
                    <a:gd name="connsiteY35" fmla="*/ 1116908 h 1116908"/>
                    <a:gd name="connsiteX36" fmla="*/ 1229947 w 2647069"/>
                    <a:gd name="connsiteY36" fmla="*/ 1116908 h 1116908"/>
                    <a:gd name="connsiteX37" fmla="*/ 1229947 w 2647069"/>
                    <a:gd name="connsiteY37" fmla="*/ 1093260 h 1116908"/>
                    <a:gd name="connsiteX38" fmla="*/ 1324422 w 2647069"/>
                    <a:gd name="connsiteY38" fmla="*/ 1093260 h 1116908"/>
                    <a:gd name="connsiteX39" fmla="*/ 1324422 w 2647069"/>
                    <a:gd name="connsiteY39" fmla="*/ 1116908 h 1116908"/>
                    <a:gd name="connsiteX40" fmla="*/ 1135472 w 2647069"/>
                    <a:gd name="connsiteY40" fmla="*/ 1116908 h 1116908"/>
                    <a:gd name="connsiteX41" fmla="*/ 1040997 w 2647069"/>
                    <a:gd name="connsiteY41" fmla="*/ 1116908 h 1116908"/>
                    <a:gd name="connsiteX42" fmla="*/ 1040997 w 2647069"/>
                    <a:gd name="connsiteY42" fmla="*/ 1093260 h 1116908"/>
                    <a:gd name="connsiteX43" fmla="*/ 1135472 w 2647069"/>
                    <a:gd name="connsiteY43" fmla="*/ 1093260 h 1116908"/>
                    <a:gd name="connsiteX44" fmla="*/ 1135472 w 2647069"/>
                    <a:gd name="connsiteY44" fmla="*/ 1116908 h 1116908"/>
                    <a:gd name="connsiteX45" fmla="*/ 946522 w 2647069"/>
                    <a:gd name="connsiteY45" fmla="*/ 1116908 h 1116908"/>
                    <a:gd name="connsiteX46" fmla="*/ 852047 w 2647069"/>
                    <a:gd name="connsiteY46" fmla="*/ 1116908 h 1116908"/>
                    <a:gd name="connsiteX47" fmla="*/ 852047 w 2647069"/>
                    <a:gd name="connsiteY47" fmla="*/ 1093260 h 1116908"/>
                    <a:gd name="connsiteX48" fmla="*/ 946522 w 2647069"/>
                    <a:gd name="connsiteY48" fmla="*/ 1093260 h 1116908"/>
                    <a:gd name="connsiteX49" fmla="*/ 946522 w 2647069"/>
                    <a:gd name="connsiteY49" fmla="*/ 1116908 h 1116908"/>
                    <a:gd name="connsiteX50" fmla="*/ 757573 w 2647069"/>
                    <a:gd name="connsiteY50" fmla="*/ 1116908 h 1116908"/>
                    <a:gd name="connsiteX51" fmla="*/ 663098 w 2647069"/>
                    <a:gd name="connsiteY51" fmla="*/ 1116908 h 1116908"/>
                    <a:gd name="connsiteX52" fmla="*/ 663098 w 2647069"/>
                    <a:gd name="connsiteY52" fmla="*/ 1093260 h 1116908"/>
                    <a:gd name="connsiteX53" fmla="*/ 757573 w 2647069"/>
                    <a:gd name="connsiteY53" fmla="*/ 1093260 h 1116908"/>
                    <a:gd name="connsiteX54" fmla="*/ 757573 w 2647069"/>
                    <a:gd name="connsiteY54" fmla="*/ 1116908 h 1116908"/>
                    <a:gd name="connsiteX55" fmla="*/ 568623 w 2647069"/>
                    <a:gd name="connsiteY55" fmla="*/ 1116908 h 1116908"/>
                    <a:gd name="connsiteX56" fmla="*/ 567086 w 2647069"/>
                    <a:gd name="connsiteY56" fmla="*/ 1116908 h 1116908"/>
                    <a:gd name="connsiteX57" fmla="*/ 472611 w 2647069"/>
                    <a:gd name="connsiteY57" fmla="*/ 1109104 h 1116908"/>
                    <a:gd name="connsiteX58" fmla="*/ 476513 w 2647069"/>
                    <a:gd name="connsiteY58" fmla="*/ 1085811 h 1116908"/>
                    <a:gd name="connsiteX59" fmla="*/ 567086 w 2647069"/>
                    <a:gd name="connsiteY59" fmla="*/ 1093260 h 1116908"/>
                    <a:gd name="connsiteX60" fmla="*/ 568623 w 2647069"/>
                    <a:gd name="connsiteY60" fmla="*/ 1093260 h 1116908"/>
                    <a:gd name="connsiteX61" fmla="*/ 568623 w 2647069"/>
                    <a:gd name="connsiteY61" fmla="*/ 1116908 h 1116908"/>
                    <a:gd name="connsiteX62" fmla="*/ 379318 w 2647069"/>
                    <a:gd name="connsiteY62" fmla="*/ 1085101 h 1116908"/>
                    <a:gd name="connsiteX63" fmla="*/ 291465 w 2647069"/>
                    <a:gd name="connsiteY63" fmla="*/ 1045609 h 1116908"/>
                    <a:gd name="connsiteX64" fmla="*/ 302934 w 2647069"/>
                    <a:gd name="connsiteY64" fmla="*/ 1024916 h 1116908"/>
                    <a:gd name="connsiteX65" fmla="*/ 387122 w 2647069"/>
                    <a:gd name="connsiteY65" fmla="*/ 1062754 h 1116908"/>
                    <a:gd name="connsiteX66" fmla="*/ 379318 w 2647069"/>
                    <a:gd name="connsiteY66" fmla="*/ 1085101 h 1116908"/>
                    <a:gd name="connsiteX67" fmla="*/ 211534 w 2647069"/>
                    <a:gd name="connsiteY67" fmla="*/ 991809 h 1116908"/>
                    <a:gd name="connsiteX68" fmla="*/ 141890 w 2647069"/>
                    <a:gd name="connsiteY68" fmla="*/ 925357 h 1116908"/>
                    <a:gd name="connsiteX69" fmla="*/ 159626 w 2647069"/>
                    <a:gd name="connsiteY69" fmla="*/ 909631 h 1116908"/>
                    <a:gd name="connsiteX70" fmla="*/ 226432 w 2647069"/>
                    <a:gd name="connsiteY70" fmla="*/ 973363 h 1116908"/>
                    <a:gd name="connsiteX71" fmla="*/ 211652 w 2647069"/>
                    <a:gd name="connsiteY71" fmla="*/ 991809 h 1116908"/>
                    <a:gd name="connsiteX72" fmla="*/ 84306 w 2647069"/>
                    <a:gd name="connsiteY72" fmla="*/ 847909 h 1116908"/>
                    <a:gd name="connsiteX73" fmla="*/ 40675 w 2647069"/>
                    <a:gd name="connsiteY73" fmla="*/ 761948 h 1116908"/>
                    <a:gd name="connsiteX74" fmla="*/ 62550 w 2647069"/>
                    <a:gd name="connsiteY74" fmla="*/ 753079 h 1116908"/>
                    <a:gd name="connsiteX75" fmla="*/ 104407 w 2647069"/>
                    <a:gd name="connsiteY75" fmla="*/ 835375 h 1116908"/>
                    <a:gd name="connsiteX76" fmla="*/ 84306 w 2647069"/>
                    <a:gd name="connsiteY76" fmla="*/ 847791 h 1116908"/>
                    <a:gd name="connsiteX77" fmla="*/ 12297 w 2647069"/>
                    <a:gd name="connsiteY77" fmla="*/ 669837 h 1116908"/>
                    <a:gd name="connsiteX78" fmla="*/ 0 w 2647069"/>
                    <a:gd name="connsiteY78" fmla="*/ 574298 h 1116908"/>
                    <a:gd name="connsiteX79" fmla="*/ 23648 w 2647069"/>
                    <a:gd name="connsiteY79" fmla="*/ 573234 h 1116908"/>
                    <a:gd name="connsiteX80" fmla="*/ 35472 w 2647069"/>
                    <a:gd name="connsiteY80" fmla="*/ 664753 h 1116908"/>
                    <a:gd name="connsiteX81" fmla="*/ 12297 w 2647069"/>
                    <a:gd name="connsiteY81" fmla="*/ 669719 h 1116908"/>
                    <a:gd name="connsiteX82" fmla="*/ 27314 w 2647069"/>
                    <a:gd name="connsiteY82" fmla="*/ 481006 h 1116908"/>
                    <a:gd name="connsiteX83" fmla="*/ 3902 w 2647069"/>
                    <a:gd name="connsiteY83" fmla="*/ 478050 h 1116908"/>
                    <a:gd name="connsiteX84" fmla="*/ 24003 w 2647069"/>
                    <a:gd name="connsiteY84" fmla="*/ 383812 h 1116908"/>
                    <a:gd name="connsiteX85" fmla="*/ 46587 w 2647069"/>
                    <a:gd name="connsiteY85" fmla="*/ 390670 h 1116908"/>
                    <a:gd name="connsiteX86" fmla="*/ 27314 w 2647069"/>
                    <a:gd name="connsiteY86" fmla="*/ 481006 h 1116908"/>
                    <a:gd name="connsiteX87" fmla="*/ 80877 w 2647069"/>
                    <a:gd name="connsiteY87" fmla="*/ 305063 h 1116908"/>
                    <a:gd name="connsiteX88" fmla="*/ 59712 w 2647069"/>
                    <a:gd name="connsiteY88" fmla="*/ 294421 h 1116908"/>
                    <a:gd name="connsiteX89" fmla="*/ 110201 w 2647069"/>
                    <a:gd name="connsiteY89" fmla="*/ 212362 h 1116908"/>
                    <a:gd name="connsiteX90" fmla="*/ 129238 w 2647069"/>
                    <a:gd name="connsiteY90" fmla="*/ 226432 h 1116908"/>
                    <a:gd name="connsiteX91" fmla="*/ 80877 w 2647069"/>
                    <a:gd name="connsiteY91" fmla="*/ 305063 h 1116908"/>
                    <a:gd name="connsiteX92" fmla="*/ 190250 w 2647069"/>
                    <a:gd name="connsiteY92" fmla="*/ 157025 h 1116908"/>
                    <a:gd name="connsiteX93" fmla="*/ 173815 w 2647069"/>
                    <a:gd name="connsiteY93" fmla="*/ 139998 h 1116908"/>
                    <a:gd name="connsiteX94" fmla="*/ 248662 w 2647069"/>
                    <a:gd name="connsiteY94" fmla="*/ 79340 h 1116908"/>
                    <a:gd name="connsiteX95" fmla="*/ 261905 w 2647069"/>
                    <a:gd name="connsiteY95" fmla="*/ 98968 h 1116908"/>
                    <a:gd name="connsiteX96" fmla="*/ 190132 w 2647069"/>
                    <a:gd name="connsiteY96" fmla="*/ 157143 h 1116908"/>
                    <a:gd name="connsiteX97" fmla="*/ 342545 w 2647069"/>
                    <a:gd name="connsiteY97" fmla="*/ 53682 h 1116908"/>
                    <a:gd name="connsiteX98" fmla="*/ 332731 w 2647069"/>
                    <a:gd name="connsiteY98" fmla="*/ 32162 h 1116908"/>
                    <a:gd name="connsiteX99" fmla="*/ 423541 w 2647069"/>
                    <a:gd name="connsiteY99" fmla="*/ 0 h 1116908"/>
                    <a:gd name="connsiteX100" fmla="*/ 429453 w 2647069"/>
                    <a:gd name="connsiteY100" fmla="*/ 22939 h 1116908"/>
                    <a:gd name="connsiteX101" fmla="*/ 342427 w 2647069"/>
                    <a:gd name="connsiteY101" fmla="*/ 53800 h 11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2647069" h="1116908">
                      <a:moveTo>
                        <a:pt x="2647070" y="1116908"/>
                      </a:moveTo>
                      <a:lnTo>
                        <a:pt x="2552595" y="1116908"/>
                      </a:lnTo>
                      <a:lnTo>
                        <a:pt x="2552595" y="1093260"/>
                      </a:lnTo>
                      <a:lnTo>
                        <a:pt x="2647070" y="1093260"/>
                      </a:lnTo>
                      <a:lnTo>
                        <a:pt x="2647070" y="1116908"/>
                      </a:lnTo>
                      <a:close/>
                      <a:moveTo>
                        <a:pt x="2458120" y="1116908"/>
                      </a:moveTo>
                      <a:lnTo>
                        <a:pt x="2363645" y="1116908"/>
                      </a:lnTo>
                      <a:lnTo>
                        <a:pt x="2363645" y="1093260"/>
                      </a:lnTo>
                      <a:lnTo>
                        <a:pt x="2458120" y="1093260"/>
                      </a:lnTo>
                      <a:lnTo>
                        <a:pt x="2458120" y="1116908"/>
                      </a:lnTo>
                      <a:close/>
                      <a:moveTo>
                        <a:pt x="2269171" y="1116908"/>
                      </a:moveTo>
                      <a:lnTo>
                        <a:pt x="2174695" y="1116908"/>
                      </a:lnTo>
                      <a:lnTo>
                        <a:pt x="2174695" y="1093260"/>
                      </a:lnTo>
                      <a:lnTo>
                        <a:pt x="2269171" y="1093260"/>
                      </a:lnTo>
                      <a:lnTo>
                        <a:pt x="2269171" y="1116908"/>
                      </a:lnTo>
                      <a:close/>
                      <a:moveTo>
                        <a:pt x="2080221" y="1116908"/>
                      </a:moveTo>
                      <a:lnTo>
                        <a:pt x="1985746" y="1116908"/>
                      </a:lnTo>
                      <a:lnTo>
                        <a:pt x="1985746" y="1093260"/>
                      </a:lnTo>
                      <a:lnTo>
                        <a:pt x="2080221" y="1093260"/>
                      </a:lnTo>
                      <a:lnTo>
                        <a:pt x="2080221" y="1116908"/>
                      </a:lnTo>
                      <a:close/>
                      <a:moveTo>
                        <a:pt x="1891271" y="1116908"/>
                      </a:moveTo>
                      <a:lnTo>
                        <a:pt x="1796796" y="1116908"/>
                      </a:lnTo>
                      <a:lnTo>
                        <a:pt x="1796796" y="1093260"/>
                      </a:lnTo>
                      <a:lnTo>
                        <a:pt x="1891271" y="1093260"/>
                      </a:lnTo>
                      <a:lnTo>
                        <a:pt x="1891271" y="1116908"/>
                      </a:lnTo>
                      <a:close/>
                      <a:moveTo>
                        <a:pt x="1702321" y="1116908"/>
                      </a:moveTo>
                      <a:lnTo>
                        <a:pt x="1607846" y="1116908"/>
                      </a:lnTo>
                      <a:lnTo>
                        <a:pt x="1607846" y="1093260"/>
                      </a:lnTo>
                      <a:lnTo>
                        <a:pt x="1702321" y="1093260"/>
                      </a:lnTo>
                      <a:lnTo>
                        <a:pt x="1702321" y="1116908"/>
                      </a:lnTo>
                      <a:close/>
                      <a:moveTo>
                        <a:pt x="1513371" y="1116908"/>
                      </a:moveTo>
                      <a:lnTo>
                        <a:pt x="1418897" y="1116908"/>
                      </a:lnTo>
                      <a:lnTo>
                        <a:pt x="1418897" y="1093260"/>
                      </a:lnTo>
                      <a:lnTo>
                        <a:pt x="1513371" y="1093260"/>
                      </a:lnTo>
                      <a:lnTo>
                        <a:pt x="1513371" y="1116908"/>
                      </a:lnTo>
                      <a:close/>
                      <a:moveTo>
                        <a:pt x="1324422" y="1116908"/>
                      </a:moveTo>
                      <a:lnTo>
                        <a:pt x="1229947" y="1116908"/>
                      </a:lnTo>
                      <a:lnTo>
                        <a:pt x="1229947" y="1093260"/>
                      </a:lnTo>
                      <a:lnTo>
                        <a:pt x="1324422" y="1093260"/>
                      </a:lnTo>
                      <a:lnTo>
                        <a:pt x="1324422" y="1116908"/>
                      </a:lnTo>
                      <a:close/>
                      <a:moveTo>
                        <a:pt x="1135472" y="1116908"/>
                      </a:moveTo>
                      <a:lnTo>
                        <a:pt x="1040997" y="1116908"/>
                      </a:lnTo>
                      <a:lnTo>
                        <a:pt x="1040997" y="1093260"/>
                      </a:lnTo>
                      <a:lnTo>
                        <a:pt x="1135472" y="1093260"/>
                      </a:lnTo>
                      <a:lnTo>
                        <a:pt x="1135472" y="1116908"/>
                      </a:lnTo>
                      <a:close/>
                      <a:moveTo>
                        <a:pt x="946522" y="1116908"/>
                      </a:moveTo>
                      <a:lnTo>
                        <a:pt x="852047" y="1116908"/>
                      </a:lnTo>
                      <a:lnTo>
                        <a:pt x="852047" y="1093260"/>
                      </a:lnTo>
                      <a:lnTo>
                        <a:pt x="946522" y="1093260"/>
                      </a:lnTo>
                      <a:lnTo>
                        <a:pt x="946522" y="1116908"/>
                      </a:lnTo>
                      <a:close/>
                      <a:moveTo>
                        <a:pt x="757573" y="1116908"/>
                      </a:moveTo>
                      <a:lnTo>
                        <a:pt x="663098" y="1116908"/>
                      </a:lnTo>
                      <a:lnTo>
                        <a:pt x="663098" y="1093260"/>
                      </a:lnTo>
                      <a:lnTo>
                        <a:pt x="757573" y="1093260"/>
                      </a:lnTo>
                      <a:lnTo>
                        <a:pt x="757573" y="1116908"/>
                      </a:lnTo>
                      <a:close/>
                      <a:moveTo>
                        <a:pt x="568623" y="1116908"/>
                      </a:moveTo>
                      <a:lnTo>
                        <a:pt x="567086" y="1116908"/>
                      </a:lnTo>
                      <a:cubicBezTo>
                        <a:pt x="535397" y="1116908"/>
                        <a:pt x="503590" y="1114307"/>
                        <a:pt x="472611" y="1109104"/>
                      </a:cubicBezTo>
                      <a:lnTo>
                        <a:pt x="476513" y="1085811"/>
                      </a:lnTo>
                      <a:cubicBezTo>
                        <a:pt x="506191" y="1090777"/>
                        <a:pt x="536698" y="1093260"/>
                        <a:pt x="567086" y="1093260"/>
                      </a:cubicBezTo>
                      <a:lnTo>
                        <a:pt x="568623" y="1093260"/>
                      </a:lnTo>
                      <a:lnTo>
                        <a:pt x="568623" y="1116908"/>
                      </a:lnTo>
                      <a:close/>
                      <a:moveTo>
                        <a:pt x="379318" y="1085101"/>
                      </a:moveTo>
                      <a:cubicBezTo>
                        <a:pt x="349167" y="1074578"/>
                        <a:pt x="319607" y="1061216"/>
                        <a:pt x="291465" y="1045609"/>
                      </a:cubicBezTo>
                      <a:lnTo>
                        <a:pt x="302934" y="1024916"/>
                      </a:lnTo>
                      <a:cubicBezTo>
                        <a:pt x="329893" y="1039933"/>
                        <a:pt x="358153" y="1052585"/>
                        <a:pt x="387122" y="1062754"/>
                      </a:cubicBezTo>
                      <a:lnTo>
                        <a:pt x="379318" y="1085101"/>
                      </a:lnTo>
                      <a:close/>
                      <a:moveTo>
                        <a:pt x="211534" y="991809"/>
                      </a:moveTo>
                      <a:cubicBezTo>
                        <a:pt x="186585" y="971708"/>
                        <a:pt x="163055" y="949360"/>
                        <a:pt x="141890" y="925357"/>
                      </a:cubicBezTo>
                      <a:lnTo>
                        <a:pt x="159626" y="909631"/>
                      </a:lnTo>
                      <a:cubicBezTo>
                        <a:pt x="179963" y="932688"/>
                        <a:pt x="202429" y="954090"/>
                        <a:pt x="226432" y="973363"/>
                      </a:cubicBezTo>
                      <a:lnTo>
                        <a:pt x="211652" y="991809"/>
                      </a:lnTo>
                      <a:close/>
                      <a:moveTo>
                        <a:pt x="84306" y="847909"/>
                      </a:moveTo>
                      <a:cubicBezTo>
                        <a:pt x="67398" y="820595"/>
                        <a:pt x="52736" y="791626"/>
                        <a:pt x="40675" y="761948"/>
                      </a:cubicBezTo>
                      <a:lnTo>
                        <a:pt x="62550" y="753079"/>
                      </a:lnTo>
                      <a:cubicBezTo>
                        <a:pt x="74019" y="781576"/>
                        <a:pt x="88090" y="809244"/>
                        <a:pt x="104407" y="835375"/>
                      </a:cubicBezTo>
                      <a:lnTo>
                        <a:pt x="84306" y="847791"/>
                      </a:lnTo>
                      <a:close/>
                      <a:moveTo>
                        <a:pt x="12297" y="669837"/>
                      </a:moveTo>
                      <a:cubicBezTo>
                        <a:pt x="5557" y="638622"/>
                        <a:pt x="1419" y="606460"/>
                        <a:pt x="0" y="574298"/>
                      </a:cubicBezTo>
                      <a:lnTo>
                        <a:pt x="23648" y="573234"/>
                      </a:lnTo>
                      <a:cubicBezTo>
                        <a:pt x="24949" y="604095"/>
                        <a:pt x="28969" y="634838"/>
                        <a:pt x="35472" y="664753"/>
                      </a:cubicBezTo>
                      <a:lnTo>
                        <a:pt x="12297" y="669719"/>
                      </a:lnTo>
                      <a:close/>
                      <a:moveTo>
                        <a:pt x="27314" y="481006"/>
                      </a:moveTo>
                      <a:lnTo>
                        <a:pt x="3902" y="478050"/>
                      </a:lnTo>
                      <a:cubicBezTo>
                        <a:pt x="7922" y="446125"/>
                        <a:pt x="14662" y="414436"/>
                        <a:pt x="24003" y="383812"/>
                      </a:cubicBezTo>
                      <a:lnTo>
                        <a:pt x="46587" y="390670"/>
                      </a:lnTo>
                      <a:cubicBezTo>
                        <a:pt x="37601" y="419993"/>
                        <a:pt x="31216" y="450381"/>
                        <a:pt x="27314" y="481006"/>
                      </a:cubicBezTo>
                      <a:close/>
                      <a:moveTo>
                        <a:pt x="80877" y="305063"/>
                      </a:moveTo>
                      <a:lnTo>
                        <a:pt x="59712" y="294421"/>
                      </a:lnTo>
                      <a:cubicBezTo>
                        <a:pt x="74137" y="265807"/>
                        <a:pt x="91164" y="238138"/>
                        <a:pt x="110201" y="212362"/>
                      </a:cubicBezTo>
                      <a:lnTo>
                        <a:pt x="129238" y="226432"/>
                      </a:lnTo>
                      <a:cubicBezTo>
                        <a:pt x="110910" y="251145"/>
                        <a:pt x="94711" y="277631"/>
                        <a:pt x="80877" y="305063"/>
                      </a:cubicBezTo>
                      <a:close/>
                      <a:moveTo>
                        <a:pt x="190250" y="157025"/>
                      </a:moveTo>
                      <a:lnTo>
                        <a:pt x="173815" y="139998"/>
                      </a:lnTo>
                      <a:cubicBezTo>
                        <a:pt x="196990" y="117768"/>
                        <a:pt x="222176" y="97313"/>
                        <a:pt x="248662" y="79340"/>
                      </a:cubicBezTo>
                      <a:lnTo>
                        <a:pt x="261905" y="98968"/>
                      </a:lnTo>
                      <a:cubicBezTo>
                        <a:pt x="236483" y="116231"/>
                        <a:pt x="212362" y="135741"/>
                        <a:pt x="190132" y="157143"/>
                      </a:cubicBezTo>
                      <a:close/>
                      <a:moveTo>
                        <a:pt x="342545" y="53682"/>
                      </a:moveTo>
                      <a:lnTo>
                        <a:pt x="332731" y="32162"/>
                      </a:lnTo>
                      <a:cubicBezTo>
                        <a:pt x="361937" y="18919"/>
                        <a:pt x="392561" y="8040"/>
                        <a:pt x="423541" y="0"/>
                      </a:cubicBezTo>
                      <a:lnTo>
                        <a:pt x="429453" y="22939"/>
                      </a:lnTo>
                      <a:cubicBezTo>
                        <a:pt x="399774" y="30624"/>
                        <a:pt x="370450" y="41030"/>
                        <a:pt x="342427" y="538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9DF21A54-5AED-F2BA-53B4-A7331E10F3E8}"/>
                    </a:ext>
                  </a:extLst>
                </p:cNvPr>
                <p:cNvSpPr/>
                <p:nvPr/>
              </p:nvSpPr>
              <p:spPr>
                <a:xfrm>
                  <a:off x="7443833" y="4104815"/>
                  <a:ext cx="47296" cy="23648"/>
                </a:xfrm>
                <a:custGeom>
                  <a:avLst/>
                  <a:gdLst>
                    <a:gd name="connsiteX0" fmla="*/ 0 w 47296"/>
                    <a:gd name="connsiteY0" fmla="*/ 0 h 23648"/>
                    <a:gd name="connsiteX1" fmla="*/ 47296 w 47296"/>
                    <a:gd name="connsiteY1" fmla="*/ 0 h 23648"/>
                    <a:gd name="connsiteX2" fmla="*/ 47296 w 47296"/>
                    <a:gd name="connsiteY2" fmla="*/ 23648 h 23648"/>
                    <a:gd name="connsiteX3" fmla="*/ 0 w 47296"/>
                    <a:gd name="connsiteY3" fmla="*/ 23648 h 23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296" h="23648">
                      <a:moveTo>
                        <a:pt x="0" y="0"/>
                      </a:moveTo>
                      <a:lnTo>
                        <a:pt x="47296" y="0"/>
                      </a:lnTo>
                      <a:lnTo>
                        <a:pt x="47296" y="23648"/>
                      </a:lnTo>
                      <a:lnTo>
                        <a:pt x="0" y="236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A0FE167E-8839-5C60-2559-A3EEF375C353}"/>
                </a:ext>
              </a:extLst>
            </p:cNvPr>
            <p:cNvGrpSpPr/>
            <p:nvPr/>
          </p:nvGrpSpPr>
          <p:grpSpPr>
            <a:xfrm>
              <a:off x="3435569" y="2804160"/>
              <a:ext cx="5320861" cy="2624958"/>
              <a:chOff x="3435569" y="2804160"/>
              <a:chExt cx="5320861" cy="2624958"/>
            </a:xfrm>
          </p:grpSpPr>
          <p:grpSp>
            <p:nvGrpSpPr>
              <p:cNvPr id="8" name="Graphic 2">
                <a:extLst>
                  <a:ext uri="{FF2B5EF4-FFF2-40B4-BE49-F238E27FC236}">
                    <a16:creationId xmlns:a16="http://schemas.microsoft.com/office/drawing/2014/main" id="{1E5536AE-40B9-4A4B-B1FF-1A556DB1E0CB}"/>
                  </a:ext>
                </a:extLst>
              </p:cNvPr>
              <p:cNvGrpSpPr/>
              <p:nvPr/>
            </p:nvGrpSpPr>
            <p:grpSpPr>
              <a:xfrm>
                <a:off x="3435569" y="2804160"/>
                <a:ext cx="4812305" cy="1513489"/>
                <a:chOff x="3435569" y="2804160"/>
                <a:chExt cx="4812305" cy="1513489"/>
              </a:xfrm>
            </p:grpSpPr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id="{0D1C00CF-4EB7-5BED-4295-C6B440C51FF1}"/>
                    </a:ext>
                  </a:extLst>
                </p:cNvPr>
                <p:cNvSpPr/>
                <p:nvPr/>
              </p:nvSpPr>
              <p:spPr>
                <a:xfrm>
                  <a:off x="3435569" y="2804160"/>
                  <a:ext cx="4812305" cy="1513489"/>
                </a:xfrm>
                <a:custGeom>
                  <a:avLst/>
                  <a:gdLst>
                    <a:gd name="connsiteX0" fmla="*/ 4055561 w 4812305"/>
                    <a:gd name="connsiteY0" fmla="*/ 1513490 h 1513489"/>
                    <a:gd name="connsiteX1" fmla="*/ 4055561 w 4812305"/>
                    <a:gd name="connsiteY1" fmla="*/ 1111469 h 1513489"/>
                    <a:gd name="connsiteX2" fmla="*/ 4410285 w 4812305"/>
                    <a:gd name="connsiteY2" fmla="*/ 756745 h 1513489"/>
                    <a:gd name="connsiteX3" fmla="*/ 4055561 w 4812305"/>
                    <a:gd name="connsiteY3" fmla="*/ 402021 h 1513489"/>
                    <a:gd name="connsiteX4" fmla="*/ 0 w 4812305"/>
                    <a:gd name="connsiteY4" fmla="*/ 402021 h 1513489"/>
                    <a:gd name="connsiteX5" fmla="*/ 0 w 4812305"/>
                    <a:gd name="connsiteY5" fmla="*/ 0 h 1513489"/>
                    <a:gd name="connsiteX6" fmla="*/ 4055561 w 4812305"/>
                    <a:gd name="connsiteY6" fmla="*/ 0 h 1513489"/>
                    <a:gd name="connsiteX7" fmla="*/ 4812306 w 4812305"/>
                    <a:gd name="connsiteY7" fmla="*/ 756745 h 1513489"/>
                    <a:gd name="connsiteX8" fmla="*/ 4055561 w 4812305"/>
                    <a:gd name="connsiteY8" fmla="*/ 1513490 h 1513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12305" h="1513489">
                      <a:moveTo>
                        <a:pt x="4055561" y="1513490"/>
                      </a:moveTo>
                      <a:lnTo>
                        <a:pt x="4055561" y="1111469"/>
                      </a:lnTo>
                      <a:cubicBezTo>
                        <a:pt x="4251132" y="1111469"/>
                        <a:pt x="4410285" y="952316"/>
                        <a:pt x="4410285" y="756745"/>
                      </a:cubicBezTo>
                      <a:cubicBezTo>
                        <a:pt x="4410285" y="561174"/>
                        <a:pt x="4251132" y="402021"/>
                        <a:pt x="4055561" y="402021"/>
                      </a:cubicBezTo>
                      <a:lnTo>
                        <a:pt x="0" y="402021"/>
                      </a:lnTo>
                      <a:lnTo>
                        <a:pt x="0" y="0"/>
                      </a:lnTo>
                      <a:lnTo>
                        <a:pt x="4055561" y="0"/>
                      </a:lnTo>
                      <a:cubicBezTo>
                        <a:pt x="4472835" y="0"/>
                        <a:pt x="4812306" y="339471"/>
                        <a:pt x="4812306" y="756745"/>
                      </a:cubicBezTo>
                      <a:cubicBezTo>
                        <a:pt x="4812306" y="1174019"/>
                        <a:pt x="4472835" y="1513490"/>
                        <a:pt x="4055561" y="151349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grpSp>
              <p:nvGrpSpPr>
                <p:cNvPr id="10" name="Graphic 2">
                  <a:extLst>
                    <a:ext uri="{FF2B5EF4-FFF2-40B4-BE49-F238E27FC236}">
                      <a16:creationId xmlns:a16="http://schemas.microsoft.com/office/drawing/2014/main" id="{F1A186EB-BC52-8C05-2D21-B5F616B214F4}"/>
                    </a:ext>
                  </a:extLst>
                </p:cNvPr>
                <p:cNvGrpSpPr/>
                <p:nvPr/>
              </p:nvGrpSpPr>
              <p:grpSpPr>
                <a:xfrm>
                  <a:off x="3435569" y="2839632"/>
                  <a:ext cx="4776833" cy="1442544"/>
                  <a:chOff x="3435569" y="2839632"/>
                  <a:chExt cx="4776833" cy="1442544"/>
                </a:xfrm>
                <a:solidFill>
                  <a:srgbClr val="FFFFFF"/>
                </a:solidFill>
              </p:grpSpPr>
              <p:sp>
                <p:nvSpPr>
                  <p:cNvPr id="11" name="Freeform: Shape 10">
                    <a:extLst>
                      <a:ext uri="{FF2B5EF4-FFF2-40B4-BE49-F238E27FC236}">
                        <a16:creationId xmlns:a16="http://schemas.microsoft.com/office/drawing/2014/main" id="{F00ABB31-1281-CBDF-86BD-29DB657DB13F}"/>
                      </a:ext>
                    </a:extLst>
                  </p:cNvPr>
                  <p:cNvSpPr/>
                  <p:nvPr/>
                </p:nvSpPr>
                <p:spPr>
                  <a:xfrm>
                    <a:off x="3435569" y="3158884"/>
                    <a:ext cx="4457581" cy="804041"/>
                  </a:xfrm>
                  <a:custGeom>
                    <a:avLst/>
                    <a:gdLst>
                      <a:gd name="connsiteX0" fmla="*/ 4445758 w 4457581"/>
                      <a:gd name="connsiteY0" fmla="*/ 402021 h 804041"/>
                      <a:gd name="connsiteX1" fmla="*/ 4055561 w 4457581"/>
                      <a:gd name="connsiteY1" fmla="*/ 792217 h 804041"/>
                      <a:gd name="connsiteX2" fmla="*/ 4055561 w 4457581"/>
                      <a:gd name="connsiteY2" fmla="*/ 804041 h 804041"/>
                      <a:gd name="connsiteX3" fmla="*/ 4457582 w 4457581"/>
                      <a:gd name="connsiteY3" fmla="*/ 402021 h 804041"/>
                      <a:gd name="connsiteX4" fmla="*/ 4055561 w 4457581"/>
                      <a:gd name="connsiteY4" fmla="*/ 0 h 804041"/>
                      <a:gd name="connsiteX5" fmla="*/ 0 w 4457581"/>
                      <a:gd name="connsiteY5" fmla="*/ 0 h 804041"/>
                      <a:gd name="connsiteX6" fmla="*/ 0 w 4457581"/>
                      <a:gd name="connsiteY6" fmla="*/ 11824 h 804041"/>
                      <a:gd name="connsiteX7" fmla="*/ 4055561 w 4457581"/>
                      <a:gd name="connsiteY7" fmla="*/ 11824 h 804041"/>
                      <a:gd name="connsiteX8" fmla="*/ 4445758 w 4457581"/>
                      <a:gd name="connsiteY8" fmla="*/ 402021 h 804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57581" h="804041">
                        <a:moveTo>
                          <a:pt x="4445758" y="402021"/>
                        </a:moveTo>
                        <a:cubicBezTo>
                          <a:pt x="4445758" y="617220"/>
                          <a:pt x="4270761" y="792217"/>
                          <a:pt x="4055561" y="792217"/>
                        </a:cubicBezTo>
                        <a:lnTo>
                          <a:pt x="4055561" y="804041"/>
                        </a:lnTo>
                        <a:cubicBezTo>
                          <a:pt x="4277264" y="804041"/>
                          <a:pt x="4457582" y="623723"/>
                          <a:pt x="4457582" y="402021"/>
                        </a:cubicBezTo>
                        <a:cubicBezTo>
                          <a:pt x="4457582" y="180318"/>
                          <a:pt x="4277264" y="0"/>
                          <a:pt x="4055561" y="0"/>
                        </a:cubicBezTo>
                        <a:lnTo>
                          <a:pt x="0" y="0"/>
                        </a:lnTo>
                        <a:lnTo>
                          <a:pt x="0" y="11824"/>
                        </a:lnTo>
                        <a:lnTo>
                          <a:pt x="4055561" y="11824"/>
                        </a:lnTo>
                        <a:cubicBezTo>
                          <a:pt x="4270761" y="11824"/>
                          <a:pt x="4445758" y="186821"/>
                          <a:pt x="4445758" y="40202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12" name="Freeform: Shape 11">
                    <a:extLst>
                      <a:ext uri="{FF2B5EF4-FFF2-40B4-BE49-F238E27FC236}">
                        <a16:creationId xmlns:a16="http://schemas.microsoft.com/office/drawing/2014/main" id="{D5FEC353-58F4-76BA-8217-59F6E28394F9}"/>
                      </a:ext>
                    </a:extLst>
                  </p:cNvPr>
                  <p:cNvSpPr/>
                  <p:nvPr/>
                </p:nvSpPr>
                <p:spPr>
                  <a:xfrm>
                    <a:off x="3435569" y="2839632"/>
                    <a:ext cx="4776833" cy="1442544"/>
                  </a:xfrm>
                  <a:custGeom>
                    <a:avLst/>
                    <a:gdLst>
                      <a:gd name="connsiteX0" fmla="*/ 4055561 w 4776833"/>
                      <a:gd name="connsiteY0" fmla="*/ 0 h 1442544"/>
                      <a:gd name="connsiteX1" fmla="*/ 0 w 4776833"/>
                      <a:gd name="connsiteY1" fmla="*/ 0 h 1442544"/>
                      <a:gd name="connsiteX2" fmla="*/ 0 w 4776833"/>
                      <a:gd name="connsiteY2" fmla="*/ 11824 h 1442544"/>
                      <a:gd name="connsiteX3" fmla="*/ 4055561 w 4776833"/>
                      <a:gd name="connsiteY3" fmla="*/ 11824 h 1442544"/>
                      <a:gd name="connsiteX4" fmla="*/ 4765009 w 4776833"/>
                      <a:gd name="connsiteY4" fmla="*/ 721272 h 1442544"/>
                      <a:gd name="connsiteX5" fmla="*/ 4055561 w 4776833"/>
                      <a:gd name="connsiteY5" fmla="*/ 1430721 h 1442544"/>
                      <a:gd name="connsiteX6" fmla="*/ 4055561 w 4776833"/>
                      <a:gd name="connsiteY6" fmla="*/ 1442545 h 1442544"/>
                      <a:gd name="connsiteX7" fmla="*/ 4776834 w 4776833"/>
                      <a:gd name="connsiteY7" fmla="*/ 721272 h 1442544"/>
                      <a:gd name="connsiteX8" fmla="*/ 4055561 w 4776833"/>
                      <a:gd name="connsiteY8" fmla="*/ 0 h 1442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76833" h="1442544">
                        <a:moveTo>
                          <a:pt x="4055561" y="0"/>
                        </a:moveTo>
                        <a:lnTo>
                          <a:pt x="0" y="0"/>
                        </a:lnTo>
                        <a:lnTo>
                          <a:pt x="0" y="11824"/>
                        </a:lnTo>
                        <a:lnTo>
                          <a:pt x="4055561" y="11824"/>
                        </a:lnTo>
                        <a:cubicBezTo>
                          <a:pt x="4446704" y="11824"/>
                          <a:pt x="4765009" y="330130"/>
                          <a:pt x="4765009" y="721272"/>
                        </a:cubicBezTo>
                        <a:cubicBezTo>
                          <a:pt x="4765009" y="1112415"/>
                          <a:pt x="4446704" y="1430721"/>
                          <a:pt x="4055561" y="1430721"/>
                        </a:cubicBezTo>
                        <a:lnTo>
                          <a:pt x="4055561" y="1442545"/>
                        </a:lnTo>
                        <a:cubicBezTo>
                          <a:pt x="4453325" y="1442545"/>
                          <a:pt x="4776834" y="1119036"/>
                          <a:pt x="4776834" y="721272"/>
                        </a:cubicBezTo>
                        <a:cubicBezTo>
                          <a:pt x="4776834" y="323508"/>
                          <a:pt x="4453207" y="0"/>
                          <a:pt x="405556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13" name="Freeform: Shape 12">
                    <a:extLst>
                      <a:ext uri="{FF2B5EF4-FFF2-40B4-BE49-F238E27FC236}">
                        <a16:creationId xmlns:a16="http://schemas.microsoft.com/office/drawing/2014/main" id="{07409D92-A549-37D9-A45F-5040B4B03D9E}"/>
                      </a:ext>
                    </a:extLst>
                  </p:cNvPr>
                  <p:cNvSpPr/>
                  <p:nvPr/>
                </p:nvSpPr>
                <p:spPr>
                  <a:xfrm>
                    <a:off x="7491129" y="4102923"/>
                    <a:ext cx="48242" cy="25540"/>
                  </a:xfrm>
                  <a:custGeom>
                    <a:avLst/>
                    <a:gdLst>
                      <a:gd name="connsiteX0" fmla="*/ 0 w 48242"/>
                      <a:gd name="connsiteY0" fmla="*/ 25540 h 25540"/>
                      <a:gd name="connsiteX1" fmla="*/ 0 w 48242"/>
                      <a:gd name="connsiteY1" fmla="*/ 1892 h 25540"/>
                      <a:gd name="connsiteX2" fmla="*/ 46232 w 48242"/>
                      <a:gd name="connsiteY2" fmla="*/ 0 h 25540"/>
                      <a:gd name="connsiteX3" fmla="*/ 48243 w 48242"/>
                      <a:gd name="connsiteY3" fmla="*/ 23530 h 25540"/>
                      <a:gd name="connsiteX4" fmla="*/ 0 w 48242"/>
                      <a:gd name="connsiteY4" fmla="*/ 25540 h 25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242" h="25540">
                        <a:moveTo>
                          <a:pt x="0" y="25540"/>
                        </a:moveTo>
                        <a:lnTo>
                          <a:pt x="0" y="1892"/>
                        </a:lnTo>
                        <a:cubicBezTo>
                          <a:pt x="15372" y="1892"/>
                          <a:pt x="30979" y="1182"/>
                          <a:pt x="46232" y="0"/>
                        </a:cubicBezTo>
                        <a:lnTo>
                          <a:pt x="48243" y="23530"/>
                        </a:lnTo>
                        <a:cubicBezTo>
                          <a:pt x="32280" y="24831"/>
                          <a:pt x="16081" y="25540"/>
                          <a:pt x="0" y="2554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14" name="Freeform: Shape 13">
                    <a:extLst>
                      <a:ext uri="{FF2B5EF4-FFF2-40B4-BE49-F238E27FC236}">
                        <a16:creationId xmlns:a16="http://schemas.microsoft.com/office/drawing/2014/main" id="{4323D968-C747-8428-13DA-A1A55FF0121D}"/>
                      </a:ext>
                    </a:extLst>
                  </p:cNvPr>
                  <p:cNvSpPr/>
                  <p:nvPr/>
                </p:nvSpPr>
                <p:spPr>
                  <a:xfrm>
                    <a:off x="3578049" y="2993346"/>
                    <a:ext cx="4480283" cy="1117144"/>
                  </a:xfrm>
                  <a:custGeom>
                    <a:avLst/>
                    <a:gdLst>
                      <a:gd name="connsiteX0" fmla="*/ 4055443 w 4480283"/>
                      <a:gd name="connsiteY0" fmla="*/ 1117145 h 1117144"/>
                      <a:gd name="connsiteX1" fmla="*/ 4049531 w 4480283"/>
                      <a:gd name="connsiteY1" fmla="*/ 1094206 h 1117144"/>
                      <a:gd name="connsiteX2" fmla="*/ 4135729 w 4480283"/>
                      <a:gd name="connsiteY2" fmla="*/ 1063936 h 1117144"/>
                      <a:gd name="connsiteX3" fmla="*/ 4145425 w 4480283"/>
                      <a:gd name="connsiteY3" fmla="*/ 1085456 h 1117144"/>
                      <a:gd name="connsiteX4" fmla="*/ 4055325 w 4480283"/>
                      <a:gd name="connsiteY4" fmla="*/ 1117026 h 1117144"/>
                      <a:gd name="connsiteX5" fmla="*/ 4228903 w 4480283"/>
                      <a:gd name="connsiteY5" fmla="*/ 1039224 h 1117144"/>
                      <a:gd name="connsiteX6" fmla="*/ 4215660 w 4480283"/>
                      <a:gd name="connsiteY6" fmla="*/ 1019595 h 1117144"/>
                      <a:gd name="connsiteX7" fmla="*/ 4287078 w 4480283"/>
                      <a:gd name="connsiteY7" fmla="*/ 962485 h 1117144"/>
                      <a:gd name="connsiteX8" fmla="*/ 4303277 w 4480283"/>
                      <a:gd name="connsiteY8" fmla="*/ 979630 h 1117144"/>
                      <a:gd name="connsiteX9" fmla="*/ 4228785 w 4480283"/>
                      <a:gd name="connsiteY9" fmla="*/ 1039224 h 1117144"/>
                      <a:gd name="connsiteX10" fmla="*/ 4366891 w 4480283"/>
                      <a:gd name="connsiteY10" fmla="*/ 908449 h 1117144"/>
                      <a:gd name="connsiteX11" fmla="*/ 4347972 w 4480283"/>
                      <a:gd name="connsiteY11" fmla="*/ 894260 h 1117144"/>
                      <a:gd name="connsiteX12" fmla="*/ 4396569 w 4480283"/>
                      <a:gd name="connsiteY12" fmla="*/ 816812 h 1117144"/>
                      <a:gd name="connsiteX13" fmla="*/ 4417616 w 4480283"/>
                      <a:gd name="connsiteY13" fmla="*/ 827690 h 1117144"/>
                      <a:gd name="connsiteX14" fmla="*/ 4366891 w 4480283"/>
                      <a:gd name="connsiteY14" fmla="*/ 908449 h 1117144"/>
                      <a:gd name="connsiteX15" fmla="*/ 4454035 w 4480283"/>
                      <a:gd name="connsiteY15" fmla="*/ 739482 h 1117144"/>
                      <a:gd name="connsiteX16" fmla="*/ 4431450 w 4480283"/>
                      <a:gd name="connsiteY16" fmla="*/ 732269 h 1117144"/>
                      <a:gd name="connsiteX17" fmla="*/ 4451670 w 4480283"/>
                      <a:gd name="connsiteY17" fmla="*/ 643115 h 1117144"/>
                      <a:gd name="connsiteX18" fmla="*/ 4475082 w 4480283"/>
                      <a:gd name="connsiteY18" fmla="*/ 646307 h 1117144"/>
                      <a:gd name="connsiteX19" fmla="*/ 4454035 w 4480283"/>
                      <a:gd name="connsiteY19" fmla="*/ 739363 h 1117144"/>
                      <a:gd name="connsiteX20" fmla="*/ 4456636 w 4480283"/>
                      <a:gd name="connsiteY20" fmla="*/ 551833 h 1117144"/>
                      <a:gd name="connsiteX21" fmla="*/ 4446467 w 4480283"/>
                      <a:gd name="connsiteY21" fmla="*/ 461023 h 1117144"/>
                      <a:gd name="connsiteX22" fmla="*/ 4469643 w 4480283"/>
                      <a:gd name="connsiteY22" fmla="*/ 456412 h 1117144"/>
                      <a:gd name="connsiteX23" fmla="*/ 4480284 w 4480283"/>
                      <a:gd name="connsiteY23" fmla="*/ 551241 h 1117144"/>
                      <a:gd name="connsiteX24" fmla="*/ 4456636 w 4480283"/>
                      <a:gd name="connsiteY24" fmla="*/ 551951 h 1117144"/>
                      <a:gd name="connsiteX25" fmla="*/ 4421046 w 4480283"/>
                      <a:gd name="connsiteY25" fmla="*/ 373052 h 1117144"/>
                      <a:gd name="connsiteX26" fmla="*/ 4381198 w 4480283"/>
                      <a:gd name="connsiteY26" fmla="*/ 290756 h 1117144"/>
                      <a:gd name="connsiteX27" fmla="*/ 4401535 w 4480283"/>
                      <a:gd name="connsiteY27" fmla="*/ 278695 h 1117144"/>
                      <a:gd name="connsiteX28" fmla="*/ 4443038 w 4480283"/>
                      <a:gd name="connsiteY28" fmla="*/ 364656 h 1117144"/>
                      <a:gd name="connsiteX29" fmla="*/ 4420927 w 4480283"/>
                      <a:gd name="connsiteY29" fmla="*/ 373052 h 1117144"/>
                      <a:gd name="connsiteX30" fmla="*/ 4328226 w 4480283"/>
                      <a:gd name="connsiteY30" fmla="*/ 216264 h 1117144"/>
                      <a:gd name="connsiteX31" fmla="*/ 4263548 w 4480283"/>
                      <a:gd name="connsiteY31" fmla="*/ 151704 h 1117144"/>
                      <a:gd name="connsiteX32" fmla="*/ 4278801 w 4480283"/>
                      <a:gd name="connsiteY32" fmla="*/ 133613 h 1117144"/>
                      <a:gd name="connsiteX33" fmla="*/ 4346317 w 4480283"/>
                      <a:gd name="connsiteY33" fmla="*/ 201010 h 1117144"/>
                      <a:gd name="connsiteX34" fmla="*/ 4328226 w 4480283"/>
                      <a:gd name="connsiteY34" fmla="*/ 216264 h 1117144"/>
                      <a:gd name="connsiteX35" fmla="*/ 4188937 w 4480283"/>
                      <a:gd name="connsiteY35" fmla="*/ 98732 h 1117144"/>
                      <a:gd name="connsiteX36" fmla="*/ 4106641 w 4480283"/>
                      <a:gd name="connsiteY36" fmla="*/ 59121 h 1117144"/>
                      <a:gd name="connsiteX37" fmla="*/ 4115037 w 4480283"/>
                      <a:gd name="connsiteY37" fmla="*/ 37010 h 1117144"/>
                      <a:gd name="connsiteX38" fmla="*/ 4200998 w 4480283"/>
                      <a:gd name="connsiteY38" fmla="*/ 78394 h 1117144"/>
                      <a:gd name="connsiteX39" fmla="*/ 4188937 w 4480283"/>
                      <a:gd name="connsiteY39" fmla="*/ 98732 h 1117144"/>
                      <a:gd name="connsiteX40" fmla="*/ 4018788 w 4480283"/>
                      <a:gd name="connsiteY40" fmla="*/ 33935 h 1117144"/>
                      <a:gd name="connsiteX41" fmla="*/ 3927979 w 4480283"/>
                      <a:gd name="connsiteY41" fmla="*/ 23885 h 1117144"/>
                      <a:gd name="connsiteX42" fmla="*/ 3928570 w 4480283"/>
                      <a:gd name="connsiteY42" fmla="*/ 236 h 1117144"/>
                      <a:gd name="connsiteX43" fmla="*/ 4023400 w 4480283"/>
                      <a:gd name="connsiteY43" fmla="*/ 10760 h 1117144"/>
                      <a:gd name="connsiteX44" fmla="*/ 4018788 w 4480283"/>
                      <a:gd name="connsiteY44" fmla="*/ 33935 h 1117144"/>
                      <a:gd name="connsiteX45" fmla="*/ 3834686 w 4480283"/>
                      <a:gd name="connsiteY45" fmla="*/ 23648 h 1117144"/>
                      <a:gd name="connsiteX46" fmla="*/ 3741157 w 4480283"/>
                      <a:gd name="connsiteY46" fmla="*/ 23648 h 1117144"/>
                      <a:gd name="connsiteX47" fmla="*/ 3741157 w 4480283"/>
                      <a:gd name="connsiteY47" fmla="*/ 0 h 1117144"/>
                      <a:gd name="connsiteX48" fmla="*/ 3834686 w 4480283"/>
                      <a:gd name="connsiteY48" fmla="*/ 0 h 1117144"/>
                      <a:gd name="connsiteX49" fmla="*/ 3834686 w 4480283"/>
                      <a:gd name="connsiteY49" fmla="*/ 23648 h 1117144"/>
                      <a:gd name="connsiteX50" fmla="*/ 3647628 w 4480283"/>
                      <a:gd name="connsiteY50" fmla="*/ 23648 h 1117144"/>
                      <a:gd name="connsiteX51" fmla="*/ 3554100 w 4480283"/>
                      <a:gd name="connsiteY51" fmla="*/ 23648 h 1117144"/>
                      <a:gd name="connsiteX52" fmla="*/ 3554100 w 4480283"/>
                      <a:gd name="connsiteY52" fmla="*/ 0 h 1117144"/>
                      <a:gd name="connsiteX53" fmla="*/ 3647628 w 4480283"/>
                      <a:gd name="connsiteY53" fmla="*/ 0 h 1117144"/>
                      <a:gd name="connsiteX54" fmla="*/ 3647628 w 4480283"/>
                      <a:gd name="connsiteY54" fmla="*/ 23648 h 1117144"/>
                      <a:gd name="connsiteX55" fmla="*/ 3460571 w 4480283"/>
                      <a:gd name="connsiteY55" fmla="*/ 23648 h 1117144"/>
                      <a:gd name="connsiteX56" fmla="*/ 3367042 w 4480283"/>
                      <a:gd name="connsiteY56" fmla="*/ 23648 h 1117144"/>
                      <a:gd name="connsiteX57" fmla="*/ 3367042 w 4480283"/>
                      <a:gd name="connsiteY57" fmla="*/ 0 h 1117144"/>
                      <a:gd name="connsiteX58" fmla="*/ 3460571 w 4480283"/>
                      <a:gd name="connsiteY58" fmla="*/ 0 h 1117144"/>
                      <a:gd name="connsiteX59" fmla="*/ 3460571 w 4480283"/>
                      <a:gd name="connsiteY59" fmla="*/ 23648 h 1117144"/>
                      <a:gd name="connsiteX60" fmla="*/ 3273513 w 4480283"/>
                      <a:gd name="connsiteY60" fmla="*/ 23648 h 1117144"/>
                      <a:gd name="connsiteX61" fmla="*/ 3179984 w 4480283"/>
                      <a:gd name="connsiteY61" fmla="*/ 23648 h 1117144"/>
                      <a:gd name="connsiteX62" fmla="*/ 3179984 w 4480283"/>
                      <a:gd name="connsiteY62" fmla="*/ 0 h 1117144"/>
                      <a:gd name="connsiteX63" fmla="*/ 3273513 w 4480283"/>
                      <a:gd name="connsiteY63" fmla="*/ 0 h 1117144"/>
                      <a:gd name="connsiteX64" fmla="*/ 3273513 w 4480283"/>
                      <a:gd name="connsiteY64" fmla="*/ 23648 h 1117144"/>
                      <a:gd name="connsiteX65" fmla="*/ 3086455 w 4480283"/>
                      <a:gd name="connsiteY65" fmla="*/ 23648 h 1117144"/>
                      <a:gd name="connsiteX66" fmla="*/ 2992926 w 4480283"/>
                      <a:gd name="connsiteY66" fmla="*/ 23648 h 1117144"/>
                      <a:gd name="connsiteX67" fmla="*/ 2992926 w 4480283"/>
                      <a:gd name="connsiteY67" fmla="*/ 0 h 1117144"/>
                      <a:gd name="connsiteX68" fmla="*/ 3086455 w 4480283"/>
                      <a:gd name="connsiteY68" fmla="*/ 0 h 1117144"/>
                      <a:gd name="connsiteX69" fmla="*/ 3086455 w 4480283"/>
                      <a:gd name="connsiteY69" fmla="*/ 23648 h 1117144"/>
                      <a:gd name="connsiteX70" fmla="*/ 2899397 w 4480283"/>
                      <a:gd name="connsiteY70" fmla="*/ 23648 h 1117144"/>
                      <a:gd name="connsiteX71" fmla="*/ 2805868 w 4480283"/>
                      <a:gd name="connsiteY71" fmla="*/ 23648 h 1117144"/>
                      <a:gd name="connsiteX72" fmla="*/ 2805868 w 4480283"/>
                      <a:gd name="connsiteY72" fmla="*/ 0 h 1117144"/>
                      <a:gd name="connsiteX73" fmla="*/ 2899397 w 4480283"/>
                      <a:gd name="connsiteY73" fmla="*/ 0 h 1117144"/>
                      <a:gd name="connsiteX74" fmla="*/ 2899397 w 4480283"/>
                      <a:gd name="connsiteY74" fmla="*/ 23648 h 1117144"/>
                      <a:gd name="connsiteX75" fmla="*/ 2712339 w 4480283"/>
                      <a:gd name="connsiteY75" fmla="*/ 23648 h 1117144"/>
                      <a:gd name="connsiteX76" fmla="*/ 2618810 w 4480283"/>
                      <a:gd name="connsiteY76" fmla="*/ 23648 h 1117144"/>
                      <a:gd name="connsiteX77" fmla="*/ 2618810 w 4480283"/>
                      <a:gd name="connsiteY77" fmla="*/ 0 h 1117144"/>
                      <a:gd name="connsiteX78" fmla="*/ 2712339 w 4480283"/>
                      <a:gd name="connsiteY78" fmla="*/ 0 h 1117144"/>
                      <a:gd name="connsiteX79" fmla="*/ 2712339 w 4480283"/>
                      <a:gd name="connsiteY79" fmla="*/ 23648 h 1117144"/>
                      <a:gd name="connsiteX80" fmla="*/ 2525281 w 4480283"/>
                      <a:gd name="connsiteY80" fmla="*/ 23648 h 1117144"/>
                      <a:gd name="connsiteX81" fmla="*/ 2431752 w 4480283"/>
                      <a:gd name="connsiteY81" fmla="*/ 23648 h 1117144"/>
                      <a:gd name="connsiteX82" fmla="*/ 2431752 w 4480283"/>
                      <a:gd name="connsiteY82" fmla="*/ 0 h 1117144"/>
                      <a:gd name="connsiteX83" fmla="*/ 2525281 w 4480283"/>
                      <a:gd name="connsiteY83" fmla="*/ 0 h 1117144"/>
                      <a:gd name="connsiteX84" fmla="*/ 2525281 w 4480283"/>
                      <a:gd name="connsiteY84" fmla="*/ 23648 h 1117144"/>
                      <a:gd name="connsiteX85" fmla="*/ 2338223 w 4480283"/>
                      <a:gd name="connsiteY85" fmla="*/ 23648 h 1117144"/>
                      <a:gd name="connsiteX86" fmla="*/ 2244694 w 4480283"/>
                      <a:gd name="connsiteY86" fmla="*/ 23648 h 1117144"/>
                      <a:gd name="connsiteX87" fmla="*/ 2244694 w 4480283"/>
                      <a:gd name="connsiteY87" fmla="*/ 0 h 1117144"/>
                      <a:gd name="connsiteX88" fmla="*/ 2338223 w 4480283"/>
                      <a:gd name="connsiteY88" fmla="*/ 0 h 1117144"/>
                      <a:gd name="connsiteX89" fmla="*/ 2338223 w 4480283"/>
                      <a:gd name="connsiteY89" fmla="*/ 23648 h 1117144"/>
                      <a:gd name="connsiteX90" fmla="*/ 2151165 w 4480283"/>
                      <a:gd name="connsiteY90" fmla="*/ 23648 h 1117144"/>
                      <a:gd name="connsiteX91" fmla="*/ 2057637 w 4480283"/>
                      <a:gd name="connsiteY91" fmla="*/ 23648 h 1117144"/>
                      <a:gd name="connsiteX92" fmla="*/ 2057637 w 4480283"/>
                      <a:gd name="connsiteY92" fmla="*/ 0 h 1117144"/>
                      <a:gd name="connsiteX93" fmla="*/ 2151165 w 4480283"/>
                      <a:gd name="connsiteY93" fmla="*/ 0 h 1117144"/>
                      <a:gd name="connsiteX94" fmla="*/ 2151165 w 4480283"/>
                      <a:gd name="connsiteY94" fmla="*/ 23648 h 1117144"/>
                      <a:gd name="connsiteX95" fmla="*/ 1964108 w 4480283"/>
                      <a:gd name="connsiteY95" fmla="*/ 23648 h 1117144"/>
                      <a:gd name="connsiteX96" fmla="*/ 1870579 w 4480283"/>
                      <a:gd name="connsiteY96" fmla="*/ 23648 h 1117144"/>
                      <a:gd name="connsiteX97" fmla="*/ 1870579 w 4480283"/>
                      <a:gd name="connsiteY97" fmla="*/ 0 h 1117144"/>
                      <a:gd name="connsiteX98" fmla="*/ 1964108 w 4480283"/>
                      <a:gd name="connsiteY98" fmla="*/ 0 h 1117144"/>
                      <a:gd name="connsiteX99" fmla="*/ 1964108 w 4480283"/>
                      <a:gd name="connsiteY99" fmla="*/ 23648 h 1117144"/>
                      <a:gd name="connsiteX100" fmla="*/ 1777050 w 4480283"/>
                      <a:gd name="connsiteY100" fmla="*/ 23648 h 1117144"/>
                      <a:gd name="connsiteX101" fmla="*/ 1683521 w 4480283"/>
                      <a:gd name="connsiteY101" fmla="*/ 23648 h 1117144"/>
                      <a:gd name="connsiteX102" fmla="*/ 1683521 w 4480283"/>
                      <a:gd name="connsiteY102" fmla="*/ 0 h 1117144"/>
                      <a:gd name="connsiteX103" fmla="*/ 1777050 w 4480283"/>
                      <a:gd name="connsiteY103" fmla="*/ 0 h 1117144"/>
                      <a:gd name="connsiteX104" fmla="*/ 1777050 w 4480283"/>
                      <a:gd name="connsiteY104" fmla="*/ 23648 h 1117144"/>
                      <a:gd name="connsiteX105" fmla="*/ 1589992 w 4480283"/>
                      <a:gd name="connsiteY105" fmla="*/ 23648 h 1117144"/>
                      <a:gd name="connsiteX106" fmla="*/ 1496463 w 4480283"/>
                      <a:gd name="connsiteY106" fmla="*/ 23648 h 1117144"/>
                      <a:gd name="connsiteX107" fmla="*/ 1496463 w 4480283"/>
                      <a:gd name="connsiteY107" fmla="*/ 0 h 1117144"/>
                      <a:gd name="connsiteX108" fmla="*/ 1589992 w 4480283"/>
                      <a:gd name="connsiteY108" fmla="*/ 0 h 1117144"/>
                      <a:gd name="connsiteX109" fmla="*/ 1589992 w 4480283"/>
                      <a:gd name="connsiteY109" fmla="*/ 23648 h 1117144"/>
                      <a:gd name="connsiteX110" fmla="*/ 1402934 w 4480283"/>
                      <a:gd name="connsiteY110" fmla="*/ 23648 h 1117144"/>
                      <a:gd name="connsiteX111" fmla="*/ 1309405 w 4480283"/>
                      <a:gd name="connsiteY111" fmla="*/ 23648 h 1117144"/>
                      <a:gd name="connsiteX112" fmla="*/ 1309405 w 4480283"/>
                      <a:gd name="connsiteY112" fmla="*/ 0 h 1117144"/>
                      <a:gd name="connsiteX113" fmla="*/ 1402934 w 4480283"/>
                      <a:gd name="connsiteY113" fmla="*/ 0 h 1117144"/>
                      <a:gd name="connsiteX114" fmla="*/ 1402934 w 4480283"/>
                      <a:gd name="connsiteY114" fmla="*/ 23648 h 1117144"/>
                      <a:gd name="connsiteX115" fmla="*/ 1215876 w 4480283"/>
                      <a:gd name="connsiteY115" fmla="*/ 23648 h 1117144"/>
                      <a:gd name="connsiteX116" fmla="*/ 1122347 w 4480283"/>
                      <a:gd name="connsiteY116" fmla="*/ 23648 h 1117144"/>
                      <a:gd name="connsiteX117" fmla="*/ 1122347 w 4480283"/>
                      <a:gd name="connsiteY117" fmla="*/ 0 h 1117144"/>
                      <a:gd name="connsiteX118" fmla="*/ 1215876 w 4480283"/>
                      <a:gd name="connsiteY118" fmla="*/ 0 h 1117144"/>
                      <a:gd name="connsiteX119" fmla="*/ 1215876 w 4480283"/>
                      <a:gd name="connsiteY119" fmla="*/ 23648 h 1117144"/>
                      <a:gd name="connsiteX120" fmla="*/ 1028818 w 4480283"/>
                      <a:gd name="connsiteY120" fmla="*/ 23648 h 1117144"/>
                      <a:gd name="connsiteX121" fmla="*/ 935289 w 4480283"/>
                      <a:gd name="connsiteY121" fmla="*/ 23648 h 1117144"/>
                      <a:gd name="connsiteX122" fmla="*/ 935289 w 4480283"/>
                      <a:gd name="connsiteY122" fmla="*/ 0 h 1117144"/>
                      <a:gd name="connsiteX123" fmla="*/ 1028818 w 4480283"/>
                      <a:gd name="connsiteY123" fmla="*/ 0 h 1117144"/>
                      <a:gd name="connsiteX124" fmla="*/ 1028818 w 4480283"/>
                      <a:gd name="connsiteY124" fmla="*/ 23648 h 1117144"/>
                      <a:gd name="connsiteX125" fmla="*/ 841760 w 4480283"/>
                      <a:gd name="connsiteY125" fmla="*/ 23648 h 1117144"/>
                      <a:gd name="connsiteX126" fmla="*/ 748231 w 4480283"/>
                      <a:gd name="connsiteY126" fmla="*/ 23648 h 1117144"/>
                      <a:gd name="connsiteX127" fmla="*/ 748231 w 4480283"/>
                      <a:gd name="connsiteY127" fmla="*/ 0 h 1117144"/>
                      <a:gd name="connsiteX128" fmla="*/ 841760 w 4480283"/>
                      <a:gd name="connsiteY128" fmla="*/ 0 h 1117144"/>
                      <a:gd name="connsiteX129" fmla="*/ 841760 w 4480283"/>
                      <a:gd name="connsiteY129" fmla="*/ 23648 h 1117144"/>
                      <a:gd name="connsiteX130" fmla="*/ 654703 w 4480283"/>
                      <a:gd name="connsiteY130" fmla="*/ 23648 h 1117144"/>
                      <a:gd name="connsiteX131" fmla="*/ 561174 w 4480283"/>
                      <a:gd name="connsiteY131" fmla="*/ 23648 h 1117144"/>
                      <a:gd name="connsiteX132" fmla="*/ 561174 w 4480283"/>
                      <a:gd name="connsiteY132" fmla="*/ 0 h 1117144"/>
                      <a:gd name="connsiteX133" fmla="*/ 654703 w 4480283"/>
                      <a:gd name="connsiteY133" fmla="*/ 0 h 1117144"/>
                      <a:gd name="connsiteX134" fmla="*/ 654703 w 4480283"/>
                      <a:gd name="connsiteY134" fmla="*/ 23648 h 1117144"/>
                      <a:gd name="connsiteX135" fmla="*/ 467645 w 4480283"/>
                      <a:gd name="connsiteY135" fmla="*/ 23648 h 1117144"/>
                      <a:gd name="connsiteX136" fmla="*/ 374116 w 4480283"/>
                      <a:gd name="connsiteY136" fmla="*/ 23648 h 1117144"/>
                      <a:gd name="connsiteX137" fmla="*/ 374116 w 4480283"/>
                      <a:gd name="connsiteY137" fmla="*/ 0 h 1117144"/>
                      <a:gd name="connsiteX138" fmla="*/ 467645 w 4480283"/>
                      <a:gd name="connsiteY138" fmla="*/ 0 h 1117144"/>
                      <a:gd name="connsiteX139" fmla="*/ 467645 w 4480283"/>
                      <a:gd name="connsiteY139" fmla="*/ 23648 h 1117144"/>
                      <a:gd name="connsiteX140" fmla="*/ 280587 w 4480283"/>
                      <a:gd name="connsiteY140" fmla="*/ 23648 h 1117144"/>
                      <a:gd name="connsiteX141" fmla="*/ 187058 w 4480283"/>
                      <a:gd name="connsiteY141" fmla="*/ 23648 h 1117144"/>
                      <a:gd name="connsiteX142" fmla="*/ 187058 w 4480283"/>
                      <a:gd name="connsiteY142" fmla="*/ 0 h 1117144"/>
                      <a:gd name="connsiteX143" fmla="*/ 280587 w 4480283"/>
                      <a:gd name="connsiteY143" fmla="*/ 0 h 1117144"/>
                      <a:gd name="connsiteX144" fmla="*/ 280587 w 4480283"/>
                      <a:gd name="connsiteY144" fmla="*/ 23648 h 1117144"/>
                      <a:gd name="connsiteX145" fmla="*/ 93529 w 4480283"/>
                      <a:gd name="connsiteY145" fmla="*/ 23648 h 1117144"/>
                      <a:gd name="connsiteX146" fmla="*/ 0 w 4480283"/>
                      <a:gd name="connsiteY146" fmla="*/ 23648 h 1117144"/>
                      <a:gd name="connsiteX147" fmla="*/ 0 w 4480283"/>
                      <a:gd name="connsiteY147" fmla="*/ 0 h 1117144"/>
                      <a:gd name="connsiteX148" fmla="*/ 93529 w 4480283"/>
                      <a:gd name="connsiteY148" fmla="*/ 0 h 1117144"/>
                      <a:gd name="connsiteX149" fmla="*/ 93529 w 4480283"/>
                      <a:gd name="connsiteY149" fmla="*/ 23648 h 1117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4480283" h="1117144">
                        <a:moveTo>
                          <a:pt x="4055443" y="1117145"/>
                        </a:moveTo>
                        <a:lnTo>
                          <a:pt x="4049531" y="1094206"/>
                        </a:lnTo>
                        <a:cubicBezTo>
                          <a:pt x="4078973" y="1086638"/>
                          <a:pt x="4108060" y="1076351"/>
                          <a:pt x="4135729" y="1063936"/>
                        </a:cubicBezTo>
                        <a:lnTo>
                          <a:pt x="4145425" y="1085456"/>
                        </a:lnTo>
                        <a:cubicBezTo>
                          <a:pt x="4116455" y="1098462"/>
                          <a:pt x="4086186" y="1109104"/>
                          <a:pt x="4055325" y="1117026"/>
                        </a:cubicBezTo>
                        <a:close/>
                        <a:moveTo>
                          <a:pt x="4228903" y="1039224"/>
                        </a:moveTo>
                        <a:lnTo>
                          <a:pt x="4215660" y="1019595"/>
                        </a:lnTo>
                        <a:cubicBezTo>
                          <a:pt x="4240964" y="1002687"/>
                          <a:pt x="4264967" y="983414"/>
                          <a:pt x="4287078" y="962485"/>
                        </a:cubicBezTo>
                        <a:lnTo>
                          <a:pt x="4303277" y="979630"/>
                        </a:lnTo>
                        <a:cubicBezTo>
                          <a:pt x="4280220" y="1001504"/>
                          <a:pt x="4255153" y="1021487"/>
                          <a:pt x="4228785" y="1039224"/>
                        </a:cubicBezTo>
                        <a:close/>
                        <a:moveTo>
                          <a:pt x="4366891" y="908449"/>
                        </a:moveTo>
                        <a:lnTo>
                          <a:pt x="4347972" y="894260"/>
                        </a:lnTo>
                        <a:cubicBezTo>
                          <a:pt x="4366300" y="869902"/>
                          <a:pt x="4382617" y="843889"/>
                          <a:pt x="4396569" y="816812"/>
                        </a:cubicBezTo>
                        <a:lnTo>
                          <a:pt x="4417616" y="827690"/>
                        </a:lnTo>
                        <a:cubicBezTo>
                          <a:pt x="4403073" y="855831"/>
                          <a:pt x="4385928" y="883027"/>
                          <a:pt x="4366891" y="908449"/>
                        </a:cubicBezTo>
                        <a:close/>
                        <a:moveTo>
                          <a:pt x="4454035" y="739482"/>
                        </a:moveTo>
                        <a:lnTo>
                          <a:pt x="4431450" y="732269"/>
                        </a:lnTo>
                        <a:cubicBezTo>
                          <a:pt x="4440673" y="703300"/>
                          <a:pt x="4447413" y="673266"/>
                          <a:pt x="4451670" y="643115"/>
                        </a:cubicBezTo>
                        <a:lnTo>
                          <a:pt x="4475082" y="646307"/>
                        </a:lnTo>
                        <a:cubicBezTo>
                          <a:pt x="4470707" y="677760"/>
                          <a:pt x="4463612" y="709094"/>
                          <a:pt x="4454035" y="739363"/>
                        </a:cubicBezTo>
                        <a:close/>
                        <a:moveTo>
                          <a:pt x="4456636" y="551833"/>
                        </a:moveTo>
                        <a:cubicBezTo>
                          <a:pt x="4455809" y="521326"/>
                          <a:pt x="4452379" y="490820"/>
                          <a:pt x="4446467" y="461023"/>
                        </a:cubicBezTo>
                        <a:lnTo>
                          <a:pt x="4469643" y="456412"/>
                        </a:lnTo>
                        <a:cubicBezTo>
                          <a:pt x="4475791" y="487509"/>
                          <a:pt x="4479338" y="519434"/>
                          <a:pt x="4480284" y="551241"/>
                        </a:cubicBezTo>
                        <a:lnTo>
                          <a:pt x="4456636" y="551951"/>
                        </a:lnTo>
                        <a:close/>
                        <a:moveTo>
                          <a:pt x="4421046" y="373052"/>
                        </a:moveTo>
                        <a:cubicBezTo>
                          <a:pt x="4410167" y="344674"/>
                          <a:pt x="4396806" y="317005"/>
                          <a:pt x="4381198" y="290756"/>
                        </a:cubicBezTo>
                        <a:lnTo>
                          <a:pt x="4401535" y="278695"/>
                        </a:lnTo>
                        <a:cubicBezTo>
                          <a:pt x="4417735" y="306127"/>
                          <a:pt x="4431687" y="334978"/>
                          <a:pt x="4443038" y="364656"/>
                        </a:cubicBezTo>
                        <a:lnTo>
                          <a:pt x="4420927" y="373052"/>
                        </a:lnTo>
                        <a:close/>
                        <a:moveTo>
                          <a:pt x="4328226" y="216264"/>
                        </a:moveTo>
                        <a:cubicBezTo>
                          <a:pt x="4308598" y="193088"/>
                          <a:pt x="4286723" y="171332"/>
                          <a:pt x="4263548" y="151704"/>
                        </a:cubicBezTo>
                        <a:lnTo>
                          <a:pt x="4278801" y="133613"/>
                        </a:lnTo>
                        <a:cubicBezTo>
                          <a:pt x="4303040" y="154069"/>
                          <a:pt x="4325743" y="176771"/>
                          <a:pt x="4346317" y="201010"/>
                        </a:cubicBezTo>
                        <a:lnTo>
                          <a:pt x="4328226" y="216264"/>
                        </a:lnTo>
                        <a:close/>
                        <a:moveTo>
                          <a:pt x="4188937" y="98732"/>
                        </a:moveTo>
                        <a:cubicBezTo>
                          <a:pt x="4162688" y="83242"/>
                          <a:pt x="4135019" y="69881"/>
                          <a:pt x="4106641" y="59121"/>
                        </a:cubicBezTo>
                        <a:lnTo>
                          <a:pt x="4115037" y="37010"/>
                        </a:lnTo>
                        <a:cubicBezTo>
                          <a:pt x="4144715" y="48361"/>
                          <a:pt x="4173566" y="62195"/>
                          <a:pt x="4200998" y="78394"/>
                        </a:cubicBezTo>
                        <a:lnTo>
                          <a:pt x="4188937" y="98732"/>
                        </a:lnTo>
                        <a:close/>
                        <a:moveTo>
                          <a:pt x="4018788" y="33935"/>
                        </a:moveTo>
                        <a:cubicBezTo>
                          <a:pt x="3988991" y="28023"/>
                          <a:pt x="3958485" y="24712"/>
                          <a:pt x="3927979" y="23885"/>
                        </a:cubicBezTo>
                        <a:lnTo>
                          <a:pt x="3928570" y="236"/>
                        </a:lnTo>
                        <a:cubicBezTo>
                          <a:pt x="3960377" y="1064"/>
                          <a:pt x="3992302" y="4611"/>
                          <a:pt x="4023400" y="10760"/>
                        </a:cubicBezTo>
                        <a:lnTo>
                          <a:pt x="4018788" y="33935"/>
                        </a:lnTo>
                        <a:close/>
                        <a:moveTo>
                          <a:pt x="3834686" y="23648"/>
                        </a:moveTo>
                        <a:lnTo>
                          <a:pt x="3741157" y="23648"/>
                        </a:lnTo>
                        <a:lnTo>
                          <a:pt x="3741157" y="0"/>
                        </a:lnTo>
                        <a:lnTo>
                          <a:pt x="3834686" y="0"/>
                        </a:lnTo>
                        <a:lnTo>
                          <a:pt x="3834686" y="23648"/>
                        </a:lnTo>
                        <a:close/>
                        <a:moveTo>
                          <a:pt x="3647628" y="23648"/>
                        </a:moveTo>
                        <a:lnTo>
                          <a:pt x="3554100" y="23648"/>
                        </a:lnTo>
                        <a:lnTo>
                          <a:pt x="3554100" y="0"/>
                        </a:lnTo>
                        <a:lnTo>
                          <a:pt x="3647628" y="0"/>
                        </a:lnTo>
                        <a:lnTo>
                          <a:pt x="3647628" y="23648"/>
                        </a:lnTo>
                        <a:close/>
                        <a:moveTo>
                          <a:pt x="3460571" y="23648"/>
                        </a:moveTo>
                        <a:lnTo>
                          <a:pt x="3367042" y="23648"/>
                        </a:lnTo>
                        <a:lnTo>
                          <a:pt x="3367042" y="0"/>
                        </a:lnTo>
                        <a:lnTo>
                          <a:pt x="3460571" y="0"/>
                        </a:lnTo>
                        <a:lnTo>
                          <a:pt x="3460571" y="23648"/>
                        </a:lnTo>
                        <a:close/>
                        <a:moveTo>
                          <a:pt x="3273513" y="23648"/>
                        </a:moveTo>
                        <a:lnTo>
                          <a:pt x="3179984" y="23648"/>
                        </a:lnTo>
                        <a:lnTo>
                          <a:pt x="3179984" y="0"/>
                        </a:lnTo>
                        <a:lnTo>
                          <a:pt x="3273513" y="0"/>
                        </a:lnTo>
                        <a:lnTo>
                          <a:pt x="3273513" y="23648"/>
                        </a:lnTo>
                        <a:close/>
                        <a:moveTo>
                          <a:pt x="3086455" y="23648"/>
                        </a:moveTo>
                        <a:lnTo>
                          <a:pt x="2992926" y="23648"/>
                        </a:lnTo>
                        <a:lnTo>
                          <a:pt x="2992926" y="0"/>
                        </a:lnTo>
                        <a:lnTo>
                          <a:pt x="3086455" y="0"/>
                        </a:lnTo>
                        <a:lnTo>
                          <a:pt x="3086455" y="23648"/>
                        </a:lnTo>
                        <a:close/>
                        <a:moveTo>
                          <a:pt x="2899397" y="23648"/>
                        </a:moveTo>
                        <a:lnTo>
                          <a:pt x="2805868" y="23648"/>
                        </a:lnTo>
                        <a:lnTo>
                          <a:pt x="2805868" y="0"/>
                        </a:lnTo>
                        <a:lnTo>
                          <a:pt x="2899397" y="0"/>
                        </a:lnTo>
                        <a:lnTo>
                          <a:pt x="2899397" y="23648"/>
                        </a:lnTo>
                        <a:close/>
                        <a:moveTo>
                          <a:pt x="2712339" y="23648"/>
                        </a:moveTo>
                        <a:lnTo>
                          <a:pt x="2618810" y="23648"/>
                        </a:lnTo>
                        <a:lnTo>
                          <a:pt x="2618810" y="0"/>
                        </a:lnTo>
                        <a:lnTo>
                          <a:pt x="2712339" y="0"/>
                        </a:lnTo>
                        <a:lnTo>
                          <a:pt x="2712339" y="23648"/>
                        </a:lnTo>
                        <a:close/>
                        <a:moveTo>
                          <a:pt x="2525281" y="23648"/>
                        </a:moveTo>
                        <a:lnTo>
                          <a:pt x="2431752" y="23648"/>
                        </a:lnTo>
                        <a:lnTo>
                          <a:pt x="2431752" y="0"/>
                        </a:lnTo>
                        <a:lnTo>
                          <a:pt x="2525281" y="0"/>
                        </a:lnTo>
                        <a:lnTo>
                          <a:pt x="2525281" y="23648"/>
                        </a:lnTo>
                        <a:close/>
                        <a:moveTo>
                          <a:pt x="2338223" y="23648"/>
                        </a:moveTo>
                        <a:lnTo>
                          <a:pt x="2244694" y="23648"/>
                        </a:lnTo>
                        <a:lnTo>
                          <a:pt x="2244694" y="0"/>
                        </a:lnTo>
                        <a:lnTo>
                          <a:pt x="2338223" y="0"/>
                        </a:lnTo>
                        <a:lnTo>
                          <a:pt x="2338223" y="23648"/>
                        </a:lnTo>
                        <a:close/>
                        <a:moveTo>
                          <a:pt x="2151165" y="23648"/>
                        </a:moveTo>
                        <a:lnTo>
                          <a:pt x="2057637" y="23648"/>
                        </a:lnTo>
                        <a:lnTo>
                          <a:pt x="2057637" y="0"/>
                        </a:lnTo>
                        <a:lnTo>
                          <a:pt x="2151165" y="0"/>
                        </a:lnTo>
                        <a:lnTo>
                          <a:pt x="2151165" y="23648"/>
                        </a:lnTo>
                        <a:close/>
                        <a:moveTo>
                          <a:pt x="1964108" y="23648"/>
                        </a:moveTo>
                        <a:lnTo>
                          <a:pt x="1870579" y="23648"/>
                        </a:lnTo>
                        <a:lnTo>
                          <a:pt x="1870579" y="0"/>
                        </a:lnTo>
                        <a:lnTo>
                          <a:pt x="1964108" y="0"/>
                        </a:lnTo>
                        <a:lnTo>
                          <a:pt x="1964108" y="23648"/>
                        </a:lnTo>
                        <a:close/>
                        <a:moveTo>
                          <a:pt x="1777050" y="23648"/>
                        </a:moveTo>
                        <a:lnTo>
                          <a:pt x="1683521" y="23648"/>
                        </a:lnTo>
                        <a:lnTo>
                          <a:pt x="1683521" y="0"/>
                        </a:lnTo>
                        <a:lnTo>
                          <a:pt x="1777050" y="0"/>
                        </a:lnTo>
                        <a:lnTo>
                          <a:pt x="1777050" y="23648"/>
                        </a:lnTo>
                        <a:close/>
                        <a:moveTo>
                          <a:pt x="1589992" y="23648"/>
                        </a:moveTo>
                        <a:lnTo>
                          <a:pt x="1496463" y="23648"/>
                        </a:lnTo>
                        <a:lnTo>
                          <a:pt x="1496463" y="0"/>
                        </a:lnTo>
                        <a:lnTo>
                          <a:pt x="1589992" y="0"/>
                        </a:lnTo>
                        <a:lnTo>
                          <a:pt x="1589992" y="23648"/>
                        </a:lnTo>
                        <a:close/>
                        <a:moveTo>
                          <a:pt x="1402934" y="23648"/>
                        </a:moveTo>
                        <a:lnTo>
                          <a:pt x="1309405" y="23648"/>
                        </a:lnTo>
                        <a:lnTo>
                          <a:pt x="1309405" y="0"/>
                        </a:lnTo>
                        <a:lnTo>
                          <a:pt x="1402934" y="0"/>
                        </a:lnTo>
                        <a:lnTo>
                          <a:pt x="1402934" y="23648"/>
                        </a:lnTo>
                        <a:close/>
                        <a:moveTo>
                          <a:pt x="1215876" y="23648"/>
                        </a:moveTo>
                        <a:lnTo>
                          <a:pt x="1122347" y="23648"/>
                        </a:lnTo>
                        <a:lnTo>
                          <a:pt x="1122347" y="0"/>
                        </a:lnTo>
                        <a:lnTo>
                          <a:pt x="1215876" y="0"/>
                        </a:lnTo>
                        <a:lnTo>
                          <a:pt x="1215876" y="23648"/>
                        </a:lnTo>
                        <a:close/>
                        <a:moveTo>
                          <a:pt x="1028818" y="23648"/>
                        </a:moveTo>
                        <a:lnTo>
                          <a:pt x="935289" y="23648"/>
                        </a:lnTo>
                        <a:lnTo>
                          <a:pt x="935289" y="0"/>
                        </a:lnTo>
                        <a:lnTo>
                          <a:pt x="1028818" y="0"/>
                        </a:lnTo>
                        <a:lnTo>
                          <a:pt x="1028818" y="23648"/>
                        </a:lnTo>
                        <a:close/>
                        <a:moveTo>
                          <a:pt x="841760" y="23648"/>
                        </a:moveTo>
                        <a:lnTo>
                          <a:pt x="748231" y="23648"/>
                        </a:lnTo>
                        <a:lnTo>
                          <a:pt x="748231" y="0"/>
                        </a:lnTo>
                        <a:lnTo>
                          <a:pt x="841760" y="0"/>
                        </a:lnTo>
                        <a:lnTo>
                          <a:pt x="841760" y="23648"/>
                        </a:lnTo>
                        <a:close/>
                        <a:moveTo>
                          <a:pt x="654703" y="23648"/>
                        </a:moveTo>
                        <a:lnTo>
                          <a:pt x="561174" y="23648"/>
                        </a:lnTo>
                        <a:lnTo>
                          <a:pt x="561174" y="0"/>
                        </a:lnTo>
                        <a:lnTo>
                          <a:pt x="654703" y="0"/>
                        </a:lnTo>
                        <a:lnTo>
                          <a:pt x="654703" y="23648"/>
                        </a:lnTo>
                        <a:close/>
                        <a:moveTo>
                          <a:pt x="467645" y="23648"/>
                        </a:moveTo>
                        <a:lnTo>
                          <a:pt x="374116" y="23648"/>
                        </a:lnTo>
                        <a:lnTo>
                          <a:pt x="374116" y="0"/>
                        </a:lnTo>
                        <a:lnTo>
                          <a:pt x="467645" y="0"/>
                        </a:lnTo>
                        <a:lnTo>
                          <a:pt x="467645" y="23648"/>
                        </a:lnTo>
                        <a:close/>
                        <a:moveTo>
                          <a:pt x="280587" y="23648"/>
                        </a:moveTo>
                        <a:lnTo>
                          <a:pt x="187058" y="23648"/>
                        </a:lnTo>
                        <a:lnTo>
                          <a:pt x="187058" y="0"/>
                        </a:lnTo>
                        <a:lnTo>
                          <a:pt x="280587" y="0"/>
                        </a:lnTo>
                        <a:lnTo>
                          <a:pt x="280587" y="23648"/>
                        </a:lnTo>
                        <a:close/>
                        <a:moveTo>
                          <a:pt x="93529" y="23648"/>
                        </a:moveTo>
                        <a:lnTo>
                          <a:pt x="0" y="23648"/>
                        </a:lnTo>
                        <a:lnTo>
                          <a:pt x="0" y="0"/>
                        </a:lnTo>
                        <a:lnTo>
                          <a:pt x="93529" y="0"/>
                        </a:lnTo>
                        <a:lnTo>
                          <a:pt x="93529" y="2364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15" name="Freeform: Shape 14">
                    <a:extLst>
                      <a:ext uri="{FF2B5EF4-FFF2-40B4-BE49-F238E27FC236}">
                        <a16:creationId xmlns:a16="http://schemas.microsoft.com/office/drawing/2014/main" id="{071ADDC4-E6EC-43AE-A3F2-8E4BABF77E35}"/>
                      </a:ext>
                    </a:extLst>
                  </p:cNvPr>
                  <p:cNvSpPr/>
                  <p:nvPr/>
                </p:nvSpPr>
                <p:spPr>
                  <a:xfrm>
                    <a:off x="3435569" y="2993346"/>
                    <a:ext cx="47296" cy="23648"/>
                  </a:xfrm>
                  <a:custGeom>
                    <a:avLst/>
                    <a:gdLst>
                      <a:gd name="connsiteX0" fmla="*/ 0 w 47296"/>
                      <a:gd name="connsiteY0" fmla="*/ 0 h 23648"/>
                      <a:gd name="connsiteX1" fmla="*/ 47297 w 47296"/>
                      <a:gd name="connsiteY1" fmla="*/ 0 h 23648"/>
                      <a:gd name="connsiteX2" fmla="*/ 47297 w 47296"/>
                      <a:gd name="connsiteY2" fmla="*/ 23648 h 23648"/>
                      <a:gd name="connsiteX3" fmla="*/ 0 w 47296"/>
                      <a:gd name="connsiteY3" fmla="*/ 23648 h 23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96" h="23648">
                        <a:moveTo>
                          <a:pt x="0" y="0"/>
                        </a:moveTo>
                        <a:lnTo>
                          <a:pt x="47297" y="0"/>
                        </a:lnTo>
                        <a:lnTo>
                          <a:pt x="47297" y="23648"/>
                        </a:lnTo>
                        <a:lnTo>
                          <a:pt x="0" y="2364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</p:grpSp>
          </p:grpSp>
          <p:grpSp>
            <p:nvGrpSpPr>
              <p:cNvPr id="27" name="Graphic 2">
                <a:extLst>
                  <a:ext uri="{FF2B5EF4-FFF2-40B4-BE49-F238E27FC236}">
                    <a16:creationId xmlns:a16="http://schemas.microsoft.com/office/drawing/2014/main" id="{E5365A4B-B3FE-14D4-7F55-733A3EB75224}"/>
                  </a:ext>
                </a:extLst>
              </p:cNvPr>
              <p:cNvGrpSpPr/>
              <p:nvPr/>
            </p:nvGrpSpPr>
            <p:grpSpPr>
              <a:xfrm>
                <a:off x="3944243" y="2804160"/>
                <a:ext cx="4812187" cy="2624958"/>
                <a:chOff x="3944243" y="2804160"/>
                <a:chExt cx="4812187" cy="2624958"/>
              </a:xfrm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858D86AF-A56A-4D0E-D2F1-2CB6576FB613}"/>
                    </a:ext>
                  </a:extLst>
                </p:cNvPr>
                <p:cNvSpPr/>
                <p:nvPr/>
              </p:nvSpPr>
              <p:spPr>
                <a:xfrm>
                  <a:off x="3944243" y="2804160"/>
                  <a:ext cx="4812187" cy="2624958"/>
                </a:xfrm>
                <a:custGeom>
                  <a:avLst/>
                  <a:gdLst>
                    <a:gd name="connsiteX0" fmla="*/ 4812188 w 4812187"/>
                    <a:gd name="connsiteY0" fmla="*/ 2624959 h 2624958"/>
                    <a:gd name="connsiteX1" fmla="*/ 756745 w 4812187"/>
                    <a:gd name="connsiteY1" fmla="*/ 2624959 h 2624958"/>
                    <a:gd name="connsiteX2" fmla="*/ 0 w 4812187"/>
                    <a:gd name="connsiteY2" fmla="*/ 1868214 h 2624958"/>
                    <a:gd name="connsiteX3" fmla="*/ 756745 w 4812187"/>
                    <a:gd name="connsiteY3" fmla="*/ 1111469 h 2624958"/>
                    <a:gd name="connsiteX4" fmla="*/ 1324067 w 4812187"/>
                    <a:gd name="connsiteY4" fmla="*/ 1111469 h 2624958"/>
                    <a:gd name="connsiteX5" fmla="*/ 1678791 w 4812187"/>
                    <a:gd name="connsiteY5" fmla="*/ 756745 h 2624958"/>
                    <a:gd name="connsiteX6" fmla="*/ 1324067 w 4812187"/>
                    <a:gd name="connsiteY6" fmla="*/ 402021 h 2624958"/>
                    <a:gd name="connsiteX7" fmla="*/ 1324067 w 4812187"/>
                    <a:gd name="connsiteY7" fmla="*/ 0 h 2624958"/>
                    <a:gd name="connsiteX8" fmla="*/ 2080812 w 4812187"/>
                    <a:gd name="connsiteY8" fmla="*/ 756745 h 2624958"/>
                    <a:gd name="connsiteX9" fmla="*/ 1324067 w 4812187"/>
                    <a:gd name="connsiteY9" fmla="*/ 1513490 h 2624958"/>
                    <a:gd name="connsiteX10" fmla="*/ 756745 w 4812187"/>
                    <a:gd name="connsiteY10" fmla="*/ 1513490 h 2624958"/>
                    <a:gd name="connsiteX11" fmla="*/ 402021 w 4812187"/>
                    <a:gd name="connsiteY11" fmla="*/ 1868214 h 2624958"/>
                    <a:gd name="connsiteX12" fmla="*/ 756745 w 4812187"/>
                    <a:gd name="connsiteY12" fmla="*/ 2222938 h 2624958"/>
                    <a:gd name="connsiteX13" fmla="*/ 4812188 w 4812187"/>
                    <a:gd name="connsiteY13" fmla="*/ 2222938 h 2624958"/>
                    <a:gd name="connsiteX14" fmla="*/ 4812188 w 4812187"/>
                    <a:gd name="connsiteY14" fmla="*/ 2624959 h 2624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12187" h="2624958">
                      <a:moveTo>
                        <a:pt x="4812188" y="2624959"/>
                      </a:moveTo>
                      <a:lnTo>
                        <a:pt x="756745" y="2624959"/>
                      </a:lnTo>
                      <a:cubicBezTo>
                        <a:pt x="339471" y="2624959"/>
                        <a:pt x="0" y="2285488"/>
                        <a:pt x="0" y="1868214"/>
                      </a:cubicBezTo>
                      <a:cubicBezTo>
                        <a:pt x="0" y="1450940"/>
                        <a:pt x="339471" y="1111469"/>
                        <a:pt x="756745" y="1111469"/>
                      </a:cubicBezTo>
                      <a:lnTo>
                        <a:pt x="1324067" y="1111469"/>
                      </a:lnTo>
                      <a:cubicBezTo>
                        <a:pt x="1519638" y="1111469"/>
                        <a:pt x="1678791" y="952316"/>
                        <a:pt x="1678791" y="756745"/>
                      </a:cubicBezTo>
                      <a:cubicBezTo>
                        <a:pt x="1678791" y="561174"/>
                        <a:pt x="1519638" y="402021"/>
                        <a:pt x="1324067" y="402021"/>
                      </a:cubicBezTo>
                      <a:lnTo>
                        <a:pt x="1324067" y="0"/>
                      </a:lnTo>
                      <a:cubicBezTo>
                        <a:pt x="1741341" y="0"/>
                        <a:pt x="2080812" y="339471"/>
                        <a:pt x="2080812" y="756745"/>
                      </a:cubicBezTo>
                      <a:cubicBezTo>
                        <a:pt x="2080812" y="1174019"/>
                        <a:pt x="1741341" y="1513490"/>
                        <a:pt x="1324067" y="1513490"/>
                      </a:cubicBezTo>
                      <a:lnTo>
                        <a:pt x="756745" y="1513490"/>
                      </a:lnTo>
                      <a:cubicBezTo>
                        <a:pt x="561174" y="1513490"/>
                        <a:pt x="402021" y="1672643"/>
                        <a:pt x="402021" y="1868214"/>
                      </a:cubicBezTo>
                      <a:cubicBezTo>
                        <a:pt x="402021" y="2063785"/>
                        <a:pt x="561174" y="2222938"/>
                        <a:pt x="756745" y="2222938"/>
                      </a:cubicBezTo>
                      <a:lnTo>
                        <a:pt x="4812188" y="2222938"/>
                      </a:lnTo>
                      <a:lnTo>
                        <a:pt x="4812188" y="262495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grpSp>
              <p:nvGrpSpPr>
                <p:cNvPr id="29" name="Graphic 2">
                  <a:extLst>
                    <a:ext uri="{FF2B5EF4-FFF2-40B4-BE49-F238E27FC236}">
                      <a16:creationId xmlns:a16="http://schemas.microsoft.com/office/drawing/2014/main" id="{04EB94FA-392B-4EA1-3F3B-363837E61161}"/>
                    </a:ext>
                  </a:extLst>
                </p:cNvPr>
                <p:cNvGrpSpPr/>
                <p:nvPr/>
              </p:nvGrpSpPr>
              <p:grpSpPr>
                <a:xfrm>
                  <a:off x="3979715" y="2839632"/>
                  <a:ext cx="4776715" cy="2554013"/>
                  <a:chOff x="3979715" y="2839632"/>
                  <a:chExt cx="4776715" cy="2554013"/>
                </a:xfrm>
                <a:solidFill>
                  <a:srgbClr val="FFFFFF"/>
                </a:solidFill>
              </p:grpSpPr>
              <p:sp>
                <p:nvSpPr>
                  <p:cNvPr id="30" name="Freeform: Shape 29">
                    <a:extLst>
                      <a:ext uri="{FF2B5EF4-FFF2-40B4-BE49-F238E27FC236}">
                        <a16:creationId xmlns:a16="http://schemas.microsoft.com/office/drawing/2014/main" id="{DDA2967F-9570-5582-D824-1C8933D48949}"/>
                      </a:ext>
                    </a:extLst>
                  </p:cNvPr>
                  <p:cNvSpPr/>
                  <p:nvPr/>
                </p:nvSpPr>
                <p:spPr>
                  <a:xfrm>
                    <a:off x="3979715" y="3158884"/>
                    <a:ext cx="4776715" cy="2234762"/>
                  </a:xfrm>
                  <a:custGeom>
                    <a:avLst/>
                    <a:gdLst>
                      <a:gd name="connsiteX0" fmla="*/ 11824 w 4776715"/>
                      <a:gd name="connsiteY0" fmla="*/ 1513490 h 2234762"/>
                      <a:gd name="connsiteX1" fmla="*/ 721272 w 4776715"/>
                      <a:gd name="connsiteY1" fmla="*/ 804041 h 2234762"/>
                      <a:gd name="connsiteX2" fmla="*/ 1288595 w 4776715"/>
                      <a:gd name="connsiteY2" fmla="*/ 804041 h 2234762"/>
                      <a:gd name="connsiteX3" fmla="*/ 1690615 w 4776715"/>
                      <a:gd name="connsiteY3" fmla="*/ 402021 h 2234762"/>
                      <a:gd name="connsiteX4" fmla="*/ 1288595 w 4776715"/>
                      <a:gd name="connsiteY4" fmla="*/ 0 h 2234762"/>
                      <a:gd name="connsiteX5" fmla="*/ 1288595 w 4776715"/>
                      <a:gd name="connsiteY5" fmla="*/ 11824 h 2234762"/>
                      <a:gd name="connsiteX6" fmla="*/ 1678791 w 4776715"/>
                      <a:gd name="connsiteY6" fmla="*/ 402021 h 2234762"/>
                      <a:gd name="connsiteX7" fmla="*/ 1288595 w 4776715"/>
                      <a:gd name="connsiteY7" fmla="*/ 792217 h 2234762"/>
                      <a:gd name="connsiteX8" fmla="*/ 721272 w 4776715"/>
                      <a:gd name="connsiteY8" fmla="*/ 792217 h 2234762"/>
                      <a:gd name="connsiteX9" fmla="*/ 0 w 4776715"/>
                      <a:gd name="connsiteY9" fmla="*/ 1513490 h 2234762"/>
                      <a:gd name="connsiteX10" fmla="*/ 721272 w 4776715"/>
                      <a:gd name="connsiteY10" fmla="*/ 2234762 h 2234762"/>
                      <a:gd name="connsiteX11" fmla="*/ 4776715 w 4776715"/>
                      <a:gd name="connsiteY11" fmla="*/ 2234762 h 2234762"/>
                      <a:gd name="connsiteX12" fmla="*/ 4776715 w 4776715"/>
                      <a:gd name="connsiteY12" fmla="*/ 2222938 h 2234762"/>
                      <a:gd name="connsiteX13" fmla="*/ 721272 w 4776715"/>
                      <a:gd name="connsiteY13" fmla="*/ 2222938 h 2234762"/>
                      <a:gd name="connsiteX14" fmla="*/ 11824 w 4776715"/>
                      <a:gd name="connsiteY14" fmla="*/ 1513490 h 223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776715" h="2234762">
                        <a:moveTo>
                          <a:pt x="11824" y="1513490"/>
                        </a:moveTo>
                        <a:cubicBezTo>
                          <a:pt x="11824" y="1122347"/>
                          <a:pt x="330130" y="804041"/>
                          <a:pt x="721272" y="804041"/>
                        </a:cubicBezTo>
                        <a:lnTo>
                          <a:pt x="1288595" y="804041"/>
                        </a:lnTo>
                        <a:cubicBezTo>
                          <a:pt x="1510297" y="804041"/>
                          <a:pt x="1690615" y="623723"/>
                          <a:pt x="1690615" y="402021"/>
                        </a:cubicBezTo>
                        <a:cubicBezTo>
                          <a:pt x="1690615" y="180318"/>
                          <a:pt x="1510297" y="0"/>
                          <a:pt x="1288595" y="0"/>
                        </a:cubicBezTo>
                        <a:lnTo>
                          <a:pt x="1288595" y="11824"/>
                        </a:lnTo>
                        <a:cubicBezTo>
                          <a:pt x="1503794" y="11824"/>
                          <a:pt x="1678791" y="186821"/>
                          <a:pt x="1678791" y="402021"/>
                        </a:cubicBezTo>
                        <a:cubicBezTo>
                          <a:pt x="1678791" y="617220"/>
                          <a:pt x="1503794" y="792217"/>
                          <a:pt x="1288595" y="792217"/>
                        </a:cubicBezTo>
                        <a:lnTo>
                          <a:pt x="721272" y="792217"/>
                        </a:lnTo>
                        <a:cubicBezTo>
                          <a:pt x="323508" y="792217"/>
                          <a:pt x="0" y="1115726"/>
                          <a:pt x="0" y="1513490"/>
                        </a:cubicBezTo>
                        <a:cubicBezTo>
                          <a:pt x="0" y="1911254"/>
                          <a:pt x="323508" y="2234762"/>
                          <a:pt x="721272" y="2234762"/>
                        </a:cubicBezTo>
                        <a:lnTo>
                          <a:pt x="4776715" y="2234762"/>
                        </a:lnTo>
                        <a:lnTo>
                          <a:pt x="4776715" y="2222938"/>
                        </a:lnTo>
                        <a:lnTo>
                          <a:pt x="721272" y="2222938"/>
                        </a:lnTo>
                        <a:cubicBezTo>
                          <a:pt x="330130" y="2222938"/>
                          <a:pt x="11824" y="1904632"/>
                          <a:pt x="11824" y="151349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E5285D5E-F315-3E49-62BB-E32C8E624AEF}"/>
                      </a:ext>
                    </a:extLst>
                  </p:cNvPr>
                  <p:cNvSpPr/>
                  <p:nvPr/>
                </p:nvSpPr>
                <p:spPr>
                  <a:xfrm>
                    <a:off x="4298967" y="2839632"/>
                    <a:ext cx="4457463" cy="2234762"/>
                  </a:xfrm>
                  <a:custGeom>
                    <a:avLst/>
                    <a:gdLst>
                      <a:gd name="connsiteX0" fmla="*/ 402021 w 4457463"/>
                      <a:gd name="connsiteY0" fmla="*/ 2222938 h 2234762"/>
                      <a:gd name="connsiteX1" fmla="*/ 11824 w 4457463"/>
                      <a:gd name="connsiteY1" fmla="*/ 1832741 h 2234762"/>
                      <a:gd name="connsiteX2" fmla="*/ 402021 w 4457463"/>
                      <a:gd name="connsiteY2" fmla="*/ 1442545 h 2234762"/>
                      <a:gd name="connsiteX3" fmla="*/ 969343 w 4457463"/>
                      <a:gd name="connsiteY3" fmla="*/ 1442545 h 2234762"/>
                      <a:gd name="connsiteX4" fmla="*/ 1690615 w 4457463"/>
                      <a:gd name="connsiteY4" fmla="*/ 721272 h 2234762"/>
                      <a:gd name="connsiteX5" fmla="*/ 969343 w 4457463"/>
                      <a:gd name="connsiteY5" fmla="*/ 0 h 2234762"/>
                      <a:gd name="connsiteX6" fmla="*/ 969343 w 4457463"/>
                      <a:gd name="connsiteY6" fmla="*/ 11824 h 2234762"/>
                      <a:gd name="connsiteX7" fmla="*/ 1678791 w 4457463"/>
                      <a:gd name="connsiteY7" fmla="*/ 721272 h 2234762"/>
                      <a:gd name="connsiteX8" fmla="*/ 969343 w 4457463"/>
                      <a:gd name="connsiteY8" fmla="*/ 1430721 h 2234762"/>
                      <a:gd name="connsiteX9" fmla="*/ 402021 w 4457463"/>
                      <a:gd name="connsiteY9" fmla="*/ 1430721 h 2234762"/>
                      <a:gd name="connsiteX10" fmla="*/ 0 w 4457463"/>
                      <a:gd name="connsiteY10" fmla="*/ 1832741 h 2234762"/>
                      <a:gd name="connsiteX11" fmla="*/ 402021 w 4457463"/>
                      <a:gd name="connsiteY11" fmla="*/ 2234762 h 2234762"/>
                      <a:gd name="connsiteX12" fmla="*/ 4457464 w 4457463"/>
                      <a:gd name="connsiteY12" fmla="*/ 2234762 h 2234762"/>
                      <a:gd name="connsiteX13" fmla="*/ 4457464 w 4457463"/>
                      <a:gd name="connsiteY13" fmla="*/ 2222938 h 2234762"/>
                      <a:gd name="connsiteX14" fmla="*/ 402021 w 4457463"/>
                      <a:gd name="connsiteY14" fmla="*/ 2222938 h 22347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57463" h="2234762">
                        <a:moveTo>
                          <a:pt x="402021" y="2222938"/>
                        </a:moveTo>
                        <a:cubicBezTo>
                          <a:pt x="186821" y="2222938"/>
                          <a:pt x="11824" y="2047941"/>
                          <a:pt x="11824" y="1832741"/>
                        </a:cubicBezTo>
                        <a:cubicBezTo>
                          <a:pt x="11824" y="1617542"/>
                          <a:pt x="186821" y="1442545"/>
                          <a:pt x="402021" y="1442545"/>
                        </a:cubicBezTo>
                        <a:lnTo>
                          <a:pt x="969343" y="1442545"/>
                        </a:lnTo>
                        <a:cubicBezTo>
                          <a:pt x="1367107" y="1442545"/>
                          <a:pt x="1690615" y="1119036"/>
                          <a:pt x="1690615" y="721272"/>
                        </a:cubicBezTo>
                        <a:cubicBezTo>
                          <a:pt x="1690615" y="323508"/>
                          <a:pt x="1367107" y="0"/>
                          <a:pt x="969343" y="0"/>
                        </a:cubicBezTo>
                        <a:lnTo>
                          <a:pt x="969343" y="11824"/>
                        </a:lnTo>
                        <a:cubicBezTo>
                          <a:pt x="1360485" y="11824"/>
                          <a:pt x="1678791" y="330130"/>
                          <a:pt x="1678791" y="721272"/>
                        </a:cubicBezTo>
                        <a:cubicBezTo>
                          <a:pt x="1678791" y="1112415"/>
                          <a:pt x="1360485" y="1430721"/>
                          <a:pt x="969343" y="1430721"/>
                        </a:cubicBezTo>
                        <a:lnTo>
                          <a:pt x="402021" y="1430721"/>
                        </a:lnTo>
                        <a:cubicBezTo>
                          <a:pt x="180318" y="1430721"/>
                          <a:pt x="0" y="1611039"/>
                          <a:pt x="0" y="1832741"/>
                        </a:cubicBezTo>
                        <a:cubicBezTo>
                          <a:pt x="0" y="2054444"/>
                          <a:pt x="180318" y="2234762"/>
                          <a:pt x="402021" y="2234762"/>
                        </a:cubicBezTo>
                        <a:lnTo>
                          <a:pt x="4457464" y="2234762"/>
                        </a:lnTo>
                        <a:lnTo>
                          <a:pt x="4457464" y="2222938"/>
                        </a:lnTo>
                        <a:lnTo>
                          <a:pt x="402021" y="222293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32" name="Freeform: Shape 31">
                    <a:extLst>
                      <a:ext uri="{FF2B5EF4-FFF2-40B4-BE49-F238E27FC236}">
                        <a16:creationId xmlns:a16="http://schemas.microsoft.com/office/drawing/2014/main" id="{9B0E1BA4-2726-7BF9-3B49-238E66F5361E}"/>
                      </a:ext>
                    </a:extLst>
                  </p:cNvPr>
                  <p:cNvSpPr/>
                  <p:nvPr/>
                </p:nvSpPr>
                <p:spPr>
                  <a:xfrm>
                    <a:off x="5268310" y="2993346"/>
                    <a:ext cx="48242" cy="25540"/>
                  </a:xfrm>
                  <a:custGeom>
                    <a:avLst/>
                    <a:gdLst>
                      <a:gd name="connsiteX0" fmla="*/ 46232 w 48242"/>
                      <a:gd name="connsiteY0" fmla="*/ 25540 h 25540"/>
                      <a:gd name="connsiteX1" fmla="*/ 0 w 48242"/>
                      <a:gd name="connsiteY1" fmla="*/ 23648 h 25540"/>
                      <a:gd name="connsiteX2" fmla="*/ 0 w 48242"/>
                      <a:gd name="connsiteY2" fmla="*/ 0 h 25540"/>
                      <a:gd name="connsiteX3" fmla="*/ 48243 w 48242"/>
                      <a:gd name="connsiteY3" fmla="*/ 2010 h 25540"/>
                      <a:gd name="connsiteX4" fmla="*/ 46232 w 48242"/>
                      <a:gd name="connsiteY4" fmla="*/ 25540 h 25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242" h="25540">
                        <a:moveTo>
                          <a:pt x="46232" y="25540"/>
                        </a:moveTo>
                        <a:cubicBezTo>
                          <a:pt x="30979" y="24239"/>
                          <a:pt x="15371" y="23648"/>
                          <a:pt x="0" y="23648"/>
                        </a:cubicBezTo>
                        <a:lnTo>
                          <a:pt x="0" y="0"/>
                        </a:lnTo>
                        <a:cubicBezTo>
                          <a:pt x="16081" y="0"/>
                          <a:pt x="32280" y="709"/>
                          <a:pt x="48243" y="2010"/>
                        </a:cubicBezTo>
                        <a:lnTo>
                          <a:pt x="46232" y="2554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33" name="Freeform: Shape 32">
                    <a:extLst>
                      <a:ext uri="{FF2B5EF4-FFF2-40B4-BE49-F238E27FC236}">
                        <a16:creationId xmlns:a16="http://schemas.microsoft.com/office/drawing/2014/main" id="{86FC4D2E-EC3D-B854-2ABD-C01BD28A497E}"/>
                      </a:ext>
                    </a:extLst>
                  </p:cNvPr>
                  <p:cNvSpPr/>
                  <p:nvPr/>
                </p:nvSpPr>
                <p:spPr>
                  <a:xfrm>
                    <a:off x="4132838" y="3011437"/>
                    <a:ext cx="4479811" cy="2228495"/>
                  </a:xfrm>
                  <a:custGeom>
                    <a:avLst/>
                    <a:gdLst>
                      <a:gd name="connsiteX0" fmla="*/ 4479811 w 4479811"/>
                      <a:gd name="connsiteY0" fmla="*/ 2228495 h 2228495"/>
                      <a:gd name="connsiteX1" fmla="*/ 4385455 w 4479811"/>
                      <a:gd name="connsiteY1" fmla="*/ 2228495 h 2228495"/>
                      <a:gd name="connsiteX2" fmla="*/ 4385455 w 4479811"/>
                      <a:gd name="connsiteY2" fmla="*/ 2204847 h 2228495"/>
                      <a:gd name="connsiteX3" fmla="*/ 4479811 w 4479811"/>
                      <a:gd name="connsiteY3" fmla="*/ 2204847 h 2228495"/>
                      <a:gd name="connsiteX4" fmla="*/ 4479811 w 4479811"/>
                      <a:gd name="connsiteY4" fmla="*/ 2228495 h 2228495"/>
                      <a:gd name="connsiteX5" fmla="*/ 4291098 w 4479811"/>
                      <a:gd name="connsiteY5" fmla="*/ 2228495 h 2228495"/>
                      <a:gd name="connsiteX6" fmla="*/ 4196741 w 4479811"/>
                      <a:gd name="connsiteY6" fmla="*/ 2228495 h 2228495"/>
                      <a:gd name="connsiteX7" fmla="*/ 4196741 w 4479811"/>
                      <a:gd name="connsiteY7" fmla="*/ 2204847 h 2228495"/>
                      <a:gd name="connsiteX8" fmla="*/ 4291098 w 4479811"/>
                      <a:gd name="connsiteY8" fmla="*/ 2204847 h 2228495"/>
                      <a:gd name="connsiteX9" fmla="*/ 4291098 w 4479811"/>
                      <a:gd name="connsiteY9" fmla="*/ 2228495 h 2228495"/>
                      <a:gd name="connsiteX10" fmla="*/ 4102385 w 4479811"/>
                      <a:gd name="connsiteY10" fmla="*/ 2228495 h 2228495"/>
                      <a:gd name="connsiteX11" fmla="*/ 4008028 w 4479811"/>
                      <a:gd name="connsiteY11" fmla="*/ 2228495 h 2228495"/>
                      <a:gd name="connsiteX12" fmla="*/ 4008028 w 4479811"/>
                      <a:gd name="connsiteY12" fmla="*/ 2204847 h 2228495"/>
                      <a:gd name="connsiteX13" fmla="*/ 4102385 w 4479811"/>
                      <a:gd name="connsiteY13" fmla="*/ 2204847 h 2228495"/>
                      <a:gd name="connsiteX14" fmla="*/ 4102385 w 4479811"/>
                      <a:gd name="connsiteY14" fmla="*/ 2228495 h 2228495"/>
                      <a:gd name="connsiteX15" fmla="*/ 3913671 w 4479811"/>
                      <a:gd name="connsiteY15" fmla="*/ 2228495 h 2228495"/>
                      <a:gd name="connsiteX16" fmla="*/ 3819315 w 4479811"/>
                      <a:gd name="connsiteY16" fmla="*/ 2228495 h 2228495"/>
                      <a:gd name="connsiteX17" fmla="*/ 3819315 w 4479811"/>
                      <a:gd name="connsiteY17" fmla="*/ 2204847 h 2228495"/>
                      <a:gd name="connsiteX18" fmla="*/ 3913671 w 4479811"/>
                      <a:gd name="connsiteY18" fmla="*/ 2204847 h 2228495"/>
                      <a:gd name="connsiteX19" fmla="*/ 3913671 w 4479811"/>
                      <a:gd name="connsiteY19" fmla="*/ 2228495 h 2228495"/>
                      <a:gd name="connsiteX20" fmla="*/ 3724958 w 4479811"/>
                      <a:gd name="connsiteY20" fmla="*/ 2228495 h 2228495"/>
                      <a:gd name="connsiteX21" fmla="*/ 3630601 w 4479811"/>
                      <a:gd name="connsiteY21" fmla="*/ 2228495 h 2228495"/>
                      <a:gd name="connsiteX22" fmla="*/ 3630601 w 4479811"/>
                      <a:gd name="connsiteY22" fmla="*/ 2204847 h 2228495"/>
                      <a:gd name="connsiteX23" fmla="*/ 3724958 w 4479811"/>
                      <a:gd name="connsiteY23" fmla="*/ 2204847 h 2228495"/>
                      <a:gd name="connsiteX24" fmla="*/ 3724958 w 4479811"/>
                      <a:gd name="connsiteY24" fmla="*/ 2228495 h 2228495"/>
                      <a:gd name="connsiteX25" fmla="*/ 3536245 w 4479811"/>
                      <a:gd name="connsiteY25" fmla="*/ 2228495 h 2228495"/>
                      <a:gd name="connsiteX26" fmla="*/ 3441888 w 4479811"/>
                      <a:gd name="connsiteY26" fmla="*/ 2228495 h 2228495"/>
                      <a:gd name="connsiteX27" fmla="*/ 3441888 w 4479811"/>
                      <a:gd name="connsiteY27" fmla="*/ 2204847 h 2228495"/>
                      <a:gd name="connsiteX28" fmla="*/ 3536245 w 4479811"/>
                      <a:gd name="connsiteY28" fmla="*/ 2204847 h 2228495"/>
                      <a:gd name="connsiteX29" fmla="*/ 3536245 w 4479811"/>
                      <a:gd name="connsiteY29" fmla="*/ 2228495 h 2228495"/>
                      <a:gd name="connsiteX30" fmla="*/ 3347532 w 4479811"/>
                      <a:gd name="connsiteY30" fmla="*/ 2228495 h 2228495"/>
                      <a:gd name="connsiteX31" fmla="*/ 3253175 w 4479811"/>
                      <a:gd name="connsiteY31" fmla="*/ 2228495 h 2228495"/>
                      <a:gd name="connsiteX32" fmla="*/ 3253175 w 4479811"/>
                      <a:gd name="connsiteY32" fmla="*/ 2204847 h 2228495"/>
                      <a:gd name="connsiteX33" fmla="*/ 3347532 w 4479811"/>
                      <a:gd name="connsiteY33" fmla="*/ 2204847 h 2228495"/>
                      <a:gd name="connsiteX34" fmla="*/ 3347532 w 4479811"/>
                      <a:gd name="connsiteY34" fmla="*/ 2228495 h 2228495"/>
                      <a:gd name="connsiteX35" fmla="*/ 3158818 w 4479811"/>
                      <a:gd name="connsiteY35" fmla="*/ 2228495 h 2228495"/>
                      <a:gd name="connsiteX36" fmla="*/ 3064462 w 4479811"/>
                      <a:gd name="connsiteY36" fmla="*/ 2228495 h 2228495"/>
                      <a:gd name="connsiteX37" fmla="*/ 3064462 w 4479811"/>
                      <a:gd name="connsiteY37" fmla="*/ 2204847 h 2228495"/>
                      <a:gd name="connsiteX38" fmla="*/ 3158818 w 4479811"/>
                      <a:gd name="connsiteY38" fmla="*/ 2204847 h 2228495"/>
                      <a:gd name="connsiteX39" fmla="*/ 3158818 w 4479811"/>
                      <a:gd name="connsiteY39" fmla="*/ 2228495 h 2228495"/>
                      <a:gd name="connsiteX40" fmla="*/ 2970105 w 4479811"/>
                      <a:gd name="connsiteY40" fmla="*/ 2228495 h 2228495"/>
                      <a:gd name="connsiteX41" fmla="*/ 2875749 w 4479811"/>
                      <a:gd name="connsiteY41" fmla="*/ 2228495 h 2228495"/>
                      <a:gd name="connsiteX42" fmla="*/ 2875749 w 4479811"/>
                      <a:gd name="connsiteY42" fmla="*/ 2204847 h 2228495"/>
                      <a:gd name="connsiteX43" fmla="*/ 2970105 w 4479811"/>
                      <a:gd name="connsiteY43" fmla="*/ 2204847 h 2228495"/>
                      <a:gd name="connsiteX44" fmla="*/ 2970105 w 4479811"/>
                      <a:gd name="connsiteY44" fmla="*/ 2228495 h 2228495"/>
                      <a:gd name="connsiteX45" fmla="*/ 2781392 w 4479811"/>
                      <a:gd name="connsiteY45" fmla="*/ 2228495 h 2228495"/>
                      <a:gd name="connsiteX46" fmla="*/ 2687035 w 4479811"/>
                      <a:gd name="connsiteY46" fmla="*/ 2228495 h 2228495"/>
                      <a:gd name="connsiteX47" fmla="*/ 2687035 w 4479811"/>
                      <a:gd name="connsiteY47" fmla="*/ 2204847 h 2228495"/>
                      <a:gd name="connsiteX48" fmla="*/ 2781392 w 4479811"/>
                      <a:gd name="connsiteY48" fmla="*/ 2204847 h 2228495"/>
                      <a:gd name="connsiteX49" fmla="*/ 2781392 w 4479811"/>
                      <a:gd name="connsiteY49" fmla="*/ 2228495 h 2228495"/>
                      <a:gd name="connsiteX50" fmla="*/ 2592679 w 4479811"/>
                      <a:gd name="connsiteY50" fmla="*/ 2228495 h 2228495"/>
                      <a:gd name="connsiteX51" fmla="*/ 2498322 w 4479811"/>
                      <a:gd name="connsiteY51" fmla="*/ 2228495 h 2228495"/>
                      <a:gd name="connsiteX52" fmla="*/ 2498322 w 4479811"/>
                      <a:gd name="connsiteY52" fmla="*/ 2204847 h 2228495"/>
                      <a:gd name="connsiteX53" fmla="*/ 2592679 w 4479811"/>
                      <a:gd name="connsiteY53" fmla="*/ 2204847 h 2228495"/>
                      <a:gd name="connsiteX54" fmla="*/ 2592679 w 4479811"/>
                      <a:gd name="connsiteY54" fmla="*/ 2228495 h 2228495"/>
                      <a:gd name="connsiteX55" fmla="*/ 2403966 w 4479811"/>
                      <a:gd name="connsiteY55" fmla="*/ 2228495 h 2228495"/>
                      <a:gd name="connsiteX56" fmla="*/ 2309609 w 4479811"/>
                      <a:gd name="connsiteY56" fmla="*/ 2228495 h 2228495"/>
                      <a:gd name="connsiteX57" fmla="*/ 2309609 w 4479811"/>
                      <a:gd name="connsiteY57" fmla="*/ 2204847 h 2228495"/>
                      <a:gd name="connsiteX58" fmla="*/ 2403966 w 4479811"/>
                      <a:gd name="connsiteY58" fmla="*/ 2204847 h 2228495"/>
                      <a:gd name="connsiteX59" fmla="*/ 2403966 w 4479811"/>
                      <a:gd name="connsiteY59" fmla="*/ 2228495 h 2228495"/>
                      <a:gd name="connsiteX60" fmla="*/ 2215252 w 4479811"/>
                      <a:gd name="connsiteY60" fmla="*/ 2228495 h 2228495"/>
                      <a:gd name="connsiteX61" fmla="*/ 2120896 w 4479811"/>
                      <a:gd name="connsiteY61" fmla="*/ 2228495 h 2228495"/>
                      <a:gd name="connsiteX62" fmla="*/ 2120896 w 4479811"/>
                      <a:gd name="connsiteY62" fmla="*/ 2204847 h 2228495"/>
                      <a:gd name="connsiteX63" fmla="*/ 2215252 w 4479811"/>
                      <a:gd name="connsiteY63" fmla="*/ 2204847 h 2228495"/>
                      <a:gd name="connsiteX64" fmla="*/ 2215252 w 4479811"/>
                      <a:gd name="connsiteY64" fmla="*/ 2228495 h 2228495"/>
                      <a:gd name="connsiteX65" fmla="*/ 2026539 w 4479811"/>
                      <a:gd name="connsiteY65" fmla="*/ 2228495 h 2228495"/>
                      <a:gd name="connsiteX66" fmla="*/ 1932182 w 4479811"/>
                      <a:gd name="connsiteY66" fmla="*/ 2228495 h 2228495"/>
                      <a:gd name="connsiteX67" fmla="*/ 1932182 w 4479811"/>
                      <a:gd name="connsiteY67" fmla="*/ 2204847 h 2228495"/>
                      <a:gd name="connsiteX68" fmla="*/ 2026539 w 4479811"/>
                      <a:gd name="connsiteY68" fmla="*/ 2204847 h 2228495"/>
                      <a:gd name="connsiteX69" fmla="*/ 2026539 w 4479811"/>
                      <a:gd name="connsiteY69" fmla="*/ 2228495 h 2228495"/>
                      <a:gd name="connsiteX70" fmla="*/ 1837826 w 4479811"/>
                      <a:gd name="connsiteY70" fmla="*/ 2228495 h 2228495"/>
                      <a:gd name="connsiteX71" fmla="*/ 1743469 w 4479811"/>
                      <a:gd name="connsiteY71" fmla="*/ 2228495 h 2228495"/>
                      <a:gd name="connsiteX72" fmla="*/ 1743469 w 4479811"/>
                      <a:gd name="connsiteY72" fmla="*/ 2204847 h 2228495"/>
                      <a:gd name="connsiteX73" fmla="*/ 1837826 w 4479811"/>
                      <a:gd name="connsiteY73" fmla="*/ 2204847 h 2228495"/>
                      <a:gd name="connsiteX74" fmla="*/ 1837826 w 4479811"/>
                      <a:gd name="connsiteY74" fmla="*/ 2228495 h 2228495"/>
                      <a:gd name="connsiteX75" fmla="*/ 1649113 w 4479811"/>
                      <a:gd name="connsiteY75" fmla="*/ 2228495 h 2228495"/>
                      <a:gd name="connsiteX76" fmla="*/ 1554756 w 4479811"/>
                      <a:gd name="connsiteY76" fmla="*/ 2228495 h 2228495"/>
                      <a:gd name="connsiteX77" fmla="*/ 1554756 w 4479811"/>
                      <a:gd name="connsiteY77" fmla="*/ 2204847 h 2228495"/>
                      <a:gd name="connsiteX78" fmla="*/ 1649113 w 4479811"/>
                      <a:gd name="connsiteY78" fmla="*/ 2204847 h 2228495"/>
                      <a:gd name="connsiteX79" fmla="*/ 1649113 w 4479811"/>
                      <a:gd name="connsiteY79" fmla="*/ 2228495 h 2228495"/>
                      <a:gd name="connsiteX80" fmla="*/ 1460399 w 4479811"/>
                      <a:gd name="connsiteY80" fmla="*/ 2228495 h 2228495"/>
                      <a:gd name="connsiteX81" fmla="*/ 1366043 w 4479811"/>
                      <a:gd name="connsiteY81" fmla="*/ 2228495 h 2228495"/>
                      <a:gd name="connsiteX82" fmla="*/ 1366043 w 4479811"/>
                      <a:gd name="connsiteY82" fmla="*/ 2204847 h 2228495"/>
                      <a:gd name="connsiteX83" fmla="*/ 1460399 w 4479811"/>
                      <a:gd name="connsiteY83" fmla="*/ 2204847 h 2228495"/>
                      <a:gd name="connsiteX84" fmla="*/ 1460399 w 4479811"/>
                      <a:gd name="connsiteY84" fmla="*/ 2228495 h 2228495"/>
                      <a:gd name="connsiteX85" fmla="*/ 1271686 w 4479811"/>
                      <a:gd name="connsiteY85" fmla="*/ 2228495 h 2228495"/>
                      <a:gd name="connsiteX86" fmla="*/ 1177329 w 4479811"/>
                      <a:gd name="connsiteY86" fmla="*/ 2228495 h 2228495"/>
                      <a:gd name="connsiteX87" fmla="*/ 1177329 w 4479811"/>
                      <a:gd name="connsiteY87" fmla="*/ 2204847 h 2228495"/>
                      <a:gd name="connsiteX88" fmla="*/ 1271686 w 4479811"/>
                      <a:gd name="connsiteY88" fmla="*/ 2204847 h 2228495"/>
                      <a:gd name="connsiteX89" fmla="*/ 1271686 w 4479811"/>
                      <a:gd name="connsiteY89" fmla="*/ 2228495 h 2228495"/>
                      <a:gd name="connsiteX90" fmla="*/ 1082973 w 4479811"/>
                      <a:gd name="connsiteY90" fmla="*/ 2228495 h 2228495"/>
                      <a:gd name="connsiteX91" fmla="*/ 988616 w 4479811"/>
                      <a:gd name="connsiteY91" fmla="*/ 2228495 h 2228495"/>
                      <a:gd name="connsiteX92" fmla="*/ 988616 w 4479811"/>
                      <a:gd name="connsiteY92" fmla="*/ 2204847 h 2228495"/>
                      <a:gd name="connsiteX93" fmla="*/ 1082973 w 4479811"/>
                      <a:gd name="connsiteY93" fmla="*/ 2204847 h 2228495"/>
                      <a:gd name="connsiteX94" fmla="*/ 1082973 w 4479811"/>
                      <a:gd name="connsiteY94" fmla="*/ 2228495 h 2228495"/>
                      <a:gd name="connsiteX95" fmla="*/ 894260 w 4479811"/>
                      <a:gd name="connsiteY95" fmla="*/ 2228495 h 2228495"/>
                      <a:gd name="connsiteX96" fmla="*/ 799903 w 4479811"/>
                      <a:gd name="connsiteY96" fmla="*/ 2228495 h 2228495"/>
                      <a:gd name="connsiteX97" fmla="*/ 799903 w 4479811"/>
                      <a:gd name="connsiteY97" fmla="*/ 2204847 h 2228495"/>
                      <a:gd name="connsiteX98" fmla="*/ 894260 w 4479811"/>
                      <a:gd name="connsiteY98" fmla="*/ 2204847 h 2228495"/>
                      <a:gd name="connsiteX99" fmla="*/ 894260 w 4479811"/>
                      <a:gd name="connsiteY99" fmla="*/ 2228495 h 2228495"/>
                      <a:gd name="connsiteX100" fmla="*/ 705546 w 4479811"/>
                      <a:gd name="connsiteY100" fmla="*/ 2228495 h 2228495"/>
                      <a:gd name="connsiteX101" fmla="*/ 611190 w 4479811"/>
                      <a:gd name="connsiteY101" fmla="*/ 2228495 h 2228495"/>
                      <a:gd name="connsiteX102" fmla="*/ 611190 w 4479811"/>
                      <a:gd name="connsiteY102" fmla="*/ 2204847 h 2228495"/>
                      <a:gd name="connsiteX103" fmla="*/ 705546 w 4479811"/>
                      <a:gd name="connsiteY103" fmla="*/ 2204847 h 2228495"/>
                      <a:gd name="connsiteX104" fmla="*/ 705546 w 4479811"/>
                      <a:gd name="connsiteY104" fmla="*/ 2228495 h 2228495"/>
                      <a:gd name="connsiteX105" fmla="*/ 515887 w 4479811"/>
                      <a:gd name="connsiteY105" fmla="*/ 2226131 h 2228495"/>
                      <a:gd name="connsiteX106" fmla="*/ 421176 w 4479811"/>
                      <a:gd name="connsiteY106" fmla="*/ 2209340 h 2228495"/>
                      <a:gd name="connsiteX107" fmla="*/ 427206 w 4479811"/>
                      <a:gd name="connsiteY107" fmla="*/ 2186520 h 2228495"/>
                      <a:gd name="connsiteX108" fmla="*/ 518015 w 4479811"/>
                      <a:gd name="connsiteY108" fmla="*/ 2202601 h 2228495"/>
                      <a:gd name="connsiteX109" fmla="*/ 515887 w 4479811"/>
                      <a:gd name="connsiteY109" fmla="*/ 2226131 h 2228495"/>
                      <a:gd name="connsiteX110" fmla="*/ 330603 w 4479811"/>
                      <a:gd name="connsiteY110" fmla="*/ 2176824 h 2228495"/>
                      <a:gd name="connsiteX111" fmla="*/ 246888 w 4479811"/>
                      <a:gd name="connsiteY111" fmla="*/ 2129409 h 2228495"/>
                      <a:gd name="connsiteX112" fmla="*/ 260249 w 4479811"/>
                      <a:gd name="connsiteY112" fmla="*/ 2109899 h 2228495"/>
                      <a:gd name="connsiteX113" fmla="*/ 340417 w 4479811"/>
                      <a:gd name="connsiteY113" fmla="*/ 2155422 h 2228495"/>
                      <a:gd name="connsiteX114" fmla="*/ 330485 w 4479811"/>
                      <a:gd name="connsiteY114" fmla="*/ 2176942 h 2228495"/>
                      <a:gd name="connsiteX115" fmla="*/ 172514 w 4479811"/>
                      <a:gd name="connsiteY115" fmla="*/ 2068515 h 2228495"/>
                      <a:gd name="connsiteX116" fmla="*/ 109373 w 4479811"/>
                      <a:gd name="connsiteY116" fmla="*/ 1995915 h 2228495"/>
                      <a:gd name="connsiteX117" fmla="*/ 128410 w 4479811"/>
                      <a:gd name="connsiteY117" fmla="*/ 1981962 h 2228495"/>
                      <a:gd name="connsiteX118" fmla="*/ 188950 w 4479811"/>
                      <a:gd name="connsiteY118" fmla="*/ 2051488 h 2228495"/>
                      <a:gd name="connsiteX119" fmla="*/ 172514 w 4479811"/>
                      <a:gd name="connsiteY119" fmla="*/ 2068515 h 2228495"/>
                      <a:gd name="connsiteX120" fmla="*/ 59239 w 4479811"/>
                      <a:gd name="connsiteY120" fmla="*/ 1913737 h 2228495"/>
                      <a:gd name="connsiteX121" fmla="*/ 23766 w 4479811"/>
                      <a:gd name="connsiteY121" fmla="*/ 1824228 h 2228495"/>
                      <a:gd name="connsiteX122" fmla="*/ 46469 w 4479811"/>
                      <a:gd name="connsiteY122" fmla="*/ 1817488 h 2228495"/>
                      <a:gd name="connsiteX123" fmla="*/ 80404 w 4479811"/>
                      <a:gd name="connsiteY123" fmla="*/ 1903213 h 2228495"/>
                      <a:gd name="connsiteX124" fmla="*/ 59239 w 4479811"/>
                      <a:gd name="connsiteY124" fmla="*/ 1913737 h 2228495"/>
                      <a:gd name="connsiteX125" fmla="*/ 4138 w 4479811"/>
                      <a:gd name="connsiteY125" fmla="*/ 1729990 h 2228495"/>
                      <a:gd name="connsiteX126" fmla="*/ 0 w 4479811"/>
                      <a:gd name="connsiteY126" fmla="*/ 1660937 h 2228495"/>
                      <a:gd name="connsiteX127" fmla="*/ 591 w 4479811"/>
                      <a:gd name="connsiteY127" fmla="*/ 1633860 h 2228495"/>
                      <a:gd name="connsiteX128" fmla="*/ 24239 w 4479811"/>
                      <a:gd name="connsiteY128" fmla="*/ 1634924 h 2228495"/>
                      <a:gd name="connsiteX129" fmla="*/ 23648 w 4479811"/>
                      <a:gd name="connsiteY129" fmla="*/ 1660819 h 2228495"/>
                      <a:gd name="connsiteX130" fmla="*/ 27668 w 4479811"/>
                      <a:gd name="connsiteY130" fmla="*/ 1727034 h 2228495"/>
                      <a:gd name="connsiteX131" fmla="*/ 4138 w 4479811"/>
                      <a:gd name="connsiteY131" fmla="*/ 1729871 h 2228495"/>
                      <a:gd name="connsiteX132" fmla="*/ 36300 w 4479811"/>
                      <a:gd name="connsiteY132" fmla="*/ 1543523 h 2228495"/>
                      <a:gd name="connsiteX133" fmla="*/ 13243 w 4479811"/>
                      <a:gd name="connsiteY133" fmla="*/ 1538439 h 2228495"/>
                      <a:gd name="connsiteX134" fmla="*/ 41857 w 4479811"/>
                      <a:gd name="connsiteY134" fmla="*/ 1446565 h 2228495"/>
                      <a:gd name="connsiteX135" fmla="*/ 63732 w 4479811"/>
                      <a:gd name="connsiteY135" fmla="*/ 1455551 h 2228495"/>
                      <a:gd name="connsiteX136" fmla="*/ 36300 w 4479811"/>
                      <a:gd name="connsiteY136" fmla="*/ 1543523 h 2228495"/>
                      <a:gd name="connsiteX137" fmla="*/ 105708 w 4479811"/>
                      <a:gd name="connsiteY137" fmla="*/ 1373492 h 2228495"/>
                      <a:gd name="connsiteX138" fmla="*/ 85607 w 4479811"/>
                      <a:gd name="connsiteY138" fmla="*/ 1360958 h 2228495"/>
                      <a:gd name="connsiteX139" fmla="*/ 143190 w 4479811"/>
                      <a:gd name="connsiteY139" fmla="*/ 1283983 h 2228495"/>
                      <a:gd name="connsiteX140" fmla="*/ 160927 w 4479811"/>
                      <a:gd name="connsiteY140" fmla="*/ 1299709 h 2228495"/>
                      <a:gd name="connsiteX141" fmla="*/ 105708 w 4479811"/>
                      <a:gd name="connsiteY141" fmla="*/ 1373610 h 2228495"/>
                      <a:gd name="connsiteX142" fmla="*/ 227733 w 4479811"/>
                      <a:gd name="connsiteY142" fmla="*/ 1236095 h 2228495"/>
                      <a:gd name="connsiteX143" fmla="*/ 212953 w 4479811"/>
                      <a:gd name="connsiteY143" fmla="*/ 1217650 h 2228495"/>
                      <a:gd name="connsiteX144" fmla="*/ 292884 w 4479811"/>
                      <a:gd name="connsiteY144" fmla="*/ 1164086 h 2228495"/>
                      <a:gd name="connsiteX145" fmla="*/ 304353 w 4479811"/>
                      <a:gd name="connsiteY145" fmla="*/ 1184779 h 2228495"/>
                      <a:gd name="connsiteX146" fmla="*/ 227733 w 4479811"/>
                      <a:gd name="connsiteY146" fmla="*/ 1236095 h 2228495"/>
                      <a:gd name="connsiteX147" fmla="*/ 388541 w 4479811"/>
                      <a:gd name="connsiteY147" fmla="*/ 1147060 h 2228495"/>
                      <a:gd name="connsiteX148" fmla="*/ 380737 w 4479811"/>
                      <a:gd name="connsiteY148" fmla="*/ 1124712 h 2228495"/>
                      <a:gd name="connsiteX149" fmla="*/ 473911 w 4479811"/>
                      <a:gd name="connsiteY149" fmla="*/ 1100946 h 2228495"/>
                      <a:gd name="connsiteX150" fmla="*/ 477813 w 4479811"/>
                      <a:gd name="connsiteY150" fmla="*/ 1124239 h 2228495"/>
                      <a:gd name="connsiteX151" fmla="*/ 388541 w 4479811"/>
                      <a:gd name="connsiteY151" fmla="*/ 1147060 h 2228495"/>
                      <a:gd name="connsiteX152" fmla="*/ 1135945 w 4479811"/>
                      <a:gd name="connsiteY152" fmla="*/ 1116908 h 2228495"/>
                      <a:gd name="connsiteX153" fmla="*/ 1135945 w 4479811"/>
                      <a:gd name="connsiteY153" fmla="*/ 1093260 h 2228495"/>
                      <a:gd name="connsiteX154" fmla="*/ 1227818 w 4479811"/>
                      <a:gd name="connsiteY154" fmla="*/ 1085338 h 2228495"/>
                      <a:gd name="connsiteX155" fmla="*/ 1231839 w 4479811"/>
                      <a:gd name="connsiteY155" fmla="*/ 1108631 h 2228495"/>
                      <a:gd name="connsiteX156" fmla="*/ 1135945 w 4479811"/>
                      <a:gd name="connsiteY156" fmla="*/ 1116908 h 2228495"/>
                      <a:gd name="connsiteX157" fmla="*/ 1041588 w 4479811"/>
                      <a:gd name="connsiteY157" fmla="*/ 1116908 h 2228495"/>
                      <a:gd name="connsiteX158" fmla="*/ 947232 w 4479811"/>
                      <a:gd name="connsiteY158" fmla="*/ 1116908 h 2228495"/>
                      <a:gd name="connsiteX159" fmla="*/ 947232 w 4479811"/>
                      <a:gd name="connsiteY159" fmla="*/ 1093260 h 2228495"/>
                      <a:gd name="connsiteX160" fmla="*/ 1041588 w 4479811"/>
                      <a:gd name="connsiteY160" fmla="*/ 1093260 h 2228495"/>
                      <a:gd name="connsiteX161" fmla="*/ 1041588 w 4479811"/>
                      <a:gd name="connsiteY161" fmla="*/ 1116908 h 2228495"/>
                      <a:gd name="connsiteX162" fmla="*/ 852875 w 4479811"/>
                      <a:gd name="connsiteY162" fmla="*/ 1116908 h 2228495"/>
                      <a:gd name="connsiteX163" fmla="*/ 758518 w 4479811"/>
                      <a:gd name="connsiteY163" fmla="*/ 1116908 h 2228495"/>
                      <a:gd name="connsiteX164" fmla="*/ 758518 w 4479811"/>
                      <a:gd name="connsiteY164" fmla="*/ 1093260 h 2228495"/>
                      <a:gd name="connsiteX165" fmla="*/ 852875 w 4479811"/>
                      <a:gd name="connsiteY165" fmla="*/ 1093260 h 2228495"/>
                      <a:gd name="connsiteX166" fmla="*/ 852875 w 4479811"/>
                      <a:gd name="connsiteY166" fmla="*/ 1116908 h 2228495"/>
                      <a:gd name="connsiteX167" fmla="*/ 664162 w 4479811"/>
                      <a:gd name="connsiteY167" fmla="*/ 1116908 h 2228495"/>
                      <a:gd name="connsiteX168" fmla="*/ 569805 w 4479811"/>
                      <a:gd name="connsiteY168" fmla="*/ 1116908 h 2228495"/>
                      <a:gd name="connsiteX169" fmla="*/ 569805 w 4479811"/>
                      <a:gd name="connsiteY169" fmla="*/ 1093260 h 2228495"/>
                      <a:gd name="connsiteX170" fmla="*/ 664162 w 4479811"/>
                      <a:gd name="connsiteY170" fmla="*/ 1093260 h 2228495"/>
                      <a:gd name="connsiteX171" fmla="*/ 664162 w 4479811"/>
                      <a:gd name="connsiteY171" fmla="*/ 1116908 h 2228495"/>
                      <a:gd name="connsiteX172" fmla="*/ 1324895 w 4479811"/>
                      <a:gd name="connsiteY172" fmla="*/ 1084392 h 2228495"/>
                      <a:gd name="connsiteX173" fmla="*/ 1316973 w 4479811"/>
                      <a:gd name="connsiteY173" fmla="*/ 1062162 h 2228495"/>
                      <a:gd name="connsiteX174" fmla="*/ 1400924 w 4479811"/>
                      <a:gd name="connsiteY174" fmla="*/ 1024089 h 2228495"/>
                      <a:gd name="connsiteX175" fmla="*/ 1412511 w 4479811"/>
                      <a:gd name="connsiteY175" fmla="*/ 1044663 h 2228495"/>
                      <a:gd name="connsiteX176" fmla="*/ 1325013 w 4479811"/>
                      <a:gd name="connsiteY176" fmla="*/ 1084392 h 2228495"/>
                      <a:gd name="connsiteX177" fmla="*/ 1492088 w 4479811"/>
                      <a:gd name="connsiteY177" fmla="*/ 990626 h 2228495"/>
                      <a:gd name="connsiteX178" fmla="*/ 1477190 w 4479811"/>
                      <a:gd name="connsiteY178" fmla="*/ 972299 h 2228495"/>
                      <a:gd name="connsiteX179" fmla="*/ 1543641 w 4479811"/>
                      <a:gd name="connsiteY179" fmla="*/ 908449 h 2228495"/>
                      <a:gd name="connsiteX180" fmla="*/ 1561377 w 4479811"/>
                      <a:gd name="connsiteY180" fmla="*/ 924056 h 2228495"/>
                      <a:gd name="connsiteX181" fmla="*/ 1491970 w 4479811"/>
                      <a:gd name="connsiteY181" fmla="*/ 990745 h 2228495"/>
                      <a:gd name="connsiteX182" fmla="*/ 1618724 w 4479811"/>
                      <a:gd name="connsiteY182" fmla="*/ 846608 h 2228495"/>
                      <a:gd name="connsiteX183" fmla="*/ 1598623 w 4479811"/>
                      <a:gd name="connsiteY183" fmla="*/ 834193 h 2228495"/>
                      <a:gd name="connsiteX184" fmla="*/ 1640126 w 4479811"/>
                      <a:gd name="connsiteY184" fmla="*/ 751897 h 2228495"/>
                      <a:gd name="connsiteX185" fmla="*/ 1662119 w 4479811"/>
                      <a:gd name="connsiteY185" fmla="*/ 760647 h 2228495"/>
                      <a:gd name="connsiteX186" fmla="*/ 1618843 w 4479811"/>
                      <a:gd name="connsiteY186" fmla="*/ 846608 h 2228495"/>
                      <a:gd name="connsiteX187" fmla="*/ 1690142 w 4479811"/>
                      <a:gd name="connsiteY187" fmla="*/ 668655 h 2228495"/>
                      <a:gd name="connsiteX188" fmla="*/ 1666967 w 4479811"/>
                      <a:gd name="connsiteY188" fmla="*/ 663689 h 2228495"/>
                      <a:gd name="connsiteX189" fmla="*/ 1678555 w 4479811"/>
                      <a:gd name="connsiteY189" fmla="*/ 572170 h 2228495"/>
                      <a:gd name="connsiteX190" fmla="*/ 1702203 w 4479811"/>
                      <a:gd name="connsiteY190" fmla="*/ 573116 h 2228495"/>
                      <a:gd name="connsiteX191" fmla="*/ 1690142 w 4479811"/>
                      <a:gd name="connsiteY191" fmla="*/ 668537 h 2228495"/>
                      <a:gd name="connsiteX192" fmla="*/ 1674653 w 4479811"/>
                      <a:gd name="connsiteY192" fmla="*/ 480060 h 2228495"/>
                      <a:gd name="connsiteX193" fmla="*/ 1655261 w 4479811"/>
                      <a:gd name="connsiteY193" fmla="*/ 389960 h 2228495"/>
                      <a:gd name="connsiteX194" fmla="*/ 1677845 w 4479811"/>
                      <a:gd name="connsiteY194" fmla="*/ 382984 h 2228495"/>
                      <a:gd name="connsiteX195" fmla="*/ 1698064 w 4479811"/>
                      <a:gd name="connsiteY195" fmla="*/ 477104 h 2228495"/>
                      <a:gd name="connsiteX196" fmla="*/ 1674653 w 4479811"/>
                      <a:gd name="connsiteY196" fmla="*/ 480060 h 2228495"/>
                      <a:gd name="connsiteX197" fmla="*/ 1620853 w 4479811"/>
                      <a:gd name="connsiteY197" fmla="*/ 304353 h 2228495"/>
                      <a:gd name="connsiteX198" fmla="*/ 1572374 w 4479811"/>
                      <a:gd name="connsiteY198" fmla="*/ 225841 h 2228495"/>
                      <a:gd name="connsiteX199" fmla="*/ 1591411 w 4479811"/>
                      <a:gd name="connsiteY199" fmla="*/ 211770 h 2228495"/>
                      <a:gd name="connsiteX200" fmla="*/ 1641900 w 4479811"/>
                      <a:gd name="connsiteY200" fmla="*/ 293593 h 2228495"/>
                      <a:gd name="connsiteX201" fmla="*/ 1620735 w 4479811"/>
                      <a:gd name="connsiteY201" fmla="*/ 304235 h 2228495"/>
                      <a:gd name="connsiteX202" fmla="*/ 1511480 w 4479811"/>
                      <a:gd name="connsiteY202" fmla="*/ 156670 h 2228495"/>
                      <a:gd name="connsiteX203" fmla="*/ 1439707 w 4479811"/>
                      <a:gd name="connsiteY203" fmla="*/ 98732 h 2228495"/>
                      <a:gd name="connsiteX204" fmla="*/ 1452950 w 4479811"/>
                      <a:gd name="connsiteY204" fmla="*/ 79103 h 2228495"/>
                      <a:gd name="connsiteX205" fmla="*/ 1527797 w 4479811"/>
                      <a:gd name="connsiteY205" fmla="*/ 139643 h 2228495"/>
                      <a:gd name="connsiteX206" fmla="*/ 1511480 w 4479811"/>
                      <a:gd name="connsiteY206" fmla="*/ 156670 h 2228495"/>
                      <a:gd name="connsiteX207" fmla="*/ 1359303 w 4479811"/>
                      <a:gd name="connsiteY207" fmla="*/ 53682 h 2228495"/>
                      <a:gd name="connsiteX208" fmla="*/ 1272396 w 4479811"/>
                      <a:gd name="connsiteY208" fmla="*/ 22939 h 2228495"/>
                      <a:gd name="connsiteX209" fmla="*/ 1278308 w 4479811"/>
                      <a:gd name="connsiteY209" fmla="*/ 0 h 2228495"/>
                      <a:gd name="connsiteX210" fmla="*/ 1368999 w 4479811"/>
                      <a:gd name="connsiteY210" fmla="*/ 32043 h 2228495"/>
                      <a:gd name="connsiteX211" fmla="*/ 1359185 w 4479811"/>
                      <a:gd name="connsiteY211" fmla="*/ 53563 h 2228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</a:cxnLst>
                    <a:rect l="l" t="t" r="r" b="b"/>
                    <a:pathLst>
                      <a:path w="4479811" h="2228495">
                        <a:moveTo>
                          <a:pt x="4479811" y="2228495"/>
                        </a:moveTo>
                        <a:lnTo>
                          <a:pt x="4385455" y="2228495"/>
                        </a:lnTo>
                        <a:lnTo>
                          <a:pt x="4385455" y="2204847"/>
                        </a:lnTo>
                        <a:lnTo>
                          <a:pt x="4479811" y="2204847"/>
                        </a:lnTo>
                        <a:lnTo>
                          <a:pt x="4479811" y="2228495"/>
                        </a:lnTo>
                        <a:close/>
                        <a:moveTo>
                          <a:pt x="4291098" y="2228495"/>
                        </a:moveTo>
                        <a:lnTo>
                          <a:pt x="4196741" y="2228495"/>
                        </a:lnTo>
                        <a:lnTo>
                          <a:pt x="4196741" y="2204847"/>
                        </a:lnTo>
                        <a:lnTo>
                          <a:pt x="4291098" y="2204847"/>
                        </a:lnTo>
                        <a:lnTo>
                          <a:pt x="4291098" y="2228495"/>
                        </a:lnTo>
                        <a:close/>
                        <a:moveTo>
                          <a:pt x="4102385" y="2228495"/>
                        </a:moveTo>
                        <a:lnTo>
                          <a:pt x="4008028" y="2228495"/>
                        </a:lnTo>
                        <a:lnTo>
                          <a:pt x="4008028" y="2204847"/>
                        </a:lnTo>
                        <a:lnTo>
                          <a:pt x="4102385" y="2204847"/>
                        </a:lnTo>
                        <a:lnTo>
                          <a:pt x="4102385" y="2228495"/>
                        </a:lnTo>
                        <a:close/>
                        <a:moveTo>
                          <a:pt x="3913671" y="2228495"/>
                        </a:moveTo>
                        <a:lnTo>
                          <a:pt x="3819315" y="2228495"/>
                        </a:lnTo>
                        <a:lnTo>
                          <a:pt x="3819315" y="2204847"/>
                        </a:lnTo>
                        <a:lnTo>
                          <a:pt x="3913671" y="2204847"/>
                        </a:lnTo>
                        <a:lnTo>
                          <a:pt x="3913671" y="2228495"/>
                        </a:lnTo>
                        <a:close/>
                        <a:moveTo>
                          <a:pt x="3724958" y="2228495"/>
                        </a:moveTo>
                        <a:lnTo>
                          <a:pt x="3630601" y="2228495"/>
                        </a:lnTo>
                        <a:lnTo>
                          <a:pt x="3630601" y="2204847"/>
                        </a:lnTo>
                        <a:lnTo>
                          <a:pt x="3724958" y="2204847"/>
                        </a:lnTo>
                        <a:lnTo>
                          <a:pt x="3724958" y="2228495"/>
                        </a:lnTo>
                        <a:close/>
                        <a:moveTo>
                          <a:pt x="3536245" y="2228495"/>
                        </a:moveTo>
                        <a:lnTo>
                          <a:pt x="3441888" y="2228495"/>
                        </a:lnTo>
                        <a:lnTo>
                          <a:pt x="3441888" y="2204847"/>
                        </a:lnTo>
                        <a:lnTo>
                          <a:pt x="3536245" y="2204847"/>
                        </a:lnTo>
                        <a:lnTo>
                          <a:pt x="3536245" y="2228495"/>
                        </a:lnTo>
                        <a:close/>
                        <a:moveTo>
                          <a:pt x="3347532" y="2228495"/>
                        </a:moveTo>
                        <a:lnTo>
                          <a:pt x="3253175" y="2228495"/>
                        </a:lnTo>
                        <a:lnTo>
                          <a:pt x="3253175" y="2204847"/>
                        </a:lnTo>
                        <a:lnTo>
                          <a:pt x="3347532" y="2204847"/>
                        </a:lnTo>
                        <a:lnTo>
                          <a:pt x="3347532" y="2228495"/>
                        </a:lnTo>
                        <a:close/>
                        <a:moveTo>
                          <a:pt x="3158818" y="2228495"/>
                        </a:moveTo>
                        <a:lnTo>
                          <a:pt x="3064462" y="2228495"/>
                        </a:lnTo>
                        <a:lnTo>
                          <a:pt x="3064462" y="2204847"/>
                        </a:lnTo>
                        <a:lnTo>
                          <a:pt x="3158818" y="2204847"/>
                        </a:lnTo>
                        <a:lnTo>
                          <a:pt x="3158818" y="2228495"/>
                        </a:lnTo>
                        <a:close/>
                        <a:moveTo>
                          <a:pt x="2970105" y="2228495"/>
                        </a:moveTo>
                        <a:lnTo>
                          <a:pt x="2875749" y="2228495"/>
                        </a:lnTo>
                        <a:lnTo>
                          <a:pt x="2875749" y="2204847"/>
                        </a:lnTo>
                        <a:lnTo>
                          <a:pt x="2970105" y="2204847"/>
                        </a:lnTo>
                        <a:lnTo>
                          <a:pt x="2970105" y="2228495"/>
                        </a:lnTo>
                        <a:close/>
                        <a:moveTo>
                          <a:pt x="2781392" y="2228495"/>
                        </a:moveTo>
                        <a:lnTo>
                          <a:pt x="2687035" y="2228495"/>
                        </a:lnTo>
                        <a:lnTo>
                          <a:pt x="2687035" y="2204847"/>
                        </a:lnTo>
                        <a:lnTo>
                          <a:pt x="2781392" y="2204847"/>
                        </a:lnTo>
                        <a:lnTo>
                          <a:pt x="2781392" y="2228495"/>
                        </a:lnTo>
                        <a:close/>
                        <a:moveTo>
                          <a:pt x="2592679" y="2228495"/>
                        </a:moveTo>
                        <a:lnTo>
                          <a:pt x="2498322" y="2228495"/>
                        </a:lnTo>
                        <a:lnTo>
                          <a:pt x="2498322" y="2204847"/>
                        </a:lnTo>
                        <a:lnTo>
                          <a:pt x="2592679" y="2204847"/>
                        </a:lnTo>
                        <a:lnTo>
                          <a:pt x="2592679" y="2228495"/>
                        </a:lnTo>
                        <a:close/>
                        <a:moveTo>
                          <a:pt x="2403966" y="2228495"/>
                        </a:moveTo>
                        <a:lnTo>
                          <a:pt x="2309609" y="2228495"/>
                        </a:lnTo>
                        <a:lnTo>
                          <a:pt x="2309609" y="2204847"/>
                        </a:lnTo>
                        <a:lnTo>
                          <a:pt x="2403966" y="2204847"/>
                        </a:lnTo>
                        <a:lnTo>
                          <a:pt x="2403966" y="2228495"/>
                        </a:lnTo>
                        <a:close/>
                        <a:moveTo>
                          <a:pt x="2215252" y="2228495"/>
                        </a:moveTo>
                        <a:lnTo>
                          <a:pt x="2120896" y="2228495"/>
                        </a:lnTo>
                        <a:lnTo>
                          <a:pt x="2120896" y="2204847"/>
                        </a:lnTo>
                        <a:lnTo>
                          <a:pt x="2215252" y="2204847"/>
                        </a:lnTo>
                        <a:lnTo>
                          <a:pt x="2215252" y="2228495"/>
                        </a:lnTo>
                        <a:close/>
                        <a:moveTo>
                          <a:pt x="2026539" y="2228495"/>
                        </a:moveTo>
                        <a:lnTo>
                          <a:pt x="1932182" y="2228495"/>
                        </a:lnTo>
                        <a:lnTo>
                          <a:pt x="1932182" y="2204847"/>
                        </a:lnTo>
                        <a:lnTo>
                          <a:pt x="2026539" y="2204847"/>
                        </a:lnTo>
                        <a:lnTo>
                          <a:pt x="2026539" y="2228495"/>
                        </a:lnTo>
                        <a:close/>
                        <a:moveTo>
                          <a:pt x="1837826" y="2228495"/>
                        </a:moveTo>
                        <a:lnTo>
                          <a:pt x="1743469" y="2228495"/>
                        </a:lnTo>
                        <a:lnTo>
                          <a:pt x="1743469" y="2204847"/>
                        </a:lnTo>
                        <a:lnTo>
                          <a:pt x="1837826" y="2204847"/>
                        </a:lnTo>
                        <a:lnTo>
                          <a:pt x="1837826" y="2228495"/>
                        </a:lnTo>
                        <a:close/>
                        <a:moveTo>
                          <a:pt x="1649113" y="2228495"/>
                        </a:moveTo>
                        <a:lnTo>
                          <a:pt x="1554756" y="2228495"/>
                        </a:lnTo>
                        <a:lnTo>
                          <a:pt x="1554756" y="2204847"/>
                        </a:lnTo>
                        <a:lnTo>
                          <a:pt x="1649113" y="2204847"/>
                        </a:lnTo>
                        <a:lnTo>
                          <a:pt x="1649113" y="2228495"/>
                        </a:lnTo>
                        <a:close/>
                        <a:moveTo>
                          <a:pt x="1460399" y="2228495"/>
                        </a:moveTo>
                        <a:lnTo>
                          <a:pt x="1366043" y="2228495"/>
                        </a:lnTo>
                        <a:lnTo>
                          <a:pt x="1366043" y="2204847"/>
                        </a:lnTo>
                        <a:lnTo>
                          <a:pt x="1460399" y="2204847"/>
                        </a:lnTo>
                        <a:lnTo>
                          <a:pt x="1460399" y="2228495"/>
                        </a:lnTo>
                        <a:close/>
                        <a:moveTo>
                          <a:pt x="1271686" y="2228495"/>
                        </a:moveTo>
                        <a:lnTo>
                          <a:pt x="1177329" y="2228495"/>
                        </a:lnTo>
                        <a:lnTo>
                          <a:pt x="1177329" y="2204847"/>
                        </a:lnTo>
                        <a:lnTo>
                          <a:pt x="1271686" y="2204847"/>
                        </a:lnTo>
                        <a:lnTo>
                          <a:pt x="1271686" y="2228495"/>
                        </a:lnTo>
                        <a:close/>
                        <a:moveTo>
                          <a:pt x="1082973" y="2228495"/>
                        </a:moveTo>
                        <a:lnTo>
                          <a:pt x="988616" y="2228495"/>
                        </a:lnTo>
                        <a:lnTo>
                          <a:pt x="988616" y="2204847"/>
                        </a:lnTo>
                        <a:lnTo>
                          <a:pt x="1082973" y="2204847"/>
                        </a:lnTo>
                        <a:lnTo>
                          <a:pt x="1082973" y="2228495"/>
                        </a:lnTo>
                        <a:close/>
                        <a:moveTo>
                          <a:pt x="894260" y="2228495"/>
                        </a:moveTo>
                        <a:lnTo>
                          <a:pt x="799903" y="2228495"/>
                        </a:lnTo>
                        <a:lnTo>
                          <a:pt x="799903" y="2204847"/>
                        </a:lnTo>
                        <a:lnTo>
                          <a:pt x="894260" y="2204847"/>
                        </a:lnTo>
                        <a:lnTo>
                          <a:pt x="894260" y="2228495"/>
                        </a:lnTo>
                        <a:close/>
                        <a:moveTo>
                          <a:pt x="705546" y="2228495"/>
                        </a:moveTo>
                        <a:lnTo>
                          <a:pt x="611190" y="2228495"/>
                        </a:lnTo>
                        <a:lnTo>
                          <a:pt x="611190" y="2204847"/>
                        </a:lnTo>
                        <a:lnTo>
                          <a:pt x="705546" y="2204847"/>
                        </a:lnTo>
                        <a:lnTo>
                          <a:pt x="705546" y="2228495"/>
                        </a:lnTo>
                        <a:close/>
                        <a:moveTo>
                          <a:pt x="515887" y="2226131"/>
                        </a:moveTo>
                        <a:cubicBezTo>
                          <a:pt x="483962" y="2223293"/>
                          <a:pt x="452037" y="2217617"/>
                          <a:pt x="421176" y="2209340"/>
                        </a:cubicBezTo>
                        <a:lnTo>
                          <a:pt x="427206" y="2186520"/>
                        </a:lnTo>
                        <a:cubicBezTo>
                          <a:pt x="456885" y="2194442"/>
                          <a:pt x="487391" y="2199763"/>
                          <a:pt x="518015" y="2202601"/>
                        </a:cubicBezTo>
                        <a:lnTo>
                          <a:pt x="515887" y="2226131"/>
                        </a:lnTo>
                        <a:close/>
                        <a:moveTo>
                          <a:pt x="330603" y="2176824"/>
                        </a:moveTo>
                        <a:cubicBezTo>
                          <a:pt x="301516" y="2163463"/>
                          <a:pt x="273374" y="2147500"/>
                          <a:pt x="246888" y="2129409"/>
                        </a:cubicBezTo>
                        <a:lnTo>
                          <a:pt x="260249" y="2109899"/>
                        </a:lnTo>
                        <a:cubicBezTo>
                          <a:pt x="285553" y="2127281"/>
                          <a:pt x="312630" y="2142534"/>
                          <a:pt x="340417" y="2155422"/>
                        </a:cubicBezTo>
                        <a:lnTo>
                          <a:pt x="330485" y="2176942"/>
                        </a:lnTo>
                        <a:close/>
                        <a:moveTo>
                          <a:pt x="172514" y="2068515"/>
                        </a:moveTo>
                        <a:cubicBezTo>
                          <a:pt x="149457" y="2046167"/>
                          <a:pt x="128292" y="2021809"/>
                          <a:pt x="109373" y="1995915"/>
                        </a:cubicBezTo>
                        <a:lnTo>
                          <a:pt x="128410" y="1981962"/>
                        </a:lnTo>
                        <a:cubicBezTo>
                          <a:pt x="146501" y="2006675"/>
                          <a:pt x="166957" y="2030086"/>
                          <a:pt x="188950" y="2051488"/>
                        </a:cubicBezTo>
                        <a:lnTo>
                          <a:pt x="172514" y="2068515"/>
                        </a:lnTo>
                        <a:close/>
                        <a:moveTo>
                          <a:pt x="59239" y="1913737"/>
                        </a:moveTo>
                        <a:cubicBezTo>
                          <a:pt x="44932" y="1885004"/>
                          <a:pt x="32989" y="1854852"/>
                          <a:pt x="23766" y="1824228"/>
                        </a:cubicBezTo>
                        <a:lnTo>
                          <a:pt x="46469" y="1817488"/>
                        </a:lnTo>
                        <a:cubicBezTo>
                          <a:pt x="55337" y="1846930"/>
                          <a:pt x="66688" y="1875781"/>
                          <a:pt x="80404" y="1903213"/>
                        </a:cubicBezTo>
                        <a:lnTo>
                          <a:pt x="59239" y="1913737"/>
                        </a:lnTo>
                        <a:close/>
                        <a:moveTo>
                          <a:pt x="4138" y="1729990"/>
                        </a:moveTo>
                        <a:cubicBezTo>
                          <a:pt x="1419" y="1707169"/>
                          <a:pt x="0" y="1683994"/>
                          <a:pt x="0" y="1660937"/>
                        </a:cubicBezTo>
                        <a:cubicBezTo>
                          <a:pt x="0" y="1651832"/>
                          <a:pt x="236" y="1642846"/>
                          <a:pt x="591" y="1633860"/>
                        </a:cubicBezTo>
                        <a:lnTo>
                          <a:pt x="24239" y="1634924"/>
                        </a:lnTo>
                        <a:cubicBezTo>
                          <a:pt x="23885" y="1643555"/>
                          <a:pt x="23648" y="1652187"/>
                          <a:pt x="23648" y="1660819"/>
                        </a:cubicBezTo>
                        <a:cubicBezTo>
                          <a:pt x="23648" y="1682930"/>
                          <a:pt x="24949" y="1705277"/>
                          <a:pt x="27668" y="1727034"/>
                        </a:cubicBezTo>
                        <a:lnTo>
                          <a:pt x="4138" y="1729871"/>
                        </a:lnTo>
                        <a:close/>
                        <a:moveTo>
                          <a:pt x="36300" y="1543523"/>
                        </a:moveTo>
                        <a:lnTo>
                          <a:pt x="13243" y="1538439"/>
                        </a:lnTo>
                        <a:cubicBezTo>
                          <a:pt x="20101" y="1507105"/>
                          <a:pt x="29797" y="1476244"/>
                          <a:pt x="41857" y="1446565"/>
                        </a:cubicBezTo>
                        <a:lnTo>
                          <a:pt x="63732" y="1455551"/>
                        </a:lnTo>
                        <a:cubicBezTo>
                          <a:pt x="52144" y="1483929"/>
                          <a:pt x="42922" y="1513608"/>
                          <a:pt x="36300" y="1543523"/>
                        </a:cubicBezTo>
                        <a:close/>
                        <a:moveTo>
                          <a:pt x="105708" y="1373492"/>
                        </a:moveTo>
                        <a:lnTo>
                          <a:pt x="85607" y="1360958"/>
                        </a:lnTo>
                        <a:cubicBezTo>
                          <a:pt x="102515" y="1333763"/>
                          <a:pt x="121907" y="1307868"/>
                          <a:pt x="143190" y="1283983"/>
                        </a:cubicBezTo>
                        <a:lnTo>
                          <a:pt x="160927" y="1299709"/>
                        </a:lnTo>
                        <a:cubicBezTo>
                          <a:pt x="140471" y="1322648"/>
                          <a:pt x="121907" y="1347479"/>
                          <a:pt x="105708" y="1373610"/>
                        </a:cubicBezTo>
                        <a:close/>
                        <a:moveTo>
                          <a:pt x="227733" y="1236095"/>
                        </a:moveTo>
                        <a:lnTo>
                          <a:pt x="212953" y="1217650"/>
                        </a:lnTo>
                        <a:cubicBezTo>
                          <a:pt x="238020" y="1197549"/>
                          <a:pt x="264861" y="1179576"/>
                          <a:pt x="292884" y="1164086"/>
                        </a:cubicBezTo>
                        <a:lnTo>
                          <a:pt x="304353" y="1184779"/>
                        </a:lnTo>
                        <a:cubicBezTo>
                          <a:pt x="277513" y="1199677"/>
                          <a:pt x="251736" y="1216940"/>
                          <a:pt x="227733" y="1236095"/>
                        </a:cubicBezTo>
                        <a:close/>
                        <a:moveTo>
                          <a:pt x="388541" y="1147060"/>
                        </a:moveTo>
                        <a:lnTo>
                          <a:pt x="380737" y="1124712"/>
                        </a:lnTo>
                        <a:cubicBezTo>
                          <a:pt x="411007" y="1114189"/>
                          <a:pt x="442341" y="1106148"/>
                          <a:pt x="473911" y="1100946"/>
                        </a:cubicBezTo>
                        <a:lnTo>
                          <a:pt x="477813" y="1124239"/>
                        </a:lnTo>
                        <a:cubicBezTo>
                          <a:pt x="447544" y="1129323"/>
                          <a:pt x="417510" y="1136891"/>
                          <a:pt x="388541" y="1147060"/>
                        </a:cubicBezTo>
                        <a:close/>
                        <a:moveTo>
                          <a:pt x="1135945" y="1116908"/>
                        </a:moveTo>
                        <a:lnTo>
                          <a:pt x="1135945" y="1093260"/>
                        </a:lnTo>
                        <a:cubicBezTo>
                          <a:pt x="1166688" y="1093260"/>
                          <a:pt x="1197667" y="1090540"/>
                          <a:pt x="1227818" y="1085338"/>
                        </a:cubicBezTo>
                        <a:lnTo>
                          <a:pt x="1231839" y="1108631"/>
                        </a:lnTo>
                        <a:cubicBezTo>
                          <a:pt x="1200387" y="1114070"/>
                          <a:pt x="1168107" y="1116790"/>
                          <a:pt x="1135945" y="1116908"/>
                        </a:cubicBezTo>
                        <a:close/>
                        <a:moveTo>
                          <a:pt x="1041588" y="1116908"/>
                        </a:moveTo>
                        <a:lnTo>
                          <a:pt x="947232" y="1116908"/>
                        </a:lnTo>
                        <a:lnTo>
                          <a:pt x="947232" y="1093260"/>
                        </a:lnTo>
                        <a:lnTo>
                          <a:pt x="1041588" y="1093260"/>
                        </a:lnTo>
                        <a:lnTo>
                          <a:pt x="1041588" y="1116908"/>
                        </a:lnTo>
                        <a:close/>
                        <a:moveTo>
                          <a:pt x="852875" y="1116908"/>
                        </a:moveTo>
                        <a:lnTo>
                          <a:pt x="758518" y="1116908"/>
                        </a:lnTo>
                        <a:lnTo>
                          <a:pt x="758518" y="1093260"/>
                        </a:lnTo>
                        <a:lnTo>
                          <a:pt x="852875" y="1093260"/>
                        </a:lnTo>
                        <a:lnTo>
                          <a:pt x="852875" y="1116908"/>
                        </a:lnTo>
                        <a:close/>
                        <a:moveTo>
                          <a:pt x="664162" y="1116908"/>
                        </a:moveTo>
                        <a:lnTo>
                          <a:pt x="569805" y="1116908"/>
                        </a:lnTo>
                        <a:lnTo>
                          <a:pt x="569805" y="1093260"/>
                        </a:lnTo>
                        <a:lnTo>
                          <a:pt x="664162" y="1093260"/>
                        </a:lnTo>
                        <a:lnTo>
                          <a:pt x="664162" y="1116908"/>
                        </a:lnTo>
                        <a:close/>
                        <a:moveTo>
                          <a:pt x="1324895" y="1084392"/>
                        </a:moveTo>
                        <a:lnTo>
                          <a:pt x="1316973" y="1062162"/>
                        </a:lnTo>
                        <a:cubicBezTo>
                          <a:pt x="1345942" y="1051875"/>
                          <a:pt x="1374083" y="1039105"/>
                          <a:pt x="1400924" y="1024089"/>
                        </a:cubicBezTo>
                        <a:lnTo>
                          <a:pt x="1412511" y="1044663"/>
                        </a:lnTo>
                        <a:cubicBezTo>
                          <a:pt x="1384607" y="1060389"/>
                          <a:pt x="1355165" y="1073750"/>
                          <a:pt x="1325013" y="1084392"/>
                        </a:cubicBezTo>
                        <a:close/>
                        <a:moveTo>
                          <a:pt x="1492088" y="990626"/>
                        </a:moveTo>
                        <a:lnTo>
                          <a:pt x="1477190" y="972299"/>
                        </a:lnTo>
                        <a:cubicBezTo>
                          <a:pt x="1501074" y="952907"/>
                          <a:pt x="1523422" y="931387"/>
                          <a:pt x="1543641" y="908449"/>
                        </a:cubicBezTo>
                        <a:lnTo>
                          <a:pt x="1561377" y="924056"/>
                        </a:lnTo>
                        <a:cubicBezTo>
                          <a:pt x="1540212" y="948059"/>
                          <a:pt x="1516919" y="970525"/>
                          <a:pt x="1491970" y="990745"/>
                        </a:cubicBezTo>
                        <a:close/>
                        <a:moveTo>
                          <a:pt x="1618724" y="846608"/>
                        </a:moveTo>
                        <a:lnTo>
                          <a:pt x="1598623" y="834193"/>
                        </a:lnTo>
                        <a:cubicBezTo>
                          <a:pt x="1614704" y="808062"/>
                          <a:pt x="1628657" y="780275"/>
                          <a:pt x="1640126" y="751897"/>
                        </a:cubicBezTo>
                        <a:lnTo>
                          <a:pt x="1662119" y="760647"/>
                        </a:lnTo>
                        <a:cubicBezTo>
                          <a:pt x="1650177" y="790325"/>
                          <a:pt x="1635633" y="819295"/>
                          <a:pt x="1618843" y="846608"/>
                        </a:cubicBezTo>
                        <a:close/>
                        <a:moveTo>
                          <a:pt x="1690142" y="668655"/>
                        </a:moveTo>
                        <a:lnTo>
                          <a:pt x="1666967" y="663689"/>
                        </a:lnTo>
                        <a:cubicBezTo>
                          <a:pt x="1673352" y="633774"/>
                          <a:pt x="1677254" y="603031"/>
                          <a:pt x="1678555" y="572170"/>
                        </a:cubicBezTo>
                        <a:lnTo>
                          <a:pt x="1702203" y="573116"/>
                        </a:lnTo>
                        <a:cubicBezTo>
                          <a:pt x="1700902" y="605159"/>
                          <a:pt x="1696882" y="637321"/>
                          <a:pt x="1690142" y="668537"/>
                        </a:cubicBezTo>
                        <a:close/>
                        <a:moveTo>
                          <a:pt x="1674653" y="480060"/>
                        </a:moveTo>
                        <a:cubicBezTo>
                          <a:pt x="1670751" y="449554"/>
                          <a:pt x="1664247" y="419284"/>
                          <a:pt x="1655261" y="389960"/>
                        </a:cubicBezTo>
                        <a:lnTo>
                          <a:pt x="1677845" y="382984"/>
                        </a:lnTo>
                        <a:cubicBezTo>
                          <a:pt x="1687186" y="413608"/>
                          <a:pt x="1694044" y="445179"/>
                          <a:pt x="1698064" y="477104"/>
                        </a:cubicBezTo>
                        <a:lnTo>
                          <a:pt x="1674653" y="480060"/>
                        </a:lnTo>
                        <a:close/>
                        <a:moveTo>
                          <a:pt x="1620853" y="304353"/>
                        </a:moveTo>
                        <a:cubicBezTo>
                          <a:pt x="1607019" y="276921"/>
                          <a:pt x="1590701" y="250553"/>
                          <a:pt x="1572374" y="225841"/>
                        </a:cubicBezTo>
                        <a:lnTo>
                          <a:pt x="1591411" y="211770"/>
                        </a:lnTo>
                        <a:cubicBezTo>
                          <a:pt x="1610448" y="237547"/>
                          <a:pt x="1627474" y="265097"/>
                          <a:pt x="1641900" y="293593"/>
                        </a:cubicBezTo>
                        <a:lnTo>
                          <a:pt x="1620735" y="304235"/>
                        </a:lnTo>
                        <a:close/>
                        <a:moveTo>
                          <a:pt x="1511480" y="156670"/>
                        </a:moveTo>
                        <a:cubicBezTo>
                          <a:pt x="1489250" y="135386"/>
                          <a:pt x="1465129" y="115877"/>
                          <a:pt x="1439707" y="98732"/>
                        </a:cubicBezTo>
                        <a:lnTo>
                          <a:pt x="1452950" y="79103"/>
                        </a:lnTo>
                        <a:cubicBezTo>
                          <a:pt x="1479436" y="97076"/>
                          <a:pt x="1504622" y="117414"/>
                          <a:pt x="1527797" y="139643"/>
                        </a:cubicBezTo>
                        <a:lnTo>
                          <a:pt x="1511480" y="156670"/>
                        </a:lnTo>
                        <a:close/>
                        <a:moveTo>
                          <a:pt x="1359303" y="53682"/>
                        </a:moveTo>
                        <a:cubicBezTo>
                          <a:pt x="1331398" y="41030"/>
                          <a:pt x="1302074" y="30625"/>
                          <a:pt x="1272396" y="22939"/>
                        </a:cubicBezTo>
                        <a:lnTo>
                          <a:pt x="1278308" y="0"/>
                        </a:lnTo>
                        <a:cubicBezTo>
                          <a:pt x="1309287" y="8040"/>
                          <a:pt x="1339911" y="18800"/>
                          <a:pt x="1368999" y="32043"/>
                        </a:cubicBezTo>
                        <a:lnTo>
                          <a:pt x="1359185" y="5356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B3DCD40C-4243-6C69-34E2-4CD2741C8FCA}"/>
                      </a:ext>
                    </a:extLst>
                  </p:cNvPr>
                  <p:cNvSpPr/>
                  <p:nvPr/>
                </p:nvSpPr>
                <p:spPr>
                  <a:xfrm>
                    <a:off x="8709134" y="5216284"/>
                    <a:ext cx="47296" cy="23648"/>
                  </a:xfrm>
                  <a:custGeom>
                    <a:avLst/>
                    <a:gdLst>
                      <a:gd name="connsiteX0" fmla="*/ 0 w 47296"/>
                      <a:gd name="connsiteY0" fmla="*/ 0 h 23648"/>
                      <a:gd name="connsiteX1" fmla="*/ 47297 w 47296"/>
                      <a:gd name="connsiteY1" fmla="*/ 0 h 23648"/>
                      <a:gd name="connsiteX2" fmla="*/ 47297 w 47296"/>
                      <a:gd name="connsiteY2" fmla="*/ 23648 h 23648"/>
                      <a:gd name="connsiteX3" fmla="*/ 0 w 47296"/>
                      <a:gd name="connsiteY3" fmla="*/ 23648 h 23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96" h="23648">
                        <a:moveTo>
                          <a:pt x="0" y="0"/>
                        </a:moveTo>
                        <a:lnTo>
                          <a:pt x="47297" y="0"/>
                        </a:lnTo>
                        <a:lnTo>
                          <a:pt x="47297" y="23648"/>
                        </a:lnTo>
                        <a:lnTo>
                          <a:pt x="0" y="2364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ID"/>
                  </a:p>
                </p:txBody>
              </p:sp>
            </p:grpSp>
          </p:grp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B39AE1A-3402-6196-5293-37A23C43D21A}"/>
              </a:ext>
            </a:extLst>
          </p:cNvPr>
          <p:cNvGrpSpPr/>
          <p:nvPr/>
        </p:nvGrpSpPr>
        <p:grpSpPr>
          <a:xfrm>
            <a:off x="3870169" y="1589914"/>
            <a:ext cx="680678" cy="680678"/>
            <a:chOff x="6035039" y="3518434"/>
            <a:chExt cx="592556" cy="592556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4B690E1-2EF8-1E3C-44ED-842384D89EF7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C062F84-0DCD-D09D-DE32-85FD3C791A86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A1584B1-05B0-7E59-9B97-75D749B4BAF9}"/>
              </a:ext>
            </a:extLst>
          </p:cNvPr>
          <p:cNvGrpSpPr/>
          <p:nvPr/>
        </p:nvGrpSpPr>
        <p:grpSpPr>
          <a:xfrm>
            <a:off x="6794395" y="1589914"/>
            <a:ext cx="680678" cy="680678"/>
            <a:chOff x="6035039" y="3518434"/>
            <a:chExt cx="592556" cy="592556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B6C545D-CD82-6D72-A27B-B7B02901BFBA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59F0CCC-E7C3-942E-55E8-1F9CAEA79C11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AF9BC2-84ED-A859-568A-69E229BCE802}"/>
              </a:ext>
            </a:extLst>
          </p:cNvPr>
          <p:cNvGrpSpPr/>
          <p:nvPr/>
        </p:nvGrpSpPr>
        <p:grpSpPr>
          <a:xfrm flipV="1">
            <a:off x="4883538" y="5526857"/>
            <a:ext cx="680678" cy="680678"/>
            <a:chOff x="6035039" y="3518434"/>
            <a:chExt cx="592556" cy="592556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72928AD-E947-F6D9-5CF3-DEBED62F054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E83661C-6E6F-92A3-FA92-B751541E8FA4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C031070-A5C9-01B6-5E84-CCD5F42BCF33}"/>
              </a:ext>
            </a:extLst>
          </p:cNvPr>
          <p:cNvGrpSpPr/>
          <p:nvPr/>
        </p:nvGrpSpPr>
        <p:grpSpPr>
          <a:xfrm flipV="1">
            <a:off x="7641207" y="5526857"/>
            <a:ext cx="680678" cy="680678"/>
            <a:chOff x="6035039" y="3518434"/>
            <a:chExt cx="592556" cy="592556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607FBEA-B2BC-99F2-3603-44A690F4D9DA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44F972C-A229-E124-904A-566A2096AF14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pic>
        <p:nvPicPr>
          <p:cNvPr id="38" name="Graphic 37">
            <a:extLst>
              <a:ext uri="{FF2B5EF4-FFF2-40B4-BE49-F238E27FC236}">
                <a16:creationId xmlns:a16="http://schemas.microsoft.com/office/drawing/2014/main" id="{F9FE54C6-A605-A623-F69A-A437BA15E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100496" y="1818095"/>
            <a:ext cx="218000" cy="21800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14E429D6-5B96-488C-8305-E10D0F41C3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025734" y="1818095"/>
            <a:ext cx="218000" cy="218000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094C8DB5-E428-B68C-EAC4-0CC0B4CD01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114877" y="5758196"/>
            <a:ext cx="218000" cy="21800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E55960D4-9DCC-4D1F-BDD2-379BD977FE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872546" y="5758196"/>
            <a:ext cx="218000" cy="218000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9B05ACF-74DF-25B3-AC7F-580FFA09ABA5}"/>
              </a:ext>
            </a:extLst>
          </p:cNvPr>
          <p:cNvCxnSpPr>
            <a:cxnSpLocks/>
          </p:cNvCxnSpPr>
          <p:nvPr/>
        </p:nvCxnSpPr>
        <p:spPr>
          <a:xfrm flipH="1">
            <a:off x="-172720" y="2643347"/>
            <a:ext cx="360934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6299A1D-99DF-B667-5EF0-C7DFD41BDEA7}"/>
              </a:ext>
            </a:extLst>
          </p:cNvPr>
          <p:cNvCxnSpPr>
            <a:cxnSpLocks/>
          </p:cNvCxnSpPr>
          <p:nvPr/>
        </p:nvCxnSpPr>
        <p:spPr>
          <a:xfrm flipH="1">
            <a:off x="-172720" y="2964416"/>
            <a:ext cx="360934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0CE7BC2-1F79-ABDE-CB0C-9F1EE231E69F}"/>
              </a:ext>
            </a:extLst>
          </p:cNvPr>
          <p:cNvCxnSpPr>
            <a:cxnSpLocks/>
          </p:cNvCxnSpPr>
          <p:nvPr/>
        </p:nvCxnSpPr>
        <p:spPr>
          <a:xfrm flipH="1">
            <a:off x="-247015" y="2802612"/>
            <a:ext cx="3609340" cy="0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176547-CB42-8BC0-E804-58F46545651F}"/>
              </a:ext>
            </a:extLst>
          </p:cNvPr>
          <p:cNvGrpSpPr/>
          <p:nvPr/>
        </p:nvGrpSpPr>
        <p:grpSpPr>
          <a:xfrm flipH="1">
            <a:off x="8732782" y="4826622"/>
            <a:ext cx="3683635" cy="401320"/>
            <a:chOff x="8307586" y="2545080"/>
            <a:chExt cx="3683635" cy="40132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AC660D5D-9B8E-7D5A-A292-622636E1A12E}"/>
                </a:ext>
              </a:extLst>
            </p:cNvPr>
            <p:cNvSpPr/>
            <p:nvPr/>
          </p:nvSpPr>
          <p:spPr>
            <a:xfrm>
              <a:off x="8474575" y="2545080"/>
              <a:ext cx="3515595" cy="4013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02B8219-CB9F-A551-49FD-DBB34E06B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81881" y="2585472"/>
              <a:ext cx="3609340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8940E33-4FEF-2993-F1F9-F075E7DE5B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81881" y="2906541"/>
              <a:ext cx="3609340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B24C0EB-32C0-184A-02F4-23FACB5994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07586" y="2744737"/>
              <a:ext cx="3609340" cy="0"/>
            </a:xfrm>
            <a:prstGeom prst="line">
              <a:avLst/>
            </a:prstGeom>
            <a:ln w="25400">
              <a:solidFill>
                <a:schemeClr val="bg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aphic 2">
            <a:extLst>
              <a:ext uri="{FF2B5EF4-FFF2-40B4-BE49-F238E27FC236}">
                <a16:creationId xmlns:a16="http://schemas.microsoft.com/office/drawing/2014/main" id="{72EDF3C4-2B28-FFA7-9F45-563281C7A148}"/>
              </a:ext>
            </a:extLst>
          </p:cNvPr>
          <p:cNvGrpSpPr/>
          <p:nvPr/>
        </p:nvGrpSpPr>
        <p:grpSpPr>
          <a:xfrm>
            <a:off x="5067310" y="4761851"/>
            <a:ext cx="361375" cy="210326"/>
            <a:chOff x="9845217" y="1004621"/>
            <a:chExt cx="352418" cy="205113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8DB0302-999D-61DF-362D-59814EE4420F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4290A00-7315-DF24-B9DF-A9393653D1E7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B1E9CF2-0144-DAC6-E902-2EC8227EA3A9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8E1CEA88-1D09-8A3A-020F-57BDEC0B12A2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C86821E-07DB-D9F2-43BC-0798F68C97AD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A2B9F20-85E2-026E-6BA3-40AD5817D7A8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BA16D78-5754-0AB4-564B-94353964963F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B47D9C8-BCCE-0216-6CC1-4FC23D8EB53A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5A857D2-471F-3F83-FB25-004D588F1ECC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289567F-A4D1-C2B9-0077-16964CC488AF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02C079A8-E006-3BE6-79D7-4EE37AFD6987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5C0ADA4-6EB1-33AD-542F-33DF6FB87ACE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1" name="Graphic 2">
            <a:extLst>
              <a:ext uri="{FF2B5EF4-FFF2-40B4-BE49-F238E27FC236}">
                <a16:creationId xmlns:a16="http://schemas.microsoft.com/office/drawing/2014/main" id="{D7D8F6CF-4616-71C0-E5A5-E886C3B30134}"/>
              </a:ext>
            </a:extLst>
          </p:cNvPr>
          <p:cNvGrpSpPr/>
          <p:nvPr/>
        </p:nvGrpSpPr>
        <p:grpSpPr>
          <a:xfrm>
            <a:off x="7831616" y="4761851"/>
            <a:ext cx="361375" cy="210326"/>
            <a:chOff x="9845217" y="1004621"/>
            <a:chExt cx="352418" cy="205113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0E16087-4504-3AA3-BDF7-23CDCD5CA209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DD6C05-A633-0BD1-8063-B7B10879F21F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B0B05F1-833F-4A47-9592-EE70439B72E3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chemeClr val="accent4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61EF513-1B56-5F04-4DB8-EAD4C6F9FB9B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1B0CA4B-02E0-F362-6E0E-0614195FE315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96D45ED-279A-7B93-8BF3-3AD714DB7DFC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104FCE8-C4F4-3381-8CD5-4DD56E2FBF27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A250C02-3764-4200-332C-FBC49CFA5E35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E31DAA1-21C4-9171-8DF7-5C8C14CD9A2C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D872ABE-F925-056D-6BB6-A85C8D2A09C6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4C1D243-FE9A-1EDB-32C1-24D1CF849A33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34A8D49-DDCD-6B17-85CC-3C8A30C5FD2A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aphic 2">
            <a:extLst>
              <a:ext uri="{FF2B5EF4-FFF2-40B4-BE49-F238E27FC236}">
                <a16:creationId xmlns:a16="http://schemas.microsoft.com/office/drawing/2014/main" id="{9A4CF053-E052-3169-3861-79CFEBC4758A}"/>
              </a:ext>
            </a:extLst>
          </p:cNvPr>
          <p:cNvGrpSpPr/>
          <p:nvPr/>
        </p:nvGrpSpPr>
        <p:grpSpPr>
          <a:xfrm rot="19473999">
            <a:off x="4031171" y="2726361"/>
            <a:ext cx="337273" cy="262057"/>
            <a:chOff x="6952025" y="1749926"/>
            <a:chExt cx="328913" cy="255562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A9D1D025-0BC4-A1E2-E89D-2F970BC95856}"/>
                </a:ext>
              </a:extLst>
            </p:cNvPr>
            <p:cNvSpPr/>
            <p:nvPr/>
          </p:nvSpPr>
          <p:spPr>
            <a:xfrm>
              <a:off x="6952025" y="1749926"/>
              <a:ext cx="328889" cy="255562"/>
            </a:xfrm>
            <a:custGeom>
              <a:avLst/>
              <a:gdLst>
                <a:gd name="connsiteX0" fmla="*/ 312456 w 328889"/>
                <a:gd name="connsiteY0" fmla="*/ 217928 h 255562"/>
                <a:gd name="connsiteX1" fmla="*/ 285038 w 328889"/>
                <a:gd name="connsiteY1" fmla="*/ 255562 h 255562"/>
                <a:gd name="connsiteX2" fmla="*/ 256069 w 328889"/>
                <a:gd name="connsiteY2" fmla="*/ 234353 h 255562"/>
                <a:gd name="connsiteX3" fmla="*/ 247792 w 328889"/>
                <a:gd name="connsiteY3" fmla="*/ 181845 h 255562"/>
                <a:gd name="connsiteX4" fmla="*/ 195414 w 328889"/>
                <a:gd name="connsiteY4" fmla="*/ 190122 h 255562"/>
                <a:gd name="connsiteX5" fmla="*/ 95703 w 328889"/>
                <a:gd name="connsiteY5" fmla="*/ 117570 h 255562"/>
                <a:gd name="connsiteX6" fmla="*/ 87426 w 328889"/>
                <a:gd name="connsiteY6" fmla="*/ 65063 h 255562"/>
                <a:gd name="connsiteX7" fmla="*/ 34918 w 328889"/>
                <a:gd name="connsiteY7" fmla="*/ 73340 h 255562"/>
                <a:gd name="connsiteX8" fmla="*/ 0 w 328889"/>
                <a:gd name="connsiteY8" fmla="*/ 47862 h 255562"/>
                <a:gd name="connsiteX9" fmla="*/ 25090 w 328889"/>
                <a:gd name="connsiteY9" fmla="*/ 13461 h 255562"/>
                <a:gd name="connsiteX10" fmla="*/ 28452 w 328889"/>
                <a:gd name="connsiteY10" fmla="*/ 9581 h 255562"/>
                <a:gd name="connsiteX11" fmla="*/ 70872 w 328889"/>
                <a:gd name="connsiteY11" fmla="*/ 6348 h 255562"/>
                <a:gd name="connsiteX12" fmla="*/ 108894 w 328889"/>
                <a:gd name="connsiteY12" fmla="*/ 34024 h 255562"/>
                <a:gd name="connsiteX13" fmla="*/ 219857 w 328889"/>
                <a:gd name="connsiteY13" fmla="*/ 8676 h 255562"/>
                <a:gd name="connsiteX14" fmla="*/ 224901 w 328889"/>
                <a:gd name="connsiteY14" fmla="*/ 7512 h 255562"/>
                <a:gd name="connsiteX15" fmla="*/ 240550 w 328889"/>
                <a:gd name="connsiteY15" fmla="*/ 10745 h 255562"/>
                <a:gd name="connsiteX16" fmla="*/ 319957 w 328889"/>
                <a:gd name="connsiteY16" fmla="*/ 68554 h 255562"/>
                <a:gd name="connsiteX17" fmla="*/ 327975 w 328889"/>
                <a:gd name="connsiteY17" fmla="*/ 83944 h 255562"/>
                <a:gd name="connsiteX18" fmla="*/ 327975 w 328889"/>
                <a:gd name="connsiteY18" fmla="*/ 87436 h 255562"/>
                <a:gd name="connsiteX19" fmla="*/ 328881 w 328889"/>
                <a:gd name="connsiteY19" fmla="*/ 165809 h 255562"/>
                <a:gd name="connsiteX20" fmla="*/ 325259 w 328889"/>
                <a:gd name="connsiteY20" fmla="*/ 191675 h 255562"/>
                <a:gd name="connsiteX21" fmla="*/ 312973 w 328889"/>
                <a:gd name="connsiteY21" fmla="*/ 216893 h 255562"/>
                <a:gd name="connsiteX22" fmla="*/ 312456 w 328889"/>
                <a:gd name="connsiteY22" fmla="*/ 217928 h 25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8889" h="255562">
                  <a:moveTo>
                    <a:pt x="312456" y="217928"/>
                  </a:moveTo>
                  <a:lnTo>
                    <a:pt x="285038" y="255562"/>
                  </a:lnTo>
                  <a:lnTo>
                    <a:pt x="256069" y="234353"/>
                  </a:lnTo>
                  <a:cubicBezTo>
                    <a:pt x="268226" y="217540"/>
                    <a:pt x="264605" y="194132"/>
                    <a:pt x="247792" y="181845"/>
                  </a:cubicBezTo>
                  <a:cubicBezTo>
                    <a:pt x="230979" y="169689"/>
                    <a:pt x="207571" y="173310"/>
                    <a:pt x="195414" y="190122"/>
                  </a:cubicBezTo>
                  <a:lnTo>
                    <a:pt x="95703" y="117570"/>
                  </a:lnTo>
                  <a:cubicBezTo>
                    <a:pt x="107859" y="100757"/>
                    <a:pt x="104238" y="77349"/>
                    <a:pt x="87426" y="65063"/>
                  </a:cubicBezTo>
                  <a:cubicBezTo>
                    <a:pt x="70613" y="52906"/>
                    <a:pt x="47205" y="56527"/>
                    <a:pt x="34918" y="73340"/>
                  </a:cubicBezTo>
                  <a:lnTo>
                    <a:pt x="0" y="47862"/>
                  </a:lnTo>
                  <a:lnTo>
                    <a:pt x="25090" y="13461"/>
                  </a:lnTo>
                  <a:cubicBezTo>
                    <a:pt x="26124" y="12038"/>
                    <a:pt x="27288" y="10745"/>
                    <a:pt x="28452" y="9581"/>
                  </a:cubicBezTo>
                  <a:cubicBezTo>
                    <a:pt x="39704" y="-1671"/>
                    <a:pt x="57680" y="-3352"/>
                    <a:pt x="70872" y="6348"/>
                  </a:cubicBezTo>
                  <a:lnTo>
                    <a:pt x="108894" y="34024"/>
                  </a:lnTo>
                  <a:lnTo>
                    <a:pt x="219857" y="8676"/>
                  </a:lnTo>
                  <a:lnTo>
                    <a:pt x="224901" y="7512"/>
                  </a:lnTo>
                  <a:cubicBezTo>
                    <a:pt x="230333" y="6218"/>
                    <a:pt x="236023" y="7382"/>
                    <a:pt x="240550" y="10745"/>
                  </a:cubicBezTo>
                  <a:lnTo>
                    <a:pt x="319957" y="68554"/>
                  </a:lnTo>
                  <a:cubicBezTo>
                    <a:pt x="324871" y="72176"/>
                    <a:pt x="327846" y="77866"/>
                    <a:pt x="327975" y="83944"/>
                  </a:cubicBezTo>
                  <a:lnTo>
                    <a:pt x="327975" y="87436"/>
                  </a:lnTo>
                  <a:lnTo>
                    <a:pt x="328881" y="165809"/>
                  </a:lnTo>
                  <a:cubicBezTo>
                    <a:pt x="329010" y="174603"/>
                    <a:pt x="327717" y="183268"/>
                    <a:pt x="325259" y="191675"/>
                  </a:cubicBezTo>
                  <a:cubicBezTo>
                    <a:pt x="322543" y="200598"/>
                    <a:pt x="318534" y="209134"/>
                    <a:pt x="312973" y="216893"/>
                  </a:cubicBezTo>
                  <a:cubicBezTo>
                    <a:pt x="312844" y="217281"/>
                    <a:pt x="312715" y="217540"/>
                    <a:pt x="312456" y="217928"/>
                  </a:cubicBezTo>
                  <a:close/>
                </a:path>
              </a:pathLst>
            </a:custGeom>
            <a:solidFill>
              <a:schemeClr val="accent1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F8D8259-C104-74F3-2245-BD6F1AB4E956}"/>
                </a:ext>
              </a:extLst>
            </p:cNvPr>
            <p:cNvSpPr/>
            <p:nvPr/>
          </p:nvSpPr>
          <p:spPr>
            <a:xfrm>
              <a:off x="6983924" y="1811970"/>
              <a:ext cx="66822" cy="66822"/>
            </a:xfrm>
            <a:custGeom>
              <a:avLst/>
              <a:gdLst>
                <a:gd name="connsiteX0" fmla="*/ 60441 w 66822"/>
                <a:gd name="connsiteY0" fmla="*/ 53069 h 66822"/>
                <a:gd name="connsiteX1" fmla="*/ 13754 w 66822"/>
                <a:gd name="connsiteY1" fmla="*/ 60441 h 66822"/>
                <a:gd name="connsiteX2" fmla="*/ 6382 w 66822"/>
                <a:gd name="connsiteY2" fmla="*/ 13754 h 66822"/>
                <a:gd name="connsiteX3" fmla="*/ 53069 w 66822"/>
                <a:gd name="connsiteY3" fmla="*/ 6382 h 66822"/>
                <a:gd name="connsiteX4" fmla="*/ 60441 w 66822"/>
                <a:gd name="connsiteY4" fmla="*/ 53069 h 66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22" h="66822">
                  <a:moveTo>
                    <a:pt x="60441" y="53069"/>
                  </a:moveTo>
                  <a:cubicBezTo>
                    <a:pt x="49577" y="67942"/>
                    <a:pt x="28756" y="71304"/>
                    <a:pt x="13754" y="60441"/>
                  </a:cubicBezTo>
                  <a:cubicBezTo>
                    <a:pt x="-1119" y="49577"/>
                    <a:pt x="-4482" y="28756"/>
                    <a:pt x="6382" y="13754"/>
                  </a:cubicBezTo>
                  <a:cubicBezTo>
                    <a:pt x="17245" y="-1119"/>
                    <a:pt x="38067" y="-4482"/>
                    <a:pt x="53069" y="6382"/>
                  </a:cubicBezTo>
                  <a:cubicBezTo>
                    <a:pt x="67942" y="17375"/>
                    <a:pt x="71304" y="38197"/>
                    <a:pt x="60441" y="53069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621A225-6C9F-6A0D-461F-D61DC24C9B48}"/>
                </a:ext>
              </a:extLst>
            </p:cNvPr>
            <p:cNvSpPr/>
            <p:nvPr/>
          </p:nvSpPr>
          <p:spPr>
            <a:xfrm>
              <a:off x="6999830" y="1828651"/>
              <a:ext cx="34458" cy="34365"/>
            </a:xfrm>
            <a:custGeom>
              <a:avLst/>
              <a:gdLst>
                <a:gd name="connsiteX0" fmla="*/ 31085 w 34458"/>
                <a:gd name="connsiteY0" fmla="*/ 27335 h 34365"/>
                <a:gd name="connsiteX1" fmla="*/ 7030 w 34458"/>
                <a:gd name="connsiteY1" fmla="*/ 31085 h 34365"/>
                <a:gd name="connsiteX2" fmla="*/ 3280 w 34458"/>
                <a:gd name="connsiteY2" fmla="*/ 7030 h 34365"/>
                <a:gd name="connsiteX3" fmla="*/ 27335 w 34458"/>
                <a:gd name="connsiteY3" fmla="*/ 3280 h 34365"/>
                <a:gd name="connsiteX4" fmla="*/ 31085 w 34458"/>
                <a:gd name="connsiteY4" fmla="*/ 27335 h 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58" h="34365">
                  <a:moveTo>
                    <a:pt x="31085" y="27335"/>
                  </a:moveTo>
                  <a:cubicBezTo>
                    <a:pt x="25524" y="34965"/>
                    <a:pt x="14790" y="36646"/>
                    <a:pt x="7030" y="31085"/>
                  </a:cubicBezTo>
                  <a:cubicBezTo>
                    <a:pt x="-600" y="25524"/>
                    <a:pt x="-2281" y="14790"/>
                    <a:pt x="3280" y="7030"/>
                  </a:cubicBezTo>
                  <a:cubicBezTo>
                    <a:pt x="8841" y="-600"/>
                    <a:pt x="19575" y="-2281"/>
                    <a:pt x="27335" y="3280"/>
                  </a:cubicBezTo>
                  <a:cubicBezTo>
                    <a:pt x="35094" y="8841"/>
                    <a:pt x="36776" y="19575"/>
                    <a:pt x="31085" y="27335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5CF5912-351C-4B35-A0FA-B577CC7283D3}"/>
                </a:ext>
              </a:extLst>
            </p:cNvPr>
            <p:cNvSpPr/>
            <p:nvPr/>
          </p:nvSpPr>
          <p:spPr>
            <a:xfrm>
              <a:off x="7144291" y="1928716"/>
              <a:ext cx="66822" cy="66803"/>
            </a:xfrm>
            <a:custGeom>
              <a:avLst/>
              <a:gdLst>
                <a:gd name="connsiteX0" fmla="*/ 60441 w 66822"/>
                <a:gd name="connsiteY0" fmla="*/ 53106 h 66803"/>
                <a:gd name="connsiteX1" fmla="*/ 13754 w 66822"/>
                <a:gd name="connsiteY1" fmla="*/ 60478 h 66803"/>
                <a:gd name="connsiteX2" fmla="*/ 6382 w 66822"/>
                <a:gd name="connsiteY2" fmla="*/ 13791 h 66803"/>
                <a:gd name="connsiteX3" fmla="*/ 53069 w 66822"/>
                <a:gd name="connsiteY3" fmla="*/ 6419 h 66803"/>
                <a:gd name="connsiteX4" fmla="*/ 60441 w 66822"/>
                <a:gd name="connsiteY4" fmla="*/ 53106 h 6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22" h="66803">
                  <a:moveTo>
                    <a:pt x="60441" y="53106"/>
                  </a:moveTo>
                  <a:cubicBezTo>
                    <a:pt x="49577" y="67979"/>
                    <a:pt x="28626" y="71212"/>
                    <a:pt x="13754" y="60478"/>
                  </a:cubicBezTo>
                  <a:cubicBezTo>
                    <a:pt x="-1119" y="49614"/>
                    <a:pt x="-4482" y="28793"/>
                    <a:pt x="6382" y="13791"/>
                  </a:cubicBezTo>
                  <a:cubicBezTo>
                    <a:pt x="17245" y="-1211"/>
                    <a:pt x="38067" y="-4445"/>
                    <a:pt x="53069" y="6419"/>
                  </a:cubicBezTo>
                  <a:cubicBezTo>
                    <a:pt x="67942" y="17412"/>
                    <a:pt x="71304" y="38234"/>
                    <a:pt x="60441" y="5310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ECF692C-B069-8FA9-D708-87945C19A80D}"/>
                </a:ext>
              </a:extLst>
            </p:cNvPr>
            <p:cNvSpPr/>
            <p:nvPr/>
          </p:nvSpPr>
          <p:spPr>
            <a:xfrm>
              <a:off x="7160455" y="1945046"/>
              <a:ext cx="34421" cy="34365"/>
            </a:xfrm>
            <a:custGeom>
              <a:avLst/>
              <a:gdLst>
                <a:gd name="connsiteX0" fmla="*/ 31085 w 34421"/>
                <a:gd name="connsiteY0" fmla="*/ 27335 h 34365"/>
                <a:gd name="connsiteX1" fmla="*/ 7030 w 34421"/>
                <a:gd name="connsiteY1" fmla="*/ 31085 h 34365"/>
                <a:gd name="connsiteX2" fmla="*/ 3280 w 34421"/>
                <a:gd name="connsiteY2" fmla="*/ 7030 h 34365"/>
                <a:gd name="connsiteX3" fmla="*/ 27335 w 34421"/>
                <a:gd name="connsiteY3" fmla="*/ 3280 h 34365"/>
                <a:gd name="connsiteX4" fmla="*/ 31085 w 34421"/>
                <a:gd name="connsiteY4" fmla="*/ 27335 h 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21" h="34365">
                  <a:moveTo>
                    <a:pt x="31085" y="27335"/>
                  </a:moveTo>
                  <a:cubicBezTo>
                    <a:pt x="25524" y="34965"/>
                    <a:pt x="14790" y="36646"/>
                    <a:pt x="7030" y="31085"/>
                  </a:cubicBezTo>
                  <a:cubicBezTo>
                    <a:pt x="-600" y="25524"/>
                    <a:pt x="-2281" y="14790"/>
                    <a:pt x="3280" y="7030"/>
                  </a:cubicBezTo>
                  <a:cubicBezTo>
                    <a:pt x="8841" y="-600"/>
                    <a:pt x="19575" y="-2281"/>
                    <a:pt x="27335" y="3280"/>
                  </a:cubicBezTo>
                  <a:cubicBezTo>
                    <a:pt x="34965" y="8841"/>
                    <a:pt x="36776" y="19575"/>
                    <a:pt x="31085" y="27335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CE526AFB-9A84-5968-881C-EC94C814715E}"/>
                </a:ext>
              </a:extLst>
            </p:cNvPr>
            <p:cNvSpPr/>
            <p:nvPr/>
          </p:nvSpPr>
          <p:spPr>
            <a:xfrm>
              <a:off x="7061048" y="1758602"/>
              <a:ext cx="132948" cy="85485"/>
            </a:xfrm>
            <a:custGeom>
              <a:avLst/>
              <a:gdLst>
                <a:gd name="connsiteX0" fmla="*/ 132949 w 132948"/>
                <a:gd name="connsiteY0" fmla="*/ 16037 h 85485"/>
                <a:gd name="connsiteX1" fmla="*/ 82382 w 132948"/>
                <a:gd name="connsiteY1" fmla="*/ 85486 h 85485"/>
                <a:gd name="connsiteX2" fmla="*/ 0 w 132948"/>
                <a:gd name="connsiteY2" fmla="*/ 25478 h 85485"/>
                <a:gd name="connsiteX3" fmla="*/ 110963 w 132948"/>
                <a:gd name="connsiteY3" fmla="*/ 0 h 8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948" h="85485">
                  <a:moveTo>
                    <a:pt x="132949" y="16037"/>
                  </a:moveTo>
                  <a:lnTo>
                    <a:pt x="82382" y="85486"/>
                  </a:lnTo>
                  <a:lnTo>
                    <a:pt x="0" y="25478"/>
                  </a:lnTo>
                  <a:lnTo>
                    <a:pt x="110963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06C2D10-080A-0E62-520B-9960EBCC1AA3}"/>
                </a:ext>
              </a:extLst>
            </p:cNvPr>
            <p:cNvSpPr/>
            <p:nvPr/>
          </p:nvSpPr>
          <p:spPr>
            <a:xfrm rot="-3235729">
              <a:off x="7152837" y="1802631"/>
              <a:ext cx="85875" cy="52766"/>
            </a:xfrm>
            <a:custGeom>
              <a:avLst/>
              <a:gdLst>
                <a:gd name="connsiteX0" fmla="*/ 0 w 85875"/>
                <a:gd name="connsiteY0" fmla="*/ 0 h 52766"/>
                <a:gd name="connsiteX1" fmla="*/ 85875 w 85875"/>
                <a:gd name="connsiteY1" fmla="*/ 0 h 52766"/>
                <a:gd name="connsiteX2" fmla="*/ 85875 w 85875"/>
                <a:gd name="connsiteY2" fmla="*/ 52767 h 52766"/>
                <a:gd name="connsiteX3" fmla="*/ 0 w 85875"/>
                <a:gd name="connsiteY3" fmla="*/ 52767 h 5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75" h="52766">
                  <a:moveTo>
                    <a:pt x="0" y="0"/>
                  </a:moveTo>
                  <a:lnTo>
                    <a:pt x="85875" y="0"/>
                  </a:lnTo>
                  <a:lnTo>
                    <a:pt x="85875" y="52767"/>
                  </a:lnTo>
                  <a:lnTo>
                    <a:pt x="0" y="52767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154DCF7-F4EB-6596-43D4-DD86654515E5}"/>
                </a:ext>
              </a:extLst>
            </p:cNvPr>
            <p:cNvSpPr/>
            <p:nvPr/>
          </p:nvSpPr>
          <p:spPr>
            <a:xfrm>
              <a:off x="7197748" y="1814213"/>
              <a:ext cx="83190" cy="127387"/>
            </a:xfrm>
            <a:custGeom>
              <a:avLst/>
              <a:gdLst>
                <a:gd name="connsiteX0" fmla="*/ 79666 w 83190"/>
                <a:gd name="connsiteY0" fmla="*/ 127388 h 127387"/>
                <a:gd name="connsiteX1" fmla="*/ 0 w 83190"/>
                <a:gd name="connsiteY1" fmla="*/ 69449 h 127387"/>
                <a:gd name="connsiteX2" fmla="*/ 50567 w 83190"/>
                <a:gd name="connsiteY2" fmla="*/ 0 h 127387"/>
                <a:gd name="connsiteX3" fmla="*/ 82252 w 83190"/>
                <a:gd name="connsiteY3" fmla="*/ 23150 h 127387"/>
                <a:gd name="connsiteX4" fmla="*/ 83158 w 83190"/>
                <a:gd name="connsiteY4" fmla="*/ 101522 h 127387"/>
                <a:gd name="connsiteX5" fmla="*/ 79666 w 83190"/>
                <a:gd name="connsiteY5" fmla="*/ 127388 h 12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190" h="127387">
                  <a:moveTo>
                    <a:pt x="79666" y="127388"/>
                  </a:moveTo>
                  <a:lnTo>
                    <a:pt x="0" y="69449"/>
                  </a:lnTo>
                  <a:lnTo>
                    <a:pt x="50567" y="0"/>
                  </a:lnTo>
                  <a:lnTo>
                    <a:pt x="82252" y="23150"/>
                  </a:lnTo>
                  <a:lnTo>
                    <a:pt x="83158" y="101522"/>
                  </a:lnTo>
                  <a:cubicBezTo>
                    <a:pt x="83416" y="110446"/>
                    <a:pt x="82123" y="119111"/>
                    <a:pt x="79666" y="127388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F5BF2D2-1310-CC36-17AD-20D3C9944986}"/>
                </a:ext>
              </a:extLst>
            </p:cNvPr>
            <p:cNvSpPr/>
            <p:nvPr/>
          </p:nvSpPr>
          <p:spPr>
            <a:xfrm>
              <a:off x="7230597" y="1949231"/>
              <a:ext cx="34659" cy="31814"/>
            </a:xfrm>
            <a:custGeom>
              <a:avLst/>
              <a:gdLst>
                <a:gd name="connsiteX0" fmla="*/ 33884 w 34659"/>
                <a:gd name="connsiteY0" fmla="*/ 18623 h 31814"/>
                <a:gd name="connsiteX1" fmla="*/ 24314 w 34659"/>
                <a:gd name="connsiteY1" fmla="*/ 31815 h 31814"/>
                <a:gd name="connsiteX2" fmla="*/ 0 w 34659"/>
                <a:gd name="connsiteY2" fmla="*/ 14097 h 31814"/>
                <a:gd name="connsiteX3" fmla="*/ 10346 w 34659"/>
                <a:gd name="connsiteY3" fmla="*/ 0 h 31814"/>
                <a:gd name="connsiteX4" fmla="*/ 34660 w 34659"/>
                <a:gd name="connsiteY4" fmla="*/ 17718 h 31814"/>
                <a:gd name="connsiteX5" fmla="*/ 33884 w 34659"/>
                <a:gd name="connsiteY5" fmla="*/ 18623 h 31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59" h="31814">
                  <a:moveTo>
                    <a:pt x="33884" y="18623"/>
                  </a:moveTo>
                  <a:lnTo>
                    <a:pt x="24314" y="31815"/>
                  </a:lnTo>
                  <a:lnTo>
                    <a:pt x="0" y="14097"/>
                  </a:lnTo>
                  <a:lnTo>
                    <a:pt x="10346" y="0"/>
                  </a:lnTo>
                  <a:lnTo>
                    <a:pt x="34660" y="17718"/>
                  </a:lnTo>
                  <a:cubicBezTo>
                    <a:pt x="34272" y="17977"/>
                    <a:pt x="34143" y="18235"/>
                    <a:pt x="33884" y="18623"/>
                  </a:cubicBezTo>
                  <a:close/>
                </a:path>
              </a:pathLst>
            </a:custGeom>
            <a:solidFill>
              <a:srgbClr val="FFFFF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7776340-876C-894D-C85E-62CC4629CA5D}"/>
                </a:ext>
              </a:extLst>
            </p:cNvPr>
            <p:cNvSpPr/>
            <p:nvPr/>
          </p:nvSpPr>
          <p:spPr>
            <a:xfrm>
              <a:off x="6969872" y="1759637"/>
              <a:ext cx="33237" cy="30521"/>
            </a:xfrm>
            <a:custGeom>
              <a:avLst/>
              <a:gdLst>
                <a:gd name="connsiteX0" fmla="*/ 33237 w 33237"/>
                <a:gd name="connsiteY0" fmla="*/ 16425 h 30521"/>
                <a:gd name="connsiteX1" fmla="*/ 22891 w 33237"/>
                <a:gd name="connsiteY1" fmla="*/ 30521 h 30521"/>
                <a:gd name="connsiteX2" fmla="*/ 0 w 33237"/>
                <a:gd name="connsiteY2" fmla="*/ 13838 h 30521"/>
                <a:gd name="connsiteX3" fmla="*/ 7242 w 33237"/>
                <a:gd name="connsiteY3" fmla="*/ 3880 h 30521"/>
                <a:gd name="connsiteX4" fmla="*/ 10605 w 33237"/>
                <a:gd name="connsiteY4" fmla="*/ 0 h 30521"/>
                <a:gd name="connsiteX5" fmla="*/ 33237 w 33237"/>
                <a:gd name="connsiteY5" fmla="*/ 16425 h 3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237" h="30521">
                  <a:moveTo>
                    <a:pt x="33237" y="16425"/>
                  </a:moveTo>
                  <a:lnTo>
                    <a:pt x="22891" y="30521"/>
                  </a:lnTo>
                  <a:lnTo>
                    <a:pt x="0" y="13838"/>
                  </a:lnTo>
                  <a:lnTo>
                    <a:pt x="7242" y="3880"/>
                  </a:lnTo>
                  <a:cubicBezTo>
                    <a:pt x="8277" y="2457"/>
                    <a:pt x="9441" y="1164"/>
                    <a:pt x="10605" y="0"/>
                  </a:cubicBezTo>
                  <a:lnTo>
                    <a:pt x="33237" y="16425"/>
                  </a:lnTo>
                  <a:close/>
                </a:path>
              </a:pathLst>
            </a:custGeom>
            <a:solidFill>
              <a:srgbClr val="FFFFF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5" name="Graphic 2">
            <a:extLst>
              <a:ext uri="{FF2B5EF4-FFF2-40B4-BE49-F238E27FC236}">
                <a16:creationId xmlns:a16="http://schemas.microsoft.com/office/drawing/2014/main" id="{62F396C6-43A2-2ABA-ABF2-3CE3C52F895D}"/>
              </a:ext>
            </a:extLst>
          </p:cNvPr>
          <p:cNvGrpSpPr/>
          <p:nvPr/>
        </p:nvGrpSpPr>
        <p:grpSpPr>
          <a:xfrm rot="19473999">
            <a:off x="6947731" y="2726361"/>
            <a:ext cx="337273" cy="262057"/>
            <a:chOff x="6952025" y="1749926"/>
            <a:chExt cx="328913" cy="255562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2A4E1BA-937B-0CB8-FC63-357359FF6E5F}"/>
                </a:ext>
              </a:extLst>
            </p:cNvPr>
            <p:cNvSpPr/>
            <p:nvPr/>
          </p:nvSpPr>
          <p:spPr>
            <a:xfrm>
              <a:off x="6952025" y="1749926"/>
              <a:ext cx="328889" cy="255562"/>
            </a:xfrm>
            <a:custGeom>
              <a:avLst/>
              <a:gdLst>
                <a:gd name="connsiteX0" fmla="*/ 312456 w 328889"/>
                <a:gd name="connsiteY0" fmla="*/ 217928 h 255562"/>
                <a:gd name="connsiteX1" fmla="*/ 285038 w 328889"/>
                <a:gd name="connsiteY1" fmla="*/ 255562 h 255562"/>
                <a:gd name="connsiteX2" fmla="*/ 256069 w 328889"/>
                <a:gd name="connsiteY2" fmla="*/ 234353 h 255562"/>
                <a:gd name="connsiteX3" fmla="*/ 247792 w 328889"/>
                <a:gd name="connsiteY3" fmla="*/ 181845 h 255562"/>
                <a:gd name="connsiteX4" fmla="*/ 195414 w 328889"/>
                <a:gd name="connsiteY4" fmla="*/ 190122 h 255562"/>
                <a:gd name="connsiteX5" fmla="*/ 95703 w 328889"/>
                <a:gd name="connsiteY5" fmla="*/ 117570 h 255562"/>
                <a:gd name="connsiteX6" fmla="*/ 87426 w 328889"/>
                <a:gd name="connsiteY6" fmla="*/ 65063 h 255562"/>
                <a:gd name="connsiteX7" fmla="*/ 34918 w 328889"/>
                <a:gd name="connsiteY7" fmla="*/ 73340 h 255562"/>
                <a:gd name="connsiteX8" fmla="*/ 0 w 328889"/>
                <a:gd name="connsiteY8" fmla="*/ 47862 h 255562"/>
                <a:gd name="connsiteX9" fmla="*/ 25090 w 328889"/>
                <a:gd name="connsiteY9" fmla="*/ 13461 h 255562"/>
                <a:gd name="connsiteX10" fmla="*/ 28452 w 328889"/>
                <a:gd name="connsiteY10" fmla="*/ 9581 h 255562"/>
                <a:gd name="connsiteX11" fmla="*/ 70872 w 328889"/>
                <a:gd name="connsiteY11" fmla="*/ 6348 h 255562"/>
                <a:gd name="connsiteX12" fmla="*/ 108894 w 328889"/>
                <a:gd name="connsiteY12" fmla="*/ 34024 h 255562"/>
                <a:gd name="connsiteX13" fmla="*/ 219857 w 328889"/>
                <a:gd name="connsiteY13" fmla="*/ 8676 h 255562"/>
                <a:gd name="connsiteX14" fmla="*/ 224901 w 328889"/>
                <a:gd name="connsiteY14" fmla="*/ 7512 h 255562"/>
                <a:gd name="connsiteX15" fmla="*/ 240550 w 328889"/>
                <a:gd name="connsiteY15" fmla="*/ 10745 h 255562"/>
                <a:gd name="connsiteX16" fmla="*/ 319957 w 328889"/>
                <a:gd name="connsiteY16" fmla="*/ 68554 h 255562"/>
                <a:gd name="connsiteX17" fmla="*/ 327975 w 328889"/>
                <a:gd name="connsiteY17" fmla="*/ 83944 h 255562"/>
                <a:gd name="connsiteX18" fmla="*/ 327975 w 328889"/>
                <a:gd name="connsiteY18" fmla="*/ 87436 h 255562"/>
                <a:gd name="connsiteX19" fmla="*/ 328881 w 328889"/>
                <a:gd name="connsiteY19" fmla="*/ 165809 h 255562"/>
                <a:gd name="connsiteX20" fmla="*/ 325259 w 328889"/>
                <a:gd name="connsiteY20" fmla="*/ 191675 h 255562"/>
                <a:gd name="connsiteX21" fmla="*/ 312973 w 328889"/>
                <a:gd name="connsiteY21" fmla="*/ 216893 h 255562"/>
                <a:gd name="connsiteX22" fmla="*/ 312456 w 328889"/>
                <a:gd name="connsiteY22" fmla="*/ 217928 h 25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8889" h="255562">
                  <a:moveTo>
                    <a:pt x="312456" y="217928"/>
                  </a:moveTo>
                  <a:lnTo>
                    <a:pt x="285038" y="255562"/>
                  </a:lnTo>
                  <a:lnTo>
                    <a:pt x="256069" y="234353"/>
                  </a:lnTo>
                  <a:cubicBezTo>
                    <a:pt x="268226" y="217540"/>
                    <a:pt x="264605" y="194132"/>
                    <a:pt x="247792" y="181845"/>
                  </a:cubicBezTo>
                  <a:cubicBezTo>
                    <a:pt x="230979" y="169689"/>
                    <a:pt x="207571" y="173310"/>
                    <a:pt x="195414" y="190122"/>
                  </a:cubicBezTo>
                  <a:lnTo>
                    <a:pt x="95703" y="117570"/>
                  </a:lnTo>
                  <a:cubicBezTo>
                    <a:pt x="107859" y="100757"/>
                    <a:pt x="104238" y="77349"/>
                    <a:pt x="87426" y="65063"/>
                  </a:cubicBezTo>
                  <a:cubicBezTo>
                    <a:pt x="70613" y="52906"/>
                    <a:pt x="47205" y="56527"/>
                    <a:pt x="34918" y="73340"/>
                  </a:cubicBezTo>
                  <a:lnTo>
                    <a:pt x="0" y="47862"/>
                  </a:lnTo>
                  <a:lnTo>
                    <a:pt x="25090" y="13461"/>
                  </a:lnTo>
                  <a:cubicBezTo>
                    <a:pt x="26124" y="12038"/>
                    <a:pt x="27288" y="10745"/>
                    <a:pt x="28452" y="9581"/>
                  </a:cubicBezTo>
                  <a:cubicBezTo>
                    <a:pt x="39704" y="-1671"/>
                    <a:pt x="57680" y="-3352"/>
                    <a:pt x="70872" y="6348"/>
                  </a:cubicBezTo>
                  <a:lnTo>
                    <a:pt x="108894" y="34024"/>
                  </a:lnTo>
                  <a:lnTo>
                    <a:pt x="219857" y="8676"/>
                  </a:lnTo>
                  <a:lnTo>
                    <a:pt x="224901" y="7512"/>
                  </a:lnTo>
                  <a:cubicBezTo>
                    <a:pt x="230333" y="6218"/>
                    <a:pt x="236023" y="7382"/>
                    <a:pt x="240550" y="10745"/>
                  </a:cubicBezTo>
                  <a:lnTo>
                    <a:pt x="319957" y="68554"/>
                  </a:lnTo>
                  <a:cubicBezTo>
                    <a:pt x="324871" y="72176"/>
                    <a:pt x="327846" y="77866"/>
                    <a:pt x="327975" y="83944"/>
                  </a:cubicBezTo>
                  <a:lnTo>
                    <a:pt x="327975" y="87436"/>
                  </a:lnTo>
                  <a:lnTo>
                    <a:pt x="328881" y="165809"/>
                  </a:lnTo>
                  <a:cubicBezTo>
                    <a:pt x="329010" y="174603"/>
                    <a:pt x="327717" y="183268"/>
                    <a:pt x="325259" y="191675"/>
                  </a:cubicBezTo>
                  <a:cubicBezTo>
                    <a:pt x="322543" y="200598"/>
                    <a:pt x="318534" y="209134"/>
                    <a:pt x="312973" y="216893"/>
                  </a:cubicBezTo>
                  <a:cubicBezTo>
                    <a:pt x="312844" y="217281"/>
                    <a:pt x="312715" y="217540"/>
                    <a:pt x="312456" y="217928"/>
                  </a:cubicBezTo>
                  <a:close/>
                </a:path>
              </a:pathLst>
            </a:custGeom>
            <a:solidFill>
              <a:schemeClr val="accent2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DFD55B08-7BED-3386-33FF-3739BAD6BBED}"/>
                </a:ext>
              </a:extLst>
            </p:cNvPr>
            <p:cNvSpPr/>
            <p:nvPr/>
          </p:nvSpPr>
          <p:spPr>
            <a:xfrm>
              <a:off x="6983924" y="1811970"/>
              <a:ext cx="66822" cy="66822"/>
            </a:xfrm>
            <a:custGeom>
              <a:avLst/>
              <a:gdLst>
                <a:gd name="connsiteX0" fmla="*/ 60441 w 66822"/>
                <a:gd name="connsiteY0" fmla="*/ 53069 h 66822"/>
                <a:gd name="connsiteX1" fmla="*/ 13754 w 66822"/>
                <a:gd name="connsiteY1" fmla="*/ 60441 h 66822"/>
                <a:gd name="connsiteX2" fmla="*/ 6382 w 66822"/>
                <a:gd name="connsiteY2" fmla="*/ 13754 h 66822"/>
                <a:gd name="connsiteX3" fmla="*/ 53069 w 66822"/>
                <a:gd name="connsiteY3" fmla="*/ 6382 h 66822"/>
                <a:gd name="connsiteX4" fmla="*/ 60441 w 66822"/>
                <a:gd name="connsiteY4" fmla="*/ 53069 h 66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22" h="66822">
                  <a:moveTo>
                    <a:pt x="60441" y="53069"/>
                  </a:moveTo>
                  <a:cubicBezTo>
                    <a:pt x="49577" y="67942"/>
                    <a:pt x="28756" y="71304"/>
                    <a:pt x="13754" y="60441"/>
                  </a:cubicBezTo>
                  <a:cubicBezTo>
                    <a:pt x="-1119" y="49577"/>
                    <a:pt x="-4482" y="28756"/>
                    <a:pt x="6382" y="13754"/>
                  </a:cubicBezTo>
                  <a:cubicBezTo>
                    <a:pt x="17245" y="-1119"/>
                    <a:pt x="38067" y="-4482"/>
                    <a:pt x="53069" y="6382"/>
                  </a:cubicBezTo>
                  <a:cubicBezTo>
                    <a:pt x="67942" y="17375"/>
                    <a:pt x="71304" y="38197"/>
                    <a:pt x="60441" y="53069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3862674-ECC2-E045-F30F-32FA304204C3}"/>
                </a:ext>
              </a:extLst>
            </p:cNvPr>
            <p:cNvSpPr/>
            <p:nvPr/>
          </p:nvSpPr>
          <p:spPr>
            <a:xfrm>
              <a:off x="6999830" y="1828651"/>
              <a:ext cx="34458" cy="34365"/>
            </a:xfrm>
            <a:custGeom>
              <a:avLst/>
              <a:gdLst>
                <a:gd name="connsiteX0" fmla="*/ 31085 w 34458"/>
                <a:gd name="connsiteY0" fmla="*/ 27335 h 34365"/>
                <a:gd name="connsiteX1" fmla="*/ 7030 w 34458"/>
                <a:gd name="connsiteY1" fmla="*/ 31085 h 34365"/>
                <a:gd name="connsiteX2" fmla="*/ 3280 w 34458"/>
                <a:gd name="connsiteY2" fmla="*/ 7030 h 34365"/>
                <a:gd name="connsiteX3" fmla="*/ 27335 w 34458"/>
                <a:gd name="connsiteY3" fmla="*/ 3280 h 34365"/>
                <a:gd name="connsiteX4" fmla="*/ 31085 w 34458"/>
                <a:gd name="connsiteY4" fmla="*/ 27335 h 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58" h="34365">
                  <a:moveTo>
                    <a:pt x="31085" y="27335"/>
                  </a:moveTo>
                  <a:cubicBezTo>
                    <a:pt x="25524" y="34965"/>
                    <a:pt x="14790" y="36646"/>
                    <a:pt x="7030" y="31085"/>
                  </a:cubicBezTo>
                  <a:cubicBezTo>
                    <a:pt x="-600" y="25524"/>
                    <a:pt x="-2281" y="14790"/>
                    <a:pt x="3280" y="7030"/>
                  </a:cubicBezTo>
                  <a:cubicBezTo>
                    <a:pt x="8841" y="-600"/>
                    <a:pt x="19575" y="-2281"/>
                    <a:pt x="27335" y="3280"/>
                  </a:cubicBezTo>
                  <a:cubicBezTo>
                    <a:pt x="35094" y="8841"/>
                    <a:pt x="36776" y="19575"/>
                    <a:pt x="31085" y="27335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EA5B4BB-0E40-0025-38F6-692303E494A8}"/>
                </a:ext>
              </a:extLst>
            </p:cNvPr>
            <p:cNvSpPr/>
            <p:nvPr/>
          </p:nvSpPr>
          <p:spPr>
            <a:xfrm>
              <a:off x="7144291" y="1928716"/>
              <a:ext cx="66822" cy="66803"/>
            </a:xfrm>
            <a:custGeom>
              <a:avLst/>
              <a:gdLst>
                <a:gd name="connsiteX0" fmla="*/ 60441 w 66822"/>
                <a:gd name="connsiteY0" fmla="*/ 53106 h 66803"/>
                <a:gd name="connsiteX1" fmla="*/ 13754 w 66822"/>
                <a:gd name="connsiteY1" fmla="*/ 60478 h 66803"/>
                <a:gd name="connsiteX2" fmla="*/ 6382 w 66822"/>
                <a:gd name="connsiteY2" fmla="*/ 13791 h 66803"/>
                <a:gd name="connsiteX3" fmla="*/ 53069 w 66822"/>
                <a:gd name="connsiteY3" fmla="*/ 6419 h 66803"/>
                <a:gd name="connsiteX4" fmla="*/ 60441 w 66822"/>
                <a:gd name="connsiteY4" fmla="*/ 53106 h 6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22" h="66803">
                  <a:moveTo>
                    <a:pt x="60441" y="53106"/>
                  </a:moveTo>
                  <a:cubicBezTo>
                    <a:pt x="49577" y="67979"/>
                    <a:pt x="28626" y="71212"/>
                    <a:pt x="13754" y="60478"/>
                  </a:cubicBezTo>
                  <a:cubicBezTo>
                    <a:pt x="-1119" y="49614"/>
                    <a:pt x="-4482" y="28793"/>
                    <a:pt x="6382" y="13791"/>
                  </a:cubicBezTo>
                  <a:cubicBezTo>
                    <a:pt x="17245" y="-1211"/>
                    <a:pt x="38067" y="-4445"/>
                    <a:pt x="53069" y="6419"/>
                  </a:cubicBezTo>
                  <a:cubicBezTo>
                    <a:pt x="67942" y="17412"/>
                    <a:pt x="71304" y="38234"/>
                    <a:pt x="60441" y="5310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3AA748F-699E-7675-2BA4-E6076EBE5395}"/>
                </a:ext>
              </a:extLst>
            </p:cNvPr>
            <p:cNvSpPr/>
            <p:nvPr/>
          </p:nvSpPr>
          <p:spPr>
            <a:xfrm>
              <a:off x="7160455" y="1945046"/>
              <a:ext cx="34421" cy="34365"/>
            </a:xfrm>
            <a:custGeom>
              <a:avLst/>
              <a:gdLst>
                <a:gd name="connsiteX0" fmla="*/ 31085 w 34421"/>
                <a:gd name="connsiteY0" fmla="*/ 27335 h 34365"/>
                <a:gd name="connsiteX1" fmla="*/ 7030 w 34421"/>
                <a:gd name="connsiteY1" fmla="*/ 31085 h 34365"/>
                <a:gd name="connsiteX2" fmla="*/ 3280 w 34421"/>
                <a:gd name="connsiteY2" fmla="*/ 7030 h 34365"/>
                <a:gd name="connsiteX3" fmla="*/ 27335 w 34421"/>
                <a:gd name="connsiteY3" fmla="*/ 3280 h 34365"/>
                <a:gd name="connsiteX4" fmla="*/ 31085 w 34421"/>
                <a:gd name="connsiteY4" fmla="*/ 27335 h 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21" h="34365">
                  <a:moveTo>
                    <a:pt x="31085" y="27335"/>
                  </a:moveTo>
                  <a:cubicBezTo>
                    <a:pt x="25524" y="34965"/>
                    <a:pt x="14790" y="36646"/>
                    <a:pt x="7030" y="31085"/>
                  </a:cubicBezTo>
                  <a:cubicBezTo>
                    <a:pt x="-600" y="25524"/>
                    <a:pt x="-2281" y="14790"/>
                    <a:pt x="3280" y="7030"/>
                  </a:cubicBezTo>
                  <a:cubicBezTo>
                    <a:pt x="8841" y="-600"/>
                    <a:pt x="19575" y="-2281"/>
                    <a:pt x="27335" y="3280"/>
                  </a:cubicBezTo>
                  <a:cubicBezTo>
                    <a:pt x="34965" y="8841"/>
                    <a:pt x="36776" y="19575"/>
                    <a:pt x="31085" y="27335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1F411B2-2AA9-E8B2-9ACF-7A9E60F53178}"/>
                </a:ext>
              </a:extLst>
            </p:cNvPr>
            <p:cNvSpPr/>
            <p:nvPr/>
          </p:nvSpPr>
          <p:spPr>
            <a:xfrm>
              <a:off x="7061048" y="1758602"/>
              <a:ext cx="132948" cy="85485"/>
            </a:xfrm>
            <a:custGeom>
              <a:avLst/>
              <a:gdLst>
                <a:gd name="connsiteX0" fmla="*/ 132949 w 132948"/>
                <a:gd name="connsiteY0" fmla="*/ 16037 h 85485"/>
                <a:gd name="connsiteX1" fmla="*/ 82382 w 132948"/>
                <a:gd name="connsiteY1" fmla="*/ 85486 h 85485"/>
                <a:gd name="connsiteX2" fmla="*/ 0 w 132948"/>
                <a:gd name="connsiteY2" fmla="*/ 25478 h 85485"/>
                <a:gd name="connsiteX3" fmla="*/ 110963 w 132948"/>
                <a:gd name="connsiteY3" fmla="*/ 0 h 85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948" h="85485">
                  <a:moveTo>
                    <a:pt x="132949" y="16037"/>
                  </a:moveTo>
                  <a:lnTo>
                    <a:pt x="82382" y="85486"/>
                  </a:lnTo>
                  <a:lnTo>
                    <a:pt x="0" y="25478"/>
                  </a:lnTo>
                  <a:lnTo>
                    <a:pt x="110963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AE3681F-3F48-126E-064A-5A65258D4B59}"/>
                </a:ext>
              </a:extLst>
            </p:cNvPr>
            <p:cNvSpPr/>
            <p:nvPr/>
          </p:nvSpPr>
          <p:spPr>
            <a:xfrm rot="-3235729">
              <a:off x="7152837" y="1802631"/>
              <a:ext cx="85875" cy="52766"/>
            </a:xfrm>
            <a:custGeom>
              <a:avLst/>
              <a:gdLst>
                <a:gd name="connsiteX0" fmla="*/ 0 w 85875"/>
                <a:gd name="connsiteY0" fmla="*/ 0 h 52766"/>
                <a:gd name="connsiteX1" fmla="*/ 85875 w 85875"/>
                <a:gd name="connsiteY1" fmla="*/ 0 h 52766"/>
                <a:gd name="connsiteX2" fmla="*/ 85875 w 85875"/>
                <a:gd name="connsiteY2" fmla="*/ 52767 h 52766"/>
                <a:gd name="connsiteX3" fmla="*/ 0 w 85875"/>
                <a:gd name="connsiteY3" fmla="*/ 52767 h 5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75" h="52766">
                  <a:moveTo>
                    <a:pt x="0" y="0"/>
                  </a:moveTo>
                  <a:lnTo>
                    <a:pt x="85875" y="0"/>
                  </a:lnTo>
                  <a:lnTo>
                    <a:pt x="85875" y="52767"/>
                  </a:lnTo>
                  <a:lnTo>
                    <a:pt x="0" y="52767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D3CBBF7-AB1F-18CC-C3AC-3F266856D11D}"/>
                </a:ext>
              </a:extLst>
            </p:cNvPr>
            <p:cNvSpPr/>
            <p:nvPr/>
          </p:nvSpPr>
          <p:spPr>
            <a:xfrm>
              <a:off x="7197748" y="1814213"/>
              <a:ext cx="83190" cy="127387"/>
            </a:xfrm>
            <a:custGeom>
              <a:avLst/>
              <a:gdLst>
                <a:gd name="connsiteX0" fmla="*/ 79666 w 83190"/>
                <a:gd name="connsiteY0" fmla="*/ 127388 h 127387"/>
                <a:gd name="connsiteX1" fmla="*/ 0 w 83190"/>
                <a:gd name="connsiteY1" fmla="*/ 69449 h 127387"/>
                <a:gd name="connsiteX2" fmla="*/ 50567 w 83190"/>
                <a:gd name="connsiteY2" fmla="*/ 0 h 127387"/>
                <a:gd name="connsiteX3" fmla="*/ 82252 w 83190"/>
                <a:gd name="connsiteY3" fmla="*/ 23150 h 127387"/>
                <a:gd name="connsiteX4" fmla="*/ 83158 w 83190"/>
                <a:gd name="connsiteY4" fmla="*/ 101522 h 127387"/>
                <a:gd name="connsiteX5" fmla="*/ 79666 w 83190"/>
                <a:gd name="connsiteY5" fmla="*/ 127388 h 12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190" h="127387">
                  <a:moveTo>
                    <a:pt x="79666" y="127388"/>
                  </a:moveTo>
                  <a:lnTo>
                    <a:pt x="0" y="69449"/>
                  </a:lnTo>
                  <a:lnTo>
                    <a:pt x="50567" y="0"/>
                  </a:lnTo>
                  <a:lnTo>
                    <a:pt x="82252" y="23150"/>
                  </a:lnTo>
                  <a:lnTo>
                    <a:pt x="83158" y="101522"/>
                  </a:lnTo>
                  <a:cubicBezTo>
                    <a:pt x="83416" y="110446"/>
                    <a:pt x="82123" y="119111"/>
                    <a:pt x="79666" y="127388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1C7019A9-4793-59BC-3969-EB90562A6541}"/>
                </a:ext>
              </a:extLst>
            </p:cNvPr>
            <p:cNvSpPr/>
            <p:nvPr/>
          </p:nvSpPr>
          <p:spPr>
            <a:xfrm>
              <a:off x="7230597" y="1949231"/>
              <a:ext cx="34659" cy="31814"/>
            </a:xfrm>
            <a:custGeom>
              <a:avLst/>
              <a:gdLst>
                <a:gd name="connsiteX0" fmla="*/ 33884 w 34659"/>
                <a:gd name="connsiteY0" fmla="*/ 18623 h 31814"/>
                <a:gd name="connsiteX1" fmla="*/ 24314 w 34659"/>
                <a:gd name="connsiteY1" fmla="*/ 31815 h 31814"/>
                <a:gd name="connsiteX2" fmla="*/ 0 w 34659"/>
                <a:gd name="connsiteY2" fmla="*/ 14097 h 31814"/>
                <a:gd name="connsiteX3" fmla="*/ 10346 w 34659"/>
                <a:gd name="connsiteY3" fmla="*/ 0 h 31814"/>
                <a:gd name="connsiteX4" fmla="*/ 34660 w 34659"/>
                <a:gd name="connsiteY4" fmla="*/ 17718 h 31814"/>
                <a:gd name="connsiteX5" fmla="*/ 33884 w 34659"/>
                <a:gd name="connsiteY5" fmla="*/ 18623 h 31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59" h="31814">
                  <a:moveTo>
                    <a:pt x="33884" y="18623"/>
                  </a:moveTo>
                  <a:lnTo>
                    <a:pt x="24314" y="31815"/>
                  </a:lnTo>
                  <a:lnTo>
                    <a:pt x="0" y="14097"/>
                  </a:lnTo>
                  <a:lnTo>
                    <a:pt x="10346" y="0"/>
                  </a:lnTo>
                  <a:lnTo>
                    <a:pt x="34660" y="17718"/>
                  </a:lnTo>
                  <a:cubicBezTo>
                    <a:pt x="34272" y="17977"/>
                    <a:pt x="34143" y="18235"/>
                    <a:pt x="33884" y="18623"/>
                  </a:cubicBezTo>
                  <a:close/>
                </a:path>
              </a:pathLst>
            </a:custGeom>
            <a:solidFill>
              <a:srgbClr val="FFFFF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C5C87A6-C4CC-A78A-A072-C6CE0559EE40}"/>
                </a:ext>
              </a:extLst>
            </p:cNvPr>
            <p:cNvSpPr/>
            <p:nvPr/>
          </p:nvSpPr>
          <p:spPr>
            <a:xfrm>
              <a:off x="6969872" y="1759637"/>
              <a:ext cx="33237" cy="30521"/>
            </a:xfrm>
            <a:custGeom>
              <a:avLst/>
              <a:gdLst>
                <a:gd name="connsiteX0" fmla="*/ 33237 w 33237"/>
                <a:gd name="connsiteY0" fmla="*/ 16425 h 30521"/>
                <a:gd name="connsiteX1" fmla="*/ 22891 w 33237"/>
                <a:gd name="connsiteY1" fmla="*/ 30521 h 30521"/>
                <a:gd name="connsiteX2" fmla="*/ 0 w 33237"/>
                <a:gd name="connsiteY2" fmla="*/ 13838 h 30521"/>
                <a:gd name="connsiteX3" fmla="*/ 7242 w 33237"/>
                <a:gd name="connsiteY3" fmla="*/ 3880 h 30521"/>
                <a:gd name="connsiteX4" fmla="*/ 10605 w 33237"/>
                <a:gd name="connsiteY4" fmla="*/ 0 h 30521"/>
                <a:gd name="connsiteX5" fmla="*/ 33237 w 33237"/>
                <a:gd name="connsiteY5" fmla="*/ 16425 h 3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237" h="30521">
                  <a:moveTo>
                    <a:pt x="33237" y="16425"/>
                  </a:moveTo>
                  <a:lnTo>
                    <a:pt x="22891" y="30521"/>
                  </a:lnTo>
                  <a:lnTo>
                    <a:pt x="0" y="13838"/>
                  </a:lnTo>
                  <a:lnTo>
                    <a:pt x="7242" y="3880"/>
                  </a:lnTo>
                  <a:cubicBezTo>
                    <a:pt x="8277" y="2457"/>
                    <a:pt x="9441" y="1164"/>
                    <a:pt x="10605" y="0"/>
                  </a:cubicBezTo>
                  <a:lnTo>
                    <a:pt x="33237" y="16425"/>
                  </a:lnTo>
                  <a:close/>
                </a:path>
              </a:pathLst>
            </a:custGeom>
            <a:solidFill>
              <a:srgbClr val="FFFFF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A9BFA35-97F3-9A7F-5849-7CB7E8712A02}"/>
              </a:ext>
            </a:extLst>
          </p:cNvPr>
          <p:cNvSpPr txBox="1"/>
          <p:nvPr/>
        </p:nvSpPr>
        <p:spPr>
          <a:xfrm>
            <a:off x="8560819" y="5350255"/>
            <a:ext cx="268228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9901F6-C633-9BC4-28A2-5B45EA2A710D}"/>
              </a:ext>
            </a:extLst>
          </p:cNvPr>
          <p:cNvSpPr txBox="1"/>
          <p:nvPr/>
        </p:nvSpPr>
        <p:spPr>
          <a:xfrm>
            <a:off x="1996861" y="5435663"/>
            <a:ext cx="268228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3D910C-E988-1765-E223-CA393AD5FB4D}"/>
              </a:ext>
            </a:extLst>
          </p:cNvPr>
          <p:cNvSpPr txBox="1"/>
          <p:nvPr/>
        </p:nvSpPr>
        <p:spPr>
          <a:xfrm>
            <a:off x="1130775" y="1398098"/>
            <a:ext cx="268228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5E3B8C-4257-3542-CF61-38DF572D9C81}"/>
              </a:ext>
            </a:extLst>
          </p:cNvPr>
          <p:cNvSpPr txBox="1"/>
          <p:nvPr/>
        </p:nvSpPr>
        <p:spPr>
          <a:xfrm>
            <a:off x="7616484" y="1350204"/>
            <a:ext cx="268228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0657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7" name="Group 956">
            <a:extLst>
              <a:ext uri="{FF2B5EF4-FFF2-40B4-BE49-F238E27FC236}">
                <a16:creationId xmlns:a16="http://schemas.microsoft.com/office/drawing/2014/main" id="{BF6C85F2-A149-0FDB-7155-C4673123B61D}"/>
              </a:ext>
            </a:extLst>
          </p:cNvPr>
          <p:cNvGrpSpPr/>
          <p:nvPr/>
        </p:nvGrpSpPr>
        <p:grpSpPr>
          <a:xfrm>
            <a:off x="2740951" y="929640"/>
            <a:ext cx="6115985" cy="4998720"/>
            <a:chOff x="2791463" y="1747778"/>
            <a:chExt cx="3830742" cy="3130944"/>
          </a:xfrm>
        </p:grpSpPr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F54693D0-6919-9DFB-1C07-F59C3CFC62B6}"/>
                </a:ext>
              </a:extLst>
            </p:cNvPr>
            <p:cNvSpPr/>
            <p:nvPr/>
          </p:nvSpPr>
          <p:spPr>
            <a:xfrm>
              <a:off x="2791463" y="2476307"/>
              <a:ext cx="3830742" cy="2402415"/>
            </a:xfrm>
            <a:custGeom>
              <a:avLst/>
              <a:gdLst>
                <a:gd name="connsiteX0" fmla="*/ 2109170 w 3830742"/>
                <a:gd name="connsiteY0" fmla="*/ 2402415 h 2402415"/>
                <a:gd name="connsiteX1" fmla="*/ 0 w 3830742"/>
                <a:gd name="connsiteY1" fmla="*/ 2402415 h 2402415"/>
                <a:gd name="connsiteX2" fmla="*/ 0 w 3830742"/>
                <a:gd name="connsiteY2" fmla="*/ 2081455 h 2402415"/>
                <a:gd name="connsiteX3" fmla="*/ 2109170 w 3830742"/>
                <a:gd name="connsiteY3" fmla="*/ 2081455 h 2402415"/>
                <a:gd name="connsiteX4" fmla="*/ 2469054 w 3830742"/>
                <a:gd name="connsiteY4" fmla="*/ 1721571 h 2402415"/>
                <a:gd name="connsiteX5" fmla="*/ 2109170 w 3830742"/>
                <a:gd name="connsiteY5" fmla="*/ 1361688 h 2402415"/>
                <a:gd name="connsiteX6" fmla="*/ 1428326 w 3830742"/>
                <a:gd name="connsiteY6" fmla="*/ 680844 h 2402415"/>
                <a:gd name="connsiteX7" fmla="*/ 2109170 w 3830742"/>
                <a:gd name="connsiteY7" fmla="*/ 0 h 2402415"/>
                <a:gd name="connsiteX8" fmla="*/ 2790015 w 3830742"/>
                <a:gd name="connsiteY8" fmla="*/ 680844 h 2402415"/>
                <a:gd name="connsiteX9" fmla="*/ 3149898 w 3830742"/>
                <a:gd name="connsiteY9" fmla="*/ 1040727 h 2402415"/>
                <a:gd name="connsiteX10" fmla="*/ 3830742 w 3830742"/>
                <a:gd name="connsiteY10" fmla="*/ 1721571 h 2402415"/>
                <a:gd name="connsiteX11" fmla="*/ 3509782 w 3830742"/>
                <a:gd name="connsiteY11" fmla="*/ 1721571 h 2402415"/>
                <a:gd name="connsiteX12" fmla="*/ 3149898 w 3830742"/>
                <a:gd name="connsiteY12" fmla="*/ 1361688 h 2402415"/>
                <a:gd name="connsiteX13" fmla="*/ 2469054 w 3830742"/>
                <a:gd name="connsiteY13" fmla="*/ 680844 h 2402415"/>
                <a:gd name="connsiteX14" fmla="*/ 2109170 w 3830742"/>
                <a:gd name="connsiteY14" fmla="*/ 320961 h 2402415"/>
                <a:gd name="connsiteX15" fmla="*/ 1749287 w 3830742"/>
                <a:gd name="connsiteY15" fmla="*/ 680844 h 2402415"/>
                <a:gd name="connsiteX16" fmla="*/ 2109170 w 3830742"/>
                <a:gd name="connsiteY16" fmla="*/ 1040727 h 2402415"/>
                <a:gd name="connsiteX17" fmla="*/ 2790015 w 3830742"/>
                <a:gd name="connsiteY17" fmla="*/ 1721571 h 2402415"/>
                <a:gd name="connsiteX18" fmla="*/ 2109170 w 3830742"/>
                <a:gd name="connsiteY18" fmla="*/ 2402415 h 240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30742" h="2402415">
                  <a:moveTo>
                    <a:pt x="2109170" y="2402415"/>
                  </a:moveTo>
                  <a:lnTo>
                    <a:pt x="0" y="2402415"/>
                  </a:lnTo>
                  <a:lnTo>
                    <a:pt x="0" y="2081455"/>
                  </a:lnTo>
                  <a:lnTo>
                    <a:pt x="2109170" y="2081455"/>
                  </a:lnTo>
                  <a:cubicBezTo>
                    <a:pt x="2307657" y="2081455"/>
                    <a:pt x="2469054" y="1920058"/>
                    <a:pt x="2469054" y="1721571"/>
                  </a:cubicBezTo>
                  <a:cubicBezTo>
                    <a:pt x="2469054" y="1523085"/>
                    <a:pt x="2307657" y="1361688"/>
                    <a:pt x="2109170" y="1361688"/>
                  </a:cubicBezTo>
                  <a:cubicBezTo>
                    <a:pt x="1733799" y="1361688"/>
                    <a:pt x="1428326" y="1056215"/>
                    <a:pt x="1428326" y="680844"/>
                  </a:cubicBezTo>
                  <a:cubicBezTo>
                    <a:pt x="1428326" y="305473"/>
                    <a:pt x="1733799" y="0"/>
                    <a:pt x="2109170" y="0"/>
                  </a:cubicBezTo>
                  <a:cubicBezTo>
                    <a:pt x="2484542" y="0"/>
                    <a:pt x="2790015" y="305473"/>
                    <a:pt x="2790015" y="680844"/>
                  </a:cubicBezTo>
                  <a:cubicBezTo>
                    <a:pt x="2790015" y="879330"/>
                    <a:pt x="2951412" y="1040727"/>
                    <a:pt x="3149898" y="1040727"/>
                  </a:cubicBezTo>
                  <a:cubicBezTo>
                    <a:pt x="3525270" y="1040727"/>
                    <a:pt x="3830742" y="1346200"/>
                    <a:pt x="3830742" y="1721571"/>
                  </a:cubicBezTo>
                  <a:lnTo>
                    <a:pt x="3509782" y="1721571"/>
                  </a:lnTo>
                  <a:cubicBezTo>
                    <a:pt x="3509782" y="1523085"/>
                    <a:pt x="3348384" y="1361688"/>
                    <a:pt x="3149898" y="1361688"/>
                  </a:cubicBezTo>
                  <a:cubicBezTo>
                    <a:pt x="2774527" y="1361688"/>
                    <a:pt x="2469054" y="1056215"/>
                    <a:pt x="2469054" y="680844"/>
                  </a:cubicBezTo>
                  <a:cubicBezTo>
                    <a:pt x="2469054" y="482358"/>
                    <a:pt x="2307657" y="320961"/>
                    <a:pt x="2109170" y="320961"/>
                  </a:cubicBezTo>
                  <a:cubicBezTo>
                    <a:pt x="1910684" y="320961"/>
                    <a:pt x="1749287" y="482358"/>
                    <a:pt x="1749287" y="680844"/>
                  </a:cubicBezTo>
                  <a:cubicBezTo>
                    <a:pt x="1749287" y="879330"/>
                    <a:pt x="1910684" y="1040727"/>
                    <a:pt x="2109170" y="1040727"/>
                  </a:cubicBezTo>
                  <a:cubicBezTo>
                    <a:pt x="2484542" y="1040727"/>
                    <a:pt x="2790015" y="1346200"/>
                    <a:pt x="2790015" y="1721571"/>
                  </a:cubicBezTo>
                  <a:cubicBezTo>
                    <a:pt x="2790015" y="2096942"/>
                    <a:pt x="2484542" y="2402415"/>
                    <a:pt x="2109170" y="2402415"/>
                  </a:cubicBezTo>
                  <a:close/>
                </a:path>
              </a:pathLst>
            </a:custGeom>
            <a:solidFill>
              <a:srgbClr val="F2F2F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9FD2DFFA-E36B-7CDE-9983-FD04B76E1707}"/>
                </a:ext>
              </a:extLst>
            </p:cNvPr>
            <p:cNvSpPr/>
            <p:nvPr/>
          </p:nvSpPr>
          <p:spPr>
            <a:xfrm>
              <a:off x="2791463" y="2490776"/>
              <a:ext cx="3816273" cy="2373681"/>
            </a:xfrm>
            <a:custGeom>
              <a:avLst/>
              <a:gdLst>
                <a:gd name="connsiteX0" fmla="*/ 2109170 w 3816273"/>
                <a:gd name="connsiteY0" fmla="*/ 2373682 h 2373681"/>
                <a:gd name="connsiteX1" fmla="*/ 0 w 3816273"/>
                <a:gd name="connsiteY1" fmla="*/ 2373682 h 2373681"/>
                <a:gd name="connsiteX2" fmla="*/ 0 w 3816273"/>
                <a:gd name="connsiteY2" fmla="*/ 2081047 h 2373681"/>
                <a:gd name="connsiteX3" fmla="*/ 2109170 w 3816273"/>
                <a:gd name="connsiteY3" fmla="*/ 2081047 h 2373681"/>
                <a:gd name="connsiteX4" fmla="*/ 2483115 w 3816273"/>
                <a:gd name="connsiteY4" fmla="*/ 1707103 h 2373681"/>
                <a:gd name="connsiteX5" fmla="*/ 2109170 w 3816273"/>
                <a:gd name="connsiteY5" fmla="*/ 1333158 h 2373681"/>
                <a:gd name="connsiteX6" fmla="*/ 1442591 w 3816273"/>
                <a:gd name="connsiteY6" fmla="*/ 666579 h 2373681"/>
                <a:gd name="connsiteX7" fmla="*/ 2109170 w 3816273"/>
                <a:gd name="connsiteY7" fmla="*/ 0 h 2373681"/>
                <a:gd name="connsiteX8" fmla="*/ 2775750 w 3816273"/>
                <a:gd name="connsiteY8" fmla="*/ 666579 h 2373681"/>
                <a:gd name="connsiteX9" fmla="*/ 3149694 w 3816273"/>
                <a:gd name="connsiteY9" fmla="*/ 1040524 h 2373681"/>
                <a:gd name="connsiteX10" fmla="*/ 3816274 w 3816273"/>
                <a:gd name="connsiteY10" fmla="*/ 1707103 h 2373681"/>
                <a:gd name="connsiteX11" fmla="*/ 3523639 w 3816273"/>
                <a:gd name="connsiteY11" fmla="*/ 1707103 h 2373681"/>
                <a:gd name="connsiteX12" fmla="*/ 3149694 w 3816273"/>
                <a:gd name="connsiteY12" fmla="*/ 1333158 h 2373681"/>
                <a:gd name="connsiteX13" fmla="*/ 2483115 w 3816273"/>
                <a:gd name="connsiteY13" fmla="*/ 666579 h 2373681"/>
                <a:gd name="connsiteX14" fmla="*/ 2109170 w 3816273"/>
                <a:gd name="connsiteY14" fmla="*/ 292635 h 2373681"/>
                <a:gd name="connsiteX15" fmla="*/ 1735226 w 3816273"/>
                <a:gd name="connsiteY15" fmla="*/ 666579 h 2373681"/>
                <a:gd name="connsiteX16" fmla="*/ 2109170 w 3816273"/>
                <a:gd name="connsiteY16" fmla="*/ 1040524 h 2373681"/>
                <a:gd name="connsiteX17" fmla="*/ 2775750 w 3816273"/>
                <a:gd name="connsiteY17" fmla="*/ 1707103 h 2373681"/>
                <a:gd name="connsiteX18" fmla="*/ 2109170 w 3816273"/>
                <a:gd name="connsiteY18" fmla="*/ 2373682 h 237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16273" h="2373681">
                  <a:moveTo>
                    <a:pt x="2109170" y="2373682"/>
                  </a:moveTo>
                  <a:lnTo>
                    <a:pt x="0" y="2373682"/>
                  </a:lnTo>
                  <a:lnTo>
                    <a:pt x="0" y="2081047"/>
                  </a:lnTo>
                  <a:lnTo>
                    <a:pt x="2109170" y="2081047"/>
                  </a:lnTo>
                  <a:cubicBezTo>
                    <a:pt x="2315401" y="2081047"/>
                    <a:pt x="2483115" y="1913333"/>
                    <a:pt x="2483115" y="1707103"/>
                  </a:cubicBezTo>
                  <a:cubicBezTo>
                    <a:pt x="2483115" y="1500873"/>
                    <a:pt x="2315401" y="1333158"/>
                    <a:pt x="2109170" y="1333158"/>
                  </a:cubicBezTo>
                  <a:cubicBezTo>
                    <a:pt x="1741543" y="1333158"/>
                    <a:pt x="1442591" y="1034206"/>
                    <a:pt x="1442591" y="666579"/>
                  </a:cubicBezTo>
                  <a:cubicBezTo>
                    <a:pt x="1442591" y="298952"/>
                    <a:pt x="1741543" y="0"/>
                    <a:pt x="2109170" y="0"/>
                  </a:cubicBezTo>
                  <a:cubicBezTo>
                    <a:pt x="2476798" y="0"/>
                    <a:pt x="2775750" y="298952"/>
                    <a:pt x="2775750" y="666579"/>
                  </a:cubicBezTo>
                  <a:cubicBezTo>
                    <a:pt x="2775750" y="872809"/>
                    <a:pt x="2943465" y="1040524"/>
                    <a:pt x="3149694" y="1040524"/>
                  </a:cubicBezTo>
                  <a:cubicBezTo>
                    <a:pt x="3517322" y="1040524"/>
                    <a:pt x="3816274" y="1339476"/>
                    <a:pt x="3816274" y="1707103"/>
                  </a:cubicBezTo>
                  <a:lnTo>
                    <a:pt x="3523639" y="1707103"/>
                  </a:lnTo>
                  <a:cubicBezTo>
                    <a:pt x="3523639" y="1500873"/>
                    <a:pt x="3355924" y="1333158"/>
                    <a:pt x="3149694" y="1333158"/>
                  </a:cubicBezTo>
                  <a:cubicBezTo>
                    <a:pt x="2782067" y="1333158"/>
                    <a:pt x="2483115" y="1034206"/>
                    <a:pt x="2483115" y="666579"/>
                  </a:cubicBezTo>
                  <a:cubicBezTo>
                    <a:pt x="2483115" y="460349"/>
                    <a:pt x="2315401" y="292635"/>
                    <a:pt x="2109170" y="292635"/>
                  </a:cubicBezTo>
                  <a:cubicBezTo>
                    <a:pt x="1902940" y="292635"/>
                    <a:pt x="1735226" y="460349"/>
                    <a:pt x="1735226" y="666579"/>
                  </a:cubicBezTo>
                  <a:cubicBezTo>
                    <a:pt x="1735226" y="872809"/>
                    <a:pt x="1902940" y="1040524"/>
                    <a:pt x="2109170" y="1040524"/>
                  </a:cubicBezTo>
                  <a:cubicBezTo>
                    <a:pt x="2476798" y="1040524"/>
                    <a:pt x="2775750" y="1339476"/>
                    <a:pt x="2775750" y="1707103"/>
                  </a:cubicBezTo>
                  <a:cubicBezTo>
                    <a:pt x="2775750" y="2074730"/>
                    <a:pt x="2476798" y="2373682"/>
                    <a:pt x="2109170" y="237368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09" name="Graphic 2">
              <a:extLst>
                <a:ext uri="{FF2B5EF4-FFF2-40B4-BE49-F238E27FC236}">
                  <a16:creationId xmlns:a16="http://schemas.microsoft.com/office/drawing/2014/main" id="{FCD8ECCB-D7A7-5954-A5B5-92B2732DDF6A}"/>
                </a:ext>
              </a:extLst>
            </p:cNvPr>
            <p:cNvGrpSpPr/>
            <p:nvPr/>
          </p:nvGrpSpPr>
          <p:grpSpPr>
            <a:xfrm>
              <a:off x="2791463" y="2630327"/>
              <a:ext cx="3677700" cy="2095556"/>
              <a:chOff x="2791463" y="2630327"/>
              <a:chExt cx="3677700" cy="2095556"/>
            </a:xfrm>
            <a:solidFill>
              <a:srgbClr val="FFFFFF"/>
            </a:solidFill>
          </p:grpSpPr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20A8EFBF-11B2-624B-40FF-2AC5D164618F}"/>
                  </a:ext>
                </a:extLst>
              </p:cNvPr>
              <p:cNvSpPr/>
              <p:nvPr/>
            </p:nvSpPr>
            <p:spPr>
              <a:xfrm>
                <a:off x="2791463" y="4710600"/>
                <a:ext cx="30567" cy="15283"/>
              </a:xfrm>
              <a:custGeom>
                <a:avLst/>
                <a:gdLst>
                  <a:gd name="connsiteX0" fmla="*/ 0 w 30567"/>
                  <a:gd name="connsiteY0" fmla="*/ 0 h 15283"/>
                  <a:gd name="connsiteX1" fmla="*/ 30568 w 30567"/>
                  <a:gd name="connsiteY1" fmla="*/ 0 h 15283"/>
                  <a:gd name="connsiteX2" fmla="*/ 30568 w 30567"/>
                  <a:gd name="connsiteY2" fmla="*/ 15284 h 15283"/>
                  <a:gd name="connsiteX3" fmla="*/ 0 w 30567"/>
                  <a:gd name="connsiteY3" fmla="*/ 15284 h 1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567" h="15283">
                    <a:moveTo>
                      <a:pt x="0" y="0"/>
                    </a:moveTo>
                    <a:lnTo>
                      <a:pt x="30568" y="0"/>
                    </a:lnTo>
                    <a:lnTo>
                      <a:pt x="30568" y="15284"/>
                    </a:lnTo>
                    <a:lnTo>
                      <a:pt x="0" y="15284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AE7DB937-D458-FDB2-9CCB-47262F0D5C54}"/>
                  </a:ext>
                </a:extLst>
              </p:cNvPr>
              <p:cNvSpPr/>
              <p:nvPr/>
            </p:nvSpPr>
            <p:spPr>
              <a:xfrm>
                <a:off x="2884592" y="2630327"/>
                <a:ext cx="3577438" cy="2095556"/>
              </a:xfrm>
              <a:custGeom>
                <a:avLst/>
                <a:gdLst>
                  <a:gd name="connsiteX0" fmla="*/ 2017467 w 3577438"/>
                  <a:gd name="connsiteY0" fmla="*/ 2095557 h 2095556"/>
                  <a:gd name="connsiteX1" fmla="*/ 1956332 w 3577438"/>
                  <a:gd name="connsiteY1" fmla="*/ 2095557 h 2095556"/>
                  <a:gd name="connsiteX2" fmla="*/ 1956332 w 3577438"/>
                  <a:gd name="connsiteY2" fmla="*/ 2080273 h 2095556"/>
                  <a:gd name="connsiteX3" fmla="*/ 2017467 w 3577438"/>
                  <a:gd name="connsiteY3" fmla="*/ 2080273 h 2095556"/>
                  <a:gd name="connsiteX4" fmla="*/ 2017467 w 3577438"/>
                  <a:gd name="connsiteY4" fmla="*/ 2095557 h 2095556"/>
                  <a:gd name="connsiteX5" fmla="*/ 1895197 w 3577438"/>
                  <a:gd name="connsiteY5" fmla="*/ 2095557 h 2095556"/>
                  <a:gd name="connsiteX6" fmla="*/ 1834061 w 3577438"/>
                  <a:gd name="connsiteY6" fmla="*/ 2095557 h 2095556"/>
                  <a:gd name="connsiteX7" fmla="*/ 1834061 w 3577438"/>
                  <a:gd name="connsiteY7" fmla="*/ 2080273 h 2095556"/>
                  <a:gd name="connsiteX8" fmla="*/ 1895197 w 3577438"/>
                  <a:gd name="connsiteY8" fmla="*/ 2080273 h 2095556"/>
                  <a:gd name="connsiteX9" fmla="*/ 1895197 w 3577438"/>
                  <a:gd name="connsiteY9" fmla="*/ 2095557 h 2095556"/>
                  <a:gd name="connsiteX10" fmla="*/ 1772926 w 3577438"/>
                  <a:gd name="connsiteY10" fmla="*/ 2095557 h 2095556"/>
                  <a:gd name="connsiteX11" fmla="*/ 1711790 w 3577438"/>
                  <a:gd name="connsiteY11" fmla="*/ 2095557 h 2095556"/>
                  <a:gd name="connsiteX12" fmla="*/ 1711790 w 3577438"/>
                  <a:gd name="connsiteY12" fmla="*/ 2080273 h 2095556"/>
                  <a:gd name="connsiteX13" fmla="*/ 1772926 w 3577438"/>
                  <a:gd name="connsiteY13" fmla="*/ 2080273 h 2095556"/>
                  <a:gd name="connsiteX14" fmla="*/ 1772926 w 3577438"/>
                  <a:gd name="connsiteY14" fmla="*/ 2095557 h 2095556"/>
                  <a:gd name="connsiteX15" fmla="*/ 1650655 w 3577438"/>
                  <a:gd name="connsiteY15" fmla="*/ 2095557 h 2095556"/>
                  <a:gd name="connsiteX16" fmla="*/ 1589520 w 3577438"/>
                  <a:gd name="connsiteY16" fmla="*/ 2095557 h 2095556"/>
                  <a:gd name="connsiteX17" fmla="*/ 1589520 w 3577438"/>
                  <a:gd name="connsiteY17" fmla="*/ 2080273 h 2095556"/>
                  <a:gd name="connsiteX18" fmla="*/ 1650655 w 3577438"/>
                  <a:gd name="connsiteY18" fmla="*/ 2080273 h 2095556"/>
                  <a:gd name="connsiteX19" fmla="*/ 1650655 w 3577438"/>
                  <a:gd name="connsiteY19" fmla="*/ 2095557 h 2095556"/>
                  <a:gd name="connsiteX20" fmla="*/ 1528384 w 3577438"/>
                  <a:gd name="connsiteY20" fmla="*/ 2095557 h 2095556"/>
                  <a:gd name="connsiteX21" fmla="*/ 1467249 w 3577438"/>
                  <a:gd name="connsiteY21" fmla="*/ 2095557 h 2095556"/>
                  <a:gd name="connsiteX22" fmla="*/ 1467249 w 3577438"/>
                  <a:gd name="connsiteY22" fmla="*/ 2080273 h 2095556"/>
                  <a:gd name="connsiteX23" fmla="*/ 1528384 w 3577438"/>
                  <a:gd name="connsiteY23" fmla="*/ 2080273 h 2095556"/>
                  <a:gd name="connsiteX24" fmla="*/ 1528384 w 3577438"/>
                  <a:gd name="connsiteY24" fmla="*/ 2095557 h 2095556"/>
                  <a:gd name="connsiteX25" fmla="*/ 1406114 w 3577438"/>
                  <a:gd name="connsiteY25" fmla="*/ 2095557 h 2095556"/>
                  <a:gd name="connsiteX26" fmla="*/ 1344978 w 3577438"/>
                  <a:gd name="connsiteY26" fmla="*/ 2095557 h 2095556"/>
                  <a:gd name="connsiteX27" fmla="*/ 1344978 w 3577438"/>
                  <a:gd name="connsiteY27" fmla="*/ 2080273 h 2095556"/>
                  <a:gd name="connsiteX28" fmla="*/ 1406114 w 3577438"/>
                  <a:gd name="connsiteY28" fmla="*/ 2080273 h 2095556"/>
                  <a:gd name="connsiteX29" fmla="*/ 1406114 w 3577438"/>
                  <a:gd name="connsiteY29" fmla="*/ 2095557 h 2095556"/>
                  <a:gd name="connsiteX30" fmla="*/ 1283843 w 3577438"/>
                  <a:gd name="connsiteY30" fmla="*/ 2095557 h 2095556"/>
                  <a:gd name="connsiteX31" fmla="*/ 1222707 w 3577438"/>
                  <a:gd name="connsiteY31" fmla="*/ 2095557 h 2095556"/>
                  <a:gd name="connsiteX32" fmla="*/ 1222707 w 3577438"/>
                  <a:gd name="connsiteY32" fmla="*/ 2080273 h 2095556"/>
                  <a:gd name="connsiteX33" fmla="*/ 1283843 w 3577438"/>
                  <a:gd name="connsiteY33" fmla="*/ 2080273 h 2095556"/>
                  <a:gd name="connsiteX34" fmla="*/ 1283843 w 3577438"/>
                  <a:gd name="connsiteY34" fmla="*/ 2095557 h 2095556"/>
                  <a:gd name="connsiteX35" fmla="*/ 1161572 w 3577438"/>
                  <a:gd name="connsiteY35" fmla="*/ 2095557 h 2095556"/>
                  <a:gd name="connsiteX36" fmla="*/ 1100437 w 3577438"/>
                  <a:gd name="connsiteY36" fmla="*/ 2095557 h 2095556"/>
                  <a:gd name="connsiteX37" fmla="*/ 1100437 w 3577438"/>
                  <a:gd name="connsiteY37" fmla="*/ 2080273 h 2095556"/>
                  <a:gd name="connsiteX38" fmla="*/ 1161572 w 3577438"/>
                  <a:gd name="connsiteY38" fmla="*/ 2080273 h 2095556"/>
                  <a:gd name="connsiteX39" fmla="*/ 1161572 w 3577438"/>
                  <a:gd name="connsiteY39" fmla="*/ 2095557 h 2095556"/>
                  <a:gd name="connsiteX40" fmla="*/ 1039301 w 3577438"/>
                  <a:gd name="connsiteY40" fmla="*/ 2095557 h 2095556"/>
                  <a:gd name="connsiteX41" fmla="*/ 978166 w 3577438"/>
                  <a:gd name="connsiteY41" fmla="*/ 2095557 h 2095556"/>
                  <a:gd name="connsiteX42" fmla="*/ 978166 w 3577438"/>
                  <a:gd name="connsiteY42" fmla="*/ 2080273 h 2095556"/>
                  <a:gd name="connsiteX43" fmla="*/ 1039301 w 3577438"/>
                  <a:gd name="connsiteY43" fmla="*/ 2080273 h 2095556"/>
                  <a:gd name="connsiteX44" fmla="*/ 1039301 w 3577438"/>
                  <a:gd name="connsiteY44" fmla="*/ 2095557 h 2095556"/>
                  <a:gd name="connsiteX45" fmla="*/ 917031 w 3577438"/>
                  <a:gd name="connsiteY45" fmla="*/ 2095557 h 2095556"/>
                  <a:gd name="connsiteX46" fmla="*/ 855895 w 3577438"/>
                  <a:gd name="connsiteY46" fmla="*/ 2095557 h 2095556"/>
                  <a:gd name="connsiteX47" fmla="*/ 855895 w 3577438"/>
                  <a:gd name="connsiteY47" fmla="*/ 2080273 h 2095556"/>
                  <a:gd name="connsiteX48" fmla="*/ 917031 w 3577438"/>
                  <a:gd name="connsiteY48" fmla="*/ 2080273 h 2095556"/>
                  <a:gd name="connsiteX49" fmla="*/ 917031 w 3577438"/>
                  <a:gd name="connsiteY49" fmla="*/ 2095557 h 2095556"/>
                  <a:gd name="connsiteX50" fmla="*/ 794760 w 3577438"/>
                  <a:gd name="connsiteY50" fmla="*/ 2095557 h 2095556"/>
                  <a:gd name="connsiteX51" fmla="*/ 733624 w 3577438"/>
                  <a:gd name="connsiteY51" fmla="*/ 2095557 h 2095556"/>
                  <a:gd name="connsiteX52" fmla="*/ 733624 w 3577438"/>
                  <a:gd name="connsiteY52" fmla="*/ 2080273 h 2095556"/>
                  <a:gd name="connsiteX53" fmla="*/ 794760 w 3577438"/>
                  <a:gd name="connsiteY53" fmla="*/ 2080273 h 2095556"/>
                  <a:gd name="connsiteX54" fmla="*/ 794760 w 3577438"/>
                  <a:gd name="connsiteY54" fmla="*/ 2095557 h 2095556"/>
                  <a:gd name="connsiteX55" fmla="*/ 672489 w 3577438"/>
                  <a:gd name="connsiteY55" fmla="*/ 2095557 h 2095556"/>
                  <a:gd name="connsiteX56" fmla="*/ 611354 w 3577438"/>
                  <a:gd name="connsiteY56" fmla="*/ 2095557 h 2095556"/>
                  <a:gd name="connsiteX57" fmla="*/ 611354 w 3577438"/>
                  <a:gd name="connsiteY57" fmla="*/ 2080273 h 2095556"/>
                  <a:gd name="connsiteX58" fmla="*/ 672489 w 3577438"/>
                  <a:gd name="connsiteY58" fmla="*/ 2080273 h 2095556"/>
                  <a:gd name="connsiteX59" fmla="*/ 672489 w 3577438"/>
                  <a:gd name="connsiteY59" fmla="*/ 2095557 h 2095556"/>
                  <a:gd name="connsiteX60" fmla="*/ 550218 w 3577438"/>
                  <a:gd name="connsiteY60" fmla="*/ 2095557 h 2095556"/>
                  <a:gd name="connsiteX61" fmla="*/ 489083 w 3577438"/>
                  <a:gd name="connsiteY61" fmla="*/ 2095557 h 2095556"/>
                  <a:gd name="connsiteX62" fmla="*/ 489083 w 3577438"/>
                  <a:gd name="connsiteY62" fmla="*/ 2080273 h 2095556"/>
                  <a:gd name="connsiteX63" fmla="*/ 550218 w 3577438"/>
                  <a:gd name="connsiteY63" fmla="*/ 2080273 h 2095556"/>
                  <a:gd name="connsiteX64" fmla="*/ 550218 w 3577438"/>
                  <a:gd name="connsiteY64" fmla="*/ 2095557 h 2095556"/>
                  <a:gd name="connsiteX65" fmla="*/ 427948 w 3577438"/>
                  <a:gd name="connsiteY65" fmla="*/ 2095557 h 2095556"/>
                  <a:gd name="connsiteX66" fmla="*/ 366812 w 3577438"/>
                  <a:gd name="connsiteY66" fmla="*/ 2095557 h 2095556"/>
                  <a:gd name="connsiteX67" fmla="*/ 366812 w 3577438"/>
                  <a:gd name="connsiteY67" fmla="*/ 2080273 h 2095556"/>
                  <a:gd name="connsiteX68" fmla="*/ 427948 w 3577438"/>
                  <a:gd name="connsiteY68" fmla="*/ 2080273 h 2095556"/>
                  <a:gd name="connsiteX69" fmla="*/ 427948 w 3577438"/>
                  <a:gd name="connsiteY69" fmla="*/ 2095557 h 2095556"/>
                  <a:gd name="connsiteX70" fmla="*/ 305677 w 3577438"/>
                  <a:gd name="connsiteY70" fmla="*/ 2095557 h 2095556"/>
                  <a:gd name="connsiteX71" fmla="*/ 244541 w 3577438"/>
                  <a:gd name="connsiteY71" fmla="*/ 2095557 h 2095556"/>
                  <a:gd name="connsiteX72" fmla="*/ 244541 w 3577438"/>
                  <a:gd name="connsiteY72" fmla="*/ 2080273 h 2095556"/>
                  <a:gd name="connsiteX73" fmla="*/ 305677 w 3577438"/>
                  <a:gd name="connsiteY73" fmla="*/ 2080273 h 2095556"/>
                  <a:gd name="connsiteX74" fmla="*/ 305677 w 3577438"/>
                  <a:gd name="connsiteY74" fmla="*/ 2095557 h 2095556"/>
                  <a:gd name="connsiteX75" fmla="*/ 183406 w 3577438"/>
                  <a:gd name="connsiteY75" fmla="*/ 2095557 h 2095556"/>
                  <a:gd name="connsiteX76" fmla="*/ 122271 w 3577438"/>
                  <a:gd name="connsiteY76" fmla="*/ 2095557 h 2095556"/>
                  <a:gd name="connsiteX77" fmla="*/ 122271 w 3577438"/>
                  <a:gd name="connsiteY77" fmla="*/ 2080273 h 2095556"/>
                  <a:gd name="connsiteX78" fmla="*/ 183406 w 3577438"/>
                  <a:gd name="connsiteY78" fmla="*/ 2080273 h 2095556"/>
                  <a:gd name="connsiteX79" fmla="*/ 183406 w 3577438"/>
                  <a:gd name="connsiteY79" fmla="*/ 2095557 h 2095556"/>
                  <a:gd name="connsiteX80" fmla="*/ 61135 w 3577438"/>
                  <a:gd name="connsiteY80" fmla="*/ 2095557 h 2095556"/>
                  <a:gd name="connsiteX81" fmla="*/ 0 w 3577438"/>
                  <a:gd name="connsiteY81" fmla="*/ 2095557 h 2095556"/>
                  <a:gd name="connsiteX82" fmla="*/ 0 w 3577438"/>
                  <a:gd name="connsiteY82" fmla="*/ 2080273 h 2095556"/>
                  <a:gd name="connsiteX83" fmla="*/ 61135 w 3577438"/>
                  <a:gd name="connsiteY83" fmla="*/ 2080273 h 2095556"/>
                  <a:gd name="connsiteX84" fmla="*/ 61135 w 3577438"/>
                  <a:gd name="connsiteY84" fmla="*/ 2095557 h 2095556"/>
                  <a:gd name="connsiteX85" fmla="*/ 2080641 w 3577438"/>
                  <a:gd name="connsiteY85" fmla="*/ 2091889 h 2095556"/>
                  <a:gd name="connsiteX86" fmla="*/ 2078807 w 3577438"/>
                  <a:gd name="connsiteY86" fmla="*/ 2076809 h 2095556"/>
                  <a:gd name="connsiteX87" fmla="*/ 2138108 w 3577438"/>
                  <a:gd name="connsiteY87" fmla="*/ 2066212 h 2095556"/>
                  <a:gd name="connsiteX88" fmla="*/ 2141776 w 3577438"/>
                  <a:gd name="connsiteY88" fmla="*/ 2081088 h 2095556"/>
                  <a:gd name="connsiteX89" fmla="*/ 2080641 w 3577438"/>
                  <a:gd name="connsiteY89" fmla="*/ 2092093 h 2095556"/>
                  <a:gd name="connsiteX90" fmla="*/ 2201077 w 3577438"/>
                  <a:gd name="connsiteY90" fmla="*/ 2062748 h 2095556"/>
                  <a:gd name="connsiteX91" fmla="*/ 2195779 w 3577438"/>
                  <a:gd name="connsiteY91" fmla="*/ 2048483 h 2095556"/>
                  <a:gd name="connsiteX92" fmla="*/ 2251005 w 3577438"/>
                  <a:gd name="connsiteY92" fmla="*/ 2024232 h 2095556"/>
                  <a:gd name="connsiteX93" fmla="*/ 2257933 w 3577438"/>
                  <a:gd name="connsiteY93" fmla="*/ 2037886 h 2095556"/>
                  <a:gd name="connsiteX94" fmla="*/ 2201077 w 3577438"/>
                  <a:gd name="connsiteY94" fmla="*/ 2062951 h 2095556"/>
                  <a:gd name="connsiteX95" fmla="*/ 2311325 w 3577438"/>
                  <a:gd name="connsiteY95" fmla="*/ 2006299 h 2095556"/>
                  <a:gd name="connsiteX96" fmla="*/ 2302766 w 3577438"/>
                  <a:gd name="connsiteY96" fmla="*/ 1993665 h 2095556"/>
                  <a:gd name="connsiteX97" fmla="*/ 2350655 w 3577438"/>
                  <a:gd name="connsiteY97" fmla="*/ 1957187 h 2095556"/>
                  <a:gd name="connsiteX98" fmla="*/ 2360641 w 3577438"/>
                  <a:gd name="connsiteY98" fmla="*/ 1968803 h 2095556"/>
                  <a:gd name="connsiteX99" fmla="*/ 2311325 w 3577438"/>
                  <a:gd name="connsiteY99" fmla="*/ 2006299 h 2095556"/>
                  <a:gd name="connsiteX100" fmla="*/ 2405269 w 3577438"/>
                  <a:gd name="connsiteY100" fmla="*/ 1925804 h 2095556"/>
                  <a:gd name="connsiteX101" fmla="*/ 2394061 w 3577438"/>
                  <a:gd name="connsiteY101" fmla="*/ 1915412 h 2095556"/>
                  <a:gd name="connsiteX102" fmla="*/ 2432169 w 3577438"/>
                  <a:gd name="connsiteY102" fmla="*/ 1868949 h 2095556"/>
                  <a:gd name="connsiteX103" fmla="*/ 2444600 w 3577438"/>
                  <a:gd name="connsiteY103" fmla="*/ 1877915 h 2095556"/>
                  <a:gd name="connsiteX104" fmla="*/ 2405269 w 3577438"/>
                  <a:gd name="connsiteY104" fmla="*/ 1925804 h 2095556"/>
                  <a:gd name="connsiteX105" fmla="*/ 2478021 w 3577438"/>
                  <a:gd name="connsiteY105" fmla="*/ 1825746 h 2095556"/>
                  <a:gd name="connsiteX106" fmla="*/ 2464774 w 3577438"/>
                  <a:gd name="connsiteY106" fmla="*/ 1818206 h 2095556"/>
                  <a:gd name="connsiteX107" fmla="*/ 2491063 w 3577438"/>
                  <a:gd name="connsiteY107" fmla="*/ 1763999 h 2095556"/>
                  <a:gd name="connsiteX108" fmla="*/ 2505124 w 3577438"/>
                  <a:gd name="connsiteY108" fmla="*/ 1769909 h 2095556"/>
                  <a:gd name="connsiteX109" fmla="*/ 2478021 w 3577438"/>
                  <a:gd name="connsiteY109" fmla="*/ 1825746 h 2095556"/>
                  <a:gd name="connsiteX110" fmla="*/ 2525502 w 3577438"/>
                  <a:gd name="connsiteY110" fmla="*/ 1711423 h 2095556"/>
                  <a:gd name="connsiteX111" fmla="*/ 2510830 w 3577438"/>
                  <a:gd name="connsiteY111" fmla="*/ 1707347 h 2095556"/>
                  <a:gd name="connsiteX112" fmla="*/ 2523668 w 3577438"/>
                  <a:gd name="connsiteY112" fmla="*/ 1648454 h 2095556"/>
                  <a:gd name="connsiteX113" fmla="*/ 2538748 w 3577438"/>
                  <a:gd name="connsiteY113" fmla="*/ 1650899 h 2095556"/>
                  <a:gd name="connsiteX114" fmla="*/ 2525502 w 3577438"/>
                  <a:gd name="connsiteY114" fmla="*/ 1711423 h 2095556"/>
                  <a:gd name="connsiteX115" fmla="*/ 2544862 w 3577438"/>
                  <a:gd name="connsiteY115" fmla="*/ 1589153 h 2095556"/>
                  <a:gd name="connsiteX116" fmla="*/ 2529578 w 3577438"/>
                  <a:gd name="connsiteY116" fmla="*/ 1588541 h 2095556"/>
                  <a:gd name="connsiteX117" fmla="*/ 2529986 w 3577438"/>
                  <a:gd name="connsiteY117" fmla="*/ 1567959 h 2095556"/>
                  <a:gd name="connsiteX118" fmla="*/ 2528559 w 3577438"/>
                  <a:gd name="connsiteY118" fmla="*/ 1528425 h 2095556"/>
                  <a:gd name="connsiteX119" fmla="*/ 2543843 w 3577438"/>
                  <a:gd name="connsiteY119" fmla="*/ 1527202 h 2095556"/>
                  <a:gd name="connsiteX120" fmla="*/ 2545473 w 3577438"/>
                  <a:gd name="connsiteY120" fmla="*/ 1567959 h 2095556"/>
                  <a:gd name="connsiteX121" fmla="*/ 2545066 w 3577438"/>
                  <a:gd name="connsiteY121" fmla="*/ 1589153 h 2095556"/>
                  <a:gd name="connsiteX122" fmla="*/ 3562358 w 3577438"/>
                  <a:gd name="connsiteY122" fmla="*/ 1476256 h 2095556"/>
                  <a:gd name="connsiteX123" fmla="*/ 3548093 w 3577438"/>
                  <a:gd name="connsiteY123" fmla="*/ 1417770 h 2095556"/>
                  <a:gd name="connsiteX124" fmla="*/ 3562766 w 3577438"/>
                  <a:gd name="connsiteY124" fmla="*/ 1413287 h 2095556"/>
                  <a:gd name="connsiteX125" fmla="*/ 3577438 w 3577438"/>
                  <a:gd name="connsiteY125" fmla="*/ 1473607 h 2095556"/>
                  <a:gd name="connsiteX126" fmla="*/ 3562358 w 3577438"/>
                  <a:gd name="connsiteY126" fmla="*/ 1476256 h 2095556"/>
                  <a:gd name="connsiteX127" fmla="*/ 2520408 w 3577438"/>
                  <a:gd name="connsiteY127" fmla="*/ 1468716 h 2095556"/>
                  <a:gd name="connsiteX128" fmla="*/ 2505328 w 3577438"/>
                  <a:gd name="connsiteY128" fmla="*/ 1410433 h 2095556"/>
                  <a:gd name="connsiteX129" fmla="*/ 2519796 w 3577438"/>
                  <a:gd name="connsiteY129" fmla="*/ 1405746 h 2095556"/>
                  <a:gd name="connsiteX130" fmla="*/ 2535284 w 3577438"/>
                  <a:gd name="connsiteY130" fmla="*/ 1465863 h 2095556"/>
                  <a:gd name="connsiteX131" fmla="*/ 2520204 w 3577438"/>
                  <a:gd name="connsiteY131" fmla="*/ 1468716 h 2095556"/>
                  <a:gd name="connsiteX132" fmla="*/ 3527307 w 3577438"/>
                  <a:gd name="connsiteY132" fmla="*/ 1361321 h 2095556"/>
                  <a:gd name="connsiteX133" fmla="*/ 3499796 w 3577438"/>
                  <a:gd name="connsiteY133" fmla="*/ 1307726 h 2095556"/>
                  <a:gd name="connsiteX134" fmla="*/ 3513043 w 3577438"/>
                  <a:gd name="connsiteY134" fmla="*/ 1299982 h 2095556"/>
                  <a:gd name="connsiteX135" fmla="*/ 3541369 w 3577438"/>
                  <a:gd name="connsiteY135" fmla="*/ 1355208 h 2095556"/>
                  <a:gd name="connsiteX136" fmla="*/ 3527307 w 3577438"/>
                  <a:gd name="connsiteY136" fmla="*/ 1361321 h 2095556"/>
                  <a:gd name="connsiteX137" fmla="*/ 2483523 w 3577438"/>
                  <a:gd name="connsiteY137" fmla="*/ 1354189 h 2095556"/>
                  <a:gd name="connsiteX138" fmla="*/ 2455197 w 3577438"/>
                  <a:gd name="connsiteY138" fmla="*/ 1301001 h 2095556"/>
                  <a:gd name="connsiteX139" fmla="*/ 2468239 w 3577438"/>
                  <a:gd name="connsiteY139" fmla="*/ 1293054 h 2095556"/>
                  <a:gd name="connsiteX140" fmla="*/ 2497380 w 3577438"/>
                  <a:gd name="connsiteY140" fmla="*/ 1347872 h 2095556"/>
                  <a:gd name="connsiteX141" fmla="*/ 2483523 w 3577438"/>
                  <a:gd name="connsiteY141" fmla="*/ 1354189 h 2095556"/>
                  <a:gd name="connsiteX142" fmla="*/ 3466172 w 3577438"/>
                  <a:gd name="connsiteY142" fmla="*/ 1257799 h 2095556"/>
                  <a:gd name="connsiteX143" fmla="*/ 3427045 w 3577438"/>
                  <a:gd name="connsiteY143" fmla="*/ 1212151 h 2095556"/>
                  <a:gd name="connsiteX144" fmla="*/ 3438050 w 3577438"/>
                  <a:gd name="connsiteY144" fmla="*/ 1201554 h 2095556"/>
                  <a:gd name="connsiteX145" fmla="*/ 3478399 w 3577438"/>
                  <a:gd name="connsiteY145" fmla="*/ 1248629 h 2095556"/>
                  <a:gd name="connsiteX146" fmla="*/ 3466172 w 3577438"/>
                  <a:gd name="connsiteY146" fmla="*/ 1257799 h 2095556"/>
                  <a:gd name="connsiteX147" fmla="*/ 2420757 w 3577438"/>
                  <a:gd name="connsiteY147" fmla="*/ 1251685 h 2095556"/>
                  <a:gd name="connsiteX148" fmla="*/ 2380815 w 3577438"/>
                  <a:gd name="connsiteY148" fmla="*/ 1206649 h 2095556"/>
                  <a:gd name="connsiteX149" fmla="*/ 2391616 w 3577438"/>
                  <a:gd name="connsiteY149" fmla="*/ 1195848 h 2095556"/>
                  <a:gd name="connsiteX150" fmla="*/ 2432780 w 3577438"/>
                  <a:gd name="connsiteY150" fmla="*/ 1242311 h 2095556"/>
                  <a:gd name="connsiteX151" fmla="*/ 2420757 w 3577438"/>
                  <a:gd name="connsiteY151" fmla="*/ 1251685 h 2095556"/>
                  <a:gd name="connsiteX152" fmla="*/ 3382620 w 3577438"/>
                  <a:gd name="connsiteY152" fmla="*/ 1171394 h 2095556"/>
                  <a:gd name="connsiteX153" fmla="*/ 3333916 w 3577438"/>
                  <a:gd name="connsiteY153" fmla="*/ 1135936 h 2095556"/>
                  <a:gd name="connsiteX154" fmla="*/ 3342067 w 3577438"/>
                  <a:gd name="connsiteY154" fmla="*/ 1123097 h 2095556"/>
                  <a:gd name="connsiteX155" fmla="*/ 3392198 w 3577438"/>
                  <a:gd name="connsiteY155" fmla="*/ 1159575 h 2095556"/>
                  <a:gd name="connsiteX156" fmla="*/ 3382417 w 3577438"/>
                  <a:gd name="connsiteY156" fmla="*/ 1171394 h 2095556"/>
                  <a:gd name="connsiteX157" fmla="*/ 2335983 w 3577438"/>
                  <a:gd name="connsiteY157" fmla="*/ 1166504 h 2095556"/>
                  <a:gd name="connsiteX158" fmla="*/ 2286667 w 3577438"/>
                  <a:gd name="connsiteY158" fmla="*/ 1131860 h 2095556"/>
                  <a:gd name="connsiteX159" fmla="*/ 2294614 w 3577438"/>
                  <a:gd name="connsiteY159" fmla="*/ 1118818 h 2095556"/>
                  <a:gd name="connsiteX160" fmla="*/ 2345357 w 3577438"/>
                  <a:gd name="connsiteY160" fmla="*/ 1154480 h 2095556"/>
                  <a:gd name="connsiteX161" fmla="*/ 2335779 w 3577438"/>
                  <a:gd name="connsiteY161" fmla="*/ 1166504 h 2095556"/>
                  <a:gd name="connsiteX162" fmla="*/ 3281339 w 3577438"/>
                  <a:gd name="connsiteY162" fmla="*/ 1106591 h 2095556"/>
                  <a:gd name="connsiteX163" fmla="*/ 3225706 w 3577438"/>
                  <a:gd name="connsiteY163" fmla="*/ 1083563 h 2095556"/>
                  <a:gd name="connsiteX164" fmla="*/ 3230801 w 3577438"/>
                  <a:gd name="connsiteY164" fmla="*/ 1069094 h 2095556"/>
                  <a:gd name="connsiteX165" fmla="*/ 3288064 w 3577438"/>
                  <a:gd name="connsiteY165" fmla="*/ 1092734 h 2095556"/>
                  <a:gd name="connsiteX166" fmla="*/ 3281339 w 3577438"/>
                  <a:gd name="connsiteY166" fmla="*/ 1106387 h 2095556"/>
                  <a:gd name="connsiteX167" fmla="*/ 2233683 w 3577438"/>
                  <a:gd name="connsiteY167" fmla="*/ 1103330 h 2095556"/>
                  <a:gd name="connsiteX168" fmla="*/ 2177642 w 3577438"/>
                  <a:gd name="connsiteY168" fmla="*/ 1081118 h 2095556"/>
                  <a:gd name="connsiteX169" fmla="*/ 2182329 w 3577438"/>
                  <a:gd name="connsiteY169" fmla="*/ 1066649 h 2095556"/>
                  <a:gd name="connsiteX170" fmla="*/ 2240000 w 3577438"/>
                  <a:gd name="connsiteY170" fmla="*/ 1089473 h 2095556"/>
                  <a:gd name="connsiteX171" fmla="*/ 2233479 w 3577438"/>
                  <a:gd name="connsiteY171" fmla="*/ 1103330 h 2095556"/>
                  <a:gd name="connsiteX172" fmla="*/ 3167627 w 3577438"/>
                  <a:gd name="connsiteY172" fmla="*/ 1067260 h 2095556"/>
                  <a:gd name="connsiteX173" fmla="*/ 3108122 w 3577438"/>
                  <a:gd name="connsiteY173" fmla="*/ 1057886 h 2095556"/>
                  <a:gd name="connsiteX174" fmla="*/ 3109549 w 3577438"/>
                  <a:gd name="connsiteY174" fmla="*/ 1042603 h 2095556"/>
                  <a:gd name="connsiteX175" fmla="*/ 3170888 w 3577438"/>
                  <a:gd name="connsiteY175" fmla="*/ 1052180 h 2095556"/>
                  <a:gd name="connsiteX176" fmla="*/ 3167627 w 3577438"/>
                  <a:gd name="connsiteY176" fmla="*/ 1067057 h 2095556"/>
                  <a:gd name="connsiteX177" fmla="*/ 2119564 w 3577438"/>
                  <a:gd name="connsiteY177" fmla="*/ 1065630 h 2095556"/>
                  <a:gd name="connsiteX178" fmla="*/ 2059855 w 3577438"/>
                  <a:gd name="connsiteY178" fmla="*/ 1057275 h 2095556"/>
                  <a:gd name="connsiteX179" fmla="*/ 2061077 w 3577438"/>
                  <a:gd name="connsiteY179" fmla="*/ 1041991 h 2095556"/>
                  <a:gd name="connsiteX180" fmla="*/ 2122416 w 3577438"/>
                  <a:gd name="connsiteY180" fmla="*/ 1050754 h 2095556"/>
                  <a:gd name="connsiteX181" fmla="*/ 2119360 w 3577438"/>
                  <a:gd name="connsiteY181" fmla="*/ 1065834 h 2095556"/>
                  <a:gd name="connsiteX182" fmla="*/ 3047598 w 3577438"/>
                  <a:gd name="connsiteY182" fmla="*/ 1055441 h 2095556"/>
                  <a:gd name="connsiteX183" fmla="*/ 2985852 w 3577438"/>
                  <a:gd name="connsiteY183" fmla="*/ 1050754 h 2095556"/>
                  <a:gd name="connsiteX184" fmla="*/ 2987890 w 3577438"/>
                  <a:gd name="connsiteY184" fmla="*/ 1035674 h 2095556"/>
                  <a:gd name="connsiteX185" fmla="*/ 3048006 w 3577438"/>
                  <a:gd name="connsiteY185" fmla="*/ 1040361 h 2095556"/>
                  <a:gd name="connsiteX186" fmla="*/ 3048006 w 3577438"/>
                  <a:gd name="connsiteY186" fmla="*/ 1055645 h 2095556"/>
                  <a:gd name="connsiteX187" fmla="*/ 1999127 w 3577438"/>
                  <a:gd name="connsiteY187" fmla="*/ 1055237 h 2095556"/>
                  <a:gd name="connsiteX188" fmla="*/ 1937380 w 3577438"/>
                  <a:gd name="connsiteY188" fmla="*/ 1049531 h 2095556"/>
                  <a:gd name="connsiteX189" fmla="*/ 1939622 w 3577438"/>
                  <a:gd name="connsiteY189" fmla="*/ 1034451 h 2095556"/>
                  <a:gd name="connsiteX190" fmla="*/ 1999534 w 3577438"/>
                  <a:gd name="connsiteY190" fmla="*/ 1039953 h 2095556"/>
                  <a:gd name="connsiteX191" fmla="*/ 1998923 w 3577438"/>
                  <a:gd name="connsiteY191" fmla="*/ 1055237 h 2095556"/>
                  <a:gd name="connsiteX192" fmla="*/ 2924920 w 3577438"/>
                  <a:gd name="connsiteY192" fmla="*/ 1038731 h 2095556"/>
                  <a:gd name="connsiteX193" fmla="*/ 2865823 w 3577438"/>
                  <a:gd name="connsiteY193" fmla="*/ 1019575 h 2095556"/>
                  <a:gd name="connsiteX194" fmla="*/ 2871325 w 3577438"/>
                  <a:gd name="connsiteY194" fmla="*/ 1005310 h 2095556"/>
                  <a:gd name="connsiteX195" fmla="*/ 2928588 w 3577438"/>
                  <a:gd name="connsiteY195" fmla="*/ 1023854 h 2095556"/>
                  <a:gd name="connsiteX196" fmla="*/ 2924716 w 3577438"/>
                  <a:gd name="connsiteY196" fmla="*/ 1038731 h 2095556"/>
                  <a:gd name="connsiteX197" fmla="*/ 1876652 w 3577438"/>
                  <a:gd name="connsiteY197" fmla="*/ 1036693 h 2095556"/>
                  <a:gd name="connsiteX198" fmla="*/ 1817962 w 3577438"/>
                  <a:gd name="connsiteY198" fmla="*/ 1016722 h 2095556"/>
                  <a:gd name="connsiteX199" fmla="*/ 1823668 w 3577438"/>
                  <a:gd name="connsiteY199" fmla="*/ 1002661 h 2095556"/>
                  <a:gd name="connsiteX200" fmla="*/ 1880728 w 3577438"/>
                  <a:gd name="connsiteY200" fmla="*/ 1022020 h 2095556"/>
                  <a:gd name="connsiteX201" fmla="*/ 1876652 w 3577438"/>
                  <a:gd name="connsiteY201" fmla="*/ 1036693 h 2095556"/>
                  <a:gd name="connsiteX202" fmla="*/ 2809578 w 3577438"/>
                  <a:gd name="connsiteY202" fmla="*/ 993694 h 2095556"/>
                  <a:gd name="connsiteX203" fmla="*/ 2756798 w 3577438"/>
                  <a:gd name="connsiteY203" fmla="*/ 961293 h 2095556"/>
                  <a:gd name="connsiteX204" fmla="*/ 2765561 w 3577438"/>
                  <a:gd name="connsiteY204" fmla="*/ 948658 h 2095556"/>
                  <a:gd name="connsiteX205" fmla="*/ 2816914 w 3577438"/>
                  <a:gd name="connsiteY205" fmla="*/ 980041 h 2095556"/>
                  <a:gd name="connsiteX206" fmla="*/ 2809782 w 3577438"/>
                  <a:gd name="connsiteY206" fmla="*/ 993490 h 2095556"/>
                  <a:gd name="connsiteX207" fmla="*/ 1761921 w 3577438"/>
                  <a:gd name="connsiteY207" fmla="*/ 989822 h 2095556"/>
                  <a:gd name="connsiteX208" fmla="*/ 1709549 w 3577438"/>
                  <a:gd name="connsiteY208" fmla="*/ 956605 h 2095556"/>
                  <a:gd name="connsiteX209" fmla="*/ 1718515 w 3577438"/>
                  <a:gd name="connsiteY209" fmla="*/ 944175 h 2095556"/>
                  <a:gd name="connsiteX210" fmla="*/ 1769462 w 3577438"/>
                  <a:gd name="connsiteY210" fmla="*/ 976373 h 2095556"/>
                  <a:gd name="connsiteX211" fmla="*/ 1762125 w 3577438"/>
                  <a:gd name="connsiteY211" fmla="*/ 989822 h 2095556"/>
                  <a:gd name="connsiteX212" fmla="*/ 2707889 w 3577438"/>
                  <a:gd name="connsiteY212" fmla="*/ 922981 h 2095556"/>
                  <a:gd name="connsiteX213" fmla="*/ 2663872 w 3577438"/>
                  <a:gd name="connsiteY213" fmla="*/ 879167 h 2095556"/>
                  <a:gd name="connsiteX214" fmla="*/ 2675284 w 3577438"/>
                  <a:gd name="connsiteY214" fmla="*/ 868978 h 2095556"/>
                  <a:gd name="connsiteX215" fmla="*/ 2717875 w 3577438"/>
                  <a:gd name="connsiteY215" fmla="*/ 911569 h 2095556"/>
                  <a:gd name="connsiteX216" fmla="*/ 2707686 w 3577438"/>
                  <a:gd name="connsiteY216" fmla="*/ 922981 h 2095556"/>
                  <a:gd name="connsiteX217" fmla="*/ 1661252 w 3577438"/>
                  <a:gd name="connsiteY217" fmla="*/ 917683 h 2095556"/>
                  <a:gd name="connsiteX218" fmla="*/ 1618050 w 3577438"/>
                  <a:gd name="connsiteY218" fmla="*/ 873258 h 2095556"/>
                  <a:gd name="connsiteX219" fmla="*/ 1629665 w 3577438"/>
                  <a:gd name="connsiteY219" fmla="*/ 863272 h 2095556"/>
                  <a:gd name="connsiteX220" fmla="*/ 1671645 w 3577438"/>
                  <a:gd name="connsiteY220" fmla="*/ 906474 h 2095556"/>
                  <a:gd name="connsiteX221" fmla="*/ 1661252 w 3577438"/>
                  <a:gd name="connsiteY221" fmla="*/ 917683 h 2095556"/>
                  <a:gd name="connsiteX222" fmla="*/ 2625357 w 3577438"/>
                  <a:gd name="connsiteY222" fmla="*/ 830667 h 2095556"/>
                  <a:gd name="connsiteX223" fmla="*/ 2592751 w 3577438"/>
                  <a:gd name="connsiteY223" fmla="*/ 777887 h 2095556"/>
                  <a:gd name="connsiteX224" fmla="*/ 2606201 w 3577438"/>
                  <a:gd name="connsiteY224" fmla="*/ 770550 h 2095556"/>
                  <a:gd name="connsiteX225" fmla="*/ 2637788 w 3577438"/>
                  <a:gd name="connsiteY225" fmla="*/ 821904 h 2095556"/>
                  <a:gd name="connsiteX226" fmla="*/ 2625357 w 3577438"/>
                  <a:gd name="connsiteY226" fmla="*/ 830667 h 2095556"/>
                  <a:gd name="connsiteX227" fmla="*/ 1580146 w 3577438"/>
                  <a:gd name="connsiteY227" fmla="*/ 824146 h 2095556"/>
                  <a:gd name="connsiteX228" fmla="*/ 1548355 w 3577438"/>
                  <a:gd name="connsiteY228" fmla="*/ 770958 h 2095556"/>
                  <a:gd name="connsiteX229" fmla="*/ 1562009 w 3577438"/>
                  <a:gd name="connsiteY229" fmla="*/ 763825 h 2095556"/>
                  <a:gd name="connsiteX230" fmla="*/ 1592780 w 3577438"/>
                  <a:gd name="connsiteY230" fmla="*/ 815587 h 2095556"/>
                  <a:gd name="connsiteX231" fmla="*/ 1580146 w 3577438"/>
                  <a:gd name="connsiteY231" fmla="*/ 824146 h 2095556"/>
                  <a:gd name="connsiteX232" fmla="*/ 2566463 w 3577438"/>
                  <a:gd name="connsiteY232" fmla="*/ 721642 h 2095556"/>
                  <a:gd name="connsiteX233" fmla="*/ 2547103 w 3577438"/>
                  <a:gd name="connsiteY233" fmla="*/ 662748 h 2095556"/>
                  <a:gd name="connsiteX234" fmla="*/ 2561980 w 3577438"/>
                  <a:gd name="connsiteY234" fmla="*/ 658876 h 2095556"/>
                  <a:gd name="connsiteX235" fmla="*/ 2580728 w 3577438"/>
                  <a:gd name="connsiteY235" fmla="*/ 716140 h 2095556"/>
                  <a:gd name="connsiteX236" fmla="*/ 2566463 w 3577438"/>
                  <a:gd name="connsiteY236" fmla="*/ 721846 h 2095556"/>
                  <a:gd name="connsiteX237" fmla="*/ 1523086 w 3577438"/>
                  <a:gd name="connsiteY237" fmla="*/ 714306 h 2095556"/>
                  <a:gd name="connsiteX238" fmla="*/ 1504542 w 3577438"/>
                  <a:gd name="connsiteY238" fmla="*/ 655004 h 2095556"/>
                  <a:gd name="connsiteX239" fmla="*/ 1519418 w 3577438"/>
                  <a:gd name="connsiteY239" fmla="*/ 651336 h 2095556"/>
                  <a:gd name="connsiteX240" fmla="*/ 1537351 w 3577438"/>
                  <a:gd name="connsiteY240" fmla="*/ 708803 h 2095556"/>
                  <a:gd name="connsiteX241" fmla="*/ 1523086 w 3577438"/>
                  <a:gd name="connsiteY241" fmla="*/ 714102 h 2095556"/>
                  <a:gd name="connsiteX242" fmla="*/ 2534877 w 3577438"/>
                  <a:gd name="connsiteY242" fmla="*/ 601817 h 2095556"/>
                  <a:gd name="connsiteX243" fmla="*/ 2529782 w 3577438"/>
                  <a:gd name="connsiteY243" fmla="*/ 540070 h 2095556"/>
                  <a:gd name="connsiteX244" fmla="*/ 2545066 w 3577438"/>
                  <a:gd name="connsiteY244" fmla="*/ 539662 h 2095556"/>
                  <a:gd name="connsiteX245" fmla="*/ 2549956 w 3577438"/>
                  <a:gd name="connsiteY245" fmla="*/ 599779 h 2095556"/>
                  <a:gd name="connsiteX246" fmla="*/ 2534877 w 3577438"/>
                  <a:gd name="connsiteY246" fmla="*/ 601817 h 2095556"/>
                  <a:gd name="connsiteX247" fmla="*/ 1493130 w 3577438"/>
                  <a:gd name="connsiteY247" fmla="*/ 594073 h 2095556"/>
                  <a:gd name="connsiteX248" fmla="*/ 1489054 w 3577438"/>
                  <a:gd name="connsiteY248" fmla="*/ 532122 h 2095556"/>
                  <a:gd name="connsiteX249" fmla="*/ 1504338 w 3577438"/>
                  <a:gd name="connsiteY249" fmla="*/ 532122 h 2095556"/>
                  <a:gd name="connsiteX250" fmla="*/ 1508413 w 3577438"/>
                  <a:gd name="connsiteY250" fmla="*/ 592035 h 2095556"/>
                  <a:gd name="connsiteX251" fmla="*/ 1493333 w 3577438"/>
                  <a:gd name="connsiteY251" fmla="*/ 593869 h 2095556"/>
                  <a:gd name="connsiteX252" fmla="*/ 2527336 w 3577438"/>
                  <a:gd name="connsiteY252" fmla="*/ 479546 h 2095556"/>
                  <a:gd name="connsiteX253" fmla="*/ 2518166 w 3577438"/>
                  <a:gd name="connsiteY253" fmla="*/ 420041 h 2095556"/>
                  <a:gd name="connsiteX254" fmla="*/ 2533042 w 3577438"/>
                  <a:gd name="connsiteY254" fmla="*/ 416780 h 2095556"/>
                  <a:gd name="connsiteX255" fmla="*/ 2542417 w 3577438"/>
                  <a:gd name="connsiteY255" fmla="*/ 478119 h 2095556"/>
                  <a:gd name="connsiteX256" fmla="*/ 2527133 w 3577438"/>
                  <a:gd name="connsiteY256" fmla="*/ 479546 h 2095556"/>
                  <a:gd name="connsiteX257" fmla="*/ 1507191 w 3577438"/>
                  <a:gd name="connsiteY257" fmla="*/ 472006 h 2095556"/>
                  <a:gd name="connsiteX258" fmla="*/ 1491907 w 3577438"/>
                  <a:gd name="connsiteY258" fmla="*/ 470376 h 2095556"/>
                  <a:gd name="connsiteX259" fmla="*/ 1502096 w 3577438"/>
                  <a:gd name="connsiteY259" fmla="*/ 409240 h 2095556"/>
                  <a:gd name="connsiteX260" fmla="*/ 1516972 w 3577438"/>
                  <a:gd name="connsiteY260" fmla="*/ 412705 h 2095556"/>
                  <a:gd name="connsiteX261" fmla="*/ 1506987 w 3577438"/>
                  <a:gd name="connsiteY261" fmla="*/ 472006 h 2095556"/>
                  <a:gd name="connsiteX262" fmla="*/ 2502067 w 3577438"/>
                  <a:gd name="connsiteY262" fmla="*/ 361962 h 2095556"/>
                  <a:gd name="connsiteX263" fmla="*/ 2479243 w 3577438"/>
                  <a:gd name="connsiteY263" fmla="*/ 306125 h 2095556"/>
                  <a:gd name="connsiteX264" fmla="*/ 2493101 w 3577438"/>
                  <a:gd name="connsiteY264" fmla="*/ 299604 h 2095556"/>
                  <a:gd name="connsiteX265" fmla="*/ 2516536 w 3577438"/>
                  <a:gd name="connsiteY265" fmla="*/ 357072 h 2095556"/>
                  <a:gd name="connsiteX266" fmla="*/ 2502067 w 3577438"/>
                  <a:gd name="connsiteY266" fmla="*/ 361962 h 2095556"/>
                  <a:gd name="connsiteX267" fmla="*/ 1534090 w 3577438"/>
                  <a:gd name="connsiteY267" fmla="*/ 354626 h 2095556"/>
                  <a:gd name="connsiteX268" fmla="*/ 1519622 w 3577438"/>
                  <a:gd name="connsiteY268" fmla="*/ 349531 h 2095556"/>
                  <a:gd name="connsiteX269" fmla="*/ 1544076 w 3577438"/>
                  <a:gd name="connsiteY269" fmla="*/ 292472 h 2095556"/>
                  <a:gd name="connsiteX270" fmla="*/ 1557729 w 3577438"/>
                  <a:gd name="connsiteY270" fmla="*/ 299197 h 2095556"/>
                  <a:gd name="connsiteX271" fmla="*/ 1534090 w 3577438"/>
                  <a:gd name="connsiteY271" fmla="*/ 354626 h 2095556"/>
                  <a:gd name="connsiteX272" fmla="*/ 2450102 w 3577438"/>
                  <a:gd name="connsiteY272" fmla="*/ 253549 h 2095556"/>
                  <a:gd name="connsiteX273" fmla="*/ 2414847 w 3577438"/>
                  <a:gd name="connsiteY273" fmla="*/ 204641 h 2095556"/>
                  <a:gd name="connsiteX274" fmla="*/ 2426667 w 3577438"/>
                  <a:gd name="connsiteY274" fmla="*/ 195063 h 2095556"/>
                  <a:gd name="connsiteX275" fmla="*/ 2462940 w 3577438"/>
                  <a:gd name="connsiteY275" fmla="*/ 245398 h 2095556"/>
                  <a:gd name="connsiteX276" fmla="*/ 2450102 w 3577438"/>
                  <a:gd name="connsiteY276" fmla="*/ 253549 h 2095556"/>
                  <a:gd name="connsiteX277" fmla="*/ 1587686 w 3577438"/>
                  <a:gd name="connsiteY277" fmla="*/ 247028 h 2095556"/>
                  <a:gd name="connsiteX278" fmla="*/ 1574847 w 3577438"/>
                  <a:gd name="connsiteY278" fmla="*/ 238673 h 2095556"/>
                  <a:gd name="connsiteX279" fmla="*/ 1611732 w 3577438"/>
                  <a:gd name="connsiteY279" fmla="*/ 188949 h 2095556"/>
                  <a:gd name="connsiteX280" fmla="*/ 1623348 w 3577438"/>
                  <a:gd name="connsiteY280" fmla="*/ 198731 h 2095556"/>
                  <a:gd name="connsiteX281" fmla="*/ 1587482 w 3577438"/>
                  <a:gd name="connsiteY281" fmla="*/ 247028 h 2095556"/>
                  <a:gd name="connsiteX282" fmla="*/ 2374090 w 3577438"/>
                  <a:gd name="connsiteY282" fmla="*/ 160216 h 2095556"/>
                  <a:gd name="connsiteX283" fmla="*/ 2328443 w 3577438"/>
                  <a:gd name="connsiteY283" fmla="*/ 120885 h 2095556"/>
                  <a:gd name="connsiteX284" fmla="*/ 2337817 w 3577438"/>
                  <a:gd name="connsiteY284" fmla="*/ 108862 h 2095556"/>
                  <a:gd name="connsiteX285" fmla="*/ 2384687 w 3577438"/>
                  <a:gd name="connsiteY285" fmla="*/ 149415 h 2095556"/>
                  <a:gd name="connsiteX286" fmla="*/ 2374090 w 3577438"/>
                  <a:gd name="connsiteY286" fmla="*/ 160419 h 2095556"/>
                  <a:gd name="connsiteX287" fmla="*/ 1664920 w 3577438"/>
                  <a:gd name="connsiteY287" fmla="*/ 154917 h 2095556"/>
                  <a:gd name="connsiteX288" fmla="*/ 1654527 w 3577438"/>
                  <a:gd name="connsiteY288" fmla="*/ 143709 h 2095556"/>
                  <a:gd name="connsiteX289" fmla="*/ 1702009 w 3577438"/>
                  <a:gd name="connsiteY289" fmla="*/ 103767 h 2095556"/>
                  <a:gd name="connsiteX290" fmla="*/ 1711179 w 3577438"/>
                  <a:gd name="connsiteY290" fmla="*/ 115994 h 2095556"/>
                  <a:gd name="connsiteX291" fmla="*/ 1665124 w 3577438"/>
                  <a:gd name="connsiteY291" fmla="*/ 154713 h 2095556"/>
                  <a:gd name="connsiteX292" fmla="*/ 2278719 w 3577438"/>
                  <a:gd name="connsiteY292" fmla="*/ 87057 h 2095556"/>
                  <a:gd name="connsiteX293" fmla="*/ 2225328 w 3577438"/>
                  <a:gd name="connsiteY293" fmla="*/ 59342 h 2095556"/>
                  <a:gd name="connsiteX294" fmla="*/ 2231645 w 3577438"/>
                  <a:gd name="connsiteY294" fmla="*/ 45485 h 2095556"/>
                  <a:gd name="connsiteX295" fmla="*/ 2286667 w 3577438"/>
                  <a:gd name="connsiteY295" fmla="*/ 74015 h 2095556"/>
                  <a:gd name="connsiteX296" fmla="*/ 2278923 w 3577438"/>
                  <a:gd name="connsiteY296" fmla="*/ 87057 h 2095556"/>
                  <a:gd name="connsiteX297" fmla="*/ 1761310 w 3577438"/>
                  <a:gd name="connsiteY297" fmla="*/ 83185 h 2095556"/>
                  <a:gd name="connsiteX298" fmla="*/ 1753770 w 3577438"/>
                  <a:gd name="connsiteY298" fmla="*/ 69939 h 2095556"/>
                  <a:gd name="connsiteX299" fmla="*/ 1809199 w 3577438"/>
                  <a:gd name="connsiteY299" fmla="*/ 42224 h 2095556"/>
                  <a:gd name="connsiteX300" fmla="*/ 1815109 w 3577438"/>
                  <a:gd name="connsiteY300" fmla="*/ 56286 h 2095556"/>
                  <a:gd name="connsiteX301" fmla="*/ 1761310 w 3577438"/>
                  <a:gd name="connsiteY301" fmla="*/ 83185 h 2095556"/>
                  <a:gd name="connsiteX302" fmla="*/ 2168879 w 3577438"/>
                  <a:gd name="connsiteY302" fmla="*/ 38149 h 2095556"/>
                  <a:gd name="connsiteX303" fmla="*/ 2110393 w 3577438"/>
                  <a:gd name="connsiteY303" fmla="*/ 23680 h 2095556"/>
                  <a:gd name="connsiteX304" fmla="*/ 2113246 w 3577438"/>
                  <a:gd name="connsiteY304" fmla="*/ 8600 h 2095556"/>
                  <a:gd name="connsiteX305" fmla="*/ 2173566 w 3577438"/>
                  <a:gd name="connsiteY305" fmla="*/ 23476 h 2095556"/>
                  <a:gd name="connsiteX306" fmla="*/ 2169083 w 3577438"/>
                  <a:gd name="connsiteY306" fmla="*/ 38149 h 2095556"/>
                  <a:gd name="connsiteX307" fmla="*/ 1871965 w 3577438"/>
                  <a:gd name="connsiteY307" fmla="*/ 35907 h 2095556"/>
                  <a:gd name="connsiteX308" fmla="*/ 1867686 w 3577438"/>
                  <a:gd name="connsiteY308" fmla="*/ 21235 h 2095556"/>
                  <a:gd name="connsiteX309" fmla="*/ 1928210 w 3577438"/>
                  <a:gd name="connsiteY309" fmla="*/ 7377 h 2095556"/>
                  <a:gd name="connsiteX310" fmla="*/ 1930655 w 3577438"/>
                  <a:gd name="connsiteY310" fmla="*/ 22457 h 2095556"/>
                  <a:gd name="connsiteX311" fmla="*/ 1871965 w 3577438"/>
                  <a:gd name="connsiteY311" fmla="*/ 35907 h 2095556"/>
                  <a:gd name="connsiteX312" fmla="*/ 2050684 w 3577438"/>
                  <a:gd name="connsiteY312" fmla="*/ 16344 h 2095556"/>
                  <a:gd name="connsiteX313" fmla="*/ 1990364 w 3577438"/>
                  <a:gd name="connsiteY313" fmla="*/ 15936 h 2095556"/>
                  <a:gd name="connsiteX314" fmla="*/ 1989549 w 3577438"/>
                  <a:gd name="connsiteY314" fmla="*/ 652 h 2095556"/>
                  <a:gd name="connsiteX315" fmla="*/ 2051499 w 3577438"/>
                  <a:gd name="connsiteY315" fmla="*/ 1060 h 2095556"/>
                  <a:gd name="connsiteX316" fmla="*/ 2050480 w 3577438"/>
                  <a:gd name="connsiteY316" fmla="*/ 16344 h 209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</a:cxnLst>
                <a:rect l="l" t="t" r="r" b="b"/>
                <a:pathLst>
                  <a:path w="3577438" h="2095556">
                    <a:moveTo>
                      <a:pt x="2017467" y="2095557"/>
                    </a:moveTo>
                    <a:lnTo>
                      <a:pt x="1956332" y="2095557"/>
                    </a:lnTo>
                    <a:lnTo>
                      <a:pt x="1956332" y="2080273"/>
                    </a:lnTo>
                    <a:lnTo>
                      <a:pt x="2017467" y="2080273"/>
                    </a:lnTo>
                    <a:lnTo>
                      <a:pt x="2017467" y="2095557"/>
                    </a:lnTo>
                    <a:close/>
                    <a:moveTo>
                      <a:pt x="1895197" y="2095557"/>
                    </a:moveTo>
                    <a:lnTo>
                      <a:pt x="1834061" y="2095557"/>
                    </a:lnTo>
                    <a:lnTo>
                      <a:pt x="1834061" y="2080273"/>
                    </a:lnTo>
                    <a:lnTo>
                      <a:pt x="1895197" y="2080273"/>
                    </a:lnTo>
                    <a:lnTo>
                      <a:pt x="1895197" y="2095557"/>
                    </a:lnTo>
                    <a:close/>
                    <a:moveTo>
                      <a:pt x="1772926" y="2095557"/>
                    </a:moveTo>
                    <a:lnTo>
                      <a:pt x="1711790" y="2095557"/>
                    </a:lnTo>
                    <a:lnTo>
                      <a:pt x="1711790" y="2080273"/>
                    </a:lnTo>
                    <a:lnTo>
                      <a:pt x="1772926" y="2080273"/>
                    </a:lnTo>
                    <a:lnTo>
                      <a:pt x="1772926" y="2095557"/>
                    </a:lnTo>
                    <a:close/>
                    <a:moveTo>
                      <a:pt x="1650655" y="2095557"/>
                    </a:moveTo>
                    <a:lnTo>
                      <a:pt x="1589520" y="2095557"/>
                    </a:lnTo>
                    <a:lnTo>
                      <a:pt x="1589520" y="2080273"/>
                    </a:lnTo>
                    <a:lnTo>
                      <a:pt x="1650655" y="2080273"/>
                    </a:lnTo>
                    <a:lnTo>
                      <a:pt x="1650655" y="2095557"/>
                    </a:lnTo>
                    <a:close/>
                    <a:moveTo>
                      <a:pt x="1528384" y="2095557"/>
                    </a:moveTo>
                    <a:lnTo>
                      <a:pt x="1467249" y="2095557"/>
                    </a:lnTo>
                    <a:lnTo>
                      <a:pt x="1467249" y="2080273"/>
                    </a:lnTo>
                    <a:lnTo>
                      <a:pt x="1528384" y="2080273"/>
                    </a:lnTo>
                    <a:lnTo>
                      <a:pt x="1528384" y="2095557"/>
                    </a:lnTo>
                    <a:close/>
                    <a:moveTo>
                      <a:pt x="1406114" y="2095557"/>
                    </a:moveTo>
                    <a:lnTo>
                      <a:pt x="1344978" y="2095557"/>
                    </a:lnTo>
                    <a:lnTo>
                      <a:pt x="1344978" y="2080273"/>
                    </a:lnTo>
                    <a:lnTo>
                      <a:pt x="1406114" y="2080273"/>
                    </a:lnTo>
                    <a:lnTo>
                      <a:pt x="1406114" y="2095557"/>
                    </a:lnTo>
                    <a:close/>
                    <a:moveTo>
                      <a:pt x="1283843" y="2095557"/>
                    </a:moveTo>
                    <a:lnTo>
                      <a:pt x="1222707" y="2095557"/>
                    </a:lnTo>
                    <a:lnTo>
                      <a:pt x="1222707" y="2080273"/>
                    </a:lnTo>
                    <a:lnTo>
                      <a:pt x="1283843" y="2080273"/>
                    </a:lnTo>
                    <a:lnTo>
                      <a:pt x="1283843" y="2095557"/>
                    </a:lnTo>
                    <a:close/>
                    <a:moveTo>
                      <a:pt x="1161572" y="2095557"/>
                    </a:moveTo>
                    <a:lnTo>
                      <a:pt x="1100437" y="2095557"/>
                    </a:lnTo>
                    <a:lnTo>
                      <a:pt x="1100437" y="2080273"/>
                    </a:lnTo>
                    <a:lnTo>
                      <a:pt x="1161572" y="2080273"/>
                    </a:lnTo>
                    <a:lnTo>
                      <a:pt x="1161572" y="2095557"/>
                    </a:lnTo>
                    <a:close/>
                    <a:moveTo>
                      <a:pt x="1039301" y="2095557"/>
                    </a:moveTo>
                    <a:lnTo>
                      <a:pt x="978166" y="2095557"/>
                    </a:lnTo>
                    <a:lnTo>
                      <a:pt x="978166" y="2080273"/>
                    </a:lnTo>
                    <a:lnTo>
                      <a:pt x="1039301" y="2080273"/>
                    </a:lnTo>
                    <a:lnTo>
                      <a:pt x="1039301" y="2095557"/>
                    </a:lnTo>
                    <a:close/>
                    <a:moveTo>
                      <a:pt x="917031" y="2095557"/>
                    </a:moveTo>
                    <a:lnTo>
                      <a:pt x="855895" y="2095557"/>
                    </a:lnTo>
                    <a:lnTo>
                      <a:pt x="855895" y="2080273"/>
                    </a:lnTo>
                    <a:lnTo>
                      <a:pt x="917031" y="2080273"/>
                    </a:lnTo>
                    <a:lnTo>
                      <a:pt x="917031" y="2095557"/>
                    </a:lnTo>
                    <a:close/>
                    <a:moveTo>
                      <a:pt x="794760" y="2095557"/>
                    </a:moveTo>
                    <a:lnTo>
                      <a:pt x="733624" y="2095557"/>
                    </a:lnTo>
                    <a:lnTo>
                      <a:pt x="733624" y="2080273"/>
                    </a:lnTo>
                    <a:lnTo>
                      <a:pt x="794760" y="2080273"/>
                    </a:lnTo>
                    <a:lnTo>
                      <a:pt x="794760" y="2095557"/>
                    </a:lnTo>
                    <a:close/>
                    <a:moveTo>
                      <a:pt x="672489" y="2095557"/>
                    </a:moveTo>
                    <a:lnTo>
                      <a:pt x="611354" y="2095557"/>
                    </a:lnTo>
                    <a:lnTo>
                      <a:pt x="611354" y="2080273"/>
                    </a:lnTo>
                    <a:lnTo>
                      <a:pt x="672489" y="2080273"/>
                    </a:lnTo>
                    <a:lnTo>
                      <a:pt x="672489" y="2095557"/>
                    </a:lnTo>
                    <a:close/>
                    <a:moveTo>
                      <a:pt x="550218" y="2095557"/>
                    </a:moveTo>
                    <a:lnTo>
                      <a:pt x="489083" y="2095557"/>
                    </a:lnTo>
                    <a:lnTo>
                      <a:pt x="489083" y="2080273"/>
                    </a:lnTo>
                    <a:lnTo>
                      <a:pt x="550218" y="2080273"/>
                    </a:lnTo>
                    <a:lnTo>
                      <a:pt x="550218" y="2095557"/>
                    </a:lnTo>
                    <a:close/>
                    <a:moveTo>
                      <a:pt x="427948" y="2095557"/>
                    </a:moveTo>
                    <a:lnTo>
                      <a:pt x="366812" y="2095557"/>
                    </a:lnTo>
                    <a:lnTo>
                      <a:pt x="366812" y="2080273"/>
                    </a:lnTo>
                    <a:lnTo>
                      <a:pt x="427948" y="2080273"/>
                    </a:lnTo>
                    <a:lnTo>
                      <a:pt x="427948" y="2095557"/>
                    </a:lnTo>
                    <a:close/>
                    <a:moveTo>
                      <a:pt x="305677" y="2095557"/>
                    </a:moveTo>
                    <a:lnTo>
                      <a:pt x="244541" y="2095557"/>
                    </a:lnTo>
                    <a:lnTo>
                      <a:pt x="244541" y="2080273"/>
                    </a:lnTo>
                    <a:lnTo>
                      <a:pt x="305677" y="2080273"/>
                    </a:lnTo>
                    <a:lnTo>
                      <a:pt x="305677" y="2095557"/>
                    </a:lnTo>
                    <a:close/>
                    <a:moveTo>
                      <a:pt x="183406" y="2095557"/>
                    </a:moveTo>
                    <a:lnTo>
                      <a:pt x="122271" y="2095557"/>
                    </a:lnTo>
                    <a:lnTo>
                      <a:pt x="122271" y="2080273"/>
                    </a:lnTo>
                    <a:lnTo>
                      <a:pt x="183406" y="2080273"/>
                    </a:lnTo>
                    <a:lnTo>
                      <a:pt x="183406" y="2095557"/>
                    </a:lnTo>
                    <a:close/>
                    <a:moveTo>
                      <a:pt x="61135" y="2095557"/>
                    </a:moveTo>
                    <a:lnTo>
                      <a:pt x="0" y="2095557"/>
                    </a:lnTo>
                    <a:lnTo>
                      <a:pt x="0" y="2080273"/>
                    </a:lnTo>
                    <a:lnTo>
                      <a:pt x="61135" y="2080273"/>
                    </a:lnTo>
                    <a:lnTo>
                      <a:pt x="61135" y="2095557"/>
                    </a:lnTo>
                    <a:close/>
                    <a:moveTo>
                      <a:pt x="2080641" y="2091889"/>
                    </a:moveTo>
                    <a:lnTo>
                      <a:pt x="2078807" y="2076809"/>
                    </a:lnTo>
                    <a:cubicBezTo>
                      <a:pt x="2098777" y="2074363"/>
                      <a:pt x="2118748" y="2070899"/>
                      <a:pt x="2138108" y="2066212"/>
                    </a:cubicBezTo>
                    <a:lnTo>
                      <a:pt x="2141776" y="2081088"/>
                    </a:lnTo>
                    <a:cubicBezTo>
                      <a:pt x="2121805" y="2085979"/>
                      <a:pt x="2101223" y="2089647"/>
                      <a:pt x="2080641" y="2092093"/>
                    </a:cubicBezTo>
                    <a:close/>
                    <a:moveTo>
                      <a:pt x="2201077" y="2062748"/>
                    </a:moveTo>
                    <a:lnTo>
                      <a:pt x="2195779" y="2048483"/>
                    </a:lnTo>
                    <a:cubicBezTo>
                      <a:pt x="2214527" y="2041554"/>
                      <a:pt x="2233072" y="2033403"/>
                      <a:pt x="2251005" y="2024232"/>
                    </a:cubicBezTo>
                    <a:lnTo>
                      <a:pt x="2257933" y="2037886"/>
                    </a:lnTo>
                    <a:cubicBezTo>
                      <a:pt x="2239593" y="2047260"/>
                      <a:pt x="2220437" y="2055615"/>
                      <a:pt x="2201077" y="2062951"/>
                    </a:cubicBezTo>
                    <a:close/>
                    <a:moveTo>
                      <a:pt x="2311325" y="2006299"/>
                    </a:moveTo>
                    <a:lnTo>
                      <a:pt x="2302766" y="1993665"/>
                    </a:lnTo>
                    <a:cubicBezTo>
                      <a:pt x="2319476" y="1982456"/>
                      <a:pt x="2335575" y="1970230"/>
                      <a:pt x="2350655" y="1957187"/>
                    </a:cubicBezTo>
                    <a:lnTo>
                      <a:pt x="2360641" y="1968803"/>
                    </a:lnTo>
                    <a:cubicBezTo>
                      <a:pt x="2344949" y="1982253"/>
                      <a:pt x="2328443" y="1994887"/>
                      <a:pt x="2311325" y="2006299"/>
                    </a:cubicBezTo>
                    <a:close/>
                    <a:moveTo>
                      <a:pt x="2405269" y="1925804"/>
                    </a:moveTo>
                    <a:lnTo>
                      <a:pt x="2394061" y="1915412"/>
                    </a:lnTo>
                    <a:cubicBezTo>
                      <a:pt x="2407715" y="1900739"/>
                      <a:pt x="2420553" y="1885048"/>
                      <a:pt x="2432169" y="1868949"/>
                    </a:cubicBezTo>
                    <a:lnTo>
                      <a:pt x="2444600" y="1877915"/>
                    </a:lnTo>
                    <a:cubicBezTo>
                      <a:pt x="2432577" y="1894625"/>
                      <a:pt x="2419331" y="1910725"/>
                      <a:pt x="2405269" y="1925804"/>
                    </a:cubicBezTo>
                    <a:close/>
                    <a:moveTo>
                      <a:pt x="2478021" y="1825746"/>
                    </a:moveTo>
                    <a:lnTo>
                      <a:pt x="2464774" y="1818206"/>
                    </a:lnTo>
                    <a:cubicBezTo>
                      <a:pt x="2474556" y="1800681"/>
                      <a:pt x="2483319" y="1782544"/>
                      <a:pt x="2491063" y="1763999"/>
                    </a:cubicBezTo>
                    <a:lnTo>
                      <a:pt x="2505124" y="1769909"/>
                    </a:lnTo>
                    <a:cubicBezTo>
                      <a:pt x="2497176" y="1788861"/>
                      <a:pt x="2488210" y="1807609"/>
                      <a:pt x="2478021" y="1825746"/>
                    </a:cubicBezTo>
                    <a:close/>
                    <a:moveTo>
                      <a:pt x="2525502" y="1711423"/>
                    </a:moveTo>
                    <a:lnTo>
                      <a:pt x="2510830" y="1707347"/>
                    </a:lnTo>
                    <a:cubicBezTo>
                      <a:pt x="2516332" y="1688192"/>
                      <a:pt x="2520611" y="1668221"/>
                      <a:pt x="2523668" y="1648454"/>
                    </a:cubicBezTo>
                    <a:lnTo>
                      <a:pt x="2538748" y="1650899"/>
                    </a:lnTo>
                    <a:cubicBezTo>
                      <a:pt x="2535488" y="1671278"/>
                      <a:pt x="2531005" y="1691656"/>
                      <a:pt x="2525502" y="1711423"/>
                    </a:cubicBezTo>
                    <a:close/>
                    <a:moveTo>
                      <a:pt x="2544862" y="1589153"/>
                    </a:moveTo>
                    <a:lnTo>
                      <a:pt x="2529578" y="1588541"/>
                    </a:lnTo>
                    <a:cubicBezTo>
                      <a:pt x="2529782" y="1581816"/>
                      <a:pt x="2529986" y="1574684"/>
                      <a:pt x="2529986" y="1567959"/>
                    </a:cubicBezTo>
                    <a:cubicBezTo>
                      <a:pt x="2529986" y="1554713"/>
                      <a:pt x="2529578" y="1541467"/>
                      <a:pt x="2528559" y="1528425"/>
                    </a:cubicBezTo>
                    <a:lnTo>
                      <a:pt x="2543843" y="1527202"/>
                    </a:lnTo>
                    <a:cubicBezTo>
                      <a:pt x="2544862" y="1540652"/>
                      <a:pt x="2545473" y="1554305"/>
                      <a:pt x="2545473" y="1567959"/>
                    </a:cubicBezTo>
                    <a:cubicBezTo>
                      <a:pt x="2545473" y="1575091"/>
                      <a:pt x="2545473" y="1582224"/>
                      <a:pt x="2545066" y="1589153"/>
                    </a:cubicBezTo>
                    <a:close/>
                    <a:moveTo>
                      <a:pt x="3562358" y="1476256"/>
                    </a:moveTo>
                    <a:cubicBezTo>
                      <a:pt x="3558894" y="1456489"/>
                      <a:pt x="3554003" y="1436925"/>
                      <a:pt x="3548093" y="1417770"/>
                    </a:cubicBezTo>
                    <a:lnTo>
                      <a:pt x="3562766" y="1413287"/>
                    </a:lnTo>
                    <a:cubicBezTo>
                      <a:pt x="3568879" y="1433054"/>
                      <a:pt x="3573770" y="1453228"/>
                      <a:pt x="3577438" y="1473607"/>
                    </a:cubicBezTo>
                    <a:lnTo>
                      <a:pt x="3562358" y="1476256"/>
                    </a:lnTo>
                    <a:close/>
                    <a:moveTo>
                      <a:pt x="2520408" y="1468716"/>
                    </a:moveTo>
                    <a:cubicBezTo>
                      <a:pt x="2516536" y="1448949"/>
                      <a:pt x="2511441" y="1429385"/>
                      <a:pt x="2505328" y="1410433"/>
                    </a:cubicBezTo>
                    <a:lnTo>
                      <a:pt x="2519796" y="1405746"/>
                    </a:lnTo>
                    <a:cubicBezTo>
                      <a:pt x="2526114" y="1425310"/>
                      <a:pt x="2531412" y="1445484"/>
                      <a:pt x="2535284" y="1465863"/>
                    </a:cubicBezTo>
                    <a:lnTo>
                      <a:pt x="2520204" y="1468716"/>
                    </a:lnTo>
                    <a:close/>
                    <a:moveTo>
                      <a:pt x="3527307" y="1361321"/>
                    </a:moveTo>
                    <a:cubicBezTo>
                      <a:pt x="3519156" y="1342981"/>
                      <a:pt x="3509986" y="1325048"/>
                      <a:pt x="3499796" y="1307726"/>
                    </a:cubicBezTo>
                    <a:lnTo>
                      <a:pt x="3513043" y="1299982"/>
                    </a:lnTo>
                    <a:cubicBezTo>
                      <a:pt x="3523435" y="1317712"/>
                      <a:pt x="3533013" y="1336256"/>
                      <a:pt x="3541369" y="1355208"/>
                    </a:cubicBezTo>
                    <a:lnTo>
                      <a:pt x="3527307" y="1361321"/>
                    </a:lnTo>
                    <a:close/>
                    <a:moveTo>
                      <a:pt x="2483523" y="1354189"/>
                    </a:moveTo>
                    <a:cubicBezTo>
                      <a:pt x="2475168" y="1336052"/>
                      <a:pt x="2465590" y="1318119"/>
                      <a:pt x="2455197" y="1301001"/>
                    </a:cubicBezTo>
                    <a:lnTo>
                      <a:pt x="2468239" y="1293054"/>
                    </a:lnTo>
                    <a:cubicBezTo>
                      <a:pt x="2479039" y="1310579"/>
                      <a:pt x="2488821" y="1329123"/>
                      <a:pt x="2497380" y="1347872"/>
                    </a:cubicBezTo>
                    <a:lnTo>
                      <a:pt x="2483523" y="1354189"/>
                    </a:lnTo>
                    <a:close/>
                    <a:moveTo>
                      <a:pt x="3466172" y="1257799"/>
                    </a:moveTo>
                    <a:cubicBezTo>
                      <a:pt x="3454149" y="1241904"/>
                      <a:pt x="3440903" y="1226416"/>
                      <a:pt x="3427045" y="1212151"/>
                    </a:cubicBezTo>
                    <a:lnTo>
                      <a:pt x="3438050" y="1201554"/>
                    </a:lnTo>
                    <a:cubicBezTo>
                      <a:pt x="3452315" y="1216431"/>
                      <a:pt x="3465968" y="1232326"/>
                      <a:pt x="3478399" y="1248629"/>
                    </a:cubicBezTo>
                    <a:lnTo>
                      <a:pt x="3466172" y="1257799"/>
                    </a:lnTo>
                    <a:close/>
                    <a:moveTo>
                      <a:pt x="2420757" y="1251685"/>
                    </a:moveTo>
                    <a:cubicBezTo>
                      <a:pt x="2408326" y="1235994"/>
                      <a:pt x="2394876" y="1220710"/>
                      <a:pt x="2380815" y="1206649"/>
                    </a:cubicBezTo>
                    <a:lnTo>
                      <a:pt x="2391616" y="1195848"/>
                    </a:lnTo>
                    <a:cubicBezTo>
                      <a:pt x="2406085" y="1210521"/>
                      <a:pt x="2419942" y="1226009"/>
                      <a:pt x="2432780" y="1242311"/>
                    </a:cubicBezTo>
                    <a:lnTo>
                      <a:pt x="2420757" y="1251685"/>
                    </a:lnTo>
                    <a:close/>
                    <a:moveTo>
                      <a:pt x="3382620" y="1171394"/>
                    </a:moveTo>
                    <a:cubicBezTo>
                      <a:pt x="3367133" y="1158760"/>
                      <a:pt x="3350626" y="1146736"/>
                      <a:pt x="3333916" y="1135936"/>
                    </a:cubicBezTo>
                    <a:lnTo>
                      <a:pt x="3342067" y="1123097"/>
                    </a:lnTo>
                    <a:cubicBezTo>
                      <a:pt x="3359389" y="1134102"/>
                      <a:pt x="3376303" y="1146533"/>
                      <a:pt x="3392198" y="1159575"/>
                    </a:cubicBezTo>
                    <a:lnTo>
                      <a:pt x="3382417" y="1171394"/>
                    </a:lnTo>
                    <a:close/>
                    <a:moveTo>
                      <a:pt x="2335983" y="1166504"/>
                    </a:moveTo>
                    <a:cubicBezTo>
                      <a:pt x="2320291" y="1154073"/>
                      <a:pt x="2303785" y="1142457"/>
                      <a:pt x="2286667" y="1131860"/>
                    </a:cubicBezTo>
                    <a:lnTo>
                      <a:pt x="2294614" y="1118818"/>
                    </a:lnTo>
                    <a:cubicBezTo>
                      <a:pt x="2312140" y="1129618"/>
                      <a:pt x="2329258" y="1141642"/>
                      <a:pt x="2345357" y="1154480"/>
                    </a:cubicBezTo>
                    <a:lnTo>
                      <a:pt x="2335779" y="1166504"/>
                    </a:lnTo>
                    <a:close/>
                    <a:moveTo>
                      <a:pt x="3281339" y="1106591"/>
                    </a:moveTo>
                    <a:cubicBezTo>
                      <a:pt x="3263202" y="1097828"/>
                      <a:pt x="3244658" y="1090084"/>
                      <a:pt x="3225706" y="1083563"/>
                    </a:cubicBezTo>
                    <a:lnTo>
                      <a:pt x="3230801" y="1069094"/>
                    </a:lnTo>
                    <a:cubicBezTo>
                      <a:pt x="3250364" y="1075819"/>
                      <a:pt x="3269520" y="1083767"/>
                      <a:pt x="3288064" y="1092734"/>
                    </a:cubicBezTo>
                    <a:lnTo>
                      <a:pt x="3281339" y="1106387"/>
                    </a:lnTo>
                    <a:close/>
                    <a:moveTo>
                      <a:pt x="2233683" y="1103330"/>
                    </a:moveTo>
                    <a:cubicBezTo>
                      <a:pt x="2215546" y="1094771"/>
                      <a:pt x="2196798" y="1087435"/>
                      <a:pt x="2177642" y="1081118"/>
                    </a:cubicBezTo>
                    <a:lnTo>
                      <a:pt x="2182329" y="1066649"/>
                    </a:lnTo>
                    <a:cubicBezTo>
                      <a:pt x="2201893" y="1073170"/>
                      <a:pt x="2221252" y="1080710"/>
                      <a:pt x="2240000" y="1089473"/>
                    </a:cubicBezTo>
                    <a:lnTo>
                      <a:pt x="2233479" y="1103330"/>
                    </a:lnTo>
                    <a:close/>
                    <a:moveTo>
                      <a:pt x="3167627" y="1067260"/>
                    </a:moveTo>
                    <a:cubicBezTo>
                      <a:pt x="3148064" y="1062981"/>
                      <a:pt x="3128093" y="1059924"/>
                      <a:pt x="3108122" y="1057886"/>
                    </a:cubicBezTo>
                    <a:lnTo>
                      <a:pt x="3109549" y="1042603"/>
                    </a:lnTo>
                    <a:cubicBezTo>
                      <a:pt x="3130131" y="1044640"/>
                      <a:pt x="3150713" y="1047901"/>
                      <a:pt x="3170888" y="1052180"/>
                    </a:cubicBezTo>
                    <a:lnTo>
                      <a:pt x="3167627" y="1067057"/>
                    </a:lnTo>
                    <a:close/>
                    <a:moveTo>
                      <a:pt x="2119564" y="1065630"/>
                    </a:moveTo>
                    <a:cubicBezTo>
                      <a:pt x="2100000" y="1061758"/>
                      <a:pt x="2079825" y="1058905"/>
                      <a:pt x="2059855" y="1057275"/>
                    </a:cubicBezTo>
                    <a:lnTo>
                      <a:pt x="2061077" y="1041991"/>
                    </a:lnTo>
                    <a:cubicBezTo>
                      <a:pt x="2081660" y="1043621"/>
                      <a:pt x="2102242" y="1046678"/>
                      <a:pt x="2122416" y="1050754"/>
                    </a:cubicBezTo>
                    <a:lnTo>
                      <a:pt x="2119360" y="1065834"/>
                    </a:lnTo>
                    <a:close/>
                    <a:moveTo>
                      <a:pt x="3047598" y="1055441"/>
                    </a:moveTo>
                    <a:cubicBezTo>
                      <a:pt x="3027016" y="1055033"/>
                      <a:pt x="3006230" y="1053403"/>
                      <a:pt x="2985852" y="1050754"/>
                    </a:cubicBezTo>
                    <a:lnTo>
                      <a:pt x="2987890" y="1035674"/>
                    </a:lnTo>
                    <a:cubicBezTo>
                      <a:pt x="3007657" y="1038323"/>
                      <a:pt x="3027831" y="1039953"/>
                      <a:pt x="3048006" y="1040361"/>
                    </a:cubicBezTo>
                    <a:lnTo>
                      <a:pt x="3048006" y="1055645"/>
                    </a:lnTo>
                    <a:close/>
                    <a:moveTo>
                      <a:pt x="1999127" y="1055237"/>
                    </a:moveTo>
                    <a:cubicBezTo>
                      <a:pt x="1978545" y="1054626"/>
                      <a:pt x="1957758" y="1052588"/>
                      <a:pt x="1937380" y="1049531"/>
                    </a:cubicBezTo>
                    <a:lnTo>
                      <a:pt x="1939622" y="1034451"/>
                    </a:lnTo>
                    <a:cubicBezTo>
                      <a:pt x="1959389" y="1037508"/>
                      <a:pt x="1979563" y="1039342"/>
                      <a:pt x="1999534" y="1039953"/>
                    </a:cubicBezTo>
                    <a:lnTo>
                      <a:pt x="1998923" y="1055237"/>
                    </a:lnTo>
                    <a:close/>
                    <a:moveTo>
                      <a:pt x="2924920" y="1038731"/>
                    </a:moveTo>
                    <a:cubicBezTo>
                      <a:pt x="2904949" y="1033636"/>
                      <a:pt x="2885182" y="1027115"/>
                      <a:pt x="2865823" y="1019575"/>
                    </a:cubicBezTo>
                    <a:lnTo>
                      <a:pt x="2871325" y="1005310"/>
                    </a:lnTo>
                    <a:cubicBezTo>
                      <a:pt x="2890073" y="1012646"/>
                      <a:pt x="2909229" y="1018760"/>
                      <a:pt x="2928588" y="1023854"/>
                    </a:cubicBezTo>
                    <a:lnTo>
                      <a:pt x="2924716" y="1038731"/>
                    </a:lnTo>
                    <a:close/>
                    <a:moveTo>
                      <a:pt x="1876652" y="1036693"/>
                    </a:moveTo>
                    <a:cubicBezTo>
                      <a:pt x="1856681" y="1031191"/>
                      <a:pt x="1836914" y="1024466"/>
                      <a:pt x="1817962" y="1016722"/>
                    </a:cubicBezTo>
                    <a:lnTo>
                      <a:pt x="1823668" y="1002661"/>
                    </a:lnTo>
                    <a:cubicBezTo>
                      <a:pt x="1842213" y="1010201"/>
                      <a:pt x="1861368" y="1016722"/>
                      <a:pt x="1880728" y="1022020"/>
                    </a:cubicBezTo>
                    <a:lnTo>
                      <a:pt x="1876652" y="1036693"/>
                    </a:lnTo>
                    <a:close/>
                    <a:moveTo>
                      <a:pt x="2809578" y="993694"/>
                    </a:moveTo>
                    <a:cubicBezTo>
                      <a:pt x="2791441" y="983912"/>
                      <a:pt x="2773712" y="973112"/>
                      <a:pt x="2756798" y="961293"/>
                    </a:cubicBezTo>
                    <a:lnTo>
                      <a:pt x="2765561" y="948658"/>
                    </a:lnTo>
                    <a:cubicBezTo>
                      <a:pt x="2782067" y="960070"/>
                      <a:pt x="2799185" y="970667"/>
                      <a:pt x="2816914" y="980041"/>
                    </a:cubicBezTo>
                    <a:lnTo>
                      <a:pt x="2809782" y="993490"/>
                    </a:lnTo>
                    <a:close/>
                    <a:moveTo>
                      <a:pt x="1761921" y="989822"/>
                    </a:moveTo>
                    <a:cubicBezTo>
                      <a:pt x="1743988" y="979837"/>
                      <a:pt x="1726259" y="968629"/>
                      <a:pt x="1709549" y="956605"/>
                    </a:cubicBezTo>
                    <a:lnTo>
                      <a:pt x="1718515" y="944175"/>
                    </a:lnTo>
                    <a:cubicBezTo>
                      <a:pt x="1734818" y="955790"/>
                      <a:pt x="1751936" y="966795"/>
                      <a:pt x="1769462" y="976373"/>
                    </a:cubicBezTo>
                    <a:lnTo>
                      <a:pt x="1762125" y="989822"/>
                    </a:lnTo>
                    <a:close/>
                    <a:moveTo>
                      <a:pt x="2707889" y="922981"/>
                    </a:moveTo>
                    <a:cubicBezTo>
                      <a:pt x="2692402" y="909327"/>
                      <a:pt x="2677729" y="894655"/>
                      <a:pt x="2663872" y="879167"/>
                    </a:cubicBezTo>
                    <a:lnTo>
                      <a:pt x="2675284" y="868978"/>
                    </a:lnTo>
                    <a:cubicBezTo>
                      <a:pt x="2688530" y="883854"/>
                      <a:pt x="2702999" y="898119"/>
                      <a:pt x="2717875" y="911569"/>
                    </a:cubicBezTo>
                    <a:lnTo>
                      <a:pt x="2707686" y="922981"/>
                    </a:lnTo>
                    <a:close/>
                    <a:moveTo>
                      <a:pt x="1661252" y="917683"/>
                    </a:moveTo>
                    <a:cubicBezTo>
                      <a:pt x="1645968" y="903825"/>
                      <a:pt x="1631499" y="888745"/>
                      <a:pt x="1618050" y="873258"/>
                    </a:cubicBezTo>
                    <a:lnTo>
                      <a:pt x="1629665" y="863272"/>
                    </a:lnTo>
                    <a:cubicBezTo>
                      <a:pt x="1642708" y="878352"/>
                      <a:pt x="1656972" y="892821"/>
                      <a:pt x="1671645" y="906474"/>
                    </a:cubicBezTo>
                    <a:lnTo>
                      <a:pt x="1661252" y="917683"/>
                    </a:lnTo>
                    <a:close/>
                    <a:moveTo>
                      <a:pt x="2625357" y="830667"/>
                    </a:moveTo>
                    <a:cubicBezTo>
                      <a:pt x="2613537" y="813752"/>
                      <a:pt x="2602533" y="796023"/>
                      <a:pt x="2592751" y="777887"/>
                    </a:cubicBezTo>
                    <a:lnTo>
                      <a:pt x="2606201" y="770550"/>
                    </a:lnTo>
                    <a:cubicBezTo>
                      <a:pt x="2615779" y="788076"/>
                      <a:pt x="2626376" y="805397"/>
                      <a:pt x="2637788" y="821904"/>
                    </a:cubicBezTo>
                    <a:lnTo>
                      <a:pt x="2625357" y="830667"/>
                    </a:lnTo>
                    <a:close/>
                    <a:moveTo>
                      <a:pt x="1580146" y="824146"/>
                    </a:moveTo>
                    <a:cubicBezTo>
                      <a:pt x="1568530" y="807028"/>
                      <a:pt x="1557933" y="789095"/>
                      <a:pt x="1548355" y="770958"/>
                    </a:cubicBezTo>
                    <a:lnTo>
                      <a:pt x="1562009" y="763825"/>
                    </a:lnTo>
                    <a:cubicBezTo>
                      <a:pt x="1571179" y="781555"/>
                      <a:pt x="1581572" y="798876"/>
                      <a:pt x="1592780" y="815587"/>
                    </a:cubicBezTo>
                    <a:lnTo>
                      <a:pt x="1580146" y="824146"/>
                    </a:lnTo>
                    <a:close/>
                    <a:moveTo>
                      <a:pt x="2566463" y="721642"/>
                    </a:moveTo>
                    <a:cubicBezTo>
                      <a:pt x="2558923" y="702486"/>
                      <a:pt x="2552402" y="682719"/>
                      <a:pt x="2547103" y="662748"/>
                    </a:cubicBezTo>
                    <a:lnTo>
                      <a:pt x="2561980" y="658876"/>
                    </a:lnTo>
                    <a:cubicBezTo>
                      <a:pt x="2567074" y="678236"/>
                      <a:pt x="2573392" y="697595"/>
                      <a:pt x="2580728" y="716140"/>
                    </a:cubicBezTo>
                    <a:lnTo>
                      <a:pt x="2566463" y="721846"/>
                    </a:lnTo>
                    <a:close/>
                    <a:moveTo>
                      <a:pt x="1523086" y="714306"/>
                    </a:moveTo>
                    <a:cubicBezTo>
                      <a:pt x="1515750" y="694946"/>
                      <a:pt x="1509636" y="675179"/>
                      <a:pt x="1504542" y="655004"/>
                    </a:cubicBezTo>
                    <a:lnTo>
                      <a:pt x="1519418" y="651336"/>
                    </a:lnTo>
                    <a:cubicBezTo>
                      <a:pt x="1524309" y="670696"/>
                      <a:pt x="1530219" y="690055"/>
                      <a:pt x="1537351" y="708803"/>
                    </a:cubicBezTo>
                    <a:lnTo>
                      <a:pt x="1523086" y="714102"/>
                    </a:lnTo>
                    <a:close/>
                    <a:moveTo>
                      <a:pt x="2534877" y="601817"/>
                    </a:moveTo>
                    <a:cubicBezTo>
                      <a:pt x="2532024" y="581438"/>
                      <a:pt x="2530393" y="560652"/>
                      <a:pt x="2529782" y="540070"/>
                    </a:cubicBezTo>
                    <a:lnTo>
                      <a:pt x="2545066" y="539662"/>
                    </a:lnTo>
                    <a:cubicBezTo>
                      <a:pt x="2545473" y="559837"/>
                      <a:pt x="2547103" y="580012"/>
                      <a:pt x="2549956" y="599779"/>
                    </a:cubicBezTo>
                    <a:lnTo>
                      <a:pt x="2534877" y="601817"/>
                    </a:lnTo>
                    <a:close/>
                    <a:moveTo>
                      <a:pt x="1493130" y="594073"/>
                    </a:moveTo>
                    <a:cubicBezTo>
                      <a:pt x="1490480" y="573694"/>
                      <a:pt x="1489258" y="552908"/>
                      <a:pt x="1489054" y="532122"/>
                    </a:cubicBezTo>
                    <a:lnTo>
                      <a:pt x="1504338" y="532122"/>
                    </a:lnTo>
                    <a:cubicBezTo>
                      <a:pt x="1504338" y="552093"/>
                      <a:pt x="1505764" y="572268"/>
                      <a:pt x="1508413" y="592035"/>
                    </a:cubicBezTo>
                    <a:lnTo>
                      <a:pt x="1493333" y="593869"/>
                    </a:lnTo>
                    <a:close/>
                    <a:moveTo>
                      <a:pt x="2527336" y="479546"/>
                    </a:moveTo>
                    <a:cubicBezTo>
                      <a:pt x="2525502" y="459575"/>
                      <a:pt x="2522446" y="439604"/>
                      <a:pt x="2518166" y="420041"/>
                    </a:cubicBezTo>
                    <a:lnTo>
                      <a:pt x="2533042" y="416780"/>
                    </a:lnTo>
                    <a:cubicBezTo>
                      <a:pt x="2537322" y="436955"/>
                      <a:pt x="2540583" y="457537"/>
                      <a:pt x="2542417" y="478119"/>
                    </a:cubicBezTo>
                    <a:lnTo>
                      <a:pt x="2527133" y="479546"/>
                    </a:lnTo>
                    <a:close/>
                    <a:moveTo>
                      <a:pt x="1507191" y="472006"/>
                    </a:moveTo>
                    <a:lnTo>
                      <a:pt x="1491907" y="470376"/>
                    </a:lnTo>
                    <a:cubicBezTo>
                      <a:pt x="1494149" y="449793"/>
                      <a:pt x="1497613" y="429211"/>
                      <a:pt x="1502096" y="409240"/>
                    </a:cubicBezTo>
                    <a:lnTo>
                      <a:pt x="1516972" y="412705"/>
                    </a:lnTo>
                    <a:cubicBezTo>
                      <a:pt x="1512489" y="432268"/>
                      <a:pt x="1509229" y="452239"/>
                      <a:pt x="1506987" y="472006"/>
                    </a:cubicBezTo>
                    <a:close/>
                    <a:moveTo>
                      <a:pt x="2502067" y="361962"/>
                    </a:moveTo>
                    <a:cubicBezTo>
                      <a:pt x="2495546" y="343010"/>
                      <a:pt x="2488006" y="324262"/>
                      <a:pt x="2479243" y="306125"/>
                    </a:cubicBezTo>
                    <a:lnTo>
                      <a:pt x="2493101" y="299604"/>
                    </a:lnTo>
                    <a:cubicBezTo>
                      <a:pt x="2502067" y="318149"/>
                      <a:pt x="2510015" y="337508"/>
                      <a:pt x="2516536" y="357072"/>
                    </a:cubicBezTo>
                    <a:lnTo>
                      <a:pt x="2502067" y="361962"/>
                    </a:lnTo>
                    <a:close/>
                    <a:moveTo>
                      <a:pt x="1534090" y="354626"/>
                    </a:moveTo>
                    <a:lnTo>
                      <a:pt x="1519622" y="349531"/>
                    </a:lnTo>
                    <a:cubicBezTo>
                      <a:pt x="1526550" y="330172"/>
                      <a:pt x="1534702" y="311016"/>
                      <a:pt x="1544076" y="292472"/>
                    </a:cubicBezTo>
                    <a:lnTo>
                      <a:pt x="1557729" y="299197"/>
                    </a:lnTo>
                    <a:cubicBezTo>
                      <a:pt x="1548763" y="317130"/>
                      <a:pt x="1540815" y="335878"/>
                      <a:pt x="1534090" y="354626"/>
                    </a:cubicBezTo>
                    <a:close/>
                    <a:moveTo>
                      <a:pt x="2450102" y="253549"/>
                    </a:moveTo>
                    <a:cubicBezTo>
                      <a:pt x="2439301" y="236635"/>
                      <a:pt x="2427482" y="220128"/>
                      <a:pt x="2414847" y="204641"/>
                    </a:cubicBezTo>
                    <a:lnTo>
                      <a:pt x="2426667" y="195063"/>
                    </a:lnTo>
                    <a:cubicBezTo>
                      <a:pt x="2439709" y="211162"/>
                      <a:pt x="2451936" y="228076"/>
                      <a:pt x="2462940" y="245398"/>
                    </a:cubicBezTo>
                    <a:lnTo>
                      <a:pt x="2450102" y="253549"/>
                    </a:lnTo>
                    <a:close/>
                    <a:moveTo>
                      <a:pt x="1587686" y="247028"/>
                    </a:moveTo>
                    <a:lnTo>
                      <a:pt x="1574847" y="238673"/>
                    </a:lnTo>
                    <a:cubicBezTo>
                      <a:pt x="1586055" y="221351"/>
                      <a:pt x="1598486" y="204641"/>
                      <a:pt x="1611732" y="188949"/>
                    </a:cubicBezTo>
                    <a:lnTo>
                      <a:pt x="1623348" y="198731"/>
                    </a:lnTo>
                    <a:cubicBezTo>
                      <a:pt x="1610510" y="214015"/>
                      <a:pt x="1598486" y="230318"/>
                      <a:pt x="1587482" y="247028"/>
                    </a:cubicBezTo>
                    <a:close/>
                    <a:moveTo>
                      <a:pt x="2374090" y="160216"/>
                    </a:moveTo>
                    <a:cubicBezTo>
                      <a:pt x="2359826" y="146155"/>
                      <a:pt x="2344338" y="132909"/>
                      <a:pt x="2328443" y="120885"/>
                    </a:cubicBezTo>
                    <a:lnTo>
                      <a:pt x="2337817" y="108862"/>
                    </a:lnTo>
                    <a:cubicBezTo>
                      <a:pt x="2354119" y="121497"/>
                      <a:pt x="2370015" y="135150"/>
                      <a:pt x="2384687" y="149415"/>
                    </a:cubicBezTo>
                    <a:lnTo>
                      <a:pt x="2374090" y="160419"/>
                    </a:lnTo>
                    <a:close/>
                    <a:moveTo>
                      <a:pt x="1664920" y="154917"/>
                    </a:moveTo>
                    <a:lnTo>
                      <a:pt x="1654527" y="143709"/>
                    </a:lnTo>
                    <a:cubicBezTo>
                      <a:pt x="1669607" y="129648"/>
                      <a:pt x="1685502" y="116198"/>
                      <a:pt x="1702009" y="103767"/>
                    </a:cubicBezTo>
                    <a:lnTo>
                      <a:pt x="1711179" y="115994"/>
                    </a:lnTo>
                    <a:cubicBezTo>
                      <a:pt x="1695080" y="128018"/>
                      <a:pt x="1679592" y="141060"/>
                      <a:pt x="1665124" y="154713"/>
                    </a:cubicBezTo>
                    <a:close/>
                    <a:moveTo>
                      <a:pt x="2278719" y="87057"/>
                    </a:moveTo>
                    <a:cubicBezTo>
                      <a:pt x="2261601" y="76868"/>
                      <a:pt x="2243465" y="67494"/>
                      <a:pt x="2225328" y="59342"/>
                    </a:cubicBezTo>
                    <a:lnTo>
                      <a:pt x="2231645" y="45485"/>
                    </a:lnTo>
                    <a:cubicBezTo>
                      <a:pt x="2250393" y="53840"/>
                      <a:pt x="2268938" y="63418"/>
                      <a:pt x="2286667" y="74015"/>
                    </a:cubicBezTo>
                    <a:lnTo>
                      <a:pt x="2278923" y="87057"/>
                    </a:lnTo>
                    <a:close/>
                    <a:moveTo>
                      <a:pt x="1761310" y="83185"/>
                    </a:moveTo>
                    <a:lnTo>
                      <a:pt x="1753770" y="69939"/>
                    </a:lnTo>
                    <a:cubicBezTo>
                      <a:pt x="1771703" y="59750"/>
                      <a:pt x="1790248" y="50376"/>
                      <a:pt x="1809199" y="42224"/>
                    </a:cubicBezTo>
                    <a:lnTo>
                      <a:pt x="1815109" y="56286"/>
                    </a:lnTo>
                    <a:cubicBezTo>
                      <a:pt x="1796769" y="64233"/>
                      <a:pt x="1778632" y="73200"/>
                      <a:pt x="1761310" y="83185"/>
                    </a:cubicBezTo>
                    <a:close/>
                    <a:moveTo>
                      <a:pt x="2168879" y="38149"/>
                    </a:moveTo>
                    <a:cubicBezTo>
                      <a:pt x="2149724" y="32239"/>
                      <a:pt x="2130160" y="27348"/>
                      <a:pt x="2110393" y="23680"/>
                    </a:cubicBezTo>
                    <a:lnTo>
                      <a:pt x="2113246" y="8600"/>
                    </a:lnTo>
                    <a:cubicBezTo>
                      <a:pt x="2133421" y="12268"/>
                      <a:pt x="2153799" y="17363"/>
                      <a:pt x="2173566" y="23476"/>
                    </a:cubicBezTo>
                    <a:lnTo>
                      <a:pt x="2169083" y="38149"/>
                    </a:lnTo>
                    <a:close/>
                    <a:moveTo>
                      <a:pt x="1871965" y="35907"/>
                    </a:moveTo>
                    <a:lnTo>
                      <a:pt x="1867686" y="21235"/>
                    </a:lnTo>
                    <a:cubicBezTo>
                      <a:pt x="1887453" y="15325"/>
                      <a:pt x="1907831" y="10638"/>
                      <a:pt x="1928210" y="7377"/>
                    </a:cubicBezTo>
                    <a:lnTo>
                      <a:pt x="1930655" y="22457"/>
                    </a:lnTo>
                    <a:cubicBezTo>
                      <a:pt x="1910888" y="25718"/>
                      <a:pt x="1891121" y="30405"/>
                      <a:pt x="1871965" y="35907"/>
                    </a:cubicBezTo>
                    <a:close/>
                    <a:moveTo>
                      <a:pt x="2050684" y="16344"/>
                    </a:moveTo>
                    <a:cubicBezTo>
                      <a:pt x="2030713" y="15121"/>
                      <a:pt x="2010335" y="14917"/>
                      <a:pt x="1990364" y="15936"/>
                    </a:cubicBezTo>
                    <a:lnTo>
                      <a:pt x="1989549" y="652"/>
                    </a:lnTo>
                    <a:cubicBezTo>
                      <a:pt x="2010131" y="-367"/>
                      <a:pt x="2031121" y="-163"/>
                      <a:pt x="2051499" y="1060"/>
                    </a:cubicBezTo>
                    <a:lnTo>
                      <a:pt x="2050480" y="16344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87F8E25B-8D8C-7FFE-36BB-15609E04CD64}"/>
                  </a:ext>
                </a:extLst>
              </p:cNvPr>
              <p:cNvSpPr/>
              <p:nvPr/>
            </p:nvSpPr>
            <p:spPr>
              <a:xfrm>
                <a:off x="6453064" y="4166903"/>
                <a:ext cx="16099" cy="30975"/>
              </a:xfrm>
              <a:custGeom>
                <a:avLst/>
                <a:gdLst>
                  <a:gd name="connsiteX0" fmla="*/ 16099 w 16099"/>
                  <a:gd name="connsiteY0" fmla="*/ 30975 h 30975"/>
                  <a:gd name="connsiteX1" fmla="*/ 815 w 16099"/>
                  <a:gd name="connsiteY1" fmla="*/ 30975 h 30975"/>
                  <a:gd name="connsiteX2" fmla="*/ 0 w 16099"/>
                  <a:gd name="connsiteY2" fmla="*/ 815 h 30975"/>
                  <a:gd name="connsiteX3" fmla="*/ 15284 w 16099"/>
                  <a:gd name="connsiteY3" fmla="*/ 0 h 30975"/>
                  <a:gd name="connsiteX4" fmla="*/ 16099 w 16099"/>
                  <a:gd name="connsiteY4" fmla="*/ 30975 h 3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9" h="30975">
                    <a:moveTo>
                      <a:pt x="16099" y="30975"/>
                    </a:moveTo>
                    <a:lnTo>
                      <a:pt x="815" y="30975"/>
                    </a:lnTo>
                    <a:cubicBezTo>
                      <a:pt x="815" y="20990"/>
                      <a:pt x="612" y="10801"/>
                      <a:pt x="0" y="815"/>
                    </a:cubicBezTo>
                    <a:lnTo>
                      <a:pt x="15284" y="0"/>
                    </a:lnTo>
                    <a:cubicBezTo>
                      <a:pt x="15895" y="10393"/>
                      <a:pt x="16099" y="20786"/>
                      <a:pt x="16099" y="309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0CE2AA15-C4B9-7B75-56DF-CAD73F147C07}"/>
                </a:ext>
              </a:extLst>
            </p:cNvPr>
            <p:cNvSpPr/>
            <p:nvPr/>
          </p:nvSpPr>
          <p:spPr>
            <a:xfrm>
              <a:off x="5260313" y="1747778"/>
              <a:ext cx="1361688" cy="3130944"/>
            </a:xfrm>
            <a:custGeom>
              <a:avLst/>
              <a:gdLst>
                <a:gd name="connsiteX0" fmla="*/ 680844 w 1361688"/>
                <a:gd name="connsiteY0" fmla="*/ 3130945 h 3130944"/>
                <a:gd name="connsiteX1" fmla="*/ 0 w 1361688"/>
                <a:gd name="connsiteY1" fmla="*/ 2450101 h 3130944"/>
                <a:gd name="connsiteX2" fmla="*/ 680844 w 1361688"/>
                <a:gd name="connsiteY2" fmla="*/ 1769257 h 3130944"/>
                <a:gd name="connsiteX3" fmla="*/ 1040728 w 1361688"/>
                <a:gd name="connsiteY3" fmla="*/ 1409374 h 3130944"/>
                <a:gd name="connsiteX4" fmla="*/ 1040728 w 1361688"/>
                <a:gd name="connsiteY4" fmla="*/ 0 h 3130944"/>
                <a:gd name="connsiteX5" fmla="*/ 1361689 w 1361688"/>
                <a:gd name="connsiteY5" fmla="*/ 0 h 3130944"/>
                <a:gd name="connsiteX6" fmla="*/ 1361689 w 1361688"/>
                <a:gd name="connsiteY6" fmla="*/ 1409374 h 3130944"/>
                <a:gd name="connsiteX7" fmla="*/ 680844 w 1361688"/>
                <a:gd name="connsiteY7" fmla="*/ 2090218 h 3130944"/>
                <a:gd name="connsiteX8" fmla="*/ 320961 w 1361688"/>
                <a:gd name="connsiteY8" fmla="*/ 2450101 h 3130944"/>
                <a:gd name="connsiteX9" fmla="*/ 680844 w 1361688"/>
                <a:gd name="connsiteY9" fmla="*/ 2809984 h 3130944"/>
                <a:gd name="connsiteX10" fmla="*/ 1040728 w 1361688"/>
                <a:gd name="connsiteY10" fmla="*/ 2450101 h 3130944"/>
                <a:gd name="connsiteX11" fmla="*/ 1361689 w 1361688"/>
                <a:gd name="connsiteY11" fmla="*/ 2450101 h 3130944"/>
                <a:gd name="connsiteX12" fmla="*/ 680844 w 1361688"/>
                <a:gd name="connsiteY12" fmla="*/ 3130945 h 313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1688" h="3130944">
                  <a:moveTo>
                    <a:pt x="680844" y="3130945"/>
                  </a:moveTo>
                  <a:cubicBezTo>
                    <a:pt x="305473" y="3130945"/>
                    <a:pt x="0" y="2825472"/>
                    <a:pt x="0" y="2450101"/>
                  </a:cubicBezTo>
                  <a:cubicBezTo>
                    <a:pt x="0" y="2074730"/>
                    <a:pt x="305473" y="1769257"/>
                    <a:pt x="680844" y="1769257"/>
                  </a:cubicBezTo>
                  <a:cubicBezTo>
                    <a:pt x="879331" y="1769257"/>
                    <a:pt x="1040728" y="1607860"/>
                    <a:pt x="1040728" y="1409374"/>
                  </a:cubicBezTo>
                  <a:lnTo>
                    <a:pt x="1040728" y="0"/>
                  </a:lnTo>
                  <a:lnTo>
                    <a:pt x="1361689" y="0"/>
                  </a:lnTo>
                  <a:lnTo>
                    <a:pt x="1361689" y="1409374"/>
                  </a:lnTo>
                  <a:cubicBezTo>
                    <a:pt x="1361689" y="1784745"/>
                    <a:pt x="1056215" y="2090218"/>
                    <a:pt x="680844" y="2090218"/>
                  </a:cubicBezTo>
                  <a:cubicBezTo>
                    <a:pt x="482358" y="2090218"/>
                    <a:pt x="320961" y="2251615"/>
                    <a:pt x="320961" y="2450101"/>
                  </a:cubicBezTo>
                  <a:cubicBezTo>
                    <a:pt x="320961" y="2648587"/>
                    <a:pt x="482358" y="2809984"/>
                    <a:pt x="680844" y="2809984"/>
                  </a:cubicBezTo>
                  <a:cubicBezTo>
                    <a:pt x="879331" y="2809984"/>
                    <a:pt x="1040728" y="2648587"/>
                    <a:pt x="1040728" y="2450101"/>
                  </a:cubicBezTo>
                  <a:lnTo>
                    <a:pt x="1361689" y="2450101"/>
                  </a:lnTo>
                  <a:cubicBezTo>
                    <a:pt x="1361689" y="2825472"/>
                    <a:pt x="1056215" y="3130945"/>
                    <a:pt x="680844" y="3130945"/>
                  </a:cubicBezTo>
                  <a:close/>
                </a:path>
              </a:pathLst>
            </a:custGeom>
            <a:solidFill>
              <a:srgbClr val="F2F2F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3B629DBD-7B44-66BE-CE92-D5727169AFFC}"/>
                </a:ext>
              </a:extLst>
            </p:cNvPr>
            <p:cNvSpPr/>
            <p:nvPr/>
          </p:nvSpPr>
          <p:spPr>
            <a:xfrm>
              <a:off x="5274578" y="1747778"/>
              <a:ext cx="1333158" cy="3116679"/>
            </a:xfrm>
            <a:custGeom>
              <a:avLst/>
              <a:gdLst>
                <a:gd name="connsiteX0" fmla="*/ 666579 w 1333158"/>
                <a:gd name="connsiteY0" fmla="*/ 3116680 h 3116679"/>
                <a:gd name="connsiteX1" fmla="*/ 0 w 1333158"/>
                <a:gd name="connsiteY1" fmla="*/ 2450101 h 3116679"/>
                <a:gd name="connsiteX2" fmla="*/ 666579 w 1333158"/>
                <a:gd name="connsiteY2" fmla="*/ 1783522 h 3116679"/>
                <a:gd name="connsiteX3" fmla="*/ 1040524 w 1333158"/>
                <a:gd name="connsiteY3" fmla="*/ 1409577 h 3116679"/>
                <a:gd name="connsiteX4" fmla="*/ 1040524 w 1333158"/>
                <a:gd name="connsiteY4" fmla="*/ 0 h 3116679"/>
                <a:gd name="connsiteX5" fmla="*/ 1333159 w 1333158"/>
                <a:gd name="connsiteY5" fmla="*/ 0 h 3116679"/>
                <a:gd name="connsiteX6" fmla="*/ 1333159 w 1333158"/>
                <a:gd name="connsiteY6" fmla="*/ 1409374 h 3116679"/>
                <a:gd name="connsiteX7" fmla="*/ 666579 w 1333158"/>
                <a:gd name="connsiteY7" fmla="*/ 2075953 h 3116679"/>
                <a:gd name="connsiteX8" fmla="*/ 292635 w 1333158"/>
                <a:gd name="connsiteY8" fmla="*/ 2449897 h 3116679"/>
                <a:gd name="connsiteX9" fmla="*/ 666579 w 1333158"/>
                <a:gd name="connsiteY9" fmla="*/ 2823842 h 3116679"/>
                <a:gd name="connsiteX10" fmla="*/ 1040524 w 1333158"/>
                <a:gd name="connsiteY10" fmla="*/ 2449897 h 3116679"/>
                <a:gd name="connsiteX11" fmla="*/ 961863 w 1333158"/>
                <a:gd name="connsiteY11" fmla="*/ 2220436 h 3116679"/>
                <a:gd name="connsiteX12" fmla="*/ 1192751 w 1333158"/>
                <a:gd name="connsiteY12" fmla="*/ 2040698 h 3116679"/>
                <a:gd name="connsiteX13" fmla="*/ 1333159 w 1333158"/>
                <a:gd name="connsiteY13" fmla="*/ 2449897 h 3116679"/>
                <a:gd name="connsiteX14" fmla="*/ 666579 w 1333158"/>
                <a:gd name="connsiteY14" fmla="*/ 3116476 h 311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3158" h="3116679">
                  <a:moveTo>
                    <a:pt x="666579" y="3116680"/>
                  </a:moveTo>
                  <a:cubicBezTo>
                    <a:pt x="298952" y="3116680"/>
                    <a:pt x="0" y="2817728"/>
                    <a:pt x="0" y="2450101"/>
                  </a:cubicBezTo>
                  <a:cubicBezTo>
                    <a:pt x="0" y="2082474"/>
                    <a:pt x="298952" y="1783522"/>
                    <a:pt x="666579" y="1783522"/>
                  </a:cubicBezTo>
                  <a:cubicBezTo>
                    <a:pt x="872809" y="1783522"/>
                    <a:pt x="1040524" y="1615807"/>
                    <a:pt x="1040524" y="1409577"/>
                  </a:cubicBezTo>
                  <a:lnTo>
                    <a:pt x="1040524" y="0"/>
                  </a:lnTo>
                  <a:lnTo>
                    <a:pt x="1333159" y="0"/>
                  </a:lnTo>
                  <a:lnTo>
                    <a:pt x="1333159" y="1409374"/>
                  </a:lnTo>
                  <a:cubicBezTo>
                    <a:pt x="1333159" y="1777001"/>
                    <a:pt x="1034003" y="2075953"/>
                    <a:pt x="666579" y="2075953"/>
                  </a:cubicBezTo>
                  <a:cubicBezTo>
                    <a:pt x="460349" y="2075953"/>
                    <a:pt x="292635" y="2243667"/>
                    <a:pt x="292635" y="2449897"/>
                  </a:cubicBezTo>
                  <a:cubicBezTo>
                    <a:pt x="292635" y="2656127"/>
                    <a:pt x="460349" y="2823842"/>
                    <a:pt x="666579" y="2823842"/>
                  </a:cubicBezTo>
                  <a:cubicBezTo>
                    <a:pt x="872809" y="2823842"/>
                    <a:pt x="1040524" y="2656127"/>
                    <a:pt x="1040524" y="2449897"/>
                  </a:cubicBezTo>
                  <a:cubicBezTo>
                    <a:pt x="1040524" y="2365938"/>
                    <a:pt x="1013421" y="2286462"/>
                    <a:pt x="961863" y="2220436"/>
                  </a:cubicBezTo>
                  <a:lnTo>
                    <a:pt x="1192751" y="2040698"/>
                  </a:lnTo>
                  <a:cubicBezTo>
                    <a:pt x="1284454" y="2158689"/>
                    <a:pt x="1333159" y="2300116"/>
                    <a:pt x="1333159" y="2449897"/>
                  </a:cubicBezTo>
                  <a:cubicBezTo>
                    <a:pt x="1333159" y="2817524"/>
                    <a:pt x="1034003" y="3116476"/>
                    <a:pt x="666579" y="311647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A507B8C3-D4FA-EBC7-B27F-64510DB8BA22}"/>
                </a:ext>
              </a:extLst>
            </p:cNvPr>
            <p:cNvSpPr/>
            <p:nvPr/>
          </p:nvSpPr>
          <p:spPr>
            <a:xfrm>
              <a:off x="5413762" y="1747778"/>
              <a:ext cx="1056011" cy="2977902"/>
            </a:xfrm>
            <a:custGeom>
              <a:avLst/>
              <a:gdLst>
                <a:gd name="connsiteX0" fmla="*/ 516594 w 1056011"/>
                <a:gd name="connsiteY0" fmla="*/ 2977903 h 2977902"/>
                <a:gd name="connsiteX1" fmla="*/ 454847 w 1056011"/>
                <a:gd name="connsiteY1" fmla="*/ 2973012 h 2977902"/>
                <a:gd name="connsiteX2" fmla="*/ 456885 w 1056011"/>
                <a:gd name="connsiteY2" fmla="*/ 2957932 h 2977902"/>
                <a:gd name="connsiteX3" fmla="*/ 516798 w 1056011"/>
                <a:gd name="connsiteY3" fmla="*/ 2962619 h 2977902"/>
                <a:gd name="connsiteX4" fmla="*/ 516390 w 1056011"/>
                <a:gd name="connsiteY4" fmla="*/ 2977903 h 2977902"/>
                <a:gd name="connsiteX5" fmla="*/ 578545 w 1056011"/>
                <a:gd name="connsiteY5" fmla="*/ 2975661 h 2977902"/>
                <a:gd name="connsiteX6" fmla="*/ 577118 w 1056011"/>
                <a:gd name="connsiteY6" fmla="*/ 2960377 h 2977902"/>
                <a:gd name="connsiteX7" fmla="*/ 636623 w 1056011"/>
                <a:gd name="connsiteY7" fmla="*/ 2951207 h 2977902"/>
                <a:gd name="connsiteX8" fmla="*/ 639884 w 1056011"/>
                <a:gd name="connsiteY8" fmla="*/ 2966083 h 2977902"/>
                <a:gd name="connsiteX9" fmla="*/ 578748 w 1056011"/>
                <a:gd name="connsiteY9" fmla="*/ 2975661 h 2977902"/>
                <a:gd name="connsiteX10" fmla="*/ 394120 w 1056011"/>
                <a:gd name="connsiteY10" fmla="*/ 2960989 h 2977902"/>
                <a:gd name="connsiteX11" fmla="*/ 335226 w 1056011"/>
                <a:gd name="connsiteY11" fmla="*/ 2941833 h 2977902"/>
                <a:gd name="connsiteX12" fmla="*/ 340728 w 1056011"/>
                <a:gd name="connsiteY12" fmla="*/ 2927568 h 2977902"/>
                <a:gd name="connsiteX13" fmla="*/ 397992 w 1056011"/>
                <a:gd name="connsiteY13" fmla="*/ 2946113 h 2977902"/>
                <a:gd name="connsiteX14" fmla="*/ 394120 w 1056011"/>
                <a:gd name="connsiteY14" fmla="*/ 2960989 h 2977902"/>
                <a:gd name="connsiteX15" fmla="*/ 699593 w 1056011"/>
                <a:gd name="connsiteY15" fmla="*/ 2949373 h 2977902"/>
                <a:gd name="connsiteX16" fmla="*/ 694702 w 1056011"/>
                <a:gd name="connsiteY16" fmla="*/ 2934904 h 2977902"/>
                <a:gd name="connsiteX17" fmla="*/ 750335 w 1056011"/>
                <a:gd name="connsiteY17" fmla="*/ 2911877 h 2977902"/>
                <a:gd name="connsiteX18" fmla="*/ 757060 w 1056011"/>
                <a:gd name="connsiteY18" fmla="*/ 2925734 h 2977902"/>
                <a:gd name="connsiteX19" fmla="*/ 699796 w 1056011"/>
                <a:gd name="connsiteY19" fmla="*/ 2949373 h 2977902"/>
                <a:gd name="connsiteX20" fmla="*/ 278981 w 1056011"/>
                <a:gd name="connsiteY20" fmla="*/ 2915952 h 2977902"/>
                <a:gd name="connsiteX21" fmla="*/ 226201 w 1056011"/>
                <a:gd name="connsiteY21" fmla="*/ 2883551 h 2977902"/>
                <a:gd name="connsiteX22" fmla="*/ 234964 w 1056011"/>
                <a:gd name="connsiteY22" fmla="*/ 2870916 h 2977902"/>
                <a:gd name="connsiteX23" fmla="*/ 286317 w 1056011"/>
                <a:gd name="connsiteY23" fmla="*/ 2902299 h 2977902"/>
                <a:gd name="connsiteX24" fmla="*/ 279185 w 1056011"/>
                <a:gd name="connsiteY24" fmla="*/ 2915749 h 2977902"/>
                <a:gd name="connsiteX25" fmla="*/ 811063 w 1056011"/>
                <a:gd name="connsiteY25" fmla="*/ 2895574 h 2977902"/>
                <a:gd name="connsiteX26" fmla="*/ 802911 w 1056011"/>
                <a:gd name="connsiteY26" fmla="*/ 2882736 h 2977902"/>
                <a:gd name="connsiteX27" fmla="*/ 851616 w 1056011"/>
                <a:gd name="connsiteY27" fmla="*/ 2847481 h 2977902"/>
                <a:gd name="connsiteX28" fmla="*/ 861194 w 1056011"/>
                <a:gd name="connsiteY28" fmla="*/ 2859300 h 2977902"/>
                <a:gd name="connsiteX29" fmla="*/ 811063 w 1056011"/>
                <a:gd name="connsiteY29" fmla="*/ 2895574 h 2977902"/>
                <a:gd name="connsiteX30" fmla="*/ 177497 w 1056011"/>
                <a:gd name="connsiteY30" fmla="*/ 2845239 h 2977902"/>
                <a:gd name="connsiteX31" fmla="*/ 133683 w 1056011"/>
                <a:gd name="connsiteY31" fmla="*/ 2801425 h 2977902"/>
                <a:gd name="connsiteX32" fmla="*/ 145095 w 1056011"/>
                <a:gd name="connsiteY32" fmla="*/ 2791236 h 2977902"/>
                <a:gd name="connsiteX33" fmla="*/ 187686 w 1056011"/>
                <a:gd name="connsiteY33" fmla="*/ 2833827 h 2977902"/>
                <a:gd name="connsiteX34" fmla="*/ 177497 w 1056011"/>
                <a:gd name="connsiteY34" fmla="*/ 2845239 h 2977902"/>
                <a:gd name="connsiteX35" fmla="*/ 907045 w 1056011"/>
                <a:gd name="connsiteY35" fmla="*/ 2817321 h 2977902"/>
                <a:gd name="connsiteX36" fmla="*/ 896041 w 1056011"/>
                <a:gd name="connsiteY36" fmla="*/ 2806724 h 2977902"/>
                <a:gd name="connsiteX37" fmla="*/ 935371 w 1056011"/>
                <a:gd name="connsiteY37" fmla="*/ 2761076 h 2977902"/>
                <a:gd name="connsiteX38" fmla="*/ 947598 w 1056011"/>
                <a:gd name="connsiteY38" fmla="*/ 2770450 h 2977902"/>
                <a:gd name="connsiteX39" fmla="*/ 907249 w 1056011"/>
                <a:gd name="connsiteY39" fmla="*/ 2817321 h 2977902"/>
                <a:gd name="connsiteX40" fmla="*/ 95168 w 1056011"/>
                <a:gd name="connsiteY40" fmla="*/ 2752925 h 2977902"/>
                <a:gd name="connsiteX41" fmla="*/ 62562 w 1056011"/>
                <a:gd name="connsiteY41" fmla="*/ 2700145 h 2977902"/>
                <a:gd name="connsiteX42" fmla="*/ 76012 w 1056011"/>
                <a:gd name="connsiteY42" fmla="*/ 2692808 h 2977902"/>
                <a:gd name="connsiteX43" fmla="*/ 107599 w 1056011"/>
                <a:gd name="connsiteY43" fmla="*/ 2743958 h 2977902"/>
                <a:gd name="connsiteX44" fmla="*/ 95168 w 1056011"/>
                <a:gd name="connsiteY44" fmla="*/ 2752721 h 2977902"/>
                <a:gd name="connsiteX45" fmla="*/ 982242 w 1056011"/>
                <a:gd name="connsiteY45" fmla="*/ 2719096 h 2977902"/>
                <a:gd name="connsiteX46" fmla="*/ 969200 w 1056011"/>
                <a:gd name="connsiteY46" fmla="*/ 2711353 h 2977902"/>
                <a:gd name="connsiteX47" fmla="*/ 996710 w 1056011"/>
                <a:gd name="connsiteY47" fmla="*/ 2657961 h 2977902"/>
                <a:gd name="connsiteX48" fmla="*/ 1010772 w 1056011"/>
                <a:gd name="connsiteY48" fmla="*/ 2664075 h 2977902"/>
                <a:gd name="connsiteX49" fmla="*/ 982446 w 1056011"/>
                <a:gd name="connsiteY49" fmla="*/ 2719096 h 2977902"/>
                <a:gd name="connsiteX50" fmla="*/ 36478 w 1056011"/>
                <a:gd name="connsiteY50" fmla="*/ 2643900 h 2977902"/>
                <a:gd name="connsiteX51" fmla="*/ 17118 w 1056011"/>
                <a:gd name="connsiteY51" fmla="*/ 2585006 h 2977902"/>
                <a:gd name="connsiteX52" fmla="*/ 31994 w 1056011"/>
                <a:gd name="connsiteY52" fmla="*/ 2581134 h 2977902"/>
                <a:gd name="connsiteX53" fmla="*/ 50742 w 1056011"/>
                <a:gd name="connsiteY53" fmla="*/ 2638398 h 2977902"/>
                <a:gd name="connsiteX54" fmla="*/ 36478 w 1056011"/>
                <a:gd name="connsiteY54" fmla="*/ 2644104 h 2977902"/>
                <a:gd name="connsiteX55" fmla="*/ 1032373 w 1056011"/>
                <a:gd name="connsiteY55" fmla="*/ 2605996 h 2977902"/>
                <a:gd name="connsiteX56" fmla="*/ 1017700 w 1056011"/>
                <a:gd name="connsiteY56" fmla="*/ 2601513 h 2977902"/>
                <a:gd name="connsiteX57" fmla="*/ 1031965 w 1056011"/>
                <a:gd name="connsiteY57" fmla="*/ 2543027 h 2977902"/>
                <a:gd name="connsiteX58" fmla="*/ 1047045 w 1056011"/>
                <a:gd name="connsiteY58" fmla="*/ 2545676 h 2977902"/>
                <a:gd name="connsiteX59" fmla="*/ 1032373 w 1056011"/>
                <a:gd name="connsiteY59" fmla="*/ 2605792 h 2977902"/>
                <a:gd name="connsiteX60" fmla="*/ 5095 w 1056011"/>
                <a:gd name="connsiteY60" fmla="*/ 2524279 h 2977902"/>
                <a:gd name="connsiteX61" fmla="*/ 0 w 1056011"/>
                <a:gd name="connsiteY61" fmla="*/ 2462532 h 2977902"/>
                <a:gd name="connsiteX62" fmla="*/ 15284 w 1056011"/>
                <a:gd name="connsiteY62" fmla="*/ 2462124 h 2977902"/>
                <a:gd name="connsiteX63" fmla="*/ 20175 w 1056011"/>
                <a:gd name="connsiteY63" fmla="*/ 2522037 h 2977902"/>
                <a:gd name="connsiteX64" fmla="*/ 5095 w 1056011"/>
                <a:gd name="connsiteY64" fmla="*/ 2524075 h 2977902"/>
                <a:gd name="connsiteX65" fmla="*/ 1054789 w 1056011"/>
                <a:gd name="connsiteY65" fmla="*/ 2484337 h 2977902"/>
                <a:gd name="connsiteX66" fmla="*/ 1039505 w 1056011"/>
                <a:gd name="connsiteY66" fmla="*/ 2483318 h 2977902"/>
                <a:gd name="connsiteX67" fmla="*/ 1040524 w 1056011"/>
                <a:gd name="connsiteY67" fmla="*/ 2450305 h 2977902"/>
                <a:gd name="connsiteX68" fmla="*/ 1039913 w 1056011"/>
                <a:gd name="connsiteY68" fmla="*/ 2423202 h 2977902"/>
                <a:gd name="connsiteX69" fmla="*/ 1055197 w 1056011"/>
                <a:gd name="connsiteY69" fmla="*/ 2422386 h 2977902"/>
                <a:gd name="connsiteX70" fmla="*/ 1056012 w 1056011"/>
                <a:gd name="connsiteY70" fmla="*/ 2450305 h 2977902"/>
                <a:gd name="connsiteX71" fmla="*/ 1054993 w 1056011"/>
                <a:gd name="connsiteY71" fmla="*/ 2484337 h 2977902"/>
                <a:gd name="connsiteX72" fmla="*/ 17525 w 1056011"/>
                <a:gd name="connsiteY72" fmla="*/ 2402008 h 2977902"/>
                <a:gd name="connsiteX73" fmla="*/ 2242 w 1056011"/>
                <a:gd name="connsiteY73" fmla="*/ 2400581 h 2977902"/>
                <a:gd name="connsiteX74" fmla="*/ 11616 w 1056011"/>
                <a:gd name="connsiteY74" fmla="*/ 2339242 h 2977902"/>
                <a:gd name="connsiteX75" fmla="*/ 26492 w 1056011"/>
                <a:gd name="connsiteY75" fmla="*/ 2342503 h 2977902"/>
                <a:gd name="connsiteX76" fmla="*/ 17322 w 1056011"/>
                <a:gd name="connsiteY76" fmla="*/ 2402008 h 2977902"/>
                <a:gd name="connsiteX77" fmla="*/ 1033188 w 1056011"/>
                <a:gd name="connsiteY77" fmla="*/ 2363289 h 2977902"/>
                <a:gd name="connsiteX78" fmla="*/ 1019535 w 1056011"/>
                <a:gd name="connsiteY78" fmla="*/ 2304599 h 2977902"/>
                <a:gd name="connsiteX79" fmla="*/ 1034207 w 1056011"/>
                <a:gd name="connsiteY79" fmla="*/ 2300319 h 2977902"/>
                <a:gd name="connsiteX80" fmla="*/ 1048268 w 1056011"/>
                <a:gd name="connsiteY80" fmla="*/ 2360640 h 2977902"/>
                <a:gd name="connsiteX81" fmla="*/ 1033188 w 1056011"/>
                <a:gd name="connsiteY81" fmla="*/ 2363289 h 2977902"/>
                <a:gd name="connsiteX82" fmla="*/ 42591 w 1056011"/>
                <a:gd name="connsiteY82" fmla="*/ 2284628 h 2977902"/>
                <a:gd name="connsiteX83" fmla="*/ 28122 w 1056011"/>
                <a:gd name="connsiteY83" fmla="*/ 2279737 h 2977902"/>
                <a:gd name="connsiteX84" fmla="*/ 51558 w 1056011"/>
                <a:gd name="connsiteY84" fmla="*/ 2222270 h 2977902"/>
                <a:gd name="connsiteX85" fmla="*/ 65415 w 1056011"/>
                <a:gd name="connsiteY85" fmla="*/ 2228791 h 2977902"/>
                <a:gd name="connsiteX86" fmla="*/ 42591 w 1056011"/>
                <a:gd name="connsiteY86" fmla="*/ 2284424 h 2977902"/>
                <a:gd name="connsiteX87" fmla="*/ 999156 w 1056011"/>
                <a:gd name="connsiteY87" fmla="*/ 2248151 h 2977902"/>
                <a:gd name="connsiteX88" fmla="*/ 972256 w 1056011"/>
                <a:gd name="connsiteY88" fmla="*/ 2194351 h 2977902"/>
                <a:gd name="connsiteX89" fmla="*/ 985502 w 1056011"/>
                <a:gd name="connsiteY89" fmla="*/ 2186608 h 2977902"/>
                <a:gd name="connsiteX90" fmla="*/ 1013217 w 1056011"/>
                <a:gd name="connsiteY90" fmla="*/ 2242037 h 2977902"/>
                <a:gd name="connsiteX91" fmla="*/ 999156 w 1056011"/>
                <a:gd name="connsiteY91" fmla="*/ 2248151 h 2977902"/>
                <a:gd name="connsiteX92" fmla="*/ 94556 w 1056011"/>
                <a:gd name="connsiteY92" fmla="*/ 2176418 h 2977902"/>
                <a:gd name="connsiteX93" fmla="*/ 81718 w 1056011"/>
                <a:gd name="connsiteY93" fmla="*/ 2168267 h 2977902"/>
                <a:gd name="connsiteX94" fmla="*/ 117991 w 1056011"/>
                <a:gd name="connsiteY94" fmla="*/ 2117932 h 2977902"/>
                <a:gd name="connsiteX95" fmla="*/ 129811 w 1056011"/>
                <a:gd name="connsiteY95" fmla="*/ 2127510 h 2977902"/>
                <a:gd name="connsiteX96" fmla="*/ 94760 w 1056011"/>
                <a:gd name="connsiteY96" fmla="*/ 2176418 h 2977902"/>
                <a:gd name="connsiteX97" fmla="*/ 939039 w 1056011"/>
                <a:gd name="connsiteY97" fmla="*/ 2144220 h 2977902"/>
                <a:gd name="connsiteX98" fmla="*/ 932722 w 1056011"/>
                <a:gd name="connsiteY98" fmla="*/ 2135865 h 2977902"/>
                <a:gd name="connsiteX99" fmla="*/ 944745 w 1056011"/>
                <a:gd name="connsiteY99" fmla="*/ 2126491 h 2977902"/>
                <a:gd name="connsiteX100" fmla="*/ 951267 w 1056011"/>
                <a:gd name="connsiteY100" fmla="*/ 2135050 h 2977902"/>
                <a:gd name="connsiteX101" fmla="*/ 939039 w 1056011"/>
                <a:gd name="connsiteY101" fmla="*/ 2144220 h 2977902"/>
                <a:gd name="connsiteX102" fmla="*/ 170364 w 1056011"/>
                <a:gd name="connsiteY102" fmla="*/ 2083289 h 2977902"/>
                <a:gd name="connsiteX103" fmla="*/ 159767 w 1056011"/>
                <a:gd name="connsiteY103" fmla="*/ 2072285 h 2977902"/>
                <a:gd name="connsiteX104" fmla="*/ 206638 w 1056011"/>
                <a:gd name="connsiteY104" fmla="*/ 2031731 h 2977902"/>
                <a:gd name="connsiteX105" fmla="*/ 216012 w 1056011"/>
                <a:gd name="connsiteY105" fmla="*/ 2043755 h 2977902"/>
                <a:gd name="connsiteX106" fmla="*/ 170568 w 1056011"/>
                <a:gd name="connsiteY106" fmla="*/ 2083085 h 2977902"/>
                <a:gd name="connsiteX107" fmla="*/ 265735 w 1056011"/>
                <a:gd name="connsiteY107" fmla="*/ 2010130 h 2977902"/>
                <a:gd name="connsiteX108" fmla="*/ 257991 w 1056011"/>
                <a:gd name="connsiteY108" fmla="*/ 1997088 h 2977902"/>
                <a:gd name="connsiteX109" fmla="*/ 313013 w 1056011"/>
                <a:gd name="connsiteY109" fmla="*/ 1968558 h 2977902"/>
                <a:gd name="connsiteX110" fmla="*/ 319331 w 1056011"/>
                <a:gd name="connsiteY110" fmla="*/ 1982416 h 2977902"/>
                <a:gd name="connsiteX111" fmla="*/ 265939 w 1056011"/>
                <a:gd name="connsiteY111" fmla="*/ 2010130 h 2977902"/>
                <a:gd name="connsiteX112" fmla="*/ 375575 w 1056011"/>
                <a:gd name="connsiteY112" fmla="*/ 1961222 h 2977902"/>
                <a:gd name="connsiteX113" fmla="*/ 371092 w 1056011"/>
                <a:gd name="connsiteY113" fmla="*/ 1946549 h 2977902"/>
                <a:gd name="connsiteX114" fmla="*/ 431208 w 1056011"/>
                <a:gd name="connsiteY114" fmla="*/ 1931673 h 2977902"/>
                <a:gd name="connsiteX115" fmla="*/ 434061 w 1056011"/>
                <a:gd name="connsiteY115" fmla="*/ 1946753 h 2977902"/>
                <a:gd name="connsiteX116" fmla="*/ 375575 w 1056011"/>
                <a:gd name="connsiteY116" fmla="*/ 1961222 h 2977902"/>
                <a:gd name="connsiteX117" fmla="*/ 493770 w 1056011"/>
                <a:gd name="connsiteY117" fmla="*/ 1939213 h 2977902"/>
                <a:gd name="connsiteX118" fmla="*/ 492751 w 1056011"/>
                <a:gd name="connsiteY118" fmla="*/ 1923929 h 2977902"/>
                <a:gd name="connsiteX119" fmla="*/ 553887 w 1056011"/>
                <a:gd name="connsiteY119" fmla="*/ 1922095 h 2977902"/>
                <a:gd name="connsiteX120" fmla="*/ 554702 w 1056011"/>
                <a:gd name="connsiteY120" fmla="*/ 1937379 h 2977902"/>
                <a:gd name="connsiteX121" fmla="*/ 493770 w 1056011"/>
                <a:gd name="connsiteY121" fmla="*/ 1939213 h 2977902"/>
                <a:gd name="connsiteX122" fmla="*/ 616245 w 1056011"/>
                <a:gd name="connsiteY122" fmla="*/ 1930654 h 2977902"/>
                <a:gd name="connsiteX123" fmla="*/ 613799 w 1056011"/>
                <a:gd name="connsiteY123" fmla="*/ 1915574 h 2977902"/>
                <a:gd name="connsiteX124" fmla="*/ 672489 w 1056011"/>
                <a:gd name="connsiteY124" fmla="*/ 1902124 h 2977902"/>
                <a:gd name="connsiteX125" fmla="*/ 676769 w 1056011"/>
                <a:gd name="connsiteY125" fmla="*/ 1916797 h 2977902"/>
                <a:gd name="connsiteX126" fmla="*/ 616448 w 1056011"/>
                <a:gd name="connsiteY126" fmla="*/ 1930654 h 2977902"/>
                <a:gd name="connsiteX127" fmla="*/ 735051 w 1056011"/>
                <a:gd name="connsiteY127" fmla="*/ 1895807 h 2977902"/>
                <a:gd name="connsiteX128" fmla="*/ 729142 w 1056011"/>
                <a:gd name="connsiteY128" fmla="*/ 1881746 h 2977902"/>
                <a:gd name="connsiteX129" fmla="*/ 782941 w 1056011"/>
                <a:gd name="connsiteY129" fmla="*/ 1854846 h 2977902"/>
                <a:gd name="connsiteX130" fmla="*/ 790481 w 1056011"/>
                <a:gd name="connsiteY130" fmla="*/ 1868092 h 2977902"/>
                <a:gd name="connsiteX131" fmla="*/ 735051 w 1056011"/>
                <a:gd name="connsiteY131" fmla="*/ 1895807 h 2977902"/>
                <a:gd name="connsiteX132" fmla="*/ 842242 w 1056011"/>
                <a:gd name="connsiteY132" fmla="*/ 1834264 h 2977902"/>
                <a:gd name="connsiteX133" fmla="*/ 833071 w 1056011"/>
                <a:gd name="connsiteY133" fmla="*/ 1822037 h 2977902"/>
                <a:gd name="connsiteX134" fmla="*/ 879331 w 1056011"/>
                <a:gd name="connsiteY134" fmla="*/ 1783318 h 2977902"/>
                <a:gd name="connsiteX135" fmla="*/ 889724 w 1056011"/>
                <a:gd name="connsiteY135" fmla="*/ 1794526 h 2977902"/>
                <a:gd name="connsiteX136" fmla="*/ 842242 w 1056011"/>
                <a:gd name="connsiteY136" fmla="*/ 1834264 h 2977902"/>
                <a:gd name="connsiteX137" fmla="*/ 932314 w 1056011"/>
                <a:gd name="connsiteY137" fmla="*/ 1749490 h 2977902"/>
                <a:gd name="connsiteX138" fmla="*/ 920699 w 1056011"/>
                <a:gd name="connsiteY138" fmla="*/ 1739708 h 2977902"/>
                <a:gd name="connsiteX139" fmla="*/ 956769 w 1056011"/>
                <a:gd name="connsiteY139" fmla="*/ 1691411 h 2977902"/>
                <a:gd name="connsiteX140" fmla="*/ 969607 w 1056011"/>
                <a:gd name="connsiteY140" fmla="*/ 1699767 h 2977902"/>
                <a:gd name="connsiteX141" fmla="*/ 932518 w 1056011"/>
                <a:gd name="connsiteY141" fmla="*/ 1749490 h 2977902"/>
                <a:gd name="connsiteX142" fmla="*/ 1000379 w 1056011"/>
                <a:gd name="connsiteY142" fmla="*/ 1645967 h 2977902"/>
                <a:gd name="connsiteX143" fmla="*/ 986725 w 1056011"/>
                <a:gd name="connsiteY143" fmla="*/ 1639039 h 2977902"/>
                <a:gd name="connsiteX144" fmla="*/ 1010364 w 1056011"/>
                <a:gd name="connsiteY144" fmla="*/ 1583609 h 2977902"/>
                <a:gd name="connsiteX145" fmla="*/ 1024833 w 1056011"/>
                <a:gd name="connsiteY145" fmla="*/ 1588704 h 2977902"/>
                <a:gd name="connsiteX146" fmla="*/ 1000379 w 1056011"/>
                <a:gd name="connsiteY146" fmla="*/ 1645764 h 2977902"/>
                <a:gd name="connsiteX147" fmla="*/ 1042358 w 1056011"/>
                <a:gd name="connsiteY147" fmla="*/ 1529403 h 2977902"/>
                <a:gd name="connsiteX148" fmla="*/ 1027482 w 1056011"/>
                <a:gd name="connsiteY148" fmla="*/ 1525938 h 2977902"/>
                <a:gd name="connsiteX149" fmla="*/ 1037671 w 1056011"/>
                <a:gd name="connsiteY149" fmla="*/ 1466637 h 2977902"/>
                <a:gd name="connsiteX150" fmla="*/ 1052955 w 1056011"/>
                <a:gd name="connsiteY150" fmla="*/ 1468267 h 2977902"/>
                <a:gd name="connsiteX151" fmla="*/ 1042562 w 1056011"/>
                <a:gd name="connsiteY151" fmla="*/ 1529403 h 2977902"/>
                <a:gd name="connsiteX152" fmla="*/ 1056012 w 1056011"/>
                <a:gd name="connsiteY152" fmla="*/ 1406521 h 2977902"/>
                <a:gd name="connsiteX153" fmla="*/ 1040728 w 1056011"/>
                <a:gd name="connsiteY153" fmla="*/ 1406521 h 2977902"/>
                <a:gd name="connsiteX154" fmla="*/ 1040728 w 1056011"/>
                <a:gd name="connsiteY154" fmla="*/ 1345385 h 2977902"/>
                <a:gd name="connsiteX155" fmla="*/ 1056012 w 1056011"/>
                <a:gd name="connsiteY155" fmla="*/ 1345385 h 2977902"/>
                <a:gd name="connsiteX156" fmla="*/ 1056012 w 1056011"/>
                <a:gd name="connsiteY156" fmla="*/ 1406521 h 2977902"/>
                <a:gd name="connsiteX157" fmla="*/ 1056012 w 1056011"/>
                <a:gd name="connsiteY157" fmla="*/ 1284250 h 2977902"/>
                <a:gd name="connsiteX158" fmla="*/ 1040728 w 1056011"/>
                <a:gd name="connsiteY158" fmla="*/ 1284250 h 2977902"/>
                <a:gd name="connsiteX159" fmla="*/ 1040728 w 1056011"/>
                <a:gd name="connsiteY159" fmla="*/ 1223115 h 2977902"/>
                <a:gd name="connsiteX160" fmla="*/ 1056012 w 1056011"/>
                <a:gd name="connsiteY160" fmla="*/ 1223115 h 2977902"/>
                <a:gd name="connsiteX161" fmla="*/ 1056012 w 1056011"/>
                <a:gd name="connsiteY161" fmla="*/ 1284250 h 2977902"/>
                <a:gd name="connsiteX162" fmla="*/ 1056012 w 1056011"/>
                <a:gd name="connsiteY162" fmla="*/ 1161979 h 2977902"/>
                <a:gd name="connsiteX163" fmla="*/ 1040728 w 1056011"/>
                <a:gd name="connsiteY163" fmla="*/ 1161979 h 2977902"/>
                <a:gd name="connsiteX164" fmla="*/ 1040728 w 1056011"/>
                <a:gd name="connsiteY164" fmla="*/ 1100844 h 2977902"/>
                <a:gd name="connsiteX165" fmla="*/ 1056012 w 1056011"/>
                <a:gd name="connsiteY165" fmla="*/ 1100844 h 2977902"/>
                <a:gd name="connsiteX166" fmla="*/ 1056012 w 1056011"/>
                <a:gd name="connsiteY166" fmla="*/ 1161979 h 2977902"/>
                <a:gd name="connsiteX167" fmla="*/ 1056012 w 1056011"/>
                <a:gd name="connsiteY167" fmla="*/ 1039708 h 2977902"/>
                <a:gd name="connsiteX168" fmla="*/ 1040728 w 1056011"/>
                <a:gd name="connsiteY168" fmla="*/ 1039708 h 2977902"/>
                <a:gd name="connsiteX169" fmla="*/ 1040728 w 1056011"/>
                <a:gd name="connsiteY169" fmla="*/ 978573 h 2977902"/>
                <a:gd name="connsiteX170" fmla="*/ 1056012 w 1056011"/>
                <a:gd name="connsiteY170" fmla="*/ 978573 h 2977902"/>
                <a:gd name="connsiteX171" fmla="*/ 1056012 w 1056011"/>
                <a:gd name="connsiteY171" fmla="*/ 1039708 h 2977902"/>
                <a:gd name="connsiteX172" fmla="*/ 1056012 w 1056011"/>
                <a:gd name="connsiteY172" fmla="*/ 917438 h 2977902"/>
                <a:gd name="connsiteX173" fmla="*/ 1040728 w 1056011"/>
                <a:gd name="connsiteY173" fmla="*/ 917438 h 2977902"/>
                <a:gd name="connsiteX174" fmla="*/ 1040728 w 1056011"/>
                <a:gd name="connsiteY174" fmla="*/ 856302 h 2977902"/>
                <a:gd name="connsiteX175" fmla="*/ 1056012 w 1056011"/>
                <a:gd name="connsiteY175" fmla="*/ 856302 h 2977902"/>
                <a:gd name="connsiteX176" fmla="*/ 1056012 w 1056011"/>
                <a:gd name="connsiteY176" fmla="*/ 917438 h 2977902"/>
                <a:gd name="connsiteX177" fmla="*/ 1056012 w 1056011"/>
                <a:gd name="connsiteY177" fmla="*/ 795167 h 2977902"/>
                <a:gd name="connsiteX178" fmla="*/ 1040728 w 1056011"/>
                <a:gd name="connsiteY178" fmla="*/ 795167 h 2977902"/>
                <a:gd name="connsiteX179" fmla="*/ 1040728 w 1056011"/>
                <a:gd name="connsiteY179" fmla="*/ 734032 h 2977902"/>
                <a:gd name="connsiteX180" fmla="*/ 1056012 w 1056011"/>
                <a:gd name="connsiteY180" fmla="*/ 734032 h 2977902"/>
                <a:gd name="connsiteX181" fmla="*/ 1056012 w 1056011"/>
                <a:gd name="connsiteY181" fmla="*/ 795167 h 2977902"/>
                <a:gd name="connsiteX182" fmla="*/ 1056012 w 1056011"/>
                <a:gd name="connsiteY182" fmla="*/ 672896 h 2977902"/>
                <a:gd name="connsiteX183" fmla="*/ 1040728 w 1056011"/>
                <a:gd name="connsiteY183" fmla="*/ 672896 h 2977902"/>
                <a:gd name="connsiteX184" fmla="*/ 1040728 w 1056011"/>
                <a:gd name="connsiteY184" fmla="*/ 611761 h 2977902"/>
                <a:gd name="connsiteX185" fmla="*/ 1056012 w 1056011"/>
                <a:gd name="connsiteY185" fmla="*/ 611761 h 2977902"/>
                <a:gd name="connsiteX186" fmla="*/ 1056012 w 1056011"/>
                <a:gd name="connsiteY186" fmla="*/ 672896 h 2977902"/>
                <a:gd name="connsiteX187" fmla="*/ 1056012 w 1056011"/>
                <a:gd name="connsiteY187" fmla="*/ 550626 h 2977902"/>
                <a:gd name="connsiteX188" fmla="*/ 1040728 w 1056011"/>
                <a:gd name="connsiteY188" fmla="*/ 550626 h 2977902"/>
                <a:gd name="connsiteX189" fmla="*/ 1040728 w 1056011"/>
                <a:gd name="connsiteY189" fmla="*/ 489490 h 2977902"/>
                <a:gd name="connsiteX190" fmla="*/ 1056012 w 1056011"/>
                <a:gd name="connsiteY190" fmla="*/ 489490 h 2977902"/>
                <a:gd name="connsiteX191" fmla="*/ 1056012 w 1056011"/>
                <a:gd name="connsiteY191" fmla="*/ 550626 h 2977902"/>
                <a:gd name="connsiteX192" fmla="*/ 1056012 w 1056011"/>
                <a:gd name="connsiteY192" fmla="*/ 428355 h 2977902"/>
                <a:gd name="connsiteX193" fmla="*/ 1040728 w 1056011"/>
                <a:gd name="connsiteY193" fmla="*/ 428355 h 2977902"/>
                <a:gd name="connsiteX194" fmla="*/ 1040728 w 1056011"/>
                <a:gd name="connsiteY194" fmla="*/ 367220 h 2977902"/>
                <a:gd name="connsiteX195" fmla="*/ 1056012 w 1056011"/>
                <a:gd name="connsiteY195" fmla="*/ 367220 h 2977902"/>
                <a:gd name="connsiteX196" fmla="*/ 1056012 w 1056011"/>
                <a:gd name="connsiteY196" fmla="*/ 428355 h 2977902"/>
                <a:gd name="connsiteX197" fmla="*/ 1056012 w 1056011"/>
                <a:gd name="connsiteY197" fmla="*/ 306084 h 2977902"/>
                <a:gd name="connsiteX198" fmla="*/ 1040728 w 1056011"/>
                <a:gd name="connsiteY198" fmla="*/ 306084 h 2977902"/>
                <a:gd name="connsiteX199" fmla="*/ 1040728 w 1056011"/>
                <a:gd name="connsiteY199" fmla="*/ 244949 h 2977902"/>
                <a:gd name="connsiteX200" fmla="*/ 1056012 w 1056011"/>
                <a:gd name="connsiteY200" fmla="*/ 244949 h 2977902"/>
                <a:gd name="connsiteX201" fmla="*/ 1056012 w 1056011"/>
                <a:gd name="connsiteY201" fmla="*/ 306084 h 2977902"/>
                <a:gd name="connsiteX202" fmla="*/ 1056012 w 1056011"/>
                <a:gd name="connsiteY202" fmla="*/ 183814 h 2977902"/>
                <a:gd name="connsiteX203" fmla="*/ 1040728 w 1056011"/>
                <a:gd name="connsiteY203" fmla="*/ 183814 h 2977902"/>
                <a:gd name="connsiteX204" fmla="*/ 1040728 w 1056011"/>
                <a:gd name="connsiteY204" fmla="*/ 122678 h 2977902"/>
                <a:gd name="connsiteX205" fmla="*/ 1056012 w 1056011"/>
                <a:gd name="connsiteY205" fmla="*/ 122678 h 2977902"/>
                <a:gd name="connsiteX206" fmla="*/ 1056012 w 1056011"/>
                <a:gd name="connsiteY206" fmla="*/ 183814 h 2977902"/>
                <a:gd name="connsiteX207" fmla="*/ 1056012 w 1056011"/>
                <a:gd name="connsiteY207" fmla="*/ 61543 h 2977902"/>
                <a:gd name="connsiteX208" fmla="*/ 1040728 w 1056011"/>
                <a:gd name="connsiteY208" fmla="*/ 61543 h 2977902"/>
                <a:gd name="connsiteX209" fmla="*/ 1040728 w 1056011"/>
                <a:gd name="connsiteY209" fmla="*/ 0 h 2977902"/>
                <a:gd name="connsiteX210" fmla="*/ 1056012 w 1056011"/>
                <a:gd name="connsiteY210" fmla="*/ 0 h 2977902"/>
                <a:gd name="connsiteX211" fmla="*/ 1056012 w 1056011"/>
                <a:gd name="connsiteY211" fmla="*/ 61135 h 297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</a:cxnLst>
              <a:rect l="l" t="t" r="r" b="b"/>
              <a:pathLst>
                <a:path w="1056011" h="2977902">
                  <a:moveTo>
                    <a:pt x="516594" y="2977903"/>
                  </a:moveTo>
                  <a:cubicBezTo>
                    <a:pt x="496012" y="2977495"/>
                    <a:pt x="475226" y="2975865"/>
                    <a:pt x="454847" y="2973012"/>
                  </a:cubicBezTo>
                  <a:lnTo>
                    <a:pt x="456885" y="2957932"/>
                  </a:lnTo>
                  <a:cubicBezTo>
                    <a:pt x="476652" y="2960581"/>
                    <a:pt x="496827" y="2962211"/>
                    <a:pt x="516798" y="2962619"/>
                  </a:cubicBezTo>
                  <a:lnTo>
                    <a:pt x="516390" y="2977903"/>
                  </a:lnTo>
                  <a:close/>
                  <a:moveTo>
                    <a:pt x="578545" y="2975661"/>
                  </a:moveTo>
                  <a:lnTo>
                    <a:pt x="577118" y="2960377"/>
                  </a:lnTo>
                  <a:cubicBezTo>
                    <a:pt x="597089" y="2958543"/>
                    <a:pt x="617060" y="2955283"/>
                    <a:pt x="636623" y="2951207"/>
                  </a:cubicBezTo>
                  <a:lnTo>
                    <a:pt x="639884" y="2966083"/>
                  </a:lnTo>
                  <a:cubicBezTo>
                    <a:pt x="619709" y="2970363"/>
                    <a:pt x="599127" y="2973623"/>
                    <a:pt x="578748" y="2975661"/>
                  </a:cubicBezTo>
                  <a:close/>
                  <a:moveTo>
                    <a:pt x="394120" y="2960989"/>
                  </a:moveTo>
                  <a:cubicBezTo>
                    <a:pt x="374149" y="2955894"/>
                    <a:pt x="354382" y="2949373"/>
                    <a:pt x="335226" y="2941833"/>
                  </a:cubicBezTo>
                  <a:lnTo>
                    <a:pt x="340728" y="2927568"/>
                  </a:lnTo>
                  <a:cubicBezTo>
                    <a:pt x="359272" y="2934904"/>
                    <a:pt x="378632" y="2941018"/>
                    <a:pt x="397992" y="2946113"/>
                  </a:cubicBezTo>
                  <a:lnTo>
                    <a:pt x="394120" y="2960989"/>
                  </a:lnTo>
                  <a:close/>
                  <a:moveTo>
                    <a:pt x="699593" y="2949373"/>
                  </a:moveTo>
                  <a:lnTo>
                    <a:pt x="694702" y="2934904"/>
                  </a:lnTo>
                  <a:cubicBezTo>
                    <a:pt x="713654" y="2928383"/>
                    <a:pt x="732402" y="2920640"/>
                    <a:pt x="750335" y="2911877"/>
                  </a:cubicBezTo>
                  <a:lnTo>
                    <a:pt x="757060" y="2925734"/>
                  </a:lnTo>
                  <a:cubicBezTo>
                    <a:pt x="738515" y="2934700"/>
                    <a:pt x="719156" y="2942648"/>
                    <a:pt x="699796" y="2949373"/>
                  </a:cubicBezTo>
                  <a:close/>
                  <a:moveTo>
                    <a:pt x="278981" y="2915952"/>
                  </a:moveTo>
                  <a:cubicBezTo>
                    <a:pt x="260844" y="2906171"/>
                    <a:pt x="243115" y="2895370"/>
                    <a:pt x="226201" y="2883551"/>
                  </a:cubicBezTo>
                  <a:lnTo>
                    <a:pt x="234964" y="2870916"/>
                  </a:lnTo>
                  <a:cubicBezTo>
                    <a:pt x="251470" y="2882328"/>
                    <a:pt x="268588" y="2892925"/>
                    <a:pt x="286317" y="2902299"/>
                  </a:cubicBezTo>
                  <a:lnTo>
                    <a:pt x="279185" y="2915749"/>
                  </a:lnTo>
                  <a:close/>
                  <a:moveTo>
                    <a:pt x="811063" y="2895574"/>
                  </a:moveTo>
                  <a:lnTo>
                    <a:pt x="802911" y="2882736"/>
                  </a:lnTo>
                  <a:cubicBezTo>
                    <a:pt x="819826" y="2871935"/>
                    <a:pt x="836128" y="2860115"/>
                    <a:pt x="851616" y="2847481"/>
                  </a:cubicBezTo>
                  <a:lnTo>
                    <a:pt x="861194" y="2859300"/>
                  </a:lnTo>
                  <a:cubicBezTo>
                    <a:pt x="845299" y="2872342"/>
                    <a:pt x="828385" y="2884570"/>
                    <a:pt x="811063" y="2895574"/>
                  </a:cubicBezTo>
                  <a:close/>
                  <a:moveTo>
                    <a:pt x="177497" y="2845239"/>
                  </a:moveTo>
                  <a:cubicBezTo>
                    <a:pt x="162009" y="2831585"/>
                    <a:pt x="147336" y="2816913"/>
                    <a:pt x="133683" y="2801425"/>
                  </a:cubicBezTo>
                  <a:lnTo>
                    <a:pt x="145095" y="2791236"/>
                  </a:lnTo>
                  <a:cubicBezTo>
                    <a:pt x="158341" y="2806112"/>
                    <a:pt x="172810" y="2820377"/>
                    <a:pt x="187686" y="2833827"/>
                  </a:cubicBezTo>
                  <a:lnTo>
                    <a:pt x="177497" y="2845239"/>
                  </a:lnTo>
                  <a:close/>
                  <a:moveTo>
                    <a:pt x="907045" y="2817321"/>
                  </a:moveTo>
                  <a:lnTo>
                    <a:pt x="896041" y="2806724"/>
                  </a:lnTo>
                  <a:cubicBezTo>
                    <a:pt x="909898" y="2792255"/>
                    <a:pt x="923144" y="2776971"/>
                    <a:pt x="935371" y="2761076"/>
                  </a:cubicBezTo>
                  <a:lnTo>
                    <a:pt x="947598" y="2770450"/>
                  </a:lnTo>
                  <a:cubicBezTo>
                    <a:pt x="935168" y="2786753"/>
                    <a:pt x="921514" y="2802648"/>
                    <a:pt x="907249" y="2817321"/>
                  </a:cubicBezTo>
                  <a:close/>
                  <a:moveTo>
                    <a:pt x="95168" y="2752925"/>
                  </a:moveTo>
                  <a:cubicBezTo>
                    <a:pt x="83348" y="2736011"/>
                    <a:pt x="72344" y="2718281"/>
                    <a:pt x="62562" y="2700145"/>
                  </a:cubicBezTo>
                  <a:lnTo>
                    <a:pt x="76012" y="2692808"/>
                  </a:lnTo>
                  <a:cubicBezTo>
                    <a:pt x="85386" y="2710334"/>
                    <a:pt x="96186" y="2727656"/>
                    <a:pt x="107599" y="2743958"/>
                  </a:cubicBezTo>
                  <a:lnTo>
                    <a:pt x="95168" y="2752721"/>
                  </a:lnTo>
                  <a:close/>
                  <a:moveTo>
                    <a:pt x="982242" y="2719096"/>
                  </a:moveTo>
                  <a:lnTo>
                    <a:pt x="969200" y="2711353"/>
                  </a:lnTo>
                  <a:cubicBezTo>
                    <a:pt x="979389" y="2694235"/>
                    <a:pt x="988763" y="2676098"/>
                    <a:pt x="996710" y="2657961"/>
                  </a:cubicBezTo>
                  <a:lnTo>
                    <a:pt x="1010772" y="2664075"/>
                  </a:lnTo>
                  <a:cubicBezTo>
                    <a:pt x="1002416" y="2682823"/>
                    <a:pt x="992839" y="2701367"/>
                    <a:pt x="982446" y="2719096"/>
                  </a:cubicBezTo>
                  <a:close/>
                  <a:moveTo>
                    <a:pt x="36478" y="2643900"/>
                  </a:moveTo>
                  <a:cubicBezTo>
                    <a:pt x="28938" y="2624744"/>
                    <a:pt x="22416" y="2604977"/>
                    <a:pt x="17118" y="2585006"/>
                  </a:cubicBezTo>
                  <a:lnTo>
                    <a:pt x="31994" y="2581134"/>
                  </a:lnTo>
                  <a:cubicBezTo>
                    <a:pt x="37089" y="2600494"/>
                    <a:pt x="43406" y="2619650"/>
                    <a:pt x="50742" y="2638398"/>
                  </a:cubicBezTo>
                  <a:lnTo>
                    <a:pt x="36478" y="2644104"/>
                  </a:lnTo>
                  <a:close/>
                  <a:moveTo>
                    <a:pt x="1032373" y="2605996"/>
                  </a:moveTo>
                  <a:lnTo>
                    <a:pt x="1017700" y="2601513"/>
                  </a:lnTo>
                  <a:cubicBezTo>
                    <a:pt x="1023610" y="2582357"/>
                    <a:pt x="1028297" y="2562794"/>
                    <a:pt x="1031965" y="2543027"/>
                  </a:cubicBezTo>
                  <a:lnTo>
                    <a:pt x="1047045" y="2545676"/>
                  </a:lnTo>
                  <a:cubicBezTo>
                    <a:pt x="1043377" y="2566054"/>
                    <a:pt x="1038283" y="2586229"/>
                    <a:pt x="1032373" y="2605792"/>
                  </a:cubicBezTo>
                  <a:close/>
                  <a:moveTo>
                    <a:pt x="5095" y="2524279"/>
                  </a:moveTo>
                  <a:cubicBezTo>
                    <a:pt x="2242" y="2503900"/>
                    <a:pt x="612" y="2483114"/>
                    <a:pt x="0" y="2462532"/>
                  </a:cubicBezTo>
                  <a:lnTo>
                    <a:pt x="15284" y="2462124"/>
                  </a:lnTo>
                  <a:cubicBezTo>
                    <a:pt x="15691" y="2482299"/>
                    <a:pt x="17322" y="2502474"/>
                    <a:pt x="20175" y="2522037"/>
                  </a:cubicBezTo>
                  <a:lnTo>
                    <a:pt x="5095" y="2524075"/>
                  </a:lnTo>
                  <a:close/>
                  <a:moveTo>
                    <a:pt x="1054789" y="2484337"/>
                  </a:moveTo>
                  <a:lnTo>
                    <a:pt x="1039505" y="2483318"/>
                  </a:lnTo>
                  <a:cubicBezTo>
                    <a:pt x="1040117" y="2472313"/>
                    <a:pt x="1040524" y="2461309"/>
                    <a:pt x="1040524" y="2450305"/>
                  </a:cubicBezTo>
                  <a:cubicBezTo>
                    <a:pt x="1040524" y="2441338"/>
                    <a:pt x="1040320" y="2432168"/>
                    <a:pt x="1039913" y="2423202"/>
                  </a:cubicBezTo>
                  <a:lnTo>
                    <a:pt x="1055197" y="2422386"/>
                  </a:lnTo>
                  <a:cubicBezTo>
                    <a:pt x="1055604" y="2431557"/>
                    <a:pt x="1056012" y="2440931"/>
                    <a:pt x="1056012" y="2450305"/>
                  </a:cubicBezTo>
                  <a:cubicBezTo>
                    <a:pt x="1056012" y="2461717"/>
                    <a:pt x="1055604" y="2473129"/>
                    <a:pt x="1054993" y="2484337"/>
                  </a:cubicBezTo>
                  <a:close/>
                  <a:moveTo>
                    <a:pt x="17525" y="2402008"/>
                  </a:moveTo>
                  <a:lnTo>
                    <a:pt x="2242" y="2400581"/>
                  </a:lnTo>
                  <a:cubicBezTo>
                    <a:pt x="4076" y="2379999"/>
                    <a:pt x="7336" y="2359417"/>
                    <a:pt x="11616" y="2339242"/>
                  </a:cubicBezTo>
                  <a:lnTo>
                    <a:pt x="26492" y="2342503"/>
                  </a:lnTo>
                  <a:cubicBezTo>
                    <a:pt x="22416" y="2362066"/>
                    <a:pt x="19360" y="2382037"/>
                    <a:pt x="17322" y="2402008"/>
                  </a:cubicBezTo>
                  <a:close/>
                  <a:moveTo>
                    <a:pt x="1033188" y="2363289"/>
                  </a:moveTo>
                  <a:cubicBezTo>
                    <a:pt x="1029724" y="2343522"/>
                    <a:pt x="1025240" y="2323755"/>
                    <a:pt x="1019535" y="2304599"/>
                  </a:cubicBezTo>
                  <a:lnTo>
                    <a:pt x="1034207" y="2300319"/>
                  </a:lnTo>
                  <a:cubicBezTo>
                    <a:pt x="1040117" y="2320086"/>
                    <a:pt x="1044804" y="2340465"/>
                    <a:pt x="1048268" y="2360640"/>
                  </a:cubicBezTo>
                  <a:lnTo>
                    <a:pt x="1033188" y="2363289"/>
                  </a:lnTo>
                  <a:close/>
                  <a:moveTo>
                    <a:pt x="42591" y="2284628"/>
                  </a:moveTo>
                  <a:lnTo>
                    <a:pt x="28122" y="2279737"/>
                  </a:lnTo>
                  <a:cubicBezTo>
                    <a:pt x="34847" y="2260174"/>
                    <a:pt x="42591" y="2241018"/>
                    <a:pt x="51558" y="2222270"/>
                  </a:cubicBezTo>
                  <a:lnTo>
                    <a:pt x="65415" y="2228791"/>
                  </a:lnTo>
                  <a:cubicBezTo>
                    <a:pt x="56856" y="2246928"/>
                    <a:pt x="49112" y="2265676"/>
                    <a:pt x="42591" y="2284424"/>
                  </a:cubicBezTo>
                  <a:close/>
                  <a:moveTo>
                    <a:pt x="999156" y="2248151"/>
                  </a:moveTo>
                  <a:cubicBezTo>
                    <a:pt x="991208" y="2229810"/>
                    <a:pt x="982242" y="2211673"/>
                    <a:pt x="972256" y="2194351"/>
                  </a:cubicBezTo>
                  <a:lnTo>
                    <a:pt x="985502" y="2186608"/>
                  </a:lnTo>
                  <a:cubicBezTo>
                    <a:pt x="995895" y="2204541"/>
                    <a:pt x="1005269" y="2223085"/>
                    <a:pt x="1013217" y="2242037"/>
                  </a:cubicBezTo>
                  <a:lnTo>
                    <a:pt x="999156" y="2248151"/>
                  </a:lnTo>
                  <a:close/>
                  <a:moveTo>
                    <a:pt x="94556" y="2176418"/>
                  </a:moveTo>
                  <a:lnTo>
                    <a:pt x="81718" y="2168267"/>
                  </a:lnTo>
                  <a:cubicBezTo>
                    <a:pt x="92722" y="2150945"/>
                    <a:pt x="104949" y="2134031"/>
                    <a:pt x="117991" y="2117932"/>
                  </a:cubicBezTo>
                  <a:lnTo>
                    <a:pt x="129811" y="2127510"/>
                  </a:lnTo>
                  <a:cubicBezTo>
                    <a:pt x="117176" y="2142998"/>
                    <a:pt x="105357" y="2159504"/>
                    <a:pt x="94760" y="2176418"/>
                  </a:cubicBezTo>
                  <a:close/>
                  <a:moveTo>
                    <a:pt x="939039" y="2144220"/>
                  </a:moveTo>
                  <a:cubicBezTo>
                    <a:pt x="937002" y="2141368"/>
                    <a:pt x="934964" y="2138718"/>
                    <a:pt x="932722" y="2135865"/>
                  </a:cubicBezTo>
                  <a:lnTo>
                    <a:pt x="944745" y="2126491"/>
                  </a:lnTo>
                  <a:cubicBezTo>
                    <a:pt x="946987" y="2129344"/>
                    <a:pt x="949025" y="2132197"/>
                    <a:pt x="951267" y="2135050"/>
                  </a:cubicBezTo>
                  <a:lnTo>
                    <a:pt x="939039" y="2144220"/>
                  </a:lnTo>
                  <a:close/>
                  <a:moveTo>
                    <a:pt x="170364" y="2083289"/>
                  </a:moveTo>
                  <a:lnTo>
                    <a:pt x="159767" y="2072285"/>
                  </a:lnTo>
                  <a:cubicBezTo>
                    <a:pt x="174440" y="2057816"/>
                    <a:pt x="190335" y="2044162"/>
                    <a:pt x="206638" y="2031731"/>
                  </a:cubicBezTo>
                  <a:lnTo>
                    <a:pt x="216012" y="2043755"/>
                  </a:lnTo>
                  <a:cubicBezTo>
                    <a:pt x="200117" y="2055982"/>
                    <a:pt x="184833" y="2069228"/>
                    <a:pt x="170568" y="2083085"/>
                  </a:cubicBezTo>
                  <a:close/>
                  <a:moveTo>
                    <a:pt x="265735" y="2010130"/>
                  </a:moveTo>
                  <a:lnTo>
                    <a:pt x="257991" y="1997088"/>
                  </a:lnTo>
                  <a:cubicBezTo>
                    <a:pt x="275721" y="1986491"/>
                    <a:pt x="294265" y="1976913"/>
                    <a:pt x="313013" y="1968558"/>
                  </a:cubicBezTo>
                  <a:lnTo>
                    <a:pt x="319331" y="1982416"/>
                  </a:lnTo>
                  <a:cubicBezTo>
                    <a:pt x="300990" y="1990567"/>
                    <a:pt x="283057" y="1999941"/>
                    <a:pt x="265939" y="2010130"/>
                  </a:cubicBezTo>
                  <a:close/>
                  <a:moveTo>
                    <a:pt x="375575" y="1961222"/>
                  </a:moveTo>
                  <a:lnTo>
                    <a:pt x="371092" y="1946549"/>
                  </a:lnTo>
                  <a:cubicBezTo>
                    <a:pt x="390859" y="1940436"/>
                    <a:pt x="411034" y="1935341"/>
                    <a:pt x="431208" y="1931673"/>
                  </a:cubicBezTo>
                  <a:lnTo>
                    <a:pt x="434061" y="1946753"/>
                  </a:lnTo>
                  <a:cubicBezTo>
                    <a:pt x="414498" y="1950421"/>
                    <a:pt x="394731" y="1955312"/>
                    <a:pt x="375575" y="1961222"/>
                  </a:cubicBezTo>
                  <a:close/>
                  <a:moveTo>
                    <a:pt x="493770" y="1939213"/>
                  </a:moveTo>
                  <a:lnTo>
                    <a:pt x="492751" y="1923929"/>
                  </a:lnTo>
                  <a:cubicBezTo>
                    <a:pt x="512926" y="1922503"/>
                    <a:pt x="533712" y="1923114"/>
                    <a:pt x="553887" y="1922095"/>
                  </a:cubicBezTo>
                  <a:lnTo>
                    <a:pt x="554702" y="1937379"/>
                  </a:lnTo>
                  <a:cubicBezTo>
                    <a:pt x="534527" y="1938398"/>
                    <a:pt x="513945" y="1937787"/>
                    <a:pt x="493770" y="1939213"/>
                  </a:cubicBezTo>
                  <a:close/>
                  <a:moveTo>
                    <a:pt x="616245" y="1930654"/>
                  </a:moveTo>
                  <a:lnTo>
                    <a:pt x="613799" y="1915574"/>
                  </a:lnTo>
                  <a:cubicBezTo>
                    <a:pt x="633567" y="1912314"/>
                    <a:pt x="653334" y="1907830"/>
                    <a:pt x="672489" y="1902124"/>
                  </a:cubicBezTo>
                  <a:lnTo>
                    <a:pt x="676769" y="1916797"/>
                  </a:lnTo>
                  <a:cubicBezTo>
                    <a:pt x="657002" y="1922503"/>
                    <a:pt x="636623" y="1927190"/>
                    <a:pt x="616448" y="1930654"/>
                  </a:cubicBezTo>
                  <a:close/>
                  <a:moveTo>
                    <a:pt x="735051" y="1895807"/>
                  </a:moveTo>
                  <a:lnTo>
                    <a:pt x="729142" y="1881746"/>
                  </a:lnTo>
                  <a:cubicBezTo>
                    <a:pt x="747482" y="1874002"/>
                    <a:pt x="765619" y="1864832"/>
                    <a:pt x="782941" y="1854846"/>
                  </a:cubicBezTo>
                  <a:lnTo>
                    <a:pt x="790481" y="1868092"/>
                  </a:lnTo>
                  <a:cubicBezTo>
                    <a:pt x="772547" y="1878282"/>
                    <a:pt x="754003" y="1887656"/>
                    <a:pt x="735051" y="1895807"/>
                  </a:cubicBezTo>
                  <a:close/>
                  <a:moveTo>
                    <a:pt x="842242" y="1834264"/>
                  </a:moveTo>
                  <a:lnTo>
                    <a:pt x="833071" y="1822037"/>
                  </a:lnTo>
                  <a:cubicBezTo>
                    <a:pt x="849171" y="1810218"/>
                    <a:pt x="864658" y="1797175"/>
                    <a:pt x="879331" y="1783318"/>
                  </a:cubicBezTo>
                  <a:lnTo>
                    <a:pt x="889724" y="1794526"/>
                  </a:lnTo>
                  <a:cubicBezTo>
                    <a:pt x="874644" y="1808587"/>
                    <a:pt x="858749" y="1822037"/>
                    <a:pt x="842242" y="1834264"/>
                  </a:cubicBezTo>
                  <a:close/>
                  <a:moveTo>
                    <a:pt x="932314" y="1749490"/>
                  </a:moveTo>
                  <a:lnTo>
                    <a:pt x="920699" y="1739708"/>
                  </a:lnTo>
                  <a:cubicBezTo>
                    <a:pt x="933537" y="1724424"/>
                    <a:pt x="945764" y="1708122"/>
                    <a:pt x="956769" y="1691411"/>
                  </a:cubicBezTo>
                  <a:lnTo>
                    <a:pt x="969607" y="1699767"/>
                  </a:lnTo>
                  <a:cubicBezTo>
                    <a:pt x="958195" y="1716884"/>
                    <a:pt x="945764" y="1733595"/>
                    <a:pt x="932518" y="1749490"/>
                  </a:cubicBezTo>
                  <a:close/>
                  <a:moveTo>
                    <a:pt x="1000379" y="1645967"/>
                  </a:moveTo>
                  <a:lnTo>
                    <a:pt x="986725" y="1639039"/>
                  </a:lnTo>
                  <a:cubicBezTo>
                    <a:pt x="995691" y="1621106"/>
                    <a:pt x="1003639" y="1602561"/>
                    <a:pt x="1010364" y="1583609"/>
                  </a:cubicBezTo>
                  <a:lnTo>
                    <a:pt x="1024833" y="1588704"/>
                  </a:lnTo>
                  <a:cubicBezTo>
                    <a:pt x="1017904" y="1608064"/>
                    <a:pt x="1009549" y="1627219"/>
                    <a:pt x="1000379" y="1645764"/>
                  </a:cubicBezTo>
                  <a:close/>
                  <a:moveTo>
                    <a:pt x="1042358" y="1529403"/>
                  </a:moveTo>
                  <a:lnTo>
                    <a:pt x="1027482" y="1525938"/>
                  </a:lnTo>
                  <a:cubicBezTo>
                    <a:pt x="1031965" y="1506579"/>
                    <a:pt x="1035430" y="1486608"/>
                    <a:pt x="1037671" y="1466637"/>
                  </a:cubicBezTo>
                  <a:lnTo>
                    <a:pt x="1052955" y="1468267"/>
                  </a:lnTo>
                  <a:cubicBezTo>
                    <a:pt x="1050714" y="1488849"/>
                    <a:pt x="1047249" y="1509432"/>
                    <a:pt x="1042562" y="1529403"/>
                  </a:cubicBezTo>
                  <a:close/>
                  <a:moveTo>
                    <a:pt x="1056012" y="1406521"/>
                  </a:moveTo>
                  <a:lnTo>
                    <a:pt x="1040728" y="1406521"/>
                  </a:lnTo>
                  <a:lnTo>
                    <a:pt x="1040728" y="1345385"/>
                  </a:lnTo>
                  <a:lnTo>
                    <a:pt x="1056012" y="1345385"/>
                  </a:lnTo>
                  <a:lnTo>
                    <a:pt x="1056012" y="1406521"/>
                  </a:lnTo>
                  <a:close/>
                  <a:moveTo>
                    <a:pt x="1056012" y="1284250"/>
                  </a:moveTo>
                  <a:lnTo>
                    <a:pt x="1040728" y="1284250"/>
                  </a:lnTo>
                  <a:lnTo>
                    <a:pt x="1040728" y="1223115"/>
                  </a:lnTo>
                  <a:lnTo>
                    <a:pt x="1056012" y="1223115"/>
                  </a:lnTo>
                  <a:lnTo>
                    <a:pt x="1056012" y="1284250"/>
                  </a:lnTo>
                  <a:close/>
                  <a:moveTo>
                    <a:pt x="1056012" y="1161979"/>
                  </a:moveTo>
                  <a:lnTo>
                    <a:pt x="1040728" y="1161979"/>
                  </a:lnTo>
                  <a:lnTo>
                    <a:pt x="1040728" y="1100844"/>
                  </a:lnTo>
                  <a:lnTo>
                    <a:pt x="1056012" y="1100844"/>
                  </a:lnTo>
                  <a:lnTo>
                    <a:pt x="1056012" y="1161979"/>
                  </a:lnTo>
                  <a:close/>
                  <a:moveTo>
                    <a:pt x="1056012" y="1039708"/>
                  </a:moveTo>
                  <a:lnTo>
                    <a:pt x="1040728" y="1039708"/>
                  </a:lnTo>
                  <a:lnTo>
                    <a:pt x="1040728" y="978573"/>
                  </a:lnTo>
                  <a:lnTo>
                    <a:pt x="1056012" y="978573"/>
                  </a:lnTo>
                  <a:lnTo>
                    <a:pt x="1056012" y="1039708"/>
                  </a:lnTo>
                  <a:close/>
                  <a:moveTo>
                    <a:pt x="1056012" y="917438"/>
                  </a:moveTo>
                  <a:lnTo>
                    <a:pt x="1040728" y="917438"/>
                  </a:lnTo>
                  <a:lnTo>
                    <a:pt x="1040728" y="856302"/>
                  </a:lnTo>
                  <a:lnTo>
                    <a:pt x="1056012" y="856302"/>
                  </a:lnTo>
                  <a:lnTo>
                    <a:pt x="1056012" y="917438"/>
                  </a:lnTo>
                  <a:close/>
                  <a:moveTo>
                    <a:pt x="1056012" y="795167"/>
                  </a:moveTo>
                  <a:lnTo>
                    <a:pt x="1040728" y="795167"/>
                  </a:lnTo>
                  <a:lnTo>
                    <a:pt x="1040728" y="734032"/>
                  </a:lnTo>
                  <a:lnTo>
                    <a:pt x="1056012" y="734032"/>
                  </a:lnTo>
                  <a:lnTo>
                    <a:pt x="1056012" y="795167"/>
                  </a:lnTo>
                  <a:close/>
                  <a:moveTo>
                    <a:pt x="1056012" y="672896"/>
                  </a:moveTo>
                  <a:lnTo>
                    <a:pt x="1040728" y="672896"/>
                  </a:lnTo>
                  <a:lnTo>
                    <a:pt x="1040728" y="611761"/>
                  </a:lnTo>
                  <a:lnTo>
                    <a:pt x="1056012" y="611761"/>
                  </a:lnTo>
                  <a:lnTo>
                    <a:pt x="1056012" y="672896"/>
                  </a:lnTo>
                  <a:close/>
                  <a:moveTo>
                    <a:pt x="1056012" y="550626"/>
                  </a:moveTo>
                  <a:lnTo>
                    <a:pt x="1040728" y="550626"/>
                  </a:lnTo>
                  <a:lnTo>
                    <a:pt x="1040728" y="489490"/>
                  </a:lnTo>
                  <a:lnTo>
                    <a:pt x="1056012" y="489490"/>
                  </a:lnTo>
                  <a:lnTo>
                    <a:pt x="1056012" y="550626"/>
                  </a:lnTo>
                  <a:close/>
                  <a:moveTo>
                    <a:pt x="1056012" y="428355"/>
                  </a:moveTo>
                  <a:lnTo>
                    <a:pt x="1040728" y="428355"/>
                  </a:lnTo>
                  <a:lnTo>
                    <a:pt x="1040728" y="367220"/>
                  </a:lnTo>
                  <a:lnTo>
                    <a:pt x="1056012" y="367220"/>
                  </a:lnTo>
                  <a:lnTo>
                    <a:pt x="1056012" y="428355"/>
                  </a:lnTo>
                  <a:close/>
                  <a:moveTo>
                    <a:pt x="1056012" y="306084"/>
                  </a:moveTo>
                  <a:lnTo>
                    <a:pt x="1040728" y="306084"/>
                  </a:lnTo>
                  <a:lnTo>
                    <a:pt x="1040728" y="244949"/>
                  </a:lnTo>
                  <a:lnTo>
                    <a:pt x="1056012" y="244949"/>
                  </a:lnTo>
                  <a:lnTo>
                    <a:pt x="1056012" y="306084"/>
                  </a:lnTo>
                  <a:close/>
                  <a:moveTo>
                    <a:pt x="1056012" y="183814"/>
                  </a:moveTo>
                  <a:lnTo>
                    <a:pt x="1040728" y="183814"/>
                  </a:lnTo>
                  <a:lnTo>
                    <a:pt x="1040728" y="122678"/>
                  </a:lnTo>
                  <a:lnTo>
                    <a:pt x="1056012" y="122678"/>
                  </a:lnTo>
                  <a:lnTo>
                    <a:pt x="1056012" y="183814"/>
                  </a:lnTo>
                  <a:close/>
                  <a:moveTo>
                    <a:pt x="1056012" y="61543"/>
                  </a:moveTo>
                  <a:lnTo>
                    <a:pt x="1040728" y="61543"/>
                  </a:lnTo>
                  <a:lnTo>
                    <a:pt x="1040728" y="0"/>
                  </a:lnTo>
                  <a:lnTo>
                    <a:pt x="1056012" y="0"/>
                  </a:lnTo>
                  <a:lnTo>
                    <a:pt x="1056012" y="6113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0" name="Rectangle 959">
            <a:extLst>
              <a:ext uri="{FF2B5EF4-FFF2-40B4-BE49-F238E27FC236}">
                <a16:creationId xmlns:a16="http://schemas.microsoft.com/office/drawing/2014/main" id="{23CCC553-729B-681C-7DF1-4B7805CD276F}"/>
              </a:ext>
            </a:extLst>
          </p:cNvPr>
          <p:cNvSpPr/>
          <p:nvPr/>
        </p:nvSpPr>
        <p:spPr>
          <a:xfrm>
            <a:off x="-897085" y="5438705"/>
            <a:ext cx="3644284" cy="4668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61" name="Rectangle 960">
            <a:extLst>
              <a:ext uri="{FF2B5EF4-FFF2-40B4-BE49-F238E27FC236}">
                <a16:creationId xmlns:a16="http://schemas.microsoft.com/office/drawing/2014/main" id="{88D9AF03-C087-30A7-C4CD-E1E7CFCE0F34}"/>
              </a:ext>
            </a:extLst>
          </p:cNvPr>
          <p:cNvSpPr/>
          <p:nvPr/>
        </p:nvSpPr>
        <p:spPr>
          <a:xfrm rot="5400000">
            <a:off x="8135738" y="231219"/>
            <a:ext cx="929313" cy="4668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88" name="Group 987">
            <a:extLst>
              <a:ext uri="{FF2B5EF4-FFF2-40B4-BE49-F238E27FC236}">
                <a16:creationId xmlns:a16="http://schemas.microsoft.com/office/drawing/2014/main" id="{F4AB3618-F09C-705D-75D1-D815CEA28EE5}"/>
              </a:ext>
            </a:extLst>
          </p:cNvPr>
          <p:cNvGrpSpPr/>
          <p:nvPr/>
        </p:nvGrpSpPr>
        <p:grpSpPr>
          <a:xfrm>
            <a:off x="2866861" y="2520950"/>
            <a:ext cx="3895834" cy="1259118"/>
            <a:chOff x="2866861" y="2551430"/>
            <a:chExt cx="3895834" cy="1259118"/>
          </a:xfrm>
        </p:grpSpPr>
        <p:sp>
          <p:nvSpPr>
            <p:cNvPr id="962" name="Rectangle: Rounded Corners 961">
              <a:extLst>
                <a:ext uri="{FF2B5EF4-FFF2-40B4-BE49-F238E27FC236}">
                  <a16:creationId xmlns:a16="http://schemas.microsoft.com/office/drawing/2014/main" id="{370F08EA-89B4-97CD-27CF-8156F6206719}"/>
                </a:ext>
              </a:extLst>
            </p:cNvPr>
            <p:cNvSpPr/>
            <p:nvPr/>
          </p:nvSpPr>
          <p:spPr>
            <a:xfrm flipH="1">
              <a:off x="2866861" y="2551430"/>
              <a:ext cx="3895834" cy="12591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7320000" sx="98000" sy="98000" algn="tl" rotWithShape="0">
                <a:prstClr val="black">
                  <a:alpha val="4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CDF88693-138C-4CB4-4EB1-4483C3204E7E}"/>
                </a:ext>
              </a:extLst>
            </p:cNvPr>
            <p:cNvSpPr/>
            <p:nvPr/>
          </p:nvSpPr>
          <p:spPr>
            <a:xfrm flipH="1">
              <a:off x="5628013" y="2707640"/>
              <a:ext cx="946700" cy="94670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64" name="TextBox 963">
              <a:extLst>
                <a:ext uri="{FF2B5EF4-FFF2-40B4-BE49-F238E27FC236}">
                  <a16:creationId xmlns:a16="http://schemas.microsoft.com/office/drawing/2014/main" id="{AA183481-5317-BDCD-5939-5FA7BEE87022}"/>
                </a:ext>
              </a:extLst>
            </p:cNvPr>
            <p:cNvSpPr txBox="1"/>
            <p:nvPr/>
          </p:nvSpPr>
          <p:spPr>
            <a:xfrm flipH="1">
              <a:off x="5718886" y="2980934"/>
              <a:ext cx="7649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40%</a:t>
              </a:r>
              <a:endParaRPr lang="en-ID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971" name="Group 970">
            <a:extLst>
              <a:ext uri="{FF2B5EF4-FFF2-40B4-BE49-F238E27FC236}">
                <a16:creationId xmlns:a16="http://schemas.microsoft.com/office/drawing/2014/main" id="{5D835794-FE4D-9B2A-E87F-0080A4C18D78}"/>
              </a:ext>
            </a:extLst>
          </p:cNvPr>
          <p:cNvGrpSpPr/>
          <p:nvPr/>
        </p:nvGrpSpPr>
        <p:grpSpPr>
          <a:xfrm flipH="1">
            <a:off x="7146148" y="4232790"/>
            <a:ext cx="3895834" cy="1259118"/>
            <a:chOff x="3184827" y="2465070"/>
            <a:chExt cx="3895834" cy="1259118"/>
          </a:xfrm>
        </p:grpSpPr>
        <p:sp>
          <p:nvSpPr>
            <p:cNvPr id="972" name="Rectangle: Rounded Corners 971">
              <a:extLst>
                <a:ext uri="{FF2B5EF4-FFF2-40B4-BE49-F238E27FC236}">
                  <a16:creationId xmlns:a16="http://schemas.microsoft.com/office/drawing/2014/main" id="{3AA6608A-2D64-AC3E-4AB6-0EC67844B558}"/>
                </a:ext>
              </a:extLst>
            </p:cNvPr>
            <p:cNvSpPr/>
            <p:nvPr/>
          </p:nvSpPr>
          <p:spPr>
            <a:xfrm flipH="1">
              <a:off x="3184827" y="2465070"/>
              <a:ext cx="3895834" cy="12591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4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:a16="http://schemas.microsoft.com/office/drawing/2014/main" id="{AA1E3426-72A3-EEA5-DE5F-5B428BE756D8}"/>
                </a:ext>
              </a:extLst>
            </p:cNvPr>
            <p:cNvSpPr/>
            <p:nvPr/>
          </p:nvSpPr>
          <p:spPr>
            <a:xfrm flipH="1">
              <a:off x="5945979" y="2621280"/>
              <a:ext cx="946700" cy="946700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74" name="TextBox 973">
              <a:extLst>
                <a:ext uri="{FF2B5EF4-FFF2-40B4-BE49-F238E27FC236}">
                  <a16:creationId xmlns:a16="http://schemas.microsoft.com/office/drawing/2014/main" id="{B036D5F9-F3A1-952A-A569-1C11065FCF1C}"/>
                </a:ext>
              </a:extLst>
            </p:cNvPr>
            <p:cNvSpPr txBox="1"/>
            <p:nvPr/>
          </p:nvSpPr>
          <p:spPr>
            <a:xfrm flipH="1">
              <a:off x="6035249" y="2894574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80%</a:t>
              </a:r>
              <a:endParaRPr lang="en-ID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977" name="Group 976">
            <a:extLst>
              <a:ext uri="{FF2B5EF4-FFF2-40B4-BE49-F238E27FC236}">
                <a16:creationId xmlns:a16="http://schemas.microsoft.com/office/drawing/2014/main" id="{027B5079-DE72-2E3B-9CB5-BBD898EF390C}"/>
              </a:ext>
            </a:extLst>
          </p:cNvPr>
          <p:cNvGrpSpPr/>
          <p:nvPr/>
        </p:nvGrpSpPr>
        <p:grpSpPr>
          <a:xfrm>
            <a:off x="8673075" y="1712197"/>
            <a:ext cx="541786" cy="541786"/>
            <a:chOff x="6035039" y="3518434"/>
            <a:chExt cx="592556" cy="592556"/>
          </a:xfrm>
        </p:grpSpPr>
        <p:sp>
          <p:nvSpPr>
            <p:cNvPr id="978" name="Freeform: Shape 977">
              <a:extLst>
                <a:ext uri="{FF2B5EF4-FFF2-40B4-BE49-F238E27FC236}">
                  <a16:creationId xmlns:a16="http://schemas.microsoft.com/office/drawing/2014/main" id="{4A89F0DD-87D2-2A67-8005-202CBF4C7D1B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79" name="Freeform: Shape 978">
              <a:extLst>
                <a:ext uri="{FF2B5EF4-FFF2-40B4-BE49-F238E27FC236}">
                  <a16:creationId xmlns:a16="http://schemas.microsoft.com/office/drawing/2014/main" id="{EE46643E-0E1B-35E5-3807-A5224B247D01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983" name="Group 982">
            <a:extLst>
              <a:ext uri="{FF2B5EF4-FFF2-40B4-BE49-F238E27FC236}">
                <a16:creationId xmlns:a16="http://schemas.microsoft.com/office/drawing/2014/main" id="{73AC0F8F-DF1C-3720-6785-3E5348FDBF65}"/>
              </a:ext>
            </a:extLst>
          </p:cNvPr>
          <p:cNvGrpSpPr/>
          <p:nvPr/>
        </p:nvGrpSpPr>
        <p:grpSpPr>
          <a:xfrm>
            <a:off x="1906470" y="4982286"/>
            <a:ext cx="541786" cy="541786"/>
            <a:chOff x="6035039" y="3518434"/>
            <a:chExt cx="592556" cy="592556"/>
          </a:xfrm>
        </p:grpSpPr>
        <p:sp>
          <p:nvSpPr>
            <p:cNvPr id="984" name="Freeform: Shape 983">
              <a:extLst>
                <a:ext uri="{FF2B5EF4-FFF2-40B4-BE49-F238E27FC236}">
                  <a16:creationId xmlns:a16="http://schemas.microsoft.com/office/drawing/2014/main" id="{58E425D7-D8FC-C1E7-9983-4F783083A898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85" name="Freeform: Shape 984">
              <a:extLst>
                <a:ext uri="{FF2B5EF4-FFF2-40B4-BE49-F238E27FC236}">
                  <a16:creationId xmlns:a16="http://schemas.microsoft.com/office/drawing/2014/main" id="{DB59EEE3-5620-FCF4-4992-24108B147B0A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992" name="Straight Connector 991">
            <a:extLst>
              <a:ext uri="{FF2B5EF4-FFF2-40B4-BE49-F238E27FC236}">
                <a16:creationId xmlns:a16="http://schemas.microsoft.com/office/drawing/2014/main" id="{221AF0AB-485A-E794-B8E5-233946A835B5}"/>
              </a:ext>
            </a:extLst>
          </p:cNvPr>
          <p:cNvCxnSpPr>
            <a:cxnSpLocks/>
          </p:cNvCxnSpPr>
          <p:nvPr/>
        </p:nvCxnSpPr>
        <p:spPr>
          <a:xfrm flipV="1">
            <a:off x="8600395" y="26673"/>
            <a:ext cx="0" cy="794382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4" name="Straight Connector 993">
            <a:extLst>
              <a:ext uri="{FF2B5EF4-FFF2-40B4-BE49-F238E27FC236}">
                <a16:creationId xmlns:a16="http://schemas.microsoft.com/office/drawing/2014/main" id="{B217F47B-FF63-152F-542D-633F1C3CC3BB}"/>
              </a:ext>
            </a:extLst>
          </p:cNvPr>
          <p:cNvCxnSpPr>
            <a:cxnSpLocks/>
          </p:cNvCxnSpPr>
          <p:nvPr/>
        </p:nvCxnSpPr>
        <p:spPr>
          <a:xfrm flipH="1">
            <a:off x="-336331" y="5670875"/>
            <a:ext cx="3109296" cy="0"/>
          </a:xfrm>
          <a:prstGeom prst="line">
            <a:avLst/>
          </a:prstGeom>
          <a:ln w="254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01" name="Graphic 1000">
            <a:extLst>
              <a:ext uri="{FF2B5EF4-FFF2-40B4-BE49-F238E27FC236}">
                <a16:creationId xmlns:a16="http://schemas.microsoft.com/office/drawing/2014/main" id="{E699BCB8-841C-6171-1968-7D6058020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089044" y="5158740"/>
            <a:ext cx="181502" cy="181502"/>
          </a:xfrm>
          <a:prstGeom prst="rect">
            <a:avLst/>
          </a:prstGeom>
        </p:spPr>
      </p:pic>
      <p:pic>
        <p:nvPicPr>
          <p:cNvPr id="1002" name="Graphic 1001">
            <a:extLst>
              <a:ext uri="{FF2B5EF4-FFF2-40B4-BE49-F238E27FC236}">
                <a16:creationId xmlns:a16="http://schemas.microsoft.com/office/drawing/2014/main" id="{AC620091-DA56-93DD-470A-D71D77409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853217" y="1892339"/>
            <a:ext cx="181502" cy="181502"/>
          </a:xfrm>
          <a:prstGeom prst="rect">
            <a:avLst/>
          </a:prstGeom>
        </p:spPr>
      </p:pic>
      <p:grpSp>
        <p:nvGrpSpPr>
          <p:cNvPr id="1003" name="Graphic 2">
            <a:extLst>
              <a:ext uri="{FF2B5EF4-FFF2-40B4-BE49-F238E27FC236}">
                <a16:creationId xmlns:a16="http://schemas.microsoft.com/office/drawing/2014/main" id="{1AD59E5D-3FAD-DA9B-61BB-D7CB26D3FBDE}"/>
              </a:ext>
            </a:extLst>
          </p:cNvPr>
          <p:cNvGrpSpPr/>
          <p:nvPr/>
        </p:nvGrpSpPr>
        <p:grpSpPr>
          <a:xfrm>
            <a:off x="3945972" y="5344490"/>
            <a:ext cx="361375" cy="210326"/>
            <a:chOff x="9845217" y="1004621"/>
            <a:chExt cx="352418" cy="205113"/>
          </a:xfrm>
        </p:grpSpPr>
        <p:sp>
          <p:nvSpPr>
            <p:cNvPr id="1004" name="Freeform: Shape 1003">
              <a:extLst>
                <a:ext uri="{FF2B5EF4-FFF2-40B4-BE49-F238E27FC236}">
                  <a16:creationId xmlns:a16="http://schemas.microsoft.com/office/drawing/2014/main" id="{2DB7AE09-55E9-8E61-EE7C-4519ADDCCCD6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5" name="Freeform: Shape 1004">
              <a:extLst>
                <a:ext uri="{FF2B5EF4-FFF2-40B4-BE49-F238E27FC236}">
                  <a16:creationId xmlns:a16="http://schemas.microsoft.com/office/drawing/2014/main" id="{F4E0BD51-BC92-C625-7E30-93ACA040A38B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6" name="Freeform: Shape 1005">
              <a:extLst>
                <a:ext uri="{FF2B5EF4-FFF2-40B4-BE49-F238E27FC236}">
                  <a16:creationId xmlns:a16="http://schemas.microsoft.com/office/drawing/2014/main" id="{F4A45ABE-0A69-4B1B-ECFC-74CE63AA9BC1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chemeClr val="accent2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007" name="Freeform: Shape 1006">
              <a:extLst>
                <a:ext uri="{FF2B5EF4-FFF2-40B4-BE49-F238E27FC236}">
                  <a16:creationId xmlns:a16="http://schemas.microsoft.com/office/drawing/2014/main" id="{5A0BF245-8B97-E6A2-7430-5E4253F08CDE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8" name="Freeform: Shape 1007">
              <a:extLst>
                <a:ext uri="{FF2B5EF4-FFF2-40B4-BE49-F238E27FC236}">
                  <a16:creationId xmlns:a16="http://schemas.microsoft.com/office/drawing/2014/main" id="{B54FF292-D651-4A35-33D3-F49F3316C516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9" name="Freeform: Shape 1008">
              <a:extLst>
                <a:ext uri="{FF2B5EF4-FFF2-40B4-BE49-F238E27FC236}">
                  <a16:creationId xmlns:a16="http://schemas.microsoft.com/office/drawing/2014/main" id="{7E29119C-08C6-1346-97B7-DD4E87074238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0" name="Freeform: Shape 1009">
              <a:extLst>
                <a:ext uri="{FF2B5EF4-FFF2-40B4-BE49-F238E27FC236}">
                  <a16:creationId xmlns:a16="http://schemas.microsoft.com/office/drawing/2014/main" id="{08F6E71F-2969-6EEE-7CEB-CA2D0FB31EF1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1" name="Freeform: Shape 1010">
              <a:extLst>
                <a:ext uri="{FF2B5EF4-FFF2-40B4-BE49-F238E27FC236}">
                  <a16:creationId xmlns:a16="http://schemas.microsoft.com/office/drawing/2014/main" id="{D363BA27-3AE0-7FD6-D907-0FF71DF4E6F4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2" name="Freeform: Shape 1011">
              <a:extLst>
                <a:ext uri="{FF2B5EF4-FFF2-40B4-BE49-F238E27FC236}">
                  <a16:creationId xmlns:a16="http://schemas.microsoft.com/office/drawing/2014/main" id="{CF24D074-6CFC-10AD-BDB3-EE6CD8BEA343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3" name="Freeform: Shape 1012">
              <a:extLst>
                <a:ext uri="{FF2B5EF4-FFF2-40B4-BE49-F238E27FC236}">
                  <a16:creationId xmlns:a16="http://schemas.microsoft.com/office/drawing/2014/main" id="{FA3F1D90-72E4-86D1-A30F-60422E66985C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4" name="Freeform: Shape 1013">
              <a:extLst>
                <a:ext uri="{FF2B5EF4-FFF2-40B4-BE49-F238E27FC236}">
                  <a16:creationId xmlns:a16="http://schemas.microsoft.com/office/drawing/2014/main" id="{388F3F7A-3FE3-0956-915A-E1717EB03BD3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5" name="Freeform: Shape 1014">
              <a:extLst>
                <a:ext uri="{FF2B5EF4-FFF2-40B4-BE49-F238E27FC236}">
                  <a16:creationId xmlns:a16="http://schemas.microsoft.com/office/drawing/2014/main" id="{D8FA3AB6-71DE-0D6F-5DC1-087773BB1E44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29" name="Graphic 974">
            <a:extLst>
              <a:ext uri="{FF2B5EF4-FFF2-40B4-BE49-F238E27FC236}">
                <a16:creationId xmlns:a16="http://schemas.microsoft.com/office/drawing/2014/main" id="{7B54085E-C24E-DD49-2A34-A75B586435D9}"/>
              </a:ext>
            </a:extLst>
          </p:cNvPr>
          <p:cNvGrpSpPr/>
          <p:nvPr/>
        </p:nvGrpSpPr>
        <p:grpSpPr>
          <a:xfrm>
            <a:off x="4553695" y="4956344"/>
            <a:ext cx="238006" cy="396340"/>
            <a:chOff x="4111399" y="3465509"/>
            <a:chExt cx="1014069" cy="1688687"/>
          </a:xfrm>
        </p:grpSpPr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2AB6219E-86D5-AE0C-A0BA-210F9E30D2FA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1" name="Freeform: Shape 1030">
              <a:extLst>
                <a:ext uri="{FF2B5EF4-FFF2-40B4-BE49-F238E27FC236}">
                  <a16:creationId xmlns:a16="http://schemas.microsoft.com/office/drawing/2014/main" id="{687DC85C-80E0-986F-8206-17E71ADF6515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22A1A73E-F7B0-85C3-CADA-352356FB775E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4D993BA-8805-CFA4-417E-7BA209CE8B96}"/>
              </a:ext>
            </a:extLst>
          </p:cNvPr>
          <p:cNvSpPr txBox="1"/>
          <p:nvPr/>
        </p:nvSpPr>
        <p:spPr>
          <a:xfrm>
            <a:off x="3195961" y="2581762"/>
            <a:ext cx="238661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C8825C-9DD4-AD01-F4CB-FC8B2E0F5882}"/>
              </a:ext>
            </a:extLst>
          </p:cNvPr>
          <p:cNvSpPr txBox="1"/>
          <p:nvPr/>
        </p:nvSpPr>
        <p:spPr>
          <a:xfrm>
            <a:off x="8338120" y="4280336"/>
            <a:ext cx="2386616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0F0350-EA1F-C7DF-CBBC-B1931792793B}"/>
              </a:ext>
            </a:extLst>
          </p:cNvPr>
          <p:cNvSpPr txBox="1"/>
          <p:nvPr/>
        </p:nvSpPr>
        <p:spPr>
          <a:xfrm>
            <a:off x="9307835" y="1373901"/>
            <a:ext cx="221320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1AB4F5-B71C-C7E4-10A2-C46A77A7433E}"/>
              </a:ext>
            </a:extLst>
          </p:cNvPr>
          <p:cNvSpPr txBox="1"/>
          <p:nvPr/>
        </p:nvSpPr>
        <p:spPr>
          <a:xfrm>
            <a:off x="318180" y="3811643"/>
            <a:ext cx="2213205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7636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Rectangle 454">
            <a:extLst>
              <a:ext uri="{FF2B5EF4-FFF2-40B4-BE49-F238E27FC236}">
                <a16:creationId xmlns:a16="http://schemas.microsoft.com/office/drawing/2014/main" id="{FF37613A-B715-4CAC-5278-50FB2B321BF7}"/>
              </a:ext>
            </a:extLst>
          </p:cNvPr>
          <p:cNvSpPr/>
          <p:nvPr/>
        </p:nvSpPr>
        <p:spPr>
          <a:xfrm rot="6252219">
            <a:off x="7270815" y="6417763"/>
            <a:ext cx="1103778" cy="19805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4" name="Rectangle 453">
            <a:extLst>
              <a:ext uri="{FF2B5EF4-FFF2-40B4-BE49-F238E27FC236}">
                <a16:creationId xmlns:a16="http://schemas.microsoft.com/office/drawing/2014/main" id="{F38C0A06-DAB4-D6B3-3A4F-5A9A44CC71B4}"/>
              </a:ext>
            </a:extLst>
          </p:cNvPr>
          <p:cNvSpPr/>
          <p:nvPr/>
        </p:nvSpPr>
        <p:spPr>
          <a:xfrm rot="6252219">
            <a:off x="8470050" y="133489"/>
            <a:ext cx="1103778" cy="1987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3" name="Rectangle 452">
            <a:extLst>
              <a:ext uri="{FF2B5EF4-FFF2-40B4-BE49-F238E27FC236}">
                <a16:creationId xmlns:a16="http://schemas.microsoft.com/office/drawing/2014/main" id="{C355539E-5C68-E97D-4B8E-46F197B67940}"/>
              </a:ext>
            </a:extLst>
          </p:cNvPr>
          <p:cNvSpPr/>
          <p:nvPr/>
        </p:nvSpPr>
        <p:spPr>
          <a:xfrm rot="6252219">
            <a:off x="7682800" y="473029"/>
            <a:ext cx="1837819" cy="1987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9F99612E-DDDE-0496-9773-4AC85F57B58C}"/>
              </a:ext>
            </a:extLst>
          </p:cNvPr>
          <p:cNvSpPr/>
          <p:nvPr/>
        </p:nvSpPr>
        <p:spPr>
          <a:xfrm>
            <a:off x="6984160" y="900526"/>
            <a:ext cx="3271324" cy="5332838"/>
          </a:xfrm>
          <a:custGeom>
            <a:avLst/>
            <a:gdLst>
              <a:gd name="connsiteX0" fmla="*/ 566573 w 2478027"/>
              <a:gd name="connsiteY0" fmla="*/ 1817421 h 4039624"/>
              <a:gd name="connsiteX1" fmla="*/ 852239 w 2478027"/>
              <a:gd name="connsiteY1" fmla="*/ 1513210 h 4039624"/>
              <a:gd name="connsiteX2" fmla="*/ 856162 w 2478027"/>
              <a:gd name="connsiteY2" fmla="*/ 1498231 h 4039624"/>
              <a:gd name="connsiteX3" fmla="*/ 1176779 w 2478027"/>
              <a:gd name="connsiteY3" fmla="*/ 1900874 h 4039624"/>
              <a:gd name="connsiteX4" fmla="*/ 604020 w 2478027"/>
              <a:gd name="connsiteY4" fmla="*/ 4039624 h 4039624"/>
              <a:gd name="connsiteX5" fmla="*/ 784478 w 2478027"/>
              <a:gd name="connsiteY5" fmla="*/ 3981136 h 4039624"/>
              <a:gd name="connsiteX6" fmla="*/ 1300175 w 2478027"/>
              <a:gd name="connsiteY6" fmla="*/ 2055654 h 4039624"/>
              <a:gd name="connsiteX7" fmla="*/ 1391474 w 2478027"/>
              <a:gd name="connsiteY7" fmla="*/ 2170848 h 4039624"/>
              <a:gd name="connsiteX8" fmla="*/ 2049112 w 2478027"/>
              <a:gd name="connsiteY8" fmla="*/ 2350949 h 4039624"/>
              <a:gd name="connsiteX9" fmla="*/ 2447476 w 2478027"/>
              <a:gd name="connsiteY9" fmla="*/ 1568845 h 4039624"/>
              <a:gd name="connsiteX10" fmla="*/ 1665371 w 2478027"/>
              <a:gd name="connsiteY10" fmla="*/ 1170125 h 4039624"/>
              <a:gd name="connsiteX11" fmla="*/ 1252743 w 2478027"/>
              <a:gd name="connsiteY11" fmla="*/ 1616991 h 4039624"/>
              <a:gd name="connsiteX12" fmla="*/ 1227778 w 2478027"/>
              <a:gd name="connsiteY12" fmla="*/ 1710073 h 4039624"/>
              <a:gd name="connsiteX13" fmla="*/ 905378 w 2478027"/>
              <a:gd name="connsiteY13" fmla="*/ 1305290 h 4039624"/>
              <a:gd name="connsiteX14" fmla="*/ 1243827 w 2478027"/>
              <a:gd name="connsiteY14" fmla="*/ 0 h 4039624"/>
              <a:gd name="connsiteX15" fmla="*/ 1064438 w 2478027"/>
              <a:gd name="connsiteY15" fmla="*/ 58132 h 4039624"/>
              <a:gd name="connsiteX16" fmla="*/ 780555 w 2478027"/>
              <a:gd name="connsiteY16" fmla="*/ 1149440 h 4039624"/>
              <a:gd name="connsiteX17" fmla="*/ 299096 w 2478027"/>
              <a:gd name="connsiteY17" fmla="*/ 995373 h 4039624"/>
              <a:gd name="connsiteX18" fmla="*/ 21276 w 2478027"/>
              <a:gd name="connsiteY18" fmla="*/ 1540671 h 4039624"/>
              <a:gd name="connsiteX19" fmla="*/ 566573 w 2478027"/>
              <a:gd name="connsiteY19" fmla="*/ 1818491 h 4039624"/>
              <a:gd name="connsiteX20" fmla="*/ 1407166 w 2478027"/>
              <a:gd name="connsiteY20" fmla="*/ 1654794 h 4039624"/>
              <a:gd name="connsiteX21" fmla="*/ 1714587 w 2478027"/>
              <a:gd name="connsiteY21" fmla="*/ 1321696 h 4039624"/>
              <a:gd name="connsiteX22" fmla="*/ 2295905 w 2478027"/>
              <a:gd name="connsiteY22" fmla="*/ 1617704 h 4039624"/>
              <a:gd name="connsiteX23" fmla="*/ 1999540 w 2478027"/>
              <a:gd name="connsiteY23" fmla="*/ 2199022 h 4039624"/>
              <a:gd name="connsiteX24" fmla="*/ 1515940 w 2478027"/>
              <a:gd name="connsiteY24" fmla="*/ 2070990 h 4039624"/>
              <a:gd name="connsiteX25" fmla="*/ 1351174 w 2478027"/>
              <a:gd name="connsiteY25" fmla="*/ 1863784 h 4039624"/>
              <a:gd name="connsiteX26" fmla="*/ 1407166 w 2478027"/>
              <a:gd name="connsiteY26" fmla="*/ 1654794 h 4039624"/>
              <a:gd name="connsiteX27" fmla="*/ 348312 w 2478027"/>
              <a:gd name="connsiteY27" fmla="*/ 1145874 h 4039624"/>
              <a:gd name="connsiteX28" fmla="*/ 646460 w 2478027"/>
              <a:gd name="connsiteY28" fmla="*/ 1235390 h 4039624"/>
              <a:gd name="connsiteX29" fmla="*/ 730983 w 2478027"/>
              <a:gd name="connsiteY29" fmla="*/ 1341667 h 4039624"/>
              <a:gd name="connsiteX30" fmla="*/ 697459 w 2478027"/>
              <a:gd name="connsiteY30" fmla="*/ 1473266 h 4039624"/>
              <a:gd name="connsiteX31" fmla="*/ 517001 w 2478027"/>
              <a:gd name="connsiteY31" fmla="*/ 1665494 h 4039624"/>
              <a:gd name="connsiteX32" fmla="*/ 172490 w 2478027"/>
              <a:gd name="connsiteY32" fmla="*/ 1490028 h 4039624"/>
              <a:gd name="connsiteX33" fmla="*/ 347955 w 2478027"/>
              <a:gd name="connsiteY33" fmla="*/ 1145517 h 4039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478027" h="4039624">
                <a:moveTo>
                  <a:pt x="566573" y="1817421"/>
                </a:moveTo>
                <a:cubicBezTo>
                  <a:pt x="707801" y="1771415"/>
                  <a:pt x="815506" y="1656578"/>
                  <a:pt x="852239" y="1513210"/>
                </a:cubicBezTo>
                <a:cubicBezTo>
                  <a:pt x="852239" y="1513210"/>
                  <a:pt x="853666" y="1507860"/>
                  <a:pt x="856162" y="1498231"/>
                </a:cubicBezTo>
                <a:lnTo>
                  <a:pt x="1176779" y="1900874"/>
                </a:lnTo>
                <a:cubicBezTo>
                  <a:pt x="1071571" y="2293531"/>
                  <a:pt x="604020" y="4039624"/>
                  <a:pt x="604020" y="4039624"/>
                </a:cubicBezTo>
                <a:lnTo>
                  <a:pt x="784478" y="3981136"/>
                </a:lnTo>
                <a:cubicBezTo>
                  <a:pt x="784478" y="3981136"/>
                  <a:pt x="1203170" y="2417640"/>
                  <a:pt x="1300175" y="2055654"/>
                </a:cubicBezTo>
                <a:lnTo>
                  <a:pt x="1391474" y="2170848"/>
                </a:lnTo>
                <a:cubicBezTo>
                  <a:pt x="1555170" y="2356656"/>
                  <a:pt x="1813732" y="2427270"/>
                  <a:pt x="2049112" y="2350949"/>
                </a:cubicBezTo>
                <a:cubicBezTo>
                  <a:pt x="2375078" y="2245028"/>
                  <a:pt x="2553397" y="1894454"/>
                  <a:pt x="2447476" y="1568845"/>
                </a:cubicBezTo>
                <a:cubicBezTo>
                  <a:pt x="2341554" y="1243236"/>
                  <a:pt x="1990980" y="1064204"/>
                  <a:pt x="1665371" y="1170125"/>
                </a:cubicBezTo>
                <a:cubicBezTo>
                  <a:pt x="1459235" y="1237173"/>
                  <a:pt x="1302672" y="1405862"/>
                  <a:pt x="1252743" y="1616991"/>
                </a:cubicBezTo>
                <a:cubicBezTo>
                  <a:pt x="1252743" y="1616991"/>
                  <a:pt x="1243470" y="1651941"/>
                  <a:pt x="1227778" y="1710073"/>
                </a:cubicBezTo>
                <a:lnTo>
                  <a:pt x="905378" y="1305290"/>
                </a:lnTo>
                <a:cubicBezTo>
                  <a:pt x="987761" y="982891"/>
                  <a:pt x="1243827" y="0"/>
                  <a:pt x="1243827" y="0"/>
                </a:cubicBezTo>
                <a:lnTo>
                  <a:pt x="1064438" y="58132"/>
                </a:lnTo>
                <a:cubicBezTo>
                  <a:pt x="1064438" y="58132"/>
                  <a:pt x="856519" y="852005"/>
                  <a:pt x="780555" y="1149440"/>
                </a:cubicBezTo>
                <a:cubicBezTo>
                  <a:pt x="669998" y="1000009"/>
                  <a:pt x="475988" y="937955"/>
                  <a:pt x="299096" y="995373"/>
                </a:cubicBezTo>
                <a:cubicBezTo>
                  <a:pt x="71918" y="1069197"/>
                  <a:pt x="-52548" y="1313493"/>
                  <a:pt x="21276" y="1540671"/>
                </a:cubicBezTo>
                <a:cubicBezTo>
                  <a:pt x="95100" y="1767848"/>
                  <a:pt x="339396" y="1892314"/>
                  <a:pt x="566573" y="1818491"/>
                </a:cubicBezTo>
                <a:close/>
                <a:moveTo>
                  <a:pt x="1407166" y="1654794"/>
                </a:moveTo>
                <a:cubicBezTo>
                  <a:pt x="1443900" y="1497161"/>
                  <a:pt x="1560520" y="1371982"/>
                  <a:pt x="1714587" y="1321696"/>
                </a:cubicBezTo>
                <a:cubicBezTo>
                  <a:pt x="1956743" y="1242879"/>
                  <a:pt x="2217445" y="1375548"/>
                  <a:pt x="2295905" y="1617704"/>
                </a:cubicBezTo>
                <a:cubicBezTo>
                  <a:pt x="2374722" y="1859861"/>
                  <a:pt x="2241696" y="2120206"/>
                  <a:pt x="1999540" y="2199022"/>
                </a:cubicBezTo>
                <a:cubicBezTo>
                  <a:pt x="1827284" y="2255014"/>
                  <a:pt x="1637910" y="2205085"/>
                  <a:pt x="1515940" y="2070990"/>
                </a:cubicBezTo>
                <a:cubicBezTo>
                  <a:pt x="1515940" y="2070990"/>
                  <a:pt x="1379348" y="1899091"/>
                  <a:pt x="1351174" y="1863784"/>
                </a:cubicBezTo>
                <a:cubicBezTo>
                  <a:pt x="1384698" y="1738961"/>
                  <a:pt x="1407166" y="1654794"/>
                  <a:pt x="1407166" y="1654794"/>
                </a:cubicBezTo>
                <a:close/>
                <a:moveTo>
                  <a:pt x="348312" y="1145874"/>
                </a:moveTo>
                <a:cubicBezTo>
                  <a:pt x="456729" y="1110567"/>
                  <a:pt x="575489" y="1146231"/>
                  <a:pt x="646460" y="1235390"/>
                </a:cubicBezTo>
                <a:cubicBezTo>
                  <a:pt x="646460" y="1235390"/>
                  <a:pt x="730626" y="1340954"/>
                  <a:pt x="730983" y="1341667"/>
                </a:cubicBezTo>
                <a:cubicBezTo>
                  <a:pt x="710655" y="1421554"/>
                  <a:pt x="697459" y="1473266"/>
                  <a:pt x="697459" y="1473266"/>
                </a:cubicBezTo>
                <a:cubicBezTo>
                  <a:pt x="674278" y="1563852"/>
                  <a:pt x="606160" y="1636606"/>
                  <a:pt x="517001" y="1665494"/>
                </a:cubicBezTo>
                <a:cubicBezTo>
                  <a:pt x="373633" y="1712213"/>
                  <a:pt x="219209" y="1633396"/>
                  <a:pt x="172490" y="1490028"/>
                </a:cubicBezTo>
                <a:cubicBezTo>
                  <a:pt x="125770" y="1346660"/>
                  <a:pt x="204587" y="1192237"/>
                  <a:pt x="347955" y="11455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14" name="Graphic 4">
            <a:extLst>
              <a:ext uri="{FF2B5EF4-FFF2-40B4-BE49-F238E27FC236}">
                <a16:creationId xmlns:a16="http://schemas.microsoft.com/office/drawing/2014/main" id="{838EB10F-5A13-12D5-E2B0-58D37136A976}"/>
              </a:ext>
            </a:extLst>
          </p:cNvPr>
          <p:cNvGrpSpPr/>
          <p:nvPr/>
        </p:nvGrpSpPr>
        <p:grpSpPr>
          <a:xfrm>
            <a:off x="6975789" y="896291"/>
            <a:ext cx="3287371" cy="5339899"/>
            <a:chOff x="5154945" y="1461435"/>
            <a:chExt cx="2490182" cy="4044973"/>
          </a:xfrm>
        </p:grpSpPr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A30920E9-96F3-08A5-A4FB-20BB50C9671B}"/>
                </a:ext>
              </a:extLst>
            </p:cNvPr>
            <p:cNvSpPr/>
            <p:nvPr/>
          </p:nvSpPr>
          <p:spPr>
            <a:xfrm>
              <a:off x="6010316" y="2756026"/>
              <a:ext cx="384097" cy="614485"/>
            </a:xfrm>
            <a:custGeom>
              <a:avLst/>
              <a:gdLst>
                <a:gd name="connsiteX0" fmla="*/ 323470 w 384097"/>
                <a:gd name="connsiteY0" fmla="*/ 614485 h 614485"/>
                <a:gd name="connsiteX1" fmla="*/ 0 w 384097"/>
                <a:gd name="connsiteY1" fmla="*/ 208632 h 614485"/>
                <a:gd name="connsiteX2" fmla="*/ 53496 w 384097"/>
                <a:gd name="connsiteY2" fmla="*/ 0 h 614485"/>
                <a:gd name="connsiteX3" fmla="*/ 384098 w 384097"/>
                <a:gd name="connsiteY3" fmla="*/ 415125 h 614485"/>
                <a:gd name="connsiteX4" fmla="*/ 374469 w 384097"/>
                <a:gd name="connsiteY4" fmla="*/ 422971 h 614485"/>
                <a:gd name="connsiteX5" fmla="*/ 59202 w 384097"/>
                <a:gd name="connsiteY5" fmla="*/ 26748 h 614485"/>
                <a:gd name="connsiteX6" fmla="*/ 13552 w 384097"/>
                <a:gd name="connsiteY6" fmla="*/ 205779 h 614485"/>
                <a:gd name="connsiteX7" fmla="*/ 333099 w 384097"/>
                <a:gd name="connsiteY7" fmla="*/ 606996 h 614485"/>
                <a:gd name="connsiteX8" fmla="*/ 323470 w 384097"/>
                <a:gd name="connsiteY8" fmla="*/ 614485 h 61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097" h="614485">
                  <a:moveTo>
                    <a:pt x="323470" y="614485"/>
                  </a:moveTo>
                  <a:lnTo>
                    <a:pt x="0" y="208632"/>
                  </a:lnTo>
                  <a:lnTo>
                    <a:pt x="53496" y="0"/>
                  </a:lnTo>
                  <a:lnTo>
                    <a:pt x="384098" y="415125"/>
                  </a:lnTo>
                  <a:lnTo>
                    <a:pt x="374469" y="422971"/>
                  </a:lnTo>
                  <a:lnTo>
                    <a:pt x="59202" y="26748"/>
                  </a:lnTo>
                  <a:lnTo>
                    <a:pt x="13552" y="205779"/>
                  </a:lnTo>
                  <a:lnTo>
                    <a:pt x="333099" y="606996"/>
                  </a:lnTo>
                  <a:lnTo>
                    <a:pt x="323470" y="614485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E1880EC9-D6AB-EE1E-C32F-9C5884FA78D0}"/>
                </a:ext>
              </a:extLst>
            </p:cNvPr>
            <p:cNvSpPr/>
            <p:nvPr/>
          </p:nvSpPr>
          <p:spPr>
            <a:xfrm>
              <a:off x="5154945" y="1461435"/>
              <a:ext cx="1257300" cy="1847890"/>
            </a:xfrm>
            <a:custGeom>
              <a:avLst/>
              <a:gdLst>
                <a:gd name="connsiteX0" fmla="*/ 1243391 w 1257300"/>
                <a:gd name="connsiteY0" fmla="*/ 4636 h 1847890"/>
                <a:gd name="connsiteX1" fmla="*/ 1257300 w 1257300"/>
                <a:gd name="connsiteY1" fmla="*/ 0 h 1847890"/>
                <a:gd name="connsiteX2" fmla="*/ 864287 w 1257300"/>
                <a:gd name="connsiteY2" fmla="*/ 1517846 h 1847890"/>
                <a:gd name="connsiteX3" fmla="*/ 759079 w 1257300"/>
                <a:gd name="connsiteY3" fmla="*/ 1709360 h 1847890"/>
                <a:gd name="connsiteX4" fmla="*/ 574698 w 1257300"/>
                <a:gd name="connsiteY4" fmla="*/ 1826337 h 1847890"/>
                <a:gd name="connsiteX5" fmla="*/ 21554 w 1257300"/>
                <a:gd name="connsiteY5" fmla="*/ 1544594 h 1847890"/>
                <a:gd name="connsiteX6" fmla="*/ 303297 w 1257300"/>
                <a:gd name="connsiteY6" fmla="*/ 991807 h 1847890"/>
                <a:gd name="connsiteX7" fmla="*/ 791889 w 1257300"/>
                <a:gd name="connsiteY7" fmla="*/ 1148014 h 1847890"/>
                <a:gd name="connsiteX8" fmla="*/ 781904 w 1257300"/>
                <a:gd name="connsiteY8" fmla="*/ 1155146 h 1847890"/>
                <a:gd name="connsiteX9" fmla="*/ 307220 w 1257300"/>
                <a:gd name="connsiteY9" fmla="*/ 1003219 h 1847890"/>
                <a:gd name="connsiteX10" fmla="*/ 33323 w 1257300"/>
                <a:gd name="connsiteY10" fmla="*/ 1540671 h 1847890"/>
                <a:gd name="connsiteX11" fmla="*/ 570774 w 1257300"/>
                <a:gd name="connsiteY11" fmla="*/ 1814568 h 1847890"/>
                <a:gd name="connsiteX12" fmla="*/ 852161 w 1257300"/>
                <a:gd name="connsiteY12" fmla="*/ 1514636 h 1847890"/>
                <a:gd name="connsiteX13" fmla="*/ 852161 w 1257300"/>
                <a:gd name="connsiteY13" fmla="*/ 1514636 h 1847890"/>
                <a:gd name="connsiteX14" fmla="*/ 855014 w 1257300"/>
                <a:gd name="connsiteY14" fmla="*/ 1502154 h 1847890"/>
                <a:gd name="connsiteX15" fmla="*/ 1243391 w 1257300"/>
                <a:gd name="connsiteY15" fmla="*/ 4636 h 184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57300" h="1847890">
                  <a:moveTo>
                    <a:pt x="1243391" y="4636"/>
                  </a:moveTo>
                  <a:lnTo>
                    <a:pt x="1257300" y="0"/>
                  </a:lnTo>
                  <a:cubicBezTo>
                    <a:pt x="1254447" y="11056"/>
                    <a:pt x="865000" y="1515706"/>
                    <a:pt x="864287" y="1517846"/>
                  </a:cubicBezTo>
                  <a:cubicBezTo>
                    <a:pt x="846098" y="1589173"/>
                    <a:pt x="809721" y="1655508"/>
                    <a:pt x="759079" y="1709360"/>
                  </a:cubicBezTo>
                  <a:cubicBezTo>
                    <a:pt x="708436" y="1763212"/>
                    <a:pt x="644955" y="1803512"/>
                    <a:pt x="574698" y="1826337"/>
                  </a:cubicBezTo>
                  <a:cubicBezTo>
                    <a:pt x="344667" y="1901230"/>
                    <a:pt x="96448" y="1774624"/>
                    <a:pt x="21554" y="1544594"/>
                  </a:cubicBezTo>
                  <a:cubicBezTo>
                    <a:pt x="-53340" y="1314563"/>
                    <a:pt x="73266" y="1066344"/>
                    <a:pt x="303297" y="991807"/>
                  </a:cubicBezTo>
                  <a:cubicBezTo>
                    <a:pt x="483042" y="933318"/>
                    <a:pt x="679192" y="996086"/>
                    <a:pt x="791889" y="1148014"/>
                  </a:cubicBezTo>
                  <a:lnTo>
                    <a:pt x="781904" y="1155146"/>
                  </a:lnTo>
                  <a:cubicBezTo>
                    <a:pt x="672773" y="1007499"/>
                    <a:pt x="481972" y="946514"/>
                    <a:pt x="307220" y="1003219"/>
                  </a:cubicBezTo>
                  <a:cubicBezTo>
                    <a:pt x="83609" y="1075973"/>
                    <a:pt x="-39431" y="1317059"/>
                    <a:pt x="33323" y="1540671"/>
                  </a:cubicBezTo>
                  <a:cubicBezTo>
                    <a:pt x="106077" y="1764282"/>
                    <a:pt x="347163" y="1887322"/>
                    <a:pt x="570774" y="1814568"/>
                  </a:cubicBezTo>
                  <a:cubicBezTo>
                    <a:pt x="710576" y="1769275"/>
                    <a:pt x="815784" y="1656934"/>
                    <a:pt x="852161" y="1514636"/>
                  </a:cubicBezTo>
                  <a:lnTo>
                    <a:pt x="852161" y="1514636"/>
                  </a:lnTo>
                  <a:cubicBezTo>
                    <a:pt x="852518" y="1512140"/>
                    <a:pt x="853587" y="1508217"/>
                    <a:pt x="855014" y="1502154"/>
                  </a:cubicBezTo>
                  <a:lnTo>
                    <a:pt x="1243391" y="4636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9FC86F40-2348-8D7B-3525-F0D4D76639B1}"/>
                </a:ext>
              </a:extLst>
            </p:cNvPr>
            <p:cNvSpPr/>
            <p:nvPr/>
          </p:nvSpPr>
          <p:spPr>
            <a:xfrm>
              <a:off x="5315009" y="1519923"/>
              <a:ext cx="917847" cy="1630407"/>
            </a:xfrm>
            <a:custGeom>
              <a:avLst/>
              <a:gdLst>
                <a:gd name="connsiteX0" fmla="*/ 903939 w 917847"/>
                <a:gd name="connsiteY0" fmla="*/ 4636 h 1630407"/>
                <a:gd name="connsiteX1" fmla="*/ 917848 w 917847"/>
                <a:gd name="connsiteY1" fmla="*/ 0 h 1630407"/>
                <a:gd name="connsiteX2" fmla="*/ 550155 w 917847"/>
                <a:gd name="connsiteY2" fmla="*/ 1420128 h 1630407"/>
                <a:gd name="connsiteX3" fmla="*/ 365774 w 917847"/>
                <a:gd name="connsiteY3" fmla="*/ 1616634 h 1630407"/>
                <a:gd name="connsiteX4" fmla="*/ 13774 w 917847"/>
                <a:gd name="connsiteY4" fmla="*/ 1437246 h 1630407"/>
                <a:gd name="connsiteX5" fmla="*/ 193162 w 917847"/>
                <a:gd name="connsiteY5" fmla="*/ 1085246 h 1630407"/>
                <a:gd name="connsiteX6" fmla="*/ 498086 w 917847"/>
                <a:gd name="connsiteY6" fmla="*/ 1176901 h 1630407"/>
                <a:gd name="connsiteX7" fmla="*/ 500226 w 917847"/>
                <a:gd name="connsiteY7" fmla="*/ 1179398 h 1630407"/>
                <a:gd name="connsiteX8" fmla="*/ 500226 w 917847"/>
                <a:gd name="connsiteY8" fmla="*/ 1179398 h 1630407"/>
                <a:gd name="connsiteX9" fmla="*/ 575120 w 917847"/>
                <a:gd name="connsiteY9" fmla="*/ 1273550 h 1630407"/>
                <a:gd name="connsiteX10" fmla="*/ 903939 w 917847"/>
                <a:gd name="connsiteY10" fmla="*/ 4636 h 1630407"/>
                <a:gd name="connsiteX11" fmla="*/ 488100 w 917847"/>
                <a:gd name="connsiteY11" fmla="*/ 1184391 h 1630407"/>
                <a:gd name="connsiteX12" fmla="*/ 196372 w 917847"/>
                <a:gd name="connsiteY12" fmla="*/ 1096658 h 1630407"/>
                <a:gd name="connsiteX13" fmla="*/ 24829 w 917847"/>
                <a:gd name="connsiteY13" fmla="*/ 1433323 h 1630407"/>
                <a:gd name="connsiteX14" fmla="*/ 361494 w 917847"/>
                <a:gd name="connsiteY14" fmla="*/ 1604865 h 1630407"/>
                <a:gd name="connsiteX15" fmla="*/ 537673 w 917847"/>
                <a:gd name="connsiteY15" fmla="*/ 1416918 h 1630407"/>
                <a:gd name="connsiteX16" fmla="*/ 537673 w 917847"/>
                <a:gd name="connsiteY16" fmla="*/ 1416918 h 1630407"/>
                <a:gd name="connsiteX17" fmla="*/ 540526 w 917847"/>
                <a:gd name="connsiteY17" fmla="*/ 1405505 h 1630407"/>
                <a:gd name="connsiteX18" fmla="*/ 570484 w 917847"/>
                <a:gd name="connsiteY18" fmla="*/ 1288172 h 1630407"/>
                <a:gd name="connsiteX19" fmla="*/ 491310 w 917847"/>
                <a:gd name="connsiteY19" fmla="*/ 1189027 h 1630407"/>
                <a:gd name="connsiteX20" fmla="*/ 487744 w 917847"/>
                <a:gd name="connsiteY20" fmla="*/ 1184391 h 1630407"/>
                <a:gd name="connsiteX21" fmla="*/ 487744 w 917847"/>
                <a:gd name="connsiteY21" fmla="*/ 1184391 h 163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7847" h="1630407">
                  <a:moveTo>
                    <a:pt x="903939" y="4636"/>
                  </a:moveTo>
                  <a:lnTo>
                    <a:pt x="917848" y="0"/>
                  </a:lnTo>
                  <a:cubicBezTo>
                    <a:pt x="915351" y="10342"/>
                    <a:pt x="550512" y="1417988"/>
                    <a:pt x="550155" y="1420128"/>
                  </a:cubicBezTo>
                  <a:cubicBezTo>
                    <a:pt x="526261" y="1513566"/>
                    <a:pt x="457430" y="1587034"/>
                    <a:pt x="365774" y="1616634"/>
                  </a:cubicBezTo>
                  <a:cubicBezTo>
                    <a:pt x="219196" y="1664424"/>
                    <a:pt x="61206" y="1583824"/>
                    <a:pt x="13774" y="1437246"/>
                  </a:cubicBezTo>
                  <a:cubicBezTo>
                    <a:pt x="-34016" y="1290668"/>
                    <a:pt x="46584" y="1132678"/>
                    <a:pt x="193162" y="1085246"/>
                  </a:cubicBezTo>
                  <a:cubicBezTo>
                    <a:pt x="303363" y="1049582"/>
                    <a:pt x="426046" y="1086316"/>
                    <a:pt x="498086" y="1176901"/>
                  </a:cubicBezTo>
                  <a:lnTo>
                    <a:pt x="500226" y="1179398"/>
                  </a:lnTo>
                  <a:lnTo>
                    <a:pt x="500226" y="1179398"/>
                  </a:lnTo>
                  <a:cubicBezTo>
                    <a:pt x="510212" y="1192237"/>
                    <a:pt x="556575" y="1250368"/>
                    <a:pt x="575120" y="1273550"/>
                  </a:cubicBezTo>
                  <a:lnTo>
                    <a:pt x="903939" y="4636"/>
                  </a:lnTo>
                  <a:close/>
                  <a:moveTo>
                    <a:pt x="488100" y="1184391"/>
                  </a:moveTo>
                  <a:cubicBezTo>
                    <a:pt x="418913" y="1097728"/>
                    <a:pt x="301936" y="1062421"/>
                    <a:pt x="196372" y="1096658"/>
                  </a:cubicBezTo>
                  <a:cubicBezTo>
                    <a:pt x="56213" y="1142307"/>
                    <a:pt x="-20820" y="1293165"/>
                    <a:pt x="24829" y="1433323"/>
                  </a:cubicBezTo>
                  <a:cubicBezTo>
                    <a:pt x="70479" y="1573481"/>
                    <a:pt x="221336" y="1650515"/>
                    <a:pt x="361494" y="1604865"/>
                  </a:cubicBezTo>
                  <a:cubicBezTo>
                    <a:pt x="449227" y="1576334"/>
                    <a:pt x="514848" y="1506077"/>
                    <a:pt x="537673" y="1416918"/>
                  </a:cubicBezTo>
                  <a:lnTo>
                    <a:pt x="537673" y="1416918"/>
                  </a:lnTo>
                  <a:cubicBezTo>
                    <a:pt x="538030" y="1414778"/>
                    <a:pt x="539100" y="1411212"/>
                    <a:pt x="540526" y="1405505"/>
                  </a:cubicBezTo>
                  <a:lnTo>
                    <a:pt x="570484" y="1288172"/>
                  </a:lnTo>
                  <a:lnTo>
                    <a:pt x="491310" y="1189027"/>
                  </a:lnTo>
                  <a:cubicBezTo>
                    <a:pt x="489527" y="1186887"/>
                    <a:pt x="488457" y="1185460"/>
                    <a:pt x="487744" y="1184391"/>
                  </a:cubicBezTo>
                  <a:lnTo>
                    <a:pt x="487744" y="118439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CE027A3A-2D7B-8FE3-9FE1-5C09DEDA95D4}"/>
                </a:ext>
              </a:extLst>
            </p:cNvPr>
            <p:cNvSpPr/>
            <p:nvPr/>
          </p:nvSpPr>
          <p:spPr>
            <a:xfrm>
              <a:off x="5760313" y="2597912"/>
              <a:ext cx="1884814" cy="2908496"/>
            </a:xfrm>
            <a:custGeom>
              <a:avLst/>
              <a:gdLst>
                <a:gd name="connsiteX0" fmla="*/ 1064204 w 1884814"/>
                <a:gd name="connsiteY0" fmla="*/ 30795 h 2908496"/>
                <a:gd name="connsiteX1" fmla="*/ 1854154 w 1884814"/>
                <a:gd name="connsiteY1" fmla="*/ 433438 h 2908496"/>
                <a:gd name="connsiteX2" fmla="*/ 1451511 w 1884814"/>
                <a:gd name="connsiteY2" fmla="*/ 1223388 h 2908496"/>
                <a:gd name="connsiteX3" fmla="*/ 787454 w 1884814"/>
                <a:gd name="connsiteY3" fmla="*/ 1041503 h 2908496"/>
                <a:gd name="connsiteX4" fmla="*/ 704001 w 1884814"/>
                <a:gd name="connsiteY4" fmla="*/ 936652 h 2908496"/>
                <a:gd name="connsiteX5" fmla="*/ 193654 w 1884814"/>
                <a:gd name="connsiteY5" fmla="*/ 2845015 h 2908496"/>
                <a:gd name="connsiteX6" fmla="*/ 179745 w 1884814"/>
                <a:gd name="connsiteY6" fmla="*/ 2849652 h 2908496"/>
                <a:gd name="connsiteX7" fmla="*/ 802433 w 1884814"/>
                <a:gd name="connsiteY7" fmla="*/ 521170 h 2908496"/>
                <a:gd name="connsiteX8" fmla="*/ 913347 w 1884814"/>
                <a:gd name="connsiteY8" fmla="*/ 311468 h 2908496"/>
                <a:gd name="connsiteX9" fmla="*/ 1113420 w 1884814"/>
                <a:gd name="connsiteY9" fmla="*/ 183435 h 2908496"/>
                <a:gd name="connsiteX10" fmla="*/ 1702584 w 1884814"/>
                <a:gd name="connsiteY10" fmla="*/ 483367 h 2908496"/>
                <a:gd name="connsiteX11" fmla="*/ 1402296 w 1884814"/>
                <a:gd name="connsiteY11" fmla="*/ 1072531 h 2908496"/>
                <a:gd name="connsiteX12" fmla="*/ 912277 w 1884814"/>
                <a:gd name="connsiteY12" fmla="*/ 942715 h 2908496"/>
                <a:gd name="connsiteX13" fmla="*/ 912277 w 1884814"/>
                <a:gd name="connsiteY13" fmla="*/ 942715 h 2908496"/>
                <a:gd name="connsiteX14" fmla="*/ 756070 w 1884814"/>
                <a:gd name="connsiteY14" fmla="*/ 746208 h 2908496"/>
                <a:gd name="connsiteX15" fmla="*/ 708994 w 1884814"/>
                <a:gd name="connsiteY15" fmla="*/ 923100 h 2908496"/>
                <a:gd name="connsiteX16" fmla="*/ 797440 w 1884814"/>
                <a:gd name="connsiteY16" fmla="*/ 1034014 h 2908496"/>
                <a:gd name="connsiteX17" fmla="*/ 1448302 w 1884814"/>
                <a:gd name="connsiteY17" fmla="*/ 1211976 h 2908496"/>
                <a:gd name="connsiteX18" fmla="*/ 1843099 w 1884814"/>
                <a:gd name="connsiteY18" fmla="*/ 437717 h 2908496"/>
                <a:gd name="connsiteX19" fmla="*/ 1068484 w 1884814"/>
                <a:gd name="connsiteY19" fmla="*/ 42921 h 2908496"/>
                <a:gd name="connsiteX20" fmla="*/ 660135 w 1884814"/>
                <a:gd name="connsiteY20" fmla="*/ 485507 h 2908496"/>
                <a:gd name="connsiteX21" fmla="*/ 660135 w 1884814"/>
                <a:gd name="connsiteY21" fmla="*/ 485507 h 2908496"/>
                <a:gd name="connsiteX22" fmla="*/ 656212 w 1884814"/>
                <a:gd name="connsiteY22" fmla="*/ 500842 h 2908496"/>
                <a:gd name="connsiteX23" fmla="*/ 13909 w 1884814"/>
                <a:gd name="connsiteY23" fmla="*/ 2903861 h 2908496"/>
                <a:gd name="connsiteX24" fmla="*/ 0 w 1884814"/>
                <a:gd name="connsiteY24" fmla="*/ 2908497 h 2908496"/>
                <a:gd name="connsiteX25" fmla="*/ 0 w 1884814"/>
                <a:gd name="connsiteY25" fmla="*/ 2908497 h 2908496"/>
                <a:gd name="connsiteX26" fmla="*/ 648366 w 1884814"/>
                <a:gd name="connsiteY26" fmla="*/ 482654 h 2908496"/>
                <a:gd name="connsiteX27" fmla="*/ 797440 w 1884814"/>
                <a:gd name="connsiteY27" fmla="*/ 202694 h 2908496"/>
                <a:gd name="connsiteX28" fmla="*/ 1064917 w 1884814"/>
                <a:gd name="connsiteY28" fmla="*/ 31508 h 2908496"/>
                <a:gd name="connsiteX29" fmla="*/ 1398373 w 1884814"/>
                <a:gd name="connsiteY29" fmla="*/ 1060048 h 2908496"/>
                <a:gd name="connsiteX30" fmla="*/ 1690815 w 1884814"/>
                <a:gd name="connsiteY30" fmla="*/ 486577 h 2908496"/>
                <a:gd name="connsiteX31" fmla="*/ 1117343 w 1884814"/>
                <a:gd name="connsiteY31" fmla="*/ 188428 h 2908496"/>
                <a:gd name="connsiteX32" fmla="*/ 814558 w 1884814"/>
                <a:gd name="connsiteY32" fmla="*/ 511898 h 2908496"/>
                <a:gd name="connsiteX33" fmla="*/ 814558 w 1884814"/>
                <a:gd name="connsiteY33" fmla="*/ 511898 h 2908496"/>
                <a:gd name="connsiteX34" fmla="*/ 810992 w 1884814"/>
                <a:gd name="connsiteY34" fmla="*/ 531870 h 2908496"/>
                <a:gd name="connsiteX35" fmla="*/ 759636 w 1884814"/>
                <a:gd name="connsiteY35" fmla="*/ 727306 h 2908496"/>
                <a:gd name="connsiteX36" fmla="*/ 919766 w 1884814"/>
                <a:gd name="connsiteY36" fmla="*/ 929876 h 2908496"/>
                <a:gd name="connsiteX37" fmla="*/ 920836 w 1884814"/>
                <a:gd name="connsiteY37" fmla="*/ 932373 h 2908496"/>
                <a:gd name="connsiteX38" fmla="*/ 920836 w 1884814"/>
                <a:gd name="connsiteY38" fmla="*/ 932373 h 2908496"/>
                <a:gd name="connsiteX39" fmla="*/ 1398373 w 1884814"/>
                <a:gd name="connsiteY39" fmla="*/ 1059692 h 290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884814" h="2908496">
                  <a:moveTo>
                    <a:pt x="1064204" y="30795"/>
                  </a:moveTo>
                  <a:cubicBezTo>
                    <a:pt x="1393023" y="-76196"/>
                    <a:pt x="1747163" y="104619"/>
                    <a:pt x="1854154" y="433438"/>
                  </a:cubicBezTo>
                  <a:cubicBezTo>
                    <a:pt x="1960789" y="762257"/>
                    <a:pt x="1780331" y="1116397"/>
                    <a:pt x="1451511" y="1223388"/>
                  </a:cubicBezTo>
                  <a:cubicBezTo>
                    <a:pt x="1213635" y="1300778"/>
                    <a:pt x="952933" y="1229451"/>
                    <a:pt x="787454" y="1041503"/>
                  </a:cubicBezTo>
                  <a:lnTo>
                    <a:pt x="704001" y="936652"/>
                  </a:lnTo>
                  <a:lnTo>
                    <a:pt x="193654" y="2845015"/>
                  </a:lnTo>
                  <a:lnTo>
                    <a:pt x="179745" y="2849652"/>
                  </a:lnTo>
                  <a:cubicBezTo>
                    <a:pt x="179745" y="2849652"/>
                    <a:pt x="802076" y="522954"/>
                    <a:pt x="802433" y="521170"/>
                  </a:cubicBezTo>
                  <a:cubicBezTo>
                    <a:pt x="820621" y="443067"/>
                    <a:pt x="859138" y="370670"/>
                    <a:pt x="913347" y="311468"/>
                  </a:cubicBezTo>
                  <a:cubicBezTo>
                    <a:pt x="967555" y="252623"/>
                    <a:pt x="1036743" y="208043"/>
                    <a:pt x="1113420" y="183435"/>
                  </a:cubicBezTo>
                  <a:cubicBezTo>
                    <a:pt x="1358786" y="103905"/>
                    <a:pt x="1623054" y="238357"/>
                    <a:pt x="1702584" y="483367"/>
                  </a:cubicBezTo>
                  <a:cubicBezTo>
                    <a:pt x="1782114" y="728376"/>
                    <a:pt x="1647662" y="992644"/>
                    <a:pt x="1402296" y="1072531"/>
                  </a:cubicBezTo>
                  <a:cubicBezTo>
                    <a:pt x="1227900" y="1129236"/>
                    <a:pt x="1035673" y="1078237"/>
                    <a:pt x="912277" y="942715"/>
                  </a:cubicBezTo>
                  <a:lnTo>
                    <a:pt x="912277" y="942715"/>
                  </a:lnTo>
                  <a:cubicBezTo>
                    <a:pt x="912277" y="942715"/>
                    <a:pt x="788167" y="786508"/>
                    <a:pt x="756070" y="746208"/>
                  </a:cubicBezTo>
                  <a:lnTo>
                    <a:pt x="708994" y="923100"/>
                  </a:lnTo>
                  <a:lnTo>
                    <a:pt x="797440" y="1034014"/>
                  </a:lnTo>
                  <a:cubicBezTo>
                    <a:pt x="959353" y="1218039"/>
                    <a:pt x="1215061" y="1287939"/>
                    <a:pt x="1448302" y="1211976"/>
                  </a:cubicBezTo>
                  <a:cubicBezTo>
                    <a:pt x="1770702" y="1107124"/>
                    <a:pt x="1947593" y="759760"/>
                    <a:pt x="1843099" y="437717"/>
                  </a:cubicBezTo>
                  <a:cubicBezTo>
                    <a:pt x="1738247" y="115318"/>
                    <a:pt x="1390883" y="-61574"/>
                    <a:pt x="1068484" y="42921"/>
                  </a:cubicBezTo>
                  <a:cubicBezTo>
                    <a:pt x="865557" y="108898"/>
                    <a:pt x="709350" y="278301"/>
                    <a:pt x="660135" y="485507"/>
                  </a:cubicBezTo>
                  <a:lnTo>
                    <a:pt x="660135" y="485507"/>
                  </a:lnTo>
                  <a:cubicBezTo>
                    <a:pt x="659778" y="488360"/>
                    <a:pt x="658351" y="492639"/>
                    <a:pt x="656212" y="500842"/>
                  </a:cubicBezTo>
                  <a:lnTo>
                    <a:pt x="13909" y="2903861"/>
                  </a:lnTo>
                  <a:lnTo>
                    <a:pt x="0" y="2908497"/>
                  </a:lnTo>
                  <a:lnTo>
                    <a:pt x="0" y="2908497"/>
                  </a:lnTo>
                  <a:cubicBezTo>
                    <a:pt x="3566" y="2894945"/>
                    <a:pt x="647652" y="484793"/>
                    <a:pt x="648366" y="482654"/>
                  </a:cubicBezTo>
                  <a:cubicBezTo>
                    <a:pt x="672974" y="378516"/>
                    <a:pt x="724686" y="281511"/>
                    <a:pt x="797440" y="202694"/>
                  </a:cubicBezTo>
                  <a:cubicBezTo>
                    <a:pt x="870194" y="123877"/>
                    <a:pt x="962563" y="64675"/>
                    <a:pt x="1064917" y="31508"/>
                  </a:cubicBezTo>
                  <a:close/>
                  <a:moveTo>
                    <a:pt x="1398373" y="1060048"/>
                  </a:moveTo>
                  <a:cubicBezTo>
                    <a:pt x="1636963" y="982302"/>
                    <a:pt x="1768562" y="725167"/>
                    <a:pt x="1690815" y="486577"/>
                  </a:cubicBezTo>
                  <a:cubicBezTo>
                    <a:pt x="1613425" y="247987"/>
                    <a:pt x="1355933" y="111038"/>
                    <a:pt x="1117343" y="188428"/>
                  </a:cubicBezTo>
                  <a:cubicBezTo>
                    <a:pt x="966129" y="237644"/>
                    <a:pt x="850222" y="369243"/>
                    <a:pt x="814558" y="511898"/>
                  </a:cubicBezTo>
                  <a:lnTo>
                    <a:pt x="814558" y="511898"/>
                  </a:lnTo>
                  <a:cubicBezTo>
                    <a:pt x="814558" y="511898"/>
                    <a:pt x="813132" y="524737"/>
                    <a:pt x="810992" y="531870"/>
                  </a:cubicBezTo>
                  <a:lnTo>
                    <a:pt x="759636" y="727306"/>
                  </a:lnTo>
                  <a:lnTo>
                    <a:pt x="919766" y="929876"/>
                  </a:lnTo>
                  <a:cubicBezTo>
                    <a:pt x="919766" y="929876"/>
                    <a:pt x="921193" y="932373"/>
                    <a:pt x="920836" y="932373"/>
                  </a:cubicBezTo>
                  <a:lnTo>
                    <a:pt x="920836" y="932373"/>
                  </a:lnTo>
                  <a:cubicBezTo>
                    <a:pt x="1042093" y="1065398"/>
                    <a:pt x="1228614" y="1114971"/>
                    <a:pt x="1398373" y="1059692"/>
                  </a:cubicBez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grpSp>
          <p:nvGrpSpPr>
            <p:cNvPr id="219" name="Graphic 4">
              <a:extLst>
                <a:ext uri="{FF2B5EF4-FFF2-40B4-BE49-F238E27FC236}">
                  <a16:creationId xmlns:a16="http://schemas.microsoft.com/office/drawing/2014/main" id="{64C4D0DE-6522-6EB2-7FB7-7D93854C118D}"/>
                </a:ext>
              </a:extLst>
            </p:cNvPr>
            <p:cNvGrpSpPr/>
            <p:nvPr/>
          </p:nvGrpSpPr>
          <p:grpSpPr>
            <a:xfrm>
              <a:off x="5236414" y="1501162"/>
              <a:ext cx="2325984" cy="3966434"/>
              <a:chOff x="5236414" y="1501162"/>
              <a:chExt cx="2325984" cy="3966434"/>
            </a:xfrm>
            <a:solidFill>
              <a:srgbClr val="FFFFFF"/>
            </a:solidFill>
          </p:grpSpPr>
          <p:grpSp>
            <p:nvGrpSpPr>
              <p:cNvPr id="220" name="Graphic 4">
                <a:extLst>
                  <a:ext uri="{FF2B5EF4-FFF2-40B4-BE49-F238E27FC236}">
                    <a16:creationId xmlns:a16="http://schemas.microsoft.com/office/drawing/2014/main" id="{7F9A8A2D-FF0B-5DD1-8638-197CA2FD2E0E}"/>
                  </a:ext>
                </a:extLst>
              </p:cNvPr>
              <p:cNvGrpSpPr/>
              <p:nvPr/>
            </p:nvGrpSpPr>
            <p:grpSpPr>
              <a:xfrm>
                <a:off x="5855813" y="2680898"/>
                <a:ext cx="1706585" cy="2786698"/>
                <a:chOff x="5855813" y="2680898"/>
                <a:chExt cx="1706585" cy="2786698"/>
              </a:xfrm>
              <a:solidFill>
                <a:srgbClr val="FFFFFF"/>
              </a:solidFill>
            </p:grpSpPr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B1285878-49E7-626D-E1FA-68AB5B7F8137}"/>
                    </a:ext>
                  </a:extLst>
                </p:cNvPr>
                <p:cNvSpPr/>
                <p:nvPr/>
              </p:nvSpPr>
              <p:spPr>
                <a:xfrm rot="-4501801">
                  <a:off x="5850108" y="5448498"/>
                  <a:ext cx="27461" cy="9272"/>
                </a:xfrm>
                <a:custGeom>
                  <a:avLst/>
                  <a:gdLst>
                    <a:gd name="connsiteX0" fmla="*/ 0 w 27461"/>
                    <a:gd name="connsiteY0" fmla="*/ 0 h 9272"/>
                    <a:gd name="connsiteX1" fmla="*/ 27461 w 27461"/>
                    <a:gd name="connsiteY1" fmla="*/ 0 h 9272"/>
                    <a:gd name="connsiteX2" fmla="*/ 27461 w 27461"/>
                    <a:gd name="connsiteY2" fmla="*/ 9273 h 9272"/>
                    <a:gd name="connsiteX3" fmla="*/ 0 w 27461"/>
                    <a:gd name="connsiteY3" fmla="*/ 9273 h 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461" h="9272">
                      <a:moveTo>
                        <a:pt x="0" y="0"/>
                      </a:moveTo>
                      <a:lnTo>
                        <a:pt x="27461" y="0"/>
                      </a:lnTo>
                      <a:lnTo>
                        <a:pt x="27461" y="9273"/>
                      </a:lnTo>
                      <a:lnTo>
                        <a:pt x="0" y="92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2" name="Freeform: Shape 221">
                  <a:extLst>
                    <a:ext uri="{FF2B5EF4-FFF2-40B4-BE49-F238E27FC236}">
                      <a16:creationId xmlns:a16="http://schemas.microsoft.com/office/drawing/2014/main" id="{DD7810BB-EA9B-F587-51B4-1C38F5D07368}"/>
                    </a:ext>
                  </a:extLst>
                </p:cNvPr>
                <p:cNvSpPr/>
                <p:nvPr/>
              </p:nvSpPr>
              <p:spPr>
                <a:xfrm>
                  <a:off x="5869801" y="2680898"/>
                  <a:ext cx="1692597" cy="2733141"/>
                </a:xfrm>
                <a:custGeom>
                  <a:avLst/>
                  <a:gdLst>
                    <a:gd name="connsiteX0" fmla="*/ 8916 w 1692597"/>
                    <a:gd name="connsiteY0" fmla="*/ 2733142 h 2733141"/>
                    <a:gd name="connsiteX1" fmla="*/ 0 w 1692597"/>
                    <a:gd name="connsiteY1" fmla="*/ 2730645 h 2733141"/>
                    <a:gd name="connsiteX2" fmla="*/ 11769 w 1692597"/>
                    <a:gd name="connsiteY2" fmla="*/ 2686065 h 2733141"/>
                    <a:gd name="connsiteX3" fmla="*/ 20685 w 1692597"/>
                    <a:gd name="connsiteY3" fmla="*/ 2688562 h 2733141"/>
                    <a:gd name="connsiteX4" fmla="*/ 8916 w 1692597"/>
                    <a:gd name="connsiteY4" fmla="*/ 2733142 h 2733141"/>
                    <a:gd name="connsiteX5" fmla="*/ 27818 w 1692597"/>
                    <a:gd name="connsiteY5" fmla="*/ 2661814 h 2733141"/>
                    <a:gd name="connsiteX6" fmla="*/ 18902 w 1692597"/>
                    <a:gd name="connsiteY6" fmla="*/ 2659318 h 2733141"/>
                    <a:gd name="connsiteX7" fmla="*/ 30671 w 1692597"/>
                    <a:gd name="connsiteY7" fmla="*/ 2614738 h 2733141"/>
                    <a:gd name="connsiteX8" fmla="*/ 39587 w 1692597"/>
                    <a:gd name="connsiteY8" fmla="*/ 2617235 h 2733141"/>
                    <a:gd name="connsiteX9" fmla="*/ 27818 w 1692597"/>
                    <a:gd name="connsiteY9" fmla="*/ 2661814 h 2733141"/>
                    <a:gd name="connsiteX10" fmla="*/ 46719 w 1692597"/>
                    <a:gd name="connsiteY10" fmla="*/ 2590487 h 2733141"/>
                    <a:gd name="connsiteX11" fmla="*/ 37804 w 1692597"/>
                    <a:gd name="connsiteY11" fmla="*/ 2587990 h 2733141"/>
                    <a:gd name="connsiteX12" fmla="*/ 49572 w 1692597"/>
                    <a:gd name="connsiteY12" fmla="*/ 2543411 h 2733141"/>
                    <a:gd name="connsiteX13" fmla="*/ 58488 w 1692597"/>
                    <a:gd name="connsiteY13" fmla="*/ 2545907 h 2733141"/>
                    <a:gd name="connsiteX14" fmla="*/ 46719 w 1692597"/>
                    <a:gd name="connsiteY14" fmla="*/ 2590487 h 2733141"/>
                    <a:gd name="connsiteX15" fmla="*/ 65621 w 1692597"/>
                    <a:gd name="connsiteY15" fmla="*/ 2519516 h 2733141"/>
                    <a:gd name="connsiteX16" fmla="*/ 56705 w 1692597"/>
                    <a:gd name="connsiteY16" fmla="*/ 2517020 h 2733141"/>
                    <a:gd name="connsiteX17" fmla="*/ 68474 w 1692597"/>
                    <a:gd name="connsiteY17" fmla="*/ 2472440 h 2733141"/>
                    <a:gd name="connsiteX18" fmla="*/ 77390 w 1692597"/>
                    <a:gd name="connsiteY18" fmla="*/ 2474937 h 2733141"/>
                    <a:gd name="connsiteX19" fmla="*/ 65621 w 1692597"/>
                    <a:gd name="connsiteY19" fmla="*/ 2519516 h 2733141"/>
                    <a:gd name="connsiteX20" fmla="*/ 84523 w 1692597"/>
                    <a:gd name="connsiteY20" fmla="*/ 2448545 h 2733141"/>
                    <a:gd name="connsiteX21" fmla="*/ 75607 w 1692597"/>
                    <a:gd name="connsiteY21" fmla="*/ 2446049 h 2733141"/>
                    <a:gd name="connsiteX22" fmla="*/ 87376 w 1692597"/>
                    <a:gd name="connsiteY22" fmla="*/ 2401469 h 2733141"/>
                    <a:gd name="connsiteX23" fmla="*/ 96292 w 1692597"/>
                    <a:gd name="connsiteY23" fmla="*/ 2403966 h 2733141"/>
                    <a:gd name="connsiteX24" fmla="*/ 84523 w 1692597"/>
                    <a:gd name="connsiteY24" fmla="*/ 2448545 h 2733141"/>
                    <a:gd name="connsiteX25" fmla="*/ 103425 w 1692597"/>
                    <a:gd name="connsiteY25" fmla="*/ 2377575 h 2733141"/>
                    <a:gd name="connsiteX26" fmla="*/ 94509 w 1692597"/>
                    <a:gd name="connsiteY26" fmla="*/ 2375078 h 2733141"/>
                    <a:gd name="connsiteX27" fmla="*/ 106278 w 1692597"/>
                    <a:gd name="connsiteY27" fmla="*/ 2330499 h 2733141"/>
                    <a:gd name="connsiteX28" fmla="*/ 115194 w 1692597"/>
                    <a:gd name="connsiteY28" fmla="*/ 2332995 h 2733141"/>
                    <a:gd name="connsiteX29" fmla="*/ 103425 w 1692597"/>
                    <a:gd name="connsiteY29" fmla="*/ 2377575 h 2733141"/>
                    <a:gd name="connsiteX30" fmla="*/ 122326 w 1692597"/>
                    <a:gd name="connsiteY30" fmla="*/ 2306604 h 2733141"/>
                    <a:gd name="connsiteX31" fmla="*/ 113410 w 1692597"/>
                    <a:gd name="connsiteY31" fmla="*/ 2304107 h 2733141"/>
                    <a:gd name="connsiteX32" fmla="*/ 125180 w 1692597"/>
                    <a:gd name="connsiteY32" fmla="*/ 2259885 h 2733141"/>
                    <a:gd name="connsiteX33" fmla="*/ 134095 w 1692597"/>
                    <a:gd name="connsiteY33" fmla="*/ 2262381 h 2733141"/>
                    <a:gd name="connsiteX34" fmla="*/ 122326 w 1692597"/>
                    <a:gd name="connsiteY34" fmla="*/ 2306961 h 2733141"/>
                    <a:gd name="connsiteX35" fmla="*/ 141228 w 1692597"/>
                    <a:gd name="connsiteY35" fmla="*/ 2235633 h 2733141"/>
                    <a:gd name="connsiteX36" fmla="*/ 132312 w 1692597"/>
                    <a:gd name="connsiteY36" fmla="*/ 2233137 h 2733141"/>
                    <a:gd name="connsiteX37" fmla="*/ 144081 w 1692597"/>
                    <a:gd name="connsiteY37" fmla="*/ 2188914 h 2733141"/>
                    <a:gd name="connsiteX38" fmla="*/ 152997 w 1692597"/>
                    <a:gd name="connsiteY38" fmla="*/ 2191410 h 2733141"/>
                    <a:gd name="connsiteX39" fmla="*/ 141228 w 1692597"/>
                    <a:gd name="connsiteY39" fmla="*/ 2235633 h 2733141"/>
                    <a:gd name="connsiteX40" fmla="*/ 160130 w 1692597"/>
                    <a:gd name="connsiteY40" fmla="*/ 2164663 h 2733141"/>
                    <a:gd name="connsiteX41" fmla="*/ 151214 w 1692597"/>
                    <a:gd name="connsiteY41" fmla="*/ 2162166 h 2733141"/>
                    <a:gd name="connsiteX42" fmla="*/ 162983 w 1692597"/>
                    <a:gd name="connsiteY42" fmla="*/ 2117943 h 2733141"/>
                    <a:gd name="connsiteX43" fmla="*/ 171899 w 1692597"/>
                    <a:gd name="connsiteY43" fmla="*/ 2120440 h 2733141"/>
                    <a:gd name="connsiteX44" fmla="*/ 160130 w 1692597"/>
                    <a:gd name="connsiteY44" fmla="*/ 2164663 h 2733141"/>
                    <a:gd name="connsiteX45" fmla="*/ 179032 w 1692597"/>
                    <a:gd name="connsiteY45" fmla="*/ 2093692 h 2733141"/>
                    <a:gd name="connsiteX46" fmla="*/ 170116 w 1692597"/>
                    <a:gd name="connsiteY46" fmla="*/ 2091196 h 2733141"/>
                    <a:gd name="connsiteX47" fmla="*/ 181885 w 1692597"/>
                    <a:gd name="connsiteY47" fmla="*/ 2046972 h 2733141"/>
                    <a:gd name="connsiteX48" fmla="*/ 190801 w 1692597"/>
                    <a:gd name="connsiteY48" fmla="*/ 2049469 h 2733141"/>
                    <a:gd name="connsiteX49" fmla="*/ 179032 w 1692597"/>
                    <a:gd name="connsiteY49" fmla="*/ 2093692 h 2733141"/>
                    <a:gd name="connsiteX50" fmla="*/ 197933 w 1692597"/>
                    <a:gd name="connsiteY50" fmla="*/ 2022721 h 2733141"/>
                    <a:gd name="connsiteX51" fmla="*/ 189017 w 1692597"/>
                    <a:gd name="connsiteY51" fmla="*/ 2020225 h 2733141"/>
                    <a:gd name="connsiteX52" fmla="*/ 200787 w 1692597"/>
                    <a:gd name="connsiteY52" fmla="*/ 1976002 h 2733141"/>
                    <a:gd name="connsiteX53" fmla="*/ 209702 w 1692597"/>
                    <a:gd name="connsiteY53" fmla="*/ 1978498 h 2733141"/>
                    <a:gd name="connsiteX54" fmla="*/ 197933 w 1692597"/>
                    <a:gd name="connsiteY54" fmla="*/ 2022721 h 2733141"/>
                    <a:gd name="connsiteX55" fmla="*/ 216835 w 1692597"/>
                    <a:gd name="connsiteY55" fmla="*/ 1951750 h 2733141"/>
                    <a:gd name="connsiteX56" fmla="*/ 207919 w 1692597"/>
                    <a:gd name="connsiteY56" fmla="*/ 1949254 h 2733141"/>
                    <a:gd name="connsiteX57" fmla="*/ 219688 w 1692597"/>
                    <a:gd name="connsiteY57" fmla="*/ 1905031 h 2733141"/>
                    <a:gd name="connsiteX58" fmla="*/ 228604 w 1692597"/>
                    <a:gd name="connsiteY58" fmla="*/ 1907528 h 2733141"/>
                    <a:gd name="connsiteX59" fmla="*/ 216835 w 1692597"/>
                    <a:gd name="connsiteY59" fmla="*/ 1951750 h 2733141"/>
                    <a:gd name="connsiteX60" fmla="*/ 235737 w 1692597"/>
                    <a:gd name="connsiteY60" fmla="*/ 1880780 h 2733141"/>
                    <a:gd name="connsiteX61" fmla="*/ 226821 w 1692597"/>
                    <a:gd name="connsiteY61" fmla="*/ 1878283 h 2733141"/>
                    <a:gd name="connsiteX62" fmla="*/ 238590 w 1692597"/>
                    <a:gd name="connsiteY62" fmla="*/ 1834060 h 2733141"/>
                    <a:gd name="connsiteX63" fmla="*/ 247506 w 1692597"/>
                    <a:gd name="connsiteY63" fmla="*/ 1836557 h 2733141"/>
                    <a:gd name="connsiteX64" fmla="*/ 235737 w 1692597"/>
                    <a:gd name="connsiteY64" fmla="*/ 1880780 h 2733141"/>
                    <a:gd name="connsiteX65" fmla="*/ 254639 w 1692597"/>
                    <a:gd name="connsiteY65" fmla="*/ 1809809 h 2733141"/>
                    <a:gd name="connsiteX66" fmla="*/ 245723 w 1692597"/>
                    <a:gd name="connsiteY66" fmla="*/ 1807312 h 2733141"/>
                    <a:gd name="connsiteX67" fmla="*/ 257492 w 1692597"/>
                    <a:gd name="connsiteY67" fmla="*/ 1763090 h 2733141"/>
                    <a:gd name="connsiteX68" fmla="*/ 266408 w 1692597"/>
                    <a:gd name="connsiteY68" fmla="*/ 1765586 h 2733141"/>
                    <a:gd name="connsiteX69" fmla="*/ 254639 w 1692597"/>
                    <a:gd name="connsiteY69" fmla="*/ 1809809 h 2733141"/>
                    <a:gd name="connsiteX70" fmla="*/ 273540 w 1692597"/>
                    <a:gd name="connsiteY70" fmla="*/ 1738838 h 2733141"/>
                    <a:gd name="connsiteX71" fmla="*/ 264625 w 1692597"/>
                    <a:gd name="connsiteY71" fmla="*/ 1736342 h 2733141"/>
                    <a:gd name="connsiteX72" fmla="*/ 276393 w 1692597"/>
                    <a:gd name="connsiteY72" fmla="*/ 1692119 h 2733141"/>
                    <a:gd name="connsiteX73" fmla="*/ 285309 w 1692597"/>
                    <a:gd name="connsiteY73" fmla="*/ 1694615 h 2733141"/>
                    <a:gd name="connsiteX74" fmla="*/ 273540 w 1692597"/>
                    <a:gd name="connsiteY74" fmla="*/ 1738838 h 2733141"/>
                    <a:gd name="connsiteX75" fmla="*/ 292442 w 1692597"/>
                    <a:gd name="connsiteY75" fmla="*/ 1667868 h 2733141"/>
                    <a:gd name="connsiteX76" fmla="*/ 283526 w 1692597"/>
                    <a:gd name="connsiteY76" fmla="*/ 1665371 h 2733141"/>
                    <a:gd name="connsiteX77" fmla="*/ 295295 w 1692597"/>
                    <a:gd name="connsiteY77" fmla="*/ 1620792 h 2733141"/>
                    <a:gd name="connsiteX78" fmla="*/ 304211 w 1692597"/>
                    <a:gd name="connsiteY78" fmla="*/ 1623288 h 2733141"/>
                    <a:gd name="connsiteX79" fmla="*/ 292442 w 1692597"/>
                    <a:gd name="connsiteY79" fmla="*/ 1667868 h 2733141"/>
                    <a:gd name="connsiteX80" fmla="*/ 311344 w 1692597"/>
                    <a:gd name="connsiteY80" fmla="*/ 1596540 h 2733141"/>
                    <a:gd name="connsiteX81" fmla="*/ 302428 w 1692597"/>
                    <a:gd name="connsiteY81" fmla="*/ 1594044 h 2733141"/>
                    <a:gd name="connsiteX82" fmla="*/ 314197 w 1692597"/>
                    <a:gd name="connsiteY82" fmla="*/ 1549821 h 2733141"/>
                    <a:gd name="connsiteX83" fmla="*/ 323113 w 1692597"/>
                    <a:gd name="connsiteY83" fmla="*/ 1552317 h 2733141"/>
                    <a:gd name="connsiteX84" fmla="*/ 311344 w 1692597"/>
                    <a:gd name="connsiteY84" fmla="*/ 1596540 h 2733141"/>
                    <a:gd name="connsiteX85" fmla="*/ 330246 w 1692597"/>
                    <a:gd name="connsiteY85" fmla="*/ 1525570 h 2733141"/>
                    <a:gd name="connsiteX86" fmla="*/ 321330 w 1692597"/>
                    <a:gd name="connsiteY86" fmla="*/ 1523073 h 2733141"/>
                    <a:gd name="connsiteX87" fmla="*/ 333099 w 1692597"/>
                    <a:gd name="connsiteY87" fmla="*/ 1478850 h 2733141"/>
                    <a:gd name="connsiteX88" fmla="*/ 342015 w 1692597"/>
                    <a:gd name="connsiteY88" fmla="*/ 1481347 h 2733141"/>
                    <a:gd name="connsiteX89" fmla="*/ 330246 w 1692597"/>
                    <a:gd name="connsiteY89" fmla="*/ 1525570 h 2733141"/>
                    <a:gd name="connsiteX90" fmla="*/ 349147 w 1692597"/>
                    <a:gd name="connsiteY90" fmla="*/ 1454599 h 2733141"/>
                    <a:gd name="connsiteX91" fmla="*/ 340231 w 1692597"/>
                    <a:gd name="connsiteY91" fmla="*/ 1452102 h 2733141"/>
                    <a:gd name="connsiteX92" fmla="*/ 352000 w 1692597"/>
                    <a:gd name="connsiteY92" fmla="*/ 1407879 h 2733141"/>
                    <a:gd name="connsiteX93" fmla="*/ 360916 w 1692597"/>
                    <a:gd name="connsiteY93" fmla="*/ 1410376 h 2733141"/>
                    <a:gd name="connsiteX94" fmla="*/ 349147 w 1692597"/>
                    <a:gd name="connsiteY94" fmla="*/ 1454599 h 2733141"/>
                    <a:gd name="connsiteX95" fmla="*/ 368049 w 1692597"/>
                    <a:gd name="connsiteY95" fmla="*/ 1383628 h 2733141"/>
                    <a:gd name="connsiteX96" fmla="*/ 359133 w 1692597"/>
                    <a:gd name="connsiteY96" fmla="*/ 1381132 h 2733141"/>
                    <a:gd name="connsiteX97" fmla="*/ 370902 w 1692597"/>
                    <a:gd name="connsiteY97" fmla="*/ 1336909 h 2733141"/>
                    <a:gd name="connsiteX98" fmla="*/ 379818 w 1692597"/>
                    <a:gd name="connsiteY98" fmla="*/ 1339405 h 2733141"/>
                    <a:gd name="connsiteX99" fmla="*/ 368049 w 1692597"/>
                    <a:gd name="connsiteY99" fmla="*/ 1383628 h 2733141"/>
                    <a:gd name="connsiteX100" fmla="*/ 386951 w 1692597"/>
                    <a:gd name="connsiteY100" fmla="*/ 1312658 h 2733141"/>
                    <a:gd name="connsiteX101" fmla="*/ 378035 w 1692597"/>
                    <a:gd name="connsiteY101" fmla="*/ 1310161 h 2733141"/>
                    <a:gd name="connsiteX102" fmla="*/ 389804 w 1692597"/>
                    <a:gd name="connsiteY102" fmla="*/ 1265938 h 2733141"/>
                    <a:gd name="connsiteX103" fmla="*/ 398720 w 1692597"/>
                    <a:gd name="connsiteY103" fmla="*/ 1268434 h 2733141"/>
                    <a:gd name="connsiteX104" fmla="*/ 386951 w 1692597"/>
                    <a:gd name="connsiteY104" fmla="*/ 1312658 h 2733141"/>
                    <a:gd name="connsiteX105" fmla="*/ 405853 w 1692597"/>
                    <a:gd name="connsiteY105" fmla="*/ 1241687 h 2733141"/>
                    <a:gd name="connsiteX106" fmla="*/ 396937 w 1692597"/>
                    <a:gd name="connsiteY106" fmla="*/ 1239190 h 2733141"/>
                    <a:gd name="connsiteX107" fmla="*/ 408706 w 1692597"/>
                    <a:gd name="connsiteY107" fmla="*/ 1194967 h 2733141"/>
                    <a:gd name="connsiteX108" fmla="*/ 417622 w 1692597"/>
                    <a:gd name="connsiteY108" fmla="*/ 1197464 h 2733141"/>
                    <a:gd name="connsiteX109" fmla="*/ 405853 w 1692597"/>
                    <a:gd name="connsiteY109" fmla="*/ 1241687 h 2733141"/>
                    <a:gd name="connsiteX110" fmla="*/ 424754 w 1692597"/>
                    <a:gd name="connsiteY110" fmla="*/ 1170716 h 2733141"/>
                    <a:gd name="connsiteX111" fmla="*/ 415838 w 1692597"/>
                    <a:gd name="connsiteY111" fmla="*/ 1168220 h 2733141"/>
                    <a:gd name="connsiteX112" fmla="*/ 427608 w 1692597"/>
                    <a:gd name="connsiteY112" fmla="*/ 1123997 h 2733141"/>
                    <a:gd name="connsiteX113" fmla="*/ 436523 w 1692597"/>
                    <a:gd name="connsiteY113" fmla="*/ 1126493 h 2733141"/>
                    <a:gd name="connsiteX114" fmla="*/ 424754 w 1692597"/>
                    <a:gd name="connsiteY114" fmla="*/ 1170716 h 2733141"/>
                    <a:gd name="connsiteX115" fmla="*/ 443656 w 1692597"/>
                    <a:gd name="connsiteY115" fmla="*/ 1099745 h 2733141"/>
                    <a:gd name="connsiteX116" fmla="*/ 434740 w 1692597"/>
                    <a:gd name="connsiteY116" fmla="*/ 1097249 h 2733141"/>
                    <a:gd name="connsiteX117" fmla="*/ 446509 w 1692597"/>
                    <a:gd name="connsiteY117" fmla="*/ 1053026 h 2733141"/>
                    <a:gd name="connsiteX118" fmla="*/ 455425 w 1692597"/>
                    <a:gd name="connsiteY118" fmla="*/ 1055522 h 2733141"/>
                    <a:gd name="connsiteX119" fmla="*/ 443656 w 1692597"/>
                    <a:gd name="connsiteY119" fmla="*/ 1099745 h 2733141"/>
                    <a:gd name="connsiteX120" fmla="*/ 1146944 w 1692597"/>
                    <a:gd name="connsiteY120" fmla="*/ 1090473 h 2733141"/>
                    <a:gd name="connsiteX121" fmla="*/ 1141594 w 1692597"/>
                    <a:gd name="connsiteY121" fmla="*/ 1090473 h 2733141"/>
                    <a:gd name="connsiteX122" fmla="*/ 1141594 w 1692597"/>
                    <a:gd name="connsiteY122" fmla="*/ 1081200 h 2733141"/>
                    <a:gd name="connsiteX123" fmla="*/ 1146944 w 1692597"/>
                    <a:gd name="connsiteY123" fmla="*/ 1081200 h 2733141"/>
                    <a:gd name="connsiteX124" fmla="*/ 1182608 w 1692597"/>
                    <a:gd name="connsiteY124" fmla="*/ 1080130 h 2733141"/>
                    <a:gd name="connsiteX125" fmla="*/ 1187244 w 1692597"/>
                    <a:gd name="connsiteY125" fmla="*/ 1080130 h 2733141"/>
                    <a:gd name="connsiteX126" fmla="*/ 1187957 w 1692597"/>
                    <a:gd name="connsiteY126" fmla="*/ 1089046 h 2733141"/>
                    <a:gd name="connsiteX127" fmla="*/ 1183321 w 1692597"/>
                    <a:gd name="connsiteY127" fmla="*/ 1089046 h 2733141"/>
                    <a:gd name="connsiteX128" fmla="*/ 1147300 w 1692597"/>
                    <a:gd name="connsiteY128" fmla="*/ 1090473 h 2733141"/>
                    <a:gd name="connsiteX129" fmla="*/ 1113777 w 1692597"/>
                    <a:gd name="connsiteY129" fmla="*/ 1089403 h 2733141"/>
                    <a:gd name="connsiteX130" fmla="*/ 1109140 w 1692597"/>
                    <a:gd name="connsiteY130" fmla="*/ 1089403 h 2733141"/>
                    <a:gd name="connsiteX131" fmla="*/ 1072407 w 1692597"/>
                    <a:gd name="connsiteY131" fmla="*/ 1085123 h 2733141"/>
                    <a:gd name="connsiteX132" fmla="*/ 1067771 w 1692597"/>
                    <a:gd name="connsiteY132" fmla="*/ 1084410 h 2733141"/>
                    <a:gd name="connsiteX133" fmla="*/ 1069197 w 1692597"/>
                    <a:gd name="connsiteY133" fmla="*/ 1075137 h 2733141"/>
                    <a:gd name="connsiteX134" fmla="*/ 1073833 w 1692597"/>
                    <a:gd name="connsiteY134" fmla="*/ 1075851 h 2733141"/>
                    <a:gd name="connsiteX135" fmla="*/ 1109854 w 1692597"/>
                    <a:gd name="connsiteY135" fmla="*/ 1079774 h 2733141"/>
                    <a:gd name="connsiteX136" fmla="*/ 1114490 w 1692597"/>
                    <a:gd name="connsiteY136" fmla="*/ 1079774 h 2733141"/>
                    <a:gd name="connsiteX137" fmla="*/ 1113777 w 1692597"/>
                    <a:gd name="connsiteY137" fmla="*/ 1089403 h 2733141"/>
                    <a:gd name="connsiteX138" fmla="*/ 1215418 w 1692597"/>
                    <a:gd name="connsiteY138" fmla="*/ 1086193 h 2733141"/>
                    <a:gd name="connsiteX139" fmla="*/ 1214348 w 1692597"/>
                    <a:gd name="connsiteY139" fmla="*/ 1076921 h 2733141"/>
                    <a:gd name="connsiteX140" fmla="*/ 1218984 w 1692597"/>
                    <a:gd name="connsiteY140" fmla="*/ 1076207 h 2733141"/>
                    <a:gd name="connsiteX141" fmla="*/ 1255005 w 1692597"/>
                    <a:gd name="connsiteY141" fmla="*/ 1070144 h 2733141"/>
                    <a:gd name="connsiteX142" fmla="*/ 1259641 w 1692597"/>
                    <a:gd name="connsiteY142" fmla="*/ 1069075 h 2733141"/>
                    <a:gd name="connsiteX143" fmla="*/ 1261424 w 1692597"/>
                    <a:gd name="connsiteY143" fmla="*/ 1077990 h 2733141"/>
                    <a:gd name="connsiteX144" fmla="*/ 1256788 w 1692597"/>
                    <a:gd name="connsiteY144" fmla="*/ 1079060 h 2733141"/>
                    <a:gd name="connsiteX145" fmla="*/ 1220411 w 1692597"/>
                    <a:gd name="connsiteY145" fmla="*/ 1085123 h 2733141"/>
                    <a:gd name="connsiteX146" fmla="*/ 1215775 w 1692597"/>
                    <a:gd name="connsiteY146" fmla="*/ 1085837 h 2733141"/>
                    <a:gd name="connsiteX147" fmla="*/ 1040309 w 1692597"/>
                    <a:gd name="connsiteY147" fmla="*/ 1080130 h 2733141"/>
                    <a:gd name="connsiteX148" fmla="*/ 1035673 w 1692597"/>
                    <a:gd name="connsiteY148" fmla="*/ 1079060 h 2733141"/>
                    <a:gd name="connsiteX149" fmla="*/ 999653 w 1692597"/>
                    <a:gd name="connsiteY149" fmla="*/ 1070144 h 2733141"/>
                    <a:gd name="connsiteX150" fmla="*/ 995373 w 1692597"/>
                    <a:gd name="connsiteY150" fmla="*/ 1069075 h 2733141"/>
                    <a:gd name="connsiteX151" fmla="*/ 997870 w 1692597"/>
                    <a:gd name="connsiteY151" fmla="*/ 1060159 h 2733141"/>
                    <a:gd name="connsiteX152" fmla="*/ 1002149 w 1692597"/>
                    <a:gd name="connsiteY152" fmla="*/ 1061229 h 2733141"/>
                    <a:gd name="connsiteX153" fmla="*/ 1037456 w 1692597"/>
                    <a:gd name="connsiteY153" fmla="*/ 1069788 h 2733141"/>
                    <a:gd name="connsiteX154" fmla="*/ 1042093 w 1692597"/>
                    <a:gd name="connsiteY154" fmla="*/ 1070858 h 2733141"/>
                    <a:gd name="connsiteX155" fmla="*/ 1040309 w 1692597"/>
                    <a:gd name="connsiteY155" fmla="*/ 1079774 h 2733141"/>
                    <a:gd name="connsiteX156" fmla="*/ 1287815 w 1692597"/>
                    <a:gd name="connsiteY156" fmla="*/ 1071928 h 2733141"/>
                    <a:gd name="connsiteX157" fmla="*/ 1285319 w 1692597"/>
                    <a:gd name="connsiteY157" fmla="*/ 1063012 h 2733141"/>
                    <a:gd name="connsiteX158" fmla="*/ 1289599 w 1692597"/>
                    <a:gd name="connsiteY158" fmla="*/ 1061942 h 2733141"/>
                    <a:gd name="connsiteX159" fmla="*/ 1312423 w 1692597"/>
                    <a:gd name="connsiteY159" fmla="*/ 1055166 h 2733141"/>
                    <a:gd name="connsiteX160" fmla="*/ 1324549 w 1692597"/>
                    <a:gd name="connsiteY160" fmla="*/ 1051243 h 2733141"/>
                    <a:gd name="connsiteX161" fmla="*/ 1328829 w 1692597"/>
                    <a:gd name="connsiteY161" fmla="*/ 1049816 h 2733141"/>
                    <a:gd name="connsiteX162" fmla="*/ 1332038 w 1692597"/>
                    <a:gd name="connsiteY162" fmla="*/ 1058375 h 2733141"/>
                    <a:gd name="connsiteX163" fmla="*/ 1327759 w 1692597"/>
                    <a:gd name="connsiteY163" fmla="*/ 1059802 h 2733141"/>
                    <a:gd name="connsiteX164" fmla="*/ 1315633 w 1692597"/>
                    <a:gd name="connsiteY164" fmla="*/ 1064082 h 2733141"/>
                    <a:gd name="connsiteX165" fmla="*/ 1292452 w 1692597"/>
                    <a:gd name="connsiteY165" fmla="*/ 1070858 h 2733141"/>
                    <a:gd name="connsiteX166" fmla="*/ 1288172 w 1692597"/>
                    <a:gd name="connsiteY166" fmla="*/ 1071928 h 2733141"/>
                    <a:gd name="connsiteX167" fmla="*/ 968626 w 1692597"/>
                    <a:gd name="connsiteY167" fmla="*/ 1060515 h 2733141"/>
                    <a:gd name="connsiteX168" fmla="*/ 964346 w 1692597"/>
                    <a:gd name="connsiteY168" fmla="*/ 1059089 h 2733141"/>
                    <a:gd name="connsiteX169" fmla="*/ 929752 w 1692597"/>
                    <a:gd name="connsiteY169" fmla="*/ 1045536 h 2733141"/>
                    <a:gd name="connsiteX170" fmla="*/ 925472 w 1692597"/>
                    <a:gd name="connsiteY170" fmla="*/ 1043753 h 2733141"/>
                    <a:gd name="connsiteX171" fmla="*/ 929039 w 1692597"/>
                    <a:gd name="connsiteY171" fmla="*/ 1035194 h 2733141"/>
                    <a:gd name="connsiteX172" fmla="*/ 933318 w 1692597"/>
                    <a:gd name="connsiteY172" fmla="*/ 1036977 h 2733141"/>
                    <a:gd name="connsiteX173" fmla="*/ 967199 w 1692597"/>
                    <a:gd name="connsiteY173" fmla="*/ 1050173 h 2733141"/>
                    <a:gd name="connsiteX174" fmla="*/ 971478 w 1692597"/>
                    <a:gd name="connsiteY174" fmla="*/ 1051599 h 2733141"/>
                    <a:gd name="connsiteX175" fmla="*/ 968269 w 1692597"/>
                    <a:gd name="connsiteY175" fmla="*/ 1060159 h 2733141"/>
                    <a:gd name="connsiteX176" fmla="*/ 1357716 w 1692597"/>
                    <a:gd name="connsiteY176" fmla="*/ 1048033 h 2733141"/>
                    <a:gd name="connsiteX177" fmla="*/ 1354150 w 1692597"/>
                    <a:gd name="connsiteY177" fmla="*/ 1039474 h 2733141"/>
                    <a:gd name="connsiteX178" fmla="*/ 1358430 w 1692597"/>
                    <a:gd name="connsiteY178" fmla="*/ 1037691 h 2733141"/>
                    <a:gd name="connsiteX179" fmla="*/ 1391240 w 1692597"/>
                    <a:gd name="connsiteY179" fmla="*/ 1022355 h 2733141"/>
                    <a:gd name="connsiteX180" fmla="*/ 1395163 w 1692597"/>
                    <a:gd name="connsiteY180" fmla="*/ 1020215 h 2733141"/>
                    <a:gd name="connsiteX181" fmla="*/ 1399443 w 1692597"/>
                    <a:gd name="connsiteY181" fmla="*/ 1028418 h 2733141"/>
                    <a:gd name="connsiteX182" fmla="*/ 1395520 w 1692597"/>
                    <a:gd name="connsiteY182" fmla="*/ 1030558 h 2733141"/>
                    <a:gd name="connsiteX183" fmla="*/ 1361996 w 1692597"/>
                    <a:gd name="connsiteY183" fmla="*/ 1046250 h 2733141"/>
                    <a:gd name="connsiteX184" fmla="*/ 1357716 w 1692597"/>
                    <a:gd name="connsiteY184" fmla="*/ 1048033 h 2733141"/>
                    <a:gd name="connsiteX185" fmla="*/ 900508 w 1692597"/>
                    <a:gd name="connsiteY185" fmla="*/ 1031984 h 2733141"/>
                    <a:gd name="connsiteX186" fmla="*/ 896585 w 1692597"/>
                    <a:gd name="connsiteY186" fmla="*/ 1029845 h 2733141"/>
                    <a:gd name="connsiteX187" fmla="*/ 864131 w 1692597"/>
                    <a:gd name="connsiteY187" fmla="*/ 1011656 h 2733141"/>
                    <a:gd name="connsiteX188" fmla="*/ 860208 w 1692597"/>
                    <a:gd name="connsiteY188" fmla="*/ 1009160 h 2733141"/>
                    <a:gd name="connsiteX189" fmla="*/ 864844 w 1692597"/>
                    <a:gd name="connsiteY189" fmla="*/ 1001314 h 2733141"/>
                    <a:gd name="connsiteX190" fmla="*/ 868767 w 1692597"/>
                    <a:gd name="connsiteY190" fmla="*/ 1003810 h 2733141"/>
                    <a:gd name="connsiteX191" fmla="*/ 900508 w 1692597"/>
                    <a:gd name="connsiteY191" fmla="*/ 1021642 h 2733141"/>
                    <a:gd name="connsiteX192" fmla="*/ 904431 w 1692597"/>
                    <a:gd name="connsiteY192" fmla="*/ 1023782 h 2733141"/>
                    <a:gd name="connsiteX193" fmla="*/ 900151 w 1692597"/>
                    <a:gd name="connsiteY193" fmla="*/ 1031984 h 2733141"/>
                    <a:gd name="connsiteX194" fmla="*/ 462558 w 1692597"/>
                    <a:gd name="connsiteY194" fmla="*/ 1028775 h 2733141"/>
                    <a:gd name="connsiteX195" fmla="*/ 453642 w 1692597"/>
                    <a:gd name="connsiteY195" fmla="*/ 1026278 h 2733141"/>
                    <a:gd name="connsiteX196" fmla="*/ 465411 w 1692597"/>
                    <a:gd name="connsiteY196" fmla="*/ 982055 h 2733141"/>
                    <a:gd name="connsiteX197" fmla="*/ 474327 w 1692597"/>
                    <a:gd name="connsiteY197" fmla="*/ 984552 h 2733141"/>
                    <a:gd name="connsiteX198" fmla="*/ 462558 w 1692597"/>
                    <a:gd name="connsiteY198" fmla="*/ 1028775 h 2733141"/>
                    <a:gd name="connsiteX199" fmla="*/ 1424051 w 1692597"/>
                    <a:gd name="connsiteY199" fmla="*/ 1014866 h 2733141"/>
                    <a:gd name="connsiteX200" fmla="*/ 1419414 w 1692597"/>
                    <a:gd name="connsiteY200" fmla="*/ 1007020 h 2733141"/>
                    <a:gd name="connsiteX201" fmla="*/ 1423337 w 1692597"/>
                    <a:gd name="connsiteY201" fmla="*/ 1004523 h 2733141"/>
                    <a:gd name="connsiteX202" fmla="*/ 1454008 w 1692597"/>
                    <a:gd name="connsiteY202" fmla="*/ 984908 h 2733141"/>
                    <a:gd name="connsiteX203" fmla="*/ 1457931 w 1692597"/>
                    <a:gd name="connsiteY203" fmla="*/ 982412 h 2733141"/>
                    <a:gd name="connsiteX204" fmla="*/ 1463281 w 1692597"/>
                    <a:gd name="connsiteY204" fmla="*/ 989901 h 2733141"/>
                    <a:gd name="connsiteX205" fmla="*/ 1459358 w 1692597"/>
                    <a:gd name="connsiteY205" fmla="*/ 992398 h 2733141"/>
                    <a:gd name="connsiteX206" fmla="*/ 1428330 w 1692597"/>
                    <a:gd name="connsiteY206" fmla="*/ 1012369 h 2733141"/>
                    <a:gd name="connsiteX207" fmla="*/ 1424407 w 1692597"/>
                    <a:gd name="connsiteY207" fmla="*/ 1014866 h 2733141"/>
                    <a:gd name="connsiteX208" fmla="*/ 837026 w 1692597"/>
                    <a:gd name="connsiteY208" fmla="*/ 994181 h 2733141"/>
                    <a:gd name="connsiteX209" fmla="*/ 833103 w 1692597"/>
                    <a:gd name="connsiteY209" fmla="*/ 991684 h 2733141"/>
                    <a:gd name="connsiteX210" fmla="*/ 803503 w 1692597"/>
                    <a:gd name="connsiteY210" fmla="*/ 969573 h 2733141"/>
                    <a:gd name="connsiteX211" fmla="*/ 799936 w 1692597"/>
                    <a:gd name="connsiteY211" fmla="*/ 966720 h 2733141"/>
                    <a:gd name="connsiteX212" fmla="*/ 805643 w 1692597"/>
                    <a:gd name="connsiteY212" fmla="*/ 959587 h 2733141"/>
                    <a:gd name="connsiteX213" fmla="*/ 809209 w 1692597"/>
                    <a:gd name="connsiteY213" fmla="*/ 962440 h 2733141"/>
                    <a:gd name="connsiteX214" fmla="*/ 838096 w 1692597"/>
                    <a:gd name="connsiteY214" fmla="*/ 984195 h 2733141"/>
                    <a:gd name="connsiteX215" fmla="*/ 842019 w 1692597"/>
                    <a:gd name="connsiteY215" fmla="*/ 986692 h 2733141"/>
                    <a:gd name="connsiteX216" fmla="*/ 836670 w 1692597"/>
                    <a:gd name="connsiteY216" fmla="*/ 994181 h 2733141"/>
                    <a:gd name="connsiteX217" fmla="*/ 1485035 w 1692597"/>
                    <a:gd name="connsiteY217" fmla="*/ 973139 h 2733141"/>
                    <a:gd name="connsiteX218" fmla="*/ 1479329 w 1692597"/>
                    <a:gd name="connsiteY218" fmla="*/ 966007 h 2733141"/>
                    <a:gd name="connsiteX219" fmla="*/ 1482896 w 1692597"/>
                    <a:gd name="connsiteY219" fmla="*/ 963153 h 2733141"/>
                    <a:gd name="connsiteX220" fmla="*/ 1510357 w 1692597"/>
                    <a:gd name="connsiteY220" fmla="*/ 939259 h 2733141"/>
                    <a:gd name="connsiteX221" fmla="*/ 1513566 w 1692597"/>
                    <a:gd name="connsiteY221" fmla="*/ 936049 h 2733141"/>
                    <a:gd name="connsiteX222" fmla="*/ 1519629 w 1692597"/>
                    <a:gd name="connsiteY222" fmla="*/ 942825 h 2733141"/>
                    <a:gd name="connsiteX223" fmla="*/ 1516420 w 1692597"/>
                    <a:gd name="connsiteY223" fmla="*/ 946035 h 2733141"/>
                    <a:gd name="connsiteX224" fmla="*/ 1488245 w 1692597"/>
                    <a:gd name="connsiteY224" fmla="*/ 970286 h 2733141"/>
                    <a:gd name="connsiteX225" fmla="*/ 1484679 w 1692597"/>
                    <a:gd name="connsiteY225" fmla="*/ 973139 h 2733141"/>
                    <a:gd name="connsiteX226" fmla="*/ 481460 w 1692597"/>
                    <a:gd name="connsiteY226" fmla="*/ 957804 h 2733141"/>
                    <a:gd name="connsiteX227" fmla="*/ 472544 w 1692597"/>
                    <a:gd name="connsiteY227" fmla="*/ 955307 h 2733141"/>
                    <a:gd name="connsiteX228" fmla="*/ 484313 w 1692597"/>
                    <a:gd name="connsiteY228" fmla="*/ 910728 h 2733141"/>
                    <a:gd name="connsiteX229" fmla="*/ 493229 w 1692597"/>
                    <a:gd name="connsiteY229" fmla="*/ 913224 h 2733141"/>
                    <a:gd name="connsiteX230" fmla="*/ 481460 w 1692597"/>
                    <a:gd name="connsiteY230" fmla="*/ 957804 h 2733141"/>
                    <a:gd name="connsiteX231" fmla="*/ 778895 w 1692597"/>
                    <a:gd name="connsiteY231" fmla="*/ 948175 h 2733141"/>
                    <a:gd name="connsiteX232" fmla="*/ 775685 w 1692597"/>
                    <a:gd name="connsiteY232" fmla="*/ 944965 h 2733141"/>
                    <a:gd name="connsiteX233" fmla="*/ 749294 w 1692597"/>
                    <a:gd name="connsiteY233" fmla="*/ 918931 h 2733141"/>
                    <a:gd name="connsiteX234" fmla="*/ 746084 w 1692597"/>
                    <a:gd name="connsiteY234" fmla="*/ 915721 h 2733141"/>
                    <a:gd name="connsiteX235" fmla="*/ 752860 w 1692597"/>
                    <a:gd name="connsiteY235" fmla="*/ 909301 h 2733141"/>
                    <a:gd name="connsiteX236" fmla="*/ 756070 w 1692597"/>
                    <a:gd name="connsiteY236" fmla="*/ 912511 h 2733141"/>
                    <a:gd name="connsiteX237" fmla="*/ 781748 w 1692597"/>
                    <a:gd name="connsiteY237" fmla="*/ 938189 h 2733141"/>
                    <a:gd name="connsiteX238" fmla="*/ 784958 w 1692597"/>
                    <a:gd name="connsiteY238" fmla="*/ 941399 h 2733141"/>
                    <a:gd name="connsiteX239" fmla="*/ 778538 w 1692597"/>
                    <a:gd name="connsiteY239" fmla="*/ 948175 h 2733141"/>
                    <a:gd name="connsiteX240" fmla="*/ 1539601 w 1692597"/>
                    <a:gd name="connsiteY240" fmla="*/ 923567 h 2733141"/>
                    <a:gd name="connsiteX241" fmla="*/ 1532825 w 1692597"/>
                    <a:gd name="connsiteY241" fmla="*/ 917147 h 2733141"/>
                    <a:gd name="connsiteX242" fmla="*/ 1536034 w 1692597"/>
                    <a:gd name="connsiteY242" fmla="*/ 913938 h 2733141"/>
                    <a:gd name="connsiteX243" fmla="*/ 1560286 w 1692597"/>
                    <a:gd name="connsiteY243" fmla="*/ 886833 h 2733141"/>
                    <a:gd name="connsiteX244" fmla="*/ 1563139 w 1692597"/>
                    <a:gd name="connsiteY244" fmla="*/ 883267 h 2733141"/>
                    <a:gd name="connsiteX245" fmla="*/ 1570272 w 1692597"/>
                    <a:gd name="connsiteY245" fmla="*/ 888973 h 2733141"/>
                    <a:gd name="connsiteX246" fmla="*/ 1567418 w 1692597"/>
                    <a:gd name="connsiteY246" fmla="*/ 892539 h 2733141"/>
                    <a:gd name="connsiteX247" fmla="*/ 1542811 w 1692597"/>
                    <a:gd name="connsiteY247" fmla="*/ 920357 h 2733141"/>
                    <a:gd name="connsiteX248" fmla="*/ 1539601 w 1692597"/>
                    <a:gd name="connsiteY248" fmla="*/ 923567 h 2733141"/>
                    <a:gd name="connsiteX249" fmla="*/ 728252 w 1692597"/>
                    <a:gd name="connsiteY249" fmla="*/ 894322 h 2733141"/>
                    <a:gd name="connsiteX250" fmla="*/ 699721 w 1692597"/>
                    <a:gd name="connsiteY250" fmla="*/ 858302 h 2733141"/>
                    <a:gd name="connsiteX251" fmla="*/ 706854 w 1692597"/>
                    <a:gd name="connsiteY251" fmla="*/ 852596 h 2733141"/>
                    <a:gd name="connsiteX252" fmla="*/ 735385 w 1692597"/>
                    <a:gd name="connsiteY252" fmla="*/ 888616 h 2733141"/>
                    <a:gd name="connsiteX253" fmla="*/ 728252 w 1692597"/>
                    <a:gd name="connsiteY253" fmla="*/ 894322 h 2733141"/>
                    <a:gd name="connsiteX254" fmla="*/ 500361 w 1692597"/>
                    <a:gd name="connsiteY254" fmla="*/ 886833 h 2733141"/>
                    <a:gd name="connsiteX255" fmla="*/ 491445 w 1692597"/>
                    <a:gd name="connsiteY255" fmla="*/ 884337 h 2733141"/>
                    <a:gd name="connsiteX256" fmla="*/ 503214 w 1692597"/>
                    <a:gd name="connsiteY256" fmla="*/ 839757 h 2733141"/>
                    <a:gd name="connsiteX257" fmla="*/ 512130 w 1692597"/>
                    <a:gd name="connsiteY257" fmla="*/ 842254 h 2733141"/>
                    <a:gd name="connsiteX258" fmla="*/ 500361 w 1692597"/>
                    <a:gd name="connsiteY258" fmla="*/ 886833 h 2733141"/>
                    <a:gd name="connsiteX259" fmla="*/ 1587034 w 1692597"/>
                    <a:gd name="connsiteY259" fmla="*/ 866862 h 2733141"/>
                    <a:gd name="connsiteX260" fmla="*/ 1579544 w 1692597"/>
                    <a:gd name="connsiteY260" fmla="*/ 861512 h 2733141"/>
                    <a:gd name="connsiteX261" fmla="*/ 1582397 w 1692597"/>
                    <a:gd name="connsiteY261" fmla="*/ 857946 h 2733141"/>
                    <a:gd name="connsiteX262" fmla="*/ 1602726 w 1692597"/>
                    <a:gd name="connsiteY262" fmla="*/ 827631 h 2733141"/>
                    <a:gd name="connsiteX263" fmla="*/ 1605222 w 1692597"/>
                    <a:gd name="connsiteY263" fmla="*/ 823708 h 2733141"/>
                    <a:gd name="connsiteX264" fmla="*/ 1613068 w 1692597"/>
                    <a:gd name="connsiteY264" fmla="*/ 828701 h 2733141"/>
                    <a:gd name="connsiteX265" fmla="*/ 1610572 w 1692597"/>
                    <a:gd name="connsiteY265" fmla="*/ 832624 h 2733141"/>
                    <a:gd name="connsiteX266" fmla="*/ 1589887 w 1692597"/>
                    <a:gd name="connsiteY266" fmla="*/ 863295 h 2733141"/>
                    <a:gd name="connsiteX267" fmla="*/ 1587034 w 1692597"/>
                    <a:gd name="connsiteY267" fmla="*/ 866862 h 2733141"/>
                    <a:gd name="connsiteX268" fmla="*/ 682603 w 1692597"/>
                    <a:gd name="connsiteY268" fmla="*/ 836904 h 2733141"/>
                    <a:gd name="connsiteX269" fmla="*/ 654072 w 1692597"/>
                    <a:gd name="connsiteY269" fmla="*/ 800884 h 2733141"/>
                    <a:gd name="connsiteX270" fmla="*/ 661205 w 1692597"/>
                    <a:gd name="connsiteY270" fmla="*/ 795178 h 2733141"/>
                    <a:gd name="connsiteX271" fmla="*/ 689736 w 1692597"/>
                    <a:gd name="connsiteY271" fmla="*/ 831198 h 2733141"/>
                    <a:gd name="connsiteX272" fmla="*/ 682603 w 1692597"/>
                    <a:gd name="connsiteY272" fmla="*/ 836904 h 2733141"/>
                    <a:gd name="connsiteX273" fmla="*/ 519263 w 1692597"/>
                    <a:gd name="connsiteY273" fmla="*/ 815863 h 2733141"/>
                    <a:gd name="connsiteX274" fmla="*/ 510347 w 1692597"/>
                    <a:gd name="connsiteY274" fmla="*/ 813366 h 2733141"/>
                    <a:gd name="connsiteX275" fmla="*/ 522116 w 1692597"/>
                    <a:gd name="connsiteY275" fmla="*/ 768786 h 2733141"/>
                    <a:gd name="connsiteX276" fmla="*/ 531032 w 1692597"/>
                    <a:gd name="connsiteY276" fmla="*/ 771283 h 2733141"/>
                    <a:gd name="connsiteX277" fmla="*/ 519263 w 1692597"/>
                    <a:gd name="connsiteY277" fmla="*/ 815863 h 2733141"/>
                    <a:gd name="connsiteX278" fmla="*/ 1626620 w 1692597"/>
                    <a:gd name="connsiteY278" fmla="*/ 804450 h 2733141"/>
                    <a:gd name="connsiteX279" fmla="*/ 1618417 w 1692597"/>
                    <a:gd name="connsiteY279" fmla="*/ 800170 h 2733141"/>
                    <a:gd name="connsiteX280" fmla="*/ 1620557 w 1692597"/>
                    <a:gd name="connsiteY280" fmla="*/ 796247 h 2733141"/>
                    <a:gd name="connsiteX281" fmla="*/ 1636606 w 1692597"/>
                    <a:gd name="connsiteY281" fmla="*/ 763437 h 2733141"/>
                    <a:gd name="connsiteX282" fmla="*/ 1638389 w 1692597"/>
                    <a:gd name="connsiteY282" fmla="*/ 759157 h 2733141"/>
                    <a:gd name="connsiteX283" fmla="*/ 1646949 w 1692597"/>
                    <a:gd name="connsiteY283" fmla="*/ 763080 h 2733141"/>
                    <a:gd name="connsiteX284" fmla="*/ 1645165 w 1692597"/>
                    <a:gd name="connsiteY284" fmla="*/ 767360 h 2733141"/>
                    <a:gd name="connsiteX285" fmla="*/ 1629117 w 1692597"/>
                    <a:gd name="connsiteY285" fmla="*/ 800527 h 2733141"/>
                    <a:gd name="connsiteX286" fmla="*/ 1626977 w 1692597"/>
                    <a:gd name="connsiteY286" fmla="*/ 804450 h 2733141"/>
                    <a:gd name="connsiteX287" fmla="*/ 538165 w 1692597"/>
                    <a:gd name="connsiteY287" fmla="*/ 744892 h 2733141"/>
                    <a:gd name="connsiteX288" fmla="*/ 529249 w 1692597"/>
                    <a:gd name="connsiteY288" fmla="*/ 742395 h 2733141"/>
                    <a:gd name="connsiteX289" fmla="*/ 541018 w 1692597"/>
                    <a:gd name="connsiteY289" fmla="*/ 697816 h 2733141"/>
                    <a:gd name="connsiteX290" fmla="*/ 549934 w 1692597"/>
                    <a:gd name="connsiteY290" fmla="*/ 700312 h 2733141"/>
                    <a:gd name="connsiteX291" fmla="*/ 538165 w 1692597"/>
                    <a:gd name="connsiteY291" fmla="*/ 744892 h 2733141"/>
                    <a:gd name="connsiteX292" fmla="*/ 1657291 w 1692597"/>
                    <a:gd name="connsiteY292" fmla="*/ 737046 h 2733141"/>
                    <a:gd name="connsiteX293" fmla="*/ 1648732 w 1692597"/>
                    <a:gd name="connsiteY293" fmla="*/ 733836 h 2733141"/>
                    <a:gd name="connsiteX294" fmla="*/ 1650158 w 1692597"/>
                    <a:gd name="connsiteY294" fmla="*/ 729556 h 2733141"/>
                    <a:gd name="connsiteX295" fmla="*/ 1661571 w 1692597"/>
                    <a:gd name="connsiteY295" fmla="*/ 694963 h 2733141"/>
                    <a:gd name="connsiteX296" fmla="*/ 1662997 w 1692597"/>
                    <a:gd name="connsiteY296" fmla="*/ 690683 h 2733141"/>
                    <a:gd name="connsiteX297" fmla="*/ 1671913 w 1692597"/>
                    <a:gd name="connsiteY297" fmla="*/ 693179 h 2733141"/>
                    <a:gd name="connsiteX298" fmla="*/ 1670487 w 1692597"/>
                    <a:gd name="connsiteY298" fmla="*/ 697459 h 2733141"/>
                    <a:gd name="connsiteX299" fmla="*/ 1659074 w 1692597"/>
                    <a:gd name="connsiteY299" fmla="*/ 732766 h 2733141"/>
                    <a:gd name="connsiteX300" fmla="*/ 1657648 w 1692597"/>
                    <a:gd name="connsiteY300" fmla="*/ 737046 h 2733141"/>
                    <a:gd name="connsiteX301" fmla="*/ 557423 w 1692597"/>
                    <a:gd name="connsiteY301" fmla="*/ 673564 h 2733141"/>
                    <a:gd name="connsiteX302" fmla="*/ 548507 w 1692597"/>
                    <a:gd name="connsiteY302" fmla="*/ 671068 h 2733141"/>
                    <a:gd name="connsiteX303" fmla="*/ 560276 w 1692597"/>
                    <a:gd name="connsiteY303" fmla="*/ 626488 h 2733141"/>
                    <a:gd name="connsiteX304" fmla="*/ 569192 w 1692597"/>
                    <a:gd name="connsiteY304" fmla="*/ 628985 h 2733141"/>
                    <a:gd name="connsiteX305" fmla="*/ 557423 w 1692597"/>
                    <a:gd name="connsiteY305" fmla="*/ 673564 h 2733141"/>
                    <a:gd name="connsiteX306" fmla="*/ 1678689 w 1692597"/>
                    <a:gd name="connsiteY306" fmla="*/ 666075 h 2733141"/>
                    <a:gd name="connsiteX307" fmla="*/ 1669773 w 1692597"/>
                    <a:gd name="connsiteY307" fmla="*/ 663935 h 2733141"/>
                    <a:gd name="connsiteX308" fmla="*/ 1670843 w 1692597"/>
                    <a:gd name="connsiteY308" fmla="*/ 659299 h 2733141"/>
                    <a:gd name="connsiteX309" fmla="*/ 1677619 w 1692597"/>
                    <a:gd name="connsiteY309" fmla="*/ 623635 h 2733141"/>
                    <a:gd name="connsiteX310" fmla="*/ 1678332 w 1692597"/>
                    <a:gd name="connsiteY310" fmla="*/ 618999 h 2733141"/>
                    <a:gd name="connsiteX311" fmla="*/ 1687248 w 1692597"/>
                    <a:gd name="connsiteY311" fmla="*/ 620425 h 2733141"/>
                    <a:gd name="connsiteX312" fmla="*/ 1686535 w 1692597"/>
                    <a:gd name="connsiteY312" fmla="*/ 625062 h 2733141"/>
                    <a:gd name="connsiteX313" fmla="*/ 1679759 w 1692597"/>
                    <a:gd name="connsiteY313" fmla="*/ 661439 h 2733141"/>
                    <a:gd name="connsiteX314" fmla="*/ 1678689 w 1692597"/>
                    <a:gd name="connsiteY314" fmla="*/ 666075 h 2733141"/>
                    <a:gd name="connsiteX315" fmla="*/ 576325 w 1692597"/>
                    <a:gd name="connsiteY315" fmla="*/ 602237 h 2733141"/>
                    <a:gd name="connsiteX316" fmla="*/ 567409 w 1692597"/>
                    <a:gd name="connsiteY316" fmla="*/ 599741 h 2733141"/>
                    <a:gd name="connsiteX317" fmla="*/ 579178 w 1692597"/>
                    <a:gd name="connsiteY317" fmla="*/ 555161 h 2733141"/>
                    <a:gd name="connsiteX318" fmla="*/ 588094 w 1692597"/>
                    <a:gd name="connsiteY318" fmla="*/ 557657 h 2733141"/>
                    <a:gd name="connsiteX319" fmla="*/ 576325 w 1692597"/>
                    <a:gd name="connsiteY319" fmla="*/ 602237 h 2733141"/>
                    <a:gd name="connsiteX320" fmla="*/ 1690458 w 1692597"/>
                    <a:gd name="connsiteY320" fmla="*/ 592965 h 2733141"/>
                    <a:gd name="connsiteX321" fmla="*/ 1681186 w 1692597"/>
                    <a:gd name="connsiteY321" fmla="*/ 592251 h 2733141"/>
                    <a:gd name="connsiteX322" fmla="*/ 1681186 w 1692597"/>
                    <a:gd name="connsiteY322" fmla="*/ 587615 h 2733141"/>
                    <a:gd name="connsiteX323" fmla="*/ 1683325 w 1692597"/>
                    <a:gd name="connsiteY323" fmla="*/ 551238 h 2733141"/>
                    <a:gd name="connsiteX324" fmla="*/ 1683325 w 1692597"/>
                    <a:gd name="connsiteY324" fmla="*/ 546602 h 2733141"/>
                    <a:gd name="connsiteX325" fmla="*/ 1692598 w 1692597"/>
                    <a:gd name="connsiteY325" fmla="*/ 546602 h 2733141"/>
                    <a:gd name="connsiteX326" fmla="*/ 1692598 w 1692597"/>
                    <a:gd name="connsiteY326" fmla="*/ 551238 h 2733141"/>
                    <a:gd name="connsiteX327" fmla="*/ 1690815 w 1692597"/>
                    <a:gd name="connsiteY327" fmla="*/ 588328 h 2733141"/>
                    <a:gd name="connsiteX328" fmla="*/ 1690815 w 1692597"/>
                    <a:gd name="connsiteY328" fmla="*/ 592965 h 2733141"/>
                    <a:gd name="connsiteX329" fmla="*/ 595583 w 1692597"/>
                    <a:gd name="connsiteY329" fmla="*/ 531266 h 2733141"/>
                    <a:gd name="connsiteX330" fmla="*/ 586667 w 1692597"/>
                    <a:gd name="connsiteY330" fmla="*/ 528770 h 2733141"/>
                    <a:gd name="connsiteX331" fmla="*/ 598436 w 1692597"/>
                    <a:gd name="connsiteY331" fmla="*/ 484190 h 2733141"/>
                    <a:gd name="connsiteX332" fmla="*/ 607352 w 1692597"/>
                    <a:gd name="connsiteY332" fmla="*/ 486687 h 2733141"/>
                    <a:gd name="connsiteX333" fmla="*/ 595583 w 1692597"/>
                    <a:gd name="connsiteY333" fmla="*/ 531266 h 2733141"/>
                    <a:gd name="connsiteX334" fmla="*/ 1682969 w 1692597"/>
                    <a:gd name="connsiteY334" fmla="*/ 519497 h 2733141"/>
                    <a:gd name="connsiteX335" fmla="*/ 1682969 w 1692597"/>
                    <a:gd name="connsiteY335" fmla="*/ 514861 h 2733141"/>
                    <a:gd name="connsiteX336" fmla="*/ 1679403 w 1692597"/>
                    <a:gd name="connsiteY336" fmla="*/ 478484 h 2733141"/>
                    <a:gd name="connsiteX337" fmla="*/ 1678689 w 1692597"/>
                    <a:gd name="connsiteY337" fmla="*/ 473848 h 2733141"/>
                    <a:gd name="connsiteX338" fmla="*/ 1687962 w 1692597"/>
                    <a:gd name="connsiteY338" fmla="*/ 472778 h 2733141"/>
                    <a:gd name="connsiteX339" fmla="*/ 1688675 w 1692597"/>
                    <a:gd name="connsiteY339" fmla="*/ 477414 h 2733141"/>
                    <a:gd name="connsiteX340" fmla="*/ 1691885 w 1692597"/>
                    <a:gd name="connsiteY340" fmla="*/ 514148 h 2733141"/>
                    <a:gd name="connsiteX341" fmla="*/ 1691885 w 1692597"/>
                    <a:gd name="connsiteY341" fmla="*/ 518784 h 2733141"/>
                    <a:gd name="connsiteX342" fmla="*/ 1682969 w 1692597"/>
                    <a:gd name="connsiteY342" fmla="*/ 519141 h 2733141"/>
                    <a:gd name="connsiteX343" fmla="*/ 614842 w 1692597"/>
                    <a:gd name="connsiteY343" fmla="*/ 459939 h 2733141"/>
                    <a:gd name="connsiteX344" fmla="*/ 605926 w 1692597"/>
                    <a:gd name="connsiteY344" fmla="*/ 457442 h 2733141"/>
                    <a:gd name="connsiteX345" fmla="*/ 611989 w 1692597"/>
                    <a:gd name="connsiteY345" fmla="*/ 434974 h 2733141"/>
                    <a:gd name="connsiteX346" fmla="*/ 616268 w 1692597"/>
                    <a:gd name="connsiteY346" fmla="*/ 420352 h 2733141"/>
                    <a:gd name="connsiteX347" fmla="*/ 616268 w 1692597"/>
                    <a:gd name="connsiteY347" fmla="*/ 420352 h 2733141"/>
                    <a:gd name="connsiteX348" fmla="*/ 618052 w 1692597"/>
                    <a:gd name="connsiteY348" fmla="*/ 412863 h 2733141"/>
                    <a:gd name="connsiteX349" fmla="*/ 626967 w 1692597"/>
                    <a:gd name="connsiteY349" fmla="*/ 415003 h 2733141"/>
                    <a:gd name="connsiteX350" fmla="*/ 625184 w 1692597"/>
                    <a:gd name="connsiteY350" fmla="*/ 422492 h 2733141"/>
                    <a:gd name="connsiteX351" fmla="*/ 621261 w 1692597"/>
                    <a:gd name="connsiteY351" fmla="*/ 437471 h 2733141"/>
                    <a:gd name="connsiteX352" fmla="*/ 615198 w 1692597"/>
                    <a:gd name="connsiteY352" fmla="*/ 459939 h 2733141"/>
                    <a:gd name="connsiteX353" fmla="*/ 1674766 w 1692597"/>
                    <a:gd name="connsiteY353" fmla="*/ 447457 h 2733141"/>
                    <a:gd name="connsiteX354" fmla="*/ 1674053 w 1692597"/>
                    <a:gd name="connsiteY354" fmla="*/ 442820 h 2733141"/>
                    <a:gd name="connsiteX355" fmla="*/ 1665850 w 1692597"/>
                    <a:gd name="connsiteY355" fmla="*/ 407513 h 2733141"/>
                    <a:gd name="connsiteX356" fmla="*/ 1664780 w 1692597"/>
                    <a:gd name="connsiteY356" fmla="*/ 403234 h 2733141"/>
                    <a:gd name="connsiteX357" fmla="*/ 1673696 w 1692597"/>
                    <a:gd name="connsiteY357" fmla="*/ 400737 h 2733141"/>
                    <a:gd name="connsiteX358" fmla="*/ 1674766 w 1692597"/>
                    <a:gd name="connsiteY358" fmla="*/ 405017 h 2733141"/>
                    <a:gd name="connsiteX359" fmla="*/ 1682969 w 1692597"/>
                    <a:gd name="connsiteY359" fmla="*/ 441037 h 2733141"/>
                    <a:gd name="connsiteX360" fmla="*/ 1683682 w 1692597"/>
                    <a:gd name="connsiteY360" fmla="*/ 445674 h 2733141"/>
                    <a:gd name="connsiteX361" fmla="*/ 1674766 w 1692597"/>
                    <a:gd name="connsiteY361" fmla="*/ 447457 h 2733141"/>
                    <a:gd name="connsiteX362" fmla="*/ 634100 w 1692597"/>
                    <a:gd name="connsiteY362" fmla="*/ 388968 h 2733141"/>
                    <a:gd name="connsiteX363" fmla="*/ 625184 w 1692597"/>
                    <a:gd name="connsiteY363" fmla="*/ 386115 h 2733141"/>
                    <a:gd name="connsiteX364" fmla="*/ 626611 w 1692597"/>
                    <a:gd name="connsiteY364" fmla="*/ 381836 h 2733141"/>
                    <a:gd name="connsiteX365" fmla="*/ 638737 w 1692597"/>
                    <a:gd name="connsiteY365" fmla="*/ 346885 h 2733141"/>
                    <a:gd name="connsiteX366" fmla="*/ 640520 w 1692597"/>
                    <a:gd name="connsiteY366" fmla="*/ 342606 h 2733141"/>
                    <a:gd name="connsiteX367" fmla="*/ 649079 w 1692597"/>
                    <a:gd name="connsiteY367" fmla="*/ 345815 h 2733141"/>
                    <a:gd name="connsiteX368" fmla="*/ 647296 w 1692597"/>
                    <a:gd name="connsiteY368" fmla="*/ 350095 h 2733141"/>
                    <a:gd name="connsiteX369" fmla="*/ 635170 w 1692597"/>
                    <a:gd name="connsiteY369" fmla="*/ 384332 h 2733141"/>
                    <a:gd name="connsiteX370" fmla="*/ 633744 w 1692597"/>
                    <a:gd name="connsiteY370" fmla="*/ 388612 h 2733141"/>
                    <a:gd name="connsiteX371" fmla="*/ 1656934 w 1692597"/>
                    <a:gd name="connsiteY371" fmla="*/ 377199 h 2733141"/>
                    <a:gd name="connsiteX372" fmla="*/ 1655508 w 1692597"/>
                    <a:gd name="connsiteY372" fmla="*/ 372920 h 2733141"/>
                    <a:gd name="connsiteX373" fmla="*/ 1642669 w 1692597"/>
                    <a:gd name="connsiteY373" fmla="*/ 339039 h 2733141"/>
                    <a:gd name="connsiteX374" fmla="*/ 1640886 w 1692597"/>
                    <a:gd name="connsiteY374" fmla="*/ 334760 h 2733141"/>
                    <a:gd name="connsiteX375" fmla="*/ 1649445 w 1692597"/>
                    <a:gd name="connsiteY375" fmla="*/ 331193 h 2733141"/>
                    <a:gd name="connsiteX376" fmla="*/ 1651228 w 1692597"/>
                    <a:gd name="connsiteY376" fmla="*/ 335473 h 2733141"/>
                    <a:gd name="connsiteX377" fmla="*/ 1664424 w 1692597"/>
                    <a:gd name="connsiteY377" fmla="*/ 370067 h 2733141"/>
                    <a:gd name="connsiteX378" fmla="*/ 1665850 w 1692597"/>
                    <a:gd name="connsiteY378" fmla="*/ 374346 h 2733141"/>
                    <a:gd name="connsiteX379" fmla="*/ 1657291 w 1692597"/>
                    <a:gd name="connsiteY379" fmla="*/ 377199 h 2733141"/>
                    <a:gd name="connsiteX380" fmla="*/ 660135 w 1692597"/>
                    <a:gd name="connsiteY380" fmla="*/ 321207 h 2733141"/>
                    <a:gd name="connsiteX381" fmla="*/ 651932 w 1692597"/>
                    <a:gd name="connsiteY381" fmla="*/ 317284 h 2733141"/>
                    <a:gd name="connsiteX382" fmla="*/ 653715 w 1692597"/>
                    <a:gd name="connsiteY382" fmla="*/ 313005 h 2733141"/>
                    <a:gd name="connsiteX383" fmla="*/ 670477 w 1692597"/>
                    <a:gd name="connsiteY383" fmla="*/ 280194 h 2733141"/>
                    <a:gd name="connsiteX384" fmla="*/ 672617 w 1692597"/>
                    <a:gd name="connsiteY384" fmla="*/ 276271 h 2733141"/>
                    <a:gd name="connsiteX385" fmla="*/ 680820 w 1692597"/>
                    <a:gd name="connsiteY385" fmla="*/ 280907 h 2733141"/>
                    <a:gd name="connsiteX386" fmla="*/ 678680 w 1692597"/>
                    <a:gd name="connsiteY386" fmla="*/ 284830 h 2733141"/>
                    <a:gd name="connsiteX387" fmla="*/ 661918 w 1692597"/>
                    <a:gd name="connsiteY387" fmla="*/ 317284 h 2733141"/>
                    <a:gd name="connsiteX388" fmla="*/ 660135 w 1692597"/>
                    <a:gd name="connsiteY388" fmla="*/ 321564 h 2733141"/>
                    <a:gd name="connsiteX389" fmla="*/ 1629473 w 1692597"/>
                    <a:gd name="connsiteY389" fmla="*/ 309795 h 2733141"/>
                    <a:gd name="connsiteX390" fmla="*/ 1627333 w 1692597"/>
                    <a:gd name="connsiteY390" fmla="*/ 305515 h 2733141"/>
                    <a:gd name="connsiteX391" fmla="*/ 1609858 w 1692597"/>
                    <a:gd name="connsiteY391" fmla="*/ 273418 h 2733141"/>
                    <a:gd name="connsiteX392" fmla="*/ 1607362 w 1692597"/>
                    <a:gd name="connsiteY392" fmla="*/ 269495 h 2733141"/>
                    <a:gd name="connsiteX393" fmla="*/ 1615208 w 1692597"/>
                    <a:gd name="connsiteY393" fmla="*/ 264859 h 2733141"/>
                    <a:gd name="connsiteX394" fmla="*/ 1617704 w 1692597"/>
                    <a:gd name="connsiteY394" fmla="*/ 268782 h 2733141"/>
                    <a:gd name="connsiteX395" fmla="*/ 1635179 w 1692597"/>
                    <a:gd name="connsiteY395" fmla="*/ 301236 h 2733141"/>
                    <a:gd name="connsiteX396" fmla="*/ 1637319 w 1692597"/>
                    <a:gd name="connsiteY396" fmla="*/ 305515 h 2733141"/>
                    <a:gd name="connsiteX397" fmla="*/ 1629117 w 1692597"/>
                    <a:gd name="connsiteY397" fmla="*/ 309438 h 2733141"/>
                    <a:gd name="connsiteX398" fmla="*/ 694729 w 1692597"/>
                    <a:gd name="connsiteY398" fmla="*/ 257369 h 2733141"/>
                    <a:gd name="connsiteX399" fmla="*/ 686882 w 1692597"/>
                    <a:gd name="connsiteY399" fmla="*/ 252376 h 2733141"/>
                    <a:gd name="connsiteX400" fmla="*/ 689379 w 1692597"/>
                    <a:gd name="connsiteY400" fmla="*/ 248453 h 2733141"/>
                    <a:gd name="connsiteX401" fmla="*/ 710420 w 1692597"/>
                    <a:gd name="connsiteY401" fmla="*/ 218139 h 2733141"/>
                    <a:gd name="connsiteX402" fmla="*/ 713274 w 1692597"/>
                    <a:gd name="connsiteY402" fmla="*/ 214573 h 2733141"/>
                    <a:gd name="connsiteX403" fmla="*/ 720763 w 1692597"/>
                    <a:gd name="connsiteY403" fmla="*/ 219922 h 2733141"/>
                    <a:gd name="connsiteX404" fmla="*/ 717910 w 1692597"/>
                    <a:gd name="connsiteY404" fmla="*/ 223489 h 2733141"/>
                    <a:gd name="connsiteX405" fmla="*/ 697225 w 1692597"/>
                    <a:gd name="connsiteY405" fmla="*/ 253446 h 2733141"/>
                    <a:gd name="connsiteX406" fmla="*/ 694729 w 1692597"/>
                    <a:gd name="connsiteY406" fmla="*/ 257369 h 2733141"/>
                    <a:gd name="connsiteX407" fmla="*/ 1593096 w 1692597"/>
                    <a:gd name="connsiteY407" fmla="*/ 247027 h 2733141"/>
                    <a:gd name="connsiteX408" fmla="*/ 1590600 w 1692597"/>
                    <a:gd name="connsiteY408" fmla="*/ 243104 h 2733141"/>
                    <a:gd name="connsiteX409" fmla="*/ 1569202 w 1692597"/>
                    <a:gd name="connsiteY409" fmla="*/ 213860 h 2733141"/>
                    <a:gd name="connsiteX410" fmla="*/ 1566349 w 1692597"/>
                    <a:gd name="connsiteY410" fmla="*/ 210293 h 2733141"/>
                    <a:gd name="connsiteX411" fmla="*/ 1573481 w 1692597"/>
                    <a:gd name="connsiteY411" fmla="*/ 204587 h 2733141"/>
                    <a:gd name="connsiteX412" fmla="*/ 1576334 w 1692597"/>
                    <a:gd name="connsiteY412" fmla="*/ 208153 h 2733141"/>
                    <a:gd name="connsiteX413" fmla="*/ 1598089 w 1692597"/>
                    <a:gd name="connsiteY413" fmla="*/ 238111 h 2733141"/>
                    <a:gd name="connsiteX414" fmla="*/ 1600586 w 1692597"/>
                    <a:gd name="connsiteY414" fmla="*/ 242034 h 2733141"/>
                    <a:gd name="connsiteX415" fmla="*/ 1593096 w 1692597"/>
                    <a:gd name="connsiteY415" fmla="*/ 247383 h 2733141"/>
                    <a:gd name="connsiteX416" fmla="*/ 737882 w 1692597"/>
                    <a:gd name="connsiteY416" fmla="*/ 198881 h 2733141"/>
                    <a:gd name="connsiteX417" fmla="*/ 730749 w 1692597"/>
                    <a:gd name="connsiteY417" fmla="*/ 192818 h 2733141"/>
                    <a:gd name="connsiteX418" fmla="*/ 733602 w 1692597"/>
                    <a:gd name="connsiteY418" fmla="*/ 189252 h 2733141"/>
                    <a:gd name="connsiteX419" fmla="*/ 758567 w 1692597"/>
                    <a:gd name="connsiteY419" fmla="*/ 162147 h 2733141"/>
                    <a:gd name="connsiteX420" fmla="*/ 761776 w 1692597"/>
                    <a:gd name="connsiteY420" fmla="*/ 158938 h 2733141"/>
                    <a:gd name="connsiteX421" fmla="*/ 768196 w 1692597"/>
                    <a:gd name="connsiteY421" fmla="*/ 165357 h 2733141"/>
                    <a:gd name="connsiteX422" fmla="*/ 764986 w 1692597"/>
                    <a:gd name="connsiteY422" fmla="*/ 168567 h 2733141"/>
                    <a:gd name="connsiteX423" fmla="*/ 740378 w 1692597"/>
                    <a:gd name="connsiteY423" fmla="*/ 195315 h 2733141"/>
                    <a:gd name="connsiteX424" fmla="*/ 737525 w 1692597"/>
                    <a:gd name="connsiteY424" fmla="*/ 198881 h 2733141"/>
                    <a:gd name="connsiteX425" fmla="*/ 1548517 w 1692597"/>
                    <a:gd name="connsiteY425" fmla="*/ 189608 h 2733141"/>
                    <a:gd name="connsiteX426" fmla="*/ 1545307 w 1692597"/>
                    <a:gd name="connsiteY426" fmla="*/ 186042 h 2733141"/>
                    <a:gd name="connsiteX427" fmla="*/ 1519986 w 1692597"/>
                    <a:gd name="connsiteY427" fmla="*/ 160007 h 2733141"/>
                    <a:gd name="connsiteX428" fmla="*/ 1516776 w 1692597"/>
                    <a:gd name="connsiteY428" fmla="*/ 156798 h 2733141"/>
                    <a:gd name="connsiteX429" fmla="*/ 1523196 w 1692597"/>
                    <a:gd name="connsiteY429" fmla="*/ 150022 h 2733141"/>
                    <a:gd name="connsiteX430" fmla="*/ 1526405 w 1692597"/>
                    <a:gd name="connsiteY430" fmla="*/ 153231 h 2733141"/>
                    <a:gd name="connsiteX431" fmla="*/ 1552083 w 1692597"/>
                    <a:gd name="connsiteY431" fmla="*/ 179979 h 2733141"/>
                    <a:gd name="connsiteX432" fmla="*/ 1555293 w 1692597"/>
                    <a:gd name="connsiteY432" fmla="*/ 183545 h 2733141"/>
                    <a:gd name="connsiteX433" fmla="*/ 1548517 w 1692597"/>
                    <a:gd name="connsiteY433" fmla="*/ 189608 h 2733141"/>
                    <a:gd name="connsiteX434" fmla="*/ 788524 w 1692597"/>
                    <a:gd name="connsiteY434" fmla="*/ 146812 h 2733141"/>
                    <a:gd name="connsiteX435" fmla="*/ 782461 w 1692597"/>
                    <a:gd name="connsiteY435" fmla="*/ 140036 h 2733141"/>
                    <a:gd name="connsiteX436" fmla="*/ 786027 w 1692597"/>
                    <a:gd name="connsiteY436" fmla="*/ 136826 h 2733141"/>
                    <a:gd name="connsiteX437" fmla="*/ 814558 w 1692597"/>
                    <a:gd name="connsiteY437" fmla="*/ 113288 h 2733141"/>
                    <a:gd name="connsiteX438" fmla="*/ 818125 w 1692597"/>
                    <a:gd name="connsiteY438" fmla="*/ 110435 h 2733141"/>
                    <a:gd name="connsiteX439" fmla="*/ 823831 w 1692597"/>
                    <a:gd name="connsiteY439" fmla="*/ 117568 h 2733141"/>
                    <a:gd name="connsiteX440" fmla="*/ 820265 w 1692597"/>
                    <a:gd name="connsiteY440" fmla="*/ 120421 h 2733141"/>
                    <a:gd name="connsiteX441" fmla="*/ 792090 w 1692597"/>
                    <a:gd name="connsiteY441" fmla="*/ 143602 h 2733141"/>
                    <a:gd name="connsiteX442" fmla="*/ 788524 w 1692597"/>
                    <a:gd name="connsiteY442" fmla="*/ 146812 h 2733141"/>
                    <a:gd name="connsiteX443" fmla="*/ 1496804 w 1692597"/>
                    <a:gd name="connsiteY443" fmla="*/ 138609 h 2733141"/>
                    <a:gd name="connsiteX444" fmla="*/ 1493238 w 1692597"/>
                    <a:gd name="connsiteY444" fmla="*/ 135756 h 2733141"/>
                    <a:gd name="connsiteX445" fmla="*/ 1464707 w 1692597"/>
                    <a:gd name="connsiteY445" fmla="*/ 113288 h 2733141"/>
                    <a:gd name="connsiteX446" fmla="*/ 1461141 w 1692597"/>
                    <a:gd name="connsiteY446" fmla="*/ 110435 h 2733141"/>
                    <a:gd name="connsiteX447" fmla="*/ 1466490 w 1692597"/>
                    <a:gd name="connsiteY447" fmla="*/ 102946 h 2733141"/>
                    <a:gd name="connsiteX448" fmla="*/ 1470057 w 1692597"/>
                    <a:gd name="connsiteY448" fmla="*/ 105799 h 2733141"/>
                    <a:gd name="connsiteX449" fmla="*/ 1499301 w 1692597"/>
                    <a:gd name="connsiteY449" fmla="*/ 128624 h 2733141"/>
                    <a:gd name="connsiteX450" fmla="*/ 1502867 w 1692597"/>
                    <a:gd name="connsiteY450" fmla="*/ 131477 h 2733141"/>
                    <a:gd name="connsiteX451" fmla="*/ 1496804 w 1692597"/>
                    <a:gd name="connsiteY451" fmla="*/ 138609 h 2733141"/>
                    <a:gd name="connsiteX452" fmla="*/ 845942 w 1692597"/>
                    <a:gd name="connsiteY452" fmla="*/ 101876 h 2733141"/>
                    <a:gd name="connsiteX453" fmla="*/ 840950 w 1692597"/>
                    <a:gd name="connsiteY453" fmla="*/ 94386 h 2733141"/>
                    <a:gd name="connsiteX454" fmla="*/ 844873 w 1692597"/>
                    <a:gd name="connsiteY454" fmla="*/ 91890 h 2733141"/>
                    <a:gd name="connsiteX455" fmla="*/ 876256 w 1692597"/>
                    <a:gd name="connsiteY455" fmla="*/ 72275 h 2733141"/>
                    <a:gd name="connsiteX456" fmla="*/ 880180 w 1692597"/>
                    <a:gd name="connsiteY456" fmla="*/ 70135 h 2733141"/>
                    <a:gd name="connsiteX457" fmla="*/ 884816 w 1692597"/>
                    <a:gd name="connsiteY457" fmla="*/ 77981 h 2733141"/>
                    <a:gd name="connsiteX458" fmla="*/ 880893 w 1692597"/>
                    <a:gd name="connsiteY458" fmla="*/ 80121 h 2733141"/>
                    <a:gd name="connsiteX459" fmla="*/ 849865 w 1692597"/>
                    <a:gd name="connsiteY459" fmla="*/ 99379 h 2733141"/>
                    <a:gd name="connsiteX460" fmla="*/ 845942 w 1692597"/>
                    <a:gd name="connsiteY460" fmla="*/ 101876 h 2733141"/>
                    <a:gd name="connsiteX461" fmla="*/ 1438673 w 1692597"/>
                    <a:gd name="connsiteY461" fmla="*/ 95100 h 2733141"/>
                    <a:gd name="connsiteX462" fmla="*/ 1434750 w 1692597"/>
                    <a:gd name="connsiteY462" fmla="*/ 92603 h 2733141"/>
                    <a:gd name="connsiteX463" fmla="*/ 1403366 w 1692597"/>
                    <a:gd name="connsiteY463" fmla="*/ 74058 h 2733141"/>
                    <a:gd name="connsiteX464" fmla="*/ 1399443 w 1692597"/>
                    <a:gd name="connsiteY464" fmla="*/ 71918 h 2733141"/>
                    <a:gd name="connsiteX465" fmla="*/ 1403722 w 1692597"/>
                    <a:gd name="connsiteY465" fmla="*/ 63716 h 2733141"/>
                    <a:gd name="connsiteX466" fmla="*/ 1407645 w 1692597"/>
                    <a:gd name="connsiteY466" fmla="*/ 65855 h 2733141"/>
                    <a:gd name="connsiteX467" fmla="*/ 1439386 w 1692597"/>
                    <a:gd name="connsiteY467" fmla="*/ 84757 h 2733141"/>
                    <a:gd name="connsiteX468" fmla="*/ 1443309 w 1692597"/>
                    <a:gd name="connsiteY468" fmla="*/ 87254 h 2733141"/>
                    <a:gd name="connsiteX469" fmla="*/ 1438316 w 1692597"/>
                    <a:gd name="connsiteY469" fmla="*/ 95100 h 2733141"/>
                    <a:gd name="connsiteX470" fmla="*/ 908711 w 1692597"/>
                    <a:gd name="connsiteY470" fmla="*/ 65142 h 2733141"/>
                    <a:gd name="connsiteX471" fmla="*/ 904788 w 1692597"/>
                    <a:gd name="connsiteY471" fmla="*/ 56939 h 2733141"/>
                    <a:gd name="connsiteX472" fmla="*/ 909067 w 1692597"/>
                    <a:gd name="connsiteY472" fmla="*/ 54800 h 2733141"/>
                    <a:gd name="connsiteX473" fmla="*/ 942948 w 1692597"/>
                    <a:gd name="connsiteY473" fmla="*/ 39821 h 2733141"/>
                    <a:gd name="connsiteX474" fmla="*/ 947227 w 1692597"/>
                    <a:gd name="connsiteY474" fmla="*/ 38038 h 2733141"/>
                    <a:gd name="connsiteX475" fmla="*/ 950794 w 1692597"/>
                    <a:gd name="connsiteY475" fmla="*/ 46597 h 2733141"/>
                    <a:gd name="connsiteX476" fmla="*/ 946514 w 1692597"/>
                    <a:gd name="connsiteY476" fmla="*/ 48380 h 2733141"/>
                    <a:gd name="connsiteX477" fmla="*/ 913347 w 1692597"/>
                    <a:gd name="connsiteY477" fmla="*/ 63002 h 2733141"/>
                    <a:gd name="connsiteX478" fmla="*/ 909067 w 1692597"/>
                    <a:gd name="connsiteY478" fmla="*/ 65142 h 2733141"/>
                    <a:gd name="connsiteX479" fmla="*/ 1374835 w 1692597"/>
                    <a:gd name="connsiteY479" fmla="*/ 59793 h 2733141"/>
                    <a:gd name="connsiteX480" fmla="*/ 1370555 w 1692597"/>
                    <a:gd name="connsiteY480" fmla="*/ 58009 h 2733141"/>
                    <a:gd name="connsiteX481" fmla="*/ 1337031 w 1692597"/>
                    <a:gd name="connsiteY481" fmla="*/ 44101 h 2733141"/>
                    <a:gd name="connsiteX482" fmla="*/ 1332752 w 1692597"/>
                    <a:gd name="connsiteY482" fmla="*/ 42317 h 2733141"/>
                    <a:gd name="connsiteX483" fmla="*/ 1335961 w 1692597"/>
                    <a:gd name="connsiteY483" fmla="*/ 33758 h 2733141"/>
                    <a:gd name="connsiteX484" fmla="*/ 1340241 w 1692597"/>
                    <a:gd name="connsiteY484" fmla="*/ 35541 h 2733141"/>
                    <a:gd name="connsiteX485" fmla="*/ 1374478 w 1692597"/>
                    <a:gd name="connsiteY485" fmla="*/ 49807 h 2733141"/>
                    <a:gd name="connsiteX486" fmla="*/ 1378758 w 1692597"/>
                    <a:gd name="connsiteY486" fmla="*/ 51590 h 2733141"/>
                    <a:gd name="connsiteX487" fmla="*/ 1374835 w 1692597"/>
                    <a:gd name="connsiteY487" fmla="*/ 59793 h 2733141"/>
                    <a:gd name="connsiteX488" fmla="*/ 975758 w 1692597"/>
                    <a:gd name="connsiteY488" fmla="*/ 37324 h 2733141"/>
                    <a:gd name="connsiteX489" fmla="*/ 972905 w 1692597"/>
                    <a:gd name="connsiteY489" fmla="*/ 28409 h 2733141"/>
                    <a:gd name="connsiteX490" fmla="*/ 978611 w 1692597"/>
                    <a:gd name="connsiteY490" fmla="*/ 26625 h 2733141"/>
                    <a:gd name="connsiteX491" fmla="*/ 1012848 w 1692597"/>
                    <a:gd name="connsiteY491" fmla="*/ 16640 h 2733141"/>
                    <a:gd name="connsiteX492" fmla="*/ 1017128 w 1692597"/>
                    <a:gd name="connsiteY492" fmla="*/ 15570 h 2733141"/>
                    <a:gd name="connsiteX493" fmla="*/ 1019268 w 1692597"/>
                    <a:gd name="connsiteY493" fmla="*/ 24486 h 2733141"/>
                    <a:gd name="connsiteX494" fmla="*/ 1014988 w 1692597"/>
                    <a:gd name="connsiteY494" fmla="*/ 25556 h 2733141"/>
                    <a:gd name="connsiteX495" fmla="*/ 981464 w 1692597"/>
                    <a:gd name="connsiteY495" fmla="*/ 35185 h 2733141"/>
                    <a:gd name="connsiteX496" fmla="*/ 975758 w 1692597"/>
                    <a:gd name="connsiteY496" fmla="*/ 36968 h 2733141"/>
                    <a:gd name="connsiteX497" fmla="*/ 1307074 w 1692597"/>
                    <a:gd name="connsiteY497" fmla="*/ 33401 h 2733141"/>
                    <a:gd name="connsiteX498" fmla="*/ 1302794 w 1692597"/>
                    <a:gd name="connsiteY498" fmla="*/ 31975 h 2733141"/>
                    <a:gd name="connsiteX499" fmla="*/ 1267487 w 1692597"/>
                    <a:gd name="connsiteY499" fmla="*/ 22702 h 2733141"/>
                    <a:gd name="connsiteX500" fmla="*/ 1262851 w 1692597"/>
                    <a:gd name="connsiteY500" fmla="*/ 21632 h 2733141"/>
                    <a:gd name="connsiteX501" fmla="*/ 1264991 w 1692597"/>
                    <a:gd name="connsiteY501" fmla="*/ 12717 h 2733141"/>
                    <a:gd name="connsiteX502" fmla="*/ 1269627 w 1692597"/>
                    <a:gd name="connsiteY502" fmla="*/ 13786 h 2733141"/>
                    <a:gd name="connsiteX503" fmla="*/ 1305290 w 1692597"/>
                    <a:gd name="connsiteY503" fmla="*/ 23416 h 2733141"/>
                    <a:gd name="connsiteX504" fmla="*/ 1309570 w 1692597"/>
                    <a:gd name="connsiteY504" fmla="*/ 24842 h 2733141"/>
                    <a:gd name="connsiteX505" fmla="*/ 1307074 w 1692597"/>
                    <a:gd name="connsiteY505" fmla="*/ 33758 h 2733141"/>
                    <a:gd name="connsiteX506" fmla="*/ 1046016 w 1692597"/>
                    <a:gd name="connsiteY506" fmla="*/ 18779 h 2733141"/>
                    <a:gd name="connsiteX507" fmla="*/ 1044232 w 1692597"/>
                    <a:gd name="connsiteY507" fmla="*/ 9863 h 2733141"/>
                    <a:gd name="connsiteX508" fmla="*/ 1048869 w 1692597"/>
                    <a:gd name="connsiteY508" fmla="*/ 9150 h 2733141"/>
                    <a:gd name="connsiteX509" fmla="*/ 1085602 w 1692597"/>
                    <a:gd name="connsiteY509" fmla="*/ 3801 h 2733141"/>
                    <a:gd name="connsiteX510" fmla="*/ 1090239 w 1692597"/>
                    <a:gd name="connsiteY510" fmla="*/ 3801 h 2733141"/>
                    <a:gd name="connsiteX511" fmla="*/ 1091308 w 1692597"/>
                    <a:gd name="connsiteY511" fmla="*/ 12360 h 2733141"/>
                    <a:gd name="connsiteX512" fmla="*/ 1086672 w 1692597"/>
                    <a:gd name="connsiteY512" fmla="*/ 12360 h 2733141"/>
                    <a:gd name="connsiteX513" fmla="*/ 1050652 w 1692597"/>
                    <a:gd name="connsiteY513" fmla="*/ 18423 h 2733141"/>
                    <a:gd name="connsiteX514" fmla="*/ 1046016 w 1692597"/>
                    <a:gd name="connsiteY514" fmla="*/ 19136 h 2733141"/>
                    <a:gd name="connsiteX515" fmla="*/ 1236103 w 1692597"/>
                    <a:gd name="connsiteY515" fmla="*/ 16640 h 2733141"/>
                    <a:gd name="connsiteX516" fmla="*/ 1231467 w 1692597"/>
                    <a:gd name="connsiteY516" fmla="*/ 15926 h 2733141"/>
                    <a:gd name="connsiteX517" fmla="*/ 1195447 w 1692597"/>
                    <a:gd name="connsiteY517" fmla="*/ 11290 h 2733141"/>
                    <a:gd name="connsiteX518" fmla="*/ 1190810 w 1692597"/>
                    <a:gd name="connsiteY518" fmla="*/ 11290 h 2733141"/>
                    <a:gd name="connsiteX519" fmla="*/ 1191524 w 1692597"/>
                    <a:gd name="connsiteY519" fmla="*/ 1661 h 2733141"/>
                    <a:gd name="connsiteX520" fmla="*/ 1196160 w 1692597"/>
                    <a:gd name="connsiteY520" fmla="*/ 1661 h 2733141"/>
                    <a:gd name="connsiteX521" fmla="*/ 1232893 w 1692597"/>
                    <a:gd name="connsiteY521" fmla="*/ 6654 h 2733141"/>
                    <a:gd name="connsiteX522" fmla="*/ 1237529 w 1692597"/>
                    <a:gd name="connsiteY522" fmla="*/ 7367 h 2733141"/>
                    <a:gd name="connsiteX523" fmla="*/ 1236103 w 1692597"/>
                    <a:gd name="connsiteY523" fmla="*/ 16283 h 2733141"/>
                    <a:gd name="connsiteX524" fmla="*/ 1118056 w 1692597"/>
                    <a:gd name="connsiteY524" fmla="*/ 9863 h 2733141"/>
                    <a:gd name="connsiteX525" fmla="*/ 1118056 w 1692597"/>
                    <a:gd name="connsiteY525" fmla="*/ 591 h 2733141"/>
                    <a:gd name="connsiteX526" fmla="*/ 1122336 w 1692597"/>
                    <a:gd name="connsiteY526" fmla="*/ 591 h 2733141"/>
                    <a:gd name="connsiteX527" fmla="*/ 1159426 w 1692597"/>
                    <a:gd name="connsiteY527" fmla="*/ 234 h 2733141"/>
                    <a:gd name="connsiteX528" fmla="*/ 1164062 w 1692597"/>
                    <a:gd name="connsiteY528" fmla="*/ 234 h 2733141"/>
                    <a:gd name="connsiteX529" fmla="*/ 1164062 w 1692597"/>
                    <a:gd name="connsiteY529" fmla="*/ 9507 h 2733141"/>
                    <a:gd name="connsiteX530" fmla="*/ 1159426 w 1692597"/>
                    <a:gd name="connsiteY530" fmla="*/ 9507 h 2733141"/>
                    <a:gd name="connsiteX531" fmla="*/ 1123049 w 1692597"/>
                    <a:gd name="connsiteY531" fmla="*/ 9507 h 2733141"/>
                    <a:gd name="connsiteX532" fmla="*/ 1118413 w 1692597"/>
                    <a:gd name="connsiteY532" fmla="*/ 9507 h 2733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</a:cxnLst>
                  <a:rect l="l" t="t" r="r" b="b"/>
                  <a:pathLst>
                    <a:path w="1692597" h="2733141">
                      <a:moveTo>
                        <a:pt x="8916" y="2733142"/>
                      </a:moveTo>
                      <a:lnTo>
                        <a:pt x="0" y="2730645"/>
                      </a:lnTo>
                      <a:lnTo>
                        <a:pt x="11769" y="2686065"/>
                      </a:lnTo>
                      <a:lnTo>
                        <a:pt x="20685" y="2688562"/>
                      </a:lnTo>
                      <a:lnTo>
                        <a:pt x="8916" y="2733142"/>
                      </a:lnTo>
                      <a:close/>
                      <a:moveTo>
                        <a:pt x="27818" y="2661814"/>
                      </a:moveTo>
                      <a:lnTo>
                        <a:pt x="18902" y="2659318"/>
                      </a:lnTo>
                      <a:lnTo>
                        <a:pt x="30671" y="2614738"/>
                      </a:lnTo>
                      <a:lnTo>
                        <a:pt x="39587" y="2617235"/>
                      </a:lnTo>
                      <a:lnTo>
                        <a:pt x="27818" y="2661814"/>
                      </a:lnTo>
                      <a:close/>
                      <a:moveTo>
                        <a:pt x="46719" y="2590487"/>
                      </a:moveTo>
                      <a:lnTo>
                        <a:pt x="37804" y="2587990"/>
                      </a:lnTo>
                      <a:lnTo>
                        <a:pt x="49572" y="2543411"/>
                      </a:lnTo>
                      <a:lnTo>
                        <a:pt x="58488" y="2545907"/>
                      </a:lnTo>
                      <a:lnTo>
                        <a:pt x="46719" y="2590487"/>
                      </a:lnTo>
                      <a:close/>
                      <a:moveTo>
                        <a:pt x="65621" y="2519516"/>
                      </a:moveTo>
                      <a:lnTo>
                        <a:pt x="56705" y="2517020"/>
                      </a:lnTo>
                      <a:lnTo>
                        <a:pt x="68474" y="2472440"/>
                      </a:lnTo>
                      <a:lnTo>
                        <a:pt x="77390" y="2474937"/>
                      </a:lnTo>
                      <a:lnTo>
                        <a:pt x="65621" y="2519516"/>
                      </a:lnTo>
                      <a:close/>
                      <a:moveTo>
                        <a:pt x="84523" y="2448545"/>
                      </a:moveTo>
                      <a:lnTo>
                        <a:pt x="75607" y="2446049"/>
                      </a:lnTo>
                      <a:lnTo>
                        <a:pt x="87376" y="2401469"/>
                      </a:lnTo>
                      <a:lnTo>
                        <a:pt x="96292" y="2403966"/>
                      </a:lnTo>
                      <a:lnTo>
                        <a:pt x="84523" y="2448545"/>
                      </a:lnTo>
                      <a:close/>
                      <a:moveTo>
                        <a:pt x="103425" y="2377575"/>
                      </a:moveTo>
                      <a:lnTo>
                        <a:pt x="94509" y="2375078"/>
                      </a:lnTo>
                      <a:lnTo>
                        <a:pt x="106278" y="2330499"/>
                      </a:lnTo>
                      <a:lnTo>
                        <a:pt x="115194" y="2332995"/>
                      </a:lnTo>
                      <a:lnTo>
                        <a:pt x="103425" y="2377575"/>
                      </a:lnTo>
                      <a:close/>
                      <a:moveTo>
                        <a:pt x="122326" y="2306604"/>
                      </a:moveTo>
                      <a:lnTo>
                        <a:pt x="113410" y="2304107"/>
                      </a:lnTo>
                      <a:lnTo>
                        <a:pt x="125180" y="2259885"/>
                      </a:lnTo>
                      <a:lnTo>
                        <a:pt x="134095" y="2262381"/>
                      </a:lnTo>
                      <a:lnTo>
                        <a:pt x="122326" y="2306961"/>
                      </a:lnTo>
                      <a:close/>
                      <a:moveTo>
                        <a:pt x="141228" y="2235633"/>
                      </a:moveTo>
                      <a:lnTo>
                        <a:pt x="132312" y="2233137"/>
                      </a:lnTo>
                      <a:lnTo>
                        <a:pt x="144081" y="2188914"/>
                      </a:lnTo>
                      <a:lnTo>
                        <a:pt x="152997" y="2191410"/>
                      </a:lnTo>
                      <a:lnTo>
                        <a:pt x="141228" y="2235633"/>
                      </a:lnTo>
                      <a:close/>
                      <a:moveTo>
                        <a:pt x="160130" y="2164663"/>
                      </a:moveTo>
                      <a:lnTo>
                        <a:pt x="151214" y="2162166"/>
                      </a:lnTo>
                      <a:lnTo>
                        <a:pt x="162983" y="2117943"/>
                      </a:lnTo>
                      <a:lnTo>
                        <a:pt x="171899" y="2120440"/>
                      </a:lnTo>
                      <a:lnTo>
                        <a:pt x="160130" y="2164663"/>
                      </a:lnTo>
                      <a:close/>
                      <a:moveTo>
                        <a:pt x="179032" y="2093692"/>
                      </a:moveTo>
                      <a:lnTo>
                        <a:pt x="170116" y="2091196"/>
                      </a:lnTo>
                      <a:lnTo>
                        <a:pt x="181885" y="2046972"/>
                      </a:lnTo>
                      <a:lnTo>
                        <a:pt x="190801" y="2049469"/>
                      </a:lnTo>
                      <a:lnTo>
                        <a:pt x="179032" y="2093692"/>
                      </a:lnTo>
                      <a:close/>
                      <a:moveTo>
                        <a:pt x="197933" y="2022721"/>
                      </a:moveTo>
                      <a:lnTo>
                        <a:pt x="189017" y="2020225"/>
                      </a:lnTo>
                      <a:lnTo>
                        <a:pt x="200787" y="1976002"/>
                      </a:lnTo>
                      <a:lnTo>
                        <a:pt x="209702" y="1978498"/>
                      </a:lnTo>
                      <a:lnTo>
                        <a:pt x="197933" y="2022721"/>
                      </a:lnTo>
                      <a:close/>
                      <a:moveTo>
                        <a:pt x="216835" y="1951750"/>
                      </a:moveTo>
                      <a:lnTo>
                        <a:pt x="207919" y="1949254"/>
                      </a:lnTo>
                      <a:lnTo>
                        <a:pt x="219688" y="1905031"/>
                      </a:lnTo>
                      <a:lnTo>
                        <a:pt x="228604" y="1907528"/>
                      </a:lnTo>
                      <a:lnTo>
                        <a:pt x="216835" y="1951750"/>
                      </a:lnTo>
                      <a:close/>
                      <a:moveTo>
                        <a:pt x="235737" y="1880780"/>
                      </a:moveTo>
                      <a:lnTo>
                        <a:pt x="226821" y="1878283"/>
                      </a:lnTo>
                      <a:lnTo>
                        <a:pt x="238590" y="1834060"/>
                      </a:lnTo>
                      <a:lnTo>
                        <a:pt x="247506" y="1836557"/>
                      </a:lnTo>
                      <a:lnTo>
                        <a:pt x="235737" y="1880780"/>
                      </a:lnTo>
                      <a:close/>
                      <a:moveTo>
                        <a:pt x="254639" y="1809809"/>
                      </a:moveTo>
                      <a:lnTo>
                        <a:pt x="245723" y="1807312"/>
                      </a:lnTo>
                      <a:lnTo>
                        <a:pt x="257492" y="1763090"/>
                      </a:lnTo>
                      <a:lnTo>
                        <a:pt x="266408" y="1765586"/>
                      </a:lnTo>
                      <a:lnTo>
                        <a:pt x="254639" y="1809809"/>
                      </a:lnTo>
                      <a:close/>
                      <a:moveTo>
                        <a:pt x="273540" y="1738838"/>
                      </a:moveTo>
                      <a:lnTo>
                        <a:pt x="264625" y="1736342"/>
                      </a:lnTo>
                      <a:lnTo>
                        <a:pt x="276393" y="1692119"/>
                      </a:lnTo>
                      <a:lnTo>
                        <a:pt x="285309" y="1694615"/>
                      </a:lnTo>
                      <a:lnTo>
                        <a:pt x="273540" y="1738838"/>
                      </a:lnTo>
                      <a:close/>
                      <a:moveTo>
                        <a:pt x="292442" y="1667868"/>
                      </a:moveTo>
                      <a:lnTo>
                        <a:pt x="283526" y="1665371"/>
                      </a:lnTo>
                      <a:lnTo>
                        <a:pt x="295295" y="1620792"/>
                      </a:lnTo>
                      <a:lnTo>
                        <a:pt x="304211" y="1623288"/>
                      </a:lnTo>
                      <a:lnTo>
                        <a:pt x="292442" y="1667868"/>
                      </a:lnTo>
                      <a:close/>
                      <a:moveTo>
                        <a:pt x="311344" y="1596540"/>
                      </a:moveTo>
                      <a:lnTo>
                        <a:pt x="302428" y="1594044"/>
                      </a:lnTo>
                      <a:lnTo>
                        <a:pt x="314197" y="1549821"/>
                      </a:lnTo>
                      <a:lnTo>
                        <a:pt x="323113" y="1552317"/>
                      </a:lnTo>
                      <a:lnTo>
                        <a:pt x="311344" y="1596540"/>
                      </a:lnTo>
                      <a:close/>
                      <a:moveTo>
                        <a:pt x="330246" y="1525570"/>
                      </a:moveTo>
                      <a:lnTo>
                        <a:pt x="321330" y="1523073"/>
                      </a:lnTo>
                      <a:lnTo>
                        <a:pt x="333099" y="1478850"/>
                      </a:lnTo>
                      <a:lnTo>
                        <a:pt x="342015" y="1481347"/>
                      </a:lnTo>
                      <a:lnTo>
                        <a:pt x="330246" y="1525570"/>
                      </a:lnTo>
                      <a:close/>
                      <a:moveTo>
                        <a:pt x="349147" y="1454599"/>
                      </a:moveTo>
                      <a:lnTo>
                        <a:pt x="340231" y="1452102"/>
                      </a:lnTo>
                      <a:lnTo>
                        <a:pt x="352000" y="1407879"/>
                      </a:lnTo>
                      <a:lnTo>
                        <a:pt x="360916" y="1410376"/>
                      </a:lnTo>
                      <a:lnTo>
                        <a:pt x="349147" y="1454599"/>
                      </a:lnTo>
                      <a:close/>
                      <a:moveTo>
                        <a:pt x="368049" y="1383628"/>
                      </a:moveTo>
                      <a:lnTo>
                        <a:pt x="359133" y="1381132"/>
                      </a:lnTo>
                      <a:lnTo>
                        <a:pt x="370902" y="1336909"/>
                      </a:lnTo>
                      <a:lnTo>
                        <a:pt x="379818" y="1339405"/>
                      </a:lnTo>
                      <a:lnTo>
                        <a:pt x="368049" y="1383628"/>
                      </a:lnTo>
                      <a:close/>
                      <a:moveTo>
                        <a:pt x="386951" y="1312658"/>
                      </a:moveTo>
                      <a:lnTo>
                        <a:pt x="378035" y="1310161"/>
                      </a:lnTo>
                      <a:lnTo>
                        <a:pt x="389804" y="1265938"/>
                      </a:lnTo>
                      <a:lnTo>
                        <a:pt x="398720" y="1268434"/>
                      </a:lnTo>
                      <a:lnTo>
                        <a:pt x="386951" y="1312658"/>
                      </a:lnTo>
                      <a:close/>
                      <a:moveTo>
                        <a:pt x="405853" y="1241687"/>
                      </a:moveTo>
                      <a:lnTo>
                        <a:pt x="396937" y="1239190"/>
                      </a:lnTo>
                      <a:lnTo>
                        <a:pt x="408706" y="1194967"/>
                      </a:lnTo>
                      <a:lnTo>
                        <a:pt x="417622" y="1197464"/>
                      </a:lnTo>
                      <a:lnTo>
                        <a:pt x="405853" y="1241687"/>
                      </a:lnTo>
                      <a:close/>
                      <a:moveTo>
                        <a:pt x="424754" y="1170716"/>
                      </a:moveTo>
                      <a:lnTo>
                        <a:pt x="415838" y="1168220"/>
                      </a:lnTo>
                      <a:lnTo>
                        <a:pt x="427608" y="1123997"/>
                      </a:lnTo>
                      <a:lnTo>
                        <a:pt x="436523" y="1126493"/>
                      </a:lnTo>
                      <a:lnTo>
                        <a:pt x="424754" y="1170716"/>
                      </a:lnTo>
                      <a:close/>
                      <a:moveTo>
                        <a:pt x="443656" y="1099745"/>
                      </a:moveTo>
                      <a:lnTo>
                        <a:pt x="434740" y="1097249"/>
                      </a:lnTo>
                      <a:lnTo>
                        <a:pt x="446509" y="1053026"/>
                      </a:lnTo>
                      <a:lnTo>
                        <a:pt x="455425" y="1055522"/>
                      </a:lnTo>
                      <a:lnTo>
                        <a:pt x="443656" y="1099745"/>
                      </a:lnTo>
                      <a:close/>
                      <a:moveTo>
                        <a:pt x="1146944" y="1090473"/>
                      </a:moveTo>
                      <a:lnTo>
                        <a:pt x="1141594" y="1090473"/>
                      </a:lnTo>
                      <a:lnTo>
                        <a:pt x="1141594" y="1081200"/>
                      </a:lnTo>
                      <a:lnTo>
                        <a:pt x="1146944" y="1081200"/>
                      </a:lnTo>
                      <a:cubicBezTo>
                        <a:pt x="1158713" y="1081200"/>
                        <a:pt x="1170839" y="1080844"/>
                        <a:pt x="1182608" y="1080130"/>
                      </a:cubicBezTo>
                      <a:lnTo>
                        <a:pt x="1187244" y="1080130"/>
                      </a:lnTo>
                      <a:cubicBezTo>
                        <a:pt x="1187244" y="1080130"/>
                        <a:pt x="1187957" y="1089046"/>
                        <a:pt x="1187957" y="1089046"/>
                      </a:cubicBezTo>
                      <a:lnTo>
                        <a:pt x="1183321" y="1089046"/>
                      </a:lnTo>
                      <a:cubicBezTo>
                        <a:pt x="1171195" y="1090116"/>
                        <a:pt x="1159069" y="1090473"/>
                        <a:pt x="1147300" y="1090473"/>
                      </a:cubicBezTo>
                      <a:close/>
                      <a:moveTo>
                        <a:pt x="1113777" y="1089403"/>
                      </a:moveTo>
                      <a:lnTo>
                        <a:pt x="1109140" y="1089403"/>
                      </a:lnTo>
                      <a:cubicBezTo>
                        <a:pt x="1097015" y="1088333"/>
                        <a:pt x="1084533" y="1086906"/>
                        <a:pt x="1072407" y="1085123"/>
                      </a:cubicBezTo>
                      <a:lnTo>
                        <a:pt x="1067771" y="1084410"/>
                      </a:lnTo>
                      <a:lnTo>
                        <a:pt x="1069197" y="1075137"/>
                      </a:lnTo>
                      <a:lnTo>
                        <a:pt x="1073833" y="1075851"/>
                      </a:lnTo>
                      <a:cubicBezTo>
                        <a:pt x="1085959" y="1077634"/>
                        <a:pt x="1098085" y="1078704"/>
                        <a:pt x="1109854" y="1079774"/>
                      </a:cubicBezTo>
                      <a:lnTo>
                        <a:pt x="1114490" y="1079774"/>
                      </a:lnTo>
                      <a:cubicBezTo>
                        <a:pt x="1114490" y="1079774"/>
                        <a:pt x="1113777" y="1089403"/>
                        <a:pt x="1113777" y="1089403"/>
                      </a:cubicBezTo>
                      <a:close/>
                      <a:moveTo>
                        <a:pt x="1215418" y="1086193"/>
                      </a:moveTo>
                      <a:lnTo>
                        <a:pt x="1214348" y="1076921"/>
                      </a:lnTo>
                      <a:lnTo>
                        <a:pt x="1218984" y="1076207"/>
                      </a:lnTo>
                      <a:cubicBezTo>
                        <a:pt x="1231110" y="1074424"/>
                        <a:pt x="1242879" y="1072641"/>
                        <a:pt x="1255005" y="1070144"/>
                      </a:cubicBezTo>
                      <a:lnTo>
                        <a:pt x="1259641" y="1069075"/>
                      </a:lnTo>
                      <a:lnTo>
                        <a:pt x="1261424" y="1077990"/>
                      </a:lnTo>
                      <a:lnTo>
                        <a:pt x="1256788" y="1079060"/>
                      </a:lnTo>
                      <a:cubicBezTo>
                        <a:pt x="1244662" y="1081557"/>
                        <a:pt x="1232537" y="1083697"/>
                        <a:pt x="1220411" y="1085123"/>
                      </a:cubicBezTo>
                      <a:lnTo>
                        <a:pt x="1215775" y="1085837"/>
                      </a:lnTo>
                      <a:close/>
                      <a:moveTo>
                        <a:pt x="1040309" y="1080130"/>
                      </a:moveTo>
                      <a:lnTo>
                        <a:pt x="1035673" y="1079060"/>
                      </a:lnTo>
                      <a:cubicBezTo>
                        <a:pt x="1023547" y="1076564"/>
                        <a:pt x="1011422" y="1073711"/>
                        <a:pt x="999653" y="1070144"/>
                      </a:cubicBezTo>
                      <a:lnTo>
                        <a:pt x="995373" y="1069075"/>
                      </a:lnTo>
                      <a:lnTo>
                        <a:pt x="997870" y="1060159"/>
                      </a:lnTo>
                      <a:lnTo>
                        <a:pt x="1002149" y="1061229"/>
                      </a:lnTo>
                      <a:cubicBezTo>
                        <a:pt x="1013918" y="1064438"/>
                        <a:pt x="1025687" y="1067291"/>
                        <a:pt x="1037456" y="1069788"/>
                      </a:cubicBezTo>
                      <a:lnTo>
                        <a:pt x="1042093" y="1070858"/>
                      </a:lnTo>
                      <a:lnTo>
                        <a:pt x="1040309" y="1079774"/>
                      </a:lnTo>
                      <a:close/>
                      <a:moveTo>
                        <a:pt x="1287815" y="1071928"/>
                      </a:moveTo>
                      <a:lnTo>
                        <a:pt x="1285319" y="1063012"/>
                      </a:lnTo>
                      <a:lnTo>
                        <a:pt x="1289599" y="1061942"/>
                      </a:lnTo>
                      <a:cubicBezTo>
                        <a:pt x="1297088" y="1059802"/>
                        <a:pt x="1304934" y="1057662"/>
                        <a:pt x="1312423" y="1055166"/>
                      </a:cubicBezTo>
                      <a:cubicBezTo>
                        <a:pt x="1316346" y="1053739"/>
                        <a:pt x="1320269" y="1052669"/>
                        <a:pt x="1324549" y="1051243"/>
                      </a:cubicBezTo>
                      <a:lnTo>
                        <a:pt x="1328829" y="1049816"/>
                      </a:lnTo>
                      <a:lnTo>
                        <a:pt x="1332038" y="1058375"/>
                      </a:lnTo>
                      <a:lnTo>
                        <a:pt x="1327759" y="1059802"/>
                      </a:lnTo>
                      <a:cubicBezTo>
                        <a:pt x="1323836" y="1061229"/>
                        <a:pt x="1319556" y="1062655"/>
                        <a:pt x="1315633" y="1064082"/>
                      </a:cubicBezTo>
                      <a:cubicBezTo>
                        <a:pt x="1308144" y="1066578"/>
                        <a:pt x="1300298" y="1069075"/>
                        <a:pt x="1292452" y="1070858"/>
                      </a:cubicBezTo>
                      <a:lnTo>
                        <a:pt x="1288172" y="1071928"/>
                      </a:lnTo>
                      <a:close/>
                      <a:moveTo>
                        <a:pt x="968626" y="1060515"/>
                      </a:moveTo>
                      <a:lnTo>
                        <a:pt x="964346" y="1059089"/>
                      </a:lnTo>
                      <a:cubicBezTo>
                        <a:pt x="952933" y="1055166"/>
                        <a:pt x="941164" y="1050530"/>
                        <a:pt x="929752" y="1045536"/>
                      </a:cubicBezTo>
                      <a:lnTo>
                        <a:pt x="925472" y="1043753"/>
                      </a:lnTo>
                      <a:lnTo>
                        <a:pt x="929039" y="1035194"/>
                      </a:lnTo>
                      <a:lnTo>
                        <a:pt x="933318" y="1036977"/>
                      </a:lnTo>
                      <a:cubicBezTo>
                        <a:pt x="944374" y="1041614"/>
                        <a:pt x="955787" y="1046250"/>
                        <a:pt x="967199" y="1050173"/>
                      </a:cubicBezTo>
                      <a:lnTo>
                        <a:pt x="971478" y="1051599"/>
                      </a:lnTo>
                      <a:lnTo>
                        <a:pt x="968269" y="1060159"/>
                      </a:lnTo>
                      <a:close/>
                      <a:moveTo>
                        <a:pt x="1357716" y="1048033"/>
                      </a:moveTo>
                      <a:lnTo>
                        <a:pt x="1354150" y="1039474"/>
                      </a:lnTo>
                      <a:lnTo>
                        <a:pt x="1358430" y="1037691"/>
                      </a:lnTo>
                      <a:cubicBezTo>
                        <a:pt x="1369485" y="1033054"/>
                        <a:pt x="1380541" y="1027705"/>
                        <a:pt x="1391240" y="1022355"/>
                      </a:cubicBezTo>
                      <a:lnTo>
                        <a:pt x="1395163" y="1020215"/>
                      </a:lnTo>
                      <a:lnTo>
                        <a:pt x="1399443" y="1028418"/>
                      </a:lnTo>
                      <a:lnTo>
                        <a:pt x="1395520" y="1030558"/>
                      </a:lnTo>
                      <a:cubicBezTo>
                        <a:pt x="1384464" y="1036264"/>
                        <a:pt x="1373408" y="1041257"/>
                        <a:pt x="1361996" y="1046250"/>
                      </a:cubicBezTo>
                      <a:lnTo>
                        <a:pt x="1357716" y="1048033"/>
                      </a:lnTo>
                      <a:close/>
                      <a:moveTo>
                        <a:pt x="900508" y="1031984"/>
                      </a:moveTo>
                      <a:lnTo>
                        <a:pt x="896585" y="1029845"/>
                      </a:lnTo>
                      <a:cubicBezTo>
                        <a:pt x="885529" y="1024138"/>
                        <a:pt x="874830" y="1018075"/>
                        <a:pt x="864131" y="1011656"/>
                      </a:cubicBezTo>
                      <a:lnTo>
                        <a:pt x="860208" y="1009160"/>
                      </a:lnTo>
                      <a:lnTo>
                        <a:pt x="864844" y="1001314"/>
                      </a:lnTo>
                      <a:lnTo>
                        <a:pt x="868767" y="1003810"/>
                      </a:lnTo>
                      <a:cubicBezTo>
                        <a:pt x="879110" y="1010229"/>
                        <a:pt x="889809" y="1015936"/>
                        <a:pt x="900508" y="1021642"/>
                      </a:cubicBezTo>
                      <a:lnTo>
                        <a:pt x="904431" y="1023782"/>
                      </a:lnTo>
                      <a:lnTo>
                        <a:pt x="900151" y="1031984"/>
                      </a:lnTo>
                      <a:close/>
                      <a:moveTo>
                        <a:pt x="462558" y="1028775"/>
                      </a:moveTo>
                      <a:lnTo>
                        <a:pt x="453642" y="1026278"/>
                      </a:lnTo>
                      <a:lnTo>
                        <a:pt x="465411" y="982055"/>
                      </a:lnTo>
                      <a:lnTo>
                        <a:pt x="474327" y="984552"/>
                      </a:lnTo>
                      <a:lnTo>
                        <a:pt x="462558" y="1028775"/>
                      </a:lnTo>
                      <a:close/>
                      <a:moveTo>
                        <a:pt x="1424051" y="1014866"/>
                      </a:moveTo>
                      <a:lnTo>
                        <a:pt x="1419414" y="1007020"/>
                      </a:lnTo>
                      <a:lnTo>
                        <a:pt x="1423337" y="1004523"/>
                      </a:lnTo>
                      <a:cubicBezTo>
                        <a:pt x="1433680" y="998460"/>
                        <a:pt x="1444022" y="991684"/>
                        <a:pt x="1454008" y="984908"/>
                      </a:cubicBezTo>
                      <a:lnTo>
                        <a:pt x="1457931" y="982412"/>
                      </a:lnTo>
                      <a:lnTo>
                        <a:pt x="1463281" y="989901"/>
                      </a:lnTo>
                      <a:lnTo>
                        <a:pt x="1459358" y="992398"/>
                      </a:lnTo>
                      <a:cubicBezTo>
                        <a:pt x="1449372" y="999530"/>
                        <a:pt x="1438673" y="1006306"/>
                        <a:pt x="1428330" y="1012369"/>
                      </a:cubicBezTo>
                      <a:lnTo>
                        <a:pt x="1424407" y="1014866"/>
                      </a:lnTo>
                      <a:close/>
                      <a:moveTo>
                        <a:pt x="837026" y="994181"/>
                      </a:moveTo>
                      <a:lnTo>
                        <a:pt x="833103" y="991684"/>
                      </a:lnTo>
                      <a:cubicBezTo>
                        <a:pt x="823118" y="984552"/>
                        <a:pt x="813132" y="977062"/>
                        <a:pt x="803503" y="969573"/>
                      </a:cubicBezTo>
                      <a:lnTo>
                        <a:pt x="799936" y="966720"/>
                      </a:lnTo>
                      <a:lnTo>
                        <a:pt x="805643" y="959587"/>
                      </a:lnTo>
                      <a:lnTo>
                        <a:pt x="809209" y="962440"/>
                      </a:lnTo>
                      <a:cubicBezTo>
                        <a:pt x="818481" y="969930"/>
                        <a:pt x="828467" y="977419"/>
                        <a:pt x="838096" y="984195"/>
                      </a:cubicBezTo>
                      <a:lnTo>
                        <a:pt x="842019" y="986692"/>
                      </a:lnTo>
                      <a:lnTo>
                        <a:pt x="836670" y="994181"/>
                      </a:lnTo>
                      <a:close/>
                      <a:moveTo>
                        <a:pt x="1485035" y="973139"/>
                      </a:moveTo>
                      <a:lnTo>
                        <a:pt x="1479329" y="966007"/>
                      </a:lnTo>
                      <a:lnTo>
                        <a:pt x="1482896" y="963153"/>
                      </a:lnTo>
                      <a:cubicBezTo>
                        <a:pt x="1492168" y="955664"/>
                        <a:pt x="1501441" y="947461"/>
                        <a:pt x="1510357" y="939259"/>
                      </a:cubicBezTo>
                      <a:lnTo>
                        <a:pt x="1513566" y="936049"/>
                      </a:lnTo>
                      <a:lnTo>
                        <a:pt x="1519629" y="942825"/>
                      </a:lnTo>
                      <a:lnTo>
                        <a:pt x="1516420" y="946035"/>
                      </a:lnTo>
                      <a:cubicBezTo>
                        <a:pt x="1507504" y="954237"/>
                        <a:pt x="1497874" y="962440"/>
                        <a:pt x="1488245" y="970286"/>
                      </a:cubicBezTo>
                      <a:lnTo>
                        <a:pt x="1484679" y="973139"/>
                      </a:lnTo>
                      <a:close/>
                      <a:moveTo>
                        <a:pt x="481460" y="957804"/>
                      </a:moveTo>
                      <a:lnTo>
                        <a:pt x="472544" y="955307"/>
                      </a:lnTo>
                      <a:lnTo>
                        <a:pt x="484313" y="910728"/>
                      </a:lnTo>
                      <a:lnTo>
                        <a:pt x="493229" y="913224"/>
                      </a:lnTo>
                      <a:lnTo>
                        <a:pt x="481460" y="957804"/>
                      </a:lnTo>
                      <a:close/>
                      <a:moveTo>
                        <a:pt x="778895" y="948175"/>
                      </a:moveTo>
                      <a:lnTo>
                        <a:pt x="775685" y="944965"/>
                      </a:lnTo>
                      <a:cubicBezTo>
                        <a:pt x="766769" y="936762"/>
                        <a:pt x="757853" y="927846"/>
                        <a:pt x="749294" y="918931"/>
                      </a:cubicBezTo>
                      <a:lnTo>
                        <a:pt x="746084" y="915721"/>
                      </a:lnTo>
                      <a:lnTo>
                        <a:pt x="752860" y="909301"/>
                      </a:lnTo>
                      <a:lnTo>
                        <a:pt x="756070" y="912511"/>
                      </a:lnTo>
                      <a:cubicBezTo>
                        <a:pt x="764273" y="921427"/>
                        <a:pt x="773188" y="929986"/>
                        <a:pt x="781748" y="938189"/>
                      </a:cubicBezTo>
                      <a:lnTo>
                        <a:pt x="784958" y="941399"/>
                      </a:lnTo>
                      <a:lnTo>
                        <a:pt x="778538" y="948175"/>
                      </a:lnTo>
                      <a:close/>
                      <a:moveTo>
                        <a:pt x="1539601" y="923567"/>
                      </a:moveTo>
                      <a:lnTo>
                        <a:pt x="1532825" y="917147"/>
                      </a:lnTo>
                      <a:lnTo>
                        <a:pt x="1536034" y="913938"/>
                      </a:lnTo>
                      <a:cubicBezTo>
                        <a:pt x="1544237" y="905022"/>
                        <a:pt x="1552440" y="896106"/>
                        <a:pt x="1560286" y="886833"/>
                      </a:cubicBezTo>
                      <a:lnTo>
                        <a:pt x="1563139" y="883267"/>
                      </a:lnTo>
                      <a:lnTo>
                        <a:pt x="1570272" y="888973"/>
                      </a:lnTo>
                      <a:lnTo>
                        <a:pt x="1567418" y="892539"/>
                      </a:lnTo>
                      <a:cubicBezTo>
                        <a:pt x="1559573" y="902169"/>
                        <a:pt x="1551370" y="911441"/>
                        <a:pt x="1542811" y="920357"/>
                      </a:cubicBezTo>
                      <a:lnTo>
                        <a:pt x="1539601" y="923567"/>
                      </a:lnTo>
                      <a:close/>
                      <a:moveTo>
                        <a:pt x="728252" y="894322"/>
                      </a:moveTo>
                      <a:lnTo>
                        <a:pt x="699721" y="858302"/>
                      </a:lnTo>
                      <a:lnTo>
                        <a:pt x="706854" y="852596"/>
                      </a:lnTo>
                      <a:lnTo>
                        <a:pt x="735385" y="888616"/>
                      </a:lnTo>
                      <a:lnTo>
                        <a:pt x="728252" y="894322"/>
                      </a:lnTo>
                      <a:close/>
                      <a:moveTo>
                        <a:pt x="500361" y="886833"/>
                      </a:moveTo>
                      <a:lnTo>
                        <a:pt x="491445" y="884337"/>
                      </a:lnTo>
                      <a:lnTo>
                        <a:pt x="503214" y="839757"/>
                      </a:lnTo>
                      <a:lnTo>
                        <a:pt x="512130" y="842254"/>
                      </a:lnTo>
                      <a:lnTo>
                        <a:pt x="500361" y="886833"/>
                      </a:lnTo>
                      <a:close/>
                      <a:moveTo>
                        <a:pt x="1587034" y="866862"/>
                      </a:moveTo>
                      <a:lnTo>
                        <a:pt x="1579544" y="861512"/>
                      </a:lnTo>
                      <a:lnTo>
                        <a:pt x="1582397" y="857946"/>
                      </a:lnTo>
                      <a:cubicBezTo>
                        <a:pt x="1589530" y="848316"/>
                        <a:pt x="1596306" y="837974"/>
                        <a:pt x="1602726" y="827631"/>
                      </a:cubicBezTo>
                      <a:lnTo>
                        <a:pt x="1605222" y="823708"/>
                      </a:lnTo>
                      <a:lnTo>
                        <a:pt x="1613068" y="828701"/>
                      </a:lnTo>
                      <a:lnTo>
                        <a:pt x="1610572" y="832624"/>
                      </a:lnTo>
                      <a:cubicBezTo>
                        <a:pt x="1604152" y="842967"/>
                        <a:pt x="1597019" y="853309"/>
                        <a:pt x="1589887" y="863295"/>
                      </a:cubicBezTo>
                      <a:lnTo>
                        <a:pt x="1587034" y="866862"/>
                      </a:lnTo>
                      <a:close/>
                      <a:moveTo>
                        <a:pt x="682603" y="836904"/>
                      </a:moveTo>
                      <a:lnTo>
                        <a:pt x="654072" y="800884"/>
                      </a:lnTo>
                      <a:lnTo>
                        <a:pt x="661205" y="795178"/>
                      </a:lnTo>
                      <a:lnTo>
                        <a:pt x="689736" y="831198"/>
                      </a:lnTo>
                      <a:lnTo>
                        <a:pt x="682603" y="836904"/>
                      </a:lnTo>
                      <a:close/>
                      <a:moveTo>
                        <a:pt x="519263" y="815863"/>
                      </a:moveTo>
                      <a:lnTo>
                        <a:pt x="510347" y="813366"/>
                      </a:lnTo>
                      <a:lnTo>
                        <a:pt x="522116" y="768786"/>
                      </a:lnTo>
                      <a:lnTo>
                        <a:pt x="531032" y="771283"/>
                      </a:lnTo>
                      <a:lnTo>
                        <a:pt x="519263" y="815863"/>
                      </a:lnTo>
                      <a:close/>
                      <a:moveTo>
                        <a:pt x="1626620" y="804450"/>
                      </a:moveTo>
                      <a:lnTo>
                        <a:pt x="1618417" y="800170"/>
                      </a:lnTo>
                      <a:lnTo>
                        <a:pt x="1620557" y="796247"/>
                      </a:lnTo>
                      <a:cubicBezTo>
                        <a:pt x="1626264" y="785548"/>
                        <a:pt x="1631613" y="774493"/>
                        <a:pt x="1636606" y="763437"/>
                      </a:cubicBezTo>
                      <a:lnTo>
                        <a:pt x="1638389" y="759157"/>
                      </a:lnTo>
                      <a:lnTo>
                        <a:pt x="1646949" y="763080"/>
                      </a:lnTo>
                      <a:lnTo>
                        <a:pt x="1645165" y="767360"/>
                      </a:lnTo>
                      <a:cubicBezTo>
                        <a:pt x="1640172" y="778416"/>
                        <a:pt x="1634823" y="789828"/>
                        <a:pt x="1629117" y="800527"/>
                      </a:cubicBezTo>
                      <a:lnTo>
                        <a:pt x="1626977" y="804450"/>
                      </a:lnTo>
                      <a:close/>
                      <a:moveTo>
                        <a:pt x="538165" y="744892"/>
                      </a:moveTo>
                      <a:lnTo>
                        <a:pt x="529249" y="742395"/>
                      </a:lnTo>
                      <a:lnTo>
                        <a:pt x="541018" y="697816"/>
                      </a:lnTo>
                      <a:lnTo>
                        <a:pt x="549934" y="700312"/>
                      </a:lnTo>
                      <a:lnTo>
                        <a:pt x="538165" y="744892"/>
                      </a:lnTo>
                      <a:close/>
                      <a:moveTo>
                        <a:pt x="1657291" y="737046"/>
                      </a:moveTo>
                      <a:lnTo>
                        <a:pt x="1648732" y="733836"/>
                      </a:lnTo>
                      <a:lnTo>
                        <a:pt x="1650158" y="729556"/>
                      </a:lnTo>
                      <a:cubicBezTo>
                        <a:pt x="1654438" y="718144"/>
                        <a:pt x="1658004" y="706732"/>
                        <a:pt x="1661571" y="694963"/>
                      </a:cubicBezTo>
                      <a:lnTo>
                        <a:pt x="1662997" y="690683"/>
                      </a:lnTo>
                      <a:lnTo>
                        <a:pt x="1671913" y="693179"/>
                      </a:lnTo>
                      <a:lnTo>
                        <a:pt x="1670487" y="697459"/>
                      </a:lnTo>
                      <a:cubicBezTo>
                        <a:pt x="1666920" y="709228"/>
                        <a:pt x="1662997" y="720997"/>
                        <a:pt x="1659074" y="732766"/>
                      </a:cubicBezTo>
                      <a:lnTo>
                        <a:pt x="1657648" y="737046"/>
                      </a:lnTo>
                      <a:close/>
                      <a:moveTo>
                        <a:pt x="557423" y="673564"/>
                      </a:moveTo>
                      <a:lnTo>
                        <a:pt x="548507" y="671068"/>
                      </a:lnTo>
                      <a:lnTo>
                        <a:pt x="560276" y="626488"/>
                      </a:lnTo>
                      <a:lnTo>
                        <a:pt x="569192" y="628985"/>
                      </a:lnTo>
                      <a:lnTo>
                        <a:pt x="557423" y="673564"/>
                      </a:lnTo>
                      <a:close/>
                      <a:moveTo>
                        <a:pt x="1678689" y="666075"/>
                      </a:moveTo>
                      <a:lnTo>
                        <a:pt x="1669773" y="663935"/>
                      </a:lnTo>
                      <a:lnTo>
                        <a:pt x="1670843" y="659299"/>
                      </a:lnTo>
                      <a:cubicBezTo>
                        <a:pt x="1673340" y="647530"/>
                        <a:pt x="1675836" y="635404"/>
                        <a:pt x="1677619" y="623635"/>
                      </a:cubicBezTo>
                      <a:lnTo>
                        <a:pt x="1678332" y="618999"/>
                      </a:lnTo>
                      <a:lnTo>
                        <a:pt x="1687248" y="620425"/>
                      </a:lnTo>
                      <a:lnTo>
                        <a:pt x="1686535" y="625062"/>
                      </a:lnTo>
                      <a:cubicBezTo>
                        <a:pt x="1684752" y="637187"/>
                        <a:pt x="1682612" y="649313"/>
                        <a:pt x="1679759" y="661439"/>
                      </a:cubicBezTo>
                      <a:lnTo>
                        <a:pt x="1678689" y="666075"/>
                      </a:lnTo>
                      <a:close/>
                      <a:moveTo>
                        <a:pt x="576325" y="602237"/>
                      </a:moveTo>
                      <a:lnTo>
                        <a:pt x="567409" y="599741"/>
                      </a:lnTo>
                      <a:lnTo>
                        <a:pt x="579178" y="555161"/>
                      </a:lnTo>
                      <a:lnTo>
                        <a:pt x="588094" y="557657"/>
                      </a:lnTo>
                      <a:lnTo>
                        <a:pt x="576325" y="602237"/>
                      </a:lnTo>
                      <a:close/>
                      <a:moveTo>
                        <a:pt x="1690458" y="592965"/>
                      </a:moveTo>
                      <a:lnTo>
                        <a:pt x="1681186" y="592251"/>
                      </a:lnTo>
                      <a:lnTo>
                        <a:pt x="1681186" y="587615"/>
                      </a:lnTo>
                      <a:cubicBezTo>
                        <a:pt x="1682612" y="575489"/>
                        <a:pt x="1682969" y="563364"/>
                        <a:pt x="1683325" y="551238"/>
                      </a:cubicBezTo>
                      <a:lnTo>
                        <a:pt x="1683325" y="546602"/>
                      </a:lnTo>
                      <a:cubicBezTo>
                        <a:pt x="1683325" y="546602"/>
                        <a:pt x="1692598" y="546602"/>
                        <a:pt x="1692598" y="546602"/>
                      </a:cubicBezTo>
                      <a:lnTo>
                        <a:pt x="1692598" y="551238"/>
                      </a:lnTo>
                      <a:cubicBezTo>
                        <a:pt x="1692598" y="563364"/>
                        <a:pt x="1691885" y="575846"/>
                        <a:pt x="1690815" y="588328"/>
                      </a:cubicBezTo>
                      <a:lnTo>
                        <a:pt x="1690815" y="592965"/>
                      </a:lnTo>
                      <a:close/>
                      <a:moveTo>
                        <a:pt x="595583" y="531266"/>
                      </a:moveTo>
                      <a:lnTo>
                        <a:pt x="586667" y="528770"/>
                      </a:lnTo>
                      <a:lnTo>
                        <a:pt x="598436" y="484190"/>
                      </a:lnTo>
                      <a:lnTo>
                        <a:pt x="607352" y="486687"/>
                      </a:lnTo>
                      <a:lnTo>
                        <a:pt x="595583" y="531266"/>
                      </a:lnTo>
                      <a:close/>
                      <a:moveTo>
                        <a:pt x="1682969" y="519497"/>
                      </a:moveTo>
                      <a:lnTo>
                        <a:pt x="1682969" y="514861"/>
                      </a:lnTo>
                      <a:cubicBezTo>
                        <a:pt x="1681899" y="502735"/>
                        <a:pt x="1680829" y="490610"/>
                        <a:pt x="1679403" y="478484"/>
                      </a:cubicBezTo>
                      <a:lnTo>
                        <a:pt x="1678689" y="473848"/>
                      </a:lnTo>
                      <a:lnTo>
                        <a:pt x="1687962" y="472778"/>
                      </a:lnTo>
                      <a:lnTo>
                        <a:pt x="1688675" y="477414"/>
                      </a:lnTo>
                      <a:cubicBezTo>
                        <a:pt x="1690102" y="489540"/>
                        <a:pt x="1691171" y="502022"/>
                        <a:pt x="1691885" y="514148"/>
                      </a:cubicBezTo>
                      <a:lnTo>
                        <a:pt x="1691885" y="518784"/>
                      </a:lnTo>
                      <a:cubicBezTo>
                        <a:pt x="1691885" y="518784"/>
                        <a:pt x="1682969" y="519141"/>
                        <a:pt x="1682969" y="519141"/>
                      </a:cubicBezTo>
                      <a:close/>
                      <a:moveTo>
                        <a:pt x="614842" y="459939"/>
                      </a:moveTo>
                      <a:lnTo>
                        <a:pt x="605926" y="457442"/>
                      </a:lnTo>
                      <a:lnTo>
                        <a:pt x="611989" y="434974"/>
                      </a:lnTo>
                      <a:cubicBezTo>
                        <a:pt x="614129" y="427485"/>
                        <a:pt x="615198" y="423205"/>
                        <a:pt x="616268" y="420352"/>
                      </a:cubicBezTo>
                      <a:lnTo>
                        <a:pt x="616268" y="420352"/>
                      </a:lnTo>
                      <a:cubicBezTo>
                        <a:pt x="616268" y="420352"/>
                        <a:pt x="618052" y="412863"/>
                        <a:pt x="618052" y="412863"/>
                      </a:cubicBezTo>
                      <a:lnTo>
                        <a:pt x="626967" y="415003"/>
                      </a:lnTo>
                      <a:lnTo>
                        <a:pt x="625184" y="422492"/>
                      </a:lnTo>
                      <a:cubicBezTo>
                        <a:pt x="625184" y="422492"/>
                        <a:pt x="623758" y="427842"/>
                        <a:pt x="621261" y="437471"/>
                      </a:cubicBezTo>
                      <a:lnTo>
                        <a:pt x="615198" y="459939"/>
                      </a:lnTo>
                      <a:close/>
                      <a:moveTo>
                        <a:pt x="1674766" y="447457"/>
                      </a:moveTo>
                      <a:lnTo>
                        <a:pt x="1674053" y="442820"/>
                      </a:lnTo>
                      <a:cubicBezTo>
                        <a:pt x="1671913" y="431051"/>
                        <a:pt x="1669060" y="418926"/>
                        <a:pt x="1665850" y="407513"/>
                      </a:cubicBezTo>
                      <a:lnTo>
                        <a:pt x="1664780" y="403234"/>
                      </a:lnTo>
                      <a:lnTo>
                        <a:pt x="1673696" y="400737"/>
                      </a:lnTo>
                      <a:lnTo>
                        <a:pt x="1674766" y="405017"/>
                      </a:lnTo>
                      <a:cubicBezTo>
                        <a:pt x="1677976" y="416786"/>
                        <a:pt x="1680829" y="428912"/>
                        <a:pt x="1682969" y="441037"/>
                      </a:cubicBezTo>
                      <a:lnTo>
                        <a:pt x="1683682" y="445674"/>
                      </a:lnTo>
                      <a:lnTo>
                        <a:pt x="1674766" y="447457"/>
                      </a:lnTo>
                      <a:close/>
                      <a:moveTo>
                        <a:pt x="634100" y="388968"/>
                      </a:moveTo>
                      <a:lnTo>
                        <a:pt x="625184" y="386115"/>
                      </a:lnTo>
                      <a:lnTo>
                        <a:pt x="626611" y="381836"/>
                      </a:lnTo>
                      <a:cubicBezTo>
                        <a:pt x="630177" y="370067"/>
                        <a:pt x="634457" y="358298"/>
                        <a:pt x="638737" y="346885"/>
                      </a:cubicBezTo>
                      <a:lnTo>
                        <a:pt x="640520" y="342606"/>
                      </a:lnTo>
                      <a:lnTo>
                        <a:pt x="649079" y="345815"/>
                      </a:lnTo>
                      <a:lnTo>
                        <a:pt x="647296" y="350095"/>
                      </a:lnTo>
                      <a:cubicBezTo>
                        <a:pt x="643016" y="361507"/>
                        <a:pt x="638737" y="372920"/>
                        <a:pt x="635170" y="384332"/>
                      </a:cubicBezTo>
                      <a:lnTo>
                        <a:pt x="633744" y="388612"/>
                      </a:lnTo>
                      <a:close/>
                      <a:moveTo>
                        <a:pt x="1656934" y="377199"/>
                      </a:moveTo>
                      <a:lnTo>
                        <a:pt x="1655508" y="372920"/>
                      </a:lnTo>
                      <a:cubicBezTo>
                        <a:pt x="1651585" y="361507"/>
                        <a:pt x="1647305" y="350095"/>
                        <a:pt x="1642669" y="339039"/>
                      </a:cubicBezTo>
                      <a:lnTo>
                        <a:pt x="1640886" y="334760"/>
                      </a:lnTo>
                      <a:lnTo>
                        <a:pt x="1649445" y="331193"/>
                      </a:lnTo>
                      <a:lnTo>
                        <a:pt x="1651228" y="335473"/>
                      </a:lnTo>
                      <a:cubicBezTo>
                        <a:pt x="1655864" y="346885"/>
                        <a:pt x="1660501" y="358298"/>
                        <a:pt x="1664424" y="370067"/>
                      </a:cubicBezTo>
                      <a:lnTo>
                        <a:pt x="1665850" y="374346"/>
                      </a:lnTo>
                      <a:lnTo>
                        <a:pt x="1657291" y="377199"/>
                      </a:lnTo>
                      <a:close/>
                      <a:moveTo>
                        <a:pt x="660135" y="321207"/>
                      </a:moveTo>
                      <a:lnTo>
                        <a:pt x="651932" y="317284"/>
                      </a:lnTo>
                      <a:lnTo>
                        <a:pt x="653715" y="313005"/>
                      </a:lnTo>
                      <a:cubicBezTo>
                        <a:pt x="659065" y="301949"/>
                        <a:pt x="664771" y="290893"/>
                        <a:pt x="670477" y="280194"/>
                      </a:cubicBezTo>
                      <a:lnTo>
                        <a:pt x="672617" y="276271"/>
                      </a:lnTo>
                      <a:lnTo>
                        <a:pt x="680820" y="280907"/>
                      </a:lnTo>
                      <a:lnTo>
                        <a:pt x="678680" y="284830"/>
                      </a:lnTo>
                      <a:cubicBezTo>
                        <a:pt x="672974" y="295530"/>
                        <a:pt x="667267" y="306229"/>
                        <a:pt x="661918" y="317284"/>
                      </a:cubicBezTo>
                      <a:lnTo>
                        <a:pt x="660135" y="321564"/>
                      </a:lnTo>
                      <a:close/>
                      <a:moveTo>
                        <a:pt x="1629473" y="309795"/>
                      </a:moveTo>
                      <a:lnTo>
                        <a:pt x="1627333" y="305515"/>
                      </a:lnTo>
                      <a:cubicBezTo>
                        <a:pt x="1621984" y="294816"/>
                        <a:pt x="1616278" y="283760"/>
                        <a:pt x="1609858" y="273418"/>
                      </a:cubicBezTo>
                      <a:lnTo>
                        <a:pt x="1607362" y="269495"/>
                      </a:lnTo>
                      <a:lnTo>
                        <a:pt x="1615208" y="264859"/>
                      </a:lnTo>
                      <a:lnTo>
                        <a:pt x="1617704" y="268782"/>
                      </a:lnTo>
                      <a:cubicBezTo>
                        <a:pt x="1623767" y="279481"/>
                        <a:pt x="1629830" y="290180"/>
                        <a:pt x="1635179" y="301236"/>
                      </a:cubicBezTo>
                      <a:lnTo>
                        <a:pt x="1637319" y="305515"/>
                      </a:lnTo>
                      <a:lnTo>
                        <a:pt x="1629117" y="309438"/>
                      </a:lnTo>
                      <a:close/>
                      <a:moveTo>
                        <a:pt x="694729" y="257369"/>
                      </a:moveTo>
                      <a:lnTo>
                        <a:pt x="686882" y="252376"/>
                      </a:lnTo>
                      <a:lnTo>
                        <a:pt x="689379" y="248453"/>
                      </a:lnTo>
                      <a:cubicBezTo>
                        <a:pt x="696155" y="238111"/>
                        <a:pt x="703288" y="227768"/>
                        <a:pt x="710420" y="218139"/>
                      </a:cubicBezTo>
                      <a:lnTo>
                        <a:pt x="713274" y="214573"/>
                      </a:lnTo>
                      <a:lnTo>
                        <a:pt x="720763" y="219922"/>
                      </a:lnTo>
                      <a:lnTo>
                        <a:pt x="717910" y="223489"/>
                      </a:lnTo>
                      <a:cubicBezTo>
                        <a:pt x="710777" y="233118"/>
                        <a:pt x="703644" y="243104"/>
                        <a:pt x="697225" y="253446"/>
                      </a:cubicBezTo>
                      <a:lnTo>
                        <a:pt x="694729" y="257369"/>
                      </a:lnTo>
                      <a:close/>
                      <a:moveTo>
                        <a:pt x="1593096" y="247027"/>
                      </a:moveTo>
                      <a:lnTo>
                        <a:pt x="1590600" y="243104"/>
                      </a:lnTo>
                      <a:cubicBezTo>
                        <a:pt x="1583824" y="233118"/>
                        <a:pt x="1576691" y="223132"/>
                        <a:pt x="1569202" y="213860"/>
                      </a:cubicBezTo>
                      <a:lnTo>
                        <a:pt x="1566349" y="210293"/>
                      </a:lnTo>
                      <a:lnTo>
                        <a:pt x="1573481" y="204587"/>
                      </a:lnTo>
                      <a:lnTo>
                        <a:pt x="1576334" y="208153"/>
                      </a:lnTo>
                      <a:cubicBezTo>
                        <a:pt x="1583824" y="217783"/>
                        <a:pt x="1591313" y="227768"/>
                        <a:pt x="1598089" y="238111"/>
                      </a:cubicBezTo>
                      <a:lnTo>
                        <a:pt x="1600586" y="242034"/>
                      </a:lnTo>
                      <a:lnTo>
                        <a:pt x="1593096" y="247383"/>
                      </a:lnTo>
                      <a:close/>
                      <a:moveTo>
                        <a:pt x="737882" y="198881"/>
                      </a:moveTo>
                      <a:lnTo>
                        <a:pt x="730749" y="192818"/>
                      </a:lnTo>
                      <a:lnTo>
                        <a:pt x="733602" y="189252"/>
                      </a:lnTo>
                      <a:cubicBezTo>
                        <a:pt x="741448" y="179979"/>
                        <a:pt x="750007" y="170707"/>
                        <a:pt x="758567" y="162147"/>
                      </a:cubicBezTo>
                      <a:lnTo>
                        <a:pt x="761776" y="158938"/>
                      </a:lnTo>
                      <a:lnTo>
                        <a:pt x="768196" y="165357"/>
                      </a:lnTo>
                      <a:lnTo>
                        <a:pt x="764986" y="168567"/>
                      </a:lnTo>
                      <a:cubicBezTo>
                        <a:pt x="756427" y="177126"/>
                        <a:pt x="748224" y="186042"/>
                        <a:pt x="740378" y="195315"/>
                      </a:cubicBezTo>
                      <a:lnTo>
                        <a:pt x="737525" y="198881"/>
                      </a:lnTo>
                      <a:close/>
                      <a:moveTo>
                        <a:pt x="1548517" y="189608"/>
                      </a:moveTo>
                      <a:lnTo>
                        <a:pt x="1545307" y="186042"/>
                      </a:lnTo>
                      <a:cubicBezTo>
                        <a:pt x="1537104" y="177126"/>
                        <a:pt x="1528545" y="168210"/>
                        <a:pt x="1519986" y="160007"/>
                      </a:cubicBezTo>
                      <a:lnTo>
                        <a:pt x="1516776" y="156798"/>
                      </a:lnTo>
                      <a:lnTo>
                        <a:pt x="1523196" y="150022"/>
                      </a:lnTo>
                      <a:lnTo>
                        <a:pt x="1526405" y="153231"/>
                      </a:lnTo>
                      <a:cubicBezTo>
                        <a:pt x="1535321" y="161791"/>
                        <a:pt x="1543881" y="170707"/>
                        <a:pt x="1552083" y="179979"/>
                      </a:cubicBezTo>
                      <a:lnTo>
                        <a:pt x="1555293" y="183545"/>
                      </a:lnTo>
                      <a:lnTo>
                        <a:pt x="1548517" y="189608"/>
                      </a:lnTo>
                      <a:close/>
                      <a:moveTo>
                        <a:pt x="788524" y="146812"/>
                      </a:moveTo>
                      <a:lnTo>
                        <a:pt x="782461" y="140036"/>
                      </a:lnTo>
                      <a:lnTo>
                        <a:pt x="786027" y="136826"/>
                      </a:lnTo>
                      <a:cubicBezTo>
                        <a:pt x="795300" y="128624"/>
                        <a:pt x="804929" y="120777"/>
                        <a:pt x="814558" y="113288"/>
                      </a:cubicBezTo>
                      <a:lnTo>
                        <a:pt x="818125" y="110435"/>
                      </a:lnTo>
                      <a:lnTo>
                        <a:pt x="823831" y="117568"/>
                      </a:lnTo>
                      <a:lnTo>
                        <a:pt x="820265" y="120421"/>
                      </a:lnTo>
                      <a:cubicBezTo>
                        <a:pt x="810635" y="127910"/>
                        <a:pt x="801363" y="135400"/>
                        <a:pt x="792090" y="143602"/>
                      </a:cubicBezTo>
                      <a:lnTo>
                        <a:pt x="788524" y="146812"/>
                      </a:lnTo>
                      <a:close/>
                      <a:moveTo>
                        <a:pt x="1496804" y="138609"/>
                      </a:moveTo>
                      <a:lnTo>
                        <a:pt x="1493238" y="135756"/>
                      </a:lnTo>
                      <a:cubicBezTo>
                        <a:pt x="1483966" y="127910"/>
                        <a:pt x="1474336" y="120421"/>
                        <a:pt x="1464707" y="113288"/>
                      </a:cubicBezTo>
                      <a:lnTo>
                        <a:pt x="1461141" y="110435"/>
                      </a:lnTo>
                      <a:lnTo>
                        <a:pt x="1466490" y="102946"/>
                      </a:lnTo>
                      <a:lnTo>
                        <a:pt x="1470057" y="105799"/>
                      </a:lnTo>
                      <a:cubicBezTo>
                        <a:pt x="1480043" y="112931"/>
                        <a:pt x="1489672" y="120777"/>
                        <a:pt x="1499301" y="128624"/>
                      </a:cubicBezTo>
                      <a:lnTo>
                        <a:pt x="1502867" y="131477"/>
                      </a:lnTo>
                      <a:lnTo>
                        <a:pt x="1496804" y="138609"/>
                      </a:lnTo>
                      <a:close/>
                      <a:moveTo>
                        <a:pt x="845942" y="101876"/>
                      </a:moveTo>
                      <a:lnTo>
                        <a:pt x="840950" y="94386"/>
                      </a:lnTo>
                      <a:lnTo>
                        <a:pt x="844873" y="91890"/>
                      </a:lnTo>
                      <a:cubicBezTo>
                        <a:pt x="855215" y="85114"/>
                        <a:pt x="865558" y="78338"/>
                        <a:pt x="876256" y="72275"/>
                      </a:cubicBezTo>
                      <a:lnTo>
                        <a:pt x="880180" y="70135"/>
                      </a:lnTo>
                      <a:lnTo>
                        <a:pt x="884816" y="77981"/>
                      </a:lnTo>
                      <a:lnTo>
                        <a:pt x="880893" y="80121"/>
                      </a:lnTo>
                      <a:cubicBezTo>
                        <a:pt x="870550" y="86184"/>
                        <a:pt x="859851" y="92603"/>
                        <a:pt x="849865" y="99379"/>
                      </a:cubicBezTo>
                      <a:lnTo>
                        <a:pt x="845942" y="101876"/>
                      </a:lnTo>
                      <a:close/>
                      <a:moveTo>
                        <a:pt x="1438673" y="95100"/>
                      </a:moveTo>
                      <a:lnTo>
                        <a:pt x="1434750" y="92603"/>
                      </a:lnTo>
                      <a:cubicBezTo>
                        <a:pt x="1424407" y="86184"/>
                        <a:pt x="1414065" y="80121"/>
                        <a:pt x="1403366" y="74058"/>
                      </a:cubicBezTo>
                      <a:lnTo>
                        <a:pt x="1399443" y="71918"/>
                      </a:lnTo>
                      <a:lnTo>
                        <a:pt x="1403722" y="63716"/>
                      </a:lnTo>
                      <a:lnTo>
                        <a:pt x="1407645" y="65855"/>
                      </a:lnTo>
                      <a:cubicBezTo>
                        <a:pt x="1418345" y="71562"/>
                        <a:pt x="1429043" y="77981"/>
                        <a:pt x="1439386" y="84757"/>
                      </a:cubicBezTo>
                      <a:lnTo>
                        <a:pt x="1443309" y="87254"/>
                      </a:lnTo>
                      <a:lnTo>
                        <a:pt x="1438316" y="95100"/>
                      </a:lnTo>
                      <a:close/>
                      <a:moveTo>
                        <a:pt x="908711" y="65142"/>
                      </a:moveTo>
                      <a:lnTo>
                        <a:pt x="904788" y="56939"/>
                      </a:lnTo>
                      <a:lnTo>
                        <a:pt x="909067" y="54800"/>
                      </a:lnTo>
                      <a:cubicBezTo>
                        <a:pt x="920123" y="49450"/>
                        <a:pt x="931535" y="44457"/>
                        <a:pt x="942948" y="39821"/>
                      </a:cubicBezTo>
                      <a:lnTo>
                        <a:pt x="947227" y="38038"/>
                      </a:lnTo>
                      <a:lnTo>
                        <a:pt x="950794" y="46597"/>
                      </a:lnTo>
                      <a:lnTo>
                        <a:pt x="946514" y="48380"/>
                      </a:lnTo>
                      <a:cubicBezTo>
                        <a:pt x="935458" y="53016"/>
                        <a:pt x="924046" y="58009"/>
                        <a:pt x="913347" y="63002"/>
                      </a:cubicBezTo>
                      <a:lnTo>
                        <a:pt x="909067" y="65142"/>
                      </a:lnTo>
                      <a:close/>
                      <a:moveTo>
                        <a:pt x="1374835" y="59793"/>
                      </a:moveTo>
                      <a:lnTo>
                        <a:pt x="1370555" y="58009"/>
                      </a:lnTo>
                      <a:cubicBezTo>
                        <a:pt x="1359499" y="53016"/>
                        <a:pt x="1348443" y="48380"/>
                        <a:pt x="1337031" y="44101"/>
                      </a:cubicBezTo>
                      <a:lnTo>
                        <a:pt x="1332752" y="42317"/>
                      </a:lnTo>
                      <a:lnTo>
                        <a:pt x="1335961" y="33758"/>
                      </a:lnTo>
                      <a:lnTo>
                        <a:pt x="1340241" y="35541"/>
                      </a:lnTo>
                      <a:cubicBezTo>
                        <a:pt x="1351653" y="39821"/>
                        <a:pt x="1363066" y="44814"/>
                        <a:pt x="1374478" y="49807"/>
                      </a:cubicBezTo>
                      <a:lnTo>
                        <a:pt x="1378758" y="51590"/>
                      </a:lnTo>
                      <a:lnTo>
                        <a:pt x="1374835" y="59793"/>
                      </a:lnTo>
                      <a:close/>
                      <a:moveTo>
                        <a:pt x="975758" y="37324"/>
                      </a:moveTo>
                      <a:lnTo>
                        <a:pt x="972905" y="28409"/>
                      </a:lnTo>
                      <a:lnTo>
                        <a:pt x="978611" y="26625"/>
                      </a:lnTo>
                      <a:cubicBezTo>
                        <a:pt x="990024" y="23059"/>
                        <a:pt x="1001436" y="19493"/>
                        <a:pt x="1012848" y="16640"/>
                      </a:cubicBezTo>
                      <a:lnTo>
                        <a:pt x="1017128" y="15570"/>
                      </a:lnTo>
                      <a:lnTo>
                        <a:pt x="1019268" y="24486"/>
                      </a:lnTo>
                      <a:lnTo>
                        <a:pt x="1014988" y="25556"/>
                      </a:lnTo>
                      <a:cubicBezTo>
                        <a:pt x="1003932" y="28409"/>
                        <a:pt x="992520" y="31618"/>
                        <a:pt x="981464" y="35185"/>
                      </a:cubicBezTo>
                      <a:lnTo>
                        <a:pt x="975758" y="36968"/>
                      </a:lnTo>
                      <a:close/>
                      <a:moveTo>
                        <a:pt x="1307074" y="33401"/>
                      </a:moveTo>
                      <a:lnTo>
                        <a:pt x="1302794" y="31975"/>
                      </a:lnTo>
                      <a:cubicBezTo>
                        <a:pt x="1291382" y="28409"/>
                        <a:pt x="1279256" y="25199"/>
                        <a:pt x="1267487" y="22702"/>
                      </a:cubicBezTo>
                      <a:lnTo>
                        <a:pt x="1262851" y="21632"/>
                      </a:lnTo>
                      <a:lnTo>
                        <a:pt x="1264991" y="12717"/>
                      </a:lnTo>
                      <a:lnTo>
                        <a:pt x="1269627" y="13786"/>
                      </a:lnTo>
                      <a:cubicBezTo>
                        <a:pt x="1281753" y="16640"/>
                        <a:pt x="1293522" y="19849"/>
                        <a:pt x="1305290" y="23416"/>
                      </a:cubicBezTo>
                      <a:lnTo>
                        <a:pt x="1309570" y="24842"/>
                      </a:lnTo>
                      <a:lnTo>
                        <a:pt x="1307074" y="33758"/>
                      </a:lnTo>
                      <a:close/>
                      <a:moveTo>
                        <a:pt x="1046016" y="18779"/>
                      </a:moveTo>
                      <a:lnTo>
                        <a:pt x="1044232" y="9863"/>
                      </a:lnTo>
                      <a:lnTo>
                        <a:pt x="1048869" y="9150"/>
                      </a:lnTo>
                      <a:cubicBezTo>
                        <a:pt x="1060994" y="7010"/>
                        <a:pt x="1073120" y="5227"/>
                        <a:pt x="1085602" y="3801"/>
                      </a:cubicBezTo>
                      <a:lnTo>
                        <a:pt x="1090239" y="3801"/>
                      </a:lnTo>
                      <a:cubicBezTo>
                        <a:pt x="1090239" y="3801"/>
                        <a:pt x="1091308" y="12360"/>
                        <a:pt x="1091308" y="12360"/>
                      </a:cubicBezTo>
                      <a:lnTo>
                        <a:pt x="1086672" y="12360"/>
                      </a:lnTo>
                      <a:cubicBezTo>
                        <a:pt x="1074546" y="14143"/>
                        <a:pt x="1062421" y="15926"/>
                        <a:pt x="1050652" y="18423"/>
                      </a:cubicBezTo>
                      <a:lnTo>
                        <a:pt x="1046016" y="19136"/>
                      </a:lnTo>
                      <a:close/>
                      <a:moveTo>
                        <a:pt x="1236103" y="16640"/>
                      </a:moveTo>
                      <a:lnTo>
                        <a:pt x="1231467" y="15926"/>
                      </a:lnTo>
                      <a:cubicBezTo>
                        <a:pt x="1219698" y="14143"/>
                        <a:pt x="1207215" y="12360"/>
                        <a:pt x="1195447" y="11290"/>
                      </a:cubicBezTo>
                      <a:lnTo>
                        <a:pt x="1190810" y="11290"/>
                      </a:lnTo>
                      <a:cubicBezTo>
                        <a:pt x="1190810" y="11290"/>
                        <a:pt x="1191524" y="1661"/>
                        <a:pt x="1191524" y="1661"/>
                      </a:cubicBezTo>
                      <a:lnTo>
                        <a:pt x="1196160" y="1661"/>
                      </a:lnTo>
                      <a:cubicBezTo>
                        <a:pt x="1208285" y="3087"/>
                        <a:pt x="1220768" y="4871"/>
                        <a:pt x="1232893" y="6654"/>
                      </a:cubicBezTo>
                      <a:lnTo>
                        <a:pt x="1237529" y="7367"/>
                      </a:lnTo>
                      <a:lnTo>
                        <a:pt x="1236103" y="16283"/>
                      </a:lnTo>
                      <a:close/>
                      <a:moveTo>
                        <a:pt x="1118056" y="9863"/>
                      </a:moveTo>
                      <a:lnTo>
                        <a:pt x="1118056" y="591"/>
                      </a:lnTo>
                      <a:cubicBezTo>
                        <a:pt x="1118056" y="591"/>
                        <a:pt x="1122336" y="591"/>
                        <a:pt x="1122336" y="591"/>
                      </a:cubicBezTo>
                      <a:cubicBezTo>
                        <a:pt x="1134461" y="-122"/>
                        <a:pt x="1146944" y="-122"/>
                        <a:pt x="1159426" y="234"/>
                      </a:cubicBezTo>
                      <a:lnTo>
                        <a:pt x="1164062" y="234"/>
                      </a:lnTo>
                      <a:cubicBezTo>
                        <a:pt x="1164062" y="234"/>
                        <a:pt x="1164062" y="9507"/>
                        <a:pt x="1164062" y="9507"/>
                      </a:cubicBezTo>
                      <a:lnTo>
                        <a:pt x="1159426" y="9507"/>
                      </a:lnTo>
                      <a:cubicBezTo>
                        <a:pt x="1147300" y="9150"/>
                        <a:pt x="1135175" y="9507"/>
                        <a:pt x="1123049" y="9507"/>
                      </a:cubicBezTo>
                      <a:lnTo>
                        <a:pt x="1118413" y="95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3" name="Freeform: Shape 222">
                  <a:extLst>
                    <a:ext uri="{FF2B5EF4-FFF2-40B4-BE49-F238E27FC236}">
                      <a16:creationId xmlns:a16="http://schemas.microsoft.com/office/drawing/2014/main" id="{17E4C93D-E93B-20D1-A1E0-ECA679D6AD9F}"/>
                    </a:ext>
                  </a:extLst>
                </p:cNvPr>
                <p:cNvSpPr/>
                <p:nvPr/>
              </p:nvSpPr>
              <p:spPr>
                <a:xfrm rot="-2311200">
                  <a:off x="6501371" y="3435138"/>
                  <a:ext cx="9272" cy="27461"/>
                </a:xfrm>
                <a:custGeom>
                  <a:avLst/>
                  <a:gdLst>
                    <a:gd name="connsiteX0" fmla="*/ 0 w 9272"/>
                    <a:gd name="connsiteY0" fmla="*/ 0 h 27461"/>
                    <a:gd name="connsiteX1" fmla="*/ 9273 w 9272"/>
                    <a:gd name="connsiteY1" fmla="*/ 0 h 27461"/>
                    <a:gd name="connsiteX2" fmla="*/ 9273 w 9272"/>
                    <a:gd name="connsiteY2" fmla="*/ 27461 h 27461"/>
                    <a:gd name="connsiteX3" fmla="*/ 0 w 9272"/>
                    <a:gd name="connsiteY3" fmla="*/ 27461 h 27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72" h="27461">
                      <a:moveTo>
                        <a:pt x="0" y="0"/>
                      </a:moveTo>
                      <a:lnTo>
                        <a:pt x="9273" y="0"/>
                      </a:lnTo>
                      <a:lnTo>
                        <a:pt x="9273" y="27461"/>
                      </a:lnTo>
                      <a:lnTo>
                        <a:pt x="0" y="274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24" name="Graphic 4">
                <a:extLst>
                  <a:ext uri="{FF2B5EF4-FFF2-40B4-BE49-F238E27FC236}">
                    <a16:creationId xmlns:a16="http://schemas.microsoft.com/office/drawing/2014/main" id="{9B64A5C5-165A-5695-28CA-F579236EE592}"/>
                  </a:ext>
                </a:extLst>
              </p:cNvPr>
              <p:cNvGrpSpPr/>
              <p:nvPr/>
            </p:nvGrpSpPr>
            <p:grpSpPr>
              <a:xfrm>
                <a:off x="6045467" y="2872467"/>
                <a:ext cx="310155" cy="385875"/>
                <a:chOff x="6045467" y="2872467"/>
                <a:chExt cx="310155" cy="385875"/>
              </a:xfrm>
              <a:solidFill>
                <a:srgbClr val="FFFFFF"/>
              </a:solidFill>
            </p:grpSpPr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665ED54E-EC95-0DAD-800B-FA26D9DBE355}"/>
                    </a:ext>
                  </a:extLst>
                </p:cNvPr>
                <p:cNvSpPr/>
                <p:nvPr/>
              </p:nvSpPr>
              <p:spPr>
                <a:xfrm rot="-2312401">
                  <a:off x="6338805" y="3230984"/>
                  <a:ext cx="9272" cy="27461"/>
                </a:xfrm>
                <a:custGeom>
                  <a:avLst/>
                  <a:gdLst>
                    <a:gd name="connsiteX0" fmla="*/ 0 w 9272"/>
                    <a:gd name="connsiteY0" fmla="*/ 0 h 27461"/>
                    <a:gd name="connsiteX1" fmla="*/ 9273 w 9272"/>
                    <a:gd name="connsiteY1" fmla="*/ 0 h 27461"/>
                    <a:gd name="connsiteX2" fmla="*/ 9273 w 9272"/>
                    <a:gd name="connsiteY2" fmla="*/ 27461 h 27461"/>
                    <a:gd name="connsiteX3" fmla="*/ 0 w 9272"/>
                    <a:gd name="connsiteY3" fmla="*/ 27461 h 27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72" h="27461">
                      <a:moveTo>
                        <a:pt x="0" y="0"/>
                      </a:moveTo>
                      <a:lnTo>
                        <a:pt x="9273" y="0"/>
                      </a:lnTo>
                      <a:lnTo>
                        <a:pt x="9273" y="27461"/>
                      </a:lnTo>
                      <a:lnTo>
                        <a:pt x="0" y="274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DC8873AD-421D-F5A1-6548-76693B3CBADB}"/>
                    </a:ext>
                  </a:extLst>
                </p:cNvPr>
                <p:cNvSpPr/>
                <p:nvPr/>
              </p:nvSpPr>
              <p:spPr>
                <a:xfrm>
                  <a:off x="6078790" y="2912590"/>
                  <a:ext cx="244296" cy="304924"/>
                </a:xfrm>
                <a:custGeom>
                  <a:avLst/>
                  <a:gdLst>
                    <a:gd name="connsiteX0" fmla="*/ 237163 w 244296"/>
                    <a:gd name="connsiteY0" fmla="*/ 304924 h 304924"/>
                    <a:gd name="connsiteX1" fmla="*/ 210416 w 244296"/>
                    <a:gd name="connsiteY1" fmla="*/ 271401 h 304924"/>
                    <a:gd name="connsiteX2" fmla="*/ 217548 w 244296"/>
                    <a:gd name="connsiteY2" fmla="*/ 265694 h 304924"/>
                    <a:gd name="connsiteX3" fmla="*/ 244296 w 244296"/>
                    <a:gd name="connsiteY3" fmla="*/ 299218 h 304924"/>
                    <a:gd name="connsiteX4" fmla="*/ 237163 w 244296"/>
                    <a:gd name="connsiteY4" fmla="*/ 304924 h 304924"/>
                    <a:gd name="connsiteX5" fmla="*/ 195080 w 244296"/>
                    <a:gd name="connsiteY5" fmla="*/ 251786 h 304924"/>
                    <a:gd name="connsiteX6" fmla="*/ 168333 w 244296"/>
                    <a:gd name="connsiteY6" fmla="*/ 218262 h 304924"/>
                    <a:gd name="connsiteX7" fmla="*/ 175465 w 244296"/>
                    <a:gd name="connsiteY7" fmla="*/ 212555 h 304924"/>
                    <a:gd name="connsiteX8" fmla="*/ 202213 w 244296"/>
                    <a:gd name="connsiteY8" fmla="*/ 246079 h 304924"/>
                    <a:gd name="connsiteX9" fmla="*/ 195080 w 244296"/>
                    <a:gd name="connsiteY9" fmla="*/ 251786 h 304924"/>
                    <a:gd name="connsiteX10" fmla="*/ 152997 w 244296"/>
                    <a:gd name="connsiteY10" fmla="*/ 198647 h 304924"/>
                    <a:gd name="connsiteX11" fmla="*/ 126249 w 244296"/>
                    <a:gd name="connsiteY11" fmla="*/ 165123 h 304924"/>
                    <a:gd name="connsiteX12" fmla="*/ 133382 w 244296"/>
                    <a:gd name="connsiteY12" fmla="*/ 159417 h 304924"/>
                    <a:gd name="connsiteX13" fmla="*/ 160130 w 244296"/>
                    <a:gd name="connsiteY13" fmla="*/ 192940 h 304924"/>
                    <a:gd name="connsiteX14" fmla="*/ 152997 w 244296"/>
                    <a:gd name="connsiteY14" fmla="*/ 198647 h 304924"/>
                    <a:gd name="connsiteX15" fmla="*/ 110914 w 244296"/>
                    <a:gd name="connsiteY15" fmla="*/ 145508 h 304924"/>
                    <a:gd name="connsiteX16" fmla="*/ 84166 w 244296"/>
                    <a:gd name="connsiteY16" fmla="*/ 111984 h 304924"/>
                    <a:gd name="connsiteX17" fmla="*/ 91299 w 244296"/>
                    <a:gd name="connsiteY17" fmla="*/ 106278 h 304924"/>
                    <a:gd name="connsiteX18" fmla="*/ 118047 w 244296"/>
                    <a:gd name="connsiteY18" fmla="*/ 139802 h 304924"/>
                    <a:gd name="connsiteX19" fmla="*/ 110914 w 244296"/>
                    <a:gd name="connsiteY19" fmla="*/ 145508 h 304924"/>
                    <a:gd name="connsiteX20" fmla="*/ 68831 w 244296"/>
                    <a:gd name="connsiteY20" fmla="*/ 92369 h 304924"/>
                    <a:gd name="connsiteX21" fmla="*/ 42083 w 244296"/>
                    <a:gd name="connsiteY21" fmla="*/ 58845 h 304924"/>
                    <a:gd name="connsiteX22" fmla="*/ 49216 w 244296"/>
                    <a:gd name="connsiteY22" fmla="*/ 53139 h 304924"/>
                    <a:gd name="connsiteX23" fmla="*/ 75964 w 244296"/>
                    <a:gd name="connsiteY23" fmla="*/ 86663 h 304924"/>
                    <a:gd name="connsiteX24" fmla="*/ 68831 w 244296"/>
                    <a:gd name="connsiteY24" fmla="*/ 92369 h 304924"/>
                    <a:gd name="connsiteX25" fmla="*/ 26748 w 244296"/>
                    <a:gd name="connsiteY25" fmla="*/ 39230 h 304924"/>
                    <a:gd name="connsiteX26" fmla="*/ 0 w 244296"/>
                    <a:gd name="connsiteY26" fmla="*/ 5706 h 304924"/>
                    <a:gd name="connsiteX27" fmla="*/ 7133 w 244296"/>
                    <a:gd name="connsiteY27" fmla="*/ 0 h 304924"/>
                    <a:gd name="connsiteX28" fmla="*/ 33881 w 244296"/>
                    <a:gd name="connsiteY28" fmla="*/ 33524 h 304924"/>
                    <a:gd name="connsiteX29" fmla="*/ 26748 w 244296"/>
                    <a:gd name="connsiteY29" fmla="*/ 39230 h 30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44296" h="304924">
                      <a:moveTo>
                        <a:pt x="237163" y="304924"/>
                      </a:moveTo>
                      <a:lnTo>
                        <a:pt x="210416" y="271401"/>
                      </a:lnTo>
                      <a:lnTo>
                        <a:pt x="217548" y="265694"/>
                      </a:lnTo>
                      <a:lnTo>
                        <a:pt x="244296" y="299218"/>
                      </a:lnTo>
                      <a:lnTo>
                        <a:pt x="237163" y="304924"/>
                      </a:lnTo>
                      <a:close/>
                      <a:moveTo>
                        <a:pt x="195080" y="251786"/>
                      </a:moveTo>
                      <a:lnTo>
                        <a:pt x="168333" y="218262"/>
                      </a:lnTo>
                      <a:lnTo>
                        <a:pt x="175465" y="212555"/>
                      </a:lnTo>
                      <a:lnTo>
                        <a:pt x="202213" y="246079"/>
                      </a:lnTo>
                      <a:lnTo>
                        <a:pt x="195080" y="251786"/>
                      </a:lnTo>
                      <a:close/>
                      <a:moveTo>
                        <a:pt x="152997" y="198647"/>
                      </a:moveTo>
                      <a:lnTo>
                        <a:pt x="126249" y="165123"/>
                      </a:lnTo>
                      <a:lnTo>
                        <a:pt x="133382" y="159417"/>
                      </a:lnTo>
                      <a:lnTo>
                        <a:pt x="160130" y="192940"/>
                      </a:lnTo>
                      <a:lnTo>
                        <a:pt x="152997" y="198647"/>
                      </a:lnTo>
                      <a:close/>
                      <a:moveTo>
                        <a:pt x="110914" y="145508"/>
                      </a:moveTo>
                      <a:lnTo>
                        <a:pt x="84166" y="111984"/>
                      </a:lnTo>
                      <a:lnTo>
                        <a:pt x="91299" y="106278"/>
                      </a:lnTo>
                      <a:lnTo>
                        <a:pt x="118047" y="139802"/>
                      </a:lnTo>
                      <a:lnTo>
                        <a:pt x="110914" y="145508"/>
                      </a:lnTo>
                      <a:close/>
                      <a:moveTo>
                        <a:pt x="68831" y="92369"/>
                      </a:moveTo>
                      <a:lnTo>
                        <a:pt x="42083" y="58845"/>
                      </a:lnTo>
                      <a:lnTo>
                        <a:pt x="49216" y="53139"/>
                      </a:lnTo>
                      <a:lnTo>
                        <a:pt x="75964" y="86663"/>
                      </a:lnTo>
                      <a:lnTo>
                        <a:pt x="68831" y="92369"/>
                      </a:lnTo>
                      <a:close/>
                      <a:moveTo>
                        <a:pt x="26748" y="39230"/>
                      </a:moveTo>
                      <a:lnTo>
                        <a:pt x="0" y="5706"/>
                      </a:lnTo>
                      <a:lnTo>
                        <a:pt x="7133" y="0"/>
                      </a:lnTo>
                      <a:lnTo>
                        <a:pt x="33881" y="33524"/>
                      </a:lnTo>
                      <a:lnTo>
                        <a:pt x="26748" y="392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9695B8D1-5245-7E7F-A15D-1D5C44ED031B}"/>
                    </a:ext>
                  </a:extLst>
                </p:cNvPr>
                <p:cNvSpPr/>
                <p:nvPr/>
              </p:nvSpPr>
              <p:spPr>
                <a:xfrm rot="-2311799">
                  <a:off x="6053011" y="2872365"/>
                  <a:ext cx="9272" cy="27461"/>
                </a:xfrm>
                <a:custGeom>
                  <a:avLst/>
                  <a:gdLst>
                    <a:gd name="connsiteX0" fmla="*/ 0 w 9272"/>
                    <a:gd name="connsiteY0" fmla="*/ 0 h 27461"/>
                    <a:gd name="connsiteX1" fmla="*/ 9272 w 9272"/>
                    <a:gd name="connsiteY1" fmla="*/ 0 h 27461"/>
                    <a:gd name="connsiteX2" fmla="*/ 9272 w 9272"/>
                    <a:gd name="connsiteY2" fmla="*/ 27461 h 27461"/>
                    <a:gd name="connsiteX3" fmla="*/ 0 w 9272"/>
                    <a:gd name="connsiteY3" fmla="*/ 27461 h 27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72" h="27461">
                      <a:moveTo>
                        <a:pt x="0" y="0"/>
                      </a:moveTo>
                      <a:lnTo>
                        <a:pt x="9272" y="0"/>
                      </a:lnTo>
                      <a:lnTo>
                        <a:pt x="9272" y="27461"/>
                      </a:lnTo>
                      <a:lnTo>
                        <a:pt x="0" y="274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28" name="Graphic 4">
                <a:extLst>
                  <a:ext uri="{FF2B5EF4-FFF2-40B4-BE49-F238E27FC236}">
                    <a16:creationId xmlns:a16="http://schemas.microsoft.com/office/drawing/2014/main" id="{B2ECEE10-DAFA-5416-95EC-2B81B710F050}"/>
                  </a:ext>
                </a:extLst>
              </p:cNvPr>
              <p:cNvGrpSpPr/>
              <p:nvPr/>
            </p:nvGrpSpPr>
            <p:grpSpPr>
              <a:xfrm>
                <a:off x="5236414" y="1501162"/>
                <a:ext cx="1081864" cy="1727407"/>
                <a:chOff x="5236414" y="1501162"/>
                <a:chExt cx="1081864" cy="1727407"/>
              </a:xfrm>
              <a:solidFill>
                <a:srgbClr val="FFFFFF"/>
              </a:solidFill>
            </p:grpSpPr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F9DE2F17-404C-6F84-B1A6-B7EAADC2CABE}"/>
                    </a:ext>
                  </a:extLst>
                </p:cNvPr>
                <p:cNvSpPr/>
                <p:nvPr/>
              </p:nvSpPr>
              <p:spPr>
                <a:xfrm rot="-2312401">
                  <a:off x="5882654" y="2658127"/>
                  <a:ext cx="9272" cy="27461"/>
                </a:xfrm>
                <a:custGeom>
                  <a:avLst/>
                  <a:gdLst>
                    <a:gd name="connsiteX0" fmla="*/ 0 w 9272"/>
                    <a:gd name="connsiteY0" fmla="*/ 0 h 27461"/>
                    <a:gd name="connsiteX1" fmla="*/ 9272 w 9272"/>
                    <a:gd name="connsiteY1" fmla="*/ 0 h 27461"/>
                    <a:gd name="connsiteX2" fmla="*/ 9272 w 9272"/>
                    <a:gd name="connsiteY2" fmla="*/ 27461 h 27461"/>
                    <a:gd name="connsiteX3" fmla="*/ 0 w 9272"/>
                    <a:gd name="connsiteY3" fmla="*/ 27461 h 27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72" h="27461">
                      <a:moveTo>
                        <a:pt x="0" y="0"/>
                      </a:moveTo>
                      <a:lnTo>
                        <a:pt x="9272" y="0"/>
                      </a:lnTo>
                      <a:lnTo>
                        <a:pt x="9272" y="27461"/>
                      </a:lnTo>
                      <a:lnTo>
                        <a:pt x="0" y="274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6E70D704-834E-5FE3-4C1E-AEFA3669DB73}"/>
                    </a:ext>
                  </a:extLst>
                </p:cNvPr>
                <p:cNvSpPr/>
                <p:nvPr/>
              </p:nvSpPr>
              <p:spPr>
                <a:xfrm>
                  <a:off x="5236414" y="1553804"/>
                  <a:ext cx="1066343" cy="1674766"/>
                </a:xfrm>
                <a:custGeom>
                  <a:avLst/>
                  <a:gdLst>
                    <a:gd name="connsiteX0" fmla="*/ 357707 w 1066343"/>
                    <a:gd name="connsiteY0" fmla="*/ 1674766 h 1674766"/>
                    <a:gd name="connsiteX1" fmla="*/ 335239 w 1066343"/>
                    <a:gd name="connsiteY1" fmla="*/ 1674053 h 1674766"/>
                    <a:gd name="connsiteX2" fmla="*/ 330602 w 1066343"/>
                    <a:gd name="connsiteY2" fmla="*/ 1674053 h 1674766"/>
                    <a:gd name="connsiteX3" fmla="*/ 331316 w 1066343"/>
                    <a:gd name="connsiteY3" fmla="*/ 1664424 h 1674766"/>
                    <a:gd name="connsiteX4" fmla="*/ 335952 w 1066343"/>
                    <a:gd name="connsiteY4" fmla="*/ 1664424 h 1674766"/>
                    <a:gd name="connsiteX5" fmla="*/ 371972 w 1066343"/>
                    <a:gd name="connsiteY5" fmla="*/ 1665137 h 1674766"/>
                    <a:gd name="connsiteX6" fmla="*/ 376608 w 1066343"/>
                    <a:gd name="connsiteY6" fmla="*/ 1665137 h 1674766"/>
                    <a:gd name="connsiteX7" fmla="*/ 376965 w 1066343"/>
                    <a:gd name="connsiteY7" fmla="*/ 1674053 h 1674766"/>
                    <a:gd name="connsiteX8" fmla="*/ 372329 w 1066343"/>
                    <a:gd name="connsiteY8" fmla="*/ 1674053 h 1674766"/>
                    <a:gd name="connsiteX9" fmla="*/ 357707 w 1066343"/>
                    <a:gd name="connsiteY9" fmla="*/ 1674409 h 1674766"/>
                    <a:gd name="connsiteX10" fmla="*/ 404426 w 1066343"/>
                    <a:gd name="connsiteY10" fmla="*/ 1671556 h 1674766"/>
                    <a:gd name="connsiteX11" fmla="*/ 403000 w 1066343"/>
                    <a:gd name="connsiteY11" fmla="*/ 1662284 h 1674766"/>
                    <a:gd name="connsiteX12" fmla="*/ 407636 w 1066343"/>
                    <a:gd name="connsiteY12" fmla="*/ 1661570 h 1674766"/>
                    <a:gd name="connsiteX13" fmla="*/ 442943 w 1066343"/>
                    <a:gd name="connsiteY13" fmla="*/ 1654438 h 1674766"/>
                    <a:gd name="connsiteX14" fmla="*/ 447222 w 1066343"/>
                    <a:gd name="connsiteY14" fmla="*/ 1653368 h 1674766"/>
                    <a:gd name="connsiteX15" fmla="*/ 449362 w 1066343"/>
                    <a:gd name="connsiteY15" fmla="*/ 1662284 h 1674766"/>
                    <a:gd name="connsiteX16" fmla="*/ 445083 w 1066343"/>
                    <a:gd name="connsiteY16" fmla="*/ 1663354 h 1674766"/>
                    <a:gd name="connsiteX17" fmla="*/ 408706 w 1066343"/>
                    <a:gd name="connsiteY17" fmla="*/ 1670486 h 1674766"/>
                    <a:gd name="connsiteX18" fmla="*/ 404069 w 1066343"/>
                    <a:gd name="connsiteY18" fmla="*/ 1671200 h 1674766"/>
                    <a:gd name="connsiteX19" fmla="*/ 303141 w 1066343"/>
                    <a:gd name="connsiteY19" fmla="*/ 1670486 h 1674766"/>
                    <a:gd name="connsiteX20" fmla="*/ 298505 w 1066343"/>
                    <a:gd name="connsiteY20" fmla="*/ 1669773 h 1674766"/>
                    <a:gd name="connsiteX21" fmla="*/ 262485 w 1066343"/>
                    <a:gd name="connsiteY21" fmla="*/ 1661927 h 1674766"/>
                    <a:gd name="connsiteX22" fmla="*/ 258205 w 1066343"/>
                    <a:gd name="connsiteY22" fmla="*/ 1660857 h 1674766"/>
                    <a:gd name="connsiteX23" fmla="*/ 260701 w 1066343"/>
                    <a:gd name="connsiteY23" fmla="*/ 1651941 h 1674766"/>
                    <a:gd name="connsiteX24" fmla="*/ 264981 w 1066343"/>
                    <a:gd name="connsiteY24" fmla="*/ 1653011 h 1674766"/>
                    <a:gd name="connsiteX25" fmla="*/ 299932 w 1066343"/>
                    <a:gd name="connsiteY25" fmla="*/ 1660857 h 1674766"/>
                    <a:gd name="connsiteX26" fmla="*/ 304568 w 1066343"/>
                    <a:gd name="connsiteY26" fmla="*/ 1661570 h 1674766"/>
                    <a:gd name="connsiteX27" fmla="*/ 303141 w 1066343"/>
                    <a:gd name="connsiteY27" fmla="*/ 1670486 h 1674766"/>
                    <a:gd name="connsiteX28" fmla="*/ 476110 w 1066343"/>
                    <a:gd name="connsiteY28" fmla="*/ 1654438 h 1674766"/>
                    <a:gd name="connsiteX29" fmla="*/ 472900 w 1066343"/>
                    <a:gd name="connsiteY29" fmla="*/ 1645879 h 1674766"/>
                    <a:gd name="connsiteX30" fmla="*/ 477180 w 1066343"/>
                    <a:gd name="connsiteY30" fmla="*/ 1644452 h 1674766"/>
                    <a:gd name="connsiteX31" fmla="*/ 510347 w 1066343"/>
                    <a:gd name="connsiteY31" fmla="*/ 1630543 h 1674766"/>
                    <a:gd name="connsiteX32" fmla="*/ 514627 w 1066343"/>
                    <a:gd name="connsiteY32" fmla="*/ 1628403 h 1674766"/>
                    <a:gd name="connsiteX33" fmla="*/ 518550 w 1066343"/>
                    <a:gd name="connsiteY33" fmla="*/ 1636606 h 1674766"/>
                    <a:gd name="connsiteX34" fmla="*/ 514270 w 1066343"/>
                    <a:gd name="connsiteY34" fmla="*/ 1638746 h 1674766"/>
                    <a:gd name="connsiteX35" fmla="*/ 480390 w 1066343"/>
                    <a:gd name="connsiteY35" fmla="*/ 1653368 h 1674766"/>
                    <a:gd name="connsiteX36" fmla="*/ 476110 w 1066343"/>
                    <a:gd name="connsiteY36" fmla="*/ 1654794 h 1674766"/>
                    <a:gd name="connsiteX37" fmla="*/ 231814 w 1066343"/>
                    <a:gd name="connsiteY37" fmla="*/ 1651585 h 1674766"/>
                    <a:gd name="connsiteX38" fmla="*/ 227534 w 1066343"/>
                    <a:gd name="connsiteY38" fmla="*/ 1649802 h 1674766"/>
                    <a:gd name="connsiteX39" fmla="*/ 194010 w 1066343"/>
                    <a:gd name="connsiteY39" fmla="*/ 1634466 h 1674766"/>
                    <a:gd name="connsiteX40" fmla="*/ 190087 w 1066343"/>
                    <a:gd name="connsiteY40" fmla="*/ 1632326 h 1674766"/>
                    <a:gd name="connsiteX41" fmla="*/ 194367 w 1066343"/>
                    <a:gd name="connsiteY41" fmla="*/ 1624124 h 1674766"/>
                    <a:gd name="connsiteX42" fmla="*/ 198290 w 1066343"/>
                    <a:gd name="connsiteY42" fmla="*/ 1626264 h 1674766"/>
                    <a:gd name="connsiteX43" fmla="*/ 231101 w 1066343"/>
                    <a:gd name="connsiteY43" fmla="*/ 1641242 h 1674766"/>
                    <a:gd name="connsiteX44" fmla="*/ 235380 w 1066343"/>
                    <a:gd name="connsiteY44" fmla="*/ 1643025 h 1674766"/>
                    <a:gd name="connsiteX45" fmla="*/ 232171 w 1066343"/>
                    <a:gd name="connsiteY45" fmla="*/ 1651585 h 1674766"/>
                    <a:gd name="connsiteX46" fmla="*/ 542801 w 1066343"/>
                    <a:gd name="connsiteY46" fmla="*/ 1622697 h 1674766"/>
                    <a:gd name="connsiteX47" fmla="*/ 537808 w 1066343"/>
                    <a:gd name="connsiteY47" fmla="*/ 1614851 h 1674766"/>
                    <a:gd name="connsiteX48" fmla="*/ 541731 w 1066343"/>
                    <a:gd name="connsiteY48" fmla="*/ 1612355 h 1674766"/>
                    <a:gd name="connsiteX49" fmla="*/ 571332 w 1066343"/>
                    <a:gd name="connsiteY49" fmla="*/ 1591670 h 1674766"/>
                    <a:gd name="connsiteX50" fmla="*/ 574898 w 1066343"/>
                    <a:gd name="connsiteY50" fmla="*/ 1588817 h 1674766"/>
                    <a:gd name="connsiteX51" fmla="*/ 580605 w 1066343"/>
                    <a:gd name="connsiteY51" fmla="*/ 1595949 h 1674766"/>
                    <a:gd name="connsiteX52" fmla="*/ 577038 w 1066343"/>
                    <a:gd name="connsiteY52" fmla="*/ 1598802 h 1674766"/>
                    <a:gd name="connsiteX53" fmla="*/ 546724 w 1066343"/>
                    <a:gd name="connsiteY53" fmla="*/ 1619844 h 1674766"/>
                    <a:gd name="connsiteX54" fmla="*/ 542801 w 1066343"/>
                    <a:gd name="connsiteY54" fmla="*/ 1622340 h 1674766"/>
                    <a:gd name="connsiteX55" fmla="*/ 165836 w 1066343"/>
                    <a:gd name="connsiteY55" fmla="*/ 1618417 h 1674766"/>
                    <a:gd name="connsiteX56" fmla="*/ 161913 w 1066343"/>
                    <a:gd name="connsiteY56" fmla="*/ 1615921 h 1674766"/>
                    <a:gd name="connsiteX57" fmla="*/ 131956 w 1066343"/>
                    <a:gd name="connsiteY57" fmla="*/ 1594166 h 1674766"/>
                    <a:gd name="connsiteX58" fmla="*/ 128389 w 1066343"/>
                    <a:gd name="connsiteY58" fmla="*/ 1591313 h 1674766"/>
                    <a:gd name="connsiteX59" fmla="*/ 134095 w 1066343"/>
                    <a:gd name="connsiteY59" fmla="*/ 1584180 h 1674766"/>
                    <a:gd name="connsiteX60" fmla="*/ 137662 w 1066343"/>
                    <a:gd name="connsiteY60" fmla="*/ 1587033 h 1674766"/>
                    <a:gd name="connsiteX61" fmla="*/ 166906 w 1066343"/>
                    <a:gd name="connsiteY61" fmla="*/ 1608075 h 1674766"/>
                    <a:gd name="connsiteX62" fmla="*/ 170829 w 1066343"/>
                    <a:gd name="connsiteY62" fmla="*/ 1610572 h 1674766"/>
                    <a:gd name="connsiteX63" fmla="*/ 165836 w 1066343"/>
                    <a:gd name="connsiteY63" fmla="*/ 1618417 h 1674766"/>
                    <a:gd name="connsiteX64" fmla="*/ 601646 w 1066343"/>
                    <a:gd name="connsiteY64" fmla="*/ 1578117 h 1674766"/>
                    <a:gd name="connsiteX65" fmla="*/ 595227 w 1066343"/>
                    <a:gd name="connsiteY65" fmla="*/ 1571341 h 1674766"/>
                    <a:gd name="connsiteX66" fmla="*/ 598436 w 1066343"/>
                    <a:gd name="connsiteY66" fmla="*/ 1568132 h 1674766"/>
                    <a:gd name="connsiteX67" fmla="*/ 623044 w 1066343"/>
                    <a:gd name="connsiteY67" fmla="*/ 1542097 h 1674766"/>
                    <a:gd name="connsiteX68" fmla="*/ 625898 w 1066343"/>
                    <a:gd name="connsiteY68" fmla="*/ 1538531 h 1674766"/>
                    <a:gd name="connsiteX69" fmla="*/ 633030 w 1066343"/>
                    <a:gd name="connsiteY69" fmla="*/ 1544594 h 1674766"/>
                    <a:gd name="connsiteX70" fmla="*/ 630177 w 1066343"/>
                    <a:gd name="connsiteY70" fmla="*/ 1548160 h 1674766"/>
                    <a:gd name="connsiteX71" fmla="*/ 604856 w 1066343"/>
                    <a:gd name="connsiteY71" fmla="*/ 1574908 h 1674766"/>
                    <a:gd name="connsiteX72" fmla="*/ 601646 w 1066343"/>
                    <a:gd name="connsiteY72" fmla="*/ 1578117 h 1674766"/>
                    <a:gd name="connsiteX73" fmla="*/ 108061 w 1066343"/>
                    <a:gd name="connsiteY73" fmla="*/ 1572768 h 1674766"/>
                    <a:gd name="connsiteX74" fmla="*/ 104851 w 1066343"/>
                    <a:gd name="connsiteY74" fmla="*/ 1569558 h 1674766"/>
                    <a:gd name="connsiteX75" fmla="*/ 80243 w 1066343"/>
                    <a:gd name="connsiteY75" fmla="*/ 1542097 h 1674766"/>
                    <a:gd name="connsiteX76" fmla="*/ 77390 w 1066343"/>
                    <a:gd name="connsiteY76" fmla="*/ 1538531 h 1674766"/>
                    <a:gd name="connsiteX77" fmla="*/ 84523 w 1066343"/>
                    <a:gd name="connsiteY77" fmla="*/ 1532825 h 1674766"/>
                    <a:gd name="connsiteX78" fmla="*/ 87376 w 1066343"/>
                    <a:gd name="connsiteY78" fmla="*/ 1536391 h 1674766"/>
                    <a:gd name="connsiteX79" fmla="*/ 111627 w 1066343"/>
                    <a:gd name="connsiteY79" fmla="*/ 1563139 h 1674766"/>
                    <a:gd name="connsiteX80" fmla="*/ 114837 w 1066343"/>
                    <a:gd name="connsiteY80" fmla="*/ 1566349 h 1674766"/>
                    <a:gd name="connsiteX81" fmla="*/ 108418 w 1066343"/>
                    <a:gd name="connsiteY81" fmla="*/ 1572768 h 1674766"/>
                    <a:gd name="connsiteX82" fmla="*/ 650149 w 1066343"/>
                    <a:gd name="connsiteY82" fmla="*/ 1522482 h 1674766"/>
                    <a:gd name="connsiteX83" fmla="*/ 642660 w 1066343"/>
                    <a:gd name="connsiteY83" fmla="*/ 1517133 h 1674766"/>
                    <a:gd name="connsiteX84" fmla="*/ 645156 w 1066343"/>
                    <a:gd name="connsiteY84" fmla="*/ 1513210 h 1674766"/>
                    <a:gd name="connsiteX85" fmla="*/ 664058 w 1066343"/>
                    <a:gd name="connsiteY85" fmla="*/ 1482539 h 1674766"/>
                    <a:gd name="connsiteX86" fmla="*/ 666198 w 1066343"/>
                    <a:gd name="connsiteY86" fmla="*/ 1478616 h 1674766"/>
                    <a:gd name="connsiteX87" fmla="*/ 674400 w 1066343"/>
                    <a:gd name="connsiteY87" fmla="*/ 1482896 h 1674766"/>
                    <a:gd name="connsiteX88" fmla="*/ 672260 w 1066343"/>
                    <a:gd name="connsiteY88" fmla="*/ 1486819 h 1674766"/>
                    <a:gd name="connsiteX89" fmla="*/ 653002 w 1066343"/>
                    <a:gd name="connsiteY89" fmla="*/ 1518203 h 1674766"/>
                    <a:gd name="connsiteX90" fmla="*/ 650505 w 1066343"/>
                    <a:gd name="connsiteY90" fmla="*/ 1522126 h 1674766"/>
                    <a:gd name="connsiteX91" fmla="*/ 60628 w 1066343"/>
                    <a:gd name="connsiteY91" fmla="*/ 1516063 h 1674766"/>
                    <a:gd name="connsiteX92" fmla="*/ 58132 w 1066343"/>
                    <a:gd name="connsiteY92" fmla="*/ 1512140 h 1674766"/>
                    <a:gd name="connsiteX93" fmla="*/ 39587 w 1066343"/>
                    <a:gd name="connsiteY93" fmla="*/ 1480042 h 1674766"/>
                    <a:gd name="connsiteX94" fmla="*/ 37447 w 1066343"/>
                    <a:gd name="connsiteY94" fmla="*/ 1476119 h 1674766"/>
                    <a:gd name="connsiteX95" fmla="*/ 45650 w 1066343"/>
                    <a:gd name="connsiteY95" fmla="*/ 1471840 h 1674766"/>
                    <a:gd name="connsiteX96" fmla="*/ 47789 w 1066343"/>
                    <a:gd name="connsiteY96" fmla="*/ 1475763 h 1674766"/>
                    <a:gd name="connsiteX97" fmla="*/ 65978 w 1066343"/>
                    <a:gd name="connsiteY97" fmla="*/ 1506790 h 1674766"/>
                    <a:gd name="connsiteX98" fmla="*/ 68474 w 1066343"/>
                    <a:gd name="connsiteY98" fmla="*/ 1510713 h 1674766"/>
                    <a:gd name="connsiteX99" fmla="*/ 60628 w 1066343"/>
                    <a:gd name="connsiteY99" fmla="*/ 1515706 h 1674766"/>
                    <a:gd name="connsiteX100" fmla="*/ 686169 w 1066343"/>
                    <a:gd name="connsiteY100" fmla="*/ 1458288 h 1674766"/>
                    <a:gd name="connsiteX101" fmla="*/ 677610 w 1066343"/>
                    <a:gd name="connsiteY101" fmla="*/ 1454721 h 1674766"/>
                    <a:gd name="connsiteX102" fmla="*/ 679393 w 1066343"/>
                    <a:gd name="connsiteY102" fmla="*/ 1450442 h 1674766"/>
                    <a:gd name="connsiteX103" fmla="*/ 691519 w 1066343"/>
                    <a:gd name="connsiteY103" fmla="*/ 1416561 h 1674766"/>
                    <a:gd name="connsiteX104" fmla="*/ 692945 w 1066343"/>
                    <a:gd name="connsiteY104" fmla="*/ 1412281 h 1674766"/>
                    <a:gd name="connsiteX105" fmla="*/ 701861 w 1066343"/>
                    <a:gd name="connsiteY105" fmla="*/ 1414778 h 1674766"/>
                    <a:gd name="connsiteX106" fmla="*/ 700435 w 1066343"/>
                    <a:gd name="connsiteY106" fmla="*/ 1419058 h 1674766"/>
                    <a:gd name="connsiteX107" fmla="*/ 687952 w 1066343"/>
                    <a:gd name="connsiteY107" fmla="*/ 1453651 h 1674766"/>
                    <a:gd name="connsiteX108" fmla="*/ 686169 w 1066343"/>
                    <a:gd name="connsiteY108" fmla="*/ 1457931 h 1674766"/>
                    <a:gd name="connsiteX109" fmla="*/ 26035 w 1066343"/>
                    <a:gd name="connsiteY109" fmla="*/ 1450798 h 1674766"/>
                    <a:gd name="connsiteX110" fmla="*/ 24251 w 1066343"/>
                    <a:gd name="connsiteY110" fmla="*/ 1446519 h 1674766"/>
                    <a:gd name="connsiteX111" fmla="*/ 17475 w 1066343"/>
                    <a:gd name="connsiteY111" fmla="*/ 1427260 h 1674766"/>
                    <a:gd name="connsiteX112" fmla="*/ 12839 w 1066343"/>
                    <a:gd name="connsiteY112" fmla="*/ 1411568 h 1674766"/>
                    <a:gd name="connsiteX113" fmla="*/ 11769 w 1066343"/>
                    <a:gd name="connsiteY113" fmla="*/ 1407289 h 1674766"/>
                    <a:gd name="connsiteX114" fmla="*/ 20685 w 1066343"/>
                    <a:gd name="connsiteY114" fmla="*/ 1404792 h 1674766"/>
                    <a:gd name="connsiteX115" fmla="*/ 21755 w 1066343"/>
                    <a:gd name="connsiteY115" fmla="*/ 1409072 h 1674766"/>
                    <a:gd name="connsiteX116" fmla="*/ 26391 w 1066343"/>
                    <a:gd name="connsiteY116" fmla="*/ 1424407 h 1674766"/>
                    <a:gd name="connsiteX117" fmla="*/ 33167 w 1066343"/>
                    <a:gd name="connsiteY117" fmla="*/ 1443309 h 1674766"/>
                    <a:gd name="connsiteX118" fmla="*/ 34950 w 1066343"/>
                    <a:gd name="connsiteY118" fmla="*/ 1447588 h 1674766"/>
                    <a:gd name="connsiteX119" fmla="*/ 26391 w 1066343"/>
                    <a:gd name="connsiteY119" fmla="*/ 1450798 h 1674766"/>
                    <a:gd name="connsiteX120" fmla="*/ 708637 w 1066343"/>
                    <a:gd name="connsiteY120" fmla="*/ 1388387 h 1674766"/>
                    <a:gd name="connsiteX121" fmla="*/ 699721 w 1066343"/>
                    <a:gd name="connsiteY121" fmla="*/ 1386247 h 1674766"/>
                    <a:gd name="connsiteX122" fmla="*/ 711134 w 1066343"/>
                    <a:gd name="connsiteY122" fmla="*/ 1342024 h 1674766"/>
                    <a:gd name="connsiteX123" fmla="*/ 720050 w 1066343"/>
                    <a:gd name="connsiteY123" fmla="*/ 1344164 h 1674766"/>
                    <a:gd name="connsiteX124" fmla="*/ 708637 w 1066343"/>
                    <a:gd name="connsiteY124" fmla="*/ 1388387 h 1674766"/>
                    <a:gd name="connsiteX125" fmla="*/ 5706 w 1066343"/>
                    <a:gd name="connsiteY125" fmla="*/ 1380184 h 1674766"/>
                    <a:gd name="connsiteX126" fmla="*/ 4993 w 1066343"/>
                    <a:gd name="connsiteY126" fmla="*/ 1375548 h 1674766"/>
                    <a:gd name="connsiteX127" fmla="*/ 713 w 1066343"/>
                    <a:gd name="connsiteY127" fmla="*/ 1338814 h 1674766"/>
                    <a:gd name="connsiteX128" fmla="*/ 713 w 1066343"/>
                    <a:gd name="connsiteY128" fmla="*/ 1334178 h 1674766"/>
                    <a:gd name="connsiteX129" fmla="*/ 9629 w 1066343"/>
                    <a:gd name="connsiteY129" fmla="*/ 1333465 h 1674766"/>
                    <a:gd name="connsiteX130" fmla="*/ 9629 w 1066343"/>
                    <a:gd name="connsiteY130" fmla="*/ 1338101 h 1674766"/>
                    <a:gd name="connsiteX131" fmla="*/ 13909 w 1066343"/>
                    <a:gd name="connsiteY131" fmla="*/ 1373765 h 1674766"/>
                    <a:gd name="connsiteX132" fmla="*/ 14622 w 1066343"/>
                    <a:gd name="connsiteY132" fmla="*/ 1378401 h 1674766"/>
                    <a:gd name="connsiteX133" fmla="*/ 5706 w 1066343"/>
                    <a:gd name="connsiteY133" fmla="*/ 1379828 h 1674766"/>
                    <a:gd name="connsiteX134" fmla="*/ 726826 w 1066343"/>
                    <a:gd name="connsiteY134" fmla="*/ 1317773 h 1674766"/>
                    <a:gd name="connsiteX135" fmla="*/ 717910 w 1066343"/>
                    <a:gd name="connsiteY135" fmla="*/ 1315633 h 1674766"/>
                    <a:gd name="connsiteX136" fmla="*/ 729322 w 1066343"/>
                    <a:gd name="connsiteY136" fmla="*/ 1271410 h 1674766"/>
                    <a:gd name="connsiteX137" fmla="*/ 738238 w 1066343"/>
                    <a:gd name="connsiteY137" fmla="*/ 1273550 h 1674766"/>
                    <a:gd name="connsiteX138" fmla="*/ 726826 w 1066343"/>
                    <a:gd name="connsiteY138" fmla="*/ 1317773 h 1674766"/>
                    <a:gd name="connsiteX139" fmla="*/ 9273 w 1066343"/>
                    <a:gd name="connsiteY139" fmla="*/ 1307074 h 1674766"/>
                    <a:gd name="connsiteX140" fmla="*/ 0 w 1066343"/>
                    <a:gd name="connsiteY140" fmla="*/ 1307074 h 1674766"/>
                    <a:gd name="connsiteX141" fmla="*/ 0 w 1066343"/>
                    <a:gd name="connsiteY141" fmla="*/ 1302081 h 1674766"/>
                    <a:gd name="connsiteX142" fmla="*/ 3566 w 1066343"/>
                    <a:gd name="connsiteY142" fmla="*/ 1265347 h 1674766"/>
                    <a:gd name="connsiteX143" fmla="*/ 4280 w 1066343"/>
                    <a:gd name="connsiteY143" fmla="*/ 1260711 h 1674766"/>
                    <a:gd name="connsiteX144" fmla="*/ 13196 w 1066343"/>
                    <a:gd name="connsiteY144" fmla="*/ 1262137 h 1674766"/>
                    <a:gd name="connsiteX145" fmla="*/ 12482 w 1066343"/>
                    <a:gd name="connsiteY145" fmla="*/ 1266774 h 1674766"/>
                    <a:gd name="connsiteX146" fmla="*/ 9273 w 1066343"/>
                    <a:gd name="connsiteY146" fmla="*/ 1302437 h 1674766"/>
                    <a:gd name="connsiteX147" fmla="*/ 9273 w 1066343"/>
                    <a:gd name="connsiteY147" fmla="*/ 1307074 h 1674766"/>
                    <a:gd name="connsiteX148" fmla="*/ 745014 w 1066343"/>
                    <a:gd name="connsiteY148" fmla="*/ 1247159 h 1674766"/>
                    <a:gd name="connsiteX149" fmla="*/ 736098 w 1066343"/>
                    <a:gd name="connsiteY149" fmla="*/ 1245019 h 1674766"/>
                    <a:gd name="connsiteX150" fmla="*/ 747511 w 1066343"/>
                    <a:gd name="connsiteY150" fmla="*/ 1200796 h 1674766"/>
                    <a:gd name="connsiteX151" fmla="*/ 756427 w 1066343"/>
                    <a:gd name="connsiteY151" fmla="*/ 1202936 h 1674766"/>
                    <a:gd name="connsiteX152" fmla="*/ 745014 w 1066343"/>
                    <a:gd name="connsiteY152" fmla="*/ 1247159 h 1674766"/>
                    <a:gd name="connsiteX153" fmla="*/ 18545 w 1066343"/>
                    <a:gd name="connsiteY153" fmla="*/ 1235746 h 1674766"/>
                    <a:gd name="connsiteX154" fmla="*/ 9629 w 1066343"/>
                    <a:gd name="connsiteY154" fmla="*/ 1233606 h 1674766"/>
                    <a:gd name="connsiteX155" fmla="*/ 10699 w 1066343"/>
                    <a:gd name="connsiteY155" fmla="*/ 1229327 h 1674766"/>
                    <a:gd name="connsiteX156" fmla="*/ 21755 w 1066343"/>
                    <a:gd name="connsiteY156" fmla="*/ 1194020 h 1674766"/>
                    <a:gd name="connsiteX157" fmla="*/ 23181 w 1066343"/>
                    <a:gd name="connsiteY157" fmla="*/ 1189740 h 1674766"/>
                    <a:gd name="connsiteX158" fmla="*/ 31741 w 1066343"/>
                    <a:gd name="connsiteY158" fmla="*/ 1192950 h 1674766"/>
                    <a:gd name="connsiteX159" fmla="*/ 30314 w 1066343"/>
                    <a:gd name="connsiteY159" fmla="*/ 1197230 h 1674766"/>
                    <a:gd name="connsiteX160" fmla="*/ 19615 w 1066343"/>
                    <a:gd name="connsiteY160" fmla="*/ 1231467 h 1674766"/>
                    <a:gd name="connsiteX161" fmla="*/ 18545 w 1066343"/>
                    <a:gd name="connsiteY161" fmla="*/ 1235746 h 1674766"/>
                    <a:gd name="connsiteX162" fmla="*/ 763203 w 1066343"/>
                    <a:gd name="connsiteY162" fmla="*/ 1176545 h 1674766"/>
                    <a:gd name="connsiteX163" fmla="*/ 754287 w 1066343"/>
                    <a:gd name="connsiteY163" fmla="*/ 1174405 h 1674766"/>
                    <a:gd name="connsiteX164" fmla="*/ 765699 w 1066343"/>
                    <a:gd name="connsiteY164" fmla="*/ 1130182 h 1674766"/>
                    <a:gd name="connsiteX165" fmla="*/ 774615 w 1066343"/>
                    <a:gd name="connsiteY165" fmla="*/ 1132322 h 1674766"/>
                    <a:gd name="connsiteX166" fmla="*/ 763203 w 1066343"/>
                    <a:gd name="connsiteY166" fmla="*/ 1176545 h 1674766"/>
                    <a:gd name="connsiteX167" fmla="*/ 42440 w 1066343"/>
                    <a:gd name="connsiteY167" fmla="*/ 1167985 h 1674766"/>
                    <a:gd name="connsiteX168" fmla="*/ 34237 w 1066343"/>
                    <a:gd name="connsiteY168" fmla="*/ 1164062 h 1674766"/>
                    <a:gd name="connsiteX169" fmla="*/ 36377 w 1066343"/>
                    <a:gd name="connsiteY169" fmla="*/ 1159783 h 1674766"/>
                    <a:gd name="connsiteX170" fmla="*/ 54209 w 1066343"/>
                    <a:gd name="connsiteY170" fmla="*/ 1127329 h 1674766"/>
                    <a:gd name="connsiteX171" fmla="*/ 56705 w 1066343"/>
                    <a:gd name="connsiteY171" fmla="*/ 1123406 h 1674766"/>
                    <a:gd name="connsiteX172" fmla="*/ 64551 w 1066343"/>
                    <a:gd name="connsiteY172" fmla="*/ 1128399 h 1674766"/>
                    <a:gd name="connsiteX173" fmla="*/ 62055 w 1066343"/>
                    <a:gd name="connsiteY173" fmla="*/ 1132322 h 1674766"/>
                    <a:gd name="connsiteX174" fmla="*/ 44580 w 1066343"/>
                    <a:gd name="connsiteY174" fmla="*/ 1163706 h 1674766"/>
                    <a:gd name="connsiteX175" fmla="*/ 42440 w 1066343"/>
                    <a:gd name="connsiteY175" fmla="*/ 1167985 h 1674766"/>
                    <a:gd name="connsiteX176" fmla="*/ 79530 w 1066343"/>
                    <a:gd name="connsiteY176" fmla="*/ 1106644 h 1674766"/>
                    <a:gd name="connsiteX177" fmla="*/ 72397 w 1066343"/>
                    <a:gd name="connsiteY177" fmla="*/ 1100938 h 1674766"/>
                    <a:gd name="connsiteX178" fmla="*/ 75250 w 1066343"/>
                    <a:gd name="connsiteY178" fmla="*/ 1097371 h 1674766"/>
                    <a:gd name="connsiteX179" fmla="*/ 99502 w 1066343"/>
                    <a:gd name="connsiteY179" fmla="*/ 1069554 h 1674766"/>
                    <a:gd name="connsiteX180" fmla="*/ 102711 w 1066343"/>
                    <a:gd name="connsiteY180" fmla="*/ 1066344 h 1674766"/>
                    <a:gd name="connsiteX181" fmla="*/ 109488 w 1066343"/>
                    <a:gd name="connsiteY181" fmla="*/ 1072763 h 1674766"/>
                    <a:gd name="connsiteX182" fmla="*/ 106278 w 1066343"/>
                    <a:gd name="connsiteY182" fmla="*/ 1075973 h 1674766"/>
                    <a:gd name="connsiteX183" fmla="*/ 82740 w 1066343"/>
                    <a:gd name="connsiteY183" fmla="*/ 1103077 h 1674766"/>
                    <a:gd name="connsiteX184" fmla="*/ 79887 w 1066343"/>
                    <a:gd name="connsiteY184" fmla="*/ 1106644 h 1674766"/>
                    <a:gd name="connsiteX185" fmla="*/ 781391 w 1066343"/>
                    <a:gd name="connsiteY185" fmla="*/ 1105931 h 1674766"/>
                    <a:gd name="connsiteX186" fmla="*/ 772475 w 1066343"/>
                    <a:gd name="connsiteY186" fmla="*/ 1103791 h 1674766"/>
                    <a:gd name="connsiteX187" fmla="*/ 783888 w 1066343"/>
                    <a:gd name="connsiteY187" fmla="*/ 1059568 h 1674766"/>
                    <a:gd name="connsiteX188" fmla="*/ 792804 w 1066343"/>
                    <a:gd name="connsiteY188" fmla="*/ 1061708 h 1674766"/>
                    <a:gd name="connsiteX189" fmla="*/ 781391 w 1066343"/>
                    <a:gd name="connsiteY189" fmla="*/ 1105931 h 1674766"/>
                    <a:gd name="connsiteX190" fmla="*/ 621261 w 1066343"/>
                    <a:gd name="connsiteY190" fmla="*/ 1089169 h 1674766"/>
                    <a:gd name="connsiteX191" fmla="*/ 618051 w 1066343"/>
                    <a:gd name="connsiteY191" fmla="*/ 1085602 h 1674766"/>
                    <a:gd name="connsiteX192" fmla="*/ 592730 w 1066343"/>
                    <a:gd name="connsiteY192" fmla="*/ 1059924 h 1674766"/>
                    <a:gd name="connsiteX193" fmla="*/ 589521 w 1066343"/>
                    <a:gd name="connsiteY193" fmla="*/ 1056715 h 1674766"/>
                    <a:gd name="connsiteX194" fmla="*/ 595583 w 1066343"/>
                    <a:gd name="connsiteY194" fmla="*/ 1049939 h 1674766"/>
                    <a:gd name="connsiteX195" fmla="*/ 598793 w 1066343"/>
                    <a:gd name="connsiteY195" fmla="*/ 1053148 h 1674766"/>
                    <a:gd name="connsiteX196" fmla="*/ 624828 w 1066343"/>
                    <a:gd name="connsiteY196" fmla="*/ 1079539 h 1674766"/>
                    <a:gd name="connsiteX197" fmla="*/ 628037 w 1066343"/>
                    <a:gd name="connsiteY197" fmla="*/ 1083106 h 1674766"/>
                    <a:gd name="connsiteX198" fmla="*/ 621261 w 1066343"/>
                    <a:gd name="connsiteY198" fmla="*/ 1089169 h 1674766"/>
                    <a:gd name="connsiteX199" fmla="*/ 128389 w 1066343"/>
                    <a:gd name="connsiteY199" fmla="*/ 1053862 h 1674766"/>
                    <a:gd name="connsiteX200" fmla="*/ 122326 w 1066343"/>
                    <a:gd name="connsiteY200" fmla="*/ 1046729 h 1674766"/>
                    <a:gd name="connsiteX201" fmla="*/ 125893 w 1066343"/>
                    <a:gd name="connsiteY201" fmla="*/ 1043876 h 1674766"/>
                    <a:gd name="connsiteX202" fmla="*/ 155137 w 1066343"/>
                    <a:gd name="connsiteY202" fmla="*/ 1021408 h 1674766"/>
                    <a:gd name="connsiteX203" fmla="*/ 159060 w 1066343"/>
                    <a:gd name="connsiteY203" fmla="*/ 1018911 h 1674766"/>
                    <a:gd name="connsiteX204" fmla="*/ 164410 w 1066343"/>
                    <a:gd name="connsiteY204" fmla="*/ 1026401 h 1674766"/>
                    <a:gd name="connsiteX205" fmla="*/ 160487 w 1066343"/>
                    <a:gd name="connsiteY205" fmla="*/ 1028897 h 1674766"/>
                    <a:gd name="connsiteX206" fmla="*/ 131956 w 1066343"/>
                    <a:gd name="connsiteY206" fmla="*/ 1050652 h 1674766"/>
                    <a:gd name="connsiteX207" fmla="*/ 128389 w 1066343"/>
                    <a:gd name="connsiteY207" fmla="*/ 1053505 h 1674766"/>
                    <a:gd name="connsiteX208" fmla="*/ 568836 w 1066343"/>
                    <a:gd name="connsiteY208" fmla="*/ 1039953 h 1674766"/>
                    <a:gd name="connsiteX209" fmla="*/ 565269 w 1066343"/>
                    <a:gd name="connsiteY209" fmla="*/ 1037100 h 1674766"/>
                    <a:gd name="connsiteX210" fmla="*/ 535312 w 1066343"/>
                    <a:gd name="connsiteY210" fmla="*/ 1017128 h 1674766"/>
                    <a:gd name="connsiteX211" fmla="*/ 531389 w 1066343"/>
                    <a:gd name="connsiteY211" fmla="*/ 1014631 h 1674766"/>
                    <a:gd name="connsiteX212" fmla="*/ 536025 w 1066343"/>
                    <a:gd name="connsiteY212" fmla="*/ 1006786 h 1674766"/>
                    <a:gd name="connsiteX213" fmla="*/ 539948 w 1066343"/>
                    <a:gd name="connsiteY213" fmla="*/ 1009282 h 1674766"/>
                    <a:gd name="connsiteX214" fmla="*/ 570619 w 1066343"/>
                    <a:gd name="connsiteY214" fmla="*/ 1029610 h 1674766"/>
                    <a:gd name="connsiteX215" fmla="*/ 574185 w 1066343"/>
                    <a:gd name="connsiteY215" fmla="*/ 1032463 h 1674766"/>
                    <a:gd name="connsiteX216" fmla="*/ 568836 w 1066343"/>
                    <a:gd name="connsiteY216" fmla="*/ 1039953 h 1674766"/>
                    <a:gd name="connsiteX217" fmla="*/ 799580 w 1066343"/>
                    <a:gd name="connsiteY217" fmla="*/ 1035316 h 1674766"/>
                    <a:gd name="connsiteX218" fmla="*/ 790664 w 1066343"/>
                    <a:gd name="connsiteY218" fmla="*/ 1033177 h 1674766"/>
                    <a:gd name="connsiteX219" fmla="*/ 802076 w 1066343"/>
                    <a:gd name="connsiteY219" fmla="*/ 988954 h 1674766"/>
                    <a:gd name="connsiteX220" fmla="*/ 810992 w 1066343"/>
                    <a:gd name="connsiteY220" fmla="*/ 991093 h 1674766"/>
                    <a:gd name="connsiteX221" fmla="*/ 799580 w 1066343"/>
                    <a:gd name="connsiteY221" fmla="*/ 1035316 h 1674766"/>
                    <a:gd name="connsiteX222" fmla="*/ 187234 w 1066343"/>
                    <a:gd name="connsiteY222" fmla="*/ 1012492 h 1674766"/>
                    <a:gd name="connsiteX223" fmla="*/ 182955 w 1066343"/>
                    <a:gd name="connsiteY223" fmla="*/ 1004289 h 1674766"/>
                    <a:gd name="connsiteX224" fmla="*/ 186878 w 1066343"/>
                    <a:gd name="connsiteY224" fmla="*/ 1002149 h 1674766"/>
                    <a:gd name="connsiteX225" fmla="*/ 220045 w 1066343"/>
                    <a:gd name="connsiteY225" fmla="*/ 986457 h 1674766"/>
                    <a:gd name="connsiteX226" fmla="*/ 224324 w 1066343"/>
                    <a:gd name="connsiteY226" fmla="*/ 984674 h 1674766"/>
                    <a:gd name="connsiteX227" fmla="*/ 227891 w 1066343"/>
                    <a:gd name="connsiteY227" fmla="*/ 993233 h 1674766"/>
                    <a:gd name="connsiteX228" fmla="*/ 223611 w 1066343"/>
                    <a:gd name="connsiteY228" fmla="*/ 995016 h 1674766"/>
                    <a:gd name="connsiteX229" fmla="*/ 191157 w 1066343"/>
                    <a:gd name="connsiteY229" fmla="*/ 1010352 h 1674766"/>
                    <a:gd name="connsiteX230" fmla="*/ 187234 w 1066343"/>
                    <a:gd name="connsiteY230" fmla="*/ 1012492 h 1674766"/>
                    <a:gd name="connsiteX231" fmla="*/ 507851 w 1066343"/>
                    <a:gd name="connsiteY231" fmla="*/ 1002149 h 1674766"/>
                    <a:gd name="connsiteX232" fmla="*/ 503571 w 1066343"/>
                    <a:gd name="connsiteY232" fmla="*/ 1000366 h 1674766"/>
                    <a:gd name="connsiteX233" fmla="*/ 470047 w 1066343"/>
                    <a:gd name="connsiteY233" fmla="*/ 986814 h 1674766"/>
                    <a:gd name="connsiteX234" fmla="*/ 465768 w 1066343"/>
                    <a:gd name="connsiteY234" fmla="*/ 985387 h 1674766"/>
                    <a:gd name="connsiteX235" fmla="*/ 468621 w 1066343"/>
                    <a:gd name="connsiteY235" fmla="*/ 976828 h 1674766"/>
                    <a:gd name="connsiteX236" fmla="*/ 472900 w 1066343"/>
                    <a:gd name="connsiteY236" fmla="*/ 978255 h 1674766"/>
                    <a:gd name="connsiteX237" fmla="*/ 507137 w 1066343"/>
                    <a:gd name="connsiteY237" fmla="*/ 991807 h 1674766"/>
                    <a:gd name="connsiteX238" fmla="*/ 511417 w 1066343"/>
                    <a:gd name="connsiteY238" fmla="*/ 993590 h 1674766"/>
                    <a:gd name="connsiteX239" fmla="*/ 507494 w 1066343"/>
                    <a:gd name="connsiteY239" fmla="*/ 1001793 h 1674766"/>
                    <a:gd name="connsiteX240" fmla="*/ 253569 w 1066343"/>
                    <a:gd name="connsiteY240" fmla="*/ 983961 h 1674766"/>
                    <a:gd name="connsiteX241" fmla="*/ 251072 w 1066343"/>
                    <a:gd name="connsiteY241" fmla="*/ 975045 h 1674766"/>
                    <a:gd name="connsiteX242" fmla="*/ 255352 w 1066343"/>
                    <a:gd name="connsiteY242" fmla="*/ 973618 h 1674766"/>
                    <a:gd name="connsiteX243" fmla="*/ 291372 w 1066343"/>
                    <a:gd name="connsiteY243" fmla="*/ 965059 h 1674766"/>
                    <a:gd name="connsiteX244" fmla="*/ 296009 w 1066343"/>
                    <a:gd name="connsiteY244" fmla="*/ 964346 h 1674766"/>
                    <a:gd name="connsiteX245" fmla="*/ 297792 w 1066343"/>
                    <a:gd name="connsiteY245" fmla="*/ 973262 h 1674766"/>
                    <a:gd name="connsiteX246" fmla="*/ 293155 w 1066343"/>
                    <a:gd name="connsiteY246" fmla="*/ 973975 h 1674766"/>
                    <a:gd name="connsiteX247" fmla="*/ 258205 w 1066343"/>
                    <a:gd name="connsiteY247" fmla="*/ 982534 h 1674766"/>
                    <a:gd name="connsiteX248" fmla="*/ 253925 w 1066343"/>
                    <a:gd name="connsiteY248" fmla="*/ 983961 h 1674766"/>
                    <a:gd name="connsiteX249" fmla="*/ 440446 w 1066343"/>
                    <a:gd name="connsiteY249" fmla="*/ 977898 h 1674766"/>
                    <a:gd name="connsiteX250" fmla="*/ 435810 w 1066343"/>
                    <a:gd name="connsiteY250" fmla="*/ 976828 h 1674766"/>
                    <a:gd name="connsiteX251" fmla="*/ 400503 w 1066343"/>
                    <a:gd name="connsiteY251" fmla="*/ 970409 h 1674766"/>
                    <a:gd name="connsiteX252" fmla="*/ 395867 w 1066343"/>
                    <a:gd name="connsiteY252" fmla="*/ 969695 h 1674766"/>
                    <a:gd name="connsiteX253" fmla="*/ 396937 w 1066343"/>
                    <a:gd name="connsiteY253" fmla="*/ 960423 h 1674766"/>
                    <a:gd name="connsiteX254" fmla="*/ 401573 w 1066343"/>
                    <a:gd name="connsiteY254" fmla="*/ 961136 h 1674766"/>
                    <a:gd name="connsiteX255" fmla="*/ 437950 w 1066343"/>
                    <a:gd name="connsiteY255" fmla="*/ 967555 h 1674766"/>
                    <a:gd name="connsiteX256" fmla="*/ 442586 w 1066343"/>
                    <a:gd name="connsiteY256" fmla="*/ 968625 h 1674766"/>
                    <a:gd name="connsiteX257" fmla="*/ 440446 w 1066343"/>
                    <a:gd name="connsiteY257" fmla="*/ 977541 h 1674766"/>
                    <a:gd name="connsiteX258" fmla="*/ 324183 w 1066343"/>
                    <a:gd name="connsiteY258" fmla="*/ 969695 h 1674766"/>
                    <a:gd name="connsiteX259" fmla="*/ 323470 w 1066343"/>
                    <a:gd name="connsiteY259" fmla="*/ 960423 h 1674766"/>
                    <a:gd name="connsiteX260" fmla="*/ 328106 w 1066343"/>
                    <a:gd name="connsiteY260" fmla="*/ 960423 h 1674766"/>
                    <a:gd name="connsiteX261" fmla="*/ 358063 w 1066343"/>
                    <a:gd name="connsiteY261" fmla="*/ 958640 h 1674766"/>
                    <a:gd name="connsiteX262" fmla="*/ 365196 w 1066343"/>
                    <a:gd name="connsiteY262" fmla="*/ 958640 h 1674766"/>
                    <a:gd name="connsiteX263" fmla="*/ 369832 w 1066343"/>
                    <a:gd name="connsiteY263" fmla="*/ 958640 h 1674766"/>
                    <a:gd name="connsiteX264" fmla="*/ 369832 w 1066343"/>
                    <a:gd name="connsiteY264" fmla="*/ 967912 h 1674766"/>
                    <a:gd name="connsiteX265" fmla="*/ 365196 w 1066343"/>
                    <a:gd name="connsiteY265" fmla="*/ 967912 h 1674766"/>
                    <a:gd name="connsiteX266" fmla="*/ 358420 w 1066343"/>
                    <a:gd name="connsiteY266" fmla="*/ 967912 h 1674766"/>
                    <a:gd name="connsiteX267" fmla="*/ 329532 w 1066343"/>
                    <a:gd name="connsiteY267" fmla="*/ 968982 h 1674766"/>
                    <a:gd name="connsiteX268" fmla="*/ 324896 w 1066343"/>
                    <a:gd name="connsiteY268" fmla="*/ 968982 h 1674766"/>
                    <a:gd name="connsiteX269" fmla="*/ 818481 w 1066343"/>
                    <a:gd name="connsiteY269" fmla="*/ 964346 h 1674766"/>
                    <a:gd name="connsiteX270" fmla="*/ 809566 w 1066343"/>
                    <a:gd name="connsiteY270" fmla="*/ 962206 h 1674766"/>
                    <a:gd name="connsiteX271" fmla="*/ 820978 w 1066343"/>
                    <a:gd name="connsiteY271" fmla="*/ 917983 h 1674766"/>
                    <a:gd name="connsiteX272" fmla="*/ 829894 w 1066343"/>
                    <a:gd name="connsiteY272" fmla="*/ 920123 h 1674766"/>
                    <a:gd name="connsiteX273" fmla="*/ 818481 w 1066343"/>
                    <a:gd name="connsiteY273" fmla="*/ 964346 h 1674766"/>
                    <a:gd name="connsiteX274" fmla="*/ 836670 w 1066343"/>
                    <a:gd name="connsiteY274" fmla="*/ 893732 h 1674766"/>
                    <a:gd name="connsiteX275" fmla="*/ 827754 w 1066343"/>
                    <a:gd name="connsiteY275" fmla="*/ 891592 h 1674766"/>
                    <a:gd name="connsiteX276" fmla="*/ 839166 w 1066343"/>
                    <a:gd name="connsiteY276" fmla="*/ 847369 h 1674766"/>
                    <a:gd name="connsiteX277" fmla="*/ 848082 w 1066343"/>
                    <a:gd name="connsiteY277" fmla="*/ 849509 h 1674766"/>
                    <a:gd name="connsiteX278" fmla="*/ 836670 w 1066343"/>
                    <a:gd name="connsiteY278" fmla="*/ 893732 h 1674766"/>
                    <a:gd name="connsiteX279" fmla="*/ 854858 w 1066343"/>
                    <a:gd name="connsiteY279" fmla="*/ 823118 h 1674766"/>
                    <a:gd name="connsiteX280" fmla="*/ 845942 w 1066343"/>
                    <a:gd name="connsiteY280" fmla="*/ 820978 h 1674766"/>
                    <a:gd name="connsiteX281" fmla="*/ 857355 w 1066343"/>
                    <a:gd name="connsiteY281" fmla="*/ 776755 h 1674766"/>
                    <a:gd name="connsiteX282" fmla="*/ 866271 w 1066343"/>
                    <a:gd name="connsiteY282" fmla="*/ 778895 h 1674766"/>
                    <a:gd name="connsiteX283" fmla="*/ 854858 w 1066343"/>
                    <a:gd name="connsiteY283" fmla="*/ 823118 h 1674766"/>
                    <a:gd name="connsiteX284" fmla="*/ 873047 w 1066343"/>
                    <a:gd name="connsiteY284" fmla="*/ 752504 h 1674766"/>
                    <a:gd name="connsiteX285" fmla="*/ 864131 w 1066343"/>
                    <a:gd name="connsiteY285" fmla="*/ 750364 h 1674766"/>
                    <a:gd name="connsiteX286" fmla="*/ 875543 w 1066343"/>
                    <a:gd name="connsiteY286" fmla="*/ 706141 h 1674766"/>
                    <a:gd name="connsiteX287" fmla="*/ 884459 w 1066343"/>
                    <a:gd name="connsiteY287" fmla="*/ 708281 h 1674766"/>
                    <a:gd name="connsiteX288" fmla="*/ 873047 w 1066343"/>
                    <a:gd name="connsiteY288" fmla="*/ 752504 h 1674766"/>
                    <a:gd name="connsiteX289" fmla="*/ 891235 w 1066343"/>
                    <a:gd name="connsiteY289" fmla="*/ 681889 h 1674766"/>
                    <a:gd name="connsiteX290" fmla="*/ 882319 w 1066343"/>
                    <a:gd name="connsiteY290" fmla="*/ 679750 h 1674766"/>
                    <a:gd name="connsiteX291" fmla="*/ 893732 w 1066343"/>
                    <a:gd name="connsiteY291" fmla="*/ 635527 h 1674766"/>
                    <a:gd name="connsiteX292" fmla="*/ 902648 w 1066343"/>
                    <a:gd name="connsiteY292" fmla="*/ 637666 h 1674766"/>
                    <a:gd name="connsiteX293" fmla="*/ 891235 w 1066343"/>
                    <a:gd name="connsiteY293" fmla="*/ 681889 h 1674766"/>
                    <a:gd name="connsiteX294" fmla="*/ 909424 w 1066343"/>
                    <a:gd name="connsiteY294" fmla="*/ 611275 h 1674766"/>
                    <a:gd name="connsiteX295" fmla="*/ 900508 w 1066343"/>
                    <a:gd name="connsiteY295" fmla="*/ 609136 h 1674766"/>
                    <a:gd name="connsiteX296" fmla="*/ 911920 w 1066343"/>
                    <a:gd name="connsiteY296" fmla="*/ 564913 h 1674766"/>
                    <a:gd name="connsiteX297" fmla="*/ 920836 w 1066343"/>
                    <a:gd name="connsiteY297" fmla="*/ 567052 h 1674766"/>
                    <a:gd name="connsiteX298" fmla="*/ 909424 w 1066343"/>
                    <a:gd name="connsiteY298" fmla="*/ 611275 h 1674766"/>
                    <a:gd name="connsiteX299" fmla="*/ 927612 w 1066343"/>
                    <a:gd name="connsiteY299" fmla="*/ 540661 h 1674766"/>
                    <a:gd name="connsiteX300" fmla="*/ 918696 w 1066343"/>
                    <a:gd name="connsiteY300" fmla="*/ 538521 h 1674766"/>
                    <a:gd name="connsiteX301" fmla="*/ 930109 w 1066343"/>
                    <a:gd name="connsiteY301" fmla="*/ 494299 h 1674766"/>
                    <a:gd name="connsiteX302" fmla="*/ 939025 w 1066343"/>
                    <a:gd name="connsiteY302" fmla="*/ 496438 h 1674766"/>
                    <a:gd name="connsiteX303" fmla="*/ 927612 w 1066343"/>
                    <a:gd name="connsiteY303" fmla="*/ 540661 h 1674766"/>
                    <a:gd name="connsiteX304" fmla="*/ 945801 w 1066343"/>
                    <a:gd name="connsiteY304" fmla="*/ 470047 h 1674766"/>
                    <a:gd name="connsiteX305" fmla="*/ 936885 w 1066343"/>
                    <a:gd name="connsiteY305" fmla="*/ 467907 h 1674766"/>
                    <a:gd name="connsiteX306" fmla="*/ 948297 w 1066343"/>
                    <a:gd name="connsiteY306" fmla="*/ 423684 h 1674766"/>
                    <a:gd name="connsiteX307" fmla="*/ 957213 w 1066343"/>
                    <a:gd name="connsiteY307" fmla="*/ 425824 h 1674766"/>
                    <a:gd name="connsiteX308" fmla="*/ 945801 w 1066343"/>
                    <a:gd name="connsiteY308" fmla="*/ 470047 h 1674766"/>
                    <a:gd name="connsiteX309" fmla="*/ 963989 w 1066343"/>
                    <a:gd name="connsiteY309" fmla="*/ 399433 h 1674766"/>
                    <a:gd name="connsiteX310" fmla="*/ 955073 w 1066343"/>
                    <a:gd name="connsiteY310" fmla="*/ 397293 h 1674766"/>
                    <a:gd name="connsiteX311" fmla="*/ 966486 w 1066343"/>
                    <a:gd name="connsiteY311" fmla="*/ 353070 h 1674766"/>
                    <a:gd name="connsiteX312" fmla="*/ 975402 w 1066343"/>
                    <a:gd name="connsiteY312" fmla="*/ 355210 h 1674766"/>
                    <a:gd name="connsiteX313" fmla="*/ 963989 w 1066343"/>
                    <a:gd name="connsiteY313" fmla="*/ 399433 h 1674766"/>
                    <a:gd name="connsiteX314" fmla="*/ 982178 w 1066343"/>
                    <a:gd name="connsiteY314" fmla="*/ 328819 h 1674766"/>
                    <a:gd name="connsiteX315" fmla="*/ 973262 w 1066343"/>
                    <a:gd name="connsiteY315" fmla="*/ 326679 h 1674766"/>
                    <a:gd name="connsiteX316" fmla="*/ 984674 w 1066343"/>
                    <a:gd name="connsiteY316" fmla="*/ 282456 h 1674766"/>
                    <a:gd name="connsiteX317" fmla="*/ 993590 w 1066343"/>
                    <a:gd name="connsiteY317" fmla="*/ 284596 h 1674766"/>
                    <a:gd name="connsiteX318" fmla="*/ 982178 w 1066343"/>
                    <a:gd name="connsiteY318" fmla="*/ 328819 h 1674766"/>
                    <a:gd name="connsiteX319" fmla="*/ 1000366 w 1066343"/>
                    <a:gd name="connsiteY319" fmla="*/ 258205 h 1674766"/>
                    <a:gd name="connsiteX320" fmla="*/ 991450 w 1066343"/>
                    <a:gd name="connsiteY320" fmla="*/ 256065 h 1674766"/>
                    <a:gd name="connsiteX321" fmla="*/ 1002863 w 1066343"/>
                    <a:gd name="connsiteY321" fmla="*/ 211842 h 1674766"/>
                    <a:gd name="connsiteX322" fmla="*/ 1011778 w 1066343"/>
                    <a:gd name="connsiteY322" fmla="*/ 213982 h 1674766"/>
                    <a:gd name="connsiteX323" fmla="*/ 1000366 w 1066343"/>
                    <a:gd name="connsiteY323" fmla="*/ 258205 h 1674766"/>
                    <a:gd name="connsiteX324" fmla="*/ 1018555 w 1066343"/>
                    <a:gd name="connsiteY324" fmla="*/ 187591 h 1674766"/>
                    <a:gd name="connsiteX325" fmla="*/ 1009639 w 1066343"/>
                    <a:gd name="connsiteY325" fmla="*/ 185451 h 1674766"/>
                    <a:gd name="connsiteX326" fmla="*/ 1021051 w 1066343"/>
                    <a:gd name="connsiteY326" fmla="*/ 141228 h 1674766"/>
                    <a:gd name="connsiteX327" fmla="*/ 1029967 w 1066343"/>
                    <a:gd name="connsiteY327" fmla="*/ 143368 h 1674766"/>
                    <a:gd name="connsiteX328" fmla="*/ 1018555 w 1066343"/>
                    <a:gd name="connsiteY328" fmla="*/ 187591 h 1674766"/>
                    <a:gd name="connsiteX329" fmla="*/ 1036743 w 1066343"/>
                    <a:gd name="connsiteY329" fmla="*/ 116977 h 1674766"/>
                    <a:gd name="connsiteX330" fmla="*/ 1027827 w 1066343"/>
                    <a:gd name="connsiteY330" fmla="*/ 114837 h 1674766"/>
                    <a:gd name="connsiteX331" fmla="*/ 1039240 w 1066343"/>
                    <a:gd name="connsiteY331" fmla="*/ 70614 h 1674766"/>
                    <a:gd name="connsiteX332" fmla="*/ 1048155 w 1066343"/>
                    <a:gd name="connsiteY332" fmla="*/ 72754 h 1674766"/>
                    <a:gd name="connsiteX333" fmla="*/ 1036743 w 1066343"/>
                    <a:gd name="connsiteY333" fmla="*/ 116977 h 1674766"/>
                    <a:gd name="connsiteX334" fmla="*/ 1054932 w 1066343"/>
                    <a:gd name="connsiteY334" fmla="*/ 46363 h 1674766"/>
                    <a:gd name="connsiteX335" fmla="*/ 1046016 w 1066343"/>
                    <a:gd name="connsiteY335" fmla="*/ 44223 h 1674766"/>
                    <a:gd name="connsiteX336" fmla="*/ 1057428 w 1066343"/>
                    <a:gd name="connsiteY336" fmla="*/ 0 h 1674766"/>
                    <a:gd name="connsiteX337" fmla="*/ 1066344 w 1066343"/>
                    <a:gd name="connsiteY337" fmla="*/ 2140 h 1674766"/>
                    <a:gd name="connsiteX338" fmla="*/ 1054932 w 1066343"/>
                    <a:gd name="connsiteY338" fmla="*/ 46363 h 1674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</a:cxnLst>
                  <a:rect l="l" t="t" r="r" b="b"/>
                  <a:pathLst>
                    <a:path w="1066343" h="1674766">
                      <a:moveTo>
                        <a:pt x="357707" y="1674766"/>
                      </a:moveTo>
                      <a:cubicBezTo>
                        <a:pt x="350217" y="1674766"/>
                        <a:pt x="342728" y="1674766"/>
                        <a:pt x="335239" y="1674053"/>
                      </a:cubicBezTo>
                      <a:lnTo>
                        <a:pt x="330602" y="1674053"/>
                      </a:lnTo>
                      <a:cubicBezTo>
                        <a:pt x="330602" y="1674053"/>
                        <a:pt x="331316" y="1664424"/>
                        <a:pt x="331316" y="1664424"/>
                      </a:cubicBezTo>
                      <a:lnTo>
                        <a:pt x="335952" y="1664424"/>
                      </a:lnTo>
                      <a:cubicBezTo>
                        <a:pt x="347721" y="1665494"/>
                        <a:pt x="360203" y="1665494"/>
                        <a:pt x="371972" y="1665137"/>
                      </a:cubicBezTo>
                      <a:lnTo>
                        <a:pt x="376608" y="1665137"/>
                      </a:lnTo>
                      <a:cubicBezTo>
                        <a:pt x="376608" y="1665137"/>
                        <a:pt x="376965" y="1674053"/>
                        <a:pt x="376965" y="1674053"/>
                      </a:cubicBezTo>
                      <a:lnTo>
                        <a:pt x="372329" y="1674053"/>
                      </a:lnTo>
                      <a:cubicBezTo>
                        <a:pt x="367692" y="1674409"/>
                        <a:pt x="362700" y="1674409"/>
                        <a:pt x="357707" y="1674409"/>
                      </a:cubicBezTo>
                      <a:close/>
                      <a:moveTo>
                        <a:pt x="404426" y="1671556"/>
                      </a:moveTo>
                      <a:lnTo>
                        <a:pt x="403000" y="1662284"/>
                      </a:lnTo>
                      <a:lnTo>
                        <a:pt x="407636" y="1661570"/>
                      </a:lnTo>
                      <a:cubicBezTo>
                        <a:pt x="419405" y="1659787"/>
                        <a:pt x="431174" y="1657648"/>
                        <a:pt x="442943" y="1654438"/>
                      </a:cubicBezTo>
                      <a:lnTo>
                        <a:pt x="447222" y="1653368"/>
                      </a:lnTo>
                      <a:lnTo>
                        <a:pt x="449362" y="1662284"/>
                      </a:lnTo>
                      <a:lnTo>
                        <a:pt x="445083" y="1663354"/>
                      </a:lnTo>
                      <a:cubicBezTo>
                        <a:pt x="433314" y="1666207"/>
                        <a:pt x="420831" y="1668703"/>
                        <a:pt x="408706" y="1670486"/>
                      </a:cubicBezTo>
                      <a:lnTo>
                        <a:pt x="404069" y="1671200"/>
                      </a:lnTo>
                      <a:close/>
                      <a:moveTo>
                        <a:pt x="303141" y="1670486"/>
                      </a:moveTo>
                      <a:lnTo>
                        <a:pt x="298505" y="1669773"/>
                      </a:lnTo>
                      <a:cubicBezTo>
                        <a:pt x="286379" y="1667633"/>
                        <a:pt x="274254" y="1665137"/>
                        <a:pt x="262485" y="1661927"/>
                      </a:cubicBezTo>
                      <a:lnTo>
                        <a:pt x="258205" y="1660857"/>
                      </a:lnTo>
                      <a:lnTo>
                        <a:pt x="260701" y="1651941"/>
                      </a:lnTo>
                      <a:lnTo>
                        <a:pt x="264981" y="1653011"/>
                      </a:lnTo>
                      <a:cubicBezTo>
                        <a:pt x="276394" y="1656221"/>
                        <a:pt x="288162" y="1658717"/>
                        <a:pt x="299932" y="1660857"/>
                      </a:cubicBezTo>
                      <a:lnTo>
                        <a:pt x="304568" y="1661570"/>
                      </a:lnTo>
                      <a:lnTo>
                        <a:pt x="303141" y="1670486"/>
                      </a:lnTo>
                      <a:close/>
                      <a:moveTo>
                        <a:pt x="476110" y="1654438"/>
                      </a:moveTo>
                      <a:lnTo>
                        <a:pt x="472900" y="1645879"/>
                      </a:lnTo>
                      <a:lnTo>
                        <a:pt x="477180" y="1644452"/>
                      </a:lnTo>
                      <a:cubicBezTo>
                        <a:pt x="488236" y="1640172"/>
                        <a:pt x="499648" y="1635536"/>
                        <a:pt x="510347" y="1630543"/>
                      </a:cubicBezTo>
                      <a:lnTo>
                        <a:pt x="514627" y="1628403"/>
                      </a:lnTo>
                      <a:lnTo>
                        <a:pt x="518550" y="1636606"/>
                      </a:lnTo>
                      <a:lnTo>
                        <a:pt x="514270" y="1638746"/>
                      </a:lnTo>
                      <a:cubicBezTo>
                        <a:pt x="503215" y="1644095"/>
                        <a:pt x="491802" y="1649088"/>
                        <a:pt x="480390" y="1653368"/>
                      </a:cubicBezTo>
                      <a:lnTo>
                        <a:pt x="476110" y="1654794"/>
                      </a:lnTo>
                      <a:close/>
                      <a:moveTo>
                        <a:pt x="231814" y="1651585"/>
                      </a:moveTo>
                      <a:lnTo>
                        <a:pt x="227534" y="1649802"/>
                      </a:lnTo>
                      <a:cubicBezTo>
                        <a:pt x="216122" y="1645165"/>
                        <a:pt x="204709" y="1640172"/>
                        <a:pt x="194010" y="1634466"/>
                      </a:cubicBezTo>
                      <a:lnTo>
                        <a:pt x="190087" y="1632326"/>
                      </a:lnTo>
                      <a:lnTo>
                        <a:pt x="194367" y="1624124"/>
                      </a:lnTo>
                      <a:lnTo>
                        <a:pt x="198290" y="1626264"/>
                      </a:lnTo>
                      <a:cubicBezTo>
                        <a:pt x="208989" y="1631613"/>
                        <a:pt x="220045" y="1636606"/>
                        <a:pt x="231101" y="1641242"/>
                      </a:cubicBezTo>
                      <a:lnTo>
                        <a:pt x="235380" y="1643025"/>
                      </a:lnTo>
                      <a:lnTo>
                        <a:pt x="232171" y="1651585"/>
                      </a:lnTo>
                      <a:close/>
                      <a:moveTo>
                        <a:pt x="542801" y="1622697"/>
                      </a:moveTo>
                      <a:lnTo>
                        <a:pt x="537808" y="1614851"/>
                      </a:lnTo>
                      <a:lnTo>
                        <a:pt x="541731" y="1612355"/>
                      </a:lnTo>
                      <a:cubicBezTo>
                        <a:pt x="551717" y="1605935"/>
                        <a:pt x="561703" y="1599159"/>
                        <a:pt x="571332" y="1591670"/>
                      </a:cubicBezTo>
                      <a:lnTo>
                        <a:pt x="574898" y="1588817"/>
                      </a:lnTo>
                      <a:lnTo>
                        <a:pt x="580605" y="1595949"/>
                      </a:lnTo>
                      <a:lnTo>
                        <a:pt x="577038" y="1598802"/>
                      </a:lnTo>
                      <a:cubicBezTo>
                        <a:pt x="567409" y="1606292"/>
                        <a:pt x="557067" y="1613425"/>
                        <a:pt x="546724" y="1619844"/>
                      </a:cubicBezTo>
                      <a:lnTo>
                        <a:pt x="542801" y="1622340"/>
                      </a:lnTo>
                      <a:close/>
                      <a:moveTo>
                        <a:pt x="165836" y="1618417"/>
                      </a:moveTo>
                      <a:lnTo>
                        <a:pt x="161913" y="1615921"/>
                      </a:lnTo>
                      <a:cubicBezTo>
                        <a:pt x="151571" y="1609145"/>
                        <a:pt x="141585" y="1602012"/>
                        <a:pt x="131956" y="1594166"/>
                      </a:cubicBezTo>
                      <a:lnTo>
                        <a:pt x="128389" y="1591313"/>
                      </a:lnTo>
                      <a:lnTo>
                        <a:pt x="134095" y="1584180"/>
                      </a:lnTo>
                      <a:lnTo>
                        <a:pt x="137662" y="1587033"/>
                      </a:lnTo>
                      <a:cubicBezTo>
                        <a:pt x="146934" y="1594523"/>
                        <a:pt x="156564" y="1601656"/>
                        <a:pt x="166906" y="1608075"/>
                      </a:cubicBezTo>
                      <a:lnTo>
                        <a:pt x="170829" y="1610572"/>
                      </a:lnTo>
                      <a:lnTo>
                        <a:pt x="165836" y="1618417"/>
                      </a:lnTo>
                      <a:close/>
                      <a:moveTo>
                        <a:pt x="601646" y="1578117"/>
                      </a:moveTo>
                      <a:lnTo>
                        <a:pt x="595227" y="1571341"/>
                      </a:lnTo>
                      <a:lnTo>
                        <a:pt x="598436" y="1568132"/>
                      </a:lnTo>
                      <a:cubicBezTo>
                        <a:pt x="606996" y="1559929"/>
                        <a:pt x="615198" y="1551013"/>
                        <a:pt x="623044" y="1542097"/>
                      </a:cubicBezTo>
                      <a:lnTo>
                        <a:pt x="625898" y="1538531"/>
                      </a:lnTo>
                      <a:lnTo>
                        <a:pt x="633030" y="1544594"/>
                      </a:lnTo>
                      <a:lnTo>
                        <a:pt x="630177" y="1548160"/>
                      </a:lnTo>
                      <a:cubicBezTo>
                        <a:pt x="622331" y="1557433"/>
                        <a:pt x="613772" y="1566705"/>
                        <a:pt x="604856" y="1574908"/>
                      </a:cubicBezTo>
                      <a:lnTo>
                        <a:pt x="601646" y="1578117"/>
                      </a:lnTo>
                      <a:close/>
                      <a:moveTo>
                        <a:pt x="108061" y="1572768"/>
                      </a:moveTo>
                      <a:lnTo>
                        <a:pt x="104851" y="1569558"/>
                      </a:lnTo>
                      <a:cubicBezTo>
                        <a:pt x="96292" y="1560999"/>
                        <a:pt x="87733" y="1551726"/>
                        <a:pt x="80243" y="1542097"/>
                      </a:cubicBezTo>
                      <a:lnTo>
                        <a:pt x="77390" y="1538531"/>
                      </a:lnTo>
                      <a:lnTo>
                        <a:pt x="84523" y="1532825"/>
                      </a:lnTo>
                      <a:lnTo>
                        <a:pt x="87376" y="1536391"/>
                      </a:lnTo>
                      <a:cubicBezTo>
                        <a:pt x="94865" y="1545664"/>
                        <a:pt x="103068" y="1554579"/>
                        <a:pt x="111627" y="1563139"/>
                      </a:cubicBezTo>
                      <a:lnTo>
                        <a:pt x="114837" y="1566349"/>
                      </a:lnTo>
                      <a:lnTo>
                        <a:pt x="108418" y="1572768"/>
                      </a:lnTo>
                      <a:close/>
                      <a:moveTo>
                        <a:pt x="650149" y="1522482"/>
                      </a:moveTo>
                      <a:lnTo>
                        <a:pt x="642660" y="1517133"/>
                      </a:lnTo>
                      <a:lnTo>
                        <a:pt x="645156" y="1513210"/>
                      </a:lnTo>
                      <a:cubicBezTo>
                        <a:pt x="651932" y="1503224"/>
                        <a:pt x="658351" y="1492881"/>
                        <a:pt x="664058" y="1482539"/>
                      </a:cubicBezTo>
                      <a:lnTo>
                        <a:pt x="666198" y="1478616"/>
                      </a:lnTo>
                      <a:lnTo>
                        <a:pt x="674400" y="1482896"/>
                      </a:lnTo>
                      <a:lnTo>
                        <a:pt x="672260" y="1486819"/>
                      </a:lnTo>
                      <a:cubicBezTo>
                        <a:pt x="666554" y="1497518"/>
                        <a:pt x="659778" y="1508217"/>
                        <a:pt x="653002" y="1518203"/>
                      </a:cubicBezTo>
                      <a:lnTo>
                        <a:pt x="650505" y="1522126"/>
                      </a:lnTo>
                      <a:close/>
                      <a:moveTo>
                        <a:pt x="60628" y="1516063"/>
                      </a:moveTo>
                      <a:lnTo>
                        <a:pt x="58132" y="1512140"/>
                      </a:lnTo>
                      <a:cubicBezTo>
                        <a:pt x="51356" y="1501797"/>
                        <a:pt x="45293" y="1491098"/>
                        <a:pt x="39587" y="1480042"/>
                      </a:cubicBezTo>
                      <a:lnTo>
                        <a:pt x="37447" y="1476119"/>
                      </a:lnTo>
                      <a:lnTo>
                        <a:pt x="45650" y="1471840"/>
                      </a:lnTo>
                      <a:lnTo>
                        <a:pt x="47789" y="1475763"/>
                      </a:lnTo>
                      <a:cubicBezTo>
                        <a:pt x="53139" y="1486462"/>
                        <a:pt x="59202" y="1496804"/>
                        <a:pt x="65978" y="1506790"/>
                      </a:cubicBezTo>
                      <a:lnTo>
                        <a:pt x="68474" y="1510713"/>
                      </a:lnTo>
                      <a:lnTo>
                        <a:pt x="60628" y="1515706"/>
                      </a:lnTo>
                      <a:close/>
                      <a:moveTo>
                        <a:pt x="686169" y="1458288"/>
                      </a:moveTo>
                      <a:lnTo>
                        <a:pt x="677610" y="1454721"/>
                      </a:lnTo>
                      <a:lnTo>
                        <a:pt x="679393" y="1450442"/>
                      </a:lnTo>
                      <a:cubicBezTo>
                        <a:pt x="684029" y="1439386"/>
                        <a:pt x="687952" y="1427973"/>
                        <a:pt x="691519" y="1416561"/>
                      </a:cubicBezTo>
                      <a:lnTo>
                        <a:pt x="692945" y="1412281"/>
                      </a:lnTo>
                      <a:lnTo>
                        <a:pt x="701861" y="1414778"/>
                      </a:lnTo>
                      <a:lnTo>
                        <a:pt x="700435" y="1419058"/>
                      </a:lnTo>
                      <a:cubicBezTo>
                        <a:pt x="696868" y="1430827"/>
                        <a:pt x="692589" y="1442596"/>
                        <a:pt x="687952" y="1453651"/>
                      </a:cubicBezTo>
                      <a:lnTo>
                        <a:pt x="686169" y="1457931"/>
                      </a:lnTo>
                      <a:close/>
                      <a:moveTo>
                        <a:pt x="26035" y="1450798"/>
                      </a:moveTo>
                      <a:lnTo>
                        <a:pt x="24251" y="1446519"/>
                      </a:lnTo>
                      <a:cubicBezTo>
                        <a:pt x="21755" y="1440099"/>
                        <a:pt x="19615" y="1433680"/>
                        <a:pt x="17475" y="1427260"/>
                      </a:cubicBezTo>
                      <a:cubicBezTo>
                        <a:pt x="15692" y="1422267"/>
                        <a:pt x="14266" y="1416918"/>
                        <a:pt x="12839" y="1411568"/>
                      </a:cubicBezTo>
                      <a:lnTo>
                        <a:pt x="11769" y="1407289"/>
                      </a:lnTo>
                      <a:lnTo>
                        <a:pt x="20685" y="1404792"/>
                      </a:lnTo>
                      <a:lnTo>
                        <a:pt x="21755" y="1409072"/>
                      </a:lnTo>
                      <a:cubicBezTo>
                        <a:pt x="23181" y="1414065"/>
                        <a:pt x="24608" y="1419414"/>
                        <a:pt x="26391" y="1424407"/>
                      </a:cubicBezTo>
                      <a:cubicBezTo>
                        <a:pt x="28531" y="1430827"/>
                        <a:pt x="30671" y="1437246"/>
                        <a:pt x="33167" y="1443309"/>
                      </a:cubicBezTo>
                      <a:lnTo>
                        <a:pt x="34950" y="1447588"/>
                      </a:lnTo>
                      <a:lnTo>
                        <a:pt x="26391" y="1450798"/>
                      </a:lnTo>
                      <a:close/>
                      <a:moveTo>
                        <a:pt x="708637" y="1388387"/>
                      </a:moveTo>
                      <a:lnTo>
                        <a:pt x="699721" y="1386247"/>
                      </a:lnTo>
                      <a:lnTo>
                        <a:pt x="711134" y="1342024"/>
                      </a:lnTo>
                      <a:lnTo>
                        <a:pt x="720050" y="1344164"/>
                      </a:lnTo>
                      <a:lnTo>
                        <a:pt x="708637" y="1388387"/>
                      </a:lnTo>
                      <a:close/>
                      <a:moveTo>
                        <a:pt x="5706" y="1380184"/>
                      </a:moveTo>
                      <a:lnTo>
                        <a:pt x="4993" y="1375548"/>
                      </a:lnTo>
                      <a:cubicBezTo>
                        <a:pt x="2853" y="1363422"/>
                        <a:pt x="1427" y="1350940"/>
                        <a:pt x="713" y="1338814"/>
                      </a:cubicBezTo>
                      <a:lnTo>
                        <a:pt x="713" y="1334178"/>
                      </a:lnTo>
                      <a:cubicBezTo>
                        <a:pt x="713" y="1334178"/>
                        <a:pt x="9629" y="1333465"/>
                        <a:pt x="9629" y="1333465"/>
                      </a:cubicBezTo>
                      <a:lnTo>
                        <a:pt x="9629" y="1338101"/>
                      </a:lnTo>
                      <a:cubicBezTo>
                        <a:pt x="10699" y="1349870"/>
                        <a:pt x="12126" y="1361996"/>
                        <a:pt x="13909" y="1373765"/>
                      </a:cubicBezTo>
                      <a:lnTo>
                        <a:pt x="14622" y="1378401"/>
                      </a:lnTo>
                      <a:lnTo>
                        <a:pt x="5706" y="1379828"/>
                      </a:lnTo>
                      <a:close/>
                      <a:moveTo>
                        <a:pt x="726826" y="1317773"/>
                      </a:moveTo>
                      <a:lnTo>
                        <a:pt x="717910" y="1315633"/>
                      </a:lnTo>
                      <a:lnTo>
                        <a:pt x="729322" y="1271410"/>
                      </a:lnTo>
                      <a:lnTo>
                        <a:pt x="738238" y="1273550"/>
                      </a:lnTo>
                      <a:lnTo>
                        <a:pt x="726826" y="1317773"/>
                      </a:lnTo>
                      <a:close/>
                      <a:moveTo>
                        <a:pt x="9273" y="1307074"/>
                      </a:moveTo>
                      <a:lnTo>
                        <a:pt x="0" y="1307074"/>
                      </a:lnTo>
                      <a:cubicBezTo>
                        <a:pt x="0" y="1307074"/>
                        <a:pt x="0" y="1302081"/>
                        <a:pt x="0" y="1302081"/>
                      </a:cubicBezTo>
                      <a:cubicBezTo>
                        <a:pt x="357" y="1289955"/>
                        <a:pt x="1783" y="1277473"/>
                        <a:pt x="3566" y="1265347"/>
                      </a:cubicBezTo>
                      <a:lnTo>
                        <a:pt x="4280" y="1260711"/>
                      </a:lnTo>
                      <a:lnTo>
                        <a:pt x="13196" y="1262137"/>
                      </a:lnTo>
                      <a:lnTo>
                        <a:pt x="12482" y="1266774"/>
                      </a:lnTo>
                      <a:cubicBezTo>
                        <a:pt x="10699" y="1278543"/>
                        <a:pt x="9629" y="1290668"/>
                        <a:pt x="9273" y="1302437"/>
                      </a:cubicBezTo>
                      <a:lnTo>
                        <a:pt x="9273" y="1307074"/>
                      </a:lnTo>
                      <a:close/>
                      <a:moveTo>
                        <a:pt x="745014" y="1247159"/>
                      </a:moveTo>
                      <a:lnTo>
                        <a:pt x="736098" y="1245019"/>
                      </a:lnTo>
                      <a:lnTo>
                        <a:pt x="747511" y="1200796"/>
                      </a:lnTo>
                      <a:lnTo>
                        <a:pt x="756427" y="1202936"/>
                      </a:lnTo>
                      <a:lnTo>
                        <a:pt x="745014" y="1247159"/>
                      </a:lnTo>
                      <a:close/>
                      <a:moveTo>
                        <a:pt x="18545" y="1235746"/>
                      </a:moveTo>
                      <a:lnTo>
                        <a:pt x="9629" y="1233606"/>
                      </a:lnTo>
                      <a:lnTo>
                        <a:pt x="10699" y="1229327"/>
                      </a:lnTo>
                      <a:cubicBezTo>
                        <a:pt x="13552" y="1217558"/>
                        <a:pt x="17475" y="1205432"/>
                        <a:pt x="21755" y="1194020"/>
                      </a:cubicBezTo>
                      <a:lnTo>
                        <a:pt x="23181" y="1189740"/>
                      </a:lnTo>
                      <a:lnTo>
                        <a:pt x="31741" y="1192950"/>
                      </a:lnTo>
                      <a:lnTo>
                        <a:pt x="30314" y="1197230"/>
                      </a:lnTo>
                      <a:cubicBezTo>
                        <a:pt x="26035" y="1208285"/>
                        <a:pt x="22468" y="1220054"/>
                        <a:pt x="19615" y="1231467"/>
                      </a:cubicBezTo>
                      <a:lnTo>
                        <a:pt x="18545" y="1235746"/>
                      </a:lnTo>
                      <a:close/>
                      <a:moveTo>
                        <a:pt x="763203" y="1176545"/>
                      </a:moveTo>
                      <a:lnTo>
                        <a:pt x="754287" y="1174405"/>
                      </a:lnTo>
                      <a:lnTo>
                        <a:pt x="765699" y="1130182"/>
                      </a:lnTo>
                      <a:lnTo>
                        <a:pt x="774615" y="1132322"/>
                      </a:lnTo>
                      <a:lnTo>
                        <a:pt x="763203" y="1176545"/>
                      </a:lnTo>
                      <a:close/>
                      <a:moveTo>
                        <a:pt x="42440" y="1167985"/>
                      </a:moveTo>
                      <a:lnTo>
                        <a:pt x="34237" y="1164062"/>
                      </a:lnTo>
                      <a:lnTo>
                        <a:pt x="36377" y="1159783"/>
                      </a:lnTo>
                      <a:cubicBezTo>
                        <a:pt x="41727" y="1148727"/>
                        <a:pt x="47789" y="1138028"/>
                        <a:pt x="54209" y="1127329"/>
                      </a:cubicBezTo>
                      <a:lnTo>
                        <a:pt x="56705" y="1123406"/>
                      </a:lnTo>
                      <a:lnTo>
                        <a:pt x="64551" y="1128399"/>
                      </a:lnTo>
                      <a:lnTo>
                        <a:pt x="62055" y="1132322"/>
                      </a:lnTo>
                      <a:cubicBezTo>
                        <a:pt x="55635" y="1142308"/>
                        <a:pt x="49929" y="1153007"/>
                        <a:pt x="44580" y="1163706"/>
                      </a:cubicBezTo>
                      <a:lnTo>
                        <a:pt x="42440" y="1167985"/>
                      </a:lnTo>
                      <a:close/>
                      <a:moveTo>
                        <a:pt x="79530" y="1106644"/>
                      </a:moveTo>
                      <a:lnTo>
                        <a:pt x="72397" y="1100938"/>
                      </a:lnTo>
                      <a:lnTo>
                        <a:pt x="75250" y="1097371"/>
                      </a:lnTo>
                      <a:cubicBezTo>
                        <a:pt x="82740" y="1087742"/>
                        <a:pt x="90942" y="1078113"/>
                        <a:pt x="99502" y="1069554"/>
                      </a:cubicBezTo>
                      <a:lnTo>
                        <a:pt x="102711" y="1066344"/>
                      </a:lnTo>
                      <a:lnTo>
                        <a:pt x="109488" y="1072763"/>
                      </a:lnTo>
                      <a:lnTo>
                        <a:pt x="106278" y="1075973"/>
                      </a:lnTo>
                      <a:cubicBezTo>
                        <a:pt x="98075" y="1084532"/>
                        <a:pt x="90229" y="1093805"/>
                        <a:pt x="82740" y="1103077"/>
                      </a:cubicBezTo>
                      <a:lnTo>
                        <a:pt x="79887" y="1106644"/>
                      </a:lnTo>
                      <a:close/>
                      <a:moveTo>
                        <a:pt x="781391" y="1105931"/>
                      </a:moveTo>
                      <a:lnTo>
                        <a:pt x="772475" y="1103791"/>
                      </a:lnTo>
                      <a:lnTo>
                        <a:pt x="783888" y="1059568"/>
                      </a:lnTo>
                      <a:lnTo>
                        <a:pt x="792804" y="1061708"/>
                      </a:lnTo>
                      <a:lnTo>
                        <a:pt x="781391" y="1105931"/>
                      </a:lnTo>
                      <a:close/>
                      <a:moveTo>
                        <a:pt x="621261" y="1089169"/>
                      </a:moveTo>
                      <a:lnTo>
                        <a:pt x="618051" y="1085602"/>
                      </a:lnTo>
                      <a:cubicBezTo>
                        <a:pt x="610206" y="1076686"/>
                        <a:pt x="601646" y="1068127"/>
                        <a:pt x="592730" y="1059924"/>
                      </a:cubicBezTo>
                      <a:lnTo>
                        <a:pt x="589521" y="1056715"/>
                      </a:lnTo>
                      <a:lnTo>
                        <a:pt x="595583" y="1049939"/>
                      </a:lnTo>
                      <a:lnTo>
                        <a:pt x="598793" y="1053148"/>
                      </a:lnTo>
                      <a:cubicBezTo>
                        <a:pt x="607709" y="1061351"/>
                        <a:pt x="616625" y="1070267"/>
                        <a:pt x="624828" y="1079539"/>
                      </a:cubicBezTo>
                      <a:lnTo>
                        <a:pt x="628037" y="1083106"/>
                      </a:lnTo>
                      <a:lnTo>
                        <a:pt x="621261" y="1089169"/>
                      </a:lnTo>
                      <a:close/>
                      <a:moveTo>
                        <a:pt x="128389" y="1053862"/>
                      </a:moveTo>
                      <a:lnTo>
                        <a:pt x="122326" y="1046729"/>
                      </a:lnTo>
                      <a:lnTo>
                        <a:pt x="125893" y="1043876"/>
                      </a:lnTo>
                      <a:cubicBezTo>
                        <a:pt x="135165" y="1036030"/>
                        <a:pt x="145151" y="1028540"/>
                        <a:pt x="155137" y="1021408"/>
                      </a:cubicBezTo>
                      <a:lnTo>
                        <a:pt x="159060" y="1018911"/>
                      </a:lnTo>
                      <a:lnTo>
                        <a:pt x="164410" y="1026401"/>
                      </a:lnTo>
                      <a:lnTo>
                        <a:pt x="160487" y="1028897"/>
                      </a:lnTo>
                      <a:cubicBezTo>
                        <a:pt x="150501" y="1035673"/>
                        <a:pt x="140872" y="1042806"/>
                        <a:pt x="131956" y="1050652"/>
                      </a:cubicBezTo>
                      <a:lnTo>
                        <a:pt x="128389" y="1053505"/>
                      </a:lnTo>
                      <a:close/>
                      <a:moveTo>
                        <a:pt x="568836" y="1039953"/>
                      </a:moveTo>
                      <a:lnTo>
                        <a:pt x="565269" y="1037100"/>
                      </a:lnTo>
                      <a:cubicBezTo>
                        <a:pt x="555640" y="1029967"/>
                        <a:pt x="545654" y="1023191"/>
                        <a:pt x="535312" y="1017128"/>
                      </a:cubicBezTo>
                      <a:lnTo>
                        <a:pt x="531389" y="1014631"/>
                      </a:lnTo>
                      <a:lnTo>
                        <a:pt x="536025" y="1006786"/>
                      </a:lnTo>
                      <a:lnTo>
                        <a:pt x="539948" y="1009282"/>
                      </a:lnTo>
                      <a:cubicBezTo>
                        <a:pt x="550647" y="1015701"/>
                        <a:pt x="560990" y="1022478"/>
                        <a:pt x="570619" y="1029610"/>
                      </a:cubicBezTo>
                      <a:lnTo>
                        <a:pt x="574185" y="1032463"/>
                      </a:lnTo>
                      <a:lnTo>
                        <a:pt x="568836" y="1039953"/>
                      </a:lnTo>
                      <a:close/>
                      <a:moveTo>
                        <a:pt x="799580" y="1035316"/>
                      </a:moveTo>
                      <a:lnTo>
                        <a:pt x="790664" y="1033177"/>
                      </a:lnTo>
                      <a:lnTo>
                        <a:pt x="802076" y="988954"/>
                      </a:lnTo>
                      <a:lnTo>
                        <a:pt x="810992" y="991093"/>
                      </a:lnTo>
                      <a:lnTo>
                        <a:pt x="799580" y="1035316"/>
                      </a:lnTo>
                      <a:close/>
                      <a:moveTo>
                        <a:pt x="187234" y="1012492"/>
                      </a:moveTo>
                      <a:lnTo>
                        <a:pt x="182955" y="1004289"/>
                      </a:lnTo>
                      <a:lnTo>
                        <a:pt x="186878" y="1002149"/>
                      </a:lnTo>
                      <a:cubicBezTo>
                        <a:pt x="197577" y="996443"/>
                        <a:pt x="208989" y="991093"/>
                        <a:pt x="220045" y="986457"/>
                      </a:cubicBezTo>
                      <a:lnTo>
                        <a:pt x="224324" y="984674"/>
                      </a:lnTo>
                      <a:lnTo>
                        <a:pt x="227891" y="993233"/>
                      </a:lnTo>
                      <a:lnTo>
                        <a:pt x="223611" y="995016"/>
                      </a:lnTo>
                      <a:cubicBezTo>
                        <a:pt x="212556" y="999653"/>
                        <a:pt x="201500" y="1004646"/>
                        <a:pt x="191157" y="1010352"/>
                      </a:cubicBezTo>
                      <a:lnTo>
                        <a:pt x="187234" y="1012492"/>
                      </a:lnTo>
                      <a:close/>
                      <a:moveTo>
                        <a:pt x="507851" y="1002149"/>
                      </a:moveTo>
                      <a:lnTo>
                        <a:pt x="503571" y="1000366"/>
                      </a:lnTo>
                      <a:cubicBezTo>
                        <a:pt x="492872" y="995373"/>
                        <a:pt x="481460" y="990737"/>
                        <a:pt x="470047" y="986814"/>
                      </a:cubicBezTo>
                      <a:lnTo>
                        <a:pt x="465768" y="985387"/>
                      </a:lnTo>
                      <a:lnTo>
                        <a:pt x="468621" y="976828"/>
                      </a:lnTo>
                      <a:lnTo>
                        <a:pt x="472900" y="978255"/>
                      </a:lnTo>
                      <a:cubicBezTo>
                        <a:pt x="484669" y="982178"/>
                        <a:pt x="496082" y="986814"/>
                        <a:pt x="507137" y="991807"/>
                      </a:cubicBezTo>
                      <a:lnTo>
                        <a:pt x="511417" y="993590"/>
                      </a:lnTo>
                      <a:lnTo>
                        <a:pt x="507494" y="1001793"/>
                      </a:lnTo>
                      <a:close/>
                      <a:moveTo>
                        <a:pt x="253569" y="983961"/>
                      </a:moveTo>
                      <a:lnTo>
                        <a:pt x="251072" y="975045"/>
                      </a:lnTo>
                      <a:lnTo>
                        <a:pt x="255352" y="973618"/>
                      </a:lnTo>
                      <a:cubicBezTo>
                        <a:pt x="267121" y="970052"/>
                        <a:pt x="279247" y="967199"/>
                        <a:pt x="291372" y="965059"/>
                      </a:cubicBezTo>
                      <a:lnTo>
                        <a:pt x="296009" y="964346"/>
                      </a:lnTo>
                      <a:lnTo>
                        <a:pt x="297792" y="973262"/>
                      </a:lnTo>
                      <a:lnTo>
                        <a:pt x="293155" y="973975"/>
                      </a:lnTo>
                      <a:cubicBezTo>
                        <a:pt x="281386" y="976115"/>
                        <a:pt x="269617" y="978968"/>
                        <a:pt x="258205" y="982534"/>
                      </a:cubicBezTo>
                      <a:lnTo>
                        <a:pt x="253925" y="983961"/>
                      </a:lnTo>
                      <a:close/>
                      <a:moveTo>
                        <a:pt x="440446" y="977898"/>
                      </a:moveTo>
                      <a:lnTo>
                        <a:pt x="435810" y="976828"/>
                      </a:lnTo>
                      <a:cubicBezTo>
                        <a:pt x="424041" y="973975"/>
                        <a:pt x="412272" y="972192"/>
                        <a:pt x="400503" y="970409"/>
                      </a:cubicBezTo>
                      <a:lnTo>
                        <a:pt x="395867" y="969695"/>
                      </a:lnTo>
                      <a:lnTo>
                        <a:pt x="396937" y="960423"/>
                      </a:lnTo>
                      <a:lnTo>
                        <a:pt x="401573" y="961136"/>
                      </a:lnTo>
                      <a:cubicBezTo>
                        <a:pt x="413699" y="962563"/>
                        <a:pt x="425824" y="964702"/>
                        <a:pt x="437950" y="967555"/>
                      </a:cubicBezTo>
                      <a:lnTo>
                        <a:pt x="442586" y="968625"/>
                      </a:lnTo>
                      <a:lnTo>
                        <a:pt x="440446" y="977541"/>
                      </a:lnTo>
                      <a:close/>
                      <a:moveTo>
                        <a:pt x="324183" y="969695"/>
                      </a:moveTo>
                      <a:lnTo>
                        <a:pt x="323470" y="960423"/>
                      </a:lnTo>
                      <a:lnTo>
                        <a:pt x="328106" y="960423"/>
                      </a:lnTo>
                      <a:cubicBezTo>
                        <a:pt x="338092" y="959353"/>
                        <a:pt x="348077" y="958640"/>
                        <a:pt x="358063" y="958640"/>
                      </a:cubicBezTo>
                      <a:cubicBezTo>
                        <a:pt x="360203" y="958640"/>
                        <a:pt x="362700" y="958640"/>
                        <a:pt x="365196" y="958640"/>
                      </a:cubicBezTo>
                      <a:lnTo>
                        <a:pt x="369832" y="958640"/>
                      </a:lnTo>
                      <a:cubicBezTo>
                        <a:pt x="369832" y="958640"/>
                        <a:pt x="369832" y="967912"/>
                        <a:pt x="369832" y="967912"/>
                      </a:cubicBezTo>
                      <a:lnTo>
                        <a:pt x="365196" y="967912"/>
                      </a:lnTo>
                      <a:cubicBezTo>
                        <a:pt x="363056" y="967912"/>
                        <a:pt x="360560" y="967912"/>
                        <a:pt x="358420" y="967912"/>
                      </a:cubicBezTo>
                      <a:cubicBezTo>
                        <a:pt x="348791" y="967912"/>
                        <a:pt x="339162" y="968269"/>
                        <a:pt x="329532" y="968982"/>
                      </a:cubicBezTo>
                      <a:lnTo>
                        <a:pt x="324896" y="968982"/>
                      </a:lnTo>
                      <a:close/>
                      <a:moveTo>
                        <a:pt x="818481" y="964346"/>
                      </a:moveTo>
                      <a:lnTo>
                        <a:pt x="809566" y="962206"/>
                      </a:lnTo>
                      <a:lnTo>
                        <a:pt x="820978" y="917983"/>
                      </a:lnTo>
                      <a:lnTo>
                        <a:pt x="829894" y="920123"/>
                      </a:lnTo>
                      <a:lnTo>
                        <a:pt x="818481" y="964346"/>
                      </a:lnTo>
                      <a:close/>
                      <a:moveTo>
                        <a:pt x="836670" y="893732"/>
                      </a:moveTo>
                      <a:lnTo>
                        <a:pt x="827754" y="891592"/>
                      </a:lnTo>
                      <a:lnTo>
                        <a:pt x="839166" y="847369"/>
                      </a:lnTo>
                      <a:lnTo>
                        <a:pt x="848082" y="849509"/>
                      </a:lnTo>
                      <a:lnTo>
                        <a:pt x="836670" y="893732"/>
                      </a:lnTo>
                      <a:close/>
                      <a:moveTo>
                        <a:pt x="854858" y="823118"/>
                      </a:moveTo>
                      <a:lnTo>
                        <a:pt x="845942" y="820978"/>
                      </a:lnTo>
                      <a:lnTo>
                        <a:pt x="857355" y="776755"/>
                      </a:lnTo>
                      <a:lnTo>
                        <a:pt x="866271" y="778895"/>
                      </a:lnTo>
                      <a:lnTo>
                        <a:pt x="854858" y="823118"/>
                      </a:lnTo>
                      <a:close/>
                      <a:moveTo>
                        <a:pt x="873047" y="752504"/>
                      </a:moveTo>
                      <a:lnTo>
                        <a:pt x="864131" y="750364"/>
                      </a:lnTo>
                      <a:lnTo>
                        <a:pt x="875543" y="706141"/>
                      </a:lnTo>
                      <a:lnTo>
                        <a:pt x="884459" y="708281"/>
                      </a:lnTo>
                      <a:lnTo>
                        <a:pt x="873047" y="752504"/>
                      </a:lnTo>
                      <a:close/>
                      <a:moveTo>
                        <a:pt x="891235" y="681889"/>
                      </a:moveTo>
                      <a:lnTo>
                        <a:pt x="882319" y="679750"/>
                      </a:lnTo>
                      <a:lnTo>
                        <a:pt x="893732" y="635527"/>
                      </a:lnTo>
                      <a:lnTo>
                        <a:pt x="902648" y="637666"/>
                      </a:lnTo>
                      <a:lnTo>
                        <a:pt x="891235" y="681889"/>
                      </a:lnTo>
                      <a:close/>
                      <a:moveTo>
                        <a:pt x="909424" y="611275"/>
                      </a:moveTo>
                      <a:lnTo>
                        <a:pt x="900508" y="609136"/>
                      </a:lnTo>
                      <a:lnTo>
                        <a:pt x="911920" y="564913"/>
                      </a:lnTo>
                      <a:lnTo>
                        <a:pt x="920836" y="567052"/>
                      </a:lnTo>
                      <a:lnTo>
                        <a:pt x="909424" y="611275"/>
                      </a:lnTo>
                      <a:close/>
                      <a:moveTo>
                        <a:pt x="927612" y="540661"/>
                      </a:moveTo>
                      <a:lnTo>
                        <a:pt x="918696" y="538521"/>
                      </a:lnTo>
                      <a:lnTo>
                        <a:pt x="930109" y="494299"/>
                      </a:lnTo>
                      <a:lnTo>
                        <a:pt x="939025" y="496438"/>
                      </a:lnTo>
                      <a:lnTo>
                        <a:pt x="927612" y="540661"/>
                      </a:lnTo>
                      <a:close/>
                      <a:moveTo>
                        <a:pt x="945801" y="470047"/>
                      </a:moveTo>
                      <a:lnTo>
                        <a:pt x="936885" y="467907"/>
                      </a:lnTo>
                      <a:lnTo>
                        <a:pt x="948297" y="423684"/>
                      </a:lnTo>
                      <a:lnTo>
                        <a:pt x="957213" y="425824"/>
                      </a:lnTo>
                      <a:lnTo>
                        <a:pt x="945801" y="470047"/>
                      </a:lnTo>
                      <a:close/>
                      <a:moveTo>
                        <a:pt x="963989" y="399433"/>
                      </a:moveTo>
                      <a:lnTo>
                        <a:pt x="955073" y="397293"/>
                      </a:lnTo>
                      <a:lnTo>
                        <a:pt x="966486" y="353070"/>
                      </a:lnTo>
                      <a:lnTo>
                        <a:pt x="975402" y="355210"/>
                      </a:lnTo>
                      <a:lnTo>
                        <a:pt x="963989" y="399433"/>
                      </a:lnTo>
                      <a:close/>
                      <a:moveTo>
                        <a:pt x="982178" y="328819"/>
                      </a:moveTo>
                      <a:lnTo>
                        <a:pt x="973262" y="326679"/>
                      </a:lnTo>
                      <a:lnTo>
                        <a:pt x="984674" y="282456"/>
                      </a:lnTo>
                      <a:lnTo>
                        <a:pt x="993590" y="284596"/>
                      </a:lnTo>
                      <a:lnTo>
                        <a:pt x="982178" y="328819"/>
                      </a:lnTo>
                      <a:close/>
                      <a:moveTo>
                        <a:pt x="1000366" y="258205"/>
                      </a:moveTo>
                      <a:lnTo>
                        <a:pt x="991450" y="256065"/>
                      </a:lnTo>
                      <a:lnTo>
                        <a:pt x="1002863" y="211842"/>
                      </a:lnTo>
                      <a:lnTo>
                        <a:pt x="1011778" y="213982"/>
                      </a:lnTo>
                      <a:lnTo>
                        <a:pt x="1000366" y="258205"/>
                      </a:lnTo>
                      <a:close/>
                      <a:moveTo>
                        <a:pt x="1018555" y="187591"/>
                      </a:moveTo>
                      <a:lnTo>
                        <a:pt x="1009639" y="185451"/>
                      </a:lnTo>
                      <a:lnTo>
                        <a:pt x="1021051" y="141228"/>
                      </a:lnTo>
                      <a:lnTo>
                        <a:pt x="1029967" y="143368"/>
                      </a:lnTo>
                      <a:lnTo>
                        <a:pt x="1018555" y="187591"/>
                      </a:lnTo>
                      <a:close/>
                      <a:moveTo>
                        <a:pt x="1036743" y="116977"/>
                      </a:moveTo>
                      <a:lnTo>
                        <a:pt x="1027827" y="114837"/>
                      </a:lnTo>
                      <a:lnTo>
                        <a:pt x="1039240" y="70614"/>
                      </a:lnTo>
                      <a:lnTo>
                        <a:pt x="1048155" y="72754"/>
                      </a:lnTo>
                      <a:lnTo>
                        <a:pt x="1036743" y="116977"/>
                      </a:lnTo>
                      <a:close/>
                      <a:moveTo>
                        <a:pt x="1054932" y="46363"/>
                      </a:moveTo>
                      <a:lnTo>
                        <a:pt x="1046016" y="44223"/>
                      </a:lnTo>
                      <a:lnTo>
                        <a:pt x="1057428" y="0"/>
                      </a:lnTo>
                      <a:lnTo>
                        <a:pt x="1066344" y="2140"/>
                      </a:lnTo>
                      <a:lnTo>
                        <a:pt x="1054932" y="463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6D007FFB-66EB-4D3F-79A5-E5410A80CAAF}"/>
                    </a:ext>
                  </a:extLst>
                </p:cNvPr>
                <p:cNvSpPr/>
                <p:nvPr/>
              </p:nvSpPr>
              <p:spPr>
                <a:xfrm rot="-4528199">
                  <a:off x="6296615" y="1510980"/>
                  <a:ext cx="27461" cy="9272"/>
                </a:xfrm>
                <a:custGeom>
                  <a:avLst/>
                  <a:gdLst>
                    <a:gd name="connsiteX0" fmla="*/ 0 w 27461"/>
                    <a:gd name="connsiteY0" fmla="*/ 0 h 9272"/>
                    <a:gd name="connsiteX1" fmla="*/ 27461 w 27461"/>
                    <a:gd name="connsiteY1" fmla="*/ 0 h 9272"/>
                    <a:gd name="connsiteX2" fmla="*/ 27461 w 27461"/>
                    <a:gd name="connsiteY2" fmla="*/ 9273 h 9272"/>
                    <a:gd name="connsiteX3" fmla="*/ 0 w 27461"/>
                    <a:gd name="connsiteY3" fmla="*/ 9273 h 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461" h="9272">
                      <a:moveTo>
                        <a:pt x="0" y="0"/>
                      </a:moveTo>
                      <a:lnTo>
                        <a:pt x="27461" y="0"/>
                      </a:lnTo>
                      <a:lnTo>
                        <a:pt x="27461" y="9273"/>
                      </a:lnTo>
                      <a:lnTo>
                        <a:pt x="0" y="92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DA75094C-5910-9E6A-54CE-CE66A9FA3FB1}"/>
              </a:ext>
            </a:extLst>
          </p:cNvPr>
          <p:cNvSpPr/>
          <p:nvPr/>
        </p:nvSpPr>
        <p:spPr>
          <a:xfrm>
            <a:off x="5748128" y="621810"/>
            <a:ext cx="3280118" cy="3037651"/>
          </a:xfrm>
          <a:custGeom>
            <a:avLst/>
            <a:gdLst>
              <a:gd name="connsiteX0" fmla="*/ 1400156 w 2484688"/>
              <a:gd name="connsiteY0" fmla="*/ 2301020 h 2301020"/>
              <a:gd name="connsiteX1" fmla="*/ 0 w 2484688"/>
              <a:gd name="connsiteY1" fmla="*/ 2301020 h 2301020"/>
              <a:gd name="connsiteX2" fmla="*/ 0 w 2484688"/>
              <a:gd name="connsiteY2" fmla="*/ 2125555 h 2301020"/>
              <a:gd name="connsiteX3" fmla="*/ 1399799 w 2484688"/>
              <a:gd name="connsiteY3" fmla="*/ 2125555 h 2301020"/>
              <a:gd name="connsiteX4" fmla="*/ 1852728 w 2484688"/>
              <a:gd name="connsiteY4" fmla="*/ 1774981 h 2301020"/>
              <a:gd name="connsiteX5" fmla="*/ 2314929 w 2484688"/>
              <a:gd name="connsiteY5" fmla="*/ 0 h 2301020"/>
              <a:gd name="connsiteX6" fmla="*/ 2484688 w 2484688"/>
              <a:gd name="connsiteY6" fmla="*/ 44223 h 2301020"/>
              <a:gd name="connsiteX7" fmla="*/ 2022844 w 2484688"/>
              <a:gd name="connsiteY7" fmla="*/ 1819204 h 2301020"/>
              <a:gd name="connsiteX8" fmla="*/ 1400156 w 2484688"/>
              <a:gd name="connsiteY8" fmla="*/ 2301020 h 230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4688" h="2301020">
                <a:moveTo>
                  <a:pt x="1400156" y="2301020"/>
                </a:moveTo>
                <a:lnTo>
                  <a:pt x="0" y="2301020"/>
                </a:lnTo>
                <a:lnTo>
                  <a:pt x="0" y="2125555"/>
                </a:lnTo>
                <a:lnTo>
                  <a:pt x="1399799" y="2125555"/>
                </a:lnTo>
                <a:cubicBezTo>
                  <a:pt x="1613068" y="2125555"/>
                  <a:pt x="1799232" y="1981474"/>
                  <a:pt x="1852728" y="1774981"/>
                </a:cubicBezTo>
                <a:lnTo>
                  <a:pt x="2314929" y="0"/>
                </a:lnTo>
                <a:lnTo>
                  <a:pt x="2484688" y="44223"/>
                </a:lnTo>
                <a:lnTo>
                  <a:pt x="2022844" y="1819204"/>
                </a:lnTo>
                <a:cubicBezTo>
                  <a:pt x="1949376" y="2103087"/>
                  <a:pt x="1693311" y="2301020"/>
                  <a:pt x="1400156" y="2301020"/>
                </a:cubicBez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81B81B02-DC81-A842-8CB9-89FE2199F801}"/>
              </a:ext>
            </a:extLst>
          </p:cNvPr>
          <p:cNvSpPr/>
          <p:nvPr/>
        </p:nvSpPr>
        <p:spPr>
          <a:xfrm>
            <a:off x="5748128" y="626046"/>
            <a:ext cx="3264110" cy="3016935"/>
          </a:xfrm>
          <a:custGeom>
            <a:avLst/>
            <a:gdLst>
              <a:gd name="connsiteX0" fmla="*/ 1400156 w 2472562"/>
              <a:gd name="connsiteY0" fmla="*/ 2285328 h 2285328"/>
              <a:gd name="connsiteX1" fmla="*/ 0 w 2472562"/>
              <a:gd name="connsiteY1" fmla="*/ 2285328 h 2285328"/>
              <a:gd name="connsiteX2" fmla="*/ 0 w 2472562"/>
              <a:gd name="connsiteY2" fmla="*/ 2134828 h 2285328"/>
              <a:gd name="connsiteX3" fmla="*/ 1399799 w 2472562"/>
              <a:gd name="connsiteY3" fmla="*/ 2134828 h 2285328"/>
              <a:gd name="connsiteX4" fmla="*/ 1864854 w 2472562"/>
              <a:gd name="connsiteY4" fmla="*/ 1774981 h 2285328"/>
              <a:gd name="connsiteX5" fmla="*/ 2327055 w 2472562"/>
              <a:gd name="connsiteY5" fmla="*/ 0 h 2285328"/>
              <a:gd name="connsiteX6" fmla="*/ 2472563 w 2472562"/>
              <a:gd name="connsiteY6" fmla="*/ 37803 h 2285328"/>
              <a:gd name="connsiteX7" fmla="*/ 2010718 w 2472562"/>
              <a:gd name="connsiteY7" fmla="*/ 1812784 h 2285328"/>
              <a:gd name="connsiteX8" fmla="*/ 1400156 w 2472562"/>
              <a:gd name="connsiteY8" fmla="*/ 2285328 h 228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2562" h="2285328">
                <a:moveTo>
                  <a:pt x="1400156" y="2285328"/>
                </a:moveTo>
                <a:lnTo>
                  <a:pt x="0" y="2285328"/>
                </a:lnTo>
                <a:lnTo>
                  <a:pt x="0" y="2134828"/>
                </a:lnTo>
                <a:lnTo>
                  <a:pt x="1399799" y="2134828"/>
                </a:lnTo>
                <a:cubicBezTo>
                  <a:pt x="1618774" y="2134828"/>
                  <a:pt x="1809932" y="1986823"/>
                  <a:pt x="1864854" y="1774981"/>
                </a:cubicBezTo>
                <a:lnTo>
                  <a:pt x="2327055" y="0"/>
                </a:lnTo>
                <a:lnTo>
                  <a:pt x="2472563" y="37803"/>
                </a:lnTo>
                <a:lnTo>
                  <a:pt x="2010718" y="1812784"/>
                </a:lnTo>
                <a:cubicBezTo>
                  <a:pt x="1938677" y="2090961"/>
                  <a:pt x="1687605" y="2285328"/>
                  <a:pt x="1400156" y="228532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41" name="Graphic 4">
            <a:extLst>
              <a:ext uri="{FF2B5EF4-FFF2-40B4-BE49-F238E27FC236}">
                <a16:creationId xmlns:a16="http://schemas.microsoft.com/office/drawing/2014/main" id="{9A75839D-08EB-82F0-1493-7DDE970754F2}"/>
              </a:ext>
            </a:extLst>
          </p:cNvPr>
          <p:cNvGrpSpPr/>
          <p:nvPr/>
        </p:nvGrpSpPr>
        <p:grpSpPr>
          <a:xfrm>
            <a:off x="5742008" y="643519"/>
            <a:ext cx="3181969" cy="2906243"/>
            <a:chOff x="4220356" y="1269960"/>
            <a:chExt cx="2410340" cy="2201479"/>
          </a:xfrm>
          <a:solidFill>
            <a:srgbClr val="FFFFFF"/>
          </a:solidFill>
        </p:grpSpPr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79906F53-CF5D-16FD-7569-CF318FA4BE51}"/>
                </a:ext>
              </a:extLst>
            </p:cNvPr>
            <p:cNvSpPr/>
            <p:nvPr/>
          </p:nvSpPr>
          <p:spPr>
            <a:xfrm>
              <a:off x="4220356" y="3462167"/>
              <a:ext cx="27461" cy="9272"/>
            </a:xfrm>
            <a:custGeom>
              <a:avLst/>
              <a:gdLst>
                <a:gd name="connsiteX0" fmla="*/ 0 w 27461"/>
                <a:gd name="connsiteY0" fmla="*/ 0 h 9272"/>
                <a:gd name="connsiteX1" fmla="*/ 27461 w 27461"/>
                <a:gd name="connsiteY1" fmla="*/ 0 h 9272"/>
                <a:gd name="connsiteX2" fmla="*/ 27461 w 27461"/>
                <a:gd name="connsiteY2" fmla="*/ 9273 h 9272"/>
                <a:gd name="connsiteX3" fmla="*/ 0 w 27461"/>
                <a:gd name="connsiteY3" fmla="*/ 9273 h 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61" h="9272">
                  <a:moveTo>
                    <a:pt x="0" y="0"/>
                  </a:moveTo>
                  <a:lnTo>
                    <a:pt x="27461" y="0"/>
                  </a:lnTo>
                  <a:lnTo>
                    <a:pt x="27461" y="9273"/>
                  </a:lnTo>
                  <a:lnTo>
                    <a:pt x="0" y="9273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18A46238-FF78-22C2-833F-5FEC56D426AF}"/>
                </a:ext>
              </a:extLst>
            </p:cNvPr>
            <p:cNvSpPr/>
            <p:nvPr/>
          </p:nvSpPr>
          <p:spPr>
            <a:xfrm>
              <a:off x="4275278" y="1325913"/>
              <a:ext cx="2341676" cy="2145526"/>
            </a:xfrm>
            <a:custGeom>
              <a:avLst/>
              <a:gdLst>
                <a:gd name="connsiteX0" fmla="*/ 1349870 w 2341676"/>
                <a:gd name="connsiteY0" fmla="*/ 2145527 h 2145526"/>
                <a:gd name="connsiteX1" fmla="*/ 1322409 w 2341676"/>
                <a:gd name="connsiteY1" fmla="*/ 2145527 h 2145526"/>
                <a:gd name="connsiteX2" fmla="*/ 1322409 w 2341676"/>
                <a:gd name="connsiteY2" fmla="*/ 2136254 h 2145526"/>
                <a:gd name="connsiteX3" fmla="*/ 1349870 w 2341676"/>
                <a:gd name="connsiteY3" fmla="*/ 2136254 h 2145526"/>
                <a:gd name="connsiteX4" fmla="*/ 1363779 w 2341676"/>
                <a:gd name="connsiteY4" fmla="*/ 2136254 h 2145526"/>
                <a:gd name="connsiteX5" fmla="*/ 1368415 w 2341676"/>
                <a:gd name="connsiteY5" fmla="*/ 2136254 h 2145526"/>
                <a:gd name="connsiteX6" fmla="*/ 1368415 w 2341676"/>
                <a:gd name="connsiteY6" fmla="*/ 2145170 h 2145526"/>
                <a:gd name="connsiteX7" fmla="*/ 1363779 w 2341676"/>
                <a:gd name="connsiteY7" fmla="*/ 2145170 h 2145526"/>
                <a:gd name="connsiteX8" fmla="*/ 1349870 w 2341676"/>
                <a:gd name="connsiteY8" fmla="*/ 2145170 h 2145526"/>
                <a:gd name="connsiteX9" fmla="*/ 1294948 w 2341676"/>
                <a:gd name="connsiteY9" fmla="*/ 2145527 h 2145526"/>
                <a:gd name="connsiteX10" fmla="*/ 1248942 w 2341676"/>
                <a:gd name="connsiteY10" fmla="*/ 2145527 h 2145526"/>
                <a:gd name="connsiteX11" fmla="*/ 1248942 w 2341676"/>
                <a:gd name="connsiteY11" fmla="*/ 2136254 h 2145526"/>
                <a:gd name="connsiteX12" fmla="*/ 1294948 w 2341676"/>
                <a:gd name="connsiteY12" fmla="*/ 2136254 h 2145526"/>
                <a:gd name="connsiteX13" fmla="*/ 1294948 w 2341676"/>
                <a:gd name="connsiteY13" fmla="*/ 2145527 h 2145526"/>
                <a:gd name="connsiteX14" fmla="*/ 1221481 w 2341676"/>
                <a:gd name="connsiteY14" fmla="*/ 2145527 h 2145526"/>
                <a:gd name="connsiteX15" fmla="*/ 1175475 w 2341676"/>
                <a:gd name="connsiteY15" fmla="*/ 2145527 h 2145526"/>
                <a:gd name="connsiteX16" fmla="*/ 1175475 w 2341676"/>
                <a:gd name="connsiteY16" fmla="*/ 2136254 h 2145526"/>
                <a:gd name="connsiteX17" fmla="*/ 1221481 w 2341676"/>
                <a:gd name="connsiteY17" fmla="*/ 2136254 h 2145526"/>
                <a:gd name="connsiteX18" fmla="*/ 1221481 w 2341676"/>
                <a:gd name="connsiteY18" fmla="*/ 2145527 h 2145526"/>
                <a:gd name="connsiteX19" fmla="*/ 1148014 w 2341676"/>
                <a:gd name="connsiteY19" fmla="*/ 2145527 h 2145526"/>
                <a:gd name="connsiteX20" fmla="*/ 1102008 w 2341676"/>
                <a:gd name="connsiteY20" fmla="*/ 2145527 h 2145526"/>
                <a:gd name="connsiteX21" fmla="*/ 1102008 w 2341676"/>
                <a:gd name="connsiteY21" fmla="*/ 2136254 h 2145526"/>
                <a:gd name="connsiteX22" fmla="*/ 1148014 w 2341676"/>
                <a:gd name="connsiteY22" fmla="*/ 2136254 h 2145526"/>
                <a:gd name="connsiteX23" fmla="*/ 1148014 w 2341676"/>
                <a:gd name="connsiteY23" fmla="*/ 2145527 h 2145526"/>
                <a:gd name="connsiteX24" fmla="*/ 1074547 w 2341676"/>
                <a:gd name="connsiteY24" fmla="*/ 2145527 h 2145526"/>
                <a:gd name="connsiteX25" fmla="*/ 1028540 w 2341676"/>
                <a:gd name="connsiteY25" fmla="*/ 2145527 h 2145526"/>
                <a:gd name="connsiteX26" fmla="*/ 1028540 w 2341676"/>
                <a:gd name="connsiteY26" fmla="*/ 2136254 h 2145526"/>
                <a:gd name="connsiteX27" fmla="*/ 1074547 w 2341676"/>
                <a:gd name="connsiteY27" fmla="*/ 2136254 h 2145526"/>
                <a:gd name="connsiteX28" fmla="*/ 1074547 w 2341676"/>
                <a:gd name="connsiteY28" fmla="*/ 2145527 h 2145526"/>
                <a:gd name="connsiteX29" fmla="*/ 1001079 w 2341676"/>
                <a:gd name="connsiteY29" fmla="*/ 2145527 h 2145526"/>
                <a:gd name="connsiteX30" fmla="*/ 955073 w 2341676"/>
                <a:gd name="connsiteY30" fmla="*/ 2145527 h 2145526"/>
                <a:gd name="connsiteX31" fmla="*/ 955073 w 2341676"/>
                <a:gd name="connsiteY31" fmla="*/ 2136254 h 2145526"/>
                <a:gd name="connsiteX32" fmla="*/ 1001079 w 2341676"/>
                <a:gd name="connsiteY32" fmla="*/ 2136254 h 2145526"/>
                <a:gd name="connsiteX33" fmla="*/ 1001079 w 2341676"/>
                <a:gd name="connsiteY33" fmla="*/ 2145527 h 2145526"/>
                <a:gd name="connsiteX34" fmla="*/ 927612 w 2341676"/>
                <a:gd name="connsiteY34" fmla="*/ 2145527 h 2145526"/>
                <a:gd name="connsiteX35" fmla="*/ 881606 w 2341676"/>
                <a:gd name="connsiteY35" fmla="*/ 2145527 h 2145526"/>
                <a:gd name="connsiteX36" fmla="*/ 881606 w 2341676"/>
                <a:gd name="connsiteY36" fmla="*/ 2136254 h 2145526"/>
                <a:gd name="connsiteX37" fmla="*/ 927612 w 2341676"/>
                <a:gd name="connsiteY37" fmla="*/ 2136254 h 2145526"/>
                <a:gd name="connsiteX38" fmla="*/ 927612 w 2341676"/>
                <a:gd name="connsiteY38" fmla="*/ 2145527 h 2145526"/>
                <a:gd name="connsiteX39" fmla="*/ 854145 w 2341676"/>
                <a:gd name="connsiteY39" fmla="*/ 2145527 h 2145526"/>
                <a:gd name="connsiteX40" fmla="*/ 808139 w 2341676"/>
                <a:gd name="connsiteY40" fmla="*/ 2145527 h 2145526"/>
                <a:gd name="connsiteX41" fmla="*/ 808139 w 2341676"/>
                <a:gd name="connsiteY41" fmla="*/ 2136254 h 2145526"/>
                <a:gd name="connsiteX42" fmla="*/ 854145 w 2341676"/>
                <a:gd name="connsiteY42" fmla="*/ 2136254 h 2145526"/>
                <a:gd name="connsiteX43" fmla="*/ 854145 w 2341676"/>
                <a:gd name="connsiteY43" fmla="*/ 2145527 h 2145526"/>
                <a:gd name="connsiteX44" fmla="*/ 780678 w 2341676"/>
                <a:gd name="connsiteY44" fmla="*/ 2145527 h 2145526"/>
                <a:gd name="connsiteX45" fmla="*/ 734672 w 2341676"/>
                <a:gd name="connsiteY45" fmla="*/ 2145527 h 2145526"/>
                <a:gd name="connsiteX46" fmla="*/ 734672 w 2341676"/>
                <a:gd name="connsiteY46" fmla="*/ 2136254 h 2145526"/>
                <a:gd name="connsiteX47" fmla="*/ 780678 w 2341676"/>
                <a:gd name="connsiteY47" fmla="*/ 2136254 h 2145526"/>
                <a:gd name="connsiteX48" fmla="*/ 780678 w 2341676"/>
                <a:gd name="connsiteY48" fmla="*/ 2145527 h 2145526"/>
                <a:gd name="connsiteX49" fmla="*/ 707211 w 2341676"/>
                <a:gd name="connsiteY49" fmla="*/ 2145527 h 2145526"/>
                <a:gd name="connsiteX50" fmla="*/ 661205 w 2341676"/>
                <a:gd name="connsiteY50" fmla="*/ 2145527 h 2145526"/>
                <a:gd name="connsiteX51" fmla="*/ 661205 w 2341676"/>
                <a:gd name="connsiteY51" fmla="*/ 2136254 h 2145526"/>
                <a:gd name="connsiteX52" fmla="*/ 707211 w 2341676"/>
                <a:gd name="connsiteY52" fmla="*/ 2136254 h 2145526"/>
                <a:gd name="connsiteX53" fmla="*/ 707211 w 2341676"/>
                <a:gd name="connsiteY53" fmla="*/ 2145527 h 2145526"/>
                <a:gd name="connsiteX54" fmla="*/ 633744 w 2341676"/>
                <a:gd name="connsiteY54" fmla="*/ 2145527 h 2145526"/>
                <a:gd name="connsiteX55" fmla="*/ 587737 w 2341676"/>
                <a:gd name="connsiteY55" fmla="*/ 2145527 h 2145526"/>
                <a:gd name="connsiteX56" fmla="*/ 587737 w 2341676"/>
                <a:gd name="connsiteY56" fmla="*/ 2136254 h 2145526"/>
                <a:gd name="connsiteX57" fmla="*/ 633744 w 2341676"/>
                <a:gd name="connsiteY57" fmla="*/ 2136254 h 2145526"/>
                <a:gd name="connsiteX58" fmla="*/ 633744 w 2341676"/>
                <a:gd name="connsiteY58" fmla="*/ 2145527 h 2145526"/>
                <a:gd name="connsiteX59" fmla="*/ 560276 w 2341676"/>
                <a:gd name="connsiteY59" fmla="*/ 2145527 h 2145526"/>
                <a:gd name="connsiteX60" fmla="*/ 514270 w 2341676"/>
                <a:gd name="connsiteY60" fmla="*/ 2145527 h 2145526"/>
                <a:gd name="connsiteX61" fmla="*/ 514270 w 2341676"/>
                <a:gd name="connsiteY61" fmla="*/ 2136254 h 2145526"/>
                <a:gd name="connsiteX62" fmla="*/ 560276 w 2341676"/>
                <a:gd name="connsiteY62" fmla="*/ 2136254 h 2145526"/>
                <a:gd name="connsiteX63" fmla="*/ 560276 w 2341676"/>
                <a:gd name="connsiteY63" fmla="*/ 2145527 h 2145526"/>
                <a:gd name="connsiteX64" fmla="*/ 486809 w 2341676"/>
                <a:gd name="connsiteY64" fmla="*/ 2145527 h 2145526"/>
                <a:gd name="connsiteX65" fmla="*/ 440803 w 2341676"/>
                <a:gd name="connsiteY65" fmla="*/ 2145527 h 2145526"/>
                <a:gd name="connsiteX66" fmla="*/ 440803 w 2341676"/>
                <a:gd name="connsiteY66" fmla="*/ 2136254 h 2145526"/>
                <a:gd name="connsiteX67" fmla="*/ 486809 w 2341676"/>
                <a:gd name="connsiteY67" fmla="*/ 2136254 h 2145526"/>
                <a:gd name="connsiteX68" fmla="*/ 486809 w 2341676"/>
                <a:gd name="connsiteY68" fmla="*/ 2145527 h 2145526"/>
                <a:gd name="connsiteX69" fmla="*/ 413342 w 2341676"/>
                <a:gd name="connsiteY69" fmla="*/ 2145527 h 2145526"/>
                <a:gd name="connsiteX70" fmla="*/ 367336 w 2341676"/>
                <a:gd name="connsiteY70" fmla="*/ 2145527 h 2145526"/>
                <a:gd name="connsiteX71" fmla="*/ 367336 w 2341676"/>
                <a:gd name="connsiteY71" fmla="*/ 2136254 h 2145526"/>
                <a:gd name="connsiteX72" fmla="*/ 413342 w 2341676"/>
                <a:gd name="connsiteY72" fmla="*/ 2136254 h 2145526"/>
                <a:gd name="connsiteX73" fmla="*/ 413342 w 2341676"/>
                <a:gd name="connsiteY73" fmla="*/ 2145527 h 2145526"/>
                <a:gd name="connsiteX74" fmla="*/ 339875 w 2341676"/>
                <a:gd name="connsiteY74" fmla="*/ 2145527 h 2145526"/>
                <a:gd name="connsiteX75" fmla="*/ 293869 w 2341676"/>
                <a:gd name="connsiteY75" fmla="*/ 2145527 h 2145526"/>
                <a:gd name="connsiteX76" fmla="*/ 293869 w 2341676"/>
                <a:gd name="connsiteY76" fmla="*/ 2136254 h 2145526"/>
                <a:gd name="connsiteX77" fmla="*/ 339875 w 2341676"/>
                <a:gd name="connsiteY77" fmla="*/ 2136254 h 2145526"/>
                <a:gd name="connsiteX78" fmla="*/ 339875 w 2341676"/>
                <a:gd name="connsiteY78" fmla="*/ 2145527 h 2145526"/>
                <a:gd name="connsiteX79" fmla="*/ 266408 w 2341676"/>
                <a:gd name="connsiteY79" fmla="*/ 2145527 h 2145526"/>
                <a:gd name="connsiteX80" fmla="*/ 220401 w 2341676"/>
                <a:gd name="connsiteY80" fmla="*/ 2145527 h 2145526"/>
                <a:gd name="connsiteX81" fmla="*/ 220401 w 2341676"/>
                <a:gd name="connsiteY81" fmla="*/ 2136254 h 2145526"/>
                <a:gd name="connsiteX82" fmla="*/ 266408 w 2341676"/>
                <a:gd name="connsiteY82" fmla="*/ 2136254 h 2145526"/>
                <a:gd name="connsiteX83" fmla="*/ 266408 w 2341676"/>
                <a:gd name="connsiteY83" fmla="*/ 2145527 h 2145526"/>
                <a:gd name="connsiteX84" fmla="*/ 192940 w 2341676"/>
                <a:gd name="connsiteY84" fmla="*/ 2145527 h 2145526"/>
                <a:gd name="connsiteX85" fmla="*/ 146934 w 2341676"/>
                <a:gd name="connsiteY85" fmla="*/ 2145527 h 2145526"/>
                <a:gd name="connsiteX86" fmla="*/ 146934 w 2341676"/>
                <a:gd name="connsiteY86" fmla="*/ 2136254 h 2145526"/>
                <a:gd name="connsiteX87" fmla="*/ 192940 w 2341676"/>
                <a:gd name="connsiteY87" fmla="*/ 2136254 h 2145526"/>
                <a:gd name="connsiteX88" fmla="*/ 192940 w 2341676"/>
                <a:gd name="connsiteY88" fmla="*/ 2145527 h 2145526"/>
                <a:gd name="connsiteX89" fmla="*/ 119473 w 2341676"/>
                <a:gd name="connsiteY89" fmla="*/ 2145527 h 2145526"/>
                <a:gd name="connsiteX90" fmla="*/ 73467 w 2341676"/>
                <a:gd name="connsiteY90" fmla="*/ 2145527 h 2145526"/>
                <a:gd name="connsiteX91" fmla="*/ 73467 w 2341676"/>
                <a:gd name="connsiteY91" fmla="*/ 2136254 h 2145526"/>
                <a:gd name="connsiteX92" fmla="*/ 119473 w 2341676"/>
                <a:gd name="connsiteY92" fmla="*/ 2136254 h 2145526"/>
                <a:gd name="connsiteX93" fmla="*/ 119473 w 2341676"/>
                <a:gd name="connsiteY93" fmla="*/ 2145527 h 2145526"/>
                <a:gd name="connsiteX94" fmla="*/ 46006 w 2341676"/>
                <a:gd name="connsiteY94" fmla="*/ 2145527 h 2145526"/>
                <a:gd name="connsiteX95" fmla="*/ 0 w 2341676"/>
                <a:gd name="connsiteY95" fmla="*/ 2145527 h 2145526"/>
                <a:gd name="connsiteX96" fmla="*/ 0 w 2341676"/>
                <a:gd name="connsiteY96" fmla="*/ 2136254 h 2145526"/>
                <a:gd name="connsiteX97" fmla="*/ 46006 w 2341676"/>
                <a:gd name="connsiteY97" fmla="*/ 2136254 h 2145526"/>
                <a:gd name="connsiteX98" fmla="*/ 46006 w 2341676"/>
                <a:gd name="connsiteY98" fmla="*/ 2145527 h 2145526"/>
                <a:gd name="connsiteX99" fmla="*/ 1395876 w 2341676"/>
                <a:gd name="connsiteY99" fmla="*/ 2143743 h 2145526"/>
                <a:gd name="connsiteX100" fmla="*/ 1395163 w 2341676"/>
                <a:gd name="connsiteY100" fmla="*/ 2134471 h 2145526"/>
                <a:gd name="connsiteX101" fmla="*/ 1399799 w 2341676"/>
                <a:gd name="connsiteY101" fmla="*/ 2134471 h 2145526"/>
                <a:gd name="connsiteX102" fmla="*/ 1435820 w 2341676"/>
                <a:gd name="connsiteY102" fmla="*/ 2129478 h 2145526"/>
                <a:gd name="connsiteX103" fmla="*/ 1440456 w 2341676"/>
                <a:gd name="connsiteY103" fmla="*/ 2128765 h 2145526"/>
                <a:gd name="connsiteX104" fmla="*/ 1441882 w 2341676"/>
                <a:gd name="connsiteY104" fmla="*/ 2137681 h 2145526"/>
                <a:gd name="connsiteX105" fmla="*/ 1437246 w 2341676"/>
                <a:gd name="connsiteY105" fmla="*/ 2138394 h 2145526"/>
                <a:gd name="connsiteX106" fmla="*/ 1400513 w 2341676"/>
                <a:gd name="connsiteY106" fmla="*/ 2143030 h 2145526"/>
                <a:gd name="connsiteX107" fmla="*/ 1395876 w 2341676"/>
                <a:gd name="connsiteY107" fmla="*/ 2143030 h 2145526"/>
                <a:gd name="connsiteX108" fmla="*/ 1468987 w 2341676"/>
                <a:gd name="connsiteY108" fmla="*/ 2132688 h 2145526"/>
                <a:gd name="connsiteX109" fmla="*/ 1466847 w 2341676"/>
                <a:gd name="connsiteY109" fmla="*/ 2123772 h 2145526"/>
                <a:gd name="connsiteX110" fmla="*/ 1471483 w 2341676"/>
                <a:gd name="connsiteY110" fmla="*/ 2122702 h 2145526"/>
                <a:gd name="connsiteX111" fmla="*/ 1506790 w 2341676"/>
                <a:gd name="connsiteY111" fmla="*/ 2113429 h 2145526"/>
                <a:gd name="connsiteX112" fmla="*/ 1511070 w 2341676"/>
                <a:gd name="connsiteY112" fmla="*/ 2112003 h 2145526"/>
                <a:gd name="connsiteX113" fmla="*/ 1513566 w 2341676"/>
                <a:gd name="connsiteY113" fmla="*/ 2120919 h 2145526"/>
                <a:gd name="connsiteX114" fmla="*/ 1509287 w 2341676"/>
                <a:gd name="connsiteY114" fmla="*/ 2122345 h 2145526"/>
                <a:gd name="connsiteX115" fmla="*/ 1473623 w 2341676"/>
                <a:gd name="connsiteY115" fmla="*/ 2131618 h 2145526"/>
                <a:gd name="connsiteX116" fmla="*/ 1468987 w 2341676"/>
                <a:gd name="connsiteY116" fmla="*/ 2132688 h 2145526"/>
                <a:gd name="connsiteX117" fmla="*/ 1539958 w 2341676"/>
                <a:gd name="connsiteY117" fmla="*/ 2112003 h 2145526"/>
                <a:gd name="connsiteX118" fmla="*/ 1536748 w 2341676"/>
                <a:gd name="connsiteY118" fmla="*/ 2103443 h 2145526"/>
                <a:gd name="connsiteX119" fmla="*/ 1541027 w 2341676"/>
                <a:gd name="connsiteY119" fmla="*/ 2102017 h 2145526"/>
                <a:gd name="connsiteX120" fmla="*/ 1574551 w 2341676"/>
                <a:gd name="connsiteY120" fmla="*/ 2088108 h 2145526"/>
                <a:gd name="connsiteX121" fmla="*/ 1578831 w 2341676"/>
                <a:gd name="connsiteY121" fmla="*/ 2086325 h 2145526"/>
                <a:gd name="connsiteX122" fmla="*/ 1582754 w 2341676"/>
                <a:gd name="connsiteY122" fmla="*/ 2094884 h 2145526"/>
                <a:gd name="connsiteX123" fmla="*/ 1578474 w 2341676"/>
                <a:gd name="connsiteY123" fmla="*/ 2096667 h 2145526"/>
                <a:gd name="connsiteX124" fmla="*/ 1544237 w 2341676"/>
                <a:gd name="connsiteY124" fmla="*/ 2110576 h 2145526"/>
                <a:gd name="connsiteX125" fmla="*/ 1539958 w 2341676"/>
                <a:gd name="connsiteY125" fmla="*/ 2112003 h 2145526"/>
                <a:gd name="connsiteX126" fmla="*/ 1607718 w 2341676"/>
                <a:gd name="connsiteY126" fmla="*/ 2082402 h 2145526"/>
                <a:gd name="connsiteX127" fmla="*/ 1603439 w 2341676"/>
                <a:gd name="connsiteY127" fmla="*/ 2074199 h 2145526"/>
                <a:gd name="connsiteX128" fmla="*/ 1607362 w 2341676"/>
                <a:gd name="connsiteY128" fmla="*/ 2072059 h 2145526"/>
                <a:gd name="connsiteX129" fmla="*/ 1639102 w 2341676"/>
                <a:gd name="connsiteY129" fmla="*/ 2053871 h 2145526"/>
                <a:gd name="connsiteX130" fmla="*/ 1643025 w 2341676"/>
                <a:gd name="connsiteY130" fmla="*/ 2051374 h 2145526"/>
                <a:gd name="connsiteX131" fmla="*/ 1648018 w 2341676"/>
                <a:gd name="connsiteY131" fmla="*/ 2059221 h 2145526"/>
                <a:gd name="connsiteX132" fmla="*/ 1644095 w 2341676"/>
                <a:gd name="connsiteY132" fmla="*/ 2061717 h 2145526"/>
                <a:gd name="connsiteX133" fmla="*/ 1611998 w 2341676"/>
                <a:gd name="connsiteY133" fmla="*/ 2080262 h 2145526"/>
                <a:gd name="connsiteX134" fmla="*/ 1608075 w 2341676"/>
                <a:gd name="connsiteY134" fmla="*/ 2082402 h 2145526"/>
                <a:gd name="connsiteX135" fmla="*/ 1670843 w 2341676"/>
                <a:gd name="connsiteY135" fmla="*/ 2043885 h 2145526"/>
                <a:gd name="connsiteX136" fmla="*/ 1665494 w 2341676"/>
                <a:gd name="connsiteY136" fmla="*/ 2036396 h 2145526"/>
                <a:gd name="connsiteX137" fmla="*/ 1669060 w 2341676"/>
                <a:gd name="connsiteY137" fmla="*/ 2033899 h 2145526"/>
                <a:gd name="connsiteX138" fmla="*/ 1697948 w 2341676"/>
                <a:gd name="connsiteY138" fmla="*/ 2011788 h 2145526"/>
                <a:gd name="connsiteX139" fmla="*/ 1701514 w 2341676"/>
                <a:gd name="connsiteY139" fmla="*/ 2008935 h 2145526"/>
                <a:gd name="connsiteX140" fmla="*/ 1707220 w 2341676"/>
                <a:gd name="connsiteY140" fmla="*/ 2016067 h 2145526"/>
                <a:gd name="connsiteX141" fmla="*/ 1703654 w 2341676"/>
                <a:gd name="connsiteY141" fmla="*/ 2018921 h 2145526"/>
                <a:gd name="connsiteX142" fmla="*/ 1674410 w 2341676"/>
                <a:gd name="connsiteY142" fmla="*/ 2041389 h 2145526"/>
                <a:gd name="connsiteX143" fmla="*/ 1670843 w 2341676"/>
                <a:gd name="connsiteY143" fmla="*/ 2043885 h 2145526"/>
                <a:gd name="connsiteX144" fmla="*/ 1728618 w 2341676"/>
                <a:gd name="connsiteY144" fmla="*/ 1997522 h 2145526"/>
                <a:gd name="connsiteX145" fmla="*/ 1722199 w 2341676"/>
                <a:gd name="connsiteY145" fmla="*/ 1990746 h 2145526"/>
                <a:gd name="connsiteX146" fmla="*/ 1725409 w 2341676"/>
                <a:gd name="connsiteY146" fmla="*/ 1987536 h 2145526"/>
                <a:gd name="connsiteX147" fmla="*/ 1751086 w 2341676"/>
                <a:gd name="connsiteY147" fmla="*/ 1961859 h 2145526"/>
                <a:gd name="connsiteX148" fmla="*/ 1754296 w 2341676"/>
                <a:gd name="connsiteY148" fmla="*/ 1958649 h 2145526"/>
                <a:gd name="connsiteX149" fmla="*/ 1761072 w 2341676"/>
                <a:gd name="connsiteY149" fmla="*/ 1965068 h 2145526"/>
                <a:gd name="connsiteX150" fmla="*/ 1757863 w 2341676"/>
                <a:gd name="connsiteY150" fmla="*/ 1968278 h 2145526"/>
                <a:gd name="connsiteX151" fmla="*/ 1731828 w 2341676"/>
                <a:gd name="connsiteY151" fmla="*/ 1994313 h 2145526"/>
                <a:gd name="connsiteX152" fmla="*/ 1728618 w 2341676"/>
                <a:gd name="connsiteY152" fmla="*/ 1997522 h 2145526"/>
                <a:gd name="connsiteX153" fmla="*/ 1779617 w 2341676"/>
                <a:gd name="connsiteY153" fmla="*/ 1944027 h 2145526"/>
                <a:gd name="connsiteX154" fmla="*/ 1772485 w 2341676"/>
                <a:gd name="connsiteY154" fmla="*/ 1938321 h 2145526"/>
                <a:gd name="connsiteX155" fmla="*/ 1775338 w 2341676"/>
                <a:gd name="connsiteY155" fmla="*/ 1934754 h 2145526"/>
                <a:gd name="connsiteX156" fmla="*/ 1797449 w 2341676"/>
                <a:gd name="connsiteY156" fmla="*/ 1905867 h 2145526"/>
                <a:gd name="connsiteX157" fmla="*/ 1799946 w 2341676"/>
                <a:gd name="connsiteY157" fmla="*/ 1902300 h 2145526"/>
                <a:gd name="connsiteX158" fmla="*/ 1807435 w 2341676"/>
                <a:gd name="connsiteY158" fmla="*/ 1907650 h 2145526"/>
                <a:gd name="connsiteX159" fmla="*/ 1804939 w 2341676"/>
                <a:gd name="connsiteY159" fmla="*/ 1911216 h 2145526"/>
                <a:gd name="connsiteX160" fmla="*/ 1782470 w 2341676"/>
                <a:gd name="connsiteY160" fmla="*/ 1940460 h 2145526"/>
                <a:gd name="connsiteX161" fmla="*/ 1779617 w 2341676"/>
                <a:gd name="connsiteY161" fmla="*/ 1944027 h 2145526"/>
                <a:gd name="connsiteX162" fmla="*/ 1823127 w 2341676"/>
                <a:gd name="connsiteY162" fmla="*/ 1884112 h 2145526"/>
                <a:gd name="connsiteX163" fmla="*/ 1815281 w 2341676"/>
                <a:gd name="connsiteY163" fmla="*/ 1879119 h 2145526"/>
                <a:gd name="connsiteX164" fmla="*/ 1817778 w 2341676"/>
                <a:gd name="connsiteY164" fmla="*/ 1875196 h 2145526"/>
                <a:gd name="connsiteX165" fmla="*/ 1835966 w 2341676"/>
                <a:gd name="connsiteY165" fmla="*/ 1843812 h 2145526"/>
                <a:gd name="connsiteX166" fmla="*/ 1838106 w 2341676"/>
                <a:gd name="connsiteY166" fmla="*/ 1839889 h 2145526"/>
                <a:gd name="connsiteX167" fmla="*/ 1846308 w 2341676"/>
                <a:gd name="connsiteY167" fmla="*/ 1844169 h 2145526"/>
                <a:gd name="connsiteX168" fmla="*/ 1844169 w 2341676"/>
                <a:gd name="connsiteY168" fmla="*/ 1848091 h 2145526"/>
                <a:gd name="connsiteX169" fmla="*/ 1825623 w 2341676"/>
                <a:gd name="connsiteY169" fmla="*/ 1880189 h 2145526"/>
                <a:gd name="connsiteX170" fmla="*/ 1823127 w 2341676"/>
                <a:gd name="connsiteY170" fmla="*/ 1884112 h 2145526"/>
                <a:gd name="connsiteX171" fmla="*/ 1858434 w 2341676"/>
                <a:gd name="connsiteY171" fmla="*/ 1819204 h 2145526"/>
                <a:gd name="connsiteX172" fmla="*/ 1849875 w 2341676"/>
                <a:gd name="connsiteY172" fmla="*/ 1815281 h 2145526"/>
                <a:gd name="connsiteX173" fmla="*/ 1851658 w 2341676"/>
                <a:gd name="connsiteY173" fmla="*/ 1811001 h 2145526"/>
                <a:gd name="connsiteX174" fmla="*/ 1865567 w 2341676"/>
                <a:gd name="connsiteY174" fmla="*/ 1777477 h 2145526"/>
                <a:gd name="connsiteX175" fmla="*/ 1866993 w 2341676"/>
                <a:gd name="connsiteY175" fmla="*/ 1773198 h 2145526"/>
                <a:gd name="connsiteX176" fmla="*/ 1875553 w 2341676"/>
                <a:gd name="connsiteY176" fmla="*/ 1776408 h 2145526"/>
                <a:gd name="connsiteX177" fmla="*/ 1874126 w 2341676"/>
                <a:gd name="connsiteY177" fmla="*/ 1780687 h 2145526"/>
                <a:gd name="connsiteX178" fmla="*/ 1860217 w 2341676"/>
                <a:gd name="connsiteY178" fmla="*/ 1814924 h 2145526"/>
                <a:gd name="connsiteX179" fmla="*/ 1858434 w 2341676"/>
                <a:gd name="connsiteY179" fmla="*/ 1819204 h 2145526"/>
                <a:gd name="connsiteX180" fmla="*/ 1884825 w 2341676"/>
                <a:gd name="connsiteY180" fmla="*/ 1750016 h 2145526"/>
                <a:gd name="connsiteX181" fmla="*/ 1875909 w 2341676"/>
                <a:gd name="connsiteY181" fmla="*/ 1747520 h 2145526"/>
                <a:gd name="connsiteX182" fmla="*/ 1877336 w 2341676"/>
                <a:gd name="connsiteY182" fmla="*/ 1743240 h 2145526"/>
                <a:gd name="connsiteX183" fmla="*/ 1882685 w 2341676"/>
                <a:gd name="connsiteY183" fmla="*/ 1723625 h 2145526"/>
                <a:gd name="connsiteX184" fmla="*/ 1888035 w 2341676"/>
                <a:gd name="connsiteY184" fmla="*/ 1703654 h 2145526"/>
                <a:gd name="connsiteX185" fmla="*/ 1896951 w 2341676"/>
                <a:gd name="connsiteY185" fmla="*/ 1705794 h 2145526"/>
                <a:gd name="connsiteX186" fmla="*/ 1891601 w 2341676"/>
                <a:gd name="connsiteY186" fmla="*/ 1725765 h 2145526"/>
                <a:gd name="connsiteX187" fmla="*/ 1885895 w 2341676"/>
                <a:gd name="connsiteY187" fmla="*/ 1745737 h 2145526"/>
                <a:gd name="connsiteX188" fmla="*/ 1884469 w 2341676"/>
                <a:gd name="connsiteY188" fmla="*/ 1750016 h 2145526"/>
                <a:gd name="connsiteX189" fmla="*/ 1903727 w 2341676"/>
                <a:gd name="connsiteY189" fmla="*/ 1679046 h 2145526"/>
                <a:gd name="connsiteX190" fmla="*/ 1894811 w 2341676"/>
                <a:gd name="connsiteY190" fmla="*/ 1676906 h 2145526"/>
                <a:gd name="connsiteX191" fmla="*/ 1906223 w 2341676"/>
                <a:gd name="connsiteY191" fmla="*/ 1632326 h 2145526"/>
                <a:gd name="connsiteX192" fmla="*/ 1915139 w 2341676"/>
                <a:gd name="connsiteY192" fmla="*/ 1634466 h 2145526"/>
                <a:gd name="connsiteX193" fmla="*/ 1903727 w 2341676"/>
                <a:gd name="connsiteY193" fmla="*/ 1679046 h 2145526"/>
                <a:gd name="connsiteX194" fmla="*/ 1922272 w 2341676"/>
                <a:gd name="connsiteY194" fmla="*/ 1608075 h 2145526"/>
                <a:gd name="connsiteX195" fmla="*/ 1913356 w 2341676"/>
                <a:gd name="connsiteY195" fmla="*/ 1605935 h 2145526"/>
                <a:gd name="connsiteX196" fmla="*/ 1924769 w 2341676"/>
                <a:gd name="connsiteY196" fmla="*/ 1561356 h 2145526"/>
                <a:gd name="connsiteX197" fmla="*/ 1933684 w 2341676"/>
                <a:gd name="connsiteY197" fmla="*/ 1563852 h 2145526"/>
                <a:gd name="connsiteX198" fmla="*/ 1922272 w 2341676"/>
                <a:gd name="connsiteY198" fmla="*/ 1608432 h 2145526"/>
                <a:gd name="connsiteX199" fmla="*/ 1940817 w 2341676"/>
                <a:gd name="connsiteY199" fmla="*/ 1537104 h 2145526"/>
                <a:gd name="connsiteX200" fmla="*/ 1931901 w 2341676"/>
                <a:gd name="connsiteY200" fmla="*/ 1534965 h 2145526"/>
                <a:gd name="connsiteX201" fmla="*/ 1943314 w 2341676"/>
                <a:gd name="connsiteY201" fmla="*/ 1490385 h 2145526"/>
                <a:gd name="connsiteX202" fmla="*/ 1952229 w 2341676"/>
                <a:gd name="connsiteY202" fmla="*/ 1492525 h 2145526"/>
                <a:gd name="connsiteX203" fmla="*/ 1940817 w 2341676"/>
                <a:gd name="connsiteY203" fmla="*/ 1537104 h 2145526"/>
                <a:gd name="connsiteX204" fmla="*/ 1959362 w 2341676"/>
                <a:gd name="connsiteY204" fmla="*/ 1466134 h 2145526"/>
                <a:gd name="connsiteX205" fmla="*/ 1950446 w 2341676"/>
                <a:gd name="connsiteY205" fmla="*/ 1463994 h 2145526"/>
                <a:gd name="connsiteX206" fmla="*/ 1961859 w 2341676"/>
                <a:gd name="connsiteY206" fmla="*/ 1419414 h 2145526"/>
                <a:gd name="connsiteX207" fmla="*/ 1970775 w 2341676"/>
                <a:gd name="connsiteY207" fmla="*/ 1421554 h 2145526"/>
                <a:gd name="connsiteX208" fmla="*/ 1959362 w 2341676"/>
                <a:gd name="connsiteY208" fmla="*/ 1466134 h 2145526"/>
                <a:gd name="connsiteX209" fmla="*/ 1977907 w 2341676"/>
                <a:gd name="connsiteY209" fmla="*/ 1395163 h 2145526"/>
                <a:gd name="connsiteX210" fmla="*/ 1968991 w 2341676"/>
                <a:gd name="connsiteY210" fmla="*/ 1393023 h 2145526"/>
                <a:gd name="connsiteX211" fmla="*/ 1980404 w 2341676"/>
                <a:gd name="connsiteY211" fmla="*/ 1348444 h 2145526"/>
                <a:gd name="connsiteX212" fmla="*/ 1989320 w 2341676"/>
                <a:gd name="connsiteY212" fmla="*/ 1350583 h 2145526"/>
                <a:gd name="connsiteX213" fmla="*/ 1977907 w 2341676"/>
                <a:gd name="connsiteY213" fmla="*/ 1395163 h 2145526"/>
                <a:gd name="connsiteX214" fmla="*/ 1996452 w 2341676"/>
                <a:gd name="connsiteY214" fmla="*/ 1324192 h 2145526"/>
                <a:gd name="connsiteX215" fmla="*/ 1987537 w 2341676"/>
                <a:gd name="connsiteY215" fmla="*/ 1322052 h 2145526"/>
                <a:gd name="connsiteX216" fmla="*/ 1998949 w 2341676"/>
                <a:gd name="connsiteY216" fmla="*/ 1277473 h 2145526"/>
                <a:gd name="connsiteX217" fmla="*/ 2007865 w 2341676"/>
                <a:gd name="connsiteY217" fmla="*/ 1279613 h 2145526"/>
                <a:gd name="connsiteX218" fmla="*/ 1996452 w 2341676"/>
                <a:gd name="connsiteY218" fmla="*/ 1324192 h 2145526"/>
                <a:gd name="connsiteX219" fmla="*/ 2014998 w 2341676"/>
                <a:gd name="connsiteY219" fmla="*/ 1253221 h 2145526"/>
                <a:gd name="connsiteX220" fmla="*/ 2006082 w 2341676"/>
                <a:gd name="connsiteY220" fmla="*/ 1251082 h 2145526"/>
                <a:gd name="connsiteX221" fmla="*/ 2017494 w 2341676"/>
                <a:gd name="connsiteY221" fmla="*/ 1206502 h 2145526"/>
                <a:gd name="connsiteX222" fmla="*/ 2026410 w 2341676"/>
                <a:gd name="connsiteY222" fmla="*/ 1208999 h 2145526"/>
                <a:gd name="connsiteX223" fmla="*/ 2014998 w 2341676"/>
                <a:gd name="connsiteY223" fmla="*/ 1253578 h 2145526"/>
                <a:gd name="connsiteX224" fmla="*/ 2033543 w 2341676"/>
                <a:gd name="connsiteY224" fmla="*/ 1182251 h 2145526"/>
                <a:gd name="connsiteX225" fmla="*/ 2024627 w 2341676"/>
                <a:gd name="connsiteY225" fmla="*/ 1180111 h 2145526"/>
                <a:gd name="connsiteX226" fmla="*/ 2036039 w 2341676"/>
                <a:gd name="connsiteY226" fmla="*/ 1135531 h 2145526"/>
                <a:gd name="connsiteX227" fmla="*/ 2044955 w 2341676"/>
                <a:gd name="connsiteY227" fmla="*/ 1137671 h 2145526"/>
                <a:gd name="connsiteX228" fmla="*/ 2033543 w 2341676"/>
                <a:gd name="connsiteY228" fmla="*/ 1182251 h 2145526"/>
                <a:gd name="connsiteX229" fmla="*/ 2052088 w 2341676"/>
                <a:gd name="connsiteY229" fmla="*/ 1111280 h 2145526"/>
                <a:gd name="connsiteX230" fmla="*/ 2043172 w 2341676"/>
                <a:gd name="connsiteY230" fmla="*/ 1109140 h 2145526"/>
                <a:gd name="connsiteX231" fmla="*/ 2054584 w 2341676"/>
                <a:gd name="connsiteY231" fmla="*/ 1064561 h 2145526"/>
                <a:gd name="connsiteX232" fmla="*/ 2063500 w 2341676"/>
                <a:gd name="connsiteY232" fmla="*/ 1066701 h 2145526"/>
                <a:gd name="connsiteX233" fmla="*/ 2052088 w 2341676"/>
                <a:gd name="connsiteY233" fmla="*/ 1111280 h 2145526"/>
                <a:gd name="connsiteX234" fmla="*/ 2070633 w 2341676"/>
                <a:gd name="connsiteY234" fmla="*/ 1040309 h 2145526"/>
                <a:gd name="connsiteX235" fmla="*/ 2061717 w 2341676"/>
                <a:gd name="connsiteY235" fmla="*/ 1038170 h 2145526"/>
                <a:gd name="connsiteX236" fmla="*/ 2073129 w 2341676"/>
                <a:gd name="connsiteY236" fmla="*/ 993590 h 2145526"/>
                <a:gd name="connsiteX237" fmla="*/ 2082045 w 2341676"/>
                <a:gd name="connsiteY237" fmla="*/ 995730 h 2145526"/>
                <a:gd name="connsiteX238" fmla="*/ 2070633 w 2341676"/>
                <a:gd name="connsiteY238" fmla="*/ 1040309 h 2145526"/>
                <a:gd name="connsiteX239" fmla="*/ 2089178 w 2341676"/>
                <a:gd name="connsiteY239" fmla="*/ 969339 h 2145526"/>
                <a:gd name="connsiteX240" fmla="*/ 2080262 w 2341676"/>
                <a:gd name="connsiteY240" fmla="*/ 967199 h 2145526"/>
                <a:gd name="connsiteX241" fmla="*/ 2091675 w 2341676"/>
                <a:gd name="connsiteY241" fmla="*/ 922619 h 2145526"/>
                <a:gd name="connsiteX242" fmla="*/ 2100591 w 2341676"/>
                <a:gd name="connsiteY242" fmla="*/ 925116 h 2145526"/>
                <a:gd name="connsiteX243" fmla="*/ 2089178 w 2341676"/>
                <a:gd name="connsiteY243" fmla="*/ 969695 h 2145526"/>
                <a:gd name="connsiteX244" fmla="*/ 2107723 w 2341676"/>
                <a:gd name="connsiteY244" fmla="*/ 898368 h 2145526"/>
                <a:gd name="connsiteX245" fmla="*/ 2098807 w 2341676"/>
                <a:gd name="connsiteY245" fmla="*/ 895871 h 2145526"/>
                <a:gd name="connsiteX246" fmla="*/ 2110220 w 2341676"/>
                <a:gd name="connsiteY246" fmla="*/ 851292 h 2145526"/>
                <a:gd name="connsiteX247" fmla="*/ 2119136 w 2341676"/>
                <a:gd name="connsiteY247" fmla="*/ 853788 h 2145526"/>
                <a:gd name="connsiteX248" fmla="*/ 2107723 w 2341676"/>
                <a:gd name="connsiteY248" fmla="*/ 898368 h 2145526"/>
                <a:gd name="connsiteX249" fmla="*/ 2126268 w 2341676"/>
                <a:gd name="connsiteY249" fmla="*/ 827397 h 2145526"/>
                <a:gd name="connsiteX250" fmla="*/ 2117352 w 2341676"/>
                <a:gd name="connsiteY250" fmla="*/ 825257 h 2145526"/>
                <a:gd name="connsiteX251" fmla="*/ 2128765 w 2341676"/>
                <a:gd name="connsiteY251" fmla="*/ 780678 h 2145526"/>
                <a:gd name="connsiteX252" fmla="*/ 2137681 w 2341676"/>
                <a:gd name="connsiteY252" fmla="*/ 782818 h 2145526"/>
                <a:gd name="connsiteX253" fmla="*/ 2126268 w 2341676"/>
                <a:gd name="connsiteY253" fmla="*/ 827397 h 2145526"/>
                <a:gd name="connsiteX254" fmla="*/ 2144813 w 2341676"/>
                <a:gd name="connsiteY254" fmla="*/ 756427 h 2145526"/>
                <a:gd name="connsiteX255" fmla="*/ 2135898 w 2341676"/>
                <a:gd name="connsiteY255" fmla="*/ 754287 h 2145526"/>
                <a:gd name="connsiteX256" fmla="*/ 2147310 w 2341676"/>
                <a:gd name="connsiteY256" fmla="*/ 709707 h 2145526"/>
                <a:gd name="connsiteX257" fmla="*/ 2156226 w 2341676"/>
                <a:gd name="connsiteY257" fmla="*/ 711847 h 2145526"/>
                <a:gd name="connsiteX258" fmla="*/ 2144813 w 2341676"/>
                <a:gd name="connsiteY258" fmla="*/ 756427 h 2145526"/>
                <a:gd name="connsiteX259" fmla="*/ 2163358 w 2341676"/>
                <a:gd name="connsiteY259" fmla="*/ 685456 h 2145526"/>
                <a:gd name="connsiteX260" fmla="*/ 2154443 w 2341676"/>
                <a:gd name="connsiteY260" fmla="*/ 683316 h 2145526"/>
                <a:gd name="connsiteX261" fmla="*/ 2165855 w 2341676"/>
                <a:gd name="connsiteY261" fmla="*/ 638736 h 2145526"/>
                <a:gd name="connsiteX262" fmla="*/ 2174771 w 2341676"/>
                <a:gd name="connsiteY262" fmla="*/ 640876 h 2145526"/>
                <a:gd name="connsiteX263" fmla="*/ 2163358 w 2341676"/>
                <a:gd name="connsiteY263" fmla="*/ 685456 h 2145526"/>
                <a:gd name="connsiteX264" fmla="*/ 2181904 w 2341676"/>
                <a:gd name="connsiteY264" fmla="*/ 614485 h 2145526"/>
                <a:gd name="connsiteX265" fmla="*/ 2172988 w 2341676"/>
                <a:gd name="connsiteY265" fmla="*/ 612345 h 2145526"/>
                <a:gd name="connsiteX266" fmla="*/ 2184400 w 2341676"/>
                <a:gd name="connsiteY266" fmla="*/ 567766 h 2145526"/>
                <a:gd name="connsiteX267" fmla="*/ 2193316 w 2341676"/>
                <a:gd name="connsiteY267" fmla="*/ 570262 h 2145526"/>
                <a:gd name="connsiteX268" fmla="*/ 2181904 w 2341676"/>
                <a:gd name="connsiteY268" fmla="*/ 614842 h 2145526"/>
                <a:gd name="connsiteX269" fmla="*/ 2200449 w 2341676"/>
                <a:gd name="connsiteY269" fmla="*/ 543514 h 2145526"/>
                <a:gd name="connsiteX270" fmla="*/ 2191533 w 2341676"/>
                <a:gd name="connsiteY270" fmla="*/ 541375 h 2145526"/>
                <a:gd name="connsiteX271" fmla="*/ 2202945 w 2341676"/>
                <a:gd name="connsiteY271" fmla="*/ 496795 h 2145526"/>
                <a:gd name="connsiteX272" fmla="*/ 2211861 w 2341676"/>
                <a:gd name="connsiteY272" fmla="*/ 498935 h 2145526"/>
                <a:gd name="connsiteX273" fmla="*/ 2200449 w 2341676"/>
                <a:gd name="connsiteY273" fmla="*/ 543514 h 2145526"/>
                <a:gd name="connsiteX274" fmla="*/ 2218994 w 2341676"/>
                <a:gd name="connsiteY274" fmla="*/ 472544 h 2145526"/>
                <a:gd name="connsiteX275" fmla="*/ 2210078 w 2341676"/>
                <a:gd name="connsiteY275" fmla="*/ 470404 h 2145526"/>
                <a:gd name="connsiteX276" fmla="*/ 2221490 w 2341676"/>
                <a:gd name="connsiteY276" fmla="*/ 425824 h 2145526"/>
                <a:gd name="connsiteX277" fmla="*/ 2230406 w 2341676"/>
                <a:gd name="connsiteY277" fmla="*/ 427964 h 2145526"/>
                <a:gd name="connsiteX278" fmla="*/ 2218994 w 2341676"/>
                <a:gd name="connsiteY278" fmla="*/ 472544 h 2145526"/>
                <a:gd name="connsiteX279" fmla="*/ 2237539 w 2341676"/>
                <a:gd name="connsiteY279" fmla="*/ 401573 h 2145526"/>
                <a:gd name="connsiteX280" fmla="*/ 2228623 w 2341676"/>
                <a:gd name="connsiteY280" fmla="*/ 399433 h 2145526"/>
                <a:gd name="connsiteX281" fmla="*/ 2240035 w 2341676"/>
                <a:gd name="connsiteY281" fmla="*/ 354854 h 2145526"/>
                <a:gd name="connsiteX282" fmla="*/ 2248951 w 2341676"/>
                <a:gd name="connsiteY282" fmla="*/ 356993 h 2145526"/>
                <a:gd name="connsiteX283" fmla="*/ 2237539 w 2341676"/>
                <a:gd name="connsiteY283" fmla="*/ 401573 h 2145526"/>
                <a:gd name="connsiteX284" fmla="*/ 2256084 w 2341676"/>
                <a:gd name="connsiteY284" fmla="*/ 330602 h 2145526"/>
                <a:gd name="connsiteX285" fmla="*/ 2247168 w 2341676"/>
                <a:gd name="connsiteY285" fmla="*/ 328462 h 2145526"/>
                <a:gd name="connsiteX286" fmla="*/ 2258581 w 2341676"/>
                <a:gd name="connsiteY286" fmla="*/ 283883 h 2145526"/>
                <a:gd name="connsiteX287" fmla="*/ 2267497 w 2341676"/>
                <a:gd name="connsiteY287" fmla="*/ 286023 h 2145526"/>
                <a:gd name="connsiteX288" fmla="*/ 2256084 w 2341676"/>
                <a:gd name="connsiteY288" fmla="*/ 330602 h 2145526"/>
                <a:gd name="connsiteX289" fmla="*/ 2274629 w 2341676"/>
                <a:gd name="connsiteY289" fmla="*/ 259632 h 2145526"/>
                <a:gd name="connsiteX290" fmla="*/ 2265713 w 2341676"/>
                <a:gd name="connsiteY290" fmla="*/ 257135 h 2145526"/>
                <a:gd name="connsiteX291" fmla="*/ 2277126 w 2341676"/>
                <a:gd name="connsiteY291" fmla="*/ 212555 h 2145526"/>
                <a:gd name="connsiteX292" fmla="*/ 2286042 w 2341676"/>
                <a:gd name="connsiteY292" fmla="*/ 214695 h 2145526"/>
                <a:gd name="connsiteX293" fmla="*/ 2274629 w 2341676"/>
                <a:gd name="connsiteY293" fmla="*/ 259275 h 2145526"/>
                <a:gd name="connsiteX294" fmla="*/ 2293174 w 2341676"/>
                <a:gd name="connsiteY294" fmla="*/ 188661 h 2145526"/>
                <a:gd name="connsiteX295" fmla="*/ 2284259 w 2341676"/>
                <a:gd name="connsiteY295" fmla="*/ 186521 h 2145526"/>
                <a:gd name="connsiteX296" fmla="*/ 2295671 w 2341676"/>
                <a:gd name="connsiteY296" fmla="*/ 141941 h 2145526"/>
                <a:gd name="connsiteX297" fmla="*/ 2304587 w 2341676"/>
                <a:gd name="connsiteY297" fmla="*/ 144081 h 2145526"/>
                <a:gd name="connsiteX298" fmla="*/ 2293174 w 2341676"/>
                <a:gd name="connsiteY298" fmla="*/ 188661 h 2145526"/>
                <a:gd name="connsiteX299" fmla="*/ 2311719 w 2341676"/>
                <a:gd name="connsiteY299" fmla="*/ 117690 h 2145526"/>
                <a:gd name="connsiteX300" fmla="*/ 2302804 w 2341676"/>
                <a:gd name="connsiteY300" fmla="*/ 115550 h 2145526"/>
                <a:gd name="connsiteX301" fmla="*/ 2314216 w 2341676"/>
                <a:gd name="connsiteY301" fmla="*/ 70971 h 2145526"/>
                <a:gd name="connsiteX302" fmla="*/ 2323132 w 2341676"/>
                <a:gd name="connsiteY302" fmla="*/ 73111 h 2145526"/>
                <a:gd name="connsiteX303" fmla="*/ 2311719 w 2341676"/>
                <a:gd name="connsiteY303" fmla="*/ 117690 h 2145526"/>
                <a:gd name="connsiteX304" fmla="*/ 2330264 w 2341676"/>
                <a:gd name="connsiteY304" fmla="*/ 46719 h 2145526"/>
                <a:gd name="connsiteX305" fmla="*/ 2321349 w 2341676"/>
                <a:gd name="connsiteY305" fmla="*/ 44580 h 2145526"/>
                <a:gd name="connsiteX306" fmla="*/ 2332761 w 2341676"/>
                <a:gd name="connsiteY306" fmla="*/ 0 h 2145526"/>
                <a:gd name="connsiteX307" fmla="*/ 2341677 w 2341676"/>
                <a:gd name="connsiteY307" fmla="*/ 2140 h 2145526"/>
                <a:gd name="connsiteX308" fmla="*/ 2330264 w 2341676"/>
                <a:gd name="connsiteY308" fmla="*/ 46719 h 214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341676" h="2145526">
                  <a:moveTo>
                    <a:pt x="1349870" y="2145527"/>
                  </a:moveTo>
                  <a:lnTo>
                    <a:pt x="1322409" y="2145527"/>
                  </a:lnTo>
                  <a:lnTo>
                    <a:pt x="1322409" y="2136254"/>
                  </a:lnTo>
                  <a:lnTo>
                    <a:pt x="1349870" y="2136254"/>
                  </a:lnTo>
                  <a:cubicBezTo>
                    <a:pt x="1354506" y="2136254"/>
                    <a:pt x="1359143" y="2136254"/>
                    <a:pt x="1363779" y="2136254"/>
                  </a:cubicBezTo>
                  <a:lnTo>
                    <a:pt x="1368415" y="2136254"/>
                  </a:lnTo>
                  <a:cubicBezTo>
                    <a:pt x="1368415" y="2136254"/>
                    <a:pt x="1368415" y="2145170"/>
                    <a:pt x="1368415" y="2145170"/>
                  </a:cubicBezTo>
                  <a:lnTo>
                    <a:pt x="1363779" y="2145170"/>
                  </a:lnTo>
                  <a:cubicBezTo>
                    <a:pt x="1359143" y="2145170"/>
                    <a:pt x="1354506" y="2145170"/>
                    <a:pt x="1349870" y="2145170"/>
                  </a:cubicBezTo>
                  <a:close/>
                  <a:moveTo>
                    <a:pt x="1294948" y="2145527"/>
                  </a:moveTo>
                  <a:lnTo>
                    <a:pt x="1248942" y="2145527"/>
                  </a:lnTo>
                  <a:lnTo>
                    <a:pt x="1248942" y="2136254"/>
                  </a:lnTo>
                  <a:lnTo>
                    <a:pt x="1294948" y="2136254"/>
                  </a:lnTo>
                  <a:lnTo>
                    <a:pt x="1294948" y="2145527"/>
                  </a:lnTo>
                  <a:close/>
                  <a:moveTo>
                    <a:pt x="1221481" y="2145527"/>
                  </a:moveTo>
                  <a:lnTo>
                    <a:pt x="1175475" y="2145527"/>
                  </a:lnTo>
                  <a:lnTo>
                    <a:pt x="1175475" y="2136254"/>
                  </a:lnTo>
                  <a:lnTo>
                    <a:pt x="1221481" y="2136254"/>
                  </a:lnTo>
                  <a:lnTo>
                    <a:pt x="1221481" y="2145527"/>
                  </a:lnTo>
                  <a:close/>
                  <a:moveTo>
                    <a:pt x="1148014" y="2145527"/>
                  </a:moveTo>
                  <a:lnTo>
                    <a:pt x="1102008" y="2145527"/>
                  </a:lnTo>
                  <a:lnTo>
                    <a:pt x="1102008" y="2136254"/>
                  </a:lnTo>
                  <a:lnTo>
                    <a:pt x="1148014" y="2136254"/>
                  </a:lnTo>
                  <a:lnTo>
                    <a:pt x="1148014" y="2145527"/>
                  </a:lnTo>
                  <a:close/>
                  <a:moveTo>
                    <a:pt x="1074547" y="2145527"/>
                  </a:moveTo>
                  <a:lnTo>
                    <a:pt x="1028540" y="2145527"/>
                  </a:lnTo>
                  <a:lnTo>
                    <a:pt x="1028540" y="2136254"/>
                  </a:lnTo>
                  <a:lnTo>
                    <a:pt x="1074547" y="2136254"/>
                  </a:lnTo>
                  <a:lnTo>
                    <a:pt x="1074547" y="2145527"/>
                  </a:lnTo>
                  <a:close/>
                  <a:moveTo>
                    <a:pt x="1001079" y="2145527"/>
                  </a:moveTo>
                  <a:lnTo>
                    <a:pt x="955073" y="2145527"/>
                  </a:lnTo>
                  <a:lnTo>
                    <a:pt x="955073" y="2136254"/>
                  </a:lnTo>
                  <a:lnTo>
                    <a:pt x="1001079" y="2136254"/>
                  </a:lnTo>
                  <a:lnTo>
                    <a:pt x="1001079" y="2145527"/>
                  </a:lnTo>
                  <a:close/>
                  <a:moveTo>
                    <a:pt x="927612" y="2145527"/>
                  </a:moveTo>
                  <a:lnTo>
                    <a:pt x="881606" y="2145527"/>
                  </a:lnTo>
                  <a:lnTo>
                    <a:pt x="881606" y="2136254"/>
                  </a:lnTo>
                  <a:lnTo>
                    <a:pt x="927612" y="2136254"/>
                  </a:lnTo>
                  <a:lnTo>
                    <a:pt x="927612" y="2145527"/>
                  </a:lnTo>
                  <a:close/>
                  <a:moveTo>
                    <a:pt x="854145" y="2145527"/>
                  </a:moveTo>
                  <a:lnTo>
                    <a:pt x="808139" y="2145527"/>
                  </a:lnTo>
                  <a:lnTo>
                    <a:pt x="808139" y="2136254"/>
                  </a:lnTo>
                  <a:lnTo>
                    <a:pt x="854145" y="2136254"/>
                  </a:lnTo>
                  <a:lnTo>
                    <a:pt x="854145" y="2145527"/>
                  </a:lnTo>
                  <a:close/>
                  <a:moveTo>
                    <a:pt x="780678" y="2145527"/>
                  </a:moveTo>
                  <a:lnTo>
                    <a:pt x="734672" y="2145527"/>
                  </a:lnTo>
                  <a:lnTo>
                    <a:pt x="734672" y="2136254"/>
                  </a:lnTo>
                  <a:lnTo>
                    <a:pt x="780678" y="2136254"/>
                  </a:lnTo>
                  <a:lnTo>
                    <a:pt x="780678" y="2145527"/>
                  </a:lnTo>
                  <a:close/>
                  <a:moveTo>
                    <a:pt x="707211" y="2145527"/>
                  </a:moveTo>
                  <a:lnTo>
                    <a:pt x="661205" y="2145527"/>
                  </a:lnTo>
                  <a:lnTo>
                    <a:pt x="661205" y="2136254"/>
                  </a:lnTo>
                  <a:lnTo>
                    <a:pt x="707211" y="2136254"/>
                  </a:lnTo>
                  <a:lnTo>
                    <a:pt x="707211" y="2145527"/>
                  </a:lnTo>
                  <a:close/>
                  <a:moveTo>
                    <a:pt x="633744" y="2145527"/>
                  </a:moveTo>
                  <a:lnTo>
                    <a:pt x="587737" y="2145527"/>
                  </a:lnTo>
                  <a:lnTo>
                    <a:pt x="587737" y="2136254"/>
                  </a:lnTo>
                  <a:lnTo>
                    <a:pt x="633744" y="2136254"/>
                  </a:lnTo>
                  <a:lnTo>
                    <a:pt x="633744" y="2145527"/>
                  </a:lnTo>
                  <a:close/>
                  <a:moveTo>
                    <a:pt x="560276" y="2145527"/>
                  </a:moveTo>
                  <a:lnTo>
                    <a:pt x="514270" y="2145527"/>
                  </a:lnTo>
                  <a:lnTo>
                    <a:pt x="514270" y="2136254"/>
                  </a:lnTo>
                  <a:lnTo>
                    <a:pt x="560276" y="2136254"/>
                  </a:lnTo>
                  <a:lnTo>
                    <a:pt x="560276" y="2145527"/>
                  </a:lnTo>
                  <a:close/>
                  <a:moveTo>
                    <a:pt x="486809" y="2145527"/>
                  </a:moveTo>
                  <a:lnTo>
                    <a:pt x="440803" y="2145527"/>
                  </a:lnTo>
                  <a:lnTo>
                    <a:pt x="440803" y="2136254"/>
                  </a:lnTo>
                  <a:lnTo>
                    <a:pt x="486809" y="2136254"/>
                  </a:lnTo>
                  <a:lnTo>
                    <a:pt x="486809" y="2145527"/>
                  </a:lnTo>
                  <a:close/>
                  <a:moveTo>
                    <a:pt x="413342" y="2145527"/>
                  </a:moveTo>
                  <a:lnTo>
                    <a:pt x="367336" y="2145527"/>
                  </a:lnTo>
                  <a:lnTo>
                    <a:pt x="367336" y="2136254"/>
                  </a:lnTo>
                  <a:lnTo>
                    <a:pt x="413342" y="2136254"/>
                  </a:lnTo>
                  <a:lnTo>
                    <a:pt x="413342" y="2145527"/>
                  </a:lnTo>
                  <a:close/>
                  <a:moveTo>
                    <a:pt x="339875" y="2145527"/>
                  </a:moveTo>
                  <a:lnTo>
                    <a:pt x="293869" y="2145527"/>
                  </a:lnTo>
                  <a:lnTo>
                    <a:pt x="293869" y="2136254"/>
                  </a:lnTo>
                  <a:lnTo>
                    <a:pt x="339875" y="2136254"/>
                  </a:lnTo>
                  <a:lnTo>
                    <a:pt x="339875" y="2145527"/>
                  </a:lnTo>
                  <a:close/>
                  <a:moveTo>
                    <a:pt x="266408" y="2145527"/>
                  </a:moveTo>
                  <a:lnTo>
                    <a:pt x="220401" y="2145527"/>
                  </a:lnTo>
                  <a:lnTo>
                    <a:pt x="220401" y="2136254"/>
                  </a:lnTo>
                  <a:lnTo>
                    <a:pt x="266408" y="2136254"/>
                  </a:lnTo>
                  <a:lnTo>
                    <a:pt x="266408" y="2145527"/>
                  </a:lnTo>
                  <a:close/>
                  <a:moveTo>
                    <a:pt x="192940" y="2145527"/>
                  </a:moveTo>
                  <a:lnTo>
                    <a:pt x="146934" y="2145527"/>
                  </a:lnTo>
                  <a:lnTo>
                    <a:pt x="146934" y="2136254"/>
                  </a:lnTo>
                  <a:lnTo>
                    <a:pt x="192940" y="2136254"/>
                  </a:lnTo>
                  <a:lnTo>
                    <a:pt x="192940" y="2145527"/>
                  </a:lnTo>
                  <a:close/>
                  <a:moveTo>
                    <a:pt x="119473" y="2145527"/>
                  </a:moveTo>
                  <a:lnTo>
                    <a:pt x="73467" y="2145527"/>
                  </a:lnTo>
                  <a:lnTo>
                    <a:pt x="73467" y="2136254"/>
                  </a:lnTo>
                  <a:lnTo>
                    <a:pt x="119473" y="2136254"/>
                  </a:lnTo>
                  <a:lnTo>
                    <a:pt x="119473" y="2145527"/>
                  </a:lnTo>
                  <a:close/>
                  <a:moveTo>
                    <a:pt x="46006" y="2145527"/>
                  </a:moveTo>
                  <a:lnTo>
                    <a:pt x="0" y="2145527"/>
                  </a:lnTo>
                  <a:lnTo>
                    <a:pt x="0" y="2136254"/>
                  </a:lnTo>
                  <a:lnTo>
                    <a:pt x="46006" y="2136254"/>
                  </a:lnTo>
                  <a:lnTo>
                    <a:pt x="46006" y="2145527"/>
                  </a:lnTo>
                  <a:close/>
                  <a:moveTo>
                    <a:pt x="1395876" y="2143743"/>
                  </a:moveTo>
                  <a:lnTo>
                    <a:pt x="1395163" y="2134471"/>
                  </a:lnTo>
                  <a:lnTo>
                    <a:pt x="1399799" y="2134471"/>
                  </a:lnTo>
                  <a:cubicBezTo>
                    <a:pt x="1411925" y="2133044"/>
                    <a:pt x="1424051" y="2131618"/>
                    <a:pt x="1435820" y="2129478"/>
                  </a:cubicBezTo>
                  <a:lnTo>
                    <a:pt x="1440456" y="2128765"/>
                  </a:lnTo>
                  <a:lnTo>
                    <a:pt x="1441882" y="2137681"/>
                  </a:lnTo>
                  <a:lnTo>
                    <a:pt x="1437246" y="2138394"/>
                  </a:lnTo>
                  <a:cubicBezTo>
                    <a:pt x="1425120" y="2140177"/>
                    <a:pt x="1412638" y="2141960"/>
                    <a:pt x="1400513" y="2143030"/>
                  </a:cubicBezTo>
                  <a:lnTo>
                    <a:pt x="1395876" y="2143030"/>
                  </a:lnTo>
                  <a:close/>
                  <a:moveTo>
                    <a:pt x="1468987" y="2132688"/>
                  </a:moveTo>
                  <a:lnTo>
                    <a:pt x="1466847" y="2123772"/>
                  </a:lnTo>
                  <a:lnTo>
                    <a:pt x="1471483" y="2122702"/>
                  </a:lnTo>
                  <a:cubicBezTo>
                    <a:pt x="1483252" y="2119849"/>
                    <a:pt x="1495021" y="2116996"/>
                    <a:pt x="1506790" y="2113429"/>
                  </a:cubicBezTo>
                  <a:lnTo>
                    <a:pt x="1511070" y="2112003"/>
                  </a:lnTo>
                  <a:lnTo>
                    <a:pt x="1513566" y="2120919"/>
                  </a:lnTo>
                  <a:lnTo>
                    <a:pt x="1509287" y="2122345"/>
                  </a:lnTo>
                  <a:cubicBezTo>
                    <a:pt x="1497518" y="2125912"/>
                    <a:pt x="1485392" y="2129121"/>
                    <a:pt x="1473623" y="2131618"/>
                  </a:cubicBezTo>
                  <a:lnTo>
                    <a:pt x="1468987" y="2132688"/>
                  </a:lnTo>
                  <a:close/>
                  <a:moveTo>
                    <a:pt x="1539958" y="2112003"/>
                  </a:moveTo>
                  <a:lnTo>
                    <a:pt x="1536748" y="2103443"/>
                  </a:lnTo>
                  <a:lnTo>
                    <a:pt x="1541027" y="2102017"/>
                  </a:lnTo>
                  <a:cubicBezTo>
                    <a:pt x="1552440" y="2097737"/>
                    <a:pt x="1563852" y="2093101"/>
                    <a:pt x="1574551" y="2088108"/>
                  </a:cubicBezTo>
                  <a:lnTo>
                    <a:pt x="1578831" y="2086325"/>
                  </a:lnTo>
                  <a:lnTo>
                    <a:pt x="1582754" y="2094884"/>
                  </a:lnTo>
                  <a:lnTo>
                    <a:pt x="1578474" y="2096667"/>
                  </a:lnTo>
                  <a:cubicBezTo>
                    <a:pt x="1567062" y="2101660"/>
                    <a:pt x="1555649" y="2106297"/>
                    <a:pt x="1544237" y="2110576"/>
                  </a:cubicBezTo>
                  <a:lnTo>
                    <a:pt x="1539958" y="2112003"/>
                  </a:lnTo>
                  <a:close/>
                  <a:moveTo>
                    <a:pt x="1607718" y="2082402"/>
                  </a:moveTo>
                  <a:lnTo>
                    <a:pt x="1603439" y="2074199"/>
                  </a:lnTo>
                  <a:lnTo>
                    <a:pt x="1607362" y="2072059"/>
                  </a:lnTo>
                  <a:cubicBezTo>
                    <a:pt x="1618061" y="2066353"/>
                    <a:pt x="1628760" y="2060290"/>
                    <a:pt x="1639102" y="2053871"/>
                  </a:cubicBezTo>
                  <a:lnTo>
                    <a:pt x="1643025" y="2051374"/>
                  </a:lnTo>
                  <a:lnTo>
                    <a:pt x="1648018" y="2059221"/>
                  </a:lnTo>
                  <a:lnTo>
                    <a:pt x="1644095" y="2061717"/>
                  </a:lnTo>
                  <a:cubicBezTo>
                    <a:pt x="1633753" y="2068136"/>
                    <a:pt x="1622697" y="2074556"/>
                    <a:pt x="1611998" y="2080262"/>
                  </a:cubicBezTo>
                  <a:lnTo>
                    <a:pt x="1608075" y="2082402"/>
                  </a:lnTo>
                  <a:close/>
                  <a:moveTo>
                    <a:pt x="1670843" y="2043885"/>
                  </a:moveTo>
                  <a:lnTo>
                    <a:pt x="1665494" y="2036396"/>
                  </a:lnTo>
                  <a:lnTo>
                    <a:pt x="1669060" y="2033899"/>
                  </a:lnTo>
                  <a:cubicBezTo>
                    <a:pt x="1679046" y="2026767"/>
                    <a:pt x="1688675" y="2019277"/>
                    <a:pt x="1697948" y="2011788"/>
                  </a:cubicBezTo>
                  <a:lnTo>
                    <a:pt x="1701514" y="2008935"/>
                  </a:lnTo>
                  <a:lnTo>
                    <a:pt x="1707220" y="2016067"/>
                  </a:lnTo>
                  <a:lnTo>
                    <a:pt x="1703654" y="2018921"/>
                  </a:lnTo>
                  <a:cubicBezTo>
                    <a:pt x="1694025" y="2026767"/>
                    <a:pt x="1684395" y="2034256"/>
                    <a:pt x="1674410" y="2041389"/>
                  </a:cubicBezTo>
                  <a:lnTo>
                    <a:pt x="1670843" y="2043885"/>
                  </a:lnTo>
                  <a:close/>
                  <a:moveTo>
                    <a:pt x="1728618" y="1997522"/>
                  </a:moveTo>
                  <a:lnTo>
                    <a:pt x="1722199" y="1990746"/>
                  </a:lnTo>
                  <a:lnTo>
                    <a:pt x="1725409" y="1987536"/>
                  </a:lnTo>
                  <a:cubicBezTo>
                    <a:pt x="1734325" y="1979334"/>
                    <a:pt x="1742884" y="1970775"/>
                    <a:pt x="1751086" y="1961859"/>
                  </a:cubicBezTo>
                  <a:lnTo>
                    <a:pt x="1754296" y="1958649"/>
                  </a:lnTo>
                  <a:lnTo>
                    <a:pt x="1761072" y="1965068"/>
                  </a:lnTo>
                  <a:lnTo>
                    <a:pt x="1757863" y="1968278"/>
                  </a:lnTo>
                  <a:cubicBezTo>
                    <a:pt x="1749303" y="1977194"/>
                    <a:pt x="1740744" y="1986110"/>
                    <a:pt x="1731828" y="1994313"/>
                  </a:cubicBezTo>
                  <a:lnTo>
                    <a:pt x="1728618" y="1997522"/>
                  </a:lnTo>
                  <a:close/>
                  <a:moveTo>
                    <a:pt x="1779617" y="1944027"/>
                  </a:moveTo>
                  <a:lnTo>
                    <a:pt x="1772485" y="1938321"/>
                  </a:lnTo>
                  <a:lnTo>
                    <a:pt x="1775338" y="1934754"/>
                  </a:lnTo>
                  <a:cubicBezTo>
                    <a:pt x="1782827" y="1925482"/>
                    <a:pt x="1790317" y="1915853"/>
                    <a:pt x="1797449" y="1905867"/>
                  </a:cubicBezTo>
                  <a:lnTo>
                    <a:pt x="1799946" y="1902300"/>
                  </a:lnTo>
                  <a:lnTo>
                    <a:pt x="1807435" y="1907650"/>
                  </a:lnTo>
                  <a:lnTo>
                    <a:pt x="1804939" y="1911216"/>
                  </a:lnTo>
                  <a:cubicBezTo>
                    <a:pt x="1797806" y="1921202"/>
                    <a:pt x="1790317" y="1931188"/>
                    <a:pt x="1782470" y="1940460"/>
                  </a:cubicBezTo>
                  <a:lnTo>
                    <a:pt x="1779617" y="1944027"/>
                  </a:lnTo>
                  <a:close/>
                  <a:moveTo>
                    <a:pt x="1823127" y="1884112"/>
                  </a:moveTo>
                  <a:lnTo>
                    <a:pt x="1815281" y="1879119"/>
                  </a:lnTo>
                  <a:lnTo>
                    <a:pt x="1817778" y="1875196"/>
                  </a:lnTo>
                  <a:cubicBezTo>
                    <a:pt x="1824197" y="1864853"/>
                    <a:pt x="1830260" y="1854154"/>
                    <a:pt x="1835966" y="1843812"/>
                  </a:cubicBezTo>
                  <a:lnTo>
                    <a:pt x="1838106" y="1839889"/>
                  </a:lnTo>
                  <a:lnTo>
                    <a:pt x="1846308" y="1844169"/>
                  </a:lnTo>
                  <a:lnTo>
                    <a:pt x="1844169" y="1848091"/>
                  </a:lnTo>
                  <a:cubicBezTo>
                    <a:pt x="1838462" y="1858791"/>
                    <a:pt x="1832043" y="1869846"/>
                    <a:pt x="1825623" y="1880189"/>
                  </a:cubicBezTo>
                  <a:lnTo>
                    <a:pt x="1823127" y="1884112"/>
                  </a:lnTo>
                  <a:close/>
                  <a:moveTo>
                    <a:pt x="1858434" y="1819204"/>
                  </a:moveTo>
                  <a:lnTo>
                    <a:pt x="1849875" y="1815281"/>
                  </a:lnTo>
                  <a:lnTo>
                    <a:pt x="1851658" y="1811001"/>
                  </a:lnTo>
                  <a:cubicBezTo>
                    <a:pt x="1856651" y="1799946"/>
                    <a:pt x="1861287" y="1788533"/>
                    <a:pt x="1865567" y="1777477"/>
                  </a:cubicBezTo>
                  <a:lnTo>
                    <a:pt x="1866993" y="1773198"/>
                  </a:lnTo>
                  <a:lnTo>
                    <a:pt x="1875553" y="1776408"/>
                  </a:lnTo>
                  <a:lnTo>
                    <a:pt x="1874126" y="1780687"/>
                  </a:lnTo>
                  <a:cubicBezTo>
                    <a:pt x="1869846" y="1792100"/>
                    <a:pt x="1865210" y="1803869"/>
                    <a:pt x="1860217" y="1814924"/>
                  </a:cubicBezTo>
                  <a:lnTo>
                    <a:pt x="1858434" y="1819204"/>
                  </a:lnTo>
                  <a:close/>
                  <a:moveTo>
                    <a:pt x="1884825" y="1750016"/>
                  </a:moveTo>
                  <a:lnTo>
                    <a:pt x="1875909" y="1747520"/>
                  </a:lnTo>
                  <a:lnTo>
                    <a:pt x="1877336" y="1743240"/>
                  </a:lnTo>
                  <a:cubicBezTo>
                    <a:pt x="1879119" y="1736821"/>
                    <a:pt x="1881259" y="1730045"/>
                    <a:pt x="1882685" y="1723625"/>
                  </a:cubicBezTo>
                  <a:lnTo>
                    <a:pt x="1888035" y="1703654"/>
                  </a:lnTo>
                  <a:lnTo>
                    <a:pt x="1896951" y="1705794"/>
                  </a:lnTo>
                  <a:lnTo>
                    <a:pt x="1891601" y="1725765"/>
                  </a:lnTo>
                  <a:cubicBezTo>
                    <a:pt x="1889818" y="1732541"/>
                    <a:pt x="1888035" y="1738961"/>
                    <a:pt x="1885895" y="1745737"/>
                  </a:cubicBezTo>
                  <a:lnTo>
                    <a:pt x="1884469" y="1750016"/>
                  </a:lnTo>
                  <a:close/>
                  <a:moveTo>
                    <a:pt x="1903727" y="1679046"/>
                  </a:moveTo>
                  <a:lnTo>
                    <a:pt x="1894811" y="1676906"/>
                  </a:lnTo>
                  <a:lnTo>
                    <a:pt x="1906223" y="1632326"/>
                  </a:lnTo>
                  <a:lnTo>
                    <a:pt x="1915139" y="1634466"/>
                  </a:lnTo>
                  <a:lnTo>
                    <a:pt x="1903727" y="1679046"/>
                  </a:lnTo>
                  <a:close/>
                  <a:moveTo>
                    <a:pt x="1922272" y="1608075"/>
                  </a:moveTo>
                  <a:lnTo>
                    <a:pt x="1913356" y="1605935"/>
                  </a:lnTo>
                  <a:lnTo>
                    <a:pt x="1924769" y="1561356"/>
                  </a:lnTo>
                  <a:lnTo>
                    <a:pt x="1933684" y="1563852"/>
                  </a:lnTo>
                  <a:lnTo>
                    <a:pt x="1922272" y="1608432"/>
                  </a:lnTo>
                  <a:close/>
                  <a:moveTo>
                    <a:pt x="1940817" y="1537104"/>
                  </a:moveTo>
                  <a:lnTo>
                    <a:pt x="1931901" y="1534965"/>
                  </a:lnTo>
                  <a:lnTo>
                    <a:pt x="1943314" y="1490385"/>
                  </a:lnTo>
                  <a:lnTo>
                    <a:pt x="1952229" y="1492525"/>
                  </a:lnTo>
                  <a:lnTo>
                    <a:pt x="1940817" y="1537104"/>
                  </a:lnTo>
                  <a:close/>
                  <a:moveTo>
                    <a:pt x="1959362" y="1466134"/>
                  </a:moveTo>
                  <a:lnTo>
                    <a:pt x="1950446" y="1463994"/>
                  </a:lnTo>
                  <a:lnTo>
                    <a:pt x="1961859" y="1419414"/>
                  </a:lnTo>
                  <a:lnTo>
                    <a:pt x="1970775" y="1421554"/>
                  </a:lnTo>
                  <a:lnTo>
                    <a:pt x="1959362" y="1466134"/>
                  </a:lnTo>
                  <a:close/>
                  <a:moveTo>
                    <a:pt x="1977907" y="1395163"/>
                  </a:moveTo>
                  <a:lnTo>
                    <a:pt x="1968991" y="1393023"/>
                  </a:lnTo>
                  <a:lnTo>
                    <a:pt x="1980404" y="1348444"/>
                  </a:lnTo>
                  <a:lnTo>
                    <a:pt x="1989320" y="1350583"/>
                  </a:lnTo>
                  <a:lnTo>
                    <a:pt x="1977907" y="1395163"/>
                  </a:lnTo>
                  <a:close/>
                  <a:moveTo>
                    <a:pt x="1996452" y="1324192"/>
                  </a:moveTo>
                  <a:lnTo>
                    <a:pt x="1987537" y="1322052"/>
                  </a:lnTo>
                  <a:lnTo>
                    <a:pt x="1998949" y="1277473"/>
                  </a:lnTo>
                  <a:lnTo>
                    <a:pt x="2007865" y="1279613"/>
                  </a:lnTo>
                  <a:lnTo>
                    <a:pt x="1996452" y="1324192"/>
                  </a:lnTo>
                  <a:close/>
                  <a:moveTo>
                    <a:pt x="2014998" y="1253221"/>
                  </a:moveTo>
                  <a:lnTo>
                    <a:pt x="2006082" y="1251082"/>
                  </a:lnTo>
                  <a:lnTo>
                    <a:pt x="2017494" y="1206502"/>
                  </a:lnTo>
                  <a:lnTo>
                    <a:pt x="2026410" y="1208999"/>
                  </a:lnTo>
                  <a:lnTo>
                    <a:pt x="2014998" y="1253578"/>
                  </a:lnTo>
                  <a:close/>
                  <a:moveTo>
                    <a:pt x="2033543" y="1182251"/>
                  </a:moveTo>
                  <a:lnTo>
                    <a:pt x="2024627" y="1180111"/>
                  </a:lnTo>
                  <a:lnTo>
                    <a:pt x="2036039" y="1135531"/>
                  </a:lnTo>
                  <a:lnTo>
                    <a:pt x="2044955" y="1137671"/>
                  </a:lnTo>
                  <a:lnTo>
                    <a:pt x="2033543" y="1182251"/>
                  </a:lnTo>
                  <a:close/>
                  <a:moveTo>
                    <a:pt x="2052088" y="1111280"/>
                  </a:moveTo>
                  <a:lnTo>
                    <a:pt x="2043172" y="1109140"/>
                  </a:lnTo>
                  <a:lnTo>
                    <a:pt x="2054584" y="1064561"/>
                  </a:lnTo>
                  <a:lnTo>
                    <a:pt x="2063500" y="1066701"/>
                  </a:lnTo>
                  <a:lnTo>
                    <a:pt x="2052088" y="1111280"/>
                  </a:lnTo>
                  <a:close/>
                  <a:moveTo>
                    <a:pt x="2070633" y="1040309"/>
                  </a:moveTo>
                  <a:lnTo>
                    <a:pt x="2061717" y="1038170"/>
                  </a:lnTo>
                  <a:lnTo>
                    <a:pt x="2073129" y="993590"/>
                  </a:lnTo>
                  <a:lnTo>
                    <a:pt x="2082045" y="995730"/>
                  </a:lnTo>
                  <a:lnTo>
                    <a:pt x="2070633" y="1040309"/>
                  </a:lnTo>
                  <a:close/>
                  <a:moveTo>
                    <a:pt x="2089178" y="969339"/>
                  </a:moveTo>
                  <a:lnTo>
                    <a:pt x="2080262" y="967199"/>
                  </a:lnTo>
                  <a:lnTo>
                    <a:pt x="2091675" y="922619"/>
                  </a:lnTo>
                  <a:lnTo>
                    <a:pt x="2100591" y="925116"/>
                  </a:lnTo>
                  <a:lnTo>
                    <a:pt x="2089178" y="969695"/>
                  </a:lnTo>
                  <a:close/>
                  <a:moveTo>
                    <a:pt x="2107723" y="898368"/>
                  </a:moveTo>
                  <a:lnTo>
                    <a:pt x="2098807" y="895871"/>
                  </a:lnTo>
                  <a:lnTo>
                    <a:pt x="2110220" y="851292"/>
                  </a:lnTo>
                  <a:lnTo>
                    <a:pt x="2119136" y="853788"/>
                  </a:lnTo>
                  <a:lnTo>
                    <a:pt x="2107723" y="898368"/>
                  </a:lnTo>
                  <a:close/>
                  <a:moveTo>
                    <a:pt x="2126268" y="827397"/>
                  </a:moveTo>
                  <a:lnTo>
                    <a:pt x="2117352" y="825257"/>
                  </a:lnTo>
                  <a:lnTo>
                    <a:pt x="2128765" y="780678"/>
                  </a:lnTo>
                  <a:lnTo>
                    <a:pt x="2137681" y="782818"/>
                  </a:lnTo>
                  <a:lnTo>
                    <a:pt x="2126268" y="827397"/>
                  </a:lnTo>
                  <a:close/>
                  <a:moveTo>
                    <a:pt x="2144813" y="756427"/>
                  </a:moveTo>
                  <a:lnTo>
                    <a:pt x="2135898" y="754287"/>
                  </a:lnTo>
                  <a:lnTo>
                    <a:pt x="2147310" y="709707"/>
                  </a:lnTo>
                  <a:lnTo>
                    <a:pt x="2156226" y="711847"/>
                  </a:lnTo>
                  <a:lnTo>
                    <a:pt x="2144813" y="756427"/>
                  </a:lnTo>
                  <a:close/>
                  <a:moveTo>
                    <a:pt x="2163358" y="685456"/>
                  </a:moveTo>
                  <a:lnTo>
                    <a:pt x="2154443" y="683316"/>
                  </a:lnTo>
                  <a:lnTo>
                    <a:pt x="2165855" y="638736"/>
                  </a:lnTo>
                  <a:lnTo>
                    <a:pt x="2174771" y="640876"/>
                  </a:lnTo>
                  <a:lnTo>
                    <a:pt x="2163358" y="685456"/>
                  </a:lnTo>
                  <a:close/>
                  <a:moveTo>
                    <a:pt x="2181904" y="614485"/>
                  </a:moveTo>
                  <a:lnTo>
                    <a:pt x="2172988" y="612345"/>
                  </a:lnTo>
                  <a:lnTo>
                    <a:pt x="2184400" y="567766"/>
                  </a:lnTo>
                  <a:lnTo>
                    <a:pt x="2193316" y="570262"/>
                  </a:lnTo>
                  <a:lnTo>
                    <a:pt x="2181904" y="614842"/>
                  </a:lnTo>
                  <a:close/>
                  <a:moveTo>
                    <a:pt x="2200449" y="543514"/>
                  </a:moveTo>
                  <a:lnTo>
                    <a:pt x="2191533" y="541375"/>
                  </a:lnTo>
                  <a:lnTo>
                    <a:pt x="2202945" y="496795"/>
                  </a:lnTo>
                  <a:lnTo>
                    <a:pt x="2211861" y="498935"/>
                  </a:lnTo>
                  <a:lnTo>
                    <a:pt x="2200449" y="543514"/>
                  </a:lnTo>
                  <a:close/>
                  <a:moveTo>
                    <a:pt x="2218994" y="472544"/>
                  </a:moveTo>
                  <a:lnTo>
                    <a:pt x="2210078" y="470404"/>
                  </a:lnTo>
                  <a:lnTo>
                    <a:pt x="2221490" y="425824"/>
                  </a:lnTo>
                  <a:lnTo>
                    <a:pt x="2230406" y="427964"/>
                  </a:lnTo>
                  <a:lnTo>
                    <a:pt x="2218994" y="472544"/>
                  </a:lnTo>
                  <a:close/>
                  <a:moveTo>
                    <a:pt x="2237539" y="401573"/>
                  </a:moveTo>
                  <a:lnTo>
                    <a:pt x="2228623" y="399433"/>
                  </a:lnTo>
                  <a:lnTo>
                    <a:pt x="2240035" y="354854"/>
                  </a:lnTo>
                  <a:lnTo>
                    <a:pt x="2248951" y="356993"/>
                  </a:lnTo>
                  <a:lnTo>
                    <a:pt x="2237539" y="401573"/>
                  </a:lnTo>
                  <a:close/>
                  <a:moveTo>
                    <a:pt x="2256084" y="330602"/>
                  </a:moveTo>
                  <a:lnTo>
                    <a:pt x="2247168" y="328462"/>
                  </a:lnTo>
                  <a:lnTo>
                    <a:pt x="2258581" y="283883"/>
                  </a:lnTo>
                  <a:lnTo>
                    <a:pt x="2267497" y="286023"/>
                  </a:lnTo>
                  <a:lnTo>
                    <a:pt x="2256084" y="330602"/>
                  </a:lnTo>
                  <a:close/>
                  <a:moveTo>
                    <a:pt x="2274629" y="259632"/>
                  </a:moveTo>
                  <a:lnTo>
                    <a:pt x="2265713" y="257135"/>
                  </a:lnTo>
                  <a:lnTo>
                    <a:pt x="2277126" y="212555"/>
                  </a:lnTo>
                  <a:lnTo>
                    <a:pt x="2286042" y="214695"/>
                  </a:lnTo>
                  <a:lnTo>
                    <a:pt x="2274629" y="259275"/>
                  </a:lnTo>
                  <a:close/>
                  <a:moveTo>
                    <a:pt x="2293174" y="188661"/>
                  </a:moveTo>
                  <a:lnTo>
                    <a:pt x="2284259" y="186521"/>
                  </a:lnTo>
                  <a:lnTo>
                    <a:pt x="2295671" y="141941"/>
                  </a:lnTo>
                  <a:lnTo>
                    <a:pt x="2304587" y="144081"/>
                  </a:lnTo>
                  <a:lnTo>
                    <a:pt x="2293174" y="188661"/>
                  </a:lnTo>
                  <a:close/>
                  <a:moveTo>
                    <a:pt x="2311719" y="117690"/>
                  </a:moveTo>
                  <a:lnTo>
                    <a:pt x="2302804" y="115550"/>
                  </a:lnTo>
                  <a:lnTo>
                    <a:pt x="2314216" y="70971"/>
                  </a:lnTo>
                  <a:lnTo>
                    <a:pt x="2323132" y="73111"/>
                  </a:lnTo>
                  <a:lnTo>
                    <a:pt x="2311719" y="117690"/>
                  </a:lnTo>
                  <a:close/>
                  <a:moveTo>
                    <a:pt x="2330264" y="46719"/>
                  </a:moveTo>
                  <a:lnTo>
                    <a:pt x="2321349" y="44580"/>
                  </a:lnTo>
                  <a:lnTo>
                    <a:pt x="2332761" y="0"/>
                  </a:lnTo>
                  <a:lnTo>
                    <a:pt x="2341677" y="2140"/>
                  </a:lnTo>
                  <a:lnTo>
                    <a:pt x="2330264" y="46719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BD7453C0-17EF-EEE8-F132-0062FB08B634}"/>
                </a:ext>
              </a:extLst>
            </p:cNvPr>
            <p:cNvSpPr/>
            <p:nvPr/>
          </p:nvSpPr>
          <p:spPr>
            <a:xfrm rot="-4524001">
              <a:off x="6609018" y="1279780"/>
              <a:ext cx="27461" cy="9272"/>
            </a:xfrm>
            <a:custGeom>
              <a:avLst/>
              <a:gdLst>
                <a:gd name="connsiteX0" fmla="*/ 0 w 27461"/>
                <a:gd name="connsiteY0" fmla="*/ 0 h 9272"/>
                <a:gd name="connsiteX1" fmla="*/ 27461 w 27461"/>
                <a:gd name="connsiteY1" fmla="*/ 0 h 9272"/>
                <a:gd name="connsiteX2" fmla="*/ 27461 w 27461"/>
                <a:gd name="connsiteY2" fmla="*/ 9273 h 9272"/>
                <a:gd name="connsiteX3" fmla="*/ 0 w 27461"/>
                <a:gd name="connsiteY3" fmla="*/ 9273 h 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461" h="9272">
                  <a:moveTo>
                    <a:pt x="0" y="0"/>
                  </a:moveTo>
                  <a:lnTo>
                    <a:pt x="27461" y="0"/>
                  </a:lnTo>
                  <a:lnTo>
                    <a:pt x="27461" y="9273"/>
                  </a:lnTo>
                  <a:lnTo>
                    <a:pt x="0" y="9273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50" name="Rectangle 449">
            <a:extLst>
              <a:ext uri="{FF2B5EF4-FFF2-40B4-BE49-F238E27FC236}">
                <a16:creationId xmlns:a16="http://schemas.microsoft.com/office/drawing/2014/main" id="{DB19A396-9041-EF6F-FBEE-F95BE2F5ABDA}"/>
              </a:ext>
            </a:extLst>
          </p:cNvPr>
          <p:cNvSpPr/>
          <p:nvPr/>
        </p:nvSpPr>
        <p:spPr>
          <a:xfrm>
            <a:off x="3912560" y="3444240"/>
            <a:ext cx="1837819" cy="1987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cxnSp>
        <p:nvCxnSpPr>
          <p:cNvPr id="457" name="Straight Connector 456">
            <a:extLst>
              <a:ext uri="{FF2B5EF4-FFF2-40B4-BE49-F238E27FC236}">
                <a16:creationId xmlns:a16="http://schemas.microsoft.com/office/drawing/2014/main" id="{EA73EFDF-3F92-A001-2FCE-F2887D68AC83}"/>
              </a:ext>
            </a:extLst>
          </p:cNvPr>
          <p:cNvCxnSpPr/>
          <p:nvPr/>
        </p:nvCxnSpPr>
        <p:spPr>
          <a:xfrm flipH="1">
            <a:off x="7666058" y="6204585"/>
            <a:ext cx="234970" cy="920115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>
            <a:extLst>
              <a:ext uri="{FF2B5EF4-FFF2-40B4-BE49-F238E27FC236}">
                <a16:creationId xmlns:a16="http://schemas.microsoft.com/office/drawing/2014/main" id="{63CA5E92-F4C9-B5DE-F183-4D701BB77284}"/>
              </a:ext>
            </a:extLst>
          </p:cNvPr>
          <p:cNvCxnSpPr/>
          <p:nvPr/>
        </p:nvCxnSpPr>
        <p:spPr>
          <a:xfrm flipH="1">
            <a:off x="8923515" y="-301131"/>
            <a:ext cx="234970" cy="920115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1EEE488D-ECFC-5701-2A34-D40D8C9F1407}"/>
              </a:ext>
            </a:extLst>
          </p:cNvPr>
          <p:cNvCxnSpPr>
            <a:cxnSpLocks/>
          </p:cNvCxnSpPr>
          <p:nvPr/>
        </p:nvCxnSpPr>
        <p:spPr>
          <a:xfrm flipH="1">
            <a:off x="8518517" y="-262836"/>
            <a:ext cx="299011" cy="1170892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>
            <a:extLst>
              <a:ext uri="{FF2B5EF4-FFF2-40B4-BE49-F238E27FC236}">
                <a16:creationId xmlns:a16="http://schemas.microsoft.com/office/drawing/2014/main" id="{94E4C8A2-2991-CECE-0161-520A65A8A29C}"/>
              </a:ext>
            </a:extLst>
          </p:cNvPr>
          <p:cNvCxnSpPr>
            <a:stCxn id="450" idx="3"/>
            <a:endCxn id="450" idx="1"/>
          </p:cNvCxnSpPr>
          <p:nvPr/>
        </p:nvCxnSpPr>
        <p:spPr>
          <a:xfrm flipH="1">
            <a:off x="3912560" y="3543611"/>
            <a:ext cx="1837819" cy="0"/>
          </a:xfrm>
          <a:prstGeom prst="line">
            <a:avLst/>
          </a:prstGeom>
          <a:ln w="127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A228E8C9-4DBC-97AF-C177-7BC7204D12E6}"/>
              </a:ext>
            </a:extLst>
          </p:cNvPr>
          <p:cNvGrpSpPr/>
          <p:nvPr/>
        </p:nvGrpSpPr>
        <p:grpSpPr>
          <a:xfrm>
            <a:off x="8486416" y="1157559"/>
            <a:ext cx="497128" cy="497128"/>
            <a:chOff x="6035039" y="3518434"/>
            <a:chExt cx="592556" cy="592556"/>
          </a:xfrm>
        </p:grpSpPr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AE2D26E6-918A-8D6D-CE7D-3F14F76EC241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231D4C59-BCA1-B9AA-0EAC-9930EFB8AE2C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06796713-9AA6-7852-B091-405D6C359812}"/>
              </a:ext>
            </a:extLst>
          </p:cNvPr>
          <p:cNvGrpSpPr/>
          <p:nvPr/>
        </p:nvGrpSpPr>
        <p:grpSpPr>
          <a:xfrm>
            <a:off x="7949275" y="4805275"/>
            <a:ext cx="497128" cy="497128"/>
            <a:chOff x="6035039" y="3518434"/>
            <a:chExt cx="592556" cy="592556"/>
          </a:xfrm>
        </p:grpSpPr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C1AAEDA9-6328-3EC0-293F-7F836B1E5E09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6B3C0D4A-F419-06F6-E491-649B7EEEC12D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70" name="Group 469">
            <a:extLst>
              <a:ext uri="{FF2B5EF4-FFF2-40B4-BE49-F238E27FC236}">
                <a16:creationId xmlns:a16="http://schemas.microsoft.com/office/drawing/2014/main" id="{CA34D19C-D861-C4FA-7CFC-352B08DEB560}"/>
              </a:ext>
            </a:extLst>
          </p:cNvPr>
          <p:cNvGrpSpPr/>
          <p:nvPr/>
        </p:nvGrpSpPr>
        <p:grpSpPr>
          <a:xfrm>
            <a:off x="5393132" y="3288958"/>
            <a:ext cx="497128" cy="497128"/>
            <a:chOff x="6035039" y="3518434"/>
            <a:chExt cx="592556" cy="592556"/>
          </a:xfrm>
        </p:grpSpPr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689459BE-6BDC-B48C-2EEB-8AA5FA31795D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948813EA-9604-C83B-CAC0-A31E7AE41141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73" name="Group 472">
            <a:extLst>
              <a:ext uri="{FF2B5EF4-FFF2-40B4-BE49-F238E27FC236}">
                <a16:creationId xmlns:a16="http://schemas.microsoft.com/office/drawing/2014/main" id="{593D9BD1-4B4A-7619-C4B0-AB62A2D993D2}"/>
              </a:ext>
            </a:extLst>
          </p:cNvPr>
          <p:cNvGrpSpPr/>
          <p:nvPr/>
        </p:nvGrpSpPr>
        <p:grpSpPr>
          <a:xfrm>
            <a:off x="7019069" y="2111592"/>
            <a:ext cx="497128" cy="497128"/>
            <a:chOff x="6035039" y="3518434"/>
            <a:chExt cx="592556" cy="592556"/>
          </a:xfrm>
        </p:grpSpPr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838C08A7-CB84-EC1E-7B7B-30AA9940D846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AB1718AB-98BE-D811-552F-7FC670A273ED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pic>
        <p:nvPicPr>
          <p:cNvPr id="519" name="Graphic 518">
            <a:extLst>
              <a:ext uri="{FF2B5EF4-FFF2-40B4-BE49-F238E27FC236}">
                <a16:creationId xmlns:a16="http://schemas.microsoft.com/office/drawing/2014/main" id="{EE17AF93-04E7-749A-C6DD-B4BD756BE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644229" y="1315372"/>
            <a:ext cx="181502" cy="181502"/>
          </a:xfrm>
          <a:prstGeom prst="rect">
            <a:avLst/>
          </a:prstGeom>
        </p:spPr>
      </p:pic>
      <p:pic>
        <p:nvPicPr>
          <p:cNvPr id="520" name="Graphic 519">
            <a:extLst>
              <a:ext uri="{FF2B5EF4-FFF2-40B4-BE49-F238E27FC236}">
                <a16:creationId xmlns:a16="http://schemas.microsoft.com/office/drawing/2014/main" id="{CA0F4764-FA14-4A7F-8A5F-D0CCC9988C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107088" y="4963088"/>
            <a:ext cx="181502" cy="181502"/>
          </a:xfrm>
          <a:prstGeom prst="rect">
            <a:avLst/>
          </a:prstGeom>
        </p:spPr>
      </p:pic>
      <p:pic>
        <p:nvPicPr>
          <p:cNvPr id="521" name="Graphic 520">
            <a:extLst>
              <a:ext uri="{FF2B5EF4-FFF2-40B4-BE49-F238E27FC236}">
                <a16:creationId xmlns:a16="http://schemas.microsoft.com/office/drawing/2014/main" id="{72B03D16-7E20-05B1-A968-BD3C6AE01A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550945" y="3446771"/>
            <a:ext cx="181502" cy="181502"/>
          </a:xfrm>
          <a:prstGeom prst="rect">
            <a:avLst/>
          </a:prstGeom>
        </p:spPr>
      </p:pic>
      <p:pic>
        <p:nvPicPr>
          <p:cNvPr id="522" name="Graphic 521">
            <a:extLst>
              <a:ext uri="{FF2B5EF4-FFF2-40B4-BE49-F238E27FC236}">
                <a16:creationId xmlns:a16="http://schemas.microsoft.com/office/drawing/2014/main" id="{7A6C311E-DF93-03FC-76AC-153C9C74A5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176882" y="2269405"/>
            <a:ext cx="181502" cy="1815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C937CB-362F-4671-FF77-590E7BFA66AC}"/>
              </a:ext>
            </a:extLst>
          </p:cNvPr>
          <p:cNvSpPr txBox="1"/>
          <p:nvPr/>
        </p:nvSpPr>
        <p:spPr>
          <a:xfrm>
            <a:off x="4457897" y="1697057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047FDB-3EB2-8997-158E-CBF61FC73E14}"/>
              </a:ext>
            </a:extLst>
          </p:cNvPr>
          <p:cNvSpPr txBox="1"/>
          <p:nvPr/>
        </p:nvSpPr>
        <p:spPr>
          <a:xfrm>
            <a:off x="9057433" y="736404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5B8CAD-F1A4-5094-1D9C-CA95066955B1}"/>
              </a:ext>
            </a:extLst>
          </p:cNvPr>
          <p:cNvSpPr txBox="1"/>
          <p:nvPr/>
        </p:nvSpPr>
        <p:spPr>
          <a:xfrm>
            <a:off x="8560018" y="4535759"/>
            <a:ext cx="2340394" cy="140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EB217-A88D-0CFB-CEF2-15E86C93D4A3}"/>
              </a:ext>
            </a:extLst>
          </p:cNvPr>
          <p:cNvSpPr txBox="1"/>
          <p:nvPr/>
        </p:nvSpPr>
        <p:spPr>
          <a:xfrm>
            <a:off x="4000431" y="3994446"/>
            <a:ext cx="3101027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40404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1357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Freeform: Shape 906">
            <a:extLst>
              <a:ext uri="{FF2B5EF4-FFF2-40B4-BE49-F238E27FC236}">
                <a16:creationId xmlns:a16="http://schemas.microsoft.com/office/drawing/2014/main" id="{687A7CE6-F57C-35AF-69D1-88AA0B3A6E59}"/>
              </a:ext>
            </a:extLst>
          </p:cNvPr>
          <p:cNvSpPr/>
          <p:nvPr/>
        </p:nvSpPr>
        <p:spPr>
          <a:xfrm rot="2700000">
            <a:off x="8505141" y="2026607"/>
            <a:ext cx="3016244" cy="3969413"/>
          </a:xfrm>
          <a:custGeom>
            <a:avLst/>
            <a:gdLst>
              <a:gd name="connsiteX0" fmla="*/ 1985182 w 3016244"/>
              <a:gd name="connsiteY0" fmla="*/ 1032181 h 3969413"/>
              <a:gd name="connsiteX1" fmla="*/ 1999969 w 3016244"/>
              <a:gd name="connsiteY1" fmla="*/ 1046968 h 3969413"/>
              <a:gd name="connsiteX2" fmla="*/ 2028548 w 3016244"/>
              <a:gd name="connsiteY2" fmla="*/ 1018389 h 3969413"/>
              <a:gd name="connsiteX3" fmla="*/ 2029188 w 3016244"/>
              <a:gd name="connsiteY3" fmla="*/ 1012234 h 3969413"/>
              <a:gd name="connsiteX4" fmla="*/ 2019916 w 3016244"/>
              <a:gd name="connsiteY4" fmla="*/ 1002963 h 3969413"/>
              <a:gd name="connsiteX5" fmla="*/ 2013761 w 3016244"/>
              <a:gd name="connsiteY5" fmla="*/ 1003602 h 3969413"/>
              <a:gd name="connsiteX6" fmla="*/ 2796436 w 3016244"/>
              <a:gd name="connsiteY6" fmla="*/ 220847 h 3969413"/>
              <a:gd name="connsiteX7" fmla="*/ 2795797 w 3016244"/>
              <a:gd name="connsiteY7" fmla="*/ 227001 h 3969413"/>
              <a:gd name="connsiteX8" fmla="*/ 2805069 w 3016244"/>
              <a:gd name="connsiteY8" fmla="*/ 236273 h 3969413"/>
              <a:gd name="connsiteX9" fmla="*/ 2811223 w 3016244"/>
              <a:gd name="connsiteY9" fmla="*/ 235634 h 3969413"/>
              <a:gd name="connsiteX10" fmla="*/ 2875008 w 3016244"/>
              <a:gd name="connsiteY10" fmla="*/ 171850 h 3969413"/>
              <a:gd name="connsiteX11" fmla="*/ 2875647 w 3016244"/>
              <a:gd name="connsiteY11" fmla="*/ 165695 h 3969413"/>
              <a:gd name="connsiteX12" fmla="*/ 2866375 w 3016244"/>
              <a:gd name="connsiteY12" fmla="*/ 156423 h 3969413"/>
              <a:gd name="connsiteX13" fmla="*/ 2860220 w 3016244"/>
              <a:gd name="connsiteY13" fmla="*/ 157063 h 3969413"/>
              <a:gd name="connsiteX14" fmla="*/ 2655360 w 3016244"/>
              <a:gd name="connsiteY14" fmla="*/ 361923 h 3969413"/>
              <a:gd name="connsiteX15" fmla="*/ 2654721 w 3016244"/>
              <a:gd name="connsiteY15" fmla="*/ 368078 h 3969413"/>
              <a:gd name="connsiteX16" fmla="*/ 2663992 w 3016244"/>
              <a:gd name="connsiteY16" fmla="*/ 377350 h 3969413"/>
              <a:gd name="connsiteX17" fmla="*/ 2670147 w 3016244"/>
              <a:gd name="connsiteY17" fmla="*/ 376710 h 3969413"/>
              <a:gd name="connsiteX18" fmla="*/ 2733931 w 3016244"/>
              <a:gd name="connsiteY18" fmla="*/ 312926 h 3969413"/>
              <a:gd name="connsiteX19" fmla="*/ 2734571 w 3016244"/>
              <a:gd name="connsiteY19" fmla="*/ 306772 h 3969413"/>
              <a:gd name="connsiteX20" fmla="*/ 2725298 w 3016244"/>
              <a:gd name="connsiteY20" fmla="*/ 297500 h 3969413"/>
              <a:gd name="connsiteX21" fmla="*/ 2719144 w 3016244"/>
              <a:gd name="connsiteY21" fmla="*/ 298139 h 3969413"/>
              <a:gd name="connsiteX22" fmla="*/ 2514283 w 3016244"/>
              <a:gd name="connsiteY22" fmla="*/ 503000 h 3969413"/>
              <a:gd name="connsiteX23" fmla="*/ 2513644 w 3016244"/>
              <a:gd name="connsiteY23" fmla="*/ 509155 h 3969413"/>
              <a:gd name="connsiteX24" fmla="*/ 2522916 w 3016244"/>
              <a:gd name="connsiteY24" fmla="*/ 518426 h 3969413"/>
              <a:gd name="connsiteX25" fmla="*/ 2529070 w 3016244"/>
              <a:gd name="connsiteY25" fmla="*/ 517787 h 3969413"/>
              <a:gd name="connsiteX26" fmla="*/ 2592855 w 3016244"/>
              <a:gd name="connsiteY26" fmla="*/ 454003 h 3969413"/>
              <a:gd name="connsiteX27" fmla="*/ 2593494 w 3016244"/>
              <a:gd name="connsiteY27" fmla="*/ 447848 h 3969413"/>
              <a:gd name="connsiteX28" fmla="*/ 2584222 w 3016244"/>
              <a:gd name="connsiteY28" fmla="*/ 438576 h 3969413"/>
              <a:gd name="connsiteX29" fmla="*/ 2578067 w 3016244"/>
              <a:gd name="connsiteY29" fmla="*/ 439216 h 3969413"/>
              <a:gd name="connsiteX30" fmla="*/ 2436991 w 3016244"/>
              <a:gd name="connsiteY30" fmla="*/ 580292 h 3969413"/>
              <a:gd name="connsiteX31" fmla="*/ 2373207 w 3016244"/>
              <a:gd name="connsiteY31" fmla="*/ 644077 h 3969413"/>
              <a:gd name="connsiteX32" fmla="*/ 2372567 w 3016244"/>
              <a:gd name="connsiteY32" fmla="*/ 650231 h 3969413"/>
              <a:gd name="connsiteX33" fmla="*/ 2381839 w 3016244"/>
              <a:gd name="connsiteY33" fmla="*/ 659503 h 3969413"/>
              <a:gd name="connsiteX34" fmla="*/ 2387994 w 3016244"/>
              <a:gd name="connsiteY34" fmla="*/ 658864 h 3969413"/>
              <a:gd name="connsiteX35" fmla="*/ 2451778 w 3016244"/>
              <a:gd name="connsiteY35" fmla="*/ 595079 h 3969413"/>
              <a:gd name="connsiteX36" fmla="*/ 2452418 w 3016244"/>
              <a:gd name="connsiteY36" fmla="*/ 588925 h 3969413"/>
              <a:gd name="connsiteX37" fmla="*/ 2443145 w 3016244"/>
              <a:gd name="connsiteY37" fmla="*/ 579653 h 3969413"/>
              <a:gd name="connsiteX38" fmla="*/ 2436991 w 3016244"/>
              <a:gd name="connsiteY38" fmla="*/ 580292 h 3969413"/>
              <a:gd name="connsiteX39" fmla="*/ 2232130 w 3016244"/>
              <a:gd name="connsiteY39" fmla="*/ 785153 h 3969413"/>
              <a:gd name="connsiteX40" fmla="*/ 2231491 w 3016244"/>
              <a:gd name="connsiteY40" fmla="*/ 791308 h 3969413"/>
              <a:gd name="connsiteX41" fmla="*/ 2240762 w 3016244"/>
              <a:gd name="connsiteY41" fmla="*/ 800580 h 3969413"/>
              <a:gd name="connsiteX42" fmla="*/ 2246917 w 3016244"/>
              <a:gd name="connsiteY42" fmla="*/ 799940 h 3969413"/>
              <a:gd name="connsiteX43" fmla="*/ 2310701 w 3016244"/>
              <a:gd name="connsiteY43" fmla="*/ 736156 h 3969413"/>
              <a:gd name="connsiteX44" fmla="*/ 2311341 w 3016244"/>
              <a:gd name="connsiteY44" fmla="*/ 730001 h 3969413"/>
              <a:gd name="connsiteX45" fmla="*/ 2302069 w 3016244"/>
              <a:gd name="connsiteY45" fmla="*/ 720729 h 3969413"/>
              <a:gd name="connsiteX46" fmla="*/ 2295914 w 3016244"/>
              <a:gd name="connsiteY46" fmla="*/ 721369 h 3969413"/>
              <a:gd name="connsiteX47" fmla="*/ 2091053 w 3016244"/>
              <a:gd name="connsiteY47" fmla="*/ 926230 h 3969413"/>
              <a:gd name="connsiteX48" fmla="*/ 2090414 w 3016244"/>
              <a:gd name="connsiteY48" fmla="*/ 932384 h 3969413"/>
              <a:gd name="connsiteX49" fmla="*/ 2099686 w 3016244"/>
              <a:gd name="connsiteY49" fmla="*/ 941656 h 3969413"/>
              <a:gd name="connsiteX50" fmla="*/ 2105840 w 3016244"/>
              <a:gd name="connsiteY50" fmla="*/ 941017 h 3969413"/>
              <a:gd name="connsiteX51" fmla="*/ 2169625 w 3016244"/>
              <a:gd name="connsiteY51" fmla="*/ 877233 h 3969413"/>
              <a:gd name="connsiteX52" fmla="*/ 2170264 w 3016244"/>
              <a:gd name="connsiteY52" fmla="*/ 871078 h 3969413"/>
              <a:gd name="connsiteX53" fmla="*/ 2160992 w 3016244"/>
              <a:gd name="connsiteY53" fmla="*/ 861806 h 3969413"/>
              <a:gd name="connsiteX54" fmla="*/ 2154838 w 3016244"/>
              <a:gd name="connsiteY54" fmla="*/ 862445 h 3969413"/>
              <a:gd name="connsiteX55" fmla="*/ 236273 w 3016244"/>
              <a:gd name="connsiteY55" fmla="*/ 1648643 h 3969413"/>
              <a:gd name="connsiteX56" fmla="*/ 313966 w 3016244"/>
              <a:gd name="connsiteY56" fmla="*/ 1580142 h 3969413"/>
              <a:gd name="connsiteX57" fmla="*/ 399970 w 3016244"/>
              <a:gd name="connsiteY57" fmla="*/ 1521713 h 3969413"/>
              <a:gd name="connsiteX58" fmla="*/ 445689 w 3016244"/>
              <a:gd name="connsiteY58" fmla="*/ 1496855 h 3969413"/>
              <a:gd name="connsiteX59" fmla="*/ 492849 w 3016244"/>
              <a:gd name="connsiteY59" fmla="*/ 1474875 h 3969413"/>
              <a:gd name="connsiteX60" fmla="*/ 590923 w 3016244"/>
              <a:gd name="connsiteY60" fmla="*/ 1440424 h 3969413"/>
              <a:gd name="connsiteX61" fmla="*/ 641359 w 3016244"/>
              <a:gd name="connsiteY61" fmla="*/ 1427876 h 3969413"/>
              <a:gd name="connsiteX62" fmla="*/ 666857 w 3016244"/>
              <a:gd name="connsiteY62" fmla="*/ 1422999 h 3969413"/>
              <a:gd name="connsiteX63" fmla="*/ 692433 w 3016244"/>
              <a:gd name="connsiteY63" fmla="*/ 1418764 h 3969413"/>
              <a:gd name="connsiteX64" fmla="*/ 795783 w 3016244"/>
              <a:gd name="connsiteY64" fmla="*/ 1410131 h 3969413"/>
              <a:gd name="connsiteX65" fmla="*/ 804736 w 3016244"/>
              <a:gd name="connsiteY65" fmla="*/ 1896185 h 3969413"/>
              <a:gd name="connsiteX66" fmla="*/ 763093 w 3016244"/>
              <a:gd name="connsiteY66" fmla="*/ 1899703 h 3969413"/>
              <a:gd name="connsiteX67" fmla="*/ 752781 w 3016244"/>
              <a:gd name="connsiteY67" fmla="*/ 1901380 h 3969413"/>
              <a:gd name="connsiteX68" fmla="*/ 742551 w 3016244"/>
              <a:gd name="connsiteY68" fmla="*/ 1903300 h 3969413"/>
              <a:gd name="connsiteX69" fmla="*/ 722408 w 3016244"/>
              <a:gd name="connsiteY69" fmla="*/ 1908414 h 3969413"/>
              <a:gd name="connsiteX70" fmla="*/ 683241 w 3016244"/>
              <a:gd name="connsiteY70" fmla="*/ 1922083 h 3969413"/>
              <a:gd name="connsiteX71" fmla="*/ 664539 w 3016244"/>
              <a:gd name="connsiteY71" fmla="*/ 1930876 h 3969413"/>
              <a:gd name="connsiteX72" fmla="*/ 646314 w 3016244"/>
              <a:gd name="connsiteY72" fmla="*/ 1940707 h 3969413"/>
              <a:gd name="connsiteX73" fmla="*/ 612024 w 3016244"/>
              <a:gd name="connsiteY73" fmla="*/ 1964047 h 3969413"/>
              <a:gd name="connsiteX74" fmla="*/ 580531 w 3016244"/>
              <a:gd name="connsiteY74" fmla="*/ 1991702 h 3969413"/>
              <a:gd name="connsiteX75" fmla="*/ 553035 w 3016244"/>
              <a:gd name="connsiteY75" fmla="*/ 2023275 h 3969413"/>
              <a:gd name="connsiteX76" fmla="*/ 529777 w 3016244"/>
              <a:gd name="connsiteY76" fmla="*/ 2057565 h 3969413"/>
              <a:gd name="connsiteX77" fmla="*/ 520025 w 3016244"/>
              <a:gd name="connsiteY77" fmla="*/ 2075789 h 3969413"/>
              <a:gd name="connsiteX78" fmla="*/ 515469 w 3016244"/>
              <a:gd name="connsiteY78" fmla="*/ 2085061 h 3969413"/>
              <a:gd name="connsiteX79" fmla="*/ 511392 w 3016244"/>
              <a:gd name="connsiteY79" fmla="*/ 2094572 h 3969413"/>
              <a:gd name="connsiteX80" fmla="*/ 507556 w 3016244"/>
              <a:gd name="connsiteY80" fmla="*/ 2104164 h 3969413"/>
              <a:gd name="connsiteX81" fmla="*/ 503879 w 3016244"/>
              <a:gd name="connsiteY81" fmla="*/ 2113835 h 3969413"/>
              <a:gd name="connsiteX82" fmla="*/ 497805 w 3016244"/>
              <a:gd name="connsiteY82" fmla="*/ 2133657 h 3969413"/>
              <a:gd name="connsiteX83" fmla="*/ 495087 w 3016244"/>
              <a:gd name="connsiteY83" fmla="*/ 2143650 h 3969413"/>
              <a:gd name="connsiteX84" fmla="*/ 492928 w 3016244"/>
              <a:gd name="connsiteY84" fmla="*/ 2153801 h 3969413"/>
              <a:gd name="connsiteX85" fmla="*/ 491809 w 3016244"/>
              <a:gd name="connsiteY85" fmla="*/ 2158916 h 3969413"/>
              <a:gd name="connsiteX86" fmla="*/ 491010 w 3016244"/>
              <a:gd name="connsiteY86" fmla="*/ 2164032 h 3969413"/>
              <a:gd name="connsiteX87" fmla="*/ 489252 w 3016244"/>
              <a:gd name="connsiteY87" fmla="*/ 2174343 h 3969413"/>
              <a:gd name="connsiteX88" fmla="*/ 488053 w 3016244"/>
              <a:gd name="connsiteY88" fmla="*/ 2184734 h 3969413"/>
              <a:gd name="connsiteX89" fmla="*/ 487413 w 3016244"/>
              <a:gd name="connsiteY89" fmla="*/ 2189928 h 3969413"/>
              <a:gd name="connsiteX90" fmla="*/ 487094 w 3016244"/>
              <a:gd name="connsiteY90" fmla="*/ 2195123 h 3969413"/>
              <a:gd name="connsiteX91" fmla="*/ 486295 w 3016244"/>
              <a:gd name="connsiteY91" fmla="*/ 2205515 h 3969413"/>
              <a:gd name="connsiteX92" fmla="*/ 486135 w 3016244"/>
              <a:gd name="connsiteY92" fmla="*/ 2215986 h 3969413"/>
              <a:gd name="connsiteX93" fmla="*/ 485975 w 3016244"/>
              <a:gd name="connsiteY93" fmla="*/ 2221182 h 3969413"/>
              <a:gd name="connsiteX94" fmla="*/ 486134 w 3016244"/>
              <a:gd name="connsiteY94" fmla="*/ 2226377 h 3969413"/>
              <a:gd name="connsiteX95" fmla="*/ 486373 w 3016244"/>
              <a:gd name="connsiteY95" fmla="*/ 2236848 h 3969413"/>
              <a:gd name="connsiteX96" fmla="*/ 487173 w 3016244"/>
              <a:gd name="connsiteY96" fmla="*/ 2247239 h 3969413"/>
              <a:gd name="connsiteX97" fmla="*/ 487493 w 3016244"/>
              <a:gd name="connsiteY97" fmla="*/ 2252433 h 3969413"/>
              <a:gd name="connsiteX98" fmla="*/ 488213 w 3016244"/>
              <a:gd name="connsiteY98" fmla="*/ 2257629 h 3969413"/>
              <a:gd name="connsiteX99" fmla="*/ 489412 w 3016244"/>
              <a:gd name="connsiteY99" fmla="*/ 2268021 h 3969413"/>
              <a:gd name="connsiteX100" fmla="*/ 491170 w 3016244"/>
              <a:gd name="connsiteY100" fmla="*/ 2278332 h 3969413"/>
              <a:gd name="connsiteX101" fmla="*/ 491969 w 3016244"/>
              <a:gd name="connsiteY101" fmla="*/ 2283447 h 3969413"/>
              <a:gd name="connsiteX102" fmla="*/ 493169 w 3016244"/>
              <a:gd name="connsiteY102" fmla="*/ 2288482 h 3969413"/>
              <a:gd name="connsiteX103" fmla="*/ 495327 w 3016244"/>
              <a:gd name="connsiteY103" fmla="*/ 2298633 h 3969413"/>
              <a:gd name="connsiteX104" fmla="*/ 498124 w 3016244"/>
              <a:gd name="connsiteY104" fmla="*/ 2308624 h 3969413"/>
              <a:gd name="connsiteX105" fmla="*/ 499403 w 3016244"/>
              <a:gd name="connsiteY105" fmla="*/ 2313661 h 3969413"/>
              <a:gd name="connsiteX106" fmla="*/ 501082 w 3016244"/>
              <a:gd name="connsiteY106" fmla="*/ 2318616 h 3969413"/>
              <a:gd name="connsiteX107" fmla="*/ 504199 w 3016244"/>
              <a:gd name="connsiteY107" fmla="*/ 2328528 h 3969413"/>
              <a:gd name="connsiteX108" fmla="*/ 507876 w 3016244"/>
              <a:gd name="connsiteY108" fmla="*/ 2338198 h 3969413"/>
              <a:gd name="connsiteX109" fmla="*/ 509634 w 3016244"/>
              <a:gd name="connsiteY109" fmla="*/ 2343075 h 3969413"/>
              <a:gd name="connsiteX110" fmla="*/ 511792 w 3016244"/>
              <a:gd name="connsiteY110" fmla="*/ 2347791 h 3969413"/>
              <a:gd name="connsiteX111" fmla="*/ 515869 w 3016244"/>
              <a:gd name="connsiteY111" fmla="*/ 2357303 h 3969413"/>
              <a:gd name="connsiteX112" fmla="*/ 520504 w 3016244"/>
              <a:gd name="connsiteY112" fmla="*/ 2366574 h 3969413"/>
              <a:gd name="connsiteX113" fmla="*/ 525301 w 3016244"/>
              <a:gd name="connsiteY113" fmla="*/ 2375766 h 3969413"/>
              <a:gd name="connsiteX114" fmla="*/ 530256 w 3016244"/>
              <a:gd name="connsiteY114" fmla="*/ 2384798 h 3969413"/>
              <a:gd name="connsiteX115" fmla="*/ 535772 w 3016244"/>
              <a:gd name="connsiteY115" fmla="*/ 2393591 h 3969413"/>
              <a:gd name="connsiteX116" fmla="*/ 547280 w 3016244"/>
              <a:gd name="connsiteY116" fmla="*/ 2410776 h 3969413"/>
              <a:gd name="connsiteX117" fmla="*/ 553596 w 3016244"/>
              <a:gd name="connsiteY117" fmla="*/ 2419009 h 3969413"/>
              <a:gd name="connsiteX118" fmla="*/ 559990 w 3016244"/>
              <a:gd name="connsiteY118" fmla="*/ 2427240 h 3969413"/>
              <a:gd name="connsiteX119" fmla="*/ 573898 w 3016244"/>
              <a:gd name="connsiteY119" fmla="*/ 2442907 h 3969413"/>
              <a:gd name="connsiteX120" fmla="*/ 581172 w 3016244"/>
              <a:gd name="connsiteY120" fmla="*/ 2450661 h 3969413"/>
              <a:gd name="connsiteX121" fmla="*/ 594039 w 3016244"/>
              <a:gd name="connsiteY121" fmla="*/ 2463530 h 3969413"/>
              <a:gd name="connsiteX122" fmla="*/ 619778 w 3016244"/>
              <a:gd name="connsiteY122" fmla="*/ 2489267 h 3969413"/>
              <a:gd name="connsiteX123" fmla="*/ 671253 w 3016244"/>
              <a:gd name="connsiteY123" fmla="*/ 2540742 h 3969413"/>
              <a:gd name="connsiteX124" fmla="*/ 722728 w 3016244"/>
              <a:gd name="connsiteY124" fmla="*/ 2592217 h 3969413"/>
              <a:gd name="connsiteX125" fmla="*/ 774203 w 3016244"/>
              <a:gd name="connsiteY125" fmla="*/ 2643692 h 3969413"/>
              <a:gd name="connsiteX126" fmla="*/ 825678 w 3016244"/>
              <a:gd name="connsiteY126" fmla="*/ 2695167 h 3969413"/>
              <a:gd name="connsiteX127" fmla="*/ 877153 w 3016244"/>
              <a:gd name="connsiteY127" fmla="*/ 2746642 h 3969413"/>
              <a:gd name="connsiteX128" fmla="*/ 928628 w 3016244"/>
              <a:gd name="connsiteY128" fmla="*/ 2798117 h 3969413"/>
              <a:gd name="connsiteX129" fmla="*/ 980103 w 3016244"/>
              <a:gd name="connsiteY129" fmla="*/ 2849592 h 3969413"/>
              <a:gd name="connsiteX130" fmla="*/ 1031576 w 3016244"/>
              <a:gd name="connsiteY130" fmla="*/ 2901067 h 3969413"/>
              <a:gd name="connsiteX131" fmla="*/ 1083053 w 3016244"/>
              <a:gd name="connsiteY131" fmla="*/ 2952542 h 3969413"/>
              <a:gd name="connsiteX132" fmla="*/ 1134527 w 3016244"/>
              <a:gd name="connsiteY132" fmla="*/ 3004017 h 3969413"/>
              <a:gd name="connsiteX133" fmla="*/ 1186001 w 3016244"/>
              <a:gd name="connsiteY133" fmla="*/ 3055492 h 3969413"/>
              <a:gd name="connsiteX134" fmla="*/ 1237476 w 3016244"/>
              <a:gd name="connsiteY134" fmla="*/ 3106967 h 3969413"/>
              <a:gd name="connsiteX135" fmla="*/ 1288952 w 3016244"/>
              <a:gd name="connsiteY135" fmla="*/ 3158442 h 3969413"/>
              <a:gd name="connsiteX136" fmla="*/ 1340427 w 3016244"/>
              <a:gd name="connsiteY136" fmla="*/ 3209917 h 3969413"/>
              <a:gd name="connsiteX137" fmla="*/ 1391901 w 3016244"/>
              <a:gd name="connsiteY137" fmla="*/ 3261392 h 3969413"/>
              <a:gd name="connsiteX138" fmla="*/ 1443376 w 3016244"/>
              <a:gd name="connsiteY138" fmla="*/ 3312867 h 3969413"/>
              <a:gd name="connsiteX139" fmla="*/ 1494852 w 3016244"/>
              <a:gd name="connsiteY139" fmla="*/ 3364341 h 3969413"/>
              <a:gd name="connsiteX140" fmla="*/ 1519791 w 3016244"/>
              <a:gd name="connsiteY140" fmla="*/ 3389199 h 3969413"/>
              <a:gd name="connsiteX141" fmla="*/ 1535216 w 3016244"/>
              <a:gd name="connsiteY141" fmla="*/ 3403427 h 3969413"/>
              <a:gd name="connsiteX142" fmla="*/ 1543130 w 3016244"/>
              <a:gd name="connsiteY142" fmla="*/ 3410301 h 3969413"/>
              <a:gd name="connsiteX143" fmla="*/ 1551362 w 3016244"/>
              <a:gd name="connsiteY143" fmla="*/ 3416616 h 3969413"/>
              <a:gd name="connsiteX144" fmla="*/ 1568228 w 3016244"/>
              <a:gd name="connsiteY144" fmla="*/ 3428765 h 3969413"/>
              <a:gd name="connsiteX145" fmla="*/ 1604117 w 3016244"/>
              <a:gd name="connsiteY145" fmla="*/ 3449387 h 3969413"/>
              <a:gd name="connsiteX146" fmla="*/ 1642243 w 3016244"/>
              <a:gd name="connsiteY146" fmla="*/ 3465453 h 3969413"/>
              <a:gd name="connsiteX147" fmla="*/ 1662146 w 3016244"/>
              <a:gd name="connsiteY147" fmla="*/ 3471447 h 3969413"/>
              <a:gd name="connsiteX148" fmla="*/ 1672217 w 3016244"/>
              <a:gd name="connsiteY148" fmla="*/ 3474166 h 3969413"/>
              <a:gd name="connsiteX149" fmla="*/ 1682367 w 3016244"/>
              <a:gd name="connsiteY149" fmla="*/ 3476404 h 3969413"/>
              <a:gd name="connsiteX150" fmla="*/ 1692599 w 3016244"/>
              <a:gd name="connsiteY150" fmla="*/ 3478321 h 3969413"/>
              <a:gd name="connsiteX151" fmla="*/ 1702910 w 3016244"/>
              <a:gd name="connsiteY151" fmla="*/ 3480000 h 3969413"/>
              <a:gd name="connsiteX152" fmla="*/ 1723691 w 3016244"/>
              <a:gd name="connsiteY152" fmla="*/ 3482159 h 3969413"/>
              <a:gd name="connsiteX153" fmla="*/ 1765495 w 3016244"/>
              <a:gd name="connsiteY153" fmla="*/ 3482718 h 3969413"/>
              <a:gd name="connsiteX154" fmla="*/ 1786277 w 3016244"/>
              <a:gd name="connsiteY154" fmla="*/ 3480880 h 3969413"/>
              <a:gd name="connsiteX155" fmla="*/ 1796668 w 3016244"/>
              <a:gd name="connsiteY155" fmla="*/ 3479601 h 3969413"/>
              <a:gd name="connsiteX156" fmla="*/ 1806979 w 3016244"/>
              <a:gd name="connsiteY156" fmla="*/ 3477841 h 3969413"/>
              <a:gd name="connsiteX157" fmla="*/ 1817210 w 3016244"/>
              <a:gd name="connsiteY157" fmla="*/ 3475763 h 3969413"/>
              <a:gd name="connsiteX158" fmla="*/ 1827361 w 3016244"/>
              <a:gd name="connsiteY158" fmla="*/ 3473526 h 3969413"/>
              <a:gd name="connsiteX159" fmla="*/ 1847343 w 3016244"/>
              <a:gd name="connsiteY159" fmla="*/ 3467771 h 3969413"/>
              <a:gd name="connsiteX160" fmla="*/ 1885949 w 3016244"/>
              <a:gd name="connsiteY160" fmla="*/ 3452824 h 3969413"/>
              <a:gd name="connsiteX161" fmla="*/ 1895222 w 3016244"/>
              <a:gd name="connsiteY161" fmla="*/ 3448188 h 3969413"/>
              <a:gd name="connsiteX162" fmla="*/ 1899858 w 3016244"/>
              <a:gd name="connsiteY162" fmla="*/ 3445950 h 3969413"/>
              <a:gd name="connsiteX163" fmla="*/ 1904334 w 3016244"/>
              <a:gd name="connsiteY163" fmla="*/ 3443392 h 3969413"/>
              <a:gd name="connsiteX164" fmla="*/ 1913365 w 3016244"/>
              <a:gd name="connsiteY164" fmla="*/ 3438437 h 3969413"/>
              <a:gd name="connsiteX165" fmla="*/ 1922079 w 3016244"/>
              <a:gd name="connsiteY165" fmla="*/ 3432922 h 3969413"/>
              <a:gd name="connsiteX166" fmla="*/ 1939263 w 3016244"/>
              <a:gd name="connsiteY166" fmla="*/ 3421332 h 3969413"/>
              <a:gd name="connsiteX167" fmla="*/ 1947496 w 3016244"/>
              <a:gd name="connsiteY167" fmla="*/ 3414937 h 3969413"/>
              <a:gd name="connsiteX168" fmla="*/ 1955649 w 3016244"/>
              <a:gd name="connsiteY168" fmla="*/ 3408463 h 3969413"/>
              <a:gd name="connsiteX169" fmla="*/ 1971315 w 3016244"/>
              <a:gd name="connsiteY169" fmla="*/ 3394475 h 3969413"/>
              <a:gd name="connsiteX170" fmla="*/ 1978909 w 3016244"/>
              <a:gd name="connsiteY170" fmla="*/ 3387202 h 3969413"/>
              <a:gd name="connsiteX171" fmla="*/ 1985943 w 3016244"/>
              <a:gd name="connsiteY171" fmla="*/ 3379368 h 3969413"/>
              <a:gd name="connsiteX172" fmla="*/ 1993136 w 3016244"/>
              <a:gd name="connsiteY172" fmla="*/ 3371694 h 3969413"/>
              <a:gd name="connsiteX173" fmla="*/ 1996813 w 3016244"/>
              <a:gd name="connsiteY173" fmla="*/ 3367937 h 3969413"/>
              <a:gd name="connsiteX174" fmla="*/ 1999931 w 3016244"/>
              <a:gd name="connsiteY174" fmla="*/ 3363782 h 3969413"/>
              <a:gd name="connsiteX175" fmla="*/ 2012799 w 3016244"/>
              <a:gd name="connsiteY175" fmla="*/ 3347395 h 3969413"/>
              <a:gd name="connsiteX176" fmla="*/ 2034380 w 3016244"/>
              <a:gd name="connsiteY176" fmla="*/ 3312067 h 3969413"/>
              <a:gd name="connsiteX177" fmla="*/ 2039495 w 3016244"/>
              <a:gd name="connsiteY177" fmla="*/ 3303035 h 3969413"/>
              <a:gd name="connsiteX178" fmla="*/ 2043651 w 3016244"/>
              <a:gd name="connsiteY178" fmla="*/ 3293524 h 3969413"/>
              <a:gd name="connsiteX179" fmla="*/ 2047889 w 3016244"/>
              <a:gd name="connsiteY179" fmla="*/ 3284092 h 3969413"/>
              <a:gd name="connsiteX180" fmla="*/ 2050126 w 3016244"/>
              <a:gd name="connsiteY180" fmla="*/ 3279376 h 3969413"/>
              <a:gd name="connsiteX181" fmla="*/ 2051804 w 3016244"/>
              <a:gd name="connsiteY181" fmla="*/ 3274500 h 3969413"/>
              <a:gd name="connsiteX182" fmla="*/ 2058839 w 3016244"/>
              <a:gd name="connsiteY182" fmla="*/ 3254997 h 3969413"/>
              <a:gd name="connsiteX183" fmla="*/ 2064114 w 3016244"/>
              <a:gd name="connsiteY183" fmla="*/ 3234855 h 3969413"/>
              <a:gd name="connsiteX184" fmla="*/ 2065553 w 3016244"/>
              <a:gd name="connsiteY184" fmla="*/ 3229819 h 3969413"/>
              <a:gd name="connsiteX185" fmla="*/ 2066352 w 3016244"/>
              <a:gd name="connsiteY185" fmla="*/ 3224704 h 3969413"/>
              <a:gd name="connsiteX186" fmla="*/ 2068191 w 3016244"/>
              <a:gd name="connsiteY186" fmla="*/ 3214472 h 3969413"/>
              <a:gd name="connsiteX187" fmla="*/ 2070189 w 3016244"/>
              <a:gd name="connsiteY187" fmla="*/ 3204242 h 3969413"/>
              <a:gd name="connsiteX188" fmla="*/ 2071147 w 3016244"/>
              <a:gd name="connsiteY188" fmla="*/ 3193851 h 3969413"/>
              <a:gd name="connsiteX189" fmla="*/ 2073306 w 3016244"/>
              <a:gd name="connsiteY189" fmla="*/ 3152127 h 3969413"/>
              <a:gd name="connsiteX190" fmla="*/ 2072267 w 3016244"/>
              <a:gd name="connsiteY190" fmla="*/ 3131266 h 3969413"/>
              <a:gd name="connsiteX191" fmla="*/ 2071787 w 3016244"/>
              <a:gd name="connsiteY191" fmla="*/ 3126070 h 3969413"/>
              <a:gd name="connsiteX192" fmla="*/ 2070988 w 3016244"/>
              <a:gd name="connsiteY192" fmla="*/ 3120875 h 3969413"/>
              <a:gd name="connsiteX193" fmla="*/ 2069629 w 3016244"/>
              <a:gd name="connsiteY193" fmla="*/ 3110562 h 3969413"/>
              <a:gd name="connsiteX194" fmla="*/ 2065873 w 3016244"/>
              <a:gd name="connsiteY194" fmla="*/ 3090101 h 3969413"/>
              <a:gd name="connsiteX195" fmla="*/ 2063875 w 3016244"/>
              <a:gd name="connsiteY195" fmla="*/ 3079870 h 3969413"/>
              <a:gd name="connsiteX196" fmla="*/ 2060916 w 3016244"/>
              <a:gd name="connsiteY196" fmla="*/ 3069879 h 3969413"/>
              <a:gd name="connsiteX197" fmla="*/ 2058038 w 3016244"/>
              <a:gd name="connsiteY197" fmla="*/ 3059888 h 3969413"/>
              <a:gd name="connsiteX198" fmla="*/ 2056681 w 3016244"/>
              <a:gd name="connsiteY198" fmla="*/ 3054852 h 3969413"/>
              <a:gd name="connsiteX199" fmla="*/ 2054842 w 3016244"/>
              <a:gd name="connsiteY199" fmla="*/ 3050057 h 3969413"/>
              <a:gd name="connsiteX200" fmla="*/ 2047569 w 3016244"/>
              <a:gd name="connsiteY200" fmla="*/ 3030633 h 3969413"/>
              <a:gd name="connsiteX201" fmla="*/ 2028945 w 3016244"/>
              <a:gd name="connsiteY201" fmla="*/ 2993706 h 3969413"/>
              <a:gd name="connsiteX202" fmla="*/ 2005605 w 3016244"/>
              <a:gd name="connsiteY202" fmla="*/ 2959416 h 3969413"/>
              <a:gd name="connsiteX203" fmla="*/ 1992257 w 3016244"/>
              <a:gd name="connsiteY203" fmla="*/ 2943350 h 3969413"/>
              <a:gd name="connsiteX204" fmla="*/ 1985143 w 3016244"/>
              <a:gd name="connsiteY204" fmla="*/ 2935597 h 3969413"/>
              <a:gd name="connsiteX205" fmla="*/ 1981546 w 3016244"/>
              <a:gd name="connsiteY205" fmla="*/ 2931760 h 3969413"/>
              <a:gd name="connsiteX206" fmla="*/ 1977470 w 3016244"/>
              <a:gd name="connsiteY206" fmla="*/ 2927604 h 3969413"/>
              <a:gd name="connsiteX207" fmla="*/ 1925995 w 3016244"/>
              <a:gd name="connsiteY207" fmla="*/ 2876129 h 3969413"/>
              <a:gd name="connsiteX208" fmla="*/ 1874519 w 3016244"/>
              <a:gd name="connsiteY208" fmla="*/ 2824654 h 3969413"/>
              <a:gd name="connsiteX209" fmla="*/ 1823045 w 3016244"/>
              <a:gd name="connsiteY209" fmla="*/ 2773179 h 3969413"/>
              <a:gd name="connsiteX210" fmla="*/ 1771570 w 3016244"/>
              <a:gd name="connsiteY210" fmla="*/ 2721704 h 3969413"/>
              <a:gd name="connsiteX211" fmla="*/ 1720094 w 3016244"/>
              <a:gd name="connsiteY211" fmla="*/ 2670229 h 3969413"/>
              <a:gd name="connsiteX212" fmla="*/ 1668620 w 3016244"/>
              <a:gd name="connsiteY212" fmla="*/ 2618754 h 3969413"/>
              <a:gd name="connsiteX213" fmla="*/ 1617145 w 3016244"/>
              <a:gd name="connsiteY213" fmla="*/ 2567279 h 3969413"/>
              <a:gd name="connsiteX214" fmla="*/ 1565670 w 3016244"/>
              <a:gd name="connsiteY214" fmla="*/ 2515804 h 3969413"/>
              <a:gd name="connsiteX215" fmla="*/ 1514194 w 3016244"/>
              <a:gd name="connsiteY215" fmla="*/ 2464329 h 3969413"/>
              <a:gd name="connsiteX216" fmla="*/ 1462720 w 3016244"/>
              <a:gd name="connsiteY216" fmla="*/ 2412854 h 3969413"/>
              <a:gd name="connsiteX217" fmla="*/ 1449852 w 3016244"/>
              <a:gd name="connsiteY217" fmla="*/ 2399984 h 3969413"/>
              <a:gd name="connsiteX218" fmla="*/ 1443457 w 3016244"/>
              <a:gd name="connsiteY218" fmla="*/ 2393591 h 3969413"/>
              <a:gd name="connsiteX219" fmla="*/ 1434824 w 3016244"/>
              <a:gd name="connsiteY219" fmla="*/ 2384639 h 3969413"/>
              <a:gd name="connsiteX220" fmla="*/ 1417001 w 3016244"/>
              <a:gd name="connsiteY220" fmla="*/ 2365855 h 3969413"/>
              <a:gd name="connsiteX221" fmla="*/ 1399895 w 3016244"/>
              <a:gd name="connsiteY221" fmla="*/ 2346352 h 3969413"/>
              <a:gd name="connsiteX222" fmla="*/ 1337390 w 3016244"/>
              <a:gd name="connsiteY222" fmla="*/ 2263385 h 3969413"/>
              <a:gd name="connsiteX223" fmla="*/ 1310374 w 3016244"/>
              <a:gd name="connsiteY223" fmla="*/ 2218864 h 3969413"/>
              <a:gd name="connsiteX224" fmla="*/ 1297745 w 3016244"/>
              <a:gd name="connsiteY224" fmla="*/ 2196083 h 3969413"/>
              <a:gd name="connsiteX225" fmla="*/ 1286154 w 3016244"/>
              <a:gd name="connsiteY225" fmla="*/ 2172744 h 3969413"/>
              <a:gd name="connsiteX226" fmla="*/ 1280479 w 3016244"/>
              <a:gd name="connsiteY226" fmla="*/ 2161074 h 3969413"/>
              <a:gd name="connsiteX227" fmla="*/ 1275204 w 3016244"/>
              <a:gd name="connsiteY227" fmla="*/ 2149164 h 3969413"/>
              <a:gd name="connsiteX228" fmla="*/ 1264893 w 3016244"/>
              <a:gd name="connsiteY228" fmla="*/ 2125266 h 3969413"/>
              <a:gd name="connsiteX229" fmla="*/ 1255622 w 3016244"/>
              <a:gd name="connsiteY229" fmla="*/ 2100967 h 3969413"/>
              <a:gd name="connsiteX230" fmla="*/ 1246988 w 3016244"/>
              <a:gd name="connsiteY230" fmla="*/ 2076428 h 3969413"/>
              <a:gd name="connsiteX231" fmla="*/ 1239076 w 3016244"/>
              <a:gd name="connsiteY231" fmla="*/ 2051649 h 3969413"/>
              <a:gd name="connsiteX232" fmla="*/ 1232202 w 3016244"/>
              <a:gd name="connsiteY232" fmla="*/ 2026631 h 3969413"/>
              <a:gd name="connsiteX233" fmla="*/ 1220452 w 3016244"/>
              <a:gd name="connsiteY233" fmla="*/ 1976036 h 3969413"/>
              <a:gd name="connsiteX234" fmla="*/ 1207103 w 3016244"/>
              <a:gd name="connsiteY234" fmla="*/ 1873166 h 3969413"/>
              <a:gd name="connsiteX235" fmla="*/ 1205186 w 3016244"/>
              <a:gd name="connsiteY235" fmla="*/ 1821370 h 3969413"/>
              <a:gd name="connsiteX236" fmla="*/ 1205664 w 3016244"/>
              <a:gd name="connsiteY236" fmla="*/ 1795474 h 3969413"/>
              <a:gd name="connsiteX237" fmla="*/ 1206784 w 3016244"/>
              <a:gd name="connsiteY237" fmla="*/ 1769576 h 3969413"/>
              <a:gd name="connsiteX238" fmla="*/ 1208703 w 3016244"/>
              <a:gd name="connsiteY238" fmla="*/ 1743679 h 3969413"/>
              <a:gd name="connsiteX239" fmla="*/ 1211659 w 3016244"/>
              <a:gd name="connsiteY239" fmla="*/ 1717862 h 3969413"/>
              <a:gd name="connsiteX240" fmla="*/ 1219653 w 3016244"/>
              <a:gd name="connsiteY240" fmla="*/ 1666627 h 3969413"/>
              <a:gd name="connsiteX241" fmla="*/ 1245710 w 3016244"/>
              <a:gd name="connsiteY241" fmla="*/ 1566075 h 3969413"/>
              <a:gd name="connsiteX242" fmla="*/ 1263375 w 3016244"/>
              <a:gd name="connsiteY242" fmla="*/ 1517157 h 3969413"/>
              <a:gd name="connsiteX243" fmla="*/ 1273526 w 3016244"/>
              <a:gd name="connsiteY243" fmla="*/ 1493178 h 3969413"/>
              <a:gd name="connsiteX244" fmla="*/ 1284316 w 3016244"/>
              <a:gd name="connsiteY244" fmla="*/ 1469519 h 3969413"/>
              <a:gd name="connsiteX245" fmla="*/ 1295906 w 3016244"/>
              <a:gd name="connsiteY245" fmla="*/ 1446179 h 3969413"/>
              <a:gd name="connsiteX246" fmla="*/ 1308375 w 3016244"/>
              <a:gd name="connsiteY246" fmla="*/ 1423320 h 3969413"/>
              <a:gd name="connsiteX247" fmla="*/ 1335152 w 3016244"/>
              <a:gd name="connsiteY247" fmla="*/ 1378719 h 3969413"/>
              <a:gd name="connsiteX248" fmla="*/ 1349699 w 3016244"/>
              <a:gd name="connsiteY248" fmla="*/ 1357138 h 3969413"/>
              <a:gd name="connsiteX249" fmla="*/ 1364805 w 3016244"/>
              <a:gd name="connsiteY249" fmla="*/ 1335956 h 3969413"/>
              <a:gd name="connsiteX250" fmla="*/ 1397177 w 3016244"/>
              <a:gd name="connsiteY250" fmla="*/ 1295352 h 3969413"/>
              <a:gd name="connsiteX251" fmla="*/ 1414122 w 3016244"/>
              <a:gd name="connsiteY251" fmla="*/ 1275769 h 3969413"/>
              <a:gd name="connsiteX252" fmla="*/ 1431867 w 3016244"/>
              <a:gd name="connsiteY252" fmla="*/ 1256984 h 3969413"/>
              <a:gd name="connsiteX253" fmla="*/ 1440820 w 3016244"/>
              <a:gd name="connsiteY253" fmla="*/ 1247633 h 3969413"/>
              <a:gd name="connsiteX254" fmla="*/ 1444576 w 3016244"/>
              <a:gd name="connsiteY254" fmla="*/ 1243796 h 3969413"/>
              <a:gd name="connsiteX255" fmla="*/ 1447773 w 3016244"/>
              <a:gd name="connsiteY255" fmla="*/ 1240599 h 3969413"/>
              <a:gd name="connsiteX256" fmla="*/ 1460641 w 3016244"/>
              <a:gd name="connsiteY256" fmla="*/ 1227731 h 3969413"/>
              <a:gd name="connsiteX257" fmla="*/ 1512117 w 3016244"/>
              <a:gd name="connsiteY257" fmla="*/ 1176256 h 3969413"/>
              <a:gd name="connsiteX258" fmla="*/ 1563592 w 3016244"/>
              <a:gd name="connsiteY258" fmla="*/ 1124780 h 3969413"/>
              <a:gd name="connsiteX259" fmla="*/ 1615066 w 3016244"/>
              <a:gd name="connsiteY259" fmla="*/ 1073306 h 3969413"/>
              <a:gd name="connsiteX260" fmla="*/ 1666542 w 3016244"/>
              <a:gd name="connsiteY260" fmla="*/ 1021830 h 3969413"/>
              <a:gd name="connsiteX261" fmla="*/ 1718017 w 3016244"/>
              <a:gd name="connsiteY261" fmla="*/ 970355 h 3969413"/>
              <a:gd name="connsiteX262" fmla="*/ 1769491 w 3016244"/>
              <a:gd name="connsiteY262" fmla="*/ 918881 h 3969413"/>
              <a:gd name="connsiteX263" fmla="*/ 1817374 w 3016244"/>
              <a:gd name="connsiteY263" fmla="*/ 870998 h 3969413"/>
              <a:gd name="connsiteX264" fmla="*/ 1820967 w 3016244"/>
              <a:gd name="connsiteY264" fmla="*/ 867405 h 3969413"/>
              <a:gd name="connsiteX265" fmla="*/ 1820887 w 3016244"/>
              <a:gd name="connsiteY265" fmla="*/ 867886 h 3969413"/>
              <a:gd name="connsiteX266" fmla="*/ 1853977 w 3016244"/>
              <a:gd name="connsiteY266" fmla="*/ 900976 h 3969413"/>
              <a:gd name="connsiteX267" fmla="*/ 2754953 w 3016244"/>
              <a:gd name="connsiteY267" fmla="*/ 0 h 3969413"/>
              <a:gd name="connsiteX268" fmla="*/ 3016244 w 3016244"/>
              <a:gd name="connsiteY268" fmla="*/ 0 h 3969413"/>
              <a:gd name="connsiteX269" fmla="*/ 3016244 w 3016244"/>
              <a:gd name="connsiteY269" fmla="*/ 24299 h 3969413"/>
              <a:gd name="connsiteX270" fmla="*/ 3007452 w 3016244"/>
              <a:gd name="connsiteY270" fmla="*/ 15506 h 3969413"/>
              <a:gd name="connsiteX271" fmla="*/ 3001297 w 3016244"/>
              <a:gd name="connsiteY271" fmla="*/ 16146 h 3969413"/>
              <a:gd name="connsiteX272" fmla="*/ 2937513 w 3016244"/>
              <a:gd name="connsiteY272" fmla="*/ 79930 h 3969413"/>
              <a:gd name="connsiteX273" fmla="*/ 2936874 w 3016244"/>
              <a:gd name="connsiteY273" fmla="*/ 86085 h 3969413"/>
              <a:gd name="connsiteX274" fmla="*/ 2946145 w 3016244"/>
              <a:gd name="connsiteY274" fmla="*/ 95357 h 3969413"/>
              <a:gd name="connsiteX275" fmla="*/ 2952300 w 3016244"/>
              <a:gd name="connsiteY275" fmla="*/ 94717 h 3969413"/>
              <a:gd name="connsiteX276" fmla="*/ 3016084 w 3016244"/>
              <a:gd name="connsiteY276" fmla="*/ 30933 h 3969413"/>
              <a:gd name="connsiteX277" fmla="*/ 3016244 w 3016244"/>
              <a:gd name="connsiteY277" fmla="*/ 30693 h 3969413"/>
              <a:gd name="connsiteX278" fmla="*/ 3016244 w 3016244"/>
              <a:gd name="connsiteY278" fmla="*/ 293184 h 3969413"/>
              <a:gd name="connsiteX279" fmla="*/ 2131214 w 3016244"/>
              <a:gd name="connsiteY279" fmla="*/ 1178213 h 3969413"/>
              <a:gd name="connsiteX280" fmla="*/ 2164666 w 3016244"/>
              <a:gd name="connsiteY280" fmla="*/ 1211665 h 3969413"/>
              <a:gd name="connsiteX281" fmla="*/ 2113191 w 3016244"/>
              <a:gd name="connsiteY281" fmla="*/ 1263140 h 3969413"/>
              <a:gd name="connsiteX282" fmla="*/ 2061716 w 3016244"/>
              <a:gd name="connsiteY282" fmla="*/ 1314614 h 3969413"/>
              <a:gd name="connsiteX283" fmla="*/ 2010241 w 3016244"/>
              <a:gd name="connsiteY283" fmla="*/ 1366090 h 3969413"/>
              <a:gd name="connsiteX284" fmla="*/ 1958766 w 3016244"/>
              <a:gd name="connsiteY284" fmla="*/ 1417565 h 3969413"/>
              <a:gd name="connsiteX285" fmla="*/ 1907291 w 3016244"/>
              <a:gd name="connsiteY285" fmla="*/ 1469039 h 3969413"/>
              <a:gd name="connsiteX286" fmla="*/ 1855816 w 3016244"/>
              <a:gd name="connsiteY286" fmla="*/ 1520515 h 3969413"/>
              <a:gd name="connsiteX287" fmla="*/ 1804341 w 3016244"/>
              <a:gd name="connsiteY287" fmla="*/ 1571990 h 3969413"/>
              <a:gd name="connsiteX288" fmla="*/ 1791473 w 3016244"/>
              <a:gd name="connsiteY288" fmla="*/ 1584858 h 3969413"/>
              <a:gd name="connsiteX289" fmla="*/ 1788275 w 3016244"/>
              <a:gd name="connsiteY289" fmla="*/ 1588055 h 3969413"/>
              <a:gd name="connsiteX290" fmla="*/ 1786677 w 3016244"/>
              <a:gd name="connsiteY290" fmla="*/ 1589654 h 3969413"/>
              <a:gd name="connsiteX291" fmla="*/ 1785718 w 3016244"/>
              <a:gd name="connsiteY291" fmla="*/ 1590693 h 3969413"/>
              <a:gd name="connsiteX292" fmla="*/ 1782121 w 3016244"/>
              <a:gd name="connsiteY292" fmla="*/ 1594530 h 3969413"/>
              <a:gd name="connsiteX293" fmla="*/ 1774847 w 3016244"/>
              <a:gd name="connsiteY293" fmla="*/ 1602122 h 3969413"/>
              <a:gd name="connsiteX294" fmla="*/ 1768053 w 3016244"/>
              <a:gd name="connsiteY294" fmla="*/ 1610115 h 3969413"/>
              <a:gd name="connsiteX295" fmla="*/ 1755025 w 3016244"/>
              <a:gd name="connsiteY295" fmla="*/ 1626342 h 3969413"/>
              <a:gd name="connsiteX296" fmla="*/ 1749030 w 3016244"/>
              <a:gd name="connsiteY296" fmla="*/ 1634814 h 3969413"/>
              <a:gd name="connsiteX297" fmla="*/ 1743194 w 3016244"/>
              <a:gd name="connsiteY297" fmla="*/ 1643367 h 3969413"/>
              <a:gd name="connsiteX298" fmla="*/ 1732564 w 3016244"/>
              <a:gd name="connsiteY298" fmla="*/ 1661111 h 3969413"/>
              <a:gd name="connsiteX299" fmla="*/ 1727608 w 3016244"/>
              <a:gd name="connsiteY299" fmla="*/ 1670144 h 3969413"/>
              <a:gd name="connsiteX300" fmla="*/ 1723052 w 3016244"/>
              <a:gd name="connsiteY300" fmla="*/ 1679416 h 3969413"/>
              <a:gd name="connsiteX301" fmla="*/ 1718816 w 3016244"/>
              <a:gd name="connsiteY301" fmla="*/ 1688846 h 3969413"/>
              <a:gd name="connsiteX302" fmla="*/ 1714660 w 3016244"/>
              <a:gd name="connsiteY302" fmla="*/ 1698359 h 3969413"/>
              <a:gd name="connsiteX303" fmla="*/ 1707706 w 3016244"/>
              <a:gd name="connsiteY303" fmla="*/ 1717862 h 3969413"/>
              <a:gd name="connsiteX304" fmla="*/ 1697155 w 3016244"/>
              <a:gd name="connsiteY304" fmla="*/ 1758067 h 3969413"/>
              <a:gd name="connsiteX305" fmla="*/ 1694038 w 3016244"/>
              <a:gd name="connsiteY305" fmla="*/ 1778689 h 3969413"/>
              <a:gd name="connsiteX306" fmla="*/ 1692759 w 3016244"/>
              <a:gd name="connsiteY306" fmla="*/ 1789080 h 3969413"/>
              <a:gd name="connsiteX307" fmla="*/ 1692040 w 3016244"/>
              <a:gd name="connsiteY307" fmla="*/ 1799471 h 3969413"/>
              <a:gd name="connsiteX308" fmla="*/ 1691559 w 3016244"/>
              <a:gd name="connsiteY308" fmla="*/ 1809941 h 3969413"/>
              <a:gd name="connsiteX309" fmla="*/ 1691320 w 3016244"/>
              <a:gd name="connsiteY309" fmla="*/ 1820411 h 3969413"/>
              <a:gd name="connsiteX310" fmla="*/ 1692120 w 3016244"/>
              <a:gd name="connsiteY310" fmla="*/ 1841273 h 3969413"/>
              <a:gd name="connsiteX311" fmla="*/ 1697394 w 3016244"/>
              <a:gd name="connsiteY311" fmla="*/ 1882678 h 3969413"/>
              <a:gd name="connsiteX312" fmla="*/ 1702191 w 3016244"/>
              <a:gd name="connsiteY312" fmla="*/ 1902900 h 3969413"/>
              <a:gd name="connsiteX313" fmla="*/ 1704908 w 3016244"/>
              <a:gd name="connsiteY313" fmla="*/ 1912970 h 3969413"/>
              <a:gd name="connsiteX314" fmla="*/ 1708106 w 3016244"/>
              <a:gd name="connsiteY314" fmla="*/ 1922802 h 3969413"/>
              <a:gd name="connsiteX315" fmla="*/ 1711543 w 3016244"/>
              <a:gd name="connsiteY315" fmla="*/ 1932554 h 3969413"/>
              <a:gd name="connsiteX316" fmla="*/ 1715140 w 3016244"/>
              <a:gd name="connsiteY316" fmla="*/ 1942226 h 3969413"/>
              <a:gd name="connsiteX317" fmla="*/ 1719296 w 3016244"/>
              <a:gd name="connsiteY317" fmla="*/ 1951737 h 3969413"/>
              <a:gd name="connsiteX318" fmla="*/ 1721293 w 3016244"/>
              <a:gd name="connsiteY318" fmla="*/ 1956533 h 3969413"/>
              <a:gd name="connsiteX319" fmla="*/ 1723612 w 3016244"/>
              <a:gd name="connsiteY319" fmla="*/ 1961169 h 3969413"/>
              <a:gd name="connsiteX320" fmla="*/ 1728167 w 3016244"/>
              <a:gd name="connsiteY320" fmla="*/ 1970441 h 3969413"/>
              <a:gd name="connsiteX321" fmla="*/ 1733283 w 3016244"/>
              <a:gd name="connsiteY321" fmla="*/ 1979472 h 3969413"/>
              <a:gd name="connsiteX322" fmla="*/ 1743994 w 3016244"/>
              <a:gd name="connsiteY322" fmla="*/ 1997218 h 3969413"/>
              <a:gd name="connsiteX323" fmla="*/ 1769091 w 3016244"/>
              <a:gd name="connsiteY323" fmla="*/ 2030389 h 3969413"/>
              <a:gd name="connsiteX324" fmla="*/ 1775966 w 3016244"/>
              <a:gd name="connsiteY324" fmla="*/ 2038301 h 3969413"/>
              <a:gd name="connsiteX325" fmla="*/ 1783239 w 3016244"/>
              <a:gd name="connsiteY325" fmla="*/ 2045895 h 3969413"/>
              <a:gd name="connsiteX326" fmla="*/ 1784998 w 3016244"/>
              <a:gd name="connsiteY326" fmla="*/ 2047813 h 3969413"/>
              <a:gd name="connsiteX327" fmla="*/ 1785878 w 3016244"/>
              <a:gd name="connsiteY327" fmla="*/ 2048772 h 3969413"/>
              <a:gd name="connsiteX328" fmla="*/ 1786357 w 3016244"/>
              <a:gd name="connsiteY328" fmla="*/ 2049251 h 3969413"/>
              <a:gd name="connsiteX329" fmla="*/ 1787156 w 3016244"/>
              <a:gd name="connsiteY329" fmla="*/ 2050051 h 3969413"/>
              <a:gd name="connsiteX330" fmla="*/ 1793551 w 3016244"/>
              <a:gd name="connsiteY330" fmla="*/ 2056445 h 3969413"/>
              <a:gd name="connsiteX331" fmla="*/ 1806419 w 3016244"/>
              <a:gd name="connsiteY331" fmla="*/ 2069314 h 3969413"/>
              <a:gd name="connsiteX332" fmla="*/ 1857895 w 3016244"/>
              <a:gd name="connsiteY332" fmla="*/ 2120789 h 3969413"/>
              <a:gd name="connsiteX333" fmla="*/ 1909370 w 3016244"/>
              <a:gd name="connsiteY333" fmla="*/ 2172264 h 3969413"/>
              <a:gd name="connsiteX334" fmla="*/ 1960844 w 3016244"/>
              <a:gd name="connsiteY334" fmla="*/ 2223739 h 3969413"/>
              <a:gd name="connsiteX335" fmla="*/ 2012319 w 3016244"/>
              <a:gd name="connsiteY335" fmla="*/ 2275214 h 3969413"/>
              <a:gd name="connsiteX336" fmla="*/ 2063795 w 3016244"/>
              <a:gd name="connsiteY336" fmla="*/ 2326689 h 3969413"/>
              <a:gd name="connsiteX337" fmla="*/ 2115270 w 3016244"/>
              <a:gd name="connsiteY337" fmla="*/ 2378164 h 3969413"/>
              <a:gd name="connsiteX338" fmla="*/ 2166744 w 3016244"/>
              <a:gd name="connsiteY338" fmla="*/ 2429639 h 3969413"/>
              <a:gd name="connsiteX339" fmla="*/ 2218220 w 3016244"/>
              <a:gd name="connsiteY339" fmla="*/ 2481114 h 3969413"/>
              <a:gd name="connsiteX340" fmla="*/ 2269695 w 3016244"/>
              <a:gd name="connsiteY340" fmla="*/ 2532589 h 3969413"/>
              <a:gd name="connsiteX341" fmla="*/ 2321169 w 3016244"/>
              <a:gd name="connsiteY341" fmla="*/ 2584064 h 3969413"/>
              <a:gd name="connsiteX342" fmla="*/ 2329882 w 3016244"/>
              <a:gd name="connsiteY342" fmla="*/ 2592856 h 3969413"/>
              <a:gd name="connsiteX343" fmla="*/ 2338834 w 3016244"/>
              <a:gd name="connsiteY343" fmla="*/ 2602207 h 3969413"/>
              <a:gd name="connsiteX344" fmla="*/ 2356258 w 3016244"/>
              <a:gd name="connsiteY344" fmla="*/ 2621312 h 3969413"/>
              <a:gd name="connsiteX345" fmla="*/ 2389349 w 3016244"/>
              <a:gd name="connsiteY345" fmla="*/ 2661197 h 3969413"/>
              <a:gd name="connsiteX346" fmla="*/ 2447779 w 3016244"/>
              <a:gd name="connsiteY346" fmla="*/ 2747201 h 3969413"/>
              <a:gd name="connsiteX347" fmla="*/ 2494697 w 3016244"/>
              <a:gd name="connsiteY347" fmla="*/ 2840160 h 3969413"/>
              <a:gd name="connsiteX348" fmla="*/ 2513321 w 3016244"/>
              <a:gd name="connsiteY348" fmla="*/ 2888757 h 3969413"/>
              <a:gd name="connsiteX349" fmla="*/ 2517717 w 3016244"/>
              <a:gd name="connsiteY349" fmla="*/ 2900986 h 3969413"/>
              <a:gd name="connsiteX350" fmla="*/ 2521473 w 3016244"/>
              <a:gd name="connsiteY350" fmla="*/ 2913456 h 3969413"/>
              <a:gd name="connsiteX351" fmla="*/ 2528827 w 3016244"/>
              <a:gd name="connsiteY351" fmla="*/ 2938394 h 3969413"/>
              <a:gd name="connsiteX352" fmla="*/ 2535781 w 3016244"/>
              <a:gd name="connsiteY352" fmla="*/ 2963412 h 3969413"/>
              <a:gd name="connsiteX353" fmla="*/ 2541297 w 3016244"/>
              <a:gd name="connsiteY353" fmla="*/ 2988829 h 3969413"/>
              <a:gd name="connsiteX354" fmla="*/ 2550568 w 3016244"/>
              <a:gd name="connsiteY354" fmla="*/ 3039904 h 3969413"/>
              <a:gd name="connsiteX355" fmla="*/ 2553926 w 3016244"/>
              <a:gd name="connsiteY355" fmla="*/ 3065642 h 3969413"/>
              <a:gd name="connsiteX356" fmla="*/ 2555525 w 3016244"/>
              <a:gd name="connsiteY356" fmla="*/ 3078511 h 3969413"/>
              <a:gd name="connsiteX357" fmla="*/ 2556723 w 3016244"/>
              <a:gd name="connsiteY357" fmla="*/ 3091380 h 3969413"/>
              <a:gd name="connsiteX358" fmla="*/ 2559361 w 3016244"/>
              <a:gd name="connsiteY358" fmla="*/ 3143174 h 3969413"/>
              <a:gd name="connsiteX359" fmla="*/ 2554404 w 3016244"/>
              <a:gd name="connsiteY359" fmla="*/ 3246685 h 3969413"/>
              <a:gd name="connsiteX360" fmla="*/ 2551528 w 3016244"/>
              <a:gd name="connsiteY360" fmla="*/ 3272502 h 3969413"/>
              <a:gd name="connsiteX361" fmla="*/ 2547132 w 3016244"/>
              <a:gd name="connsiteY361" fmla="*/ 3298080 h 3969413"/>
              <a:gd name="connsiteX362" fmla="*/ 2542416 w 3016244"/>
              <a:gd name="connsiteY362" fmla="*/ 3323577 h 3969413"/>
              <a:gd name="connsiteX363" fmla="*/ 2539937 w 3016244"/>
              <a:gd name="connsiteY363" fmla="*/ 3336286 h 3969413"/>
              <a:gd name="connsiteX364" fmla="*/ 2536741 w 3016244"/>
              <a:gd name="connsiteY364" fmla="*/ 3348835 h 3969413"/>
              <a:gd name="connsiteX365" fmla="*/ 2523233 w 3016244"/>
              <a:gd name="connsiteY365" fmla="*/ 3399031 h 3969413"/>
              <a:gd name="connsiteX366" fmla="*/ 2506047 w 3016244"/>
              <a:gd name="connsiteY366" fmla="*/ 3448108 h 3969413"/>
              <a:gd name="connsiteX367" fmla="*/ 2501491 w 3016244"/>
              <a:gd name="connsiteY367" fmla="*/ 3460258 h 3969413"/>
              <a:gd name="connsiteX368" fmla="*/ 2496295 w 3016244"/>
              <a:gd name="connsiteY368" fmla="*/ 3472167 h 3969413"/>
              <a:gd name="connsiteX369" fmla="*/ 2485745 w 3016244"/>
              <a:gd name="connsiteY369" fmla="*/ 3495986 h 3969413"/>
              <a:gd name="connsiteX370" fmla="*/ 2474875 w 3016244"/>
              <a:gd name="connsiteY370" fmla="*/ 3519646 h 3969413"/>
              <a:gd name="connsiteX371" fmla="*/ 2462566 w 3016244"/>
              <a:gd name="connsiteY371" fmla="*/ 3542586 h 3969413"/>
              <a:gd name="connsiteX372" fmla="*/ 2407813 w 3016244"/>
              <a:gd name="connsiteY372" fmla="*/ 3630988 h 3969413"/>
              <a:gd name="connsiteX373" fmla="*/ 2376000 w 3016244"/>
              <a:gd name="connsiteY373" fmla="*/ 3671992 h 3969413"/>
              <a:gd name="connsiteX374" fmla="*/ 2367928 w 3016244"/>
              <a:gd name="connsiteY374" fmla="*/ 3682143 h 3969413"/>
              <a:gd name="connsiteX375" fmla="*/ 2359296 w 3016244"/>
              <a:gd name="connsiteY375" fmla="*/ 3691735 h 3969413"/>
              <a:gd name="connsiteX376" fmla="*/ 2341791 w 3016244"/>
              <a:gd name="connsiteY376" fmla="*/ 3710838 h 3969413"/>
              <a:gd name="connsiteX377" fmla="*/ 2324127 w 3016244"/>
              <a:gd name="connsiteY377" fmla="*/ 3729782 h 3969413"/>
              <a:gd name="connsiteX378" fmla="*/ 2305583 w 3016244"/>
              <a:gd name="connsiteY378" fmla="*/ 3747766 h 3969413"/>
              <a:gd name="connsiteX379" fmla="*/ 2266897 w 3016244"/>
              <a:gd name="connsiteY379" fmla="*/ 3782216 h 3969413"/>
              <a:gd name="connsiteX380" fmla="*/ 2246674 w 3016244"/>
              <a:gd name="connsiteY380" fmla="*/ 3798442 h 3969413"/>
              <a:gd name="connsiteX381" fmla="*/ 2226052 w 3016244"/>
              <a:gd name="connsiteY381" fmla="*/ 3814188 h 3969413"/>
              <a:gd name="connsiteX382" fmla="*/ 2182970 w 3016244"/>
              <a:gd name="connsiteY382" fmla="*/ 3843363 h 3969413"/>
              <a:gd name="connsiteX383" fmla="*/ 2160830 w 3016244"/>
              <a:gd name="connsiteY383" fmla="*/ 3857110 h 3969413"/>
              <a:gd name="connsiteX384" fmla="*/ 2138129 w 3016244"/>
              <a:gd name="connsiteY384" fmla="*/ 3869818 h 3969413"/>
              <a:gd name="connsiteX385" fmla="*/ 2126700 w 3016244"/>
              <a:gd name="connsiteY385" fmla="*/ 3876133 h 3969413"/>
              <a:gd name="connsiteX386" fmla="*/ 2115030 w 3016244"/>
              <a:gd name="connsiteY386" fmla="*/ 3881969 h 3969413"/>
              <a:gd name="connsiteX387" fmla="*/ 2091690 w 3016244"/>
              <a:gd name="connsiteY387" fmla="*/ 3893479 h 3969413"/>
              <a:gd name="connsiteX388" fmla="*/ 1994735 w 3016244"/>
              <a:gd name="connsiteY388" fmla="*/ 3931205 h 3969413"/>
              <a:gd name="connsiteX389" fmla="*/ 1944778 w 3016244"/>
              <a:gd name="connsiteY389" fmla="*/ 3945433 h 3969413"/>
              <a:gd name="connsiteX390" fmla="*/ 1919441 w 3016244"/>
              <a:gd name="connsiteY390" fmla="*/ 3951188 h 3969413"/>
              <a:gd name="connsiteX391" fmla="*/ 1893943 w 3016244"/>
              <a:gd name="connsiteY391" fmla="*/ 3956303 h 3969413"/>
              <a:gd name="connsiteX392" fmla="*/ 1868365 w 3016244"/>
              <a:gd name="connsiteY392" fmla="*/ 3960619 h 3969413"/>
              <a:gd name="connsiteX393" fmla="*/ 1842628 w 3016244"/>
              <a:gd name="connsiteY393" fmla="*/ 3963896 h 3969413"/>
              <a:gd name="connsiteX394" fmla="*/ 1790992 w 3016244"/>
              <a:gd name="connsiteY394" fmla="*/ 3968373 h 3969413"/>
              <a:gd name="connsiteX395" fmla="*/ 1687324 w 3016244"/>
              <a:gd name="connsiteY395" fmla="*/ 3967093 h 3969413"/>
              <a:gd name="connsiteX396" fmla="*/ 1635769 w 3016244"/>
              <a:gd name="connsiteY396" fmla="*/ 3961658 h 3969413"/>
              <a:gd name="connsiteX397" fmla="*/ 1610111 w 3016244"/>
              <a:gd name="connsiteY397" fmla="*/ 3957582 h 3969413"/>
              <a:gd name="connsiteX398" fmla="*/ 1584613 w 3016244"/>
              <a:gd name="connsiteY398" fmla="*/ 3952787 h 3969413"/>
              <a:gd name="connsiteX399" fmla="*/ 1559276 w 3016244"/>
              <a:gd name="connsiteY399" fmla="*/ 3947191 h 3969413"/>
              <a:gd name="connsiteX400" fmla="*/ 1534097 w 3016244"/>
              <a:gd name="connsiteY400" fmla="*/ 3940637 h 3969413"/>
              <a:gd name="connsiteX401" fmla="*/ 1484381 w 3016244"/>
              <a:gd name="connsiteY401" fmla="*/ 3925371 h 3969413"/>
              <a:gd name="connsiteX402" fmla="*/ 1388465 w 3016244"/>
              <a:gd name="connsiteY402" fmla="*/ 3885166 h 3969413"/>
              <a:gd name="connsiteX403" fmla="*/ 1298384 w 3016244"/>
              <a:gd name="connsiteY403" fmla="*/ 3833131 h 3969413"/>
              <a:gd name="connsiteX404" fmla="*/ 1256180 w 3016244"/>
              <a:gd name="connsiteY404" fmla="*/ 3802758 h 3969413"/>
              <a:gd name="connsiteX405" fmla="*/ 1235718 w 3016244"/>
              <a:gd name="connsiteY405" fmla="*/ 3786772 h 3969413"/>
              <a:gd name="connsiteX406" fmla="*/ 1215975 w 3016244"/>
              <a:gd name="connsiteY406" fmla="*/ 3769907 h 3969413"/>
              <a:gd name="connsiteX407" fmla="*/ 1178009 w 3016244"/>
              <a:gd name="connsiteY407" fmla="*/ 3734738 h 3969413"/>
              <a:gd name="connsiteX408" fmla="*/ 1151392 w 3016244"/>
              <a:gd name="connsiteY408" fmla="*/ 3708201 h 3969413"/>
              <a:gd name="connsiteX409" fmla="*/ 1099918 w 3016244"/>
              <a:gd name="connsiteY409" fmla="*/ 3656726 h 3969413"/>
              <a:gd name="connsiteX410" fmla="*/ 1048443 w 3016244"/>
              <a:gd name="connsiteY410" fmla="*/ 3605251 h 3969413"/>
              <a:gd name="connsiteX411" fmla="*/ 996968 w 3016244"/>
              <a:gd name="connsiteY411" fmla="*/ 3553776 h 3969413"/>
              <a:gd name="connsiteX412" fmla="*/ 945493 w 3016244"/>
              <a:gd name="connsiteY412" fmla="*/ 3502301 h 3969413"/>
              <a:gd name="connsiteX413" fmla="*/ 894018 w 3016244"/>
              <a:gd name="connsiteY413" fmla="*/ 3450826 h 3969413"/>
              <a:gd name="connsiteX414" fmla="*/ 842543 w 3016244"/>
              <a:gd name="connsiteY414" fmla="*/ 3399351 h 3969413"/>
              <a:gd name="connsiteX415" fmla="*/ 791067 w 3016244"/>
              <a:gd name="connsiteY415" fmla="*/ 3347876 h 3969413"/>
              <a:gd name="connsiteX416" fmla="*/ 739593 w 3016244"/>
              <a:gd name="connsiteY416" fmla="*/ 3296401 h 3969413"/>
              <a:gd name="connsiteX417" fmla="*/ 688118 w 3016244"/>
              <a:gd name="connsiteY417" fmla="*/ 3244926 h 3969413"/>
              <a:gd name="connsiteX418" fmla="*/ 636643 w 3016244"/>
              <a:gd name="connsiteY418" fmla="*/ 3193451 h 3969413"/>
              <a:gd name="connsiteX419" fmla="*/ 585168 w 3016244"/>
              <a:gd name="connsiteY419" fmla="*/ 3141976 h 3969413"/>
              <a:gd name="connsiteX420" fmla="*/ 533693 w 3016244"/>
              <a:gd name="connsiteY420" fmla="*/ 3090501 h 3969413"/>
              <a:gd name="connsiteX421" fmla="*/ 482218 w 3016244"/>
              <a:gd name="connsiteY421" fmla="*/ 3039026 h 3969413"/>
              <a:gd name="connsiteX422" fmla="*/ 430743 w 3016244"/>
              <a:gd name="connsiteY422" fmla="*/ 2987551 h 3969413"/>
              <a:gd name="connsiteX423" fmla="*/ 379268 w 3016244"/>
              <a:gd name="connsiteY423" fmla="*/ 2936076 h 3969413"/>
              <a:gd name="connsiteX424" fmla="*/ 327793 w 3016244"/>
              <a:gd name="connsiteY424" fmla="*/ 2884601 h 3969413"/>
              <a:gd name="connsiteX425" fmla="*/ 276318 w 3016244"/>
              <a:gd name="connsiteY425" fmla="*/ 2833126 h 3969413"/>
              <a:gd name="connsiteX426" fmla="*/ 250581 w 3016244"/>
              <a:gd name="connsiteY426" fmla="*/ 2807389 h 3969413"/>
              <a:gd name="connsiteX427" fmla="*/ 237712 w 3016244"/>
              <a:gd name="connsiteY427" fmla="*/ 2794520 h 3969413"/>
              <a:gd name="connsiteX428" fmla="*/ 219888 w 3016244"/>
              <a:gd name="connsiteY428" fmla="*/ 2775895 h 3969413"/>
              <a:gd name="connsiteX429" fmla="*/ 185598 w 3016244"/>
              <a:gd name="connsiteY429" fmla="*/ 2737130 h 3969413"/>
              <a:gd name="connsiteX430" fmla="*/ 169452 w 3016244"/>
              <a:gd name="connsiteY430" fmla="*/ 2716827 h 3969413"/>
              <a:gd name="connsiteX431" fmla="*/ 153785 w 3016244"/>
              <a:gd name="connsiteY431" fmla="*/ 2696126 h 3969413"/>
              <a:gd name="connsiteX432" fmla="*/ 124690 w 3016244"/>
              <a:gd name="connsiteY432" fmla="*/ 2652964 h 3969413"/>
              <a:gd name="connsiteX433" fmla="*/ 111023 w 3016244"/>
              <a:gd name="connsiteY433" fmla="*/ 2630822 h 3969413"/>
              <a:gd name="connsiteX434" fmla="*/ 98313 w 3016244"/>
              <a:gd name="connsiteY434" fmla="*/ 2608123 h 3969413"/>
              <a:gd name="connsiteX435" fmla="*/ 86244 w 3016244"/>
              <a:gd name="connsiteY435" fmla="*/ 2585023 h 3969413"/>
              <a:gd name="connsiteX436" fmla="*/ 74815 w 3016244"/>
              <a:gd name="connsiteY436" fmla="*/ 2561604 h 3969413"/>
              <a:gd name="connsiteX437" fmla="*/ 64424 w 3016244"/>
              <a:gd name="connsiteY437" fmla="*/ 2537785 h 3969413"/>
              <a:gd name="connsiteX438" fmla="*/ 59308 w 3016244"/>
              <a:gd name="connsiteY438" fmla="*/ 2525794 h 3969413"/>
              <a:gd name="connsiteX439" fmla="*/ 54672 w 3016244"/>
              <a:gd name="connsiteY439" fmla="*/ 2513646 h 3969413"/>
              <a:gd name="connsiteX440" fmla="*/ 45560 w 3016244"/>
              <a:gd name="connsiteY440" fmla="*/ 2489266 h 3969413"/>
              <a:gd name="connsiteX441" fmla="*/ 37486 w 3016244"/>
              <a:gd name="connsiteY441" fmla="*/ 2464569 h 3969413"/>
              <a:gd name="connsiteX442" fmla="*/ 33571 w 3016244"/>
              <a:gd name="connsiteY442" fmla="*/ 2452179 h 3969413"/>
              <a:gd name="connsiteX443" fmla="*/ 30134 w 3016244"/>
              <a:gd name="connsiteY443" fmla="*/ 2439631 h 3969413"/>
              <a:gd name="connsiteX444" fmla="*/ 23419 w 3016244"/>
              <a:gd name="connsiteY444" fmla="*/ 2414532 h 3969413"/>
              <a:gd name="connsiteX445" fmla="*/ 17744 w 3016244"/>
              <a:gd name="connsiteY445" fmla="*/ 2389195 h 3969413"/>
              <a:gd name="connsiteX446" fmla="*/ 15027 w 3016244"/>
              <a:gd name="connsiteY446" fmla="*/ 2376486 h 3969413"/>
              <a:gd name="connsiteX447" fmla="*/ 12788 w 3016244"/>
              <a:gd name="connsiteY447" fmla="*/ 2363697 h 3969413"/>
              <a:gd name="connsiteX448" fmla="*/ 8552 w 3016244"/>
              <a:gd name="connsiteY448" fmla="*/ 2338119 h 3969413"/>
              <a:gd name="connsiteX449" fmla="*/ 5355 w 3016244"/>
              <a:gd name="connsiteY449" fmla="*/ 2312382 h 3969413"/>
              <a:gd name="connsiteX450" fmla="*/ 3836 w 3016244"/>
              <a:gd name="connsiteY450" fmla="*/ 2299513 h 3969413"/>
              <a:gd name="connsiteX451" fmla="*/ 2798 w 3016244"/>
              <a:gd name="connsiteY451" fmla="*/ 2286564 h 3969413"/>
              <a:gd name="connsiteX452" fmla="*/ 959 w 3016244"/>
              <a:gd name="connsiteY452" fmla="*/ 2260666 h 3969413"/>
              <a:gd name="connsiteX453" fmla="*/ 240 w 3016244"/>
              <a:gd name="connsiteY453" fmla="*/ 2234770 h 3969413"/>
              <a:gd name="connsiteX454" fmla="*/ 0 w 3016244"/>
              <a:gd name="connsiteY454" fmla="*/ 2221820 h 3969413"/>
              <a:gd name="connsiteX455" fmla="*/ 240 w 3016244"/>
              <a:gd name="connsiteY455" fmla="*/ 2208872 h 3969413"/>
              <a:gd name="connsiteX456" fmla="*/ 878 w 3016244"/>
              <a:gd name="connsiteY456" fmla="*/ 2182975 h 3969413"/>
              <a:gd name="connsiteX457" fmla="*/ 2638 w 3016244"/>
              <a:gd name="connsiteY457" fmla="*/ 2157078 h 3969413"/>
              <a:gd name="connsiteX458" fmla="*/ 3597 w 3016244"/>
              <a:gd name="connsiteY458" fmla="*/ 2144128 h 3969413"/>
              <a:gd name="connsiteX459" fmla="*/ 5036 w 3016244"/>
              <a:gd name="connsiteY459" fmla="*/ 2131260 h 3969413"/>
              <a:gd name="connsiteX460" fmla="*/ 8153 w 3016244"/>
              <a:gd name="connsiteY460" fmla="*/ 2105523 h 3969413"/>
              <a:gd name="connsiteX461" fmla="*/ 12388 w 3016244"/>
              <a:gd name="connsiteY461" fmla="*/ 2079945 h 3969413"/>
              <a:gd name="connsiteX462" fmla="*/ 14627 w 3016244"/>
              <a:gd name="connsiteY462" fmla="*/ 2067156 h 3969413"/>
              <a:gd name="connsiteX463" fmla="*/ 17264 w 3016244"/>
              <a:gd name="connsiteY463" fmla="*/ 2054448 h 3969413"/>
              <a:gd name="connsiteX464" fmla="*/ 22859 w 3016244"/>
              <a:gd name="connsiteY464" fmla="*/ 2029110 h 3969413"/>
              <a:gd name="connsiteX465" fmla="*/ 29494 w 3016244"/>
              <a:gd name="connsiteY465" fmla="*/ 2004012 h 3969413"/>
              <a:gd name="connsiteX466" fmla="*/ 44841 w 3016244"/>
              <a:gd name="connsiteY466" fmla="*/ 1954375 h 3969413"/>
              <a:gd name="connsiteX467" fmla="*/ 53873 w 3016244"/>
              <a:gd name="connsiteY467" fmla="*/ 1929996 h 3969413"/>
              <a:gd name="connsiteX468" fmla="*/ 63545 w 3016244"/>
              <a:gd name="connsiteY468" fmla="*/ 1905857 h 3969413"/>
              <a:gd name="connsiteX469" fmla="*/ 73934 w 3016244"/>
              <a:gd name="connsiteY469" fmla="*/ 1882038 h 3969413"/>
              <a:gd name="connsiteX470" fmla="*/ 85285 w 3016244"/>
              <a:gd name="connsiteY470" fmla="*/ 1858619 h 3969413"/>
              <a:gd name="connsiteX471" fmla="*/ 109984 w 3016244"/>
              <a:gd name="connsiteY471" fmla="*/ 1812738 h 3969413"/>
              <a:gd name="connsiteX472" fmla="*/ 168093 w 3016244"/>
              <a:gd name="connsiteY472" fmla="*/ 1726574 h 3969413"/>
              <a:gd name="connsiteX473" fmla="*/ 236273 w 3016244"/>
              <a:gd name="connsiteY473" fmla="*/ 1648643 h 3969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</a:cxnLst>
            <a:rect l="l" t="t" r="r" b="b"/>
            <a:pathLst>
              <a:path w="3016244" h="3969413">
                <a:moveTo>
                  <a:pt x="1985182" y="1032181"/>
                </a:moveTo>
                <a:lnTo>
                  <a:pt x="1999969" y="1046968"/>
                </a:lnTo>
                <a:lnTo>
                  <a:pt x="2028548" y="1018389"/>
                </a:lnTo>
                <a:cubicBezTo>
                  <a:pt x="2030466" y="1016551"/>
                  <a:pt x="2030706" y="1013753"/>
                  <a:pt x="2029188" y="1012234"/>
                </a:cubicBezTo>
                <a:lnTo>
                  <a:pt x="2019916" y="1002963"/>
                </a:lnTo>
                <a:cubicBezTo>
                  <a:pt x="2018397" y="1001444"/>
                  <a:pt x="2015599" y="1001764"/>
                  <a:pt x="2013761" y="1003602"/>
                </a:cubicBezTo>
                <a:close/>
                <a:moveTo>
                  <a:pt x="2796436" y="220847"/>
                </a:moveTo>
                <a:cubicBezTo>
                  <a:pt x="2794518" y="222685"/>
                  <a:pt x="2794278" y="225483"/>
                  <a:pt x="2795797" y="227001"/>
                </a:cubicBezTo>
                <a:lnTo>
                  <a:pt x="2805069" y="236273"/>
                </a:lnTo>
                <a:cubicBezTo>
                  <a:pt x="2806588" y="237792"/>
                  <a:pt x="2809385" y="237472"/>
                  <a:pt x="2811223" y="235634"/>
                </a:cubicBezTo>
                <a:lnTo>
                  <a:pt x="2875008" y="171850"/>
                </a:lnTo>
                <a:cubicBezTo>
                  <a:pt x="2876926" y="170011"/>
                  <a:pt x="2877166" y="167214"/>
                  <a:pt x="2875647" y="165695"/>
                </a:cubicBezTo>
                <a:lnTo>
                  <a:pt x="2866375" y="156423"/>
                </a:lnTo>
                <a:cubicBezTo>
                  <a:pt x="2864857" y="154904"/>
                  <a:pt x="2862059" y="155224"/>
                  <a:pt x="2860220" y="157063"/>
                </a:cubicBezTo>
                <a:close/>
                <a:moveTo>
                  <a:pt x="2655360" y="361923"/>
                </a:moveTo>
                <a:cubicBezTo>
                  <a:pt x="2653441" y="363762"/>
                  <a:pt x="2653202" y="366559"/>
                  <a:pt x="2654721" y="368078"/>
                </a:cubicBezTo>
                <a:lnTo>
                  <a:pt x="2663992" y="377350"/>
                </a:lnTo>
                <a:cubicBezTo>
                  <a:pt x="2665511" y="378869"/>
                  <a:pt x="2668309" y="378549"/>
                  <a:pt x="2670147" y="376710"/>
                </a:cubicBezTo>
                <a:lnTo>
                  <a:pt x="2733931" y="312926"/>
                </a:lnTo>
                <a:cubicBezTo>
                  <a:pt x="2735849" y="311088"/>
                  <a:pt x="2736089" y="308290"/>
                  <a:pt x="2734571" y="306772"/>
                </a:cubicBezTo>
                <a:lnTo>
                  <a:pt x="2725298" y="297500"/>
                </a:lnTo>
                <a:cubicBezTo>
                  <a:pt x="2723780" y="295981"/>
                  <a:pt x="2720982" y="296301"/>
                  <a:pt x="2719144" y="298139"/>
                </a:cubicBezTo>
                <a:close/>
                <a:moveTo>
                  <a:pt x="2514283" y="503000"/>
                </a:moveTo>
                <a:cubicBezTo>
                  <a:pt x="2512365" y="504838"/>
                  <a:pt x="2512125" y="507636"/>
                  <a:pt x="2513644" y="509155"/>
                </a:cubicBezTo>
                <a:lnTo>
                  <a:pt x="2522916" y="518426"/>
                </a:lnTo>
                <a:cubicBezTo>
                  <a:pt x="2524435" y="519945"/>
                  <a:pt x="2527232" y="519625"/>
                  <a:pt x="2529070" y="517787"/>
                </a:cubicBezTo>
                <a:lnTo>
                  <a:pt x="2592855" y="454003"/>
                </a:lnTo>
                <a:cubicBezTo>
                  <a:pt x="2594773" y="452164"/>
                  <a:pt x="2595013" y="449367"/>
                  <a:pt x="2593494" y="447848"/>
                </a:cubicBezTo>
                <a:lnTo>
                  <a:pt x="2584222" y="438576"/>
                </a:lnTo>
                <a:cubicBezTo>
                  <a:pt x="2582703" y="437058"/>
                  <a:pt x="2579906" y="437377"/>
                  <a:pt x="2578067" y="439216"/>
                </a:cubicBezTo>
                <a:close/>
                <a:moveTo>
                  <a:pt x="2436991" y="580292"/>
                </a:moveTo>
                <a:lnTo>
                  <a:pt x="2373207" y="644077"/>
                </a:lnTo>
                <a:cubicBezTo>
                  <a:pt x="2371288" y="645915"/>
                  <a:pt x="2371049" y="648713"/>
                  <a:pt x="2372567" y="650231"/>
                </a:cubicBezTo>
                <a:lnTo>
                  <a:pt x="2381839" y="659503"/>
                </a:lnTo>
                <a:cubicBezTo>
                  <a:pt x="2383358" y="661022"/>
                  <a:pt x="2386155" y="660702"/>
                  <a:pt x="2387994" y="658864"/>
                </a:cubicBezTo>
                <a:lnTo>
                  <a:pt x="2451778" y="595079"/>
                </a:lnTo>
                <a:cubicBezTo>
                  <a:pt x="2453696" y="593241"/>
                  <a:pt x="2453936" y="590443"/>
                  <a:pt x="2452418" y="588925"/>
                </a:cubicBezTo>
                <a:lnTo>
                  <a:pt x="2443145" y="579653"/>
                </a:lnTo>
                <a:cubicBezTo>
                  <a:pt x="2441627" y="578134"/>
                  <a:pt x="2438829" y="578454"/>
                  <a:pt x="2436991" y="580292"/>
                </a:cubicBezTo>
                <a:close/>
                <a:moveTo>
                  <a:pt x="2232130" y="785153"/>
                </a:moveTo>
                <a:cubicBezTo>
                  <a:pt x="2230212" y="786991"/>
                  <a:pt x="2229972" y="789789"/>
                  <a:pt x="2231491" y="791308"/>
                </a:cubicBezTo>
                <a:lnTo>
                  <a:pt x="2240762" y="800580"/>
                </a:lnTo>
                <a:cubicBezTo>
                  <a:pt x="2242281" y="802098"/>
                  <a:pt x="2245079" y="801779"/>
                  <a:pt x="2246917" y="799940"/>
                </a:cubicBezTo>
                <a:lnTo>
                  <a:pt x="2310701" y="736156"/>
                </a:lnTo>
                <a:cubicBezTo>
                  <a:pt x="2312620" y="734318"/>
                  <a:pt x="2312859" y="731520"/>
                  <a:pt x="2311341" y="730001"/>
                </a:cubicBezTo>
                <a:lnTo>
                  <a:pt x="2302069" y="720729"/>
                </a:lnTo>
                <a:cubicBezTo>
                  <a:pt x="2300550" y="719211"/>
                  <a:pt x="2297753" y="719530"/>
                  <a:pt x="2295914" y="721369"/>
                </a:cubicBezTo>
                <a:close/>
                <a:moveTo>
                  <a:pt x="2091053" y="926230"/>
                </a:moveTo>
                <a:cubicBezTo>
                  <a:pt x="2089135" y="928068"/>
                  <a:pt x="2088895" y="930866"/>
                  <a:pt x="2090414" y="932384"/>
                </a:cubicBezTo>
                <a:lnTo>
                  <a:pt x="2099686" y="941656"/>
                </a:lnTo>
                <a:cubicBezTo>
                  <a:pt x="2101205" y="943175"/>
                  <a:pt x="2104002" y="942855"/>
                  <a:pt x="2105840" y="941017"/>
                </a:cubicBezTo>
                <a:lnTo>
                  <a:pt x="2169625" y="877233"/>
                </a:lnTo>
                <a:cubicBezTo>
                  <a:pt x="2171543" y="875394"/>
                  <a:pt x="2171783" y="872597"/>
                  <a:pt x="2170264" y="871078"/>
                </a:cubicBezTo>
                <a:lnTo>
                  <a:pt x="2160992" y="861806"/>
                </a:lnTo>
                <a:cubicBezTo>
                  <a:pt x="2159474" y="860287"/>
                  <a:pt x="2156676" y="860607"/>
                  <a:pt x="2154838" y="862445"/>
                </a:cubicBezTo>
                <a:close/>
                <a:moveTo>
                  <a:pt x="236273" y="1648643"/>
                </a:moveTo>
                <a:cubicBezTo>
                  <a:pt x="260892" y="1624504"/>
                  <a:pt x="286390" y="1601163"/>
                  <a:pt x="313966" y="1580142"/>
                </a:cubicBezTo>
                <a:cubicBezTo>
                  <a:pt x="341141" y="1558721"/>
                  <a:pt x="370156" y="1539458"/>
                  <a:pt x="399970" y="1521713"/>
                </a:cubicBezTo>
                <a:cubicBezTo>
                  <a:pt x="414997" y="1513080"/>
                  <a:pt x="430104" y="1504449"/>
                  <a:pt x="445689" y="1496855"/>
                </a:cubicBezTo>
                <a:cubicBezTo>
                  <a:pt x="461037" y="1488862"/>
                  <a:pt x="476942" y="1481828"/>
                  <a:pt x="492849" y="1474875"/>
                </a:cubicBezTo>
                <a:cubicBezTo>
                  <a:pt x="524820" y="1461446"/>
                  <a:pt x="557511" y="1449537"/>
                  <a:pt x="590923" y="1440424"/>
                </a:cubicBezTo>
                <a:cubicBezTo>
                  <a:pt x="607549" y="1435468"/>
                  <a:pt x="624493" y="1431792"/>
                  <a:pt x="641359" y="1427876"/>
                </a:cubicBezTo>
                <a:cubicBezTo>
                  <a:pt x="649831" y="1426037"/>
                  <a:pt x="658383" y="1424598"/>
                  <a:pt x="666857" y="1422999"/>
                </a:cubicBezTo>
                <a:cubicBezTo>
                  <a:pt x="675329" y="1421400"/>
                  <a:pt x="683882" y="1419802"/>
                  <a:pt x="692433" y="1418764"/>
                </a:cubicBezTo>
                <a:cubicBezTo>
                  <a:pt x="726644" y="1413488"/>
                  <a:pt x="761253" y="1411170"/>
                  <a:pt x="795783" y="1410131"/>
                </a:cubicBezTo>
                <a:lnTo>
                  <a:pt x="804736" y="1896185"/>
                </a:lnTo>
                <a:cubicBezTo>
                  <a:pt x="790827" y="1896825"/>
                  <a:pt x="776839" y="1897385"/>
                  <a:pt x="763093" y="1899703"/>
                </a:cubicBezTo>
                <a:cubicBezTo>
                  <a:pt x="759576" y="1900022"/>
                  <a:pt x="756218" y="1900741"/>
                  <a:pt x="752781" y="1901380"/>
                </a:cubicBezTo>
                <a:cubicBezTo>
                  <a:pt x="749424" y="1902100"/>
                  <a:pt x="745907" y="1902500"/>
                  <a:pt x="742551" y="1903300"/>
                </a:cubicBezTo>
                <a:cubicBezTo>
                  <a:pt x="735836" y="1905057"/>
                  <a:pt x="729042" y="1906257"/>
                  <a:pt x="722408" y="1908414"/>
                </a:cubicBezTo>
                <a:cubicBezTo>
                  <a:pt x="708980" y="1911932"/>
                  <a:pt x="696031" y="1916888"/>
                  <a:pt x="683241" y="1922083"/>
                </a:cubicBezTo>
                <a:cubicBezTo>
                  <a:pt x="677007" y="1924961"/>
                  <a:pt x="670613" y="1927519"/>
                  <a:pt x="664539" y="1930876"/>
                </a:cubicBezTo>
                <a:cubicBezTo>
                  <a:pt x="658224" y="1933753"/>
                  <a:pt x="652389" y="1937430"/>
                  <a:pt x="646314" y="1940707"/>
                </a:cubicBezTo>
                <a:cubicBezTo>
                  <a:pt x="634485" y="1947820"/>
                  <a:pt x="622895" y="1955333"/>
                  <a:pt x="612024" y="1964047"/>
                </a:cubicBezTo>
                <a:cubicBezTo>
                  <a:pt x="600833" y="1972279"/>
                  <a:pt x="590683" y="1982030"/>
                  <a:pt x="580531" y="1991702"/>
                </a:cubicBezTo>
                <a:cubicBezTo>
                  <a:pt x="570939" y="2001933"/>
                  <a:pt x="561269" y="2012084"/>
                  <a:pt x="553035" y="2023275"/>
                </a:cubicBezTo>
                <a:cubicBezTo>
                  <a:pt x="544323" y="2034065"/>
                  <a:pt x="536970" y="2045814"/>
                  <a:pt x="529777" y="2057565"/>
                </a:cubicBezTo>
                <a:cubicBezTo>
                  <a:pt x="526579" y="2063640"/>
                  <a:pt x="522822" y="2069474"/>
                  <a:pt x="520025" y="2075789"/>
                </a:cubicBezTo>
                <a:cubicBezTo>
                  <a:pt x="518585" y="2078906"/>
                  <a:pt x="516908" y="2081944"/>
                  <a:pt x="515469" y="2085061"/>
                </a:cubicBezTo>
                <a:lnTo>
                  <a:pt x="511392" y="2094572"/>
                </a:lnTo>
                <a:cubicBezTo>
                  <a:pt x="509874" y="2097690"/>
                  <a:pt x="508755" y="2100887"/>
                  <a:pt x="507556" y="2104164"/>
                </a:cubicBezTo>
                <a:lnTo>
                  <a:pt x="503879" y="2113835"/>
                </a:lnTo>
                <a:cubicBezTo>
                  <a:pt x="502041" y="2120470"/>
                  <a:pt x="499323" y="2126864"/>
                  <a:pt x="497805" y="2133657"/>
                </a:cubicBezTo>
                <a:lnTo>
                  <a:pt x="495087" y="2143650"/>
                </a:lnTo>
                <a:lnTo>
                  <a:pt x="492928" y="2153801"/>
                </a:lnTo>
                <a:lnTo>
                  <a:pt x="491809" y="2158916"/>
                </a:lnTo>
                <a:lnTo>
                  <a:pt x="491010" y="2164032"/>
                </a:lnTo>
                <a:lnTo>
                  <a:pt x="489252" y="2174343"/>
                </a:lnTo>
                <a:lnTo>
                  <a:pt x="488053" y="2184734"/>
                </a:lnTo>
                <a:lnTo>
                  <a:pt x="487413" y="2189928"/>
                </a:lnTo>
                <a:lnTo>
                  <a:pt x="487094" y="2195123"/>
                </a:lnTo>
                <a:lnTo>
                  <a:pt x="486295" y="2205515"/>
                </a:lnTo>
                <a:lnTo>
                  <a:pt x="486135" y="2215986"/>
                </a:lnTo>
                <a:lnTo>
                  <a:pt x="485975" y="2221182"/>
                </a:lnTo>
                <a:lnTo>
                  <a:pt x="486134" y="2226377"/>
                </a:lnTo>
                <a:lnTo>
                  <a:pt x="486373" y="2236848"/>
                </a:lnTo>
                <a:lnTo>
                  <a:pt x="487173" y="2247239"/>
                </a:lnTo>
                <a:lnTo>
                  <a:pt x="487493" y="2252433"/>
                </a:lnTo>
                <a:lnTo>
                  <a:pt x="488213" y="2257629"/>
                </a:lnTo>
                <a:lnTo>
                  <a:pt x="489412" y="2268021"/>
                </a:lnTo>
                <a:lnTo>
                  <a:pt x="491170" y="2278332"/>
                </a:lnTo>
                <a:lnTo>
                  <a:pt x="491969" y="2283447"/>
                </a:lnTo>
                <a:lnTo>
                  <a:pt x="493169" y="2288482"/>
                </a:lnTo>
                <a:lnTo>
                  <a:pt x="495327" y="2298633"/>
                </a:lnTo>
                <a:lnTo>
                  <a:pt x="498124" y="2308624"/>
                </a:lnTo>
                <a:lnTo>
                  <a:pt x="499403" y="2313661"/>
                </a:lnTo>
                <a:lnTo>
                  <a:pt x="501082" y="2318616"/>
                </a:lnTo>
                <a:lnTo>
                  <a:pt x="504199" y="2328528"/>
                </a:lnTo>
                <a:lnTo>
                  <a:pt x="507876" y="2338198"/>
                </a:lnTo>
                <a:lnTo>
                  <a:pt x="509634" y="2343075"/>
                </a:lnTo>
                <a:lnTo>
                  <a:pt x="511792" y="2347791"/>
                </a:lnTo>
                <a:lnTo>
                  <a:pt x="515869" y="2357303"/>
                </a:lnTo>
                <a:lnTo>
                  <a:pt x="520504" y="2366574"/>
                </a:lnTo>
                <a:cubicBezTo>
                  <a:pt x="522023" y="2369692"/>
                  <a:pt x="523462" y="2372808"/>
                  <a:pt x="525301" y="2375766"/>
                </a:cubicBezTo>
                <a:lnTo>
                  <a:pt x="530256" y="2384798"/>
                </a:lnTo>
                <a:cubicBezTo>
                  <a:pt x="532014" y="2387756"/>
                  <a:pt x="534013" y="2390632"/>
                  <a:pt x="535772" y="2393591"/>
                </a:cubicBezTo>
                <a:cubicBezTo>
                  <a:pt x="539128" y="2399586"/>
                  <a:pt x="543444" y="2405020"/>
                  <a:pt x="547280" y="2410776"/>
                </a:cubicBezTo>
                <a:cubicBezTo>
                  <a:pt x="549119" y="2413653"/>
                  <a:pt x="551518" y="2416211"/>
                  <a:pt x="553596" y="2419009"/>
                </a:cubicBezTo>
                <a:cubicBezTo>
                  <a:pt x="555754" y="2421726"/>
                  <a:pt x="557592" y="2424684"/>
                  <a:pt x="559990" y="2427240"/>
                </a:cubicBezTo>
                <a:cubicBezTo>
                  <a:pt x="564706" y="2432437"/>
                  <a:pt x="568782" y="2438032"/>
                  <a:pt x="573898" y="2442907"/>
                </a:cubicBezTo>
                <a:lnTo>
                  <a:pt x="581172" y="2450661"/>
                </a:lnTo>
                <a:lnTo>
                  <a:pt x="594039" y="2463530"/>
                </a:lnTo>
                <a:lnTo>
                  <a:pt x="619778" y="2489267"/>
                </a:lnTo>
                <a:lnTo>
                  <a:pt x="671253" y="2540742"/>
                </a:lnTo>
                <a:lnTo>
                  <a:pt x="722728" y="2592217"/>
                </a:lnTo>
                <a:lnTo>
                  <a:pt x="774203" y="2643692"/>
                </a:lnTo>
                <a:lnTo>
                  <a:pt x="825678" y="2695167"/>
                </a:lnTo>
                <a:lnTo>
                  <a:pt x="877153" y="2746642"/>
                </a:lnTo>
                <a:lnTo>
                  <a:pt x="928628" y="2798117"/>
                </a:lnTo>
                <a:lnTo>
                  <a:pt x="980103" y="2849592"/>
                </a:lnTo>
                <a:lnTo>
                  <a:pt x="1031576" y="2901067"/>
                </a:lnTo>
                <a:lnTo>
                  <a:pt x="1083053" y="2952542"/>
                </a:lnTo>
                <a:lnTo>
                  <a:pt x="1134527" y="3004017"/>
                </a:lnTo>
                <a:lnTo>
                  <a:pt x="1186001" y="3055492"/>
                </a:lnTo>
                <a:lnTo>
                  <a:pt x="1237476" y="3106967"/>
                </a:lnTo>
                <a:lnTo>
                  <a:pt x="1288952" y="3158442"/>
                </a:lnTo>
                <a:lnTo>
                  <a:pt x="1340427" y="3209917"/>
                </a:lnTo>
                <a:lnTo>
                  <a:pt x="1391901" y="3261392"/>
                </a:lnTo>
                <a:lnTo>
                  <a:pt x="1443376" y="3312867"/>
                </a:lnTo>
                <a:lnTo>
                  <a:pt x="1494852" y="3364341"/>
                </a:lnTo>
                <a:lnTo>
                  <a:pt x="1519791" y="3389199"/>
                </a:lnTo>
                <a:cubicBezTo>
                  <a:pt x="1524986" y="3393835"/>
                  <a:pt x="1529702" y="3399110"/>
                  <a:pt x="1535216" y="3403427"/>
                </a:cubicBezTo>
                <a:lnTo>
                  <a:pt x="1543130" y="3410301"/>
                </a:lnTo>
                <a:lnTo>
                  <a:pt x="1551362" y="3416616"/>
                </a:lnTo>
                <a:cubicBezTo>
                  <a:pt x="1556718" y="3421092"/>
                  <a:pt x="1562632" y="3424609"/>
                  <a:pt x="1568228" y="3428765"/>
                </a:cubicBezTo>
                <a:cubicBezTo>
                  <a:pt x="1579897" y="3436199"/>
                  <a:pt x="1591648" y="3443472"/>
                  <a:pt x="1604117" y="3449387"/>
                </a:cubicBezTo>
                <a:cubicBezTo>
                  <a:pt x="1616345" y="3455781"/>
                  <a:pt x="1629295" y="3460657"/>
                  <a:pt x="1642243" y="3465453"/>
                </a:cubicBezTo>
                <a:cubicBezTo>
                  <a:pt x="1648956" y="3467371"/>
                  <a:pt x="1655352" y="3469929"/>
                  <a:pt x="1662146" y="3471447"/>
                </a:cubicBezTo>
                <a:cubicBezTo>
                  <a:pt x="1665503" y="3472327"/>
                  <a:pt x="1668860" y="3473446"/>
                  <a:pt x="1672217" y="3474166"/>
                </a:cubicBezTo>
                <a:lnTo>
                  <a:pt x="1682367" y="3476404"/>
                </a:lnTo>
                <a:cubicBezTo>
                  <a:pt x="1685725" y="3477282"/>
                  <a:pt x="1689162" y="3477762"/>
                  <a:pt x="1692599" y="3478321"/>
                </a:cubicBezTo>
                <a:cubicBezTo>
                  <a:pt x="1696035" y="3478801"/>
                  <a:pt x="1699473" y="3479600"/>
                  <a:pt x="1702910" y="3480000"/>
                </a:cubicBezTo>
                <a:cubicBezTo>
                  <a:pt x="1709864" y="3480639"/>
                  <a:pt x="1716738" y="3481919"/>
                  <a:pt x="1723691" y="3482159"/>
                </a:cubicBezTo>
                <a:cubicBezTo>
                  <a:pt x="1737600" y="3483516"/>
                  <a:pt x="1751588" y="3483118"/>
                  <a:pt x="1765495" y="3482718"/>
                </a:cubicBezTo>
                <a:cubicBezTo>
                  <a:pt x="1772369" y="3482078"/>
                  <a:pt x="1779403" y="3481999"/>
                  <a:pt x="1786277" y="3480880"/>
                </a:cubicBezTo>
                <a:cubicBezTo>
                  <a:pt x="1789714" y="3480399"/>
                  <a:pt x="1793230" y="3480160"/>
                  <a:pt x="1796668" y="3479601"/>
                </a:cubicBezTo>
                <a:lnTo>
                  <a:pt x="1806979" y="3477841"/>
                </a:lnTo>
                <a:cubicBezTo>
                  <a:pt x="1810496" y="3477443"/>
                  <a:pt x="1813853" y="3476483"/>
                  <a:pt x="1817210" y="3475763"/>
                </a:cubicBezTo>
                <a:cubicBezTo>
                  <a:pt x="1820567" y="3474965"/>
                  <a:pt x="1824004" y="3474405"/>
                  <a:pt x="1827361" y="3473526"/>
                </a:cubicBezTo>
                <a:cubicBezTo>
                  <a:pt x="1833996" y="3471528"/>
                  <a:pt x="1840869" y="3470169"/>
                  <a:pt x="1847343" y="3467771"/>
                </a:cubicBezTo>
                <a:cubicBezTo>
                  <a:pt x="1860612" y="3463854"/>
                  <a:pt x="1873321" y="3458258"/>
                  <a:pt x="1885949" y="3452824"/>
                </a:cubicBezTo>
                <a:lnTo>
                  <a:pt x="1895222" y="3448188"/>
                </a:lnTo>
                <a:lnTo>
                  <a:pt x="1899858" y="3445950"/>
                </a:lnTo>
                <a:lnTo>
                  <a:pt x="1904334" y="3443392"/>
                </a:lnTo>
                <a:lnTo>
                  <a:pt x="1913365" y="3438437"/>
                </a:lnTo>
                <a:lnTo>
                  <a:pt x="1922079" y="3432922"/>
                </a:lnTo>
                <a:cubicBezTo>
                  <a:pt x="1928073" y="3429564"/>
                  <a:pt x="1933429" y="3425088"/>
                  <a:pt x="1939263" y="3421332"/>
                </a:cubicBezTo>
                <a:cubicBezTo>
                  <a:pt x="1942061" y="3419333"/>
                  <a:pt x="1944699" y="3417016"/>
                  <a:pt x="1947496" y="3414937"/>
                </a:cubicBezTo>
                <a:cubicBezTo>
                  <a:pt x="1950214" y="3412778"/>
                  <a:pt x="1953090" y="3410861"/>
                  <a:pt x="1955649" y="3408463"/>
                </a:cubicBezTo>
                <a:cubicBezTo>
                  <a:pt x="1960925" y="3403826"/>
                  <a:pt x="1966360" y="3399510"/>
                  <a:pt x="1971315" y="3394475"/>
                </a:cubicBezTo>
                <a:cubicBezTo>
                  <a:pt x="1973793" y="3391997"/>
                  <a:pt x="1976510" y="3389759"/>
                  <a:pt x="1978909" y="3387202"/>
                </a:cubicBezTo>
                <a:lnTo>
                  <a:pt x="1985943" y="3379368"/>
                </a:lnTo>
                <a:lnTo>
                  <a:pt x="1993136" y="3371694"/>
                </a:lnTo>
                <a:lnTo>
                  <a:pt x="1996813" y="3367937"/>
                </a:lnTo>
                <a:lnTo>
                  <a:pt x="1999931" y="3363782"/>
                </a:lnTo>
                <a:cubicBezTo>
                  <a:pt x="2004087" y="3358187"/>
                  <a:pt x="2008403" y="3352752"/>
                  <a:pt x="2012799" y="3347395"/>
                </a:cubicBezTo>
                <a:cubicBezTo>
                  <a:pt x="2020073" y="3335647"/>
                  <a:pt x="2028465" y="3324536"/>
                  <a:pt x="2034380" y="3312067"/>
                </a:cubicBezTo>
                <a:lnTo>
                  <a:pt x="2039495" y="3303035"/>
                </a:lnTo>
                <a:cubicBezTo>
                  <a:pt x="2041014" y="3299917"/>
                  <a:pt x="2042213" y="3296640"/>
                  <a:pt x="2043651" y="3293524"/>
                </a:cubicBezTo>
                <a:lnTo>
                  <a:pt x="2047889" y="3284092"/>
                </a:lnTo>
                <a:lnTo>
                  <a:pt x="2050126" y="3279376"/>
                </a:lnTo>
                <a:cubicBezTo>
                  <a:pt x="2050846" y="3277856"/>
                  <a:pt x="2051245" y="3276099"/>
                  <a:pt x="2051804" y="3274500"/>
                </a:cubicBezTo>
                <a:cubicBezTo>
                  <a:pt x="2054043" y="3267946"/>
                  <a:pt x="2056361" y="3261471"/>
                  <a:pt x="2058839" y="3254997"/>
                </a:cubicBezTo>
                <a:cubicBezTo>
                  <a:pt x="2060517" y="3248202"/>
                  <a:pt x="2062196" y="3241489"/>
                  <a:pt x="2064114" y="3234855"/>
                </a:cubicBezTo>
                <a:lnTo>
                  <a:pt x="2065553" y="3229819"/>
                </a:lnTo>
                <a:lnTo>
                  <a:pt x="2066352" y="3224704"/>
                </a:lnTo>
                <a:lnTo>
                  <a:pt x="2068191" y="3214472"/>
                </a:lnTo>
                <a:cubicBezTo>
                  <a:pt x="2068830" y="3211036"/>
                  <a:pt x="2069628" y="3207679"/>
                  <a:pt x="2070189" y="3204242"/>
                </a:cubicBezTo>
                <a:lnTo>
                  <a:pt x="2071147" y="3193851"/>
                </a:lnTo>
                <a:cubicBezTo>
                  <a:pt x="2073306" y="3180023"/>
                  <a:pt x="2072907" y="3166035"/>
                  <a:pt x="2073306" y="3152127"/>
                </a:cubicBezTo>
                <a:cubicBezTo>
                  <a:pt x="2072827" y="3145173"/>
                  <a:pt x="2072427" y="3138218"/>
                  <a:pt x="2072267" y="3131266"/>
                </a:cubicBezTo>
                <a:cubicBezTo>
                  <a:pt x="2072267" y="3129507"/>
                  <a:pt x="2072107" y="3127749"/>
                  <a:pt x="2071787" y="3126070"/>
                </a:cubicBezTo>
                <a:lnTo>
                  <a:pt x="2070988" y="3120875"/>
                </a:lnTo>
                <a:lnTo>
                  <a:pt x="2069629" y="3110562"/>
                </a:lnTo>
                <a:cubicBezTo>
                  <a:pt x="2069229" y="3103610"/>
                  <a:pt x="2067232" y="3096896"/>
                  <a:pt x="2065873" y="3090101"/>
                </a:cubicBezTo>
                <a:lnTo>
                  <a:pt x="2063875" y="3079870"/>
                </a:lnTo>
                <a:cubicBezTo>
                  <a:pt x="2063155" y="3076432"/>
                  <a:pt x="2061876" y="3073236"/>
                  <a:pt x="2060916" y="3069879"/>
                </a:cubicBezTo>
                <a:lnTo>
                  <a:pt x="2058038" y="3059888"/>
                </a:lnTo>
                <a:lnTo>
                  <a:pt x="2056681" y="3054852"/>
                </a:lnTo>
                <a:cubicBezTo>
                  <a:pt x="2056281" y="3053254"/>
                  <a:pt x="2055402" y="3051655"/>
                  <a:pt x="2054842" y="3050057"/>
                </a:cubicBezTo>
                <a:cubicBezTo>
                  <a:pt x="2052285" y="3043581"/>
                  <a:pt x="2049887" y="3037188"/>
                  <a:pt x="2047569" y="3030633"/>
                </a:cubicBezTo>
                <a:cubicBezTo>
                  <a:pt x="2041174" y="3018404"/>
                  <a:pt x="2036299" y="3005455"/>
                  <a:pt x="2028945" y="2993706"/>
                </a:cubicBezTo>
                <a:cubicBezTo>
                  <a:pt x="2021911" y="2981796"/>
                  <a:pt x="2014158" y="2970366"/>
                  <a:pt x="2005605" y="2959416"/>
                </a:cubicBezTo>
                <a:cubicBezTo>
                  <a:pt x="2001289" y="2953980"/>
                  <a:pt x="1996893" y="2948544"/>
                  <a:pt x="1992257" y="2943350"/>
                </a:cubicBezTo>
                <a:cubicBezTo>
                  <a:pt x="1989938" y="2940712"/>
                  <a:pt x="1987620" y="2938154"/>
                  <a:pt x="1985143" y="2935597"/>
                </a:cubicBezTo>
                <a:lnTo>
                  <a:pt x="1981546" y="2931760"/>
                </a:lnTo>
                <a:lnTo>
                  <a:pt x="1977470" y="2927604"/>
                </a:lnTo>
                <a:lnTo>
                  <a:pt x="1925995" y="2876129"/>
                </a:lnTo>
                <a:lnTo>
                  <a:pt x="1874519" y="2824654"/>
                </a:lnTo>
                <a:lnTo>
                  <a:pt x="1823045" y="2773179"/>
                </a:lnTo>
                <a:lnTo>
                  <a:pt x="1771570" y="2721704"/>
                </a:lnTo>
                <a:lnTo>
                  <a:pt x="1720094" y="2670229"/>
                </a:lnTo>
                <a:lnTo>
                  <a:pt x="1668620" y="2618754"/>
                </a:lnTo>
                <a:lnTo>
                  <a:pt x="1617145" y="2567279"/>
                </a:lnTo>
                <a:lnTo>
                  <a:pt x="1565670" y="2515804"/>
                </a:lnTo>
                <a:lnTo>
                  <a:pt x="1514194" y="2464329"/>
                </a:lnTo>
                <a:lnTo>
                  <a:pt x="1462720" y="2412854"/>
                </a:lnTo>
                <a:lnTo>
                  <a:pt x="1449852" y="2399984"/>
                </a:lnTo>
                <a:lnTo>
                  <a:pt x="1443457" y="2393591"/>
                </a:lnTo>
                <a:lnTo>
                  <a:pt x="1434824" y="2384639"/>
                </a:lnTo>
                <a:lnTo>
                  <a:pt x="1417001" y="2365855"/>
                </a:lnTo>
                <a:cubicBezTo>
                  <a:pt x="1411085" y="2359540"/>
                  <a:pt x="1405569" y="2352826"/>
                  <a:pt x="1399895" y="2346352"/>
                </a:cubicBezTo>
                <a:cubicBezTo>
                  <a:pt x="1377195" y="2320295"/>
                  <a:pt x="1356653" y="2292160"/>
                  <a:pt x="1337390" y="2263385"/>
                </a:cubicBezTo>
                <a:cubicBezTo>
                  <a:pt x="1328197" y="2248598"/>
                  <a:pt x="1318607" y="2234130"/>
                  <a:pt x="1310374" y="2218864"/>
                </a:cubicBezTo>
                <a:lnTo>
                  <a:pt x="1297745" y="2196083"/>
                </a:lnTo>
                <a:lnTo>
                  <a:pt x="1286154" y="2172744"/>
                </a:lnTo>
                <a:lnTo>
                  <a:pt x="1280479" y="2161074"/>
                </a:lnTo>
                <a:lnTo>
                  <a:pt x="1275204" y="2149164"/>
                </a:lnTo>
                <a:lnTo>
                  <a:pt x="1264893" y="2125266"/>
                </a:lnTo>
                <a:lnTo>
                  <a:pt x="1255622" y="2100967"/>
                </a:lnTo>
                <a:cubicBezTo>
                  <a:pt x="1252584" y="2092814"/>
                  <a:pt x="1249547" y="2084741"/>
                  <a:pt x="1246988" y="2076428"/>
                </a:cubicBezTo>
                <a:lnTo>
                  <a:pt x="1239076" y="2051649"/>
                </a:lnTo>
                <a:cubicBezTo>
                  <a:pt x="1236678" y="2043337"/>
                  <a:pt x="1234440" y="2035025"/>
                  <a:pt x="1232202" y="2026631"/>
                </a:cubicBezTo>
                <a:cubicBezTo>
                  <a:pt x="1227486" y="2009927"/>
                  <a:pt x="1224208" y="1992981"/>
                  <a:pt x="1220452" y="1976036"/>
                </a:cubicBezTo>
                <a:cubicBezTo>
                  <a:pt x="1214138" y="1941986"/>
                  <a:pt x="1209022" y="1907696"/>
                  <a:pt x="1207103" y="1873166"/>
                </a:cubicBezTo>
                <a:cubicBezTo>
                  <a:pt x="1205585" y="1855981"/>
                  <a:pt x="1205585" y="1838636"/>
                  <a:pt x="1205186" y="1821370"/>
                </a:cubicBezTo>
                <a:cubicBezTo>
                  <a:pt x="1205186" y="1812738"/>
                  <a:pt x="1205505" y="1804107"/>
                  <a:pt x="1205664" y="1795474"/>
                </a:cubicBezTo>
                <a:cubicBezTo>
                  <a:pt x="1205824" y="1786842"/>
                  <a:pt x="1206064" y="1778209"/>
                  <a:pt x="1206784" y="1769576"/>
                </a:cubicBezTo>
                <a:lnTo>
                  <a:pt x="1208703" y="1743679"/>
                </a:lnTo>
                <a:cubicBezTo>
                  <a:pt x="1209581" y="1735047"/>
                  <a:pt x="1210621" y="1726415"/>
                  <a:pt x="1211659" y="1717862"/>
                </a:cubicBezTo>
                <a:cubicBezTo>
                  <a:pt x="1213498" y="1700677"/>
                  <a:pt x="1216774" y="1683652"/>
                  <a:pt x="1219653" y="1666627"/>
                </a:cubicBezTo>
                <a:cubicBezTo>
                  <a:pt x="1226527" y="1632657"/>
                  <a:pt x="1234600" y="1598926"/>
                  <a:pt x="1245710" y="1566075"/>
                </a:cubicBezTo>
                <a:cubicBezTo>
                  <a:pt x="1250746" y="1549529"/>
                  <a:pt x="1257220" y="1533382"/>
                  <a:pt x="1263375" y="1517157"/>
                </a:cubicBezTo>
                <a:cubicBezTo>
                  <a:pt x="1266492" y="1509085"/>
                  <a:pt x="1270089" y="1501172"/>
                  <a:pt x="1273526" y="1493178"/>
                </a:cubicBezTo>
                <a:cubicBezTo>
                  <a:pt x="1276963" y="1485264"/>
                  <a:pt x="1280400" y="1477272"/>
                  <a:pt x="1284316" y="1469519"/>
                </a:cubicBezTo>
                <a:lnTo>
                  <a:pt x="1295906" y="1446179"/>
                </a:lnTo>
                <a:cubicBezTo>
                  <a:pt x="1299823" y="1438426"/>
                  <a:pt x="1304219" y="1430913"/>
                  <a:pt x="1308375" y="1423320"/>
                </a:cubicBezTo>
                <a:cubicBezTo>
                  <a:pt x="1316608" y="1408053"/>
                  <a:pt x="1325880" y="1393426"/>
                  <a:pt x="1335152" y="1378719"/>
                </a:cubicBezTo>
                <a:cubicBezTo>
                  <a:pt x="1339627" y="1371285"/>
                  <a:pt x="1344823" y="1364331"/>
                  <a:pt x="1349699" y="1357138"/>
                </a:cubicBezTo>
                <a:cubicBezTo>
                  <a:pt x="1354735" y="1350023"/>
                  <a:pt x="1359531" y="1342830"/>
                  <a:pt x="1364805" y="1335956"/>
                </a:cubicBezTo>
                <a:cubicBezTo>
                  <a:pt x="1375436" y="1322288"/>
                  <a:pt x="1385747" y="1308300"/>
                  <a:pt x="1397177" y="1295352"/>
                </a:cubicBezTo>
                <a:lnTo>
                  <a:pt x="1414122" y="1275769"/>
                </a:lnTo>
                <a:lnTo>
                  <a:pt x="1431867" y="1256984"/>
                </a:lnTo>
                <a:lnTo>
                  <a:pt x="1440820" y="1247633"/>
                </a:lnTo>
                <a:lnTo>
                  <a:pt x="1444576" y="1243796"/>
                </a:lnTo>
                <a:lnTo>
                  <a:pt x="1447773" y="1240599"/>
                </a:lnTo>
                <a:lnTo>
                  <a:pt x="1460641" y="1227731"/>
                </a:lnTo>
                <a:lnTo>
                  <a:pt x="1512117" y="1176256"/>
                </a:lnTo>
                <a:lnTo>
                  <a:pt x="1563592" y="1124780"/>
                </a:lnTo>
                <a:lnTo>
                  <a:pt x="1615066" y="1073306"/>
                </a:lnTo>
                <a:lnTo>
                  <a:pt x="1666542" y="1021830"/>
                </a:lnTo>
                <a:lnTo>
                  <a:pt x="1718017" y="970355"/>
                </a:lnTo>
                <a:lnTo>
                  <a:pt x="1769491" y="918881"/>
                </a:lnTo>
                <a:lnTo>
                  <a:pt x="1817374" y="870998"/>
                </a:lnTo>
                <a:lnTo>
                  <a:pt x="1820967" y="867405"/>
                </a:lnTo>
                <a:lnTo>
                  <a:pt x="1820887" y="867886"/>
                </a:lnTo>
                <a:lnTo>
                  <a:pt x="1853977" y="900976"/>
                </a:lnTo>
                <a:lnTo>
                  <a:pt x="2754953" y="0"/>
                </a:lnTo>
                <a:lnTo>
                  <a:pt x="3016244" y="0"/>
                </a:lnTo>
                <a:lnTo>
                  <a:pt x="3016244" y="24299"/>
                </a:lnTo>
                <a:lnTo>
                  <a:pt x="3007452" y="15506"/>
                </a:lnTo>
                <a:cubicBezTo>
                  <a:pt x="3005933" y="13988"/>
                  <a:pt x="3003215" y="14307"/>
                  <a:pt x="3001297" y="16146"/>
                </a:cubicBezTo>
                <a:lnTo>
                  <a:pt x="2937513" y="79930"/>
                </a:lnTo>
                <a:cubicBezTo>
                  <a:pt x="2935595" y="81768"/>
                  <a:pt x="2935355" y="84566"/>
                  <a:pt x="2936874" y="86085"/>
                </a:cubicBezTo>
                <a:lnTo>
                  <a:pt x="2946145" y="95357"/>
                </a:lnTo>
                <a:cubicBezTo>
                  <a:pt x="2947664" y="96875"/>
                  <a:pt x="2950462" y="96556"/>
                  <a:pt x="2952300" y="94717"/>
                </a:cubicBezTo>
                <a:lnTo>
                  <a:pt x="3016084" y="30933"/>
                </a:lnTo>
                <a:cubicBezTo>
                  <a:pt x="3016244" y="30853"/>
                  <a:pt x="3016244" y="30693"/>
                  <a:pt x="3016244" y="30693"/>
                </a:cubicBezTo>
                <a:lnTo>
                  <a:pt x="3016244" y="293184"/>
                </a:lnTo>
                <a:lnTo>
                  <a:pt x="2131214" y="1178213"/>
                </a:lnTo>
                <a:lnTo>
                  <a:pt x="2164666" y="1211665"/>
                </a:lnTo>
                <a:lnTo>
                  <a:pt x="2113191" y="1263140"/>
                </a:lnTo>
                <a:lnTo>
                  <a:pt x="2061716" y="1314614"/>
                </a:lnTo>
                <a:lnTo>
                  <a:pt x="2010241" y="1366090"/>
                </a:lnTo>
                <a:lnTo>
                  <a:pt x="1958766" y="1417565"/>
                </a:lnTo>
                <a:lnTo>
                  <a:pt x="1907291" y="1469039"/>
                </a:lnTo>
                <a:lnTo>
                  <a:pt x="1855816" y="1520515"/>
                </a:lnTo>
                <a:lnTo>
                  <a:pt x="1804341" y="1571990"/>
                </a:lnTo>
                <a:lnTo>
                  <a:pt x="1791473" y="1584858"/>
                </a:lnTo>
                <a:lnTo>
                  <a:pt x="1788275" y="1588055"/>
                </a:lnTo>
                <a:lnTo>
                  <a:pt x="1786677" y="1589654"/>
                </a:lnTo>
                <a:lnTo>
                  <a:pt x="1785718" y="1590693"/>
                </a:lnTo>
                <a:lnTo>
                  <a:pt x="1782121" y="1594530"/>
                </a:lnTo>
                <a:lnTo>
                  <a:pt x="1774847" y="1602122"/>
                </a:lnTo>
                <a:lnTo>
                  <a:pt x="1768053" y="1610115"/>
                </a:lnTo>
                <a:cubicBezTo>
                  <a:pt x="1763256" y="1615152"/>
                  <a:pt x="1759421" y="1620987"/>
                  <a:pt x="1755025" y="1626342"/>
                </a:cubicBezTo>
                <a:cubicBezTo>
                  <a:pt x="1752865" y="1629060"/>
                  <a:pt x="1751107" y="1632017"/>
                  <a:pt x="1749030" y="1634814"/>
                </a:cubicBezTo>
                <a:cubicBezTo>
                  <a:pt x="1747112" y="1637692"/>
                  <a:pt x="1744872" y="1640330"/>
                  <a:pt x="1743194" y="1643367"/>
                </a:cubicBezTo>
                <a:cubicBezTo>
                  <a:pt x="1739597" y="1649282"/>
                  <a:pt x="1735682" y="1654956"/>
                  <a:pt x="1732564" y="1661111"/>
                </a:cubicBezTo>
                <a:cubicBezTo>
                  <a:pt x="1730966" y="1664149"/>
                  <a:pt x="1729047" y="1667025"/>
                  <a:pt x="1727608" y="1670144"/>
                </a:cubicBezTo>
                <a:lnTo>
                  <a:pt x="1723052" y="1679416"/>
                </a:lnTo>
                <a:cubicBezTo>
                  <a:pt x="1721374" y="1682452"/>
                  <a:pt x="1720175" y="1685650"/>
                  <a:pt x="1718816" y="1688846"/>
                </a:cubicBezTo>
                <a:cubicBezTo>
                  <a:pt x="1717456" y="1692045"/>
                  <a:pt x="1715939" y="1695162"/>
                  <a:pt x="1714660" y="1698359"/>
                </a:cubicBezTo>
                <a:cubicBezTo>
                  <a:pt x="1712422" y="1704913"/>
                  <a:pt x="1709544" y="1711148"/>
                  <a:pt x="1707706" y="1717862"/>
                </a:cubicBezTo>
                <a:cubicBezTo>
                  <a:pt x="1703070" y="1730891"/>
                  <a:pt x="1700113" y="1744479"/>
                  <a:pt x="1697155" y="1758067"/>
                </a:cubicBezTo>
                <a:cubicBezTo>
                  <a:pt x="1696276" y="1764941"/>
                  <a:pt x="1694598" y="1771735"/>
                  <a:pt x="1694038" y="1778689"/>
                </a:cubicBezTo>
                <a:lnTo>
                  <a:pt x="1692759" y="1789080"/>
                </a:lnTo>
                <a:lnTo>
                  <a:pt x="1692040" y="1799471"/>
                </a:lnTo>
                <a:cubicBezTo>
                  <a:pt x="1691560" y="1802988"/>
                  <a:pt x="1691559" y="1806424"/>
                  <a:pt x="1691559" y="1809941"/>
                </a:cubicBezTo>
                <a:lnTo>
                  <a:pt x="1691320" y="1820411"/>
                </a:lnTo>
                <a:cubicBezTo>
                  <a:pt x="1691720" y="1827366"/>
                  <a:pt x="1691320" y="1834320"/>
                  <a:pt x="1692120" y="1841273"/>
                </a:cubicBezTo>
                <a:cubicBezTo>
                  <a:pt x="1692679" y="1855262"/>
                  <a:pt x="1695077" y="1869010"/>
                  <a:pt x="1697394" y="1882678"/>
                </a:cubicBezTo>
                <a:cubicBezTo>
                  <a:pt x="1699154" y="1889391"/>
                  <a:pt x="1700112" y="1896266"/>
                  <a:pt x="1702191" y="1902900"/>
                </a:cubicBezTo>
                <a:lnTo>
                  <a:pt x="1704908" y="1912970"/>
                </a:lnTo>
                <a:lnTo>
                  <a:pt x="1708106" y="1922802"/>
                </a:lnTo>
                <a:cubicBezTo>
                  <a:pt x="1708985" y="1926080"/>
                  <a:pt x="1710264" y="1929357"/>
                  <a:pt x="1711543" y="1932554"/>
                </a:cubicBezTo>
                <a:lnTo>
                  <a:pt x="1715140" y="1942226"/>
                </a:lnTo>
                <a:lnTo>
                  <a:pt x="1719296" y="1951737"/>
                </a:lnTo>
                <a:lnTo>
                  <a:pt x="1721293" y="1956533"/>
                </a:lnTo>
                <a:lnTo>
                  <a:pt x="1723612" y="1961169"/>
                </a:lnTo>
                <a:lnTo>
                  <a:pt x="1728167" y="1970441"/>
                </a:lnTo>
                <a:lnTo>
                  <a:pt x="1733283" y="1979472"/>
                </a:lnTo>
                <a:cubicBezTo>
                  <a:pt x="1736401" y="1985707"/>
                  <a:pt x="1740557" y="1991222"/>
                  <a:pt x="1743994" y="1997218"/>
                </a:cubicBezTo>
                <a:cubicBezTo>
                  <a:pt x="1751827" y="2008568"/>
                  <a:pt x="1759820" y="2019998"/>
                  <a:pt x="1769091" y="2030389"/>
                </a:cubicBezTo>
                <a:cubicBezTo>
                  <a:pt x="1771410" y="2032946"/>
                  <a:pt x="1773488" y="2035823"/>
                  <a:pt x="1775966" y="2038301"/>
                </a:cubicBezTo>
                <a:lnTo>
                  <a:pt x="1783239" y="2045895"/>
                </a:lnTo>
                <a:lnTo>
                  <a:pt x="1784998" y="2047813"/>
                </a:lnTo>
                <a:lnTo>
                  <a:pt x="1785878" y="2048772"/>
                </a:lnTo>
                <a:lnTo>
                  <a:pt x="1786357" y="2049251"/>
                </a:lnTo>
                <a:lnTo>
                  <a:pt x="1787156" y="2050051"/>
                </a:lnTo>
                <a:lnTo>
                  <a:pt x="1793551" y="2056445"/>
                </a:lnTo>
                <a:lnTo>
                  <a:pt x="1806419" y="2069314"/>
                </a:lnTo>
                <a:lnTo>
                  <a:pt x="1857895" y="2120789"/>
                </a:lnTo>
                <a:lnTo>
                  <a:pt x="1909370" y="2172264"/>
                </a:lnTo>
                <a:lnTo>
                  <a:pt x="1960844" y="2223739"/>
                </a:lnTo>
                <a:lnTo>
                  <a:pt x="2012319" y="2275214"/>
                </a:lnTo>
                <a:lnTo>
                  <a:pt x="2063795" y="2326689"/>
                </a:lnTo>
                <a:lnTo>
                  <a:pt x="2115270" y="2378164"/>
                </a:lnTo>
                <a:lnTo>
                  <a:pt x="2166744" y="2429639"/>
                </a:lnTo>
                <a:lnTo>
                  <a:pt x="2218220" y="2481114"/>
                </a:lnTo>
                <a:lnTo>
                  <a:pt x="2269695" y="2532589"/>
                </a:lnTo>
                <a:lnTo>
                  <a:pt x="2321169" y="2584064"/>
                </a:lnTo>
                <a:lnTo>
                  <a:pt x="2329882" y="2592856"/>
                </a:lnTo>
                <a:lnTo>
                  <a:pt x="2338834" y="2602207"/>
                </a:lnTo>
                <a:cubicBezTo>
                  <a:pt x="2344749" y="2608442"/>
                  <a:pt x="2350504" y="2614836"/>
                  <a:pt x="2356258" y="2621312"/>
                </a:cubicBezTo>
                <a:cubicBezTo>
                  <a:pt x="2367689" y="2634180"/>
                  <a:pt x="2378719" y="2647529"/>
                  <a:pt x="2389349" y="2661197"/>
                </a:cubicBezTo>
                <a:cubicBezTo>
                  <a:pt x="2410611" y="2688532"/>
                  <a:pt x="2430194" y="2717308"/>
                  <a:pt x="2447779" y="2747201"/>
                </a:cubicBezTo>
                <a:cubicBezTo>
                  <a:pt x="2465763" y="2777014"/>
                  <a:pt x="2480071" y="2808668"/>
                  <a:pt x="2494697" y="2840160"/>
                </a:cubicBezTo>
                <a:cubicBezTo>
                  <a:pt x="2501012" y="2856305"/>
                  <a:pt x="2507247" y="2872532"/>
                  <a:pt x="2513321" y="2888757"/>
                </a:cubicBezTo>
                <a:cubicBezTo>
                  <a:pt x="2514760" y="2892833"/>
                  <a:pt x="2516438" y="2896830"/>
                  <a:pt x="2517717" y="2900986"/>
                </a:cubicBezTo>
                <a:lnTo>
                  <a:pt x="2521473" y="2913456"/>
                </a:lnTo>
                <a:lnTo>
                  <a:pt x="2528827" y="2938394"/>
                </a:lnTo>
                <a:cubicBezTo>
                  <a:pt x="2531146" y="2946707"/>
                  <a:pt x="2533783" y="2955019"/>
                  <a:pt x="2535781" y="2963412"/>
                </a:cubicBezTo>
                <a:lnTo>
                  <a:pt x="2541297" y="2988829"/>
                </a:lnTo>
                <a:cubicBezTo>
                  <a:pt x="2544734" y="3005775"/>
                  <a:pt x="2548650" y="3022720"/>
                  <a:pt x="2550568" y="3039904"/>
                </a:cubicBezTo>
                <a:lnTo>
                  <a:pt x="2553926" y="3065642"/>
                </a:lnTo>
                <a:lnTo>
                  <a:pt x="2555525" y="3078511"/>
                </a:lnTo>
                <a:cubicBezTo>
                  <a:pt x="2556084" y="3082747"/>
                  <a:pt x="2556562" y="3087064"/>
                  <a:pt x="2556723" y="3091380"/>
                </a:cubicBezTo>
                <a:cubicBezTo>
                  <a:pt x="2557761" y="3108645"/>
                  <a:pt x="2558641" y="3125909"/>
                  <a:pt x="2559361" y="3143174"/>
                </a:cubicBezTo>
                <a:cubicBezTo>
                  <a:pt x="2559281" y="3177704"/>
                  <a:pt x="2558721" y="3212314"/>
                  <a:pt x="2554404" y="3246685"/>
                </a:cubicBezTo>
                <a:lnTo>
                  <a:pt x="2551528" y="3272502"/>
                </a:lnTo>
                <a:cubicBezTo>
                  <a:pt x="2550248" y="3281054"/>
                  <a:pt x="2548650" y="3289527"/>
                  <a:pt x="2547132" y="3298080"/>
                </a:cubicBezTo>
                <a:lnTo>
                  <a:pt x="2542416" y="3323577"/>
                </a:lnTo>
                <a:lnTo>
                  <a:pt x="2539937" y="3336286"/>
                </a:lnTo>
                <a:lnTo>
                  <a:pt x="2536741" y="3348835"/>
                </a:lnTo>
                <a:cubicBezTo>
                  <a:pt x="2532425" y="3365619"/>
                  <a:pt x="2527949" y="3382406"/>
                  <a:pt x="2523233" y="3399031"/>
                </a:cubicBezTo>
                <a:cubicBezTo>
                  <a:pt x="2517717" y="3415416"/>
                  <a:pt x="2511963" y="3431802"/>
                  <a:pt x="2506047" y="3448108"/>
                </a:cubicBezTo>
                <a:cubicBezTo>
                  <a:pt x="2504529" y="3452105"/>
                  <a:pt x="2503170" y="3456261"/>
                  <a:pt x="2501491" y="3460258"/>
                </a:cubicBezTo>
                <a:lnTo>
                  <a:pt x="2496295" y="3472167"/>
                </a:lnTo>
                <a:lnTo>
                  <a:pt x="2485745" y="3495986"/>
                </a:lnTo>
                <a:cubicBezTo>
                  <a:pt x="2482148" y="3503899"/>
                  <a:pt x="2478710" y="3511893"/>
                  <a:pt x="2474875" y="3519646"/>
                </a:cubicBezTo>
                <a:lnTo>
                  <a:pt x="2462566" y="3542586"/>
                </a:lnTo>
                <a:cubicBezTo>
                  <a:pt x="2446739" y="3573518"/>
                  <a:pt x="2427236" y="3602292"/>
                  <a:pt x="2407813" y="3630988"/>
                </a:cubicBezTo>
                <a:cubicBezTo>
                  <a:pt x="2397343" y="3644736"/>
                  <a:pt x="2386712" y="3658404"/>
                  <a:pt x="2376000" y="3671992"/>
                </a:cubicBezTo>
                <a:lnTo>
                  <a:pt x="2367928" y="3682143"/>
                </a:lnTo>
                <a:lnTo>
                  <a:pt x="2359296" y="3691735"/>
                </a:lnTo>
                <a:lnTo>
                  <a:pt x="2341791" y="3710838"/>
                </a:lnTo>
                <a:lnTo>
                  <a:pt x="2324127" y="3729782"/>
                </a:lnTo>
                <a:cubicBezTo>
                  <a:pt x="2318132" y="3735936"/>
                  <a:pt x="2311817" y="3741771"/>
                  <a:pt x="2305583" y="3747766"/>
                </a:cubicBezTo>
                <a:cubicBezTo>
                  <a:pt x="2293273" y="3759836"/>
                  <a:pt x="2280005" y="3771026"/>
                  <a:pt x="2266897" y="3782216"/>
                </a:cubicBezTo>
                <a:cubicBezTo>
                  <a:pt x="2260422" y="3787890"/>
                  <a:pt x="2253469" y="3793086"/>
                  <a:pt x="2246674" y="3798442"/>
                </a:cubicBezTo>
                <a:cubicBezTo>
                  <a:pt x="2239801" y="3803717"/>
                  <a:pt x="2233086" y="3809152"/>
                  <a:pt x="2226052" y="3814188"/>
                </a:cubicBezTo>
                <a:cubicBezTo>
                  <a:pt x="2211744" y="3824019"/>
                  <a:pt x="2197838" y="3834410"/>
                  <a:pt x="2182970" y="3843363"/>
                </a:cubicBezTo>
                <a:lnTo>
                  <a:pt x="2160830" y="3857110"/>
                </a:lnTo>
                <a:lnTo>
                  <a:pt x="2138129" y="3869818"/>
                </a:lnTo>
                <a:lnTo>
                  <a:pt x="2126700" y="3876133"/>
                </a:lnTo>
                <a:lnTo>
                  <a:pt x="2115030" y="3881969"/>
                </a:lnTo>
                <a:lnTo>
                  <a:pt x="2091690" y="3893479"/>
                </a:lnTo>
                <a:cubicBezTo>
                  <a:pt x="2060037" y="3907786"/>
                  <a:pt x="2027906" y="3921055"/>
                  <a:pt x="1994735" y="3931205"/>
                </a:cubicBezTo>
                <a:cubicBezTo>
                  <a:pt x="1978349" y="3936721"/>
                  <a:pt x="1961484" y="3940956"/>
                  <a:pt x="1944778" y="3945433"/>
                </a:cubicBezTo>
                <a:cubicBezTo>
                  <a:pt x="1936386" y="3947591"/>
                  <a:pt x="1927913" y="3949270"/>
                  <a:pt x="1919441" y="3951188"/>
                </a:cubicBezTo>
                <a:cubicBezTo>
                  <a:pt x="1910968" y="3953026"/>
                  <a:pt x="1902496" y="3954944"/>
                  <a:pt x="1893943" y="3956303"/>
                </a:cubicBezTo>
                <a:lnTo>
                  <a:pt x="1868365" y="3960619"/>
                </a:lnTo>
                <a:cubicBezTo>
                  <a:pt x="1859813" y="3961899"/>
                  <a:pt x="1851180" y="3962857"/>
                  <a:pt x="1842628" y="3963896"/>
                </a:cubicBezTo>
                <a:cubicBezTo>
                  <a:pt x="1825523" y="3966214"/>
                  <a:pt x="1808258" y="3967174"/>
                  <a:pt x="1790992" y="3968373"/>
                </a:cubicBezTo>
                <a:cubicBezTo>
                  <a:pt x="1756463" y="3969892"/>
                  <a:pt x="1721773" y="3969972"/>
                  <a:pt x="1687324" y="3967093"/>
                </a:cubicBezTo>
                <a:cubicBezTo>
                  <a:pt x="1670058" y="3966135"/>
                  <a:pt x="1652954" y="3963737"/>
                  <a:pt x="1635769" y="3961658"/>
                </a:cubicBezTo>
                <a:cubicBezTo>
                  <a:pt x="1627136" y="3960540"/>
                  <a:pt x="1618664" y="3958940"/>
                  <a:pt x="1610111" y="3957582"/>
                </a:cubicBezTo>
                <a:cubicBezTo>
                  <a:pt x="1601559" y="3956144"/>
                  <a:pt x="1593086" y="3954704"/>
                  <a:pt x="1584613" y="3952787"/>
                </a:cubicBezTo>
                <a:lnTo>
                  <a:pt x="1559276" y="3947191"/>
                </a:lnTo>
                <a:cubicBezTo>
                  <a:pt x="1550802" y="3945273"/>
                  <a:pt x="1542490" y="3942874"/>
                  <a:pt x="1534097" y="3940637"/>
                </a:cubicBezTo>
                <a:cubicBezTo>
                  <a:pt x="1517312" y="3936321"/>
                  <a:pt x="1500846" y="3930726"/>
                  <a:pt x="1484381" y="3925371"/>
                </a:cubicBezTo>
                <a:cubicBezTo>
                  <a:pt x="1451690" y="3913860"/>
                  <a:pt x="1419478" y="3900832"/>
                  <a:pt x="1388465" y="3885166"/>
                </a:cubicBezTo>
                <a:cubicBezTo>
                  <a:pt x="1357293" y="3869979"/>
                  <a:pt x="1327319" y="3852154"/>
                  <a:pt x="1298384" y="3833131"/>
                </a:cubicBezTo>
                <a:cubicBezTo>
                  <a:pt x="1284156" y="3823220"/>
                  <a:pt x="1269689" y="3813549"/>
                  <a:pt x="1256180" y="3802758"/>
                </a:cubicBezTo>
                <a:lnTo>
                  <a:pt x="1235718" y="3786772"/>
                </a:lnTo>
                <a:lnTo>
                  <a:pt x="1215975" y="3769907"/>
                </a:lnTo>
                <a:cubicBezTo>
                  <a:pt x="1202628" y="3758795"/>
                  <a:pt x="1190559" y="3746566"/>
                  <a:pt x="1178009" y="3734738"/>
                </a:cubicBezTo>
                <a:lnTo>
                  <a:pt x="1151392" y="3708201"/>
                </a:lnTo>
                <a:lnTo>
                  <a:pt x="1099918" y="3656726"/>
                </a:lnTo>
                <a:lnTo>
                  <a:pt x="1048443" y="3605251"/>
                </a:lnTo>
                <a:lnTo>
                  <a:pt x="996968" y="3553776"/>
                </a:lnTo>
                <a:lnTo>
                  <a:pt x="945493" y="3502301"/>
                </a:lnTo>
                <a:lnTo>
                  <a:pt x="894018" y="3450826"/>
                </a:lnTo>
                <a:lnTo>
                  <a:pt x="842543" y="3399351"/>
                </a:lnTo>
                <a:lnTo>
                  <a:pt x="791067" y="3347876"/>
                </a:lnTo>
                <a:lnTo>
                  <a:pt x="739593" y="3296401"/>
                </a:lnTo>
                <a:lnTo>
                  <a:pt x="688118" y="3244926"/>
                </a:lnTo>
                <a:lnTo>
                  <a:pt x="636643" y="3193451"/>
                </a:lnTo>
                <a:lnTo>
                  <a:pt x="585168" y="3141976"/>
                </a:lnTo>
                <a:lnTo>
                  <a:pt x="533693" y="3090501"/>
                </a:lnTo>
                <a:lnTo>
                  <a:pt x="482218" y="3039026"/>
                </a:lnTo>
                <a:lnTo>
                  <a:pt x="430743" y="2987551"/>
                </a:lnTo>
                <a:lnTo>
                  <a:pt x="379268" y="2936076"/>
                </a:lnTo>
                <a:lnTo>
                  <a:pt x="327793" y="2884601"/>
                </a:lnTo>
                <a:lnTo>
                  <a:pt x="276318" y="2833126"/>
                </a:lnTo>
                <a:lnTo>
                  <a:pt x="250581" y="2807389"/>
                </a:lnTo>
                <a:lnTo>
                  <a:pt x="237712" y="2794520"/>
                </a:lnTo>
                <a:lnTo>
                  <a:pt x="219888" y="2775895"/>
                </a:lnTo>
                <a:cubicBezTo>
                  <a:pt x="207897" y="2763587"/>
                  <a:pt x="196867" y="2750239"/>
                  <a:pt x="185598" y="2737130"/>
                </a:cubicBezTo>
                <a:cubicBezTo>
                  <a:pt x="179923" y="2730656"/>
                  <a:pt x="174807" y="2723622"/>
                  <a:pt x="169452" y="2716827"/>
                </a:cubicBezTo>
                <a:cubicBezTo>
                  <a:pt x="164175" y="2709954"/>
                  <a:pt x="158741" y="2703240"/>
                  <a:pt x="153785" y="2696126"/>
                </a:cubicBezTo>
                <a:cubicBezTo>
                  <a:pt x="143794" y="2681899"/>
                  <a:pt x="133643" y="2667830"/>
                  <a:pt x="124690" y="2652964"/>
                </a:cubicBezTo>
                <a:cubicBezTo>
                  <a:pt x="120054" y="2645610"/>
                  <a:pt x="115419" y="2638337"/>
                  <a:pt x="111023" y="2630822"/>
                </a:cubicBezTo>
                <a:lnTo>
                  <a:pt x="98313" y="2608123"/>
                </a:lnTo>
                <a:cubicBezTo>
                  <a:pt x="93998" y="2600529"/>
                  <a:pt x="90081" y="2592856"/>
                  <a:pt x="86244" y="2585023"/>
                </a:cubicBezTo>
                <a:lnTo>
                  <a:pt x="74815" y="2561604"/>
                </a:lnTo>
                <a:lnTo>
                  <a:pt x="64424" y="2537785"/>
                </a:lnTo>
                <a:lnTo>
                  <a:pt x="59308" y="2525794"/>
                </a:lnTo>
                <a:lnTo>
                  <a:pt x="54672" y="2513646"/>
                </a:lnTo>
                <a:lnTo>
                  <a:pt x="45560" y="2489266"/>
                </a:lnTo>
                <a:lnTo>
                  <a:pt x="37486" y="2464569"/>
                </a:lnTo>
                <a:lnTo>
                  <a:pt x="33571" y="2452179"/>
                </a:lnTo>
                <a:lnTo>
                  <a:pt x="30134" y="2439631"/>
                </a:lnTo>
                <a:lnTo>
                  <a:pt x="23419" y="2414532"/>
                </a:lnTo>
                <a:lnTo>
                  <a:pt x="17744" y="2389195"/>
                </a:lnTo>
                <a:lnTo>
                  <a:pt x="15027" y="2376486"/>
                </a:lnTo>
                <a:lnTo>
                  <a:pt x="12788" y="2363697"/>
                </a:lnTo>
                <a:lnTo>
                  <a:pt x="8552" y="2338119"/>
                </a:lnTo>
                <a:lnTo>
                  <a:pt x="5355" y="2312382"/>
                </a:lnTo>
                <a:lnTo>
                  <a:pt x="3836" y="2299513"/>
                </a:lnTo>
                <a:lnTo>
                  <a:pt x="2798" y="2286564"/>
                </a:lnTo>
                <a:lnTo>
                  <a:pt x="959" y="2260666"/>
                </a:lnTo>
                <a:lnTo>
                  <a:pt x="240" y="2234770"/>
                </a:lnTo>
                <a:lnTo>
                  <a:pt x="0" y="2221820"/>
                </a:lnTo>
                <a:lnTo>
                  <a:pt x="240" y="2208872"/>
                </a:lnTo>
                <a:lnTo>
                  <a:pt x="878" y="2182975"/>
                </a:lnTo>
                <a:lnTo>
                  <a:pt x="2638" y="2157078"/>
                </a:lnTo>
                <a:lnTo>
                  <a:pt x="3597" y="2144128"/>
                </a:lnTo>
                <a:lnTo>
                  <a:pt x="5036" y="2131260"/>
                </a:lnTo>
                <a:lnTo>
                  <a:pt x="8153" y="2105523"/>
                </a:lnTo>
                <a:lnTo>
                  <a:pt x="12388" y="2079945"/>
                </a:lnTo>
                <a:lnTo>
                  <a:pt x="14627" y="2067156"/>
                </a:lnTo>
                <a:lnTo>
                  <a:pt x="17264" y="2054448"/>
                </a:lnTo>
                <a:lnTo>
                  <a:pt x="22859" y="2029110"/>
                </a:lnTo>
                <a:lnTo>
                  <a:pt x="29494" y="2004012"/>
                </a:lnTo>
                <a:cubicBezTo>
                  <a:pt x="33731" y="1987226"/>
                  <a:pt x="39565" y="1970841"/>
                  <a:pt x="44841" y="1954375"/>
                </a:cubicBezTo>
                <a:cubicBezTo>
                  <a:pt x="47717" y="1946222"/>
                  <a:pt x="50836" y="1938148"/>
                  <a:pt x="53873" y="1929996"/>
                </a:cubicBezTo>
                <a:cubicBezTo>
                  <a:pt x="56910" y="1921844"/>
                  <a:pt x="60028" y="1913771"/>
                  <a:pt x="63545" y="1905857"/>
                </a:cubicBezTo>
                <a:lnTo>
                  <a:pt x="73934" y="1882038"/>
                </a:lnTo>
                <a:cubicBezTo>
                  <a:pt x="77532" y="1874125"/>
                  <a:pt x="81449" y="1866451"/>
                  <a:pt x="85285" y="1858619"/>
                </a:cubicBezTo>
                <a:cubicBezTo>
                  <a:pt x="92799" y="1842873"/>
                  <a:pt x="101511" y="1827925"/>
                  <a:pt x="109984" y="1812738"/>
                </a:cubicBezTo>
                <a:cubicBezTo>
                  <a:pt x="127648" y="1782925"/>
                  <a:pt x="146752" y="1753829"/>
                  <a:pt x="168093" y="1726574"/>
                </a:cubicBezTo>
                <a:cubicBezTo>
                  <a:pt x="188955" y="1698918"/>
                  <a:pt x="212294" y="1673341"/>
                  <a:pt x="236273" y="16486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3A3D832A-41AE-3B36-55FC-5DC1E6140C34}"/>
              </a:ext>
            </a:extLst>
          </p:cNvPr>
          <p:cNvSpPr/>
          <p:nvPr/>
        </p:nvSpPr>
        <p:spPr>
          <a:xfrm rot="2700000">
            <a:off x="5412116" y="3813702"/>
            <a:ext cx="304613" cy="528484"/>
          </a:xfrm>
          <a:custGeom>
            <a:avLst/>
            <a:gdLst>
              <a:gd name="connsiteX0" fmla="*/ 304533 w 304613"/>
              <a:gd name="connsiteY0" fmla="*/ 0 h 528484"/>
              <a:gd name="connsiteX1" fmla="*/ 289906 w 304613"/>
              <a:gd name="connsiteY1" fmla="*/ 8073 h 528484"/>
              <a:gd name="connsiteX2" fmla="*/ 251540 w 304613"/>
              <a:gd name="connsiteY2" fmla="*/ 24059 h 528484"/>
              <a:gd name="connsiteX3" fmla="*/ 211335 w 304613"/>
              <a:gd name="connsiteY3" fmla="*/ 35409 h 528484"/>
              <a:gd name="connsiteX4" fmla="*/ 169851 w 304613"/>
              <a:gd name="connsiteY4" fmla="*/ 41164 h 528484"/>
              <a:gd name="connsiteX5" fmla="*/ 127888 w 304613"/>
              <a:gd name="connsiteY5" fmla="*/ 41963 h 528484"/>
              <a:gd name="connsiteX6" fmla="*/ 86404 w 304613"/>
              <a:gd name="connsiteY6" fmla="*/ 37168 h 528484"/>
              <a:gd name="connsiteX7" fmla="*/ 46040 w 304613"/>
              <a:gd name="connsiteY7" fmla="*/ 27176 h 528484"/>
              <a:gd name="connsiteX8" fmla="*/ 7433 w 304613"/>
              <a:gd name="connsiteY8" fmla="*/ 12150 h 528484"/>
              <a:gd name="connsiteX9" fmla="*/ 0 w 304613"/>
              <a:gd name="connsiteY9" fmla="*/ 8633 h 528484"/>
              <a:gd name="connsiteX10" fmla="*/ 0 w 304613"/>
              <a:gd name="connsiteY10" fmla="*/ 515629 h 528484"/>
              <a:gd name="connsiteX11" fmla="*/ 480 w 304613"/>
              <a:gd name="connsiteY11" fmla="*/ 515709 h 528484"/>
              <a:gd name="connsiteX12" fmla="*/ 103589 w 304613"/>
              <a:gd name="connsiteY12" fmla="*/ 527619 h 528484"/>
              <a:gd name="connsiteX13" fmla="*/ 207738 w 304613"/>
              <a:gd name="connsiteY13" fmla="*/ 526020 h 528484"/>
              <a:gd name="connsiteX14" fmla="*/ 304613 w 304613"/>
              <a:gd name="connsiteY14" fmla="*/ 512592 h 528484"/>
              <a:gd name="connsiteX15" fmla="*/ 304613 w 304613"/>
              <a:gd name="connsiteY15" fmla="*/ 160 h 528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4613" h="528484">
                <a:moveTo>
                  <a:pt x="304533" y="0"/>
                </a:moveTo>
                <a:cubicBezTo>
                  <a:pt x="299658" y="2718"/>
                  <a:pt x="294782" y="5436"/>
                  <a:pt x="289906" y="8073"/>
                </a:cubicBezTo>
                <a:cubicBezTo>
                  <a:pt x="277357" y="13908"/>
                  <a:pt x="264728" y="19823"/>
                  <a:pt x="251540" y="24059"/>
                </a:cubicBezTo>
                <a:cubicBezTo>
                  <a:pt x="238511" y="28935"/>
                  <a:pt x="224923" y="32052"/>
                  <a:pt x="211335" y="35409"/>
                </a:cubicBezTo>
                <a:cubicBezTo>
                  <a:pt x="197587" y="37887"/>
                  <a:pt x="183839" y="40365"/>
                  <a:pt x="169851" y="41164"/>
                </a:cubicBezTo>
                <a:cubicBezTo>
                  <a:pt x="155943" y="42603"/>
                  <a:pt x="141876" y="42203"/>
                  <a:pt x="127888" y="41963"/>
                </a:cubicBezTo>
                <a:cubicBezTo>
                  <a:pt x="113980" y="41004"/>
                  <a:pt x="100072" y="39645"/>
                  <a:pt x="86404" y="37168"/>
                </a:cubicBezTo>
                <a:cubicBezTo>
                  <a:pt x="72816" y="34450"/>
                  <a:pt x="59148" y="31652"/>
                  <a:pt x="46040" y="27176"/>
                </a:cubicBezTo>
                <a:cubicBezTo>
                  <a:pt x="32851" y="22940"/>
                  <a:pt x="19823" y="18144"/>
                  <a:pt x="7433" y="12150"/>
                </a:cubicBezTo>
                <a:cubicBezTo>
                  <a:pt x="4876" y="11110"/>
                  <a:pt x="2478" y="9832"/>
                  <a:pt x="0" y="8633"/>
                </a:cubicBezTo>
                <a:lnTo>
                  <a:pt x="0" y="515629"/>
                </a:lnTo>
                <a:cubicBezTo>
                  <a:pt x="0" y="515629"/>
                  <a:pt x="320" y="515629"/>
                  <a:pt x="480" y="515709"/>
                </a:cubicBezTo>
                <a:cubicBezTo>
                  <a:pt x="34610" y="521864"/>
                  <a:pt x="69059" y="525540"/>
                  <a:pt x="103589" y="527619"/>
                </a:cubicBezTo>
                <a:cubicBezTo>
                  <a:pt x="138279" y="528898"/>
                  <a:pt x="173049" y="529057"/>
                  <a:pt x="207738" y="526020"/>
                </a:cubicBezTo>
                <a:cubicBezTo>
                  <a:pt x="240270" y="523782"/>
                  <a:pt x="272561" y="518746"/>
                  <a:pt x="304613" y="512592"/>
                </a:cubicBezTo>
                <a:lnTo>
                  <a:pt x="304613" y="160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11DCCB07-583A-011F-DB04-0120F50D34A8}"/>
              </a:ext>
            </a:extLst>
          </p:cNvPr>
          <p:cNvSpPr/>
          <p:nvPr/>
        </p:nvSpPr>
        <p:spPr>
          <a:xfrm rot="2700000">
            <a:off x="8150561" y="2883245"/>
            <a:ext cx="2559287" cy="2776477"/>
          </a:xfrm>
          <a:custGeom>
            <a:avLst/>
            <a:gdLst>
              <a:gd name="connsiteX0" fmla="*/ 2146121 w 2559287"/>
              <a:gd name="connsiteY0" fmla="*/ 0 h 2776477"/>
              <a:gd name="connsiteX1" fmla="*/ 2164584 w 2559287"/>
              <a:gd name="connsiteY1" fmla="*/ 18464 h 2776477"/>
              <a:gd name="connsiteX2" fmla="*/ 1871880 w 2559287"/>
              <a:gd name="connsiteY2" fmla="*/ 311168 h 2776477"/>
              <a:gd name="connsiteX3" fmla="*/ 1798744 w 2559287"/>
              <a:gd name="connsiteY3" fmla="*/ 384304 h 2776477"/>
              <a:gd name="connsiteX4" fmla="*/ 1783078 w 2559287"/>
              <a:gd name="connsiteY4" fmla="*/ 400210 h 2776477"/>
              <a:gd name="connsiteX5" fmla="*/ 1772847 w 2559287"/>
              <a:gd name="connsiteY5" fmla="*/ 411160 h 2776477"/>
              <a:gd name="connsiteX6" fmla="*/ 1763175 w 2559287"/>
              <a:gd name="connsiteY6" fmla="*/ 422430 h 2776477"/>
              <a:gd name="connsiteX7" fmla="*/ 1754064 w 2559287"/>
              <a:gd name="connsiteY7" fmla="*/ 434100 h 2776477"/>
              <a:gd name="connsiteX8" fmla="*/ 1703068 w 2559287"/>
              <a:gd name="connsiteY8" fmla="*/ 539608 h 2776477"/>
              <a:gd name="connsiteX9" fmla="*/ 1692677 w 2559287"/>
              <a:gd name="connsiteY9" fmla="*/ 657265 h 2776477"/>
              <a:gd name="connsiteX10" fmla="*/ 1724809 w 2559287"/>
              <a:gd name="connsiteY10" fmla="*/ 770366 h 2776477"/>
              <a:gd name="connsiteX11" fmla="*/ 1755582 w 2559287"/>
              <a:gd name="connsiteY11" fmla="*/ 820562 h 2776477"/>
              <a:gd name="connsiteX12" fmla="*/ 1764694 w 2559287"/>
              <a:gd name="connsiteY12" fmla="*/ 832232 h 2776477"/>
              <a:gd name="connsiteX13" fmla="*/ 1774366 w 2559287"/>
              <a:gd name="connsiteY13" fmla="*/ 843502 h 2776477"/>
              <a:gd name="connsiteX14" fmla="*/ 1784676 w 2559287"/>
              <a:gd name="connsiteY14" fmla="*/ 854373 h 2776477"/>
              <a:gd name="connsiteX15" fmla="*/ 1792430 w 2559287"/>
              <a:gd name="connsiteY15" fmla="*/ 862286 h 2776477"/>
              <a:gd name="connsiteX16" fmla="*/ 1801542 w 2559287"/>
              <a:gd name="connsiteY16" fmla="*/ 871398 h 2776477"/>
              <a:gd name="connsiteX17" fmla="*/ 1947894 w 2559287"/>
              <a:gd name="connsiteY17" fmla="*/ 1017750 h 2776477"/>
              <a:gd name="connsiteX18" fmla="*/ 2240598 w 2559287"/>
              <a:gd name="connsiteY18" fmla="*/ 1310454 h 2776477"/>
              <a:gd name="connsiteX19" fmla="*/ 2313734 w 2559287"/>
              <a:gd name="connsiteY19" fmla="*/ 1383589 h 2776477"/>
              <a:gd name="connsiteX20" fmla="*/ 2323325 w 2559287"/>
              <a:gd name="connsiteY20" fmla="*/ 1393181 h 2776477"/>
              <a:gd name="connsiteX21" fmla="*/ 2336114 w 2559287"/>
              <a:gd name="connsiteY21" fmla="*/ 1406370 h 2776477"/>
              <a:gd name="connsiteX22" fmla="*/ 2360893 w 2559287"/>
              <a:gd name="connsiteY22" fmla="*/ 1433626 h 2776477"/>
              <a:gd name="connsiteX23" fmla="*/ 2406692 w 2559287"/>
              <a:gd name="connsiteY23" fmla="*/ 1491495 h 2776477"/>
              <a:gd name="connsiteX24" fmla="*/ 2447137 w 2559287"/>
              <a:gd name="connsiteY24" fmla="*/ 1553441 h 2776477"/>
              <a:gd name="connsiteX25" fmla="*/ 2465201 w 2559287"/>
              <a:gd name="connsiteY25" fmla="*/ 1585733 h 2776477"/>
              <a:gd name="connsiteX26" fmla="*/ 2481347 w 2559287"/>
              <a:gd name="connsiteY26" fmla="*/ 1619064 h 2776477"/>
              <a:gd name="connsiteX27" fmla="*/ 2489260 w 2559287"/>
              <a:gd name="connsiteY27" fmla="*/ 1635849 h 2776477"/>
              <a:gd name="connsiteX28" fmla="*/ 2496614 w 2559287"/>
              <a:gd name="connsiteY28" fmla="*/ 1652794 h 2776477"/>
              <a:gd name="connsiteX29" fmla="*/ 2509882 w 2559287"/>
              <a:gd name="connsiteY29" fmla="*/ 1687324 h 2776477"/>
              <a:gd name="connsiteX30" fmla="*/ 2516357 w 2559287"/>
              <a:gd name="connsiteY30" fmla="*/ 1704669 h 2776477"/>
              <a:gd name="connsiteX31" fmla="*/ 2521792 w 2559287"/>
              <a:gd name="connsiteY31" fmla="*/ 1722333 h 2776477"/>
              <a:gd name="connsiteX32" fmla="*/ 2532183 w 2559287"/>
              <a:gd name="connsiteY32" fmla="*/ 1757822 h 2776477"/>
              <a:gd name="connsiteX33" fmla="*/ 2534661 w 2559287"/>
              <a:gd name="connsiteY33" fmla="*/ 1766695 h 2776477"/>
              <a:gd name="connsiteX34" fmla="*/ 2536659 w 2559287"/>
              <a:gd name="connsiteY34" fmla="*/ 1775726 h 2776477"/>
              <a:gd name="connsiteX35" fmla="*/ 2540575 w 2559287"/>
              <a:gd name="connsiteY35" fmla="*/ 1793791 h 2776477"/>
              <a:gd name="connsiteX36" fmla="*/ 2547929 w 2559287"/>
              <a:gd name="connsiteY36" fmla="*/ 1829999 h 2776477"/>
              <a:gd name="connsiteX37" fmla="*/ 2552884 w 2559287"/>
              <a:gd name="connsiteY37" fmla="*/ 1866527 h 2776477"/>
              <a:gd name="connsiteX38" fmla="*/ 2556721 w 2559287"/>
              <a:gd name="connsiteY38" fmla="*/ 1903215 h 2776477"/>
              <a:gd name="connsiteX39" fmla="*/ 2558640 w 2559287"/>
              <a:gd name="connsiteY39" fmla="*/ 1940063 h 2776477"/>
              <a:gd name="connsiteX40" fmla="*/ 2559279 w 2559287"/>
              <a:gd name="connsiteY40" fmla="*/ 1958447 h 2776477"/>
              <a:gd name="connsiteX41" fmla="*/ 2558959 w 2559287"/>
              <a:gd name="connsiteY41" fmla="*/ 1976910 h 2776477"/>
              <a:gd name="connsiteX42" fmla="*/ 2557920 w 2559287"/>
              <a:gd name="connsiteY42" fmla="*/ 2013758 h 2776477"/>
              <a:gd name="connsiteX43" fmla="*/ 2554563 w 2559287"/>
              <a:gd name="connsiteY43" fmla="*/ 2050446 h 2776477"/>
              <a:gd name="connsiteX44" fmla="*/ 2550167 w 2559287"/>
              <a:gd name="connsiteY44" fmla="*/ 2087054 h 2776477"/>
              <a:gd name="connsiteX45" fmla="*/ 2543613 w 2559287"/>
              <a:gd name="connsiteY45" fmla="*/ 2123343 h 2776477"/>
              <a:gd name="connsiteX46" fmla="*/ 2540176 w 2559287"/>
              <a:gd name="connsiteY46" fmla="*/ 2141487 h 2776477"/>
              <a:gd name="connsiteX47" fmla="*/ 2535700 w 2559287"/>
              <a:gd name="connsiteY47" fmla="*/ 2159391 h 2776477"/>
              <a:gd name="connsiteX48" fmla="*/ 2526108 w 2559287"/>
              <a:gd name="connsiteY48" fmla="*/ 2195120 h 2776477"/>
              <a:gd name="connsiteX49" fmla="*/ 2514678 w 2559287"/>
              <a:gd name="connsiteY49" fmla="*/ 2230289 h 2776477"/>
              <a:gd name="connsiteX50" fmla="*/ 2502209 w 2559287"/>
              <a:gd name="connsiteY50" fmla="*/ 2265138 h 2776477"/>
              <a:gd name="connsiteX51" fmla="*/ 2487342 w 2559287"/>
              <a:gd name="connsiteY51" fmla="*/ 2299029 h 2776477"/>
              <a:gd name="connsiteX52" fmla="*/ 2479749 w 2559287"/>
              <a:gd name="connsiteY52" fmla="*/ 2315894 h 2776477"/>
              <a:gd name="connsiteX53" fmla="*/ 2475912 w 2559287"/>
              <a:gd name="connsiteY53" fmla="*/ 2324287 h 2776477"/>
              <a:gd name="connsiteX54" fmla="*/ 2471596 w 2559287"/>
              <a:gd name="connsiteY54" fmla="*/ 2332440 h 2776477"/>
              <a:gd name="connsiteX55" fmla="*/ 2453931 w 2559287"/>
              <a:gd name="connsiteY55" fmla="*/ 2364971 h 2776477"/>
              <a:gd name="connsiteX56" fmla="*/ 2444899 w 2559287"/>
              <a:gd name="connsiteY56" fmla="*/ 2381117 h 2776477"/>
              <a:gd name="connsiteX57" fmla="*/ 2434908 w 2559287"/>
              <a:gd name="connsiteY57" fmla="*/ 2396703 h 2776477"/>
              <a:gd name="connsiteX58" fmla="*/ 2392625 w 2559287"/>
              <a:gd name="connsiteY58" fmla="*/ 2457370 h 2776477"/>
              <a:gd name="connsiteX59" fmla="*/ 2369765 w 2559287"/>
              <a:gd name="connsiteY59" fmla="*/ 2486385 h 2776477"/>
              <a:gd name="connsiteX60" fmla="*/ 2345226 w 2559287"/>
              <a:gd name="connsiteY60" fmla="*/ 2513801 h 2776477"/>
              <a:gd name="connsiteX61" fmla="*/ 2320048 w 2559287"/>
              <a:gd name="connsiteY61" fmla="*/ 2540657 h 2776477"/>
              <a:gd name="connsiteX62" fmla="*/ 2293432 w 2559287"/>
              <a:gd name="connsiteY62" fmla="*/ 2565995 h 2776477"/>
              <a:gd name="connsiteX63" fmla="*/ 2043410 w 2559287"/>
              <a:gd name="connsiteY63" fmla="*/ 2720980 h 2776477"/>
              <a:gd name="connsiteX64" fmla="*/ 1754943 w 2559287"/>
              <a:gd name="connsiteY64" fmla="*/ 2776451 h 2776477"/>
              <a:gd name="connsiteX65" fmla="*/ 1465676 w 2559287"/>
              <a:gd name="connsiteY65" fmla="*/ 2725775 h 2776477"/>
              <a:gd name="connsiteX66" fmla="*/ 1213096 w 2559287"/>
              <a:gd name="connsiteY66" fmla="*/ 2574867 h 2776477"/>
              <a:gd name="connsiteX67" fmla="*/ 1186080 w 2559287"/>
              <a:gd name="connsiteY67" fmla="*/ 2549929 h 2776477"/>
              <a:gd name="connsiteX68" fmla="*/ 1173371 w 2559287"/>
              <a:gd name="connsiteY68" fmla="*/ 2537700 h 2776477"/>
              <a:gd name="connsiteX69" fmla="*/ 1164259 w 2559287"/>
              <a:gd name="connsiteY69" fmla="*/ 2528588 h 2776477"/>
              <a:gd name="connsiteX70" fmla="*/ 1127651 w 2559287"/>
              <a:gd name="connsiteY70" fmla="*/ 2491980 h 2776477"/>
              <a:gd name="connsiteX71" fmla="*/ 1054516 w 2559287"/>
              <a:gd name="connsiteY71" fmla="*/ 2418844 h 2776477"/>
              <a:gd name="connsiteX72" fmla="*/ 469188 w 2559287"/>
              <a:gd name="connsiteY72" fmla="*/ 1833516 h 2776477"/>
              <a:gd name="connsiteX73" fmla="*/ 322835 w 2559287"/>
              <a:gd name="connsiteY73" fmla="*/ 1687164 h 2776477"/>
              <a:gd name="connsiteX74" fmla="*/ 249700 w 2559287"/>
              <a:gd name="connsiteY74" fmla="*/ 1614028 h 2776477"/>
              <a:gd name="connsiteX75" fmla="*/ 203980 w 2559287"/>
              <a:gd name="connsiteY75" fmla="*/ 1566070 h 2776477"/>
              <a:gd name="connsiteX76" fmla="*/ 180080 w 2559287"/>
              <a:gd name="connsiteY76" fmla="*/ 1538014 h 2776477"/>
              <a:gd name="connsiteX77" fmla="*/ 157460 w 2559287"/>
              <a:gd name="connsiteY77" fmla="*/ 1508840 h 2776477"/>
              <a:gd name="connsiteX78" fmla="*/ 29173 w 2559287"/>
              <a:gd name="connsiteY78" fmla="*/ 1243952 h 2776477"/>
              <a:gd name="connsiteX79" fmla="*/ 3595 w 2559287"/>
              <a:gd name="connsiteY79" fmla="*/ 951568 h 2776477"/>
              <a:gd name="connsiteX80" fmla="*/ 84084 w 2559287"/>
              <a:gd name="connsiteY80" fmla="*/ 668775 h 2776477"/>
              <a:gd name="connsiteX81" fmla="*/ 259851 w 2559287"/>
              <a:gd name="connsiteY81" fmla="*/ 433541 h 2776477"/>
              <a:gd name="connsiteX82" fmla="*/ 508114 w 2559287"/>
              <a:gd name="connsiteY82" fmla="*/ 275919 h 2776477"/>
              <a:gd name="connsiteX83" fmla="*/ 796021 w 2559287"/>
              <a:gd name="connsiteY83" fmla="*/ 217410 h 2776477"/>
              <a:gd name="connsiteX84" fmla="*/ 796501 w 2559287"/>
              <a:gd name="connsiteY84" fmla="*/ 243547 h 2776477"/>
              <a:gd name="connsiteX85" fmla="*/ 517865 w 2559287"/>
              <a:gd name="connsiteY85" fmla="*/ 300217 h 2776477"/>
              <a:gd name="connsiteX86" fmla="*/ 277595 w 2559287"/>
              <a:gd name="connsiteY86" fmla="*/ 452724 h 2776477"/>
              <a:gd name="connsiteX87" fmla="*/ 107424 w 2559287"/>
              <a:gd name="connsiteY87" fmla="*/ 680365 h 2776477"/>
              <a:gd name="connsiteX88" fmla="*/ 29572 w 2559287"/>
              <a:gd name="connsiteY88" fmla="*/ 954045 h 2776477"/>
              <a:gd name="connsiteX89" fmla="*/ 54350 w 2559287"/>
              <a:gd name="connsiteY89" fmla="*/ 1237078 h 2776477"/>
              <a:gd name="connsiteX90" fmla="*/ 178482 w 2559287"/>
              <a:gd name="connsiteY90" fmla="*/ 1493414 h 2776477"/>
              <a:gd name="connsiteX91" fmla="*/ 200383 w 2559287"/>
              <a:gd name="connsiteY91" fmla="*/ 1521709 h 2776477"/>
              <a:gd name="connsiteX92" fmla="*/ 223482 w 2559287"/>
              <a:gd name="connsiteY92" fmla="*/ 1548885 h 2776477"/>
              <a:gd name="connsiteX93" fmla="*/ 268163 w 2559287"/>
              <a:gd name="connsiteY93" fmla="*/ 1595724 h 2776477"/>
              <a:gd name="connsiteX94" fmla="*/ 341300 w 2559287"/>
              <a:gd name="connsiteY94" fmla="*/ 1668860 h 2776477"/>
              <a:gd name="connsiteX95" fmla="*/ 487652 w 2559287"/>
              <a:gd name="connsiteY95" fmla="*/ 1815212 h 2776477"/>
              <a:gd name="connsiteX96" fmla="*/ 1072979 w 2559287"/>
              <a:gd name="connsiteY96" fmla="*/ 2400540 h 2776477"/>
              <a:gd name="connsiteX97" fmla="*/ 1146115 w 2559287"/>
              <a:gd name="connsiteY97" fmla="*/ 2473676 h 2776477"/>
              <a:gd name="connsiteX98" fmla="*/ 1182723 w 2559287"/>
              <a:gd name="connsiteY98" fmla="*/ 2510284 h 2776477"/>
              <a:gd name="connsiteX99" fmla="*/ 1191835 w 2559287"/>
              <a:gd name="connsiteY99" fmla="*/ 2519396 h 2776477"/>
              <a:gd name="connsiteX100" fmla="*/ 1204144 w 2559287"/>
              <a:gd name="connsiteY100" fmla="*/ 2531226 h 2776477"/>
              <a:gd name="connsiteX101" fmla="*/ 1230362 w 2559287"/>
              <a:gd name="connsiteY101" fmla="*/ 2555364 h 2776477"/>
              <a:gd name="connsiteX102" fmla="*/ 1474788 w 2559287"/>
              <a:gd name="connsiteY102" fmla="*/ 2701397 h 2776477"/>
              <a:gd name="connsiteX103" fmla="*/ 1754783 w 2559287"/>
              <a:gd name="connsiteY103" fmla="*/ 2750474 h 2776477"/>
              <a:gd name="connsiteX104" fmla="*/ 2033978 w 2559287"/>
              <a:gd name="connsiteY104" fmla="*/ 2696761 h 2776477"/>
              <a:gd name="connsiteX105" fmla="*/ 2275927 w 2559287"/>
              <a:gd name="connsiteY105" fmla="*/ 2546812 h 2776477"/>
              <a:gd name="connsiteX106" fmla="*/ 2301744 w 2559287"/>
              <a:gd name="connsiteY106" fmla="*/ 2522274 h 2776477"/>
              <a:gd name="connsiteX107" fmla="*/ 2326123 w 2559287"/>
              <a:gd name="connsiteY107" fmla="*/ 2496296 h 2776477"/>
              <a:gd name="connsiteX108" fmla="*/ 2349942 w 2559287"/>
              <a:gd name="connsiteY108" fmla="*/ 2469759 h 2776477"/>
              <a:gd name="connsiteX109" fmla="*/ 2372003 w 2559287"/>
              <a:gd name="connsiteY109" fmla="*/ 2441624 h 2776477"/>
              <a:gd name="connsiteX110" fmla="*/ 2448336 w 2559287"/>
              <a:gd name="connsiteY110" fmla="*/ 2320690 h 2776477"/>
              <a:gd name="connsiteX111" fmla="*/ 2452492 w 2559287"/>
              <a:gd name="connsiteY111" fmla="*/ 2312777 h 2776477"/>
              <a:gd name="connsiteX112" fmla="*/ 2456169 w 2559287"/>
              <a:gd name="connsiteY112" fmla="*/ 2304624 h 2776477"/>
              <a:gd name="connsiteX113" fmla="*/ 2463523 w 2559287"/>
              <a:gd name="connsiteY113" fmla="*/ 2288318 h 2776477"/>
              <a:gd name="connsiteX114" fmla="*/ 2477910 w 2559287"/>
              <a:gd name="connsiteY114" fmla="*/ 2255547 h 2776477"/>
              <a:gd name="connsiteX115" fmla="*/ 2489979 w 2559287"/>
              <a:gd name="connsiteY115" fmla="*/ 2221816 h 2776477"/>
              <a:gd name="connsiteX116" fmla="*/ 2501010 w 2559287"/>
              <a:gd name="connsiteY116" fmla="*/ 2187846 h 2776477"/>
              <a:gd name="connsiteX117" fmla="*/ 2510282 w 2559287"/>
              <a:gd name="connsiteY117" fmla="*/ 2153316 h 2776477"/>
              <a:gd name="connsiteX118" fmla="*/ 2514598 w 2559287"/>
              <a:gd name="connsiteY118" fmla="*/ 2135971 h 2776477"/>
              <a:gd name="connsiteX119" fmla="*/ 2517955 w 2559287"/>
              <a:gd name="connsiteY119" fmla="*/ 2118387 h 2776477"/>
              <a:gd name="connsiteX120" fmla="*/ 2524350 w 2559287"/>
              <a:gd name="connsiteY120" fmla="*/ 2083217 h 2776477"/>
              <a:gd name="connsiteX121" fmla="*/ 2528586 w 2559287"/>
              <a:gd name="connsiteY121" fmla="*/ 2047808 h 2776477"/>
              <a:gd name="connsiteX122" fmla="*/ 2531783 w 2559287"/>
              <a:gd name="connsiteY122" fmla="*/ 2012240 h 2776477"/>
              <a:gd name="connsiteX123" fmla="*/ 2532822 w 2559287"/>
              <a:gd name="connsiteY123" fmla="*/ 1976591 h 2776477"/>
              <a:gd name="connsiteX124" fmla="*/ 2533142 w 2559287"/>
              <a:gd name="connsiteY124" fmla="*/ 1958766 h 2776477"/>
              <a:gd name="connsiteX125" fmla="*/ 2532582 w 2559287"/>
              <a:gd name="connsiteY125" fmla="*/ 1940942 h 2776477"/>
              <a:gd name="connsiteX126" fmla="*/ 2530744 w 2559287"/>
              <a:gd name="connsiteY126" fmla="*/ 1905293 h 2776477"/>
              <a:gd name="connsiteX127" fmla="*/ 2527067 w 2559287"/>
              <a:gd name="connsiteY127" fmla="*/ 1869804 h 2776477"/>
              <a:gd name="connsiteX128" fmla="*/ 2522351 w 2559287"/>
              <a:gd name="connsiteY128" fmla="*/ 1834395 h 2776477"/>
              <a:gd name="connsiteX129" fmla="*/ 2515238 w 2559287"/>
              <a:gd name="connsiteY129" fmla="*/ 1799386 h 2776477"/>
              <a:gd name="connsiteX130" fmla="*/ 2511481 w 2559287"/>
              <a:gd name="connsiteY130" fmla="*/ 1781881 h 2776477"/>
              <a:gd name="connsiteX131" fmla="*/ 2509562 w 2559287"/>
              <a:gd name="connsiteY131" fmla="*/ 1773169 h 2776477"/>
              <a:gd name="connsiteX132" fmla="*/ 2507085 w 2559287"/>
              <a:gd name="connsiteY132" fmla="*/ 1764536 h 2776477"/>
              <a:gd name="connsiteX133" fmla="*/ 2497013 w 2559287"/>
              <a:gd name="connsiteY133" fmla="*/ 1730166 h 2776477"/>
              <a:gd name="connsiteX134" fmla="*/ 2491738 w 2559287"/>
              <a:gd name="connsiteY134" fmla="*/ 1713061 h 2776477"/>
              <a:gd name="connsiteX135" fmla="*/ 2485503 w 2559287"/>
              <a:gd name="connsiteY135" fmla="*/ 1696276 h 2776477"/>
              <a:gd name="connsiteX136" fmla="*/ 2472635 w 2559287"/>
              <a:gd name="connsiteY136" fmla="*/ 1662865 h 2776477"/>
              <a:gd name="connsiteX137" fmla="*/ 2465521 w 2559287"/>
              <a:gd name="connsiteY137" fmla="*/ 1646480 h 2776477"/>
              <a:gd name="connsiteX138" fmla="*/ 2457848 w 2559287"/>
              <a:gd name="connsiteY138" fmla="*/ 1630254 h 2776477"/>
              <a:gd name="connsiteX139" fmla="*/ 2442181 w 2559287"/>
              <a:gd name="connsiteY139" fmla="*/ 1598042 h 2776477"/>
              <a:gd name="connsiteX140" fmla="*/ 2424677 w 2559287"/>
              <a:gd name="connsiteY140" fmla="*/ 1566789 h 2776477"/>
              <a:gd name="connsiteX141" fmla="*/ 2385511 w 2559287"/>
              <a:gd name="connsiteY141" fmla="*/ 1506842 h 2776477"/>
              <a:gd name="connsiteX142" fmla="*/ 2341150 w 2559287"/>
              <a:gd name="connsiteY142" fmla="*/ 1450891 h 2776477"/>
              <a:gd name="connsiteX143" fmla="*/ 2317171 w 2559287"/>
              <a:gd name="connsiteY143" fmla="*/ 1424514 h 2776477"/>
              <a:gd name="connsiteX144" fmla="*/ 2304782 w 2559287"/>
              <a:gd name="connsiteY144" fmla="*/ 1411725 h 2776477"/>
              <a:gd name="connsiteX145" fmla="*/ 2295270 w 2559287"/>
              <a:gd name="connsiteY145" fmla="*/ 1402213 h 2776477"/>
              <a:gd name="connsiteX146" fmla="*/ 2222134 w 2559287"/>
              <a:gd name="connsiteY146" fmla="*/ 1329077 h 2776477"/>
              <a:gd name="connsiteX147" fmla="*/ 1929430 w 2559287"/>
              <a:gd name="connsiteY147" fmla="*/ 1036373 h 2776477"/>
              <a:gd name="connsiteX148" fmla="*/ 1783078 w 2559287"/>
              <a:gd name="connsiteY148" fmla="*/ 890021 h 2776477"/>
              <a:gd name="connsiteX149" fmla="*/ 1773966 w 2559287"/>
              <a:gd name="connsiteY149" fmla="*/ 880909 h 2776477"/>
              <a:gd name="connsiteX150" fmla="*/ 1766053 w 2559287"/>
              <a:gd name="connsiteY150" fmla="*/ 872836 h 2776477"/>
              <a:gd name="connsiteX151" fmla="*/ 1754943 w 2559287"/>
              <a:gd name="connsiteY151" fmla="*/ 861167 h 2776477"/>
              <a:gd name="connsiteX152" fmla="*/ 1744472 w 2559287"/>
              <a:gd name="connsiteY152" fmla="*/ 848937 h 2776477"/>
              <a:gd name="connsiteX153" fmla="*/ 1734640 w 2559287"/>
              <a:gd name="connsiteY153" fmla="*/ 836308 h 2776477"/>
              <a:gd name="connsiteX154" fmla="*/ 1701389 w 2559287"/>
              <a:gd name="connsiteY154" fmla="*/ 782036 h 2776477"/>
              <a:gd name="connsiteX155" fmla="*/ 1666620 w 2559287"/>
              <a:gd name="connsiteY155" fmla="*/ 659823 h 2776477"/>
              <a:gd name="connsiteX156" fmla="*/ 1677810 w 2559287"/>
              <a:gd name="connsiteY156" fmla="*/ 532814 h 2776477"/>
              <a:gd name="connsiteX157" fmla="*/ 1733042 w 2559287"/>
              <a:gd name="connsiteY157" fmla="*/ 418754 h 2776477"/>
              <a:gd name="connsiteX158" fmla="*/ 1742873 w 2559287"/>
              <a:gd name="connsiteY158" fmla="*/ 406125 h 2776477"/>
              <a:gd name="connsiteX159" fmla="*/ 1753264 w 2559287"/>
              <a:gd name="connsiteY159" fmla="*/ 393895 h 2776477"/>
              <a:gd name="connsiteX160" fmla="*/ 1764294 w 2559287"/>
              <a:gd name="connsiteY160" fmla="*/ 382146 h 2776477"/>
              <a:gd name="connsiteX161" fmla="*/ 1780200 w 2559287"/>
              <a:gd name="connsiteY161" fmla="*/ 366000 h 2776477"/>
              <a:gd name="connsiteX162" fmla="*/ 1853337 w 2559287"/>
              <a:gd name="connsiteY162" fmla="*/ 292864 h 2776477"/>
              <a:gd name="connsiteX163" fmla="*/ 2146041 w 2559287"/>
              <a:gd name="connsiteY163" fmla="*/ 160 h 277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2559287" h="2776477">
                <a:moveTo>
                  <a:pt x="2146121" y="0"/>
                </a:moveTo>
                <a:lnTo>
                  <a:pt x="2164584" y="18464"/>
                </a:lnTo>
                <a:lnTo>
                  <a:pt x="1871880" y="311168"/>
                </a:lnTo>
                <a:lnTo>
                  <a:pt x="1798744" y="384304"/>
                </a:lnTo>
                <a:cubicBezTo>
                  <a:pt x="1792990" y="390059"/>
                  <a:pt x="1785316" y="397652"/>
                  <a:pt x="1783078" y="400210"/>
                </a:cubicBezTo>
                <a:cubicBezTo>
                  <a:pt x="1779721" y="403887"/>
                  <a:pt x="1775964" y="407324"/>
                  <a:pt x="1772847" y="411160"/>
                </a:cubicBezTo>
                <a:lnTo>
                  <a:pt x="1763175" y="422430"/>
                </a:lnTo>
                <a:cubicBezTo>
                  <a:pt x="1760218" y="426347"/>
                  <a:pt x="1757181" y="430264"/>
                  <a:pt x="1754064" y="434100"/>
                </a:cubicBezTo>
                <a:cubicBezTo>
                  <a:pt x="1730804" y="465912"/>
                  <a:pt x="1713539" y="501561"/>
                  <a:pt x="1703068" y="539608"/>
                </a:cubicBezTo>
                <a:cubicBezTo>
                  <a:pt x="1692597" y="577575"/>
                  <a:pt x="1689000" y="617780"/>
                  <a:pt x="1692677" y="657265"/>
                </a:cubicBezTo>
                <a:cubicBezTo>
                  <a:pt x="1696434" y="696750"/>
                  <a:pt x="1707464" y="735197"/>
                  <a:pt x="1724809" y="770366"/>
                </a:cubicBezTo>
                <a:cubicBezTo>
                  <a:pt x="1733522" y="787951"/>
                  <a:pt x="1743752" y="804736"/>
                  <a:pt x="1755582" y="820562"/>
                </a:cubicBezTo>
                <a:lnTo>
                  <a:pt x="1764694" y="832232"/>
                </a:lnTo>
                <a:cubicBezTo>
                  <a:pt x="1767971" y="835909"/>
                  <a:pt x="1771248" y="839745"/>
                  <a:pt x="1774366" y="843502"/>
                </a:cubicBezTo>
                <a:lnTo>
                  <a:pt x="1784676" y="854373"/>
                </a:lnTo>
                <a:cubicBezTo>
                  <a:pt x="1785796" y="855651"/>
                  <a:pt x="1789552" y="859408"/>
                  <a:pt x="1792430" y="862286"/>
                </a:cubicBezTo>
                <a:lnTo>
                  <a:pt x="1801542" y="871398"/>
                </a:lnTo>
                <a:lnTo>
                  <a:pt x="1947894" y="1017750"/>
                </a:lnTo>
                <a:lnTo>
                  <a:pt x="2240598" y="1310454"/>
                </a:lnTo>
                <a:lnTo>
                  <a:pt x="2313734" y="1383589"/>
                </a:lnTo>
                <a:lnTo>
                  <a:pt x="2323325" y="1393181"/>
                </a:lnTo>
                <a:cubicBezTo>
                  <a:pt x="2327641" y="1397577"/>
                  <a:pt x="2331958" y="1401894"/>
                  <a:pt x="2336114" y="1406370"/>
                </a:cubicBezTo>
                <a:cubicBezTo>
                  <a:pt x="2344587" y="1415242"/>
                  <a:pt x="2352820" y="1424354"/>
                  <a:pt x="2360893" y="1433626"/>
                </a:cubicBezTo>
                <a:cubicBezTo>
                  <a:pt x="2377038" y="1452170"/>
                  <a:pt x="2392305" y="1471433"/>
                  <a:pt x="2406692" y="1491495"/>
                </a:cubicBezTo>
                <a:cubicBezTo>
                  <a:pt x="2421080" y="1511478"/>
                  <a:pt x="2434668" y="1532179"/>
                  <a:pt x="2447137" y="1553441"/>
                </a:cubicBezTo>
                <a:cubicBezTo>
                  <a:pt x="2453452" y="1564072"/>
                  <a:pt x="2459447" y="1574862"/>
                  <a:pt x="2465201" y="1585733"/>
                </a:cubicBezTo>
                <a:cubicBezTo>
                  <a:pt x="2470796" y="1596763"/>
                  <a:pt x="2476072" y="1607873"/>
                  <a:pt x="2481347" y="1619064"/>
                </a:cubicBezTo>
                <a:lnTo>
                  <a:pt x="2489260" y="1635849"/>
                </a:lnTo>
                <a:cubicBezTo>
                  <a:pt x="2491898" y="1641444"/>
                  <a:pt x="2494535" y="1647039"/>
                  <a:pt x="2496614" y="1652794"/>
                </a:cubicBezTo>
                <a:lnTo>
                  <a:pt x="2509882" y="1687324"/>
                </a:lnTo>
                <a:lnTo>
                  <a:pt x="2516357" y="1704669"/>
                </a:lnTo>
                <a:cubicBezTo>
                  <a:pt x="2518275" y="1710504"/>
                  <a:pt x="2519953" y="1716418"/>
                  <a:pt x="2521792" y="1722333"/>
                </a:cubicBezTo>
                <a:lnTo>
                  <a:pt x="2532183" y="1757822"/>
                </a:lnTo>
                <a:lnTo>
                  <a:pt x="2534661" y="1766695"/>
                </a:lnTo>
                <a:lnTo>
                  <a:pt x="2536659" y="1775726"/>
                </a:lnTo>
                <a:lnTo>
                  <a:pt x="2540575" y="1793791"/>
                </a:lnTo>
                <a:cubicBezTo>
                  <a:pt x="2543133" y="1805860"/>
                  <a:pt x="2545611" y="1817929"/>
                  <a:pt x="2547929" y="1829999"/>
                </a:cubicBezTo>
                <a:lnTo>
                  <a:pt x="2552884" y="1866527"/>
                </a:lnTo>
                <a:cubicBezTo>
                  <a:pt x="2554324" y="1878756"/>
                  <a:pt x="2556322" y="1890906"/>
                  <a:pt x="2556721" y="1903215"/>
                </a:cubicBezTo>
                <a:lnTo>
                  <a:pt x="2558640" y="1940063"/>
                </a:lnTo>
                <a:cubicBezTo>
                  <a:pt x="2558879" y="1946217"/>
                  <a:pt x="2559359" y="1952372"/>
                  <a:pt x="2559279" y="1958447"/>
                </a:cubicBezTo>
                <a:lnTo>
                  <a:pt x="2558959" y="1976910"/>
                </a:lnTo>
                <a:lnTo>
                  <a:pt x="2557920" y="2013758"/>
                </a:lnTo>
                <a:cubicBezTo>
                  <a:pt x="2557281" y="2026067"/>
                  <a:pt x="2555762" y="2038217"/>
                  <a:pt x="2554563" y="2050446"/>
                </a:cubicBezTo>
                <a:cubicBezTo>
                  <a:pt x="2553124" y="2062676"/>
                  <a:pt x="2552245" y="2074905"/>
                  <a:pt x="2550167" y="2087054"/>
                </a:cubicBezTo>
                <a:lnTo>
                  <a:pt x="2543613" y="2123343"/>
                </a:lnTo>
                <a:lnTo>
                  <a:pt x="2540176" y="2141487"/>
                </a:lnTo>
                <a:cubicBezTo>
                  <a:pt x="2538897" y="2147481"/>
                  <a:pt x="2537218" y="2153396"/>
                  <a:pt x="2535700" y="2159391"/>
                </a:cubicBezTo>
                <a:lnTo>
                  <a:pt x="2526108" y="2195120"/>
                </a:lnTo>
                <a:cubicBezTo>
                  <a:pt x="2523151" y="2207109"/>
                  <a:pt x="2518595" y="2218619"/>
                  <a:pt x="2514678" y="2230289"/>
                </a:cubicBezTo>
                <a:lnTo>
                  <a:pt x="2502209" y="2265138"/>
                </a:lnTo>
                <a:cubicBezTo>
                  <a:pt x="2497413" y="2276489"/>
                  <a:pt x="2492378" y="2287759"/>
                  <a:pt x="2487342" y="2299029"/>
                </a:cubicBezTo>
                <a:lnTo>
                  <a:pt x="2479749" y="2315894"/>
                </a:lnTo>
                <a:lnTo>
                  <a:pt x="2475912" y="2324287"/>
                </a:lnTo>
                <a:lnTo>
                  <a:pt x="2471596" y="2332440"/>
                </a:lnTo>
                <a:lnTo>
                  <a:pt x="2453931" y="2364971"/>
                </a:lnTo>
                <a:lnTo>
                  <a:pt x="2444899" y="2381117"/>
                </a:lnTo>
                <a:cubicBezTo>
                  <a:pt x="2441702" y="2386392"/>
                  <a:pt x="2438265" y="2391508"/>
                  <a:pt x="2434908" y="2396703"/>
                </a:cubicBezTo>
                <a:cubicBezTo>
                  <a:pt x="2421400" y="2417325"/>
                  <a:pt x="2408211" y="2438267"/>
                  <a:pt x="2392625" y="2457370"/>
                </a:cubicBezTo>
                <a:lnTo>
                  <a:pt x="2369765" y="2486385"/>
                </a:lnTo>
                <a:cubicBezTo>
                  <a:pt x="2361932" y="2495817"/>
                  <a:pt x="2353459" y="2504689"/>
                  <a:pt x="2345226" y="2513801"/>
                </a:cubicBezTo>
                <a:cubicBezTo>
                  <a:pt x="2336914" y="2522753"/>
                  <a:pt x="2328601" y="2531865"/>
                  <a:pt x="2320048" y="2540657"/>
                </a:cubicBezTo>
                <a:lnTo>
                  <a:pt x="2293432" y="2565995"/>
                </a:lnTo>
                <a:cubicBezTo>
                  <a:pt x="2220695" y="2631938"/>
                  <a:pt x="2135330" y="2685171"/>
                  <a:pt x="2043410" y="2720980"/>
                </a:cubicBezTo>
                <a:cubicBezTo>
                  <a:pt x="1951491" y="2756948"/>
                  <a:pt x="1853257" y="2775812"/>
                  <a:pt x="1754943" y="2776451"/>
                </a:cubicBezTo>
                <a:cubicBezTo>
                  <a:pt x="1656629" y="2777250"/>
                  <a:pt x="1558155" y="2760065"/>
                  <a:pt x="1465676" y="2725775"/>
                </a:cubicBezTo>
                <a:cubicBezTo>
                  <a:pt x="1373197" y="2691565"/>
                  <a:pt x="1286712" y="2640010"/>
                  <a:pt x="1213096" y="2574867"/>
                </a:cubicBezTo>
                <a:cubicBezTo>
                  <a:pt x="1203665" y="2566954"/>
                  <a:pt x="1194953" y="2558322"/>
                  <a:pt x="1186080" y="2549929"/>
                </a:cubicBezTo>
                <a:lnTo>
                  <a:pt x="1173371" y="2537700"/>
                </a:lnTo>
                <a:lnTo>
                  <a:pt x="1164259" y="2528588"/>
                </a:lnTo>
                <a:lnTo>
                  <a:pt x="1127651" y="2491980"/>
                </a:lnTo>
                <a:lnTo>
                  <a:pt x="1054516" y="2418844"/>
                </a:lnTo>
                <a:lnTo>
                  <a:pt x="469188" y="1833516"/>
                </a:lnTo>
                <a:lnTo>
                  <a:pt x="322835" y="1687164"/>
                </a:lnTo>
                <a:lnTo>
                  <a:pt x="249700" y="1614028"/>
                </a:lnTo>
                <a:cubicBezTo>
                  <a:pt x="239708" y="1604197"/>
                  <a:pt x="219726" y="1583814"/>
                  <a:pt x="203980" y="1566070"/>
                </a:cubicBezTo>
                <a:cubicBezTo>
                  <a:pt x="195987" y="1556718"/>
                  <a:pt x="187834" y="1547526"/>
                  <a:pt x="180080" y="1538014"/>
                </a:cubicBezTo>
                <a:lnTo>
                  <a:pt x="157460" y="1508840"/>
                </a:lnTo>
                <a:cubicBezTo>
                  <a:pt x="99031" y="1429390"/>
                  <a:pt x="55230" y="1338909"/>
                  <a:pt x="29173" y="1243952"/>
                </a:cubicBezTo>
                <a:cubicBezTo>
                  <a:pt x="3035" y="1148915"/>
                  <a:pt x="-5677" y="1049482"/>
                  <a:pt x="3595" y="951568"/>
                </a:cubicBezTo>
                <a:cubicBezTo>
                  <a:pt x="12947" y="853653"/>
                  <a:pt x="40203" y="757258"/>
                  <a:pt x="84084" y="668775"/>
                </a:cubicBezTo>
                <a:cubicBezTo>
                  <a:pt x="127886" y="580292"/>
                  <a:pt x="187914" y="499803"/>
                  <a:pt x="259851" y="433541"/>
                </a:cubicBezTo>
                <a:cubicBezTo>
                  <a:pt x="331788" y="366799"/>
                  <a:pt x="416594" y="312686"/>
                  <a:pt x="508114" y="275919"/>
                </a:cubicBezTo>
                <a:cubicBezTo>
                  <a:pt x="599633" y="238991"/>
                  <a:pt x="697708" y="219248"/>
                  <a:pt x="796021" y="217410"/>
                </a:cubicBezTo>
                <a:lnTo>
                  <a:pt x="796501" y="243547"/>
                </a:lnTo>
                <a:cubicBezTo>
                  <a:pt x="701384" y="245305"/>
                  <a:pt x="606428" y="264489"/>
                  <a:pt x="517865" y="300217"/>
                </a:cubicBezTo>
                <a:cubicBezTo>
                  <a:pt x="429223" y="335786"/>
                  <a:pt x="347214" y="388140"/>
                  <a:pt x="277595" y="452724"/>
                </a:cubicBezTo>
                <a:cubicBezTo>
                  <a:pt x="207896" y="516908"/>
                  <a:pt x="149867" y="594760"/>
                  <a:pt x="107424" y="680365"/>
                </a:cubicBezTo>
                <a:cubicBezTo>
                  <a:pt x="64981" y="765970"/>
                  <a:pt x="38604" y="859248"/>
                  <a:pt x="29572" y="954045"/>
                </a:cubicBezTo>
                <a:cubicBezTo>
                  <a:pt x="20620" y="1048843"/>
                  <a:pt x="29012" y="1145078"/>
                  <a:pt x="54350" y="1237078"/>
                </a:cubicBezTo>
                <a:cubicBezTo>
                  <a:pt x="79608" y="1328997"/>
                  <a:pt x="121971" y="1416521"/>
                  <a:pt x="178482" y="1493414"/>
                </a:cubicBezTo>
                <a:lnTo>
                  <a:pt x="200383" y="1521709"/>
                </a:lnTo>
                <a:cubicBezTo>
                  <a:pt x="207896" y="1530981"/>
                  <a:pt x="215729" y="1539853"/>
                  <a:pt x="223482" y="1548885"/>
                </a:cubicBezTo>
                <a:cubicBezTo>
                  <a:pt x="238829" y="1566070"/>
                  <a:pt x="257932" y="1585573"/>
                  <a:pt x="268163" y="1595724"/>
                </a:cubicBezTo>
                <a:lnTo>
                  <a:pt x="341300" y="1668860"/>
                </a:lnTo>
                <a:lnTo>
                  <a:pt x="487652" y="1815212"/>
                </a:lnTo>
                <a:lnTo>
                  <a:pt x="1072979" y="2400540"/>
                </a:lnTo>
                <a:lnTo>
                  <a:pt x="1146115" y="2473676"/>
                </a:lnTo>
                <a:lnTo>
                  <a:pt x="1182723" y="2510284"/>
                </a:lnTo>
                <a:lnTo>
                  <a:pt x="1191835" y="2519396"/>
                </a:lnTo>
                <a:lnTo>
                  <a:pt x="1204144" y="2531226"/>
                </a:lnTo>
                <a:cubicBezTo>
                  <a:pt x="1212777" y="2539378"/>
                  <a:pt x="1221170" y="2547691"/>
                  <a:pt x="1230362" y="2555364"/>
                </a:cubicBezTo>
                <a:cubicBezTo>
                  <a:pt x="1301579" y="2618429"/>
                  <a:pt x="1385266" y="2668226"/>
                  <a:pt x="1474788" y="2701397"/>
                </a:cubicBezTo>
                <a:cubicBezTo>
                  <a:pt x="1564309" y="2734648"/>
                  <a:pt x="1659586" y="2751273"/>
                  <a:pt x="1754783" y="2750474"/>
                </a:cubicBezTo>
                <a:cubicBezTo>
                  <a:pt x="1849980" y="2749834"/>
                  <a:pt x="1945016" y="2731610"/>
                  <a:pt x="2033978" y="2696761"/>
                </a:cubicBezTo>
                <a:cubicBezTo>
                  <a:pt x="2122941" y="2662071"/>
                  <a:pt x="2205509" y="2610676"/>
                  <a:pt x="2275927" y="2546812"/>
                </a:cubicBezTo>
                <a:lnTo>
                  <a:pt x="2301744" y="2522274"/>
                </a:lnTo>
                <a:cubicBezTo>
                  <a:pt x="2310057" y="2513801"/>
                  <a:pt x="2318050" y="2505009"/>
                  <a:pt x="2326123" y="2496296"/>
                </a:cubicBezTo>
                <a:cubicBezTo>
                  <a:pt x="2334116" y="2487504"/>
                  <a:pt x="2342349" y="2478951"/>
                  <a:pt x="2349942" y="2469759"/>
                </a:cubicBezTo>
                <a:lnTo>
                  <a:pt x="2372003" y="2441624"/>
                </a:lnTo>
                <a:cubicBezTo>
                  <a:pt x="2401337" y="2404057"/>
                  <a:pt x="2426275" y="2363053"/>
                  <a:pt x="2448336" y="2320690"/>
                </a:cubicBezTo>
                <a:lnTo>
                  <a:pt x="2452492" y="2312777"/>
                </a:lnTo>
                <a:lnTo>
                  <a:pt x="2456169" y="2304624"/>
                </a:lnTo>
                <a:lnTo>
                  <a:pt x="2463523" y="2288318"/>
                </a:lnTo>
                <a:cubicBezTo>
                  <a:pt x="2468399" y="2277448"/>
                  <a:pt x="2473194" y="2266497"/>
                  <a:pt x="2477910" y="2255547"/>
                </a:cubicBezTo>
                <a:lnTo>
                  <a:pt x="2489979" y="2221816"/>
                </a:lnTo>
                <a:cubicBezTo>
                  <a:pt x="2493736" y="2210546"/>
                  <a:pt x="2498212" y="2199356"/>
                  <a:pt x="2501010" y="2187846"/>
                </a:cubicBezTo>
                <a:lnTo>
                  <a:pt x="2510282" y="2153316"/>
                </a:lnTo>
                <a:cubicBezTo>
                  <a:pt x="2511721" y="2147561"/>
                  <a:pt x="2513399" y="2141806"/>
                  <a:pt x="2514598" y="2135971"/>
                </a:cubicBezTo>
                <a:lnTo>
                  <a:pt x="2517955" y="2118387"/>
                </a:lnTo>
                <a:lnTo>
                  <a:pt x="2524350" y="2083217"/>
                </a:lnTo>
                <a:cubicBezTo>
                  <a:pt x="2526348" y="2071468"/>
                  <a:pt x="2527227" y="2059558"/>
                  <a:pt x="2528586" y="2047808"/>
                </a:cubicBezTo>
                <a:cubicBezTo>
                  <a:pt x="2529705" y="2035979"/>
                  <a:pt x="2531224" y="2024149"/>
                  <a:pt x="2531783" y="2012240"/>
                </a:cubicBezTo>
                <a:lnTo>
                  <a:pt x="2532822" y="1976591"/>
                </a:lnTo>
                <a:lnTo>
                  <a:pt x="2533142" y="1958766"/>
                </a:lnTo>
                <a:cubicBezTo>
                  <a:pt x="2533222" y="1952851"/>
                  <a:pt x="2532742" y="1946857"/>
                  <a:pt x="2532582" y="1940942"/>
                </a:cubicBezTo>
                <a:lnTo>
                  <a:pt x="2530744" y="1905293"/>
                </a:lnTo>
                <a:cubicBezTo>
                  <a:pt x="2530344" y="1893383"/>
                  <a:pt x="2528426" y="1881634"/>
                  <a:pt x="2527067" y="1869804"/>
                </a:cubicBezTo>
                <a:lnTo>
                  <a:pt x="2522351" y="1834395"/>
                </a:lnTo>
                <a:cubicBezTo>
                  <a:pt x="2520113" y="1822725"/>
                  <a:pt x="2517635" y="1811056"/>
                  <a:pt x="2515238" y="1799386"/>
                </a:cubicBezTo>
                <a:lnTo>
                  <a:pt x="2511481" y="1781881"/>
                </a:lnTo>
                <a:lnTo>
                  <a:pt x="2509562" y="1773169"/>
                </a:lnTo>
                <a:lnTo>
                  <a:pt x="2507085" y="1764536"/>
                </a:lnTo>
                <a:lnTo>
                  <a:pt x="2497013" y="1730166"/>
                </a:lnTo>
                <a:cubicBezTo>
                  <a:pt x="2495255" y="1724491"/>
                  <a:pt x="2493656" y="1718736"/>
                  <a:pt x="2491738" y="1713061"/>
                </a:cubicBezTo>
                <a:lnTo>
                  <a:pt x="2485503" y="1696276"/>
                </a:lnTo>
                <a:lnTo>
                  <a:pt x="2472635" y="1662865"/>
                </a:lnTo>
                <a:cubicBezTo>
                  <a:pt x="2470556" y="1657270"/>
                  <a:pt x="2467999" y="1651835"/>
                  <a:pt x="2465521" y="1646480"/>
                </a:cubicBezTo>
                <a:lnTo>
                  <a:pt x="2457848" y="1630254"/>
                </a:lnTo>
                <a:cubicBezTo>
                  <a:pt x="2452652" y="1619463"/>
                  <a:pt x="2447617" y="1608673"/>
                  <a:pt x="2442181" y="1598042"/>
                </a:cubicBezTo>
                <a:cubicBezTo>
                  <a:pt x="2436586" y="1587491"/>
                  <a:pt x="2430751" y="1577020"/>
                  <a:pt x="2424677" y="1566789"/>
                </a:cubicBezTo>
                <a:cubicBezTo>
                  <a:pt x="2412527" y="1546167"/>
                  <a:pt x="2399499" y="1526185"/>
                  <a:pt x="2385511" y="1506842"/>
                </a:cubicBezTo>
                <a:cubicBezTo>
                  <a:pt x="2371603" y="1487499"/>
                  <a:pt x="2356736" y="1468795"/>
                  <a:pt x="2341150" y="1450891"/>
                </a:cubicBezTo>
                <a:cubicBezTo>
                  <a:pt x="2333317" y="1441939"/>
                  <a:pt x="2325324" y="1433146"/>
                  <a:pt x="2317171" y="1424514"/>
                </a:cubicBezTo>
                <a:cubicBezTo>
                  <a:pt x="2313094" y="1420198"/>
                  <a:pt x="2308938" y="1416041"/>
                  <a:pt x="2304782" y="1411725"/>
                </a:cubicBezTo>
                <a:lnTo>
                  <a:pt x="2295270" y="1402213"/>
                </a:lnTo>
                <a:lnTo>
                  <a:pt x="2222134" y="1329077"/>
                </a:lnTo>
                <a:lnTo>
                  <a:pt x="1929430" y="1036373"/>
                </a:lnTo>
                <a:lnTo>
                  <a:pt x="1783078" y="890021"/>
                </a:lnTo>
                <a:lnTo>
                  <a:pt x="1773966" y="880909"/>
                </a:lnTo>
                <a:cubicBezTo>
                  <a:pt x="1771088" y="877952"/>
                  <a:pt x="1767332" y="874355"/>
                  <a:pt x="1766053" y="872836"/>
                </a:cubicBezTo>
                <a:lnTo>
                  <a:pt x="1754943" y="861167"/>
                </a:lnTo>
                <a:cubicBezTo>
                  <a:pt x="1751506" y="857090"/>
                  <a:pt x="1747989" y="853014"/>
                  <a:pt x="1744472" y="848937"/>
                </a:cubicBezTo>
                <a:lnTo>
                  <a:pt x="1734640" y="836308"/>
                </a:lnTo>
                <a:cubicBezTo>
                  <a:pt x="1721932" y="819203"/>
                  <a:pt x="1710821" y="801059"/>
                  <a:pt x="1701389" y="782036"/>
                </a:cubicBezTo>
                <a:cubicBezTo>
                  <a:pt x="1682606" y="744069"/>
                  <a:pt x="1670696" y="702426"/>
                  <a:pt x="1666620" y="659823"/>
                </a:cubicBezTo>
                <a:cubicBezTo>
                  <a:pt x="1662624" y="617220"/>
                  <a:pt x="1666460" y="573818"/>
                  <a:pt x="1677810" y="532814"/>
                </a:cubicBezTo>
                <a:cubicBezTo>
                  <a:pt x="1689160" y="491730"/>
                  <a:pt x="1707864" y="453124"/>
                  <a:pt x="1733042" y="418754"/>
                </a:cubicBezTo>
                <a:cubicBezTo>
                  <a:pt x="1736399" y="414597"/>
                  <a:pt x="1739676" y="410361"/>
                  <a:pt x="1742873" y="406125"/>
                </a:cubicBezTo>
                <a:lnTo>
                  <a:pt x="1753264" y="393895"/>
                </a:lnTo>
                <a:cubicBezTo>
                  <a:pt x="1756621" y="389739"/>
                  <a:pt x="1760697" y="386142"/>
                  <a:pt x="1764294" y="382146"/>
                </a:cubicBezTo>
                <a:cubicBezTo>
                  <a:pt x="1766852" y="379188"/>
                  <a:pt x="1774366" y="371755"/>
                  <a:pt x="1780200" y="366000"/>
                </a:cubicBezTo>
                <a:lnTo>
                  <a:pt x="1853337" y="292864"/>
                </a:lnTo>
                <a:lnTo>
                  <a:pt x="2146041" y="160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1B5FF499-6450-51FC-4DA8-3E3C54F49784}"/>
              </a:ext>
            </a:extLst>
          </p:cNvPr>
          <p:cNvSpPr/>
          <p:nvPr/>
        </p:nvSpPr>
        <p:spPr>
          <a:xfrm rot="2700000">
            <a:off x="8888484" y="2673159"/>
            <a:ext cx="1639254" cy="2641637"/>
          </a:xfrm>
          <a:custGeom>
            <a:avLst/>
            <a:gdLst>
              <a:gd name="connsiteX0" fmla="*/ 1360506 w 1639254"/>
              <a:gd name="connsiteY0" fmla="*/ 0 h 2641637"/>
              <a:gd name="connsiteX1" fmla="*/ 1378970 w 1639254"/>
              <a:gd name="connsiteY1" fmla="*/ 18464 h 2641637"/>
              <a:gd name="connsiteX2" fmla="*/ 1086266 w 1639254"/>
              <a:gd name="connsiteY2" fmla="*/ 311168 h 2641637"/>
              <a:gd name="connsiteX3" fmla="*/ 1013130 w 1639254"/>
              <a:gd name="connsiteY3" fmla="*/ 384304 h 2641637"/>
              <a:gd name="connsiteX4" fmla="*/ 968529 w 1639254"/>
              <a:gd name="connsiteY4" fmla="*/ 431063 h 2641637"/>
              <a:gd name="connsiteX5" fmla="*/ 945429 w 1639254"/>
              <a:gd name="connsiteY5" fmla="*/ 458239 h 2641637"/>
              <a:gd name="connsiteX6" fmla="*/ 923528 w 1639254"/>
              <a:gd name="connsiteY6" fmla="*/ 486534 h 2641637"/>
              <a:gd name="connsiteX7" fmla="*/ 799317 w 1639254"/>
              <a:gd name="connsiteY7" fmla="*/ 742870 h 2641637"/>
              <a:gd name="connsiteX8" fmla="*/ 774458 w 1639254"/>
              <a:gd name="connsiteY8" fmla="*/ 1025903 h 2641637"/>
              <a:gd name="connsiteX9" fmla="*/ 852230 w 1639254"/>
              <a:gd name="connsiteY9" fmla="*/ 1299583 h 2641637"/>
              <a:gd name="connsiteX10" fmla="*/ 927045 w 1639254"/>
              <a:gd name="connsiteY10" fmla="*/ 1421476 h 2641637"/>
              <a:gd name="connsiteX11" fmla="*/ 949026 w 1639254"/>
              <a:gd name="connsiteY11" fmla="*/ 1449612 h 2641637"/>
              <a:gd name="connsiteX12" fmla="*/ 972285 w 1639254"/>
              <a:gd name="connsiteY12" fmla="*/ 1476708 h 2641637"/>
              <a:gd name="connsiteX13" fmla="*/ 996744 w 1639254"/>
              <a:gd name="connsiteY13" fmla="*/ 1502526 h 2641637"/>
              <a:gd name="connsiteX14" fmla="*/ 1006975 w 1639254"/>
              <a:gd name="connsiteY14" fmla="*/ 1512916 h 2641637"/>
              <a:gd name="connsiteX15" fmla="*/ 1016087 w 1639254"/>
              <a:gd name="connsiteY15" fmla="*/ 1522029 h 2641637"/>
              <a:gd name="connsiteX16" fmla="*/ 1162439 w 1639254"/>
              <a:gd name="connsiteY16" fmla="*/ 1668380 h 2641637"/>
              <a:gd name="connsiteX17" fmla="*/ 1455143 w 1639254"/>
              <a:gd name="connsiteY17" fmla="*/ 1961084 h 2641637"/>
              <a:gd name="connsiteX18" fmla="*/ 1528279 w 1639254"/>
              <a:gd name="connsiteY18" fmla="*/ 2034220 h 2641637"/>
              <a:gd name="connsiteX19" fmla="*/ 1537071 w 1639254"/>
              <a:gd name="connsiteY19" fmla="*/ 2043013 h 2641637"/>
              <a:gd name="connsiteX20" fmla="*/ 1542666 w 1639254"/>
              <a:gd name="connsiteY20" fmla="*/ 2048847 h 2641637"/>
              <a:gd name="connsiteX21" fmla="*/ 1553537 w 1639254"/>
              <a:gd name="connsiteY21" fmla="*/ 2060757 h 2641637"/>
              <a:gd name="connsiteX22" fmla="*/ 1573440 w 1639254"/>
              <a:gd name="connsiteY22" fmla="*/ 2085855 h 2641637"/>
              <a:gd name="connsiteX23" fmla="*/ 1590864 w 1639254"/>
              <a:gd name="connsiteY23" fmla="*/ 2112552 h 2641637"/>
              <a:gd name="connsiteX24" fmla="*/ 1598617 w 1639254"/>
              <a:gd name="connsiteY24" fmla="*/ 2126460 h 2641637"/>
              <a:gd name="connsiteX25" fmla="*/ 1605332 w 1639254"/>
              <a:gd name="connsiteY25" fmla="*/ 2140847 h 2641637"/>
              <a:gd name="connsiteX26" fmla="*/ 1608849 w 1639254"/>
              <a:gd name="connsiteY26" fmla="*/ 2147961 h 2641637"/>
              <a:gd name="connsiteX27" fmla="*/ 1612046 w 1639254"/>
              <a:gd name="connsiteY27" fmla="*/ 2155234 h 2641637"/>
              <a:gd name="connsiteX28" fmla="*/ 1617641 w 1639254"/>
              <a:gd name="connsiteY28" fmla="*/ 2170182 h 2641637"/>
              <a:gd name="connsiteX29" fmla="*/ 1620598 w 1639254"/>
              <a:gd name="connsiteY29" fmla="*/ 2177615 h 2641637"/>
              <a:gd name="connsiteX30" fmla="*/ 1622756 w 1639254"/>
              <a:gd name="connsiteY30" fmla="*/ 2185288 h 2641637"/>
              <a:gd name="connsiteX31" fmla="*/ 1627312 w 1639254"/>
              <a:gd name="connsiteY31" fmla="*/ 2200555 h 2641637"/>
              <a:gd name="connsiteX32" fmla="*/ 1628511 w 1639254"/>
              <a:gd name="connsiteY32" fmla="*/ 2204392 h 2641637"/>
              <a:gd name="connsiteX33" fmla="*/ 1629311 w 1639254"/>
              <a:gd name="connsiteY33" fmla="*/ 2208308 h 2641637"/>
              <a:gd name="connsiteX34" fmla="*/ 1630909 w 1639254"/>
              <a:gd name="connsiteY34" fmla="*/ 2216141 h 2641637"/>
              <a:gd name="connsiteX35" fmla="*/ 1634346 w 1639254"/>
              <a:gd name="connsiteY35" fmla="*/ 2231808 h 2641637"/>
              <a:gd name="connsiteX36" fmla="*/ 1636265 w 1639254"/>
              <a:gd name="connsiteY36" fmla="*/ 2247714 h 2641637"/>
              <a:gd name="connsiteX37" fmla="*/ 1638023 w 1639254"/>
              <a:gd name="connsiteY37" fmla="*/ 2263620 h 2641637"/>
              <a:gd name="connsiteX38" fmla="*/ 1638822 w 1639254"/>
              <a:gd name="connsiteY38" fmla="*/ 2279606 h 2641637"/>
              <a:gd name="connsiteX39" fmla="*/ 1639222 w 1639254"/>
              <a:gd name="connsiteY39" fmla="*/ 2287599 h 2641637"/>
              <a:gd name="connsiteX40" fmla="*/ 1638902 w 1639254"/>
              <a:gd name="connsiteY40" fmla="*/ 2295592 h 2641637"/>
              <a:gd name="connsiteX41" fmla="*/ 1638582 w 1639254"/>
              <a:gd name="connsiteY41" fmla="*/ 2311658 h 2641637"/>
              <a:gd name="connsiteX42" fmla="*/ 1636984 w 1639254"/>
              <a:gd name="connsiteY42" fmla="*/ 2327644 h 2641637"/>
              <a:gd name="connsiteX43" fmla="*/ 1635225 w 1639254"/>
              <a:gd name="connsiteY43" fmla="*/ 2343550 h 2641637"/>
              <a:gd name="connsiteX44" fmla="*/ 1632268 w 1639254"/>
              <a:gd name="connsiteY44" fmla="*/ 2359296 h 2641637"/>
              <a:gd name="connsiteX45" fmla="*/ 1630909 w 1639254"/>
              <a:gd name="connsiteY45" fmla="*/ 2367209 h 2641637"/>
              <a:gd name="connsiteX46" fmla="*/ 1628831 w 1639254"/>
              <a:gd name="connsiteY46" fmla="*/ 2374962 h 2641637"/>
              <a:gd name="connsiteX47" fmla="*/ 1624755 w 1639254"/>
              <a:gd name="connsiteY47" fmla="*/ 2390389 h 2641637"/>
              <a:gd name="connsiteX48" fmla="*/ 1619719 w 1639254"/>
              <a:gd name="connsiteY48" fmla="*/ 2405496 h 2641637"/>
              <a:gd name="connsiteX49" fmla="*/ 1614603 w 1639254"/>
              <a:gd name="connsiteY49" fmla="*/ 2420602 h 2641637"/>
              <a:gd name="connsiteX50" fmla="*/ 1607970 w 1639254"/>
              <a:gd name="connsiteY50" fmla="*/ 2435070 h 2641637"/>
              <a:gd name="connsiteX51" fmla="*/ 1604852 w 1639254"/>
              <a:gd name="connsiteY51" fmla="*/ 2442343 h 2641637"/>
              <a:gd name="connsiteX52" fmla="*/ 1603333 w 1639254"/>
              <a:gd name="connsiteY52" fmla="*/ 2446020 h 2641637"/>
              <a:gd name="connsiteX53" fmla="*/ 1601335 w 1639254"/>
              <a:gd name="connsiteY53" fmla="*/ 2449457 h 2641637"/>
              <a:gd name="connsiteX54" fmla="*/ 1567285 w 1639254"/>
              <a:gd name="connsiteY54" fmla="*/ 2503170 h 2641637"/>
              <a:gd name="connsiteX55" fmla="*/ 1557534 w 1639254"/>
              <a:gd name="connsiteY55" fmla="*/ 2515879 h 2641637"/>
              <a:gd name="connsiteX56" fmla="*/ 1546583 w 1639254"/>
              <a:gd name="connsiteY56" fmla="*/ 2527709 h 2641637"/>
              <a:gd name="connsiteX57" fmla="*/ 1535712 w 1639254"/>
              <a:gd name="connsiteY57" fmla="*/ 2539618 h 2641637"/>
              <a:gd name="connsiteX58" fmla="*/ 1524043 w 1639254"/>
              <a:gd name="connsiteY58" fmla="*/ 2550728 h 2641637"/>
              <a:gd name="connsiteX59" fmla="*/ 1416137 w 1639254"/>
              <a:gd name="connsiteY59" fmla="*/ 2617630 h 2641637"/>
              <a:gd name="connsiteX60" fmla="*/ 1165716 w 1639254"/>
              <a:gd name="connsiteY60" fmla="*/ 2619708 h 2641637"/>
              <a:gd name="connsiteX61" fmla="*/ 1056852 w 1639254"/>
              <a:gd name="connsiteY61" fmla="*/ 2554645 h 2641637"/>
              <a:gd name="connsiteX62" fmla="*/ 1045022 w 1639254"/>
              <a:gd name="connsiteY62" fmla="*/ 2543695 h 2641637"/>
              <a:gd name="connsiteX63" fmla="*/ 1042064 w 1639254"/>
              <a:gd name="connsiteY63" fmla="*/ 2540897 h 2641637"/>
              <a:gd name="connsiteX64" fmla="*/ 1040546 w 1639254"/>
              <a:gd name="connsiteY64" fmla="*/ 2539538 h 2641637"/>
              <a:gd name="connsiteX65" fmla="*/ 1039746 w 1639254"/>
              <a:gd name="connsiteY65" fmla="*/ 2538819 h 2641637"/>
              <a:gd name="connsiteX66" fmla="*/ 1038627 w 1639254"/>
              <a:gd name="connsiteY66" fmla="*/ 2537700 h 2641637"/>
              <a:gd name="connsiteX67" fmla="*/ 1029515 w 1639254"/>
              <a:gd name="connsiteY67" fmla="*/ 2528588 h 2641637"/>
              <a:gd name="connsiteX68" fmla="*/ 992907 w 1639254"/>
              <a:gd name="connsiteY68" fmla="*/ 2491980 h 2641637"/>
              <a:gd name="connsiteX69" fmla="*/ 919771 w 1639254"/>
              <a:gd name="connsiteY69" fmla="*/ 2418844 h 2641637"/>
              <a:gd name="connsiteX70" fmla="*/ 334444 w 1639254"/>
              <a:gd name="connsiteY70" fmla="*/ 1833516 h 2641637"/>
              <a:gd name="connsiteX71" fmla="*/ 188092 w 1639254"/>
              <a:gd name="connsiteY71" fmla="*/ 1687164 h 2641637"/>
              <a:gd name="connsiteX72" fmla="*/ 114955 w 1639254"/>
              <a:gd name="connsiteY72" fmla="*/ 1614028 h 2641637"/>
              <a:gd name="connsiteX73" fmla="*/ 99129 w 1639254"/>
              <a:gd name="connsiteY73" fmla="*/ 1597882 h 2641637"/>
              <a:gd name="connsiteX74" fmla="*/ 88099 w 1639254"/>
              <a:gd name="connsiteY74" fmla="*/ 1586052 h 2641637"/>
              <a:gd name="connsiteX75" fmla="*/ 77708 w 1639254"/>
              <a:gd name="connsiteY75" fmla="*/ 1573823 h 2641637"/>
              <a:gd name="connsiteX76" fmla="*/ 67876 w 1639254"/>
              <a:gd name="connsiteY76" fmla="*/ 1561194 h 2641637"/>
              <a:gd name="connsiteX77" fmla="*/ 12725 w 1639254"/>
              <a:gd name="connsiteY77" fmla="*/ 1447134 h 2641637"/>
              <a:gd name="connsiteX78" fmla="*/ 1535 w 1639254"/>
              <a:gd name="connsiteY78" fmla="*/ 1320125 h 2641637"/>
              <a:gd name="connsiteX79" fmla="*/ 36304 w 1639254"/>
              <a:gd name="connsiteY79" fmla="*/ 1197912 h 2641637"/>
              <a:gd name="connsiteX80" fmla="*/ 112558 w 1639254"/>
              <a:gd name="connsiteY80" fmla="*/ 1096001 h 2641637"/>
              <a:gd name="connsiteX81" fmla="*/ 219664 w 1639254"/>
              <a:gd name="connsiteY81" fmla="*/ 1027901 h 2641637"/>
              <a:gd name="connsiteX82" fmla="*/ 344355 w 1639254"/>
              <a:gd name="connsiteY82" fmla="*/ 1002563 h 2641637"/>
              <a:gd name="connsiteX83" fmla="*/ 344834 w 1639254"/>
              <a:gd name="connsiteY83" fmla="*/ 1028700 h 2641637"/>
              <a:gd name="connsiteX84" fmla="*/ 229415 w 1639254"/>
              <a:gd name="connsiteY84" fmla="*/ 1052199 h 2641637"/>
              <a:gd name="connsiteX85" fmla="*/ 130302 w 1639254"/>
              <a:gd name="connsiteY85" fmla="*/ 1115184 h 2641637"/>
              <a:gd name="connsiteX86" fmla="*/ 59644 w 1639254"/>
              <a:gd name="connsiteY86" fmla="*/ 1209582 h 2641637"/>
              <a:gd name="connsiteX87" fmla="*/ 27432 w 1639254"/>
              <a:gd name="connsiteY87" fmla="*/ 1322683 h 2641637"/>
              <a:gd name="connsiteX88" fmla="*/ 37823 w 1639254"/>
              <a:gd name="connsiteY88" fmla="*/ 1440340 h 2641637"/>
              <a:gd name="connsiteX89" fmla="*/ 88819 w 1639254"/>
              <a:gd name="connsiteY89" fmla="*/ 1545848 h 2641637"/>
              <a:gd name="connsiteX90" fmla="*/ 97930 w 1639254"/>
              <a:gd name="connsiteY90" fmla="*/ 1557517 h 2641637"/>
              <a:gd name="connsiteX91" fmla="*/ 107602 w 1639254"/>
              <a:gd name="connsiteY91" fmla="*/ 1568787 h 2641637"/>
              <a:gd name="connsiteX92" fmla="*/ 117833 w 1639254"/>
              <a:gd name="connsiteY92" fmla="*/ 1579738 h 2641637"/>
              <a:gd name="connsiteX93" fmla="*/ 133419 w 1639254"/>
              <a:gd name="connsiteY93" fmla="*/ 1595564 h 2641637"/>
              <a:gd name="connsiteX94" fmla="*/ 206555 w 1639254"/>
              <a:gd name="connsiteY94" fmla="*/ 1668700 h 2641637"/>
              <a:gd name="connsiteX95" fmla="*/ 352907 w 1639254"/>
              <a:gd name="connsiteY95" fmla="*/ 1815052 h 2641637"/>
              <a:gd name="connsiteX96" fmla="*/ 938235 w 1639254"/>
              <a:gd name="connsiteY96" fmla="*/ 2400380 h 2641637"/>
              <a:gd name="connsiteX97" fmla="*/ 1011371 w 1639254"/>
              <a:gd name="connsiteY97" fmla="*/ 2473516 h 2641637"/>
              <a:gd name="connsiteX98" fmla="*/ 1047979 w 1639254"/>
              <a:gd name="connsiteY98" fmla="*/ 2510124 h 2641637"/>
              <a:gd name="connsiteX99" fmla="*/ 1057091 w 1639254"/>
              <a:gd name="connsiteY99" fmla="*/ 2519236 h 2641637"/>
              <a:gd name="connsiteX100" fmla="*/ 1058210 w 1639254"/>
              <a:gd name="connsiteY100" fmla="*/ 2520355 h 2641637"/>
              <a:gd name="connsiteX101" fmla="*/ 1058930 w 1639254"/>
              <a:gd name="connsiteY101" fmla="*/ 2521074 h 2641637"/>
              <a:gd name="connsiteX102" fmla="*/ 1060289 w 1639254"/>
              <a:gd name="connsiteY102" fmla="*/ 2522353 h 2641637"/>
              <a:gd name="connsiteX103" fmla="*/ 1063006 w 1639254"/>
              <a:gd name="connsiteY103" fmla="*/ 2524911 h 2641637"/>
              <a:gd name="connsiteX104" fmla="*/ 1073957 w 1639254"/>
              <a:gd name="connsiteY104" fmla="*/ 2535062 h 2641637"/>
              <a:gd name="connsiteX105" fmla="*/ 1174668 w 1639254"/>
              <a:gd name="connsiteY105" fmla="*/ 2595250 h 2641637"/>
              <a:gd name="connsiteX106" fmla="*/ 1406466 w 1639254"/>
              <a:gd name="connsiteY106" fmla="*/ 2593331 h 2641637"/>
              <a:gd name="connsiteX107" fmla="*/ 1506218 w 1639254"/>
              <a:gd name="connsiteY107" fmla="*/ 2531465 h 2641637"/>
              <a:gd name="connsiteX108" fmla="*/ 1517089 w 1639254"/>
              <a:gd name="connsiteY108" fmla="*/ 2521154 h 2641637"/>
              <a:gd name="connsiteX109" fmla="*/ 1527080 w 1639254"/>
              <a:gd name="connsiteY109" fmla="*/ 2510044 h 2641637"/>
              <a:gd name="connsiteX110" fmla="*/ 1537231 w 1639254"/>
              <a:gd name="connsiteY110" fmla="*/ 2499094 h 2641637"/>
              <a:gd name="connsiteX111" fmla="*/ 1546183 w 1639254"/>
              <a:gd name="connsiteY111" fmla="*/ 2487344 h 2641637"/>
              <a:gd name="connsiteX112" fmla="*/ 1577756 w 1639254"/>
              <a:gd name="connsiteY112" fmla="*/ 2437707 h 2641637"/>
              <a:gd name="connsiteX113" fmla="*/ 1579594 w 1639254"/>
              <a:gd name="connsiteY113" fmla="*/ 2434510 h 2641637"/>
              <a:gd name="connsiteX114" fmla="*/ 1581033 w 1639254"/>
              <a:gd name="connsiteY114" fmla="*/ 2431073 h 2641637"/>
              <a:gd name="connsiteX115" fmla="*/ 1583910 w 1639254"/>
              <a:gd name="connsiteY115" fmla="*/ 2424279 h 2641637"/>
              <a:gd name="connsiteX116" fmla="*/ 1590065 w 1639254"/>
              <a:gd name="connsiteY116" fmla="*/ 2410931 h 2641637"/>
              <a:gd name="connsiteX117" fmla="*/ 1594781 w 1639254"/>
              <a:gd name="connsiteY117" fmla="*/ 2396943 h 2641637"/>
              <a:gd name="connsiteX118" fmla="*/ 1599417 w 1639254"/>
              <a:gd name="connsiteY118" fmla="*/ 2382955 h 2641637"/>
              <a:gd name="connsiteX119" fmla="*/ 1603173 w 1639254"/>
              <a:gd name="connsiteY119" fmla="*/ 2368648 h 2641637"/>
              <a:gd name="connsiteX120" fmla="*/ 1605092 w 1639254"/>
              <a:gd name="connsiteY120" fmla="*/ 2361534 h 2641637"/>
              <a:gd name="connsiteX121" fmla="*/ 1606291 w 1639254"/>
              <a:gd name="connsiteY121" fmla="*/ 2354260 h 2641637"/>
              <a:gd name="connsiteX122" fmla="*/ 1609088 w 1639254"/>
              <a:gd name="connsiteY122" fmla="*/ 2339713 h 2641637"/>
              <a:gd name="connsiteX123" fmla="*/ 1610687 w 1639254"/>
              <a:gd name="connsiteY123" fmla="*/ 2324926 h 2641637"/>
              <a:gd name="connsiteX124" fmla="*/ 1612206 w 1639254"/>
              <a:gd name="connsiteY124" fmla="*/ 2310139 h 2641637"/>
              <a:gd name="connsiteX125" fmla="*/ 1612525 w 1639254"/>
              <a:gd name="connsiteY125" fmla="*/ 2295272 h 2641637"/>
              <a:gd name="connsiteX126" fmla="*/ 1612845 w 1639254"/>
              <a:gd name="connsiteY126" fmla="*/ 2287839 h 2641637"/>
              <a:gd name="connsiteX127" fmla="*/ 1612446 w 1639254"/>
              <a:gd name="connsiteY127" fmla="*/ 2280405 h 2641637"/>
              <a:gd name="connsiteX128" fmla="*/ 1611726 w 1639254"/>
              <a:gd name="connsiteY128" fmla="*/ 2265538 h 2641637"/>
              <a:gd name="connsiteX129" fmla="*/ 1610127 w 1639254"/>
              <a:gd name="connsiteY129" fmla="*/ 2250831 h 2641637"/>
              <a:gd name="connsiteX130" fmla="*/ 1608369 w 1639254"/>
              <a:gd name="connsiteY130" fmla="*/ 2236124 h 2641637"/>
              <a:gd name="connsiteX131" fmla="*/ 1605172 w 1639254"/>
              <a:gd name="connsiteY131" fmla="*/ 2221657 h 2641637"/>
              <a:gd name="connsiteX132" fmla="*/ 1603733 w 1639254"/>
              <a:gd name="connsiteY132" fmla="*/ 2214383 h 2641637"/>
              <a:gd name="connsiteX133" fmla="*/ 1603013 w 1639254"/>
              <a:gd name="connsiteY133" fmla="*/ 2210706 h 2641637"/>
              <a:gd name="connsiteX134" fmla="*/ 1601895 w 1639254"/>
              <a:gd name="connsiteY134" fmla="*/ 2207189 h 2641637"/>
              <a:gd name="connsiteX135" fmla="*/ 1597658 w 1639254"/>
              <a:gd name="connsiteY135" fmla="*/ 2193041 h 2641637"/>
              <a:gd name="connsiteX136" fmla="*/ 1595660 w 1639254"/>
              <a:gd name="connsiteY136" fmla="*/ 2185928 h 2641637"/>
              <a:gd name="connsiteX137" fmla="*/ 1592863 w 1639254"/>
              <a:gd name="connsiteY137" fmla="*/ 2179134 h 2641637"/>
              <a:gd name="connsiteX138" fmla="*/ 1587667 w 1639254"/>
              <a:gd name="connsiteY138" fmla="*/ 2165306 h 2641637"/>
              <a:gd name="connsiteX139" fmla="*/ 1584710 w 1639254"/>
              <a:gd name="connsiteY139" fmla="*/ 2158592 h 2641637"/>
              <a:gd name="connsiteX140" fmla="*/ 1581433 w 1639254"/>
              <a:gd name="connsiteY140" fmla="*/ 2151957 h 2641637"/>
              <a:gd name="connsiteX141" fmla="*/ 1575278 w 1639254"/>
              <a:gd name="connsiteY141" fmla="*/ 2138609 h 2641637"/>
              <a:gd name="connsiteX142" fmla="*/ 1568084 w 1639254"/>
              <a:gd name="connsiteY142" fmla="*/ 2125740 h 2641637"/>
              <a:gd name="connsiteX143" fmla="*/ 1551938 w 1639254"/>
              <a:gd name="connsiteY143" fmla="*/ 2101042 h 2641637"/>
              <a:gd name="connsiteX144" fmla="*/ 1533555 w 1639254"/>
              <a:gd name="connsiteY144" fmla="*/ 2077782 h 2641637"/>
              <a:gd name="connsiteX145" fmla="*/ 1523483 w 1639254"/>
              <a:gd name="connsiteY145" fmla="*/ 2066752 h 2641637"/>
              <a:gd name="connsiteX146" fmla="*/ 1518288 w 1639254"/>
              <a:gd name="connsiteY146" fmla="*/ 2061397 h 2641637"/>
              <a:gd name="connsiteX147" fmla="*/ 1509576 w 1639254"/>
              <a:gd name="connsiteY147" fmla="*/ 2052684 h 2641637"/>
              <a:gd name="connsiteX148" fmla="*/ 1436439 w 1639254"/>
              <a:gd name="connsiteY148" fmla="*/ 1979548 h 2641637"/>
              <a:gd name="connsiteX149" fmla="*/ 1143736 w 1639254"/>
              <a:gd name="connsiteY149" fmla="*/ 1686844 h 2641637"/>
              <a:gd name="connsiteX150" fmla="*/ 997384 w 1639254"/>
              <a:gd name="connsiteY150" fmla="*/ 1540492 h 2641637"/>
              <a:gd name="connsiteX151" fmla="*/ 988271 w 1639254"/>
              <a:gd name="connsiteY151" fmla="*/ 1531380 h 2641637"/>
              <a:gd name="connsiteX152" fmla="*/ 977881 w 1639254"/>
              <a:gd name="connsiteY152" fmla="*/ 1520909 h 2641637"/>
              <a:gd name="connsiteX153" fmla="*/ 952622 w 1639254"/>
              <a:gd name="connsiteY153" fmla="*/ 1494213 h 2641637"/>
              <a:gd name="connsiteX154" fmla="*/ 928643 w 1639254"/>
              <a:gd name="connsiteY154" fmla="*/ 1466237 h 2641637"/>
              <a:gd name="connsiteX155" fmla="*/ 905864 w 1639254"/>
              <a:gd name="connsiteY155" fmla="*/ 1437143 h 2641637"/>
              <a:gd name="connsiteX156" fmla="*/ 828571 w 1639254"/>
              <a:gd name="connsiteY156" fmla="*/ 1311173 h 2641637"/>
              <a:gd name="connsiteX157" fmla="*/ 748162 w 1639254"/>
              <a:gd name="connsiteY157" fmla="*/ 1028380 h 2641637"/>
              <a:gd name="connsiteX158" fmla="*/ 773819 w 1639254"/>
              <a:gd name="connsiteY158" fmla="*/ 735996 h 2641637"/>
              <a:gd name="connsiteX159" fmla="*/ 902187 w 1639254"/>
              <a:gd name="connsiteY159" fmla="*/ 471108 h 2641637"/>
              <a:gd name="connsiteX160" fmla="*/ 924807 w 1639254"/>
              <a:gd name="connsiteY160" fmla="*/ 441933 h 2641637"/>
              <a:gd name="connsiteX161" fmla="*/ 948706 w 1639254"/>
              <a:gd name="connsiteY161" fmla="*/ 413878 h 2641637"/>
              <a:gd name="connsiteX162" fmla="*/ 994426 w 1639254"/>
              <a:gd name="connsiteY162" fmla="*/ 366000 h 2641637"/>
              <a:gd name="connsiteX163" fmla="*/ 1067562 w 1639254"/>
              <a:gd name="connsiteY163" fmla="*/ 292864 h 2641637"/>
              <a:gd name="connsiteX164" fmla="*/ 1360266 w 1639254"/>
              <a:gd name="connsiteY164" fmla="*/ 160 h 2641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1639254" h="2641637">
                <a:moveTo>
                  <a:pt x="1360506" y="0"/>
                </a:moveTo>
                <a:lnTo>
                  <a:pt x="1378970" y="18464"/>
                </a:lnTo>
                <a:lnTo>
                  <a:pt x="1086266" y="311168"/>
                </a:lnTo>
                <a:lnTo>
                  <a:pt x="1013130" y="384304"/>
                </a:lnTo>
                <a:cubicBezTo>
                  <a:pt x="1002899" y="394375"/>
                  <a:pt x="983875" y="413798"/>
                  <a:pt x="968529" y="431063"/>
                </a:cubicBezTo>
                <a:cubicBezTo>
                  <a:pt x="960775" y="440095"/>
                  <a:pt x="952942" y="449047"/>
                  <a:pt x="945429" y="458239"/>
                </a:cubicBezTo>
                <a:lnTo>
                  <a:pt x="923528" y="486534"/>
                </a:lnTo>
                <a:cubicBezTo>
                  <a:pt x="867018" y="563427"/>
                  <a:pt x="824575" y="650871"/>
                  <a:pt x="799317" y="742870"/>
                </a:cubicBezTo>
                <a:cubicBezTo>
                  <a:pt x="773979" y="834790"/>
                  <a:pt x="765506" y="931105"/>
                  <a:pt x="774458" y="1025903"/>
                </a:cubicBezTo>
                <a:cubicBezTo>
                  <a:pt x="783411" y="1120700"/>
                  <a:pt x="809867" y="1213978"/>
                  <a:pt x="852230" y="1299583"/>
                </a:cubicBezTo>
                <a:cubicBezTo>
                  <a:pt x="873412" y="1342426"/>
                  <a:pt x="898510" y="1383270"/>
                  <a:pt x="927045" y="1421476"/>
                </a:cubicBezTo>
                <a:cubicBezTo>
                  <a:pt x="934319" y="1430908"/>
                  <a:pt x="941513" y="1440420"/>
                  <a:pt x="949026" y="1449612"/>
                </a:cubicBezTo>
                <a:lnTo>
                  <a:pt x="972285" y="1476708"/>
                </a:lnTo>
                <a:cubicBezTo>
                  <a:pt x="980358" y="1485420"/>
                  <a:pt x="988511" y="1493973"/>
                  <a:pt x="996744" y="1502526"/>
                </a:cubicBezTo>
                <a:cubicBezTo>
                  <a:pt x="1001300" y="1507321"/>
                  <a:pt x="1003778" y="1509719"/>
                  <a:pt x="1006975" y="1512916"/>
                </a:cubicBezTo>
                <a:lnTo>
                  <a:pt x="1016087" y="1522029"/>
                </a:lnTo>
                <a:lnTo>
                  <a:pt x="1162439" y="1668380"/>
                </a:lnTo>
                <a:lnTo>
                  <a:pt x="1455143" y="1961084"/>
                </a:lnTo>
                <a:lnTo>
                  <a:pt x="1528279" y="2034220"/>
                </a:lnTo>
                <a:lnTo>
                  <a:pt x="1537071" y="2043013"/>
                </a:lnTo>
                <a:cubicBezTo>
                  <a:pt x="1538910" y="2044931"/>
                  <a:pt x="1540908" y="2046849"/>
                  <a:pt x="1542666" y="2048847"/>
                </a:cubicBezTo>
                <a:cubicBezTo>
                  <a:pt x="1546343" y="2052764"/>
                  <a:pt x="1550020" y="2056681"/>
                  <a:pt x="1553537" y="2060757"/>
                </a:cubicBezTo>
                <a:cubicBezTo>
                  <a:pt x="1560571" y="2068830"/>
                  <a:pt x="1567205" y="2077223"/>
                  <a:pt x="1573440" y="2085855"/>
                </a:cubicBezTo>
                <a:cubicBezTo>
                  <a:pt x="1579674" y="2094488"/>
                  <a:pt x="1585509" y="2103360"/>
                  <a:pt x="1590864" y="2112552"/>
                </a:cubicBezTo>
                <a:cubicBezTo>
                  <a:pt x="1593582" y="2117108"/>
                  <a:pt x="1596140" y="2121744"/>
                  <a:pt x="1598617" y="2126460"/>
                </a:cubicBezTo>
                <a:lnTo>
                  <a:pt x="1605332" y="2140847"/>
                </a:lnTo>
                <a:lnTo>
                  <a:pt x="1608849" y="2147961"/>
                </a:lnTo>
                <a:cubicBezTo>
                  <a:pt x="1610047" y="2150359"/>
                  <a:pt x="1611326" y="2152677"/>
                  <a:pt x="1612046" y="2155234"/>
                </a:cubicBezTo>
                <a:cubicBezTo>
                  <a:pt x="1613884" y="2160270"/>
                  <a:pt x="1615722" y="2165226"/>
                  <a:pt x="1617641" y="2170182"/>
                </a:cubicBezTo>
                <a:lnTo>
                  <a:pt x="1620598" y="2177615"/>
                </a:lnTo>
                <a:cubicBezTo>
                  <a:pt x="1621398" y="2180173"/>
                  <a:pt x="1622037" y="2182730"/>
                  <a:pt x="1622756" y="2185288"/>
                </a:cubicBezTo>
                <a:cubicBezTo>
                  <a:pt x="1624195" y="2190404"/>
                  <a:pt x="1625714" y="2195519"/>
                  <a:pt x="1627312" y="2200555"/>
                </a:cubicBezTo>
                <a:lnTo>
                  <a:pt x="1628511" y="2204392"/>
                </a:lnTo>
                <a:lnTo>
                  <a:pt x="1629311" y="2208308"/>
                </a:lnTo>
                <a:lnTo>
                  <a:pt x="1630909" y="2216141"/>
                </a:lnTo>
                <a:lnTo>
                  <a:pt x="1634346" y="2231808"/>
                </a:lnTo>
                <a:cubicBezTo>
                  <a:pt x="1634906" y="2237163"/>
                  <a:pt x="1635545" y="2242438"/>
                  <a:pt x="1636265" y="2247714"/>
                </a:cubicBezTo>
                <a:cubicBezTo>
                  <a:pt x="1636824" y="2252989"/>
                  <a:pt x="1638103" y="2258264"/>
                  <a:pt x="1638023" y="2263620"/>
                </a:cubicBezTo>
                <a:cubicBezTo>
                  <a:pt x="1638183" y="2268975"/>
                  <a:pt x="1638502" y="2274330"/>
                  <a:pt x="1638822" y="2279606"/>
                </a:cubicBezTo>
                <a:cubicBezTo>
                  <a:pt x="1638902" y="2282243"/>
                  <a:pt x="1639382" y="2284961"/>
                  <a:pt x="1639222" y="2287599"/>
                </a:cubicBezTo>
                <a:lnTo>
                  <a:pt x="1638902" y="2295592"/>
                </a:lnTo>
                <a:cubicBezTo>
                  <a:pt x="1638742" y="2300947"/>
                  <a:pt x="1638582" y="2306302"/>
                  <a:pt x="1638582" y="2311658"/>
                </a:cubicBezTo>
                <a:cubicBezTo>
                  <a:pt x="1638423" y="2317013"/>
                  <a:pt x="1637384" y="2322288"/>
                  <a:pt x="1636984" y="2327644"/>
                </a:cubicBezTo>
                <a:cubicBezTo>
                  <a:pt x="1636265" y="2332919"/>
                  <a:pt x="1636265" y="2338354"/>
                  <a:pt x="1635225" y="2343550"/>
                </a:cubicBezTo>
                <a:cubicBezTo>
                  <a:pt x="1634186" y="2348745"/>
                  <a:pt x="1633147" y="2354021"/>
                  <a:pt x="1632268" y="2359296"/>
                </a:cubicBezTo>
                <a:lnTo>
                  <a:pt x="1630909" y="2367209"/>
                </a:lnTo>
                <a:cubicBezTo>
                  <a:pt x="1630430" y="2369847"/>
                  <a:pt x="1629471" y="2372325"/>
                  <a:pt x="1628831" y="2374962"/>
                </a:cubicBezTo>
                <a:cubicBezTo>
                  <a:pt x="1627392" y="2380078"/>
                  <a:pt x="1626033" y="2385273"/>
                  <a:pt x="1624755" y="2390389"/>
                </a:cubicBezTo>
                <a:cubicBezTo>
                  <a:pt x="1623796" y="2395664"/>
                  <a:pt x="1621398" y="2400460"/>
                  <a:pt x="1619719" y="2405496"/>
                </a:cubicBezTo>
                <a:cubicBezTo>
                  <a:pt x="1617961" y="2410531"/>
                  <a:pt x="1616202" y="2415487"/>
                  <a:pt x="1614603" y="2420602"/>
                </a:cubicBezTo>
                <a:lnTo>
                  <a:pt x="1607970" y="2435070"/>
                </a:lnTo>
                <a:lnTo>
                  <a:pt x="1604852" y="2442343"/>
                </a:lnTo>
                <a:lnTo>
                  <a:pt x="1603333" y="2446020"/>
                </a:lnTo>
                <a:lnTo>
                  <a:pt x="1601335" y="2449457"/>
                </a:lnTo>
                <a:cubicBezTo>
                  <a:pt x="1591264" y="2468081"/>
                  <a:pt x="1580633" y="2486545"/>
                  <a:pt x="1567285" y="2503170"/>
                </a:cubicBezTo>
                <a:cubicBezTo>
                  <a:pt x="1564008" y="2507327"/>
                  <a:pt x="1560731" y="2511563"/>
                  <a:pt x="1557534" y="2515879"/>
                </a:cubicBezTo>
                <a:cubicBezTo>
                  <a:pt x="1554096" y="2520035"/>
                  <a:pt x="1550180" y="2523712"/>
                  <a:pt x="1546583" y="2527709"/>
                </a:cubicBezTo>
                <a:cubicBezTo>
                  <a:pt x="1542906" y="2531625"/>
                  <a:pt x="1539469" y="2535702"/>
                  <a:pt x="1535712" y="2539618"/>
                </a:cubicBezTo>
                <a:cubicBezTo>
                  <a:pt x="1531796" y="2543295"/>
                  <a:pt x="1527879" y="2546972"/>
                  <a:pt x="1524043" y="2550728"/>
                </a:cubicBezTo>
                <a:cubicBezTo>
                  <a:pt x="1492150" y="2579503"/>
                  <a:pt x="1455782" y="2602123"/>
                  <a:pt x="1416137" y="2617630"/>
                </a:cubicBezTo>
                <a:cubicBezTo>
                  <a:pt x="1337166" y="2649122"/>
                  <a:pt x="1245247" y="2649442"/>
                  <a:pt x="1165716" y="2619708"/>
                </a:cubicBezTo>
                <a:cubicBezTo>
                  <a:pt x="1125911" y="2604921"/>
                  <a:pt x="1088904" y="2583100"/>
                  <a:pt x="1056852" y="2554645"/>
                </a:cubicBezTo>
                <a:cubicBezTo>
                  <a:pt x="1052615" y="2551368"/>
                  <a:pt x="1049018" y="2547372"/>
                  <a:pt x="1045022" y="2543695"/>
                </a:cubicBezTo>
                <a:lnTo>
                  <a:pt x="1042064" y="2540897"/>
                </a:lnTo>
                <a:lnTo>
                  <a:pt x="1040546" y="2539538"/>
                </a:lnTo>
                <a:lnTo>
                  <a:pt x="1039746" y="2538819"/>
                </a:lnTo>
                <a:lnTo>
                  <a:pt x="1038627" y="2537700"/>
                </a:lnTo>
                <a:lnTo>
                  <a:pt x="1029515" y="2528588"/>
                </a:lnTo>
                <a:lnTo>
                  <a:pt x="992907" y="2491980"/>
                </a:lnTo>
                <a:lnTo>
                  <a:pt x="919771" y="2418844"/>
                </a:lnTo>
                <a:lnTo>
                  <a:pt x="334444" y="1833516"/>
                </a:lnTo>
                <a:lnTo>
                  <a:pt x="188092" y="1687164"/>
                </a:lnTo>
                <a:lnTo>
                  <a:pt x="114955" y="1614028"/>
                </a:lnTo>
                <a:cubicBezTo>
                  <a:pt x="109121" y="1608193"/>
                  <a:pt x="101687" y="1600839"/>
                  <a:pt x="99129" y="1597882"/>
                </a:cubicBezTo>
                <a:cubicBezTo>
                  <a:pt x="95532" y="1593886"/>
                  <a:pt x="91456" y="1590209"/>
                  <a:pt x="88099" y="1586052"/>
                </a:cubicBezTo>
                <a:cubicBezTo>
                  <a:pt x="84662" y="1581896"/>
                  <a:pt x="81065" y="1577980"/>
                  <a:pt x="77708" y="1573823"/>
                </a:cubicBezTo>
                <a:cubicBezTo>
                  <a:pt x="74511" y="1569587"/>
                  <a:pt x="71234" y="1565351"/>
                  <a:pt x="67876" y="1561194"/>
                </a:cubicBezTo>
                <a:cubicBezTo>
                  <a:pt x="42779" y="1526824"/>
                  <a:pt x="23995" y="1488218"/>
                  <a:pt x="12725" y="1447134"/>
                </a:cubicBezTo>
                <a:cubicBezTo>
                  <a:pt x="1375" y="1406130"/>
                  <a:pt x="-2462" y="1362728"/>
                  <a:pt x="1535" y="1320125"/>
                </a:cubicBezTo>
                <a:cubicBezTo>
                  <a:pt x="5611" y="1277522"/>
                  <a:pt x="17521" y="1235959"/>
                  <a:pt x="36304" y="1197912"/>
                </a:cubicBezTo>
                <a:cubicBezTo>
                  <a:pt x="55168" y="1159945"/>
                  <a:pt x="80666" y="1125176"/>
                  <a:pt x="112558" y="1096001"/>
                </a:cubicBezTo>
                <a:cubicBezTo>
                  <a:pt x="144130" y="1066827"/>
                  <a:pt x="180258" y="1043807"/>
                  <a:pt x="219664" y="1027901"/>
                </a:cubicBezTo>
                <a:cubicBezTo>
                  <a:pt x="258990" y="1011995"/>
                  <a:pt x="301592" y="1003362"/>
                  <a:pt x="344355" y="1002563"/>
                </a:cubicBezTo>
                <a:lnTo>
                  <a:pt x="344834" y="1028700"/>
                </a:lnTo>
                <a:cubicBezTo>
                  <a:pt x="305189" y="1029419"/>
                  <a:pt x="265783" y="1037492"/>
                  <a:pt x="229415" y="1052199"/>
                </a:cubicBezTo>
                <a:cubicBezTo>
                  <a:pt x="192967" y="1066907"/>
                  <a:pt x="159556" y="1088168"/>
                  <a:pt x="130302" y="1115184"/>
                </a:cubicBezTo>
                <a:cubicBezTo>
                  <a:pt x="100648" y="1142281"/>
                  <a:pt x="77149" y="1174493"/>
                  <a:pt x="59644" y="1209582"/>
                </a:cubicBezTo>
                <a:cubicBezTo>
                  <a:pt x="42219" y="1244671"/>
                  <a:pt x="31269" y="1283197"/>
                  <a:pt x="27432" y="1322683"/>
                </a:cubicBezTo>
                <a:cubicBezTo>
                  <a:pt x="23755" y="1362168"/>
                  <a:pt x="27272" y="1402373"/>
                  <a:pt x="37823" y="1440340"/>
                </a:cubicBezTo>
                <a:cubicBezTo>
                  <a:pt x="48294" y="1478387"/>
                  <a:pt x="65639" y="1514036"/>
                  <a:pt x="88819" y="1545848"/>
                </a:cubicBezTo>
                <a:cubicBezTo>
                  <a:pt x="91935" y="1549684"/>
                  <a:pt x="94973" y="1553601"/>
                  <a:pt x="97930" y="1557517"/>
                </a:cubicBezTo>
                <a:lnTo>
                  <a:pt x="107602" y="1568787"/>
                </a:lnTo>
                <a:cubicBezTo>
                  <a:pt x="110719" y="1572624"/>
                  <a:pt x="114476" y="1575981"/>
                  <a:pt x="117833" y="1579738"/>
                </a:cubicBezTo>
                <a:cubicBezTo>
                  <a:pt x="120071" y="1582296"/>
                  <a:pt x="127584" y="1589729"/>
                  <a:pt x="133419" y="1595564"/>
                </a:cubicBezTo>
                <a:lnTo>
                  <a:pt x="206555" y="1668700"/>
                </a:lnTo>
                <a:lnTo>
                  <a:pt x="352907" y="1815052"/>
                </a:lnTo>
                <a:lnTo>
                  <a:pt x="938235" y="2400380"/>
                </a:lnTo>
                <a:lnTo>
                  <a:pt x="1011371" y="2473516"/>
                </a:lnTo>
                <a:lnTo>
                  <a:pt x="1047979" y="2510124"/>
                </a:lnTo>
                <a:lnTo>
                  <a:pt x="1057091" y="2519236"/>
                </a:lnTo>
                <a:lnTo>
                  <a:pt x="1058210" y="2520355"/>
                </a:lnTo>
                <a:lnTo>
                  <a:pt x="1058930" y="2521074"/>
                </a:lnTo>
                <a:lnTo>
                  <a:pt x="1060289" y="2522353"/>
                </a:lnTo>
                <a:lnTo>
                  <a:pt x="1063006" y="2524911"/>
                </a:lnTo>
                <a:cubicBezTo>
                  <a:pt x="1066683" y="2528268"/>
                  <a:pt x="1070040" y="2532025"/>
                  <a:pt x="1073957" y="2535062"/>
                </a:cubicBezTo>
                <a:cubicBezTo>
                  <a:pt x="1103610" y="2561519"/>
                  <a:pt x="1137821" y="2581582"/>
                  <a:pt x="1174668" y="2595250"/>
                </a:cubicBezTo>
                <a:cubicBezTo>
                  <a:pt x="1248204" y="2622825"/>
                  <a:pt x="1333489" y="2622506"/>
                  <a:pt x="1406466" y="2593331"/>
                </a:cubicBezTo>
                <a:cubicBezTo>
                  <a:pt x="1443074" y="2579024"/>
                  <a:pt x="1476724" y="2558082"/>
                  <a:pt x="1506218" y="2531465"/>
                </a:cubicBezTo>
                <a:cubicBezTo>
                  <a:pt x="1509815" y="2527948"/>
                  <a:pt x="1513412" y="2524511"/>
                  <a:pt x="1517089" y="2521154"/>
                </a:cubicBezTo>
                <a:lnTo>
                  <a:pt x="1527080" y="2510044"/>
                </a:lnTo>
                <a:cubicBezTo>
                  <a:pt x="1530357" y="2506287"/>
                  <a:pt x="1534034" y="2502930"/>
                  <a:pt x="1537231" y="2499094"/>
                </a:cubicBezTo>
                <a:cubicBezTo>
                  <a:pt x="1540188" y="2495097"/>
                  <a:pt x="1543146" y="2491181"/>
                  <a:pt x="1546183" y="2487344"/>
                </a:cubicBezTo>
                <a:cubicBezTo>
                  <a:pt x="1558572" y="2471918"/>
                  <a:pt x="1568404" y="2454892"/>
                  <a:pt x="1577756" y="2437707"/>
                </a:cubicBezTo>
                <a:lnTo>
                  <a:pt x="1579594" y="2434510"/>
                </a:lnTo>
                <a:lnTo>
                  <a:pt x="1581033" y="2431073"/>
                </a:lnTo>
                <a:lnTo>
                  <a:pt x="1583910" y="2424279"/>
                </a:lnTo>
                <a:lnTo>
                  <a:pt x="1590065" y="2410931"/>
                </a:lnTo>
                <a:cubicBezTo>
                  <a:pt x="1591583" y="2406215"/>
                  <a:pt x="1593102" y="2401579"/>
                  <a:pt x="1594781" y="2396943"/>
                </a:cubicBezTo>
                <a:cubicBezTo>
                  <a:pt x="1596300" y="2392227"/>
                  <a:pt x="1598617" y="2387831"/>
                  <a:pt x="1599417" y="2382955"/>
                </a:cubicBezTo>
                <a:cubicBezTo>
                  <a:pt x="1600616" y="2378159"/>
                  <a:pt x="1601815" y="2373444"/>
                  <a:pt x="1603173" y="2368648"/>
                </a:cubicBezTo>
                <a:cubicBezTo>
                  <a:pt x="1603813" y="2366250"/>
                  <a:pt x="1604612" y="2363932"/>
                  <a:pt x="1605092" y="2361534"/>
                </a:cubicBezTo>
                <a:lnTo>
                  <a:pt x="1606291" y="2354260"/>
                </a:lnTo>
                <a:cubicBezTo>
                  <a:pt x="1607170" y="2349385"/>
                  <a:pt x="1608049" y="2344509"/>
                  <a:pt x="1609088" y="2339713"/>
                </a:cubicBezTo>
                <a:cubicBezTo>
                  <a:pt x="1610047" y="2334837"/>
                  <a:pt x="1610047" y="2329882"/>
                  <a:pt x="1610687" y="2324926"/>
                </a:cubicBezTo>
                <a:cubicBezTo>
                  <a:pt x="1611086" y="2319970"/>
                  <a:pt x="1612046" y="2315095"/>
                  <a:pt x="1612206" y="2310139"/>
                </a:cubicBezTo>
                <a:cubicBezTo>
                  <a:pt x="1612206" y="2305183"/>
                  <a:pt x="1612286" y="2300228"/>
                  <a:pt x="1612525" y="2295272"/>
                </a:cubicBezTo>
                <a:lnTo>
                  <a:pt x="1612845" y="2287839"/>
                </a:lnTo>
                <a:cubicBezTo>
                  <a:pt x="1613005" y="2285361"/>
                  <a:pt x="1612525" y="2282883"/>
                  <a:pt x="1612446" y="2280405"/>
                </a:cubicBezTo>
                <a:cubicBezTo>
                  <a:pt x="1612126" y="2275449"/>
                  <a:pt x="1611886" y="2270494"/>
                  <a:pt x="1611726" y="2265538"/>
                </a:cubicBezTo>
                <a:cubicBezTo>
                  <a:pt x="1611886" y="2260582"/>
                  <a:pt x="1610607" y="2255707"/>
                  <a:pt x="1610127" y="2250831"/>
                </a:cubicBezTo>
                <a:cubicBezTo>
                  <a:pt x="1609488" y="2245955"/>
                  <a:pt x="1608849" y="2240999"/>
                  <a:pt x="1608369" y="2236124"/>
                </a:cubicBezTo>
                <a:cubicBezTo>
                  <a:pt x="1607250" y="2231328"/>
                  <a:pt x="1606131" y="2226532"/>
                  <a:pt x="1605172" y="2221657"/>
                </a:cubicBezTo>
                <a:lnTo>
                  <a:pt x="1603733" y="2214383"/>
                </a:lnTo>
                <a:lnTo>
                  <a:pt x="1603013" y="2210706"/>
                </a:lnTo>
                <a:lnTo>
                  <a:pt x="1601895" y="2207189"/>
                </a:lnTo>
                <a:cubicBezTo>
                  <a:pt x="1600376" y="2202473"/>
                  <a:pt x="1599017" y="2197757"/>
                  <a:pt x="1597658" y="2193041"/>
                </a:cubicBezTo>
                <a:cubicBezTo>
                  <a:pt x="1596939" y="2190723"/>
                  <a:pt x="1596460" y="2188246"/>
                  <a:pt x="1595660" y="2185928"/>
                </a:cubicBezTo>
                <a:lnTo>
                  <a:pt x="1592863" y="2179134"/>
                </a:lnTo>
                <a:cubicBezTo>
                  <a:pt x="1591024" y="2174578"/>
                  <a:pt x="1589346" y="2169942"/>
                  <a:pt x="1587667" y="2165306"/>
                </a:cubicBezTo>
                <a:cubicBezTo>
                  <a:pt x="1586948" y="2162908"/>
                  <a:pt x="1585829" y="2160750"/>
                  <a:pt x="1584710" y="2158592"/>
                </a:cubicBezTo>
                <a:lnTo>
                  <a:pt x="1581433" y="2151957"/>
                </a:lnTo>
                <a:lnTo>
                  <a:pt x="1575278" y="2138609"/>
                </a:lnTo>
                <a:cubicBezTo>
                  <a:pt x="1572960" y="2134293"/>
                  <a:pt x="1570642" y="2129977"/>
                  <a:pt x="1568084" y="2125740"/>
                </a:cubicBezTo>
                <a:cubicBezTo>
                  <a:pt x="1563128" y="2117268"/>
                  <a:pt x="1557693" y="2109035"/>
                  <a:pt x="1551938" y="2101042"/>
                </a:cubicBezTo>
                <a:cubicBezTo>
                  <a:pt x="1546183" y="2093049"/>
                  <a:pt x="1540029" y="2085296"/>
                  <a:pt x="1533555" y="2077782"/>
                </a:cubicBezTo>
                <a:cubicBezTo>
                  <a:pt x="1530277" y="2074026"/>
                  <a:pt x="1526920" y="2070349"/>
                  <a:pt x="1523483" y="2066752"/>
                </a:cubicBezTo>
                <a:cubicBezTo>
                  <a:pt x="1521805" y="2064913"/>
                  <a:pt x="1519966" y="2063155"/>
                  <a:pt x="1518288" y="2061397"/>
                </a:cubicBezTo>
                <a:lnTo>
                  <a:pt x="1509576" y="2052684"/>
                </a:lnTo>
                <a:lnTo>
                  <a:pt x="1436439" y="1979548"/>
                </a:lnTo>
                <a:lnTo>
                  <a:pt x="1143736" y="1686844"/>
                </a:lnTo>
                <a:lnTo>
                  <a:pt x="997384" y="1540492"/>
                </a:lnTo>
                <a:lnTo>
                  <a:pt x="988271" y="1531380"/>
                </a:lnTo>
                <a:cubicBezTo>
                  <a:pt x="985074" y="1528183"/>
                  <a:pt x="982676" y="1525865"/>
                  <a:pt x="977881" y="1520909"/>
                </a:cubicBezTo>
                <a:cubicBezTo>
                  <a:pt x="969408" y="1512037"/>
                  <a:pt x="960935" y="1503245"/>
                  <a:pt x="952622" y="1494213"/>
                </a:cubicBezTo>
                <a:lnTo>
                  <a:pt x="928643" y="1466237"/>
                </a:lnTo>
                <a:cubicBezTo>
                  <a:pt x="920890" y="1456726"/>
                  <a:pt x="913457" y="1446894"/>
                  <a:pt x="905864" y="1437143"/>
                </a:cubicBezTo>
                <a:cubicBezTo>
                  <a:pt x="876369" y="1397657"/>
                  <a:pt x="850472" y="1355454"/>
                  <a:pt x="828571" y="1311173"/>
                </a:cubicBezTo>
                <a:cubicBezTo>
                  <a:pt x="784769" y="1222690"/>
                  <a:pt x="757513" y="1126295"/>
                  <a:pt x="748162" y="1028380"/>
                </a:cubicBezTo>
                <a:cubicBezTo>
                  <a:pt x="738889" y="930466"/>
                  <a:pt x="747602" y="830953"/>
                  <a:pt x="773819" y="735996"/>
                </a:cubicBezTo>
                <a:cubicBezTo>
                  <a:pt x="799956" y="640959"/>
                  <a:pt x="843758" y="550558"/>
                  <a:pt x="902187" y="471108"/>
                </a:cubicBezTo>
                <a:lnTo>
                  <a:pt x="924807" y="441933"/>
                </a:lnTo>
                <a:cubicBezTo>
                  <a:pt x="932560" y="432422"/>
                  <a:pt x="940713" y="423150"/>
                  <a:pt x="948706" y="413878"/>
                </a:cubicBezTo>
                <a:cubicBezTo>
                  <a:pt x="964532" y="396133"/>
                  <a:pt x="984435" y="375831"/>
                  <a:pt x="994426" y="366000"/>
                </a:cubicBezTo>
                <a:lnTo>
                  <a:pt x="1067562" y="292864"/>
                </a:lnTo>
                <a:lnTo>
                  <a:pt x="1360266" y="160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44B60B06-CFE3-F763-C4E6-C1B2CC56D15F}"/>
              </a:ext>
            </a:extLst>
          </p:cNvPr>
          <p:cNvSpPr/>
          <p:nvPr/>
        </p:nvSpPr>
        <p:spPr>
          <a:xfrm rot="2700000">
            <a:off x="9174724" y="5528751"/>
            <a:ext cx="93314" cy="66632"/>
          </a:xfrm>
          <a:custGeom>
            <a:avLst/>
            <a:gdLst>
              <a:gd name="connsiteX0" fmla="*/ 92583 w 93314"/>
              <a:gd name="connsiteY0" fmla="*/ 11833 h 66632"/>
              <a:gd name="connsiteX1" fmla="*/ 84830 w 93314"/>
              <a:gd name="connsiteY1" fmla="*/ 1362 h 66632"/>
              <a:gd name="connsiteX2" fmla="*/ 78675 w 93314"/>
              <a:gd name="connsiteY2" fmla="*/ 1042 h 66632"/>
              <a:gd name="connsiteX3" fmla="*/ 2822 w 93314"/>
              <a:gd name="connsiteY3" fmla="*/ 47402 h 66632"/>
              <a:gd name="connsiteX4" fmla="*/ 344 w 93314"/>
              <a:gd name="connsiteY4" fmla="*/ 52997 h 66632"/>
              <a:gd name="connsiteX5" fmla="*/ 6178 w 93314"/>
              <a:gd name="connsiteY5" fmla="*/ 64667 h 66632"/>
              <a:gd name="connsiteX6" fmla="*/ 12333 w 93314"/>
              <a:gd name="connsiteY6" fmla="*/ 66025 h 66632"/>
              <a:gd name="connsiteX7" fmla="*/ 91064 w 93314"/>
              <a:gd name="connsiteY7" fmla="*/ 17907 h 66632"/>
              <a:gd name="connsiteX8" fmla="*/ 92663 w 93314"/>
              <a:gd name="connsiteY8" fmla="*/ 11833 h 6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314" h="66632">
                <a:moveTo>
                  <a:pt x="92583" y="11833"/>
                </a:moveTo>
                <a:lnTo>
                  <a:pt x="84830" y="1362"/>
                </a:lnTo>
                <a:cubicBezTo>
                  <a:pt x="83471" y="-397"/>
                  <a:pt x="80833" y="-397"/>
                  <a:pt x="78675" y="1042"/>
                </a:cubicBezTo>
                <a:cubicBezTo>
                  <a:pt x="54696" y="18547"/>
                  <a:pt x="29198" y="33893"/>
                  <a:pt x="2822" y="47402"/>
                </a:cubicBezTo>
                <a:cubicBezTo>
                  <a:pt x="503" y="48521"/>
                  <a:pt x="-615" y="51078"/>
                  <a:pt x="344" y="52997"/>
                </a:cubicBezTo>
                <a:lnTo>
                  <a:pt x="6178" y="64667"/>
                </a:lnTo>
                <a:cubicBezTo>
                  <a:pt x="7138" y="66585"/>
                  <a:pt x="9855" y="67224"/>
                  <a:pt x="12333" y="66025"/>
                </a:cubicBezTo>
                <a:cubicBezTo>
                  <a:pt x="39749" y="51957"/>
                  <a:pt x="66126" y="36051"/>
                  <a:pt x="91064" y="17907"/>
                </a:cubicBezTo>
                <a:cubicBezTo>
                  <a:pt x="93302" y="16389"/>
                  <a:pt x="93942" y="13511"/>
                  <a:pt x="92663" y="1183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C2D2EC44-1132-5412-2667-1A2BFDFD8C2A}"/>
              </a:ext>
            </a:extLst>
          </p:cNvPr>
          <p:cNvSpPr/>
          <p:nvPr/>
        </p:nvSpPr>
        <p:spPr>
          <a:xfrm rot="2700000">
            <a:off x="9883738" y="4189187"/>
            <a:ext cx="79502" cy="84479"/>
          </a:xfrm>
          <a:custGeom>
            <a:avLst/>
            <a:gdLst>
              <a:gd name="connsiteX0" fmla="*/ 11611 w 79502"/>
              <a:gd name="connsiteY0" fmla="*/ 681 h 84479"/>
              <a:gd name="connsiteX1" fmla="*/ 1300 w 79502"/>
              <a:gd name="connsiteY1" fmla="*/ 8674 h 84479"/>
              <a:gd name="connsiteX2" fmla="*/ 1220 w 79502"/>
              <a:gd name="connsiteY2" fmla="*/ 14989 h 84479"/>
              <a:gd name="connsiteX3" fmla="*/ 15847 w 79502"/>
              <a:gd name="connsiteY3" fmla="*/ 32813 h 84479"/>
              <a:gd name="connsiteX4" fmla="*/ 31114 w 79502"/>
              <a:gd name="connsiteY4" fmla="*/ 50078 h 84479"/>
              <a:gd name="connsiteX5" fmla="*/ 47020 w 79502"/>
              <a:gd name="connsiteY5" fmla="*/ 66783 h 84479"/>
              <a:gd name="connsiteX6" fmla="*/ 63086 w 79502"/>
              <a:gd name="connsiteY6" fmla="*/ 82849 h 84479"/>
              <a:gd name="connsiteX7" fmla="*/ 69240 w 79502"/>
              <a:gd name="connsiteY7" fmla="*/ 83489 h 84479"/>
              <a:gd name="connsiteX8" fmla="*/ 78512 w 79502"/>
              <a:gd name="connsiteY8" fmla="*/ 74217 h 84479"/>
              <a:gd name="connsiteX9" fmla="*/ 77872 w 79502"/>
              <a:gd name="connsiteY9" fmla="*/ 68062 h 84479"/>
              <a:gd name="connsiteX10" fmla="*/ 61807 w 79502"/>
              <a:gd name="connsiteY10" fmla="*/ 51997 h 84479"/>
              <a:gd name="connsiteX11" fmla="*/ 46460 w 79502"/>
              <a:gd name="connsiteY11" fmla="*/ 35851 h 84479"/>
              <a:gd name="connsiteX12" fmla="*/ 31673 w 79502"/>
              <a:gd name="connsiteY12" fmla="*/ 19225 h 84479"/>
              <a:gd name="connsiteX13" fmla="*/ 17525 w 79502"/>
              <a:gd name="connsiteY13" fmla="*/ 2040 h 84479"/>
              <a:gd name="connsiteX14" fmla="*/ 11531 w 79502"/>
              <a:gd name="connsiteY14" fmla="*/ 681 h 84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502" h="84479">
                <a:moveTo>
                  <a:pt x="11611" y="681"/>
                </a:moveTo>
                <a:lnTo>
                  <a:pt x="1300" y="8674"/>
                </a:lnTo>
                <a:cubicBezTo>
                  <a:pt x="-379" y="10033"/>
                  <a:pt x="-459" y="12831"/>
                  <a:pt x="1220" y="14989"/>
                </a:cubicBezTo>
                <a:cubicBezTo>
                  <a:pt x="5856" y="21143"/>
                  <a:pt x="10811" y="26978"/>
                  <a:pt x="15847" y="32813"/>
                </a:cubicBezTo>
                <a:cubicBezTo>
                  <a:pt x="20882" y="38568"/>
                  <a:pt x="25678" y="44643"/>
                  <a:pt x="31114" y="50078"/>
                </a:cubicBezTo>
                <a:lnTo>
                  <a:pt x="47020" y="66783"/>
                </a:lnTo>
                <a:lnTo>
                  <a:pt x="63086" y="82849"/>
                </a:lnTo>
                <a:cubicBezTo>
                  <a:pt x="65004" y="84768"/>
                  <a:pt x="67722" y="85007"/>
                  <a:pt x="69240" y="83489"/>
                </a:cubicBezTo>
                <a:lnTo>
                  <a:pt x="78512" y="74217"/>
                </a:lnTo>
                <a:cubicBezTo>
                  <a:pt x="80031" y="72698"/>
                  <a:pt x="79791" y="69901"/>
                  <a:pt x="77872" y="68062"/>
                </a:cubicBezTo>
                <a:lnTo>
                  <a:pt x="61807" y="51997"/>
                </a:lnTo>
                <a:lnTo>
                  <a:pt x="46460" y="35851"/>
                </a:lnTo>
                <a:cubicBezTo>
                  <a:pt x="41185" y="30575"/>
                  <a:pt x="36629" y="24740"/>
                  <a:pt x="31673" y="19225"/>
                </a:cubicBezTo>
                <a:cubicBezTo>
                  <a:pt x="26797" y="13630"/>
                  <a:pt x="22001" y="8035"/>
                  <a:pt x="17525" y="2040"/>
                </a:cubicBezTo>
                <a:cubicBezTo>
                  <a:pt x="15927" y="-38"/>
                  <a:pt x="13209" y="-598"/>
                  <a:pt x="11531" y="681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C2350D2D-A245-676C-6F81-D685401D2D72}"/>
              </a:ext>
            </a:extLst>
          </p:cNvPr>
          <p:cNvSpPr/>
          <p:nvPr/>
        </p:nvSpPr>
        <p:spPr>
          <a:xfrm rot="2700000">
            <a:off x="9585807" y="5466148"/>
            <a:ext cx="48401" cy="99463"/>
          </a:xfrm>
          <a:custGeom>
            <a:avLst/>
            <a:gdLst>
              <a:gd name="connsiteX0" fmla="*/ 45794 w 48401"/>
              <a:gd name="connsiteY0" fmla="*/ 3039 h 99463"/>
              <a:gd name="connsiteX1" fmla="*/ 33085 w 48401"/>
              <a:gd name="connsiteY1" fmla="*/ 82 h 99463"/>
              <a:gd name="connsiteX2" fmla="*/ 28050 w 48401"/>
              <a:gd name="connsiteY2" fmla="*/ 3759 h 99463"/>
              <a:gd name="connsiteX3" fmla="*/ 22295 w 48401"/>
              <a:gd name="connsiteY3" fmla="*/ 25260 h 99463"/>
              <a:gd name="connsiteX4" fmla="*/ 15980 w 48401"/>
              <a:gd name="connsiteY4" fmla="*/ 46601 h 99463"/>
              <a:gd name="connsiteX5" fmla="*/ 8547 w 48401"/>
              <a:gd name="connsiteY5" fmla="*/ 67543 h 99463"/>
              <a:gd name="connsiteX6" fmla="*/ 474 w 48401"/>
              <a:gd name="connsiteY6" fmla="*/ 88245 h 99463"/>
              <a:gd name="connsiteX7" fmla="*/ 2152 w 48401"/>
              <a:gd name="connsiteY7" fmla="*/ 94079 h 99463"/>
              <a:gd name="connsiteX8" fmla="*/ 14142 w 48401"/>
              <a:gd name="connsiteY8" fmla="*/ 99195 h 99463"/>
              <a:gd name="connsiteX9" fmla="*/ 19737 w 48401"/>
              <a:gd name="connsiteY9" fmla="*/ 96238 h 99463"/>
              <a:gd name="connsiteX10" fmla="*/ 28050 w 48401"/>
              <a:gd name="connsiteY10" fmla="*/ 74737 h 99463"/>
              <a:gd name="connsiteX11" fmla="*/ 35723 w 48401"/>
              <a:gd name="connsiteY11" fmla="*/ 52996 h 99463"/>
              <a:gd name="connsiteX12" fmla="*/ 42277 w 48401"/>
              <a:gd name="connsiteY12" fmla="*/ 30855 h 99463"/>
              <a:gd name="connsiteX13" fmla="*/ 48192 w 48401"/>
              <a:gd name="connsiteY13" fmla="*/ 8554 h 99463"/>
              <a:gd name="connsiteX14" fmla="*/ 45634 w 48401"/>
              <a:gd name="connsiteY14" fmla="*/ 2959 h 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01" h="99463">
                <a:moveTo>
                  <a:pt x="45794" y="3039"/>
                </a:moveTo>
                <a:lnTo>
                  <a:pt x="33085" y="82"/>
                </a:lnTo>
                <a:cubicBezTo>
                  <a:pt x="31007" y="-398"/>
                  <a:pt x="28689" y="1281"/>
                  <a:pt x="28050" y="3759"/>
                </a:cubicBezTo>
                <a:lnTo>
                  <a:pt x="22295" y="25260"/>
                </a:lnTo>
                <a:cubicBezTo>
                  <a:pt x="20376" y="32453"/>
                  <a:pt x="18698" y="39647"/>
                  <a:pt x="15980" y="46601"/>
                </a:cubicBezTo>
                <a:lnTo>
                  <a:pt x="8547" y="67543"/>
                </a:lnTo>
                <a:cubicBezTo>
                  <a:pt x="6069" y="74577"/>
                  <a:pt x="3751" y="81610"/>
                  <a:pt x="474" y="88245"/>
                </a:cubicBezTo>
                <a:cubicBezTo>
                  <a:pt x="-565" y="90643"/>
                  <a:pt x="154" y="93280"/>
                  <a:pt x="2152" y="94079"/>
                </a:cubicBezTo>
                <a:lnTo>
                  <a:pt x="14142" y="99195"/>
                </a:lnTo>
                <a:cubicBezTo>
                  <a:pt x="16140" y="100074"/>
                  <a:pt x="18618" y="98716"/>
                  <a:pt x="19737" y="96238"/>
                </a:cubicBezTo>
                <a:cubicBezTo>
                  <a:pt x="23094" y="89284"/>
                  <a:pt x="25572" y="82010"/>
                  <a:pt x="28050" y="74737"/>
                </a:cubicBezTo>
                <a:lnTo>
                  <a:pt x="35723" y="52996"/>
                </a:lnTo>
                <a:cubicBezTo>
                  <a:pt x="38521" y="45802"/>
                  <a:pt x="40279" y="38288"/>
                  <a:pt x="42277" y="30855"/>
                </a:cubicBezTo>
                <a:lnTo>
                  <a:pt x="48192" y="8554"/>
                </a:lnTo>
                <a:cubicBezTo>
                  <a:pt x="48911" y="5917"/>
                  <a:pt x="47712" y="3439"/>
                  <a:pt x="45634" y="295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1CA15828-EBF9-FFBA-4FF9-F9863745CE39}"/>
              </a:ext>
            </a:extLst>
          </p:cNvPr>
          <p:cNvSpPr/>
          <p:nvPr/>
        </p:nvSpPr>
        <p:spPr>
          <a:xfrm rot="2700000">
            <a:off x="8988804" y="5462915"/>
            <a:ext cx="100912" cy="38210"/>
          </a:xfrm>
          <a:custGeom>
            <a:avLst/>
            <a:gdLst>
              <a:gd name="connsiteX0" fmla="*/ 100881 w 100912"/>
              <a:gd name="connsiteY0" fmla="*/ 15286 h 38210"/>
              <a:gd name="connsiteX1" fmla="*/ 97205 w 100912"/>
              <a:gd name="connsiteY1" fmla="*/ 2737 h 38210"/>
              <a:gd name="connsiteX2" fmla="*/ 91530 w 100912"/>
              <a:gd name="connsiteY2" fmla="*/ 180 h 38210"/>
              <a:gd name="connsiteX3" fmla="*/ 4326 w 100912"/>
              <a:gd name="connsiteY3" fmla="*/ 17364 h 38210"/>
              <a:gd name="connsiteX4" fmla="*/ 10 w 100912"/>
              <a:gd name="connsiteY4" fmla="*/ 21841 h 38210"/>
              <a:gd name="connsiteX5" fmla="*/ 1368 w 100912"/>
              <a:gd name="connsiteY5" fmla="*/ 34869 h 38210"/>
              <a:gd name="connsiteX6" fmla="*/ 6644 w 100912"/>
              <a:gd name="connsiteY6" fmla="*/ 38146 h 38210"/>
              <a:gd name="connsiteX7" fmla="*/ 97125 w 100912"/>
              <a:gd name="connsiteY7" fmla="*/ 20322 h 38210"/>
              <a:gd name="connsiteX8" fmla="*/ 100801 w 100912"/>
              <a:gd name="connsiteY8" fmla="*/ 15286 h 3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912" h="38210">
                <a:moveTo>
                  <a:pt x="100881" y="15286"/>
                </a:moveTo>
                <a:lnTo>
                  <a:pt x="97205" y="2737"/>
                </a:lnTo>
                <a:cubicBezTo>
                  <a:pt x="96565" y="659"/>
                  <a:pt x="94088" y="-460"/>
                  <a:pt x="91530" y="180"/>
                </a:cubicBezTo>
                <a:cubicBezTo>
                  <a:pt x="62995" y="8412"/>
                  <a:pt x="33740" y="14008"/>
                  <a:pt x="4326" y="17364"/>
                </a:cubicBezTo>
                <a:cubicBezTo>
                  <a:pt x="1688" y="17684"/>
                  <a:pt x="-150" y="19683"/>
                  <a:pt x="10" y="21841"/>
                </a:cubicBezTo>
                <a:lnTo>
                  <a:pt x="1368" y="34869"/>
                </a:lnTo>
                <a:cubicBezTo>
                  <a:pt x="1608" y="37027"/>
                  <a:pt x="4006" y="38546"/>
                  <a:pt x="6644" y="38146"/>
                </a:cubicBezTo>
                <a:cubicBezTo>
                  <a:pt x="37257" y="34629"/>
                  <a:pt x="67551" y="28874"/>
                  <a:pt x="97125" y="20322"/>
                </a:cubicBezTo>
                <a:cubicBezTo>
                  <a:pt x="99762" y="19603"/>
                  <a:pt x="101361" y="17364"/>
                  <a:pt x="100801" y="15286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CFDCB702-7050-46FD-2D96-04497AEAD80E}"/>
              </a:ext>
            </a:extLst>
          </p:cNvPr>
          <p:cNvSpPr/>
          <p:nvPr/>
        </p:nvSpPr>
        <p:spPr>
          <a:xfrm rot="2700000">
            <a:off x="8760972" y="5132552"/>
            <a:ext cx="94521" cy="64110"/>
          </a:xfrm>
          <a:custGeom>
            <a:avLst/>
            <a:gdLst>
              <a:gd name="connsiteX0" fmla="*/ 88878 w 94521"/>
              <a:gd name="connsiteY0" fmla="*/ 61904 h 64110"/>
              <a:gd name="connsiteX1" fmla="*/ 94234 w 94521"/>
              <a:gd name="connsiteY1" fmla="*/ 49994 h 64110"/>
              <a:gd name="connsiteX2" fmla="*/ 91516 w 94521"/>
              <a:gd name="connsiteY2" fmla="*/ 44559 h 64110"/>
              <a:gd name="connsiteX3" fmla="*/ 13984 w 94521"/>
              <a:gd name="connsiteY3" fmla="*/ 997 h 64110"/>
              <a:gd name="connsiteX4" fmla="*/ 7909 w 94521"/>
              <a:gd name="connsiteY4" fmla="*/ 1557 h 64110"/>
              <a:gd name="connsiteX5" fmla="*/ 556 w 94521"/>
              <a:gd name="connsiteY5" fmla="*/ 12347 h 64110"/>
              <a:gd name="connsiteX6" fmla="*/ 2394 w 94521"/>
              <a:gd name="connsiteY6" fmla="*/ 18422 h 64110"/>
              <a:gd name="connsiteX7" fmla="*/ 82884 w 94521"/>
              <a:gd name="connsiteY7" fmla="*/ 63582 h 64110"/>
              <a:gd name="connsiteX8" fmla="*/ 88958 w 94521"/>
              <a:gd name="connsiteY8" fmla="*/ 61984 h 64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521" h="64110">
                <a:moveTo>
                  <a:pt x="88878" y="61904"/>
                </a:moveTo>
                <a:lnTo>
                  <a:pt x="94234" y="49994"/>
                </a:lnTo>
                <a:cubicBezTo>
                  <a:pt x="95113" y="47996"/>
                  <a:pt x="93914" y="45598"/>
                  <a:pt x="91516" y="44559"/>
                </a:cubicBezTo>
                <a:cubicBezTo>
                  <a:pt x="64580" y="32010"/>
                  <a:pt x="38683" y="17463"/>
                  <a:pt x="13984" y="997"/>
                </a:cubicBezTo>
                <a:cubicBezTo>
                  <a:pt x="11826" y="-522"/>
                  <a:pt x="9108" y="-282"/>
                  <a:pt x="7909" y="1557"/>
                </a:cubicBezTo>
                <a:lnTo>
                  <a:pt x="556" y="12347"/>
                </a:lnTo>
                <a:cubicBezTo>
                  <a:pt x="-643" y="14106"/>
                  <a:pt x="156" y="16823"/>
                  <a:pt x="2394" y="18422"/>
                </a:cubicBezTo>
                <a:cubicBezTo>
                  <a:pt x="28052" y="35447"/>
                  <a:pt x="54908" y="50633"/>
                  <a:pt x="82884" y="63582"/>
                </a:cubicBezTo>
                <a:cubicBezTo>
                  <a:pt x="85361" y="64701"/>
                  <a:pt x="88079" y="63982"/>
                  <a:pt x="88958" y="6198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94F6994D-B6A3-9CF2-24CC-C881EAA6C3CA}"/>
              </a:ext>
            </a:extLst>
          </p:cNvPr>
          <p:cNvSpPr/>
          <p:nvPr/>
        </p:nvSpPr>
        <p:spPr>
          <a:xfrm rot="2700000">
            <a:off x="8844481" y="5325975"/>
            <a:ext cx="101124" cy="34742"/>
          </a:xfrm>
          <a:custGeom>
            <a:avLst/>
            <a:gdLst>
              <a:gd name="connsiteX0" fmla="*/ 100237 w 101124"/>
              <a:gd name="connsiteY0" fmla="*/ 31134 h 34742"/>
              <a:gd name="connsiteX1" fmla="*/ 101116 w 101124"/>
              <a:gd name="connsiteY1" fmla="*/ 18105 h 34742"/>
              <a:gd name="connsiteX2" fmla="*/ 96640 w 101124"/>
              <a:gd name="connsiteY2" fmla="*/ 13869 h 34742"/>
              <a:gd name="connsiteX3" fmla="*/ 8797 w 101124"/>
              <a:gd name="connsiteY3" fmla="*/ 121 h 34742"/>
              <a:gd name="connsiteX4" fmla="*/ 3281 w 101124"/>
              <a:gd name="connsiteY4" fmla="*/ 2759 h 34742"/>
              <a:gd name="connsiteX5" fmla="*/ 85 w 101124"/>
              <a:gd name="connsiteY5" fmla="*/ 15468 h 34742"/>
              <a:gd name="connsiteX6" fmla="*/ 3921 w 101124"/>
              <a:gd name="connsiteY6" fmla="*/ 20423 h 34742"/>
              <a:gd name="connsiteX7" fmla="*/ 95041 w 101124"/>
              <a:gd name="connsiteY7" fmla="*/ 34731 h 34742"/>
              <a:gd name="connsiteX8" fmla="*/ 100237 w 101124"/>
              <a:gd name="connsiteY8" fmla="*/ 31134 h 3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124" h="34742">
                <a:moveTo>
                  <a:pt x="100237" y="31134"/>
                </a:moveTo>
                <a:lnTo>
                  <a:pt x="101116" y="18105"/>
                </a:lnTo>
                <a:cubicBezTo>
                  <a:pt x="101276" y="15947"/>
                  <a:pt x="99278" y="14029"/>
                  <a:pt x="96640" y="13869"/>
                </a:cubicBezTo>
                <a:cubicBezTo>
                  <a:pt x="67066" y="11551"/>
                  <a:pt x="37651" y="7075"/>
                  <a:pt x="8797" y="121"/>
                </a:cubicBezTo>
                <a:cubicBezTo>
                  <a:pt x="6239" y="-359"/>
                  <a:pt x="3761" y="601"/>
                  <a:pt x="3281" y="2759"/>
                </a:cubicBezTo>
                <a:lnTo>
                  <a:pt x="85" y="15468"/>
                </a:lnTo>
                <a:cubicBezTo>
                  <a:pt x="-395" y="17546"/>
                  <a:pt x="1203" y="19944"/>
                  <a:pt x="3921" y="20423"/>
                </a:cubicBezTo>
                <a:cubicBezTo>
                  <a:pt x="33895" y="27617"/>
                  <a:pt x="64348" y="32253"/>
                  <a:pt x="95041" y="34731"/>
                </a:cubicBezTo>
                <a:cubicBezTo>
                  <a:pt x="97759" y="34891"/>
                  <a:pt x="100077" y="33372"/>
                  <a:pt x="100237" y="3113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7D41E232-DA6D-1756-C30F-B1CC803673CD}"/>
              </a:ext>
            </a:extLst>
          </p:cNvPr>
          <p:cNvSpPr/>
          <p:nvPr/>
        </p:nvSpPr>
        <p:spPr>
          <a:xfrm rot="2700000">
            <a:off x="9849754" y="5178654"/>
            <a:ext cx="54533" cy="98242"/>
          </a:xfrm>
          <a:custGeom>
            <a:avLst/>
            <a:gdLst>
              <a:gd name="connsiteX0" fmla="*/ 13579 w 54533"/>
              <a:gd name="connsiteY0" fmla="*/ 501 h 98242"/>
              <a:gd name="connsiteX1" fmla="*/ 1989 w 54533"/>
              <a:gd name="connsiteY1" fmla="*/ 6576 h 98242"/>
              <a:gd name="connsiteX2" fmla="*/ 551 w 54533"/>
              <a:gd name="connsiteY2" fmla="*/ 12650 h 98242"/>
              <a:gd name="connsiteX3" fmla="*/ 10142 w 54533"/>
              <a:gd name="connsiteY3" fmla="*/ 32713 h 98242"/>
              <a:gd name="connsiteX4" fmla="*/ 19174 w 54533"/>
              <a:gd name="connsiteY4" fmla="*/ 53015 h 98242"/>
              <a:gd name="connsiteX5" fmla="*/ 27088 w 54533"/>
              <a:gd name="connsiteY5" fmla="*/ 73797 h 98242"/>
              <a:gd name="connsiteX6" fmla="*/ 34441 w 54533"/>
              <a:gd name="connsiteY6" fmla="*/ 94739 h 98242"/>
              <a:gd name="connsiteX7" fmla="*/ 39477 w 54533"/>
              <a:gd name="connsiteY7" fmla="*/ 98096 h 98242"/>
              <a:gd name="connsiteX8" fmla="*/ 51946 w 54533"/>
              <a:gd name="connsiteY8" fmla="*/ 94179 h 98242"/>
              <a:gd name="connsiteX9" fmla="*/ 54263 w 54533"/>
              <a:gd name="connsiteY9" fmla="*/ 88265 h 98242"/>
              <a:gd name="connsiteX10" fmla="*/ 46670 w 54533"/>
              <a:gd name="connsiteY10" fmla="*/ 66524 h 98242"/>
              <a:gd name="connsiteX11" fmla="*/ 38437 w 54533"/>
              <a:gd name="connsiteY11" fmla="*/ 44942 h 98242"/>
              <a:gd name="connsiteX12" fmla="*/ 29086 w 54533"/>
              <a:gd name="connsiteY12" fmla="*/ 23841 h 98242"/>
              <a:gd name="connsiteX13" fmla="*/ 19174 w 54533"/>
              <a:gd name="connsiteY13" fmla="*/ 2979 h 98242"/>
              <a:gd name="connsiteX14" fmla="*/ 13579 w 54533"/>
              <a:gd name="connsiteY14" fmla="*/ 341 h 9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33" h="98242">
                <a:moveTo>
                  <a:pt x="13579" y="501"/>
                </a:moveTo>
                <a:lnTo>
                  <a:pt x="1989" y="6576"/>
                </a:lnTo>
                <a:cubicBezTo>
                  <a:pt x="71" y="7615"/>
                  <a:pt x="-568" y="10333"/>
                  <a:pt x="551" y="12650"/>
                </a:cubicBezTo>
                <a:lnTo>
                  <a:pt x="10142" y="32713"/>
                </a:lnTo>
                <a:cubicBezTo>
                  <a:pt x="13259" y="39427"/>
                  <a:pt x="16776" y="45981"/>
                  <a:pt x="19174" y="53015"/>
                </a:cubicBezTo>
                <a:lnTo>
                  <a:pt x="27088" y="73797"/>
                </a:lnTo>
                <a:cubicBezTo>
                  <a:pt x="29725" y="80751"/>
                  <a:pt x="32602" y="87545"/>
                  <a:pt x="34441" y="94739"/>
                </a:cubicBezTo>
                <a:cubicBezTo>
                  <a:pt x="35160" y="97217"/>
                  <a:pt x="37478" y="98735"/>
                  <a:pt x="39477" y="98096"/>
                </a:cubicBezTo>
                <a:lnTo>
                  <a:pt x="51946" y="94179"/>
                </a:lnTo>
                <a:cubicBezTo>
                  <a:pt x="54024" y="93540"/>
                  <a:pt x="55063" y="90902"/>
                  <a:pt x="54263" y="88265"/>
                </a:cubicBezTo>
                <a:cubicBezTo>
                  <a:pt x="52345" y="80831"/>
                  <a:pt x="49308" y="73717"/>
                  <a:pt x="46670" y="66524"/>
                </a:cubicBezTo>
                <a:lnTo>
                  <a:pt x="38437" y="44942"/>
                </a:lnTo>
                <a:cubicBezTo>
                  <a:pt x="35960" y="37669"/>
                  <a:pt x="32283" y="30795"/>
                  <a:pt x="29086" y="23841"/>
                </a:cubicBezTo>
                <a:lnTo>
                  <a:pt x="19174" y="2979"/>
                </a:lnTo>
                <a:cubicBezTo>
                  <a:pt x="17975" y="501"/>
                  <a:pt x="15498" y="-618"/>
                  <a:pt x="13579" y="341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935A34AB-0963-A570-36A1-28FEF7B243AB}"/>
              </a:ext>
            </a:extLst>
          </p:cNvPr>
          <p:cNvSpPr/>
          <p:nvPr/>
        </p:nvSpPr>
        <p:spPr>
          <a:xfrm rot="2700000">
            <a:off x="9880654" y="4591525"/>
            <a:ext cx="82150" cy="82150"/>
          </a:xfrm>
          <a:custGeom>
            <a:avLst/>
            <a:gdLst>
              <a:gd name="connsiteX0" fmla="*/ 10262 w 82150"/>
              <a:gd name="connsiteY0" fmla="*/ 990 h 82150"/>
              <a:gd name="connsiteX1" fmla="*/ 990 w 82150"/>
              <a:gd name="connsiteY1" fmla="*/ 10262 h 82150"/>
              <a:gd name="connsiteX2" fmla="*/ 1629 w 82150"/>
              <a:gd name="connsiteY2" fmla="*/ 16417 h 82150"/>
              <a:gd name="connsiteX3" fmla="*/ 65734 w 82150"/>
              <a:gd name="connsiteY3" fmla="*/ 80521 h 82150"/>
              <a:gd name="connsiteX4" fmla="*/ 71888 w 82150"/>
              <a:gd name="connsiteY4" fmla="*/ 81160 h 82150"/>
              <a:gd name="connsiteX5" fmla="*/ 81160 w 82150"/>
              <a:gd name="connsiteY5" fmla="*/ 71888 h 82150"/>
              <a:gd name="connsiteX6" fmla="*/ 80520 w 82150"/>
              <a:gd name="connsiteY6" fmla="*/ 65734 h 82150"/>
              <a:gd name="connsiteX7" fmla="*/ 16417 w 82150"/>
              <a:gd name="connsiteY7" fmla="*/ 1630 h 82150"/>
              <a:gd name="connsiteX8" fmla="*/ 10262 w 82150"/>
              <a:gd name="connsiteY8" fmla="*/ 99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29" y="16417"/>
                </a:cubicBezTo>
                <a:lnTo>
                  <a:pt x="65734" y="80521"/>
                </a:lnTo>
                <a:cubicBezTo>
                  <a:pt x="67652" y="82439"/>
                  <a:pt x="70370" y="82679"/>
                  <a:pt x="71888" y="81160"/>
                </a:cubicBezTo>
                <a:lnTo>
                  <a:pt x="81160" y="71888"/>
                </a:lnTo>
                <a:cubicBezTo>
                  <a:pt x="82679" y="70370"/>
                  <a:pt x="82439" y="67572"/>
                  <a:pt x="80520" y="65734"/>
                </a:cubicBezTo>
                <a:lnTo>
                  <a:pt x="16417" y="1630"/>
                </a:lnTo>
                <a:cubicBezTo>
                  <a:pt x="14499" y="-289"/>
                  <a:pt x="11781" y="-529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FAF0AFBF-3DED-23AF-2B30-930886C596A2}"/>
              </a:ext>
            </a:extLst>
          </p:cNvPr>
          <p:cNvSpPr/>
          <p:nvPr/>
        </p:nvSpPr>
        <p:spPr>
          <a:xfrm rot="2700000">
            <a:off x="9756730" y="5344980"/>
            <a:ext cx="25003" cy="101353"/>
          </a:xfrm>
          <a:custGeom>
            <a:avLst/>
            <a:gdLst>
              <a:gd name="connsiteX0" fmla="*/ 16270 w 25003"/>
              <a:gd name="connsiteY0" fmla="*/ 0 h 101353"/>
              <a:gd name="connsiteX1" fmla="*/ 3321 w 25003"/>
              <a:gd name="connsiteY1" fmla="*/ 1678 h 101353"/>
              <a:gd name="connsiteX2" fmla="*/ 44 w 25003"/>
              <a:gd name="connsiteY2" fmla="*/ 6874 h 101353"/>
              <a:gd name="connsiteX3" fmla="*/ 3481 w 25003"/>
              <a:gd name="connsiteY3" fmla="*/ 51235 h 101353"/>
              <a:gd name="connsiteX4" fmla="*/ 3481 w 25003"/>
              <a:gd name="connsiteY4" fmla="*/ 95756 h 101353"/>
              <a:gd name="connsiteX5" fmla="*/ 7238 w 25003"/>
              <a:gd name="connsiteY5" fmla="*/ 100712 h 101353"/>
              <a:gd name="connsiteX6" fmla="*/ 20267 w 25003"/>
              <a:gd name="connsiteY6" fmla="*/ 101351 h 101353"/>
              <a:gd name="connsiteX7" fmla="*/ 24343 w 25003"/>
              <a:gd name="connsiteY7" fmla="*/ 96635 h 101353"/>
              <a:gd name="connsiteX8" fmla="*/ 24343 w 25003"/>
              <a:gd name="connsiteY8" fmla="*/ 50516 h 101353"/>
              <a:gd name="connsiteX9" fmla="*/ 20746 w 25003"/>
              <a:gd name="connsiteY9" fmla="*/ 4476 h 101353"/>
              <a:gd name="connsiteX10" fmla="*/ 16190 w 25003"/>
              <a:gd name="connsiteY10" fmla="*/ 80 h 10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03" h="101353">
                <a:moveTo>
                  <a:pt x="16270" y="0"/>
                </a:moveTo>
                <a:lnTo>
                  <a:pt x="3321" y="1678"/>
                </a:lnTo>
                <a:cubicBezTo>
                  <a:pt x="1164" y="1918"/>
                  <a:pt x="-275" y="4316"/>
                  <a:pt x="44" y="6874"/>
                </a:cubicBezTo>
                <a:cubicBezTo>
                  <a:pt x="2442" y="21501"/>
                  <a:pt x="2682" y="36448"/>
                  <a:pt x="3481" y="51235"/>
                </a:cubicBezTo>
                <a:cubicBezTo>
                  <a:pt x="4760" y="66022"/>
                  <a:pt x="3641" y="80889"/>
                  <a:pt x="3481" y="95756"/>
                </a:cubicBezTo>
                <a:cubicBezTo>
                  <a:pt x="3481" y="98394"/>
                  <a:pt x="5080" y="100552"/>
                  <a:pt x="7238" y="100712"/>
                </a:cubicBezTo>
                <a:lnTo>
                  <a:pt x="20267" y="101351"/>
                </a:lnTo>
                <a:cubicBezTo>
                  <a:pt x="22425" y="101431"/>
                  <a:pt x="24263" y="99353"/>
                  <a:pt x="24343" y="96635"/>
                </a:cubicBezTo>
                <a:cubicBezTo>
                  <a:pt x="24583" y="81289"/>
                  <a:pt x="25702" y="65862"/>
                  <a:pt x="24343" y="50516"/>
                </a:cubicBezTo>
                <a:cubicBezTo>
                  <a:pt x="23464" y="35169"/>
                  <a:pt x="23224" y="19743"/>
                  <a:pt x="20746" y="4476"/>
                </a:cubicBezTo>
                <a:cubicBezTo>
                  <a:pt x="20426" y="1758"/>
                  <a:pt x="18348" y="-160"/>
                  <a:pt x="16190" y="8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15795B19-224C-D4D3-4EB6-414CB6530005}"/>
              </a:ext>
            </a:extLst>
          </p:cNvPr>
          <p:cNvSpPr/>
          <p:nvPr/>
        </p:nvSpPr>
        <p:spPr>
          <a:xfrm rot="2700000">
            <a:off x="9880597" y="4792224"/>
            <a:ext cx="82150" cy="82150"/>
          </a:xfrm>
          <a:custGeom>
            <a:avLst/>
            <a:gdLst>
              <a:gd name="connsiteX0" fmla="*/ 10262 w 82150"/>
              <a:gd name="connsiteY0" fmla="*/ 990 h 82150"/>
              <a:gd name="connsiteX1" fmla="*/ 990 w 82150"/>
              <a:gd name="connsiteY1" fmla="*/ 10262 h 82150"/>
              <a:gd name="connsiteX2" fmla="*/ 1629 w 82150"/>
              <a:gd name="connsiteY2" fmla="*/ 16417 h 82150"/>
              <a:gd name="connsiteX3" fmla="*/ 65734 w 82150"/>
              <a:gd name="connsiteY3" fmla="*/ 80521 h 82150"/>
              <a:gd name="connsiteX4" fmla="*/ 71888 w 82150"/>
              <a:gd name="connsiteY4" fmla="*/ 81160 h 82150"/>
              <a:gd name="connsiteX5" fmla="*/ 81160 w 82150"/>
              <a:gd name="connsiteY5" fmla="*/ 71888 h 82150"/>
              <a:gd name="connsiteX6" fmla="*/ 80520 w 82150"/>
              <a:gd name="connsiteY6" fmla="*/ 65734 h 82150"/>
              <a:gd name="connsiteX7" fmla="*/ 16417 w 82150"/>
              <a:gd name="connsiteY7" fmla="*/ 1630 h 82150"/>
              <a:gd name="connsiteX8" fmla="*/ 10262 w 82150"/>
              <a:gd name="connsiteY8" fmla="*/ 99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29" y="16417"/>
                </a:cubicBezTo>
                <a:lnTo>
                  <a:pt x="65734" y="80521"/>
                </a:lnTo>
                <a:cubicBezTo>
                  <a:pt x="67652" y="82439"/>
                  <a:pt x="70370" y="82679"/>
                  <a:pt x="71888" y="81160"/>
                </a:cubicBezTo>
                <a:lnTo>
                  <a:pt x="81160" y="71888"/>
                </a:lnTo>
                <a:cubicBezTo>
                  <a:pt x="82679" y="70369"/>
                  <a:pt x="82439" y="67572"/>
                  <a:pt x="80520" y="65734"/>
                </a:cubicBezTo>
                <a:lnTo>
                  <a:pt x="16417" y="1630"/>
                </a:lnTo>
                <a:cubicBezTo>
                  <a:pt x="14499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9BA39C61-605C-9B4A-A444-CE2ABE640136}"/>
              </a:ext>
            </a:extLst>
          </p:cNvPr>
          <p:cNvSpPr/>
          <p:nvPr/>
        </p:nvSpPr>
        <p:spPr>
          <a:xfrm rot="2700000">
            <a:off x="9880597" y="4390825"/>
            <a:ext cx="82150" cy="82150"/>
          </a:xfrm>
          <a:custGeom>
            <a:avLst/>
            <a:gdLst>
              <a:gd name="connsiteX0" fmla="*/ 10262 w 82150"/>
              <a:gd name="connsiteY0" fmla="*/ 990 h 82150"/>
              <a:gd name="connsiteX1" fmla="*/ 990 w 82150"/>
              <a:gd name="connsiteY1" fmla="*/ 10262 h 82150"/>
              <a:gd name="connsiteX2" fmla="*/ 1629 w 82150"/>
              <a:gd name="connsiteY2" fmla="*/ 16417 h 82150"/>
              <a:gd name="connsiteX3" fmla="*/ 65734 w 82150"/>
              <a:gd name="connsiteY3" fmla="*/ 80521 h 82150"/>
              <a:gd name="connsiteX4" fmla="*/ 71888 w 82150"/>
              <a:gd name="connsiteY4" fmla="*/ 81160 h 82150"/>
              <a:gd name="connsiteX5" fmla="*/ 81160 w 82150"/>
              <a:gd name="connsiteY5" fmla="*/ 71888 h 82150"/>
              <a:gd name="connsiteX6" fmla="*/ 80521 w 82150"/>
              <a:gd name="connsiteY6" fmla="*/ 65734 h 82150"/>
              <a:gd name="connsiteX7" fmla="*/ 16417 w 82150"/>
              <a:gd name="connsiteY7" fmla="*/ 1630 h 82150"/>
              <a:gd name="connsiteX8" fmla="*/ 10262 w 82150"/>
              <a:gd name="connsiteY8" fmla="*/ 99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29" y="16417"/>
                </a:cubicBezTo>
                <a:lnTo>
                  <a:pt x="65734" y="80521"/>
                </a:lnTo>
                <a:cubicBezTo>
                  <a:pt x="67652" y="82439"/>
                  <a:pt x="70370" y="82679"/>
                  <a:pt x="71888" y="81160"/>
                </a:cubicBezTo>
                <a:lnTo>
                  <a:pt x="81160" y="71888"/>
                </a:lnTo>
                <a:cubicBezTo>
                  <a:pt x="82679" y="70370"/>
                  <a:pt x="82439" y="67572"/>
                  <a:pt x="80521" y="65734"/>
                </a:cubicBezTo>
                <a:lnTo>
                  <a:pt x="16417" y="1630"/>
                </a:lnTo>
                <a:cubicBezTo>
                  <a:pt x="14499" y="-289"/>
                  <a:pt x="11781" y="-529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8F0E7A36-995D-05A8-87D7-667E43CC899F}"/>
              </a:ext>
            </a:extLst>
          </p:cNvPr>
          <p:cNvSpPr/>
          <p:nvPr/>
        </p:nvSpPr>
        <p:spPr>
          <a:xfrm rot="2700000">
            <a:off x="8744570" y="4925293"/>
            <a:ext cx="82198" cy="82110"/>
          </a:xfrm>
          <a:custGeom>
            <a:avLst/>
            <a:gdLst>
              <a:gd name="connsiteX0" fmla="*/ 72128 w 82198"/>
              <a:gd name="connsiteY0" fmla="*/ 81160 h 82110"/>
              <a:gd name="connsiteX1" fmla="*/ 81240 w 82198"/>
              <a:gd name="connsiteY1" fmla="*/ 71808 h 82110"/>
              <a:gd name="connsiteX2" fmla="*/ 80521 w 82198"/>
              <a:gd name="connsiteY2" fmla="*/ 65733 h 82110"/>
              <a:gd name="connsiteX3" fmla="*/ 16417 w 82198"/>
              <a:gd name="connsiteY3" fmla="*/ 1630 h 82110"/>
              <a:gd name="connsiteX4" fmla="*/ 10262 w 82198"/>
              <a:gd name="connsiteY4" fmla="*/ 990 h 82110"/>
              <a:gd name="connsiteX5" fmla="*/ 990 w 82198"/>
              <a:gd name="connsiteY5" fmla="*/ 10262 h 82110"/>
              <a:gd name="connsiteX6" fmla="*/ 1630 w 82198"/>
              <a:gd name="connsiteY6" fmla="*/ 16417 h 82110"/>
              <a:gd name="connsiteX7" fmla="*/ 65813 w 82198"/>
              <a:gd name="connsiteY7" fmla="*/ 80521 h 82110"/>
              <a:gd name="connsiteX8" fmla="*/ 72128 w 82198"/>
              <a:gd name="connsiteY8" fmla="*/ 81080 h 82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98" h="82110">
                <a:moveTo>
                  <a:pt x="72128" y="81160"/>
                </a:moveTo>
                <a:lnTo>
                  <a:pt x="81240" y="71808"/>
                </a:lnTo>
                <a:cubicBezTo>
                  <a:pt x="82759" y="70290"/>
                  <a:pt x="82439" y="67572"/>
                  <a:pt x="80521" y="6573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813" y="80521"/>
                </a:lnTo>
                <a:cubicBezTo>
                  <a:pt x="67812" y="82359"/>
                  <a:pt x="70609" y="82679"/>
                  <a:pt x="72128" y="8108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B72AC62B-FBA0-7BF7-0A2D-32A519358DD6}"/>
              </a:ext>
            </a:extLst>
          </p:cNvPr>
          <p:cNvSpPr/>
          <p:nvPr/>
        </p:nvSpPr>
        <p:spPr>
          <a:xfrm rot="2700000">
            <a:off x="9880133" y="4991657"/>
            <a:ext cx="79502" cy="84399"/>
          </a:xfrm>
          <a:custGeom>
            <a:avLst/>
            <a:gdLst>
              <a:gd name="connsiteX0" fmla="*/ 10262 w 79502"/>
              <a:gd name="connsiteY0" fmla="*/ 910 h 84399"/>
              <a:gd name="connsiteX1" fmla="*/ 990 w 79502"/>
              <a:gd name="connsiteY1" fmla="*/ 10182 h 84399"/>
              <a:gd name="connsiteX2" fmla="*/ 1629 w 79502"/>
              <a:gd name="connsiteY2" fmla="*/ 16337 h 84399"/>
              <a:gd name="connsiteX3" fmla="*/ 17615 w 79502"/>
              <a:gd name="connsiteY3" fmla="*/ 32403 h 84399"/>
              <a:gd name="connsiteX4" fmla="*/ 33042 w 79502"/>
              <a:gd name="connsiteY4" fmla="*/ 48469 h 84399"/>
              <a:gd name="connsiteX5" fmla="*/ 61897 w 79502"/>
              <a:gd name="connsiteY5" fmla="*/ 82359 h 84399"/>
              <a:gd name="connsiteX6" fmla="*/ 67892 w 79502"/>
              <a:gd name="connsiteY6" fmla="*/ 83718 h 84399"/>
              <a:gd name="connsiteX7" fmla="*/ 78203 w 79502"/>
              <a:gd name="connsiteY7" fmla="*/ 75725 h 84399"/>
              <a:gd name="connsiteX8" fmla="*/ 78283 w 79502"/>
              <a:gd name="connsiteY8" fmla="*/ 69490 h 84399"/>
              <a:gd name="connsiteX9" fmla="*/ 48309 w 79502"/>
              <a:gd name="connsiteY9" fmla="*/ 34321 h 84399"/>
              <a:gd name="connsiteX10" fmla="*/ 32323 w 79502"/>
              <a:gd name="connsiteY10" fmla="*/ 17696 h 84399"/>
              <a:gd name="connsiteX11" fmla="*/ 16257 w 79502"/>
              <a:gd name="connsiteY11" fmla="*/ 1630 h 84399"/>
              <a:gd name="connsiteX12" fmla="*/ 10102 w 79502"/>
              <a:gd name="connsiteY12" fmla="*/ 990 h 8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502" h="84399">
                <a:moveTo>
                  <a:pt x="10262" y="910"/>
                </a:moveTo>
                <a:lnTo>
                  <a:pt x="990" y="10182"/>
                </a:lnTo>
                <a:cubicBezTo>
                  <a:pt x="-528" y="11701"/>
                  <a:pt x="-289" y="14498"/>
                  <a:pt x="1629" y="16337"/>
                </a:cubicBezTo>
                <a:lnTo>
                  <a:pt x="17615" y="32403"/>
                </a:lnTo>
                <a:cubicBezTo>
                  <a:pt x="22811" y="37678"/>
                  <a:pt x="28006" y="43033"/>
                  <a:pt x="33042" y="48469"/>
                </a:cubicBezTo>
                <a:cubicBezTo>
                  <a:pt x="43113" y="59339"/>
                  <a:pt x="52705" y="70689"/>
                  <a:pt x="61897" y="82359"/>
                </a:cubicBezTo>
                <a:cubicBezTo>
                  <a:pt x="63495" y="84437"/>
                  <a:pt x="66213" y="84997"/>
                  <a:pt x="67892" y="83718"/>
                </a:cubicBezTo>
                <a:lnTo>
                  <a:pt x="78203" y="75725"/>
                </a:lnTo>
                <a:cubicBezTo>
                  <a:pt x="79881" y="74366"/>
                  <a:pt x="79961" y="71568"/>
                  <a:pt x="78283" y="69490"/>
                </a:cubicBezTo>
                <a:cubicBezTo>
                  <a:pt x="68771" y="57421"/>
                  <a:pt x="58780" y="45671"/>
                  <a:pt x="48309" y="34321"/>
                </a:cubicBezTo>
                <a:cubicBezTo>
                  <a:pt x="43113" y="28646"/>
                  <a:pt x="37758" y="23131"/>
                  <a:pt x="32323" y="17696"/>
                </a:cubicBezTo>
                <a:lnTo>
                  <a:pt x="16257" y="1630"/>
                </a:lnTo>
                <a:cubicBezTo>
                  <a:pt x="14339" y="-289"/>
                  <a:pt x="11621" y="-528"/>
                  <a:pt x="1010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885590DD-1B1B-FA91-DCB4-575FF4ACF97F}"/>
              </a:ext>
            </a:extLst>
          </p:cNvPr>
          <p:cNvSpPr/>
          <p:nvPr/>
        </p:nvSpPr>
        <p:spPr>
          <a:xfrm rot="2700000">
            <a:off x="9382299" y="5529385"/>
            <a:ext cx="74972" cy="88093"/>
          </a:xfrm>
          <a:custGeom>
            <a:avLst/>
            <a:gdLst>
              <a:gd name="connsiteX0" fmla="*/ 73362 w 74972"/>
              <a:gd name="connsiteY0" fmla="*/ 7749 h 88093"/>
              <a:gd name="connsiteX1" fmla="*/ 62412 w 74972"/>
              <a:gd name="connsiteY1" fmla="*/ 556 h 88093"/>
              <a:gd name="connsiteX2" fmla="*/ 56577 w 74972"/>
              <a:gd name="connsiteY2" fmla="*/ 2394 h 88093"/>
              <a:gd name="connsiteX3" fmla="*/ 50502 w 74972"/>
              <a:gd name="connsiteY3" fmla="*/ 11666 h 88093"/>
              <a:gd name="connsiteX4" fmla="*/ 44108 w 74972"/>
              <a:gd name="connsiteY4" fmla="*/ 20778 h 88093"/>
              <a:gd name="connsiteX5" fmla="*/ 30440 w 74972"/>
              <a:gd name="connsiteY5" fmla="*/ 38363 h 88093"/>
              <a:gd name="connsiteX6" fmla="*/ 16532 w 74972"/>
              <a:gd name="connsiteY6" fmla="*/ 55707 h 88093"/>
              <a:gd name="connsiteX7" fmla="*/ 1425 w 74972"/>
              <a:gd name="connsiteY7" fmla="*/ 72093 h 88093"/>
              <a:gd name="connsiteX8" fmla="*/ 1105 w 74972"/>
              <a:gd name="connsiteY8" fmla="*/ 78248 h 88093"/>
              <a:gd name="connsiteX9" fmla="*/ 10617 w 74972"/>
              <a:gd name="connsiteY9" fmla="*/ 87200 h 88093"/>
              <a:gd name="connsiteX10" fmla="*/ 16772 w 74972"/>
              <a:gd name="connsiteY10" fmla="*/ 86241 h 88093"/>
              <a:gd name="connsiteX11" fmla="*/ 32438 w 74972"/>
              <a:gd name="connsiteY11" fmla="*/ 69295 h 88093"/>
              <a:gd name="connsiteX12" fmla="*/ 46825 w 74972"/>
              <a:gd name="connsiteY12" fmla="*/ 51311 h 88093"/>
              <a:gd name="connsiteX13" fmla="*/ 61053 w 74972"/>
              <a:gd name="connsiteY13" fmla="*/ 33087 h 88093"/>
              <a:gd name="connsiteX14" fmla="*/ 67687 w 74972"/>
              <a:gd name="connsiteY14" fmla="*/ 23655 h 88093"/>
              <a:gd name="connsiteX15" fmla="*/ 74002 w 74972"/>
              <a:gd name="connsiteY15" fmla="*/ 13984 h 88093"/>
              <a:gd name="connsiteX16" fmla="*/ 73442 w 74972"/>
              <a:gd name="connsiteY16" fmla="*/ 7749 h 8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4972" h="88093">
                <a:moveTo>
                  <a:pt x="73362" y="7749"/>
                </a:moveTo>
                <a:lnTo>
                  <a:pt x="62412" y="556"/>
                </a:lnTo>
                <a:cubicBezTo>
                  <a:pt x="60573" y="-643"/>
                  <a:pt x="57936" y="156"/>
                  <a:pt x="56577" y="2394"/>
                </a:cubicBezTo>
                <a:lnTo>
                  <a:pt x="50502" y="11666"/>
                </a:lnTo>
                <a:cubicBezTo>
                  <a:pt x="48504" y="14783"/>
                  <a:pt x="46506" y="17900"/>
                  <a:pt x="44108" y="20778"/>
                </a:cubicBezTo>
                <a:lnTo>
                  <a:pt x="30440" y="38363"/>
                </a:lnTo>
                <a:cubicBezTo>
                  <a:pt x="25804" y="44118"/>
                  <a:pt x="21568" y="50272"/>
                  <a:pt x="16532" y="55707"/>
                </a:cubicBezTo>
                <a:lnTo>
                  <a:pt x="1425" y="72093"/>
                </a:lnTo>
                <a:cubicBezTo>
                  <a:pt x="-333" y="74012"/>
                  <a:pt x="-493" y="76809"/>
                  <a:pt x="1105" y="78248"/>
                </a:cubicBezTo>
                <a:lnTo>
                  <a:pt x="10617" y="87200"/>
                </a:lnTo>
                <a:cubicBezTo>
                  <a:pt x="12216" y="88719"/>
                  <a:pt x="14933" y="88239"/>
                  <a:pt x="16772" y="86241"/>
                </a:cubicBezTo>
                <a:lnTo>
                  <a:pt x="32438" y="69295"/>
                </a:lnTo>
                <a:cubicBezTo>
                  <a:pt x="37634" y="63620"/>
                  <a:pt x="42030" y="57306"/>
                  <a:pt x="46825" y="51311"/>
                </a:cubicBezTo>
                <a:lnTo>
                  <a:pt x="61053" y="33087"/>
                </a:lnTo>
                <a:cubicBezTo>
                  <a:pt x="63531" y="30130"/>
                  <a:pt x="65609" y="26933"/>
                  <a:pt x="67687" y="23655"/>
                </a:cubicBezTo>
                <a:lnTo>
                  <a:pt x="74002" y="13984"/>
                </a:lnTo>
                <a:cubicBezTo>
                  <a:pt x="75520" y="11746"/>
                  <a:pt x="75201" y="8948"/>
                  <a:pt x="73442" y="774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2E8BDD83-835C-5207-97F9-1C9D25E2B7B1}"/>
              </a:ext>
            </a:extLst>
          </p:cNvPr>
          <p:cNvSpPr/>
          <p:nvPr/>
        </p:nvSpPr>
        <p:spPr>
          <a:xfrm rot="2700000">
            <a:off x="9159067" y="3095305"/>
            <a:ext cx="62571" cy="95290"/>
          </a:xfrm>
          <a:custGeom>
            <a:avLst/>
            <a:gdLst>
              <a:gd name="connsiteX0" fmla="*/ 2187 w 62571"/>
              <a:gd name="connsiteY0" fmla="*/ 89897 h 95290"/>
              <a:gd name="connsiteX1" fmla="*/ 14177 w 62571"/>
              <a:gd name="connsiteY1" fmla="*/ 95013 h 95290"/>
              <a:gd name="connsiteX2" fmla="*/ 19692 w 62571"/>
              <a:gd name="connsiteY2" fmla="*/ 92215 h 95290"/>
              <a:gd name="connsiteX3" fmla="*/ 61735 w 62571"/>
              <a:gd name="connsiteY3" fmla="*/ 13884 h 95290"/>
              <a:gd name="connsiteX4" fmla="*/ 60936 w 62571"/>
              <a:gd name="connsiteY4" fmla="*/ 7729 h 95290"/>
              <a:gd name="connsiteX5" fmla="*/ 49986 w 62571"/>
              <a:gd name="connsiteY5" fmla="*/ 535 h 95290"/>
              <a:gd name="connsiteX6" fmla="*/ 44071 w 62571"/>
              <a:gd name="connsiteY6" fmla="*/ 2533 h 95290"/>
              <a:gd name="connsiteX7" fmla="*/ 509 w 62571"/>
              <a:gd name="connsiteY7" fmla="*/ 83822 h 95290"/>
              <a:gd name="connsiteX8" fmla="*/ 2187 w 62571"/>
              <a:gd name="connsiteY8" fmla="*/ 89897 h 9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571" h="95290">
                <a:moveTo>
                  <a:pt x="2187" y="89897"/>
                </a:moveTo>
                <a:lnTo>
                  <a:pt x="14177" y="95013"/>
                </a:lnTo>
                <a:cubicBezTo>
                  <a:pt x="16175" y="95892"/>
                  <a:pt x="18653" y="94613"/>
                  <a:pt x="19692" y="92215"/>
                </a:cubicBezTo>
                <a:cubicBezTo>
                  <a:pt x="31682" y="65119"/>
                  <a:pt x="45350" y="38662"/>
                  <a:pt x="61735" y="13884"/>
                </a:cubicBezTo>
                <a:cubicBezTo>
                  <a:pt x="63094" y="11645"/>
                  <a:pt x="62775" y="8928"/>
                  <a:pt x="60936" y="7729"/>
                </a:cubicBezTo>
                <a:lnTo>
                  <a:pt x="49986" y="535"/>
                </a:lnTo>
                <a:cubicBezTo>
                  <a:pt x="48147" y="-664"/>
                  <a:pt x="45510" y="216"/>
                  <a:pt x="44071" y="2533"/>
                </a:cubicBezTo>
                <a:cubicBezTo>
                  <a:pt x="27126" y="28271"/>
                  <a:pt x="12898" y="55687"/>
                  <a:pt x="509" y="83822"/>
                </a:cubicBezTo>
                <a:cubicBezTo>
                  <a:pt x="-610" y="86300"/>
                  <a:pt x="189" y="89018"/>
                  <a:pt x="2187" y="8989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C001906A-A1BB-CFE4-A0A6-746826C8CF91}"/>
              </a:ext>
            </a:extLst>
          </p:cNvPr>
          <p:cNvSpPr/>
          <p:nvPr/>
        </p:nvSpPr>
        <p:spPr>
          <a:xfrm rot="2700000">
            <a:off x="8996541" y="3182493"/>
            <a:ext cx="33313" cy="101192"/>
          </a:xfrm>
          <a:custGeom>
            <a:avLst/>
            <a:gdLst>
              <a:gd name="connsiteX0" fmla="*/ 3608 w 33313"/>
              <a:gd name="connsiteY0" fmla="*/ 100551 h 101192"/>
              <a:gd name="connsiteX1" fmla="*/ 16637 w 33313"/>
              <a:gd name="connsiteY1" fmla="*/ 101190 h 101192"/>
              <a:gd name="connsiteX2" fmla="*/ 20873 w 33313"/>
              <a:gd name="connsiteY2" fmla="*/ 96634 h 101192"/>
              <a:gd name="connsiteX3" fmla="*/ 33182 w 33313"/>
              <a:gd name="connsiteY3" fmla="*/ 8551 h 101192"/>
              <a:gd name="connsiteX4" fmla="*/ 30385 w 33313"/>
              <a:gd name="connsiteY4" fmla="*/ 3036 h 101192"/>
              <a:gd name="connsiteX5" fmla="*/ 17675 w 33313"/>
              <a:gd name="connsiteY5" fmla="*/ 79 h 101192"/>
              <a:gd name="connsiteX6" fmla="*/ 12800 w 33313"/>
              <a:gd name="connsiteY6" fmla="*/ 3995 h 101192"/>
              <a:gd name="connsiteX7" fmla="*/ 11 w 33313"/>
              <a:gd name="connsiteY7" fmla="*/ 95356 h 101192"/>
              <a:gd name="connsiteX8" fmla="*/ 3608 w 33313"/>
              <a:gd name="connsiteY8" fmla="*/ 100471 h 101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13" h="101192">
                <a:moveTo>
                  <a:pt x="3608" y="100551"/>
                </a:moveTo>
                <a:lnTo>
                  <a:pt x="16637" y="101190"/>
                </a:lnTo>
                <a:cubicBezTo>
                  <a:pt x="18795" y="101270"/>
                  <a:pt x="20713" y="99272"/>
                  <a:pt x="20873" y="96634"/>
                </a:cubicBezTo>
                <a:cubicBezTo>
                  <a:pt x="22392" y="66980"/>
                  <a:pt x="26788" y="37566"/>
                  <a:pt x="33182" y="8551"/>
                </a:cubicBezTo>
                <a:cubicBezTo>
                  <a:pt x="33742" y="5994"/>
                  <a:pt x="32463" y="3516"/>
                  <a:pt x="30385" y="3036"/>
                </a:cubicBezTo>
                <a:lnTo>
                  <a:pt x="17675" y="79"/>
                </a:lnTo>
                <a:cubicBezTo>
                  <a:pt x="15597" y="-401"/>
                  <a:pt x="13359" y="1358"/>
                  <a:pt x="12800" y="3995"/>
                </a:cubicBezTo>
                <a:cubicBezTo>
                  <a:pt x="6166" y="34049"/>
                  <a:pt x="1610" y="64582"/>
                  <a:pt x="11" y="95356"/>
                </a:cubicBezTo>
                <a:cubicBezTo>
                  <a:pt x="-149" y="98073"/>
                  <a:pt x="1450" y="100311"/>
                  <a:pt x="3608" y="100471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8BA0985C-8A5F-BA4E-1099-26EC20DB90CB}"/>
              </a:ext>
            </a:extLst>
          </p:cNvPr>
          <p:cNvSpPr/>
          <p:nvPr/>
        </p:nvSpPr>
        <p:spPr>
          <a:xfrm rot="2700000">
            <a:off x="8857082" y="3329325"/>
            <a:ext cx="39799" cy="100793"/>
          </a:xfrm>
          <a:custGeom>
            <a:avLst/>
            <a:gdLst>
              <a:gd name="connsiteX0" fmla="*/ 24743 w 39799"/>
              <a:gd name="connsiteY0" fmla="*/ 100732 h 100793"/>
              <a:gd name="connsiteX1" fmla="*/ 37212 w 39799"/>
              <a:gd name="connsiteY1" fmla="*/ 96815 h 100793"/>
              <a:gd name="connsiteX2" fmla="*/ 39530 w 39799"/>
              <a:gd name="connsiteY2" fmla="*/ 91140 h 100793"/>
              <a:gd name="connsiteX3" fmla="*/ 20746 w 39799"/>
              <a:gd name="connsiteY3" fmla="*/ 4257 h 100793"/>
              <a:gd name="connsiteX4" fmla="*/ 16270 w 39799"/>
              <a:gd name="connsiteY4" fmla="*/ 20 h 100793"/>
              <a:gd name="connsiteX5" fmla="*/ 3322 w 39799"/>
              <a:gd name="connsiteY5" fmla="*/ 1619 h 100793"/>
              <a:gd name="connsiteX6" fmla="*/ 44 w 39799"/>
              <a:gd name="connsiteY6" fmla="*/ 6974 h 100793"/>
              <a:gd name="connsiteX7" fmla="*/ 19547 w 39799"/>
              <a:gd name="connsiteY7" fmla="*/ 97135 h 100793"/>
              <a:gd name="connsiteX8" fmla="*/ 24823 w 39799"/>
              <a:gd name="connsiteY8" fmla="*/ 100652 h 10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99" h="100793">
                <a:moveTo>
                  <a:pt x="24743" y="100732"/>
                </a:moveTo>
                <a:lnTo>
                  <a:pt x="37212" y="96815"/>
                </a:lnTo>
                <a:cubicBezTo>
                  <a:pt x="39290" y="96176"/>
                  <a:pt x="40329" y="93618"/>
                  <a:pt x="39530" y="91140"/>
                </a:cubicBezTo>
                <a:cubicBezTo>
                  <a:pt x="31057" y="62685"/>
                  <a:pt x="24823" y="33591"/>
                  <a:pt x="20746" y="4257"/>
                </a:cubicBezTo>
                <a:cubicBezTo>
                  <a:pt x="20426" y="1699"/>
                  <a:pt x="18428" y="-220"/>
                  <a:pt x="16270" y="20"/>
                </a:cubicBezTo>
                <a:lnTo>
                  <a:pt x="3322" y="1619"/>
                </a:lnTo>
                <a:cubicBezTo>
                  <a:pt x="1164" y="1858"/>
                  <a:pt x="-275" y="4257"/>
                  <a:pt x="44" y="6974"/>
                </a:cubicBezTo>
                <a:cubicBezTo>
                  <a:pt x="4201" y="37507"/>
                  <a:pt x="10755" y="67641"/>
                  <a:pt x="19547" y="97135"/>
                </a:cubicBezTo>
                <a:cubicBezTo>
                  <a:pt x="20347" y="99693"/>
                  <a:pt x="22745" y="101292"/>
                  <a:pt x="24823" y="10065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F1FE9887-DD18-8B9D-0733-D759001A91E5}"/>
              </a:ext>
            </a:extLst>
          </p:cNvPr>
          <p:cNvSpPr/>
          <p:nvPr/>
        </p:nvSpPr>
        <p:spPr>
          <a:xfrm rot="2700000">
            <a:off x="9345305" y="3080753"/>
            <a:ext cx="85102" cy="78637"/>
          </a:xfrm>
          <a:custGeom>
            <a:avLst/>
            <a:gdLst>
              <a:gd name="connsiteX0" fmla="*/ 917 w 85102"/>
              <a:gd name="connsiteY0" fmla="*/ 68751 h 78637"/>
              <a:gd name="connsiteX1" fmla="*/ 10429 w 85102"/>
              <a:gd name="connsiteY1" fmla="*/ 77704 h 78637"/>
              <a:gd name="connsiteX2" fmla="*/ 16503 w 85102"/>
              <a:gd name="connsiteY2" fmla="*/ 76984 h 78637"/>
              <a:gd name="connsiteX3" fmla="*/ 83005 w 85102"/>
              <a:gd name="connsiteY3" fmla="*/ 17916 h 78637"/>
              <a:gd name="connsiteX4" fmla="*/ 84444 w 85102"/>
              <a:gd name="connsiteY4" fmla="*/ 11841 h 78637"/>
              <a:gd name="connsiteX5" fmla="*/ 76691 w 85102"/>
              <a:gd name="connsiteY5" fmla="*/ 1370 h 78637"/>
              <a:gd name="connsiteX6" fmla="*/ 70456 w 85102"/>
              <a:gd name="connsiteY6" fmla="*/ 1211 h 78637"/>
              <a:gd name="connsiteX7" fmla="*/ 1556 w 85102"/>
              <a:gd name="connsiteY7" fmla="*/ 62517 h 78637"/>
              <a:gd name="connsiteX8" fmla="*/ 997 w 85102"/>
              <a:gd name="connsiteY8" fmla="*/ 68751 h 7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102" h="78637">
                <a:moveTo>
                  <a:pt x="917" y="68751"/>
                </a:moveTo>
                <a:lnTo>
                  <a:pt x="10429" y="77704"/>
                </a:lnTo>
                <a:cubicBezTo>
                  <a:pt x="12027" y="79222"/>
                  <a:pt x="14745" y="78823"/>
                  <a:pt x="16503" y="76984"/>
                </a:cubicBezTo>
                <a:cubicBezTo>
                  <a:pt x="37205" y="55723"/>
                  <a:pt x="59106" y="35580"/>
                  <a:pt x="83005" y="17916"/>
                </a:cubicBezTo>
                <a:cubicBezTo>
                  <a:pt x="85083" y="16317"/>
                  <a:pt x="85723" y="13600"/>
                  <a:pt x="84444" y="11841"/>
                </a:cubicBezTo>
                <a:lnTo>
                  <a:pt x="76691" y="1370"/>
                </a:lnTo>
                <a:cubicBezTo>
                  <a:pt x="75412" y="-388"/>
                  <a:pt x="72614" y="-468"/>
                  <a:pt x="70456" y="1211"/>
                </a:cubicBezTo>
                <a:cubicBezTo>
                  <a:pt x="45678" y="19514"/>
                  <a:pt x="22978" y="40456"/>
                  <a:pt x="1556" y="62517"/>
                </a:cubicBezTo>
                <a:cubicBezTo>
                  <a:pt x="-282" y="64515"/>
                  <a:pt x="-522" y="67313"/>
                  <a:pt x="997" y="68751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02AB46F8-F15C-C7BA-EEAB-DE9C555B4302}"/>
              </a:ext>
            </a:extLst>
          </p:cNvPr>
          <p:cNvSpPr/>
          <p:nvPr/>
        </p:nvSpPr>
        <p:spPr>
          <a:xfrm rot="2700000">
            <a:off x="8853743" y="2685489"/>
            <a:ext cx="1680989" cy="2644256"/>
          </a:xfrm>
          <a:custGeom>
            <a:avLst/>
            <a:gdLst>
              <a:gd name="connsiteX0" fmla="*/ 365388 w 1680989"/>
              <a:gd name="connsiteY0" fmla="*/ 984179 h 2644256"/>
              <a:gd name="connsiteX1" fmla="*/ 364988 w 1680989"/>
              <a:gd name="connsiteY1" fmla="*/ 963237 h 2644256"/>
              <a:gd name="connsiteX2" fmla="*/ 232863 w 1680989"/>
              <a:gd name="connsiteY2" fmla="*/ 990094 h 2644256"/>
              <a:gd name="connsiteX3" fmla="*/ 119283 w 1680989"/>
              <a:gd name="connsiteY3" fmla="*/ 1062271 h 2644256"/>
              <a:gd name="connsiteX4" fmla="*/ 1626 w 1680989"/>
              <a:gd name="connsiteY4" fmla="*/ 1299743 h 2644256"/>
              <a:gd name="connsiteX5" fmla="*/ 13455 w 1680989"/>
              <a:gd name="connsiteY5" fmla="*/ 1434265 h 2644256"/>
              <a:gd name="connsiteX6" fmla="*/ 71964 w 1680989"/>
              <a:gd name="connsiteY6" fmla="*/ 1555199 h 2644256"/>
              <a:gd name="connsiteX7" fmla="*/ 82355 w 1680989"/>
              <a:gd name="connsiteY7" fmla="*/ 1568628 h 2644256"/>
              <a:gd name="connsiteX8" fmla="*/ 93385 w 1680989"/>
              <a:gd name="connsiteY8" fmla="*/ 1581576 h 2644256"/>
              <a:gd name="connsiteX9" fmla="*/ 121121 w 1680989"/>
              <a:gd name="connsiteY9" fmla="*/ 1610431 h 2644256"/>
              <a:gd name="connsiteX10" fmla="*/ 194258 w 1680989"/>
              <a:gd name="connsiteY10" fmla="*/ 1683567 h 2644256"/>
              <a:gd name="connsiteX11" fmla="*/ 340609 w 1680989"/>
              <a:gd name="connsiteY11" fmla="*/ 1829919 h 2644256"/>
              <a:gd name="connsiteX12" fmla="*/ 925937 w 1680989"/>
              <a:gd name="connsiteY12" fmla="*/ 2415247 h 2644256"/>
              <a:gd name="connsiteX13" fmla="*/ 999073 w 1680989"/>
              <a:gd name="connsiteY13" fmla="*/ 2488383 h 2644256"/>
              <a:gd name="connsiteX14" fmla="*/ 1035681 w 1680989"/>
              <a:gd name="connsiteY14" fmla="*/ 2524991 h 2644256"/>
              <a:gd name="connsiteX15" fmla="*/ 1044793 w 1680989"/>
              <a:gd name="connsiteY15" fmla="*/ 2534103 h 2644256"/>
              <a:gd name="connsiteX16" fmla="*/ 1048310 w 1680989"/>
              <a:gd name="connsiteY16" fmla="*/ 2537460 h 2644256"/>
              <a:gd name="connsiteX17" fmla="*/ 1051428 w 1680989"/>
              <a:gd name="connsiteY17" fmla="*/ 2540418 h 2644256"/>
              <a:gd name="connsiteX18" fmla="*/ 1063977 w 1680989"/>
              <a:gd name="connsiteY18" fmla="*/ 2552007 h 2644256"/>
              <a:gd name="connsiteX19" fmla="*/ 1179396 w 1680989"/>
              <a:gd name="connsiteY19" fmla="*/ 2620987 h 2644256"/>
              <a:gd name="connsiteX20" fmla="*/ 1444684 w 1680989"/>
              <a:gd name="connsiteY20" fmla="*/ 2618829 h 2644256"/>
              <a:gd name="connsiteX21" fmla="*/ 1558984 w 1680989"/>
              <a:gd name="connsiteY21" fmla="*/ 2547931 h 2644256"/>
              <a:gd name="connsiteX22" fmla="*/ 1571373 w 1680989"/>
              <a:gd name="connsiteY22" fmla="*/ 2536181 h 2644256"/>
              <a:gd name="connsiteX23" fmla="*/ 1582883 w 1680989"/>
              <a:gd name="connsiteY23" fmla="*/ 2523552 h 2644256"/>
              <a:gd name="connsiteX24" fmla="*/ 1594392 w 1680989"/>
              <a:gd name="connsiteY24" fmla="*/ 2511003 h 2644256"/>
              <a:gd name="connsiteX25" fmla="*/ 1604703 w 1680989"/>
              <a:gd name="connsiteY25" fmla="*/ 2497575 h 2644256"/>
              <a:gd name="connsiteX26" fmla="*/ 1640832 w 1680989"/>
              <a:gd name="connsiteY26" fmla="*/ 2440585 h 2644256"/>
              <a:gd name="connsiteX27" fmla="*/ 1642910 w 1680989"/>
              <a:gd name="connsiteY27" fmla="*/ 2436908 h 2644256"/>
              <a:gd name="connsiteX28" fmla="*/ 1644588 w 1680989"/>
              <a:gd name="connsiteY28" fmla="*/ 2432992 h 2644256"/>
              <a:gd name="connsiteX29" fmla="*/ 1647946 w 1680989"/>
              <a:gd name="connsiteY29" fmla="*/ 2425238 h 2644256"/>
              <a:gd name="connsiteX30" fmla="*/ 1654900 w 1680989"/>
              <a:gd name="connsiteY30" fmla="*/ 2409892 h 2644256"/>
              <a:gd name="connsiteX31" fmla="*/ 1660415 w 1680989"/>
              <a:gd name="connsiteY31" fmla="*/ 2393906 h 2644256"/>
              <a:gd name="connsiteX32" fmla="*/ 1665770 w 1680989"/>
              <a:gd name="connsiteY32" fmla="*/ 2377840 h 2644256"/>
              <a:gd name="connsiteX33" fmla="*/ 1670086 w 1680989"/>
              <a:gd name="connsiteY33" fmla="*/ 2361454 h 2644256"/>
              <a:gd name="connsiteX34" fmla="*/ 1672244 w 1680989"/>
              <a:gd name="connsiteY34" fmla="*/ 2353301 h 2644256"/>
              <a:gd name="connsiteX35" fmla="*/ 1673683 w 1680989"/>
              <a:gd name="connsiteY35" fmla="*/ 2344908 h 2644256"/>
              <a:gd name="connsiteX36" fmla="*/ 1676800 w 1680989"/>
              <a:gd name="connsiteY36" fmla="*/ 2328203 h 2644256"/>
              <a:gd name="connsiteX37" fmla="*/ 1678639 w 1680989"/>
              <a:gd name="connsiteY37" fmla="*/ 2311338 h 2644256"/>
              <a:gd name="connsiteX38" fmla="*/ 1680317 w 1680989"/>
              <a:gd name="connsiteY38" fmla="*/ 2294473 h 2644256"/>
              <a:gd name="connsiteX39" fmla="*/ 1680637 w 1680989"/>
              <a:gd name="connsiteY39" fmla="*/ 2277448 h 2644256"/>
              <a:gd name="connsiteX40" fmla="*/ 1680957 w 1680989"/>
              <a:gd name="connsiteY40" fmla="*/ 2268975 h 2644256"/>
              <a:gd name="connsiteX41" fmla="*/ 1680557 w 1680989"/>
              <a:gd name="connsiteY41" fmla="*/ 2260502 h 2644256"/>
              <a:gd name="connsiteX42" fmla="*/ 1679678 w 1680989"/>
              <a:gd name="connsiteY42" fmla="*/ 2243557 h 2644256"/>
              <a:gd name="connsiteX43" fmla="*/ 1677839 w 1680989"/>
              <a:gd name="connsiteY43" fmla="*/ 2226692 h 2644256"/>
              <a:gd name="connsiteX44" fmla="*/ 1675761 w 1680989"/>
              <a:gd name="connsiteY44" fmla="*/ 2209827 h 2644256"/>
              <a:gd name="connsiteX45" fmla="*/ 1672164 w 1680989"/>
              <a:gd name="connsiteY45" fmla="*/ 2193281 h 2644256"/>
              <a:gd name="connsiteX46" fmla="*/ 1670486 w 1680989"/>
              <a:gd name="connsiteY46" fmla="*/ 2184969 h 2644256"/>
              <a:gd name="connsiteX47" fmla="*/ 1669686 w 1680989"/>
              <a:gd name="connsiteY47" fmla="*/ 2180812 h 2644256"/>
              <a:gd name="connsiteX48" fmla="*/ 1668408 w 1680989"/>
              <a:gd name="connsiteY48" fmla="*/ 2176736 h 2644256"/>
              <a:gd name="connsiteX49" fmla="*/ 1663612 w 1680989"/>
              <a:gd name="connsiteY49" fmla="*/ 2160510 h 2644256"/>
              <a:gd name="connsiteX50" fmla="*/ 1661294 w 1680989"/>
              <a:gd name="connsiteY50" fmla="*/ 2152357 h 2644256"/>
              <a:gd name="connsiteX51" fmla="*/ 1658177 w 1680989"/>
              <a:gd name="connsiteY51" fmla="*/ 2144524 h 2644256"/>
              <a:gd name="connsiteX52" fmla="*/ 1652182 w 1680989"/>
              <a:gd name="connsiteY52" fmla="*/ 2128698 h 2644256"/>
              <a:gd name="connsiteX53" fmla="*/ 1648745 w 1680989"/>
              <a:gd name="connsiteY53" fmla="*/ 2120945 h 2644256"/>
              <a:gd name="connsiteX54" fmla="*/ 1645068 w 1680989"/>
              <a:gd name="connsiteY54" fmla="*/ 2113351 h 2644256"/>
              <a:gd name="connsiteX55" fmla="*/ 1637874 w 1680989"/>
              <a:gd name="connsiteY55" fmla="*/ 2098085 h 2644256"/>
              <a:gd name="connsiteX56" fmla="*/ 1629641 w 1680989"/>
              <a:gd name="connsiteY56" fmla="*/ 2083377 h 2644256"/>
              <a:gd name="connsiteX57" fmla="*/ 1611178 w 1680989"/>
              <a:gd name="connsiteY57" fmla="*/ 2055082 h 2644256"/>
              <a:gd name="connsiteX58" fmla="*/ 1590156 w 1680989"/>
              <a:gd name="connsiteY58" fmla="*/ 2028545 h 2644256"/>
              <a:gd name="connsiteX59" fmla="*/ 1578726 w 1680989"/>
              <a:gd name="connsiteY59" fmla="*/ 2015916 h 2644256"/>
              <a:gd name="connsiteX60" fmla="*/ 1572731 w 1680989"/>
              <a:gd name="connsiteY60" fmla="*/ 2009762 h 2644256"/>
              <a:gd name="connsiteX61" fmla="*/ 1563939 w 1680989"/>
              <a:gd name="connsiteY61" fmla="*/ 2000969 h 2644256"/>
              <a:gd name="connsiteX62" fmla="*/ 1490803 w 1680989"/>
              <a:gd name="connsiteY62" fmla="*/ 1927833 h 2644256"/>
              <a:gd name="connsiteX63" fmla="*/ 1198099 w 1680989"/>
              <a:gd name="connsiteY63" fmla="*/ 1635130 h 2644256"/>
              <a:gd name="connsiteX64" fmla="*/ 1051747 w 1680989"/>
              <a:gd name="connsiteY64" fmla="*/ 1488778 h 2644256"/>
              <a:gd name="connsiteX65" fmla="*/ 1042635 w 1680989"/>
              <a:gd name="connsiteY65" fmla="*/ 1479665 h 2644256"/>
              <a:gd name="connsiteX66" fmla="*/ 1032564 w 1680989"/>
              <a:gd name="connsiteY66" fmla="*/ 1469434 h 2644256"/>
              <a:gd name="connsiteX67" fmla="*/ 1008745 w 1680989"/>
              <a:gd name="connsiteY67" fmla="*/ 1444256 h 2644256"/>
              <a:gd name="connsiteX68" fmla="*/ 986124 w 1680989"/>
              <a:gd name="connsiteY68" fmla="*/ 1417880 h 2644256"/>
              <a:gd name="connsiteX69" fmla="*/ 964703 w 1680989"/>
              <a:gd name="connsiteY69" fmla="*/ 1390464 h 2644256"/>
              <a:gd name="connsiteX70" fmla="*/ 891887 w 1680989"/>
              <a:gd name="connsiteY70" fmla="*/ 1271847 h 2644256"/>
              <a:gd name="connsiteX71" fmla="*/ 816193 w 1680989"/>
              <a:gd name="connsiteY71" fmla="*/ 1005440 h 2644256"/>
              <a:gd name="connsiteX72" fmla="*/ 840412 w 1680989"/>
              <a:gd name="connsiteY72" fmla="*/ 729921 h 2644256"/>
              <a:gd name="connsiteX73" fmla="*/ 961346 w 1680989"/>
              <a:gd name="connsiteY73" fmla="*/ 480460 h 2644256"/>
              <a:gd name="connsiteX74" fmla="*/ 982687 w 1680989"/>
              <a:gd name="connsiteY74" fmla="*/ 452964 h 2644256"/>
              <a:gd name="connsiteX75" fmla="*/ 1005228 w 1680989"/>
              <a:gd name="connsiteY75" fmla="*/ 426507 h 2644256"/>
              <a:gd name="connsiteX76" fmla="*/ 1049030 w 1680989"/>
              <a:gd name="connsiteY76" fmla="*/ 380627 h 2644256"/>
              <a:gd name="connsiteX77" fmla="*/ 1122165 w 1680989"/>
              <a:gd name="connsiteY77" fmla="*/ 307491 h 2644256"/>
              <a:gd name="connsiteX78" fmla="*/ 1414869 w 1680989"/>
              <a:gd name="connsiteY78" fmla="*/ 14787 h 2644256"/>
              <a:gd name="connsiteX79" fmla="*/ 1400082 w 1680989"/>
              <a:gd name="connsiteY79" fmla="*/ 0 h 2644256"/>
              <a:gd name="connsiteX80" fmla="*/ 1107379 w 1680989"/>
              <a:gd name="connsiteY80" fmla="*/ 292704 h 2644256"/>
              <a:gd name="connsiteX81" fmla="*/ 1034242 w 1680989"/>
              <a:gd name="connsiteY81" fmla="*/ 365840 h 2644256"/>
              <a:gd name="connsiteX82" fmla="*/ 989641 w 1680989"/>
              <a:gd name="connsiteY82" fmla="*/ 412599 h 2644256"/>
              <a:gd name="connsiteX83" fmla="*/ 966542 w 1680989"/>
              <a:gd name="connsiteY83" fmla="*/ 439775 h 2644256"/>
              <a:gd name="connsiteX84" fmla="*/ 944641 w 1680989"/>
              <a:gd name="connsiteY84" fmla="*/ 468071 h 2644256"/>
              <a:gd name="connsiteX85" fmla="*/ 820429 w 1680989"/>
              <a:gd name="connsiteY85" fmla="*/ 724406 h 2644256"/>
              <a:gd name="connsiteX86" fmla="*/ 795571 w 1680989"/>
              <a:gd name="connsiteY86" fmla="*/ 1007439 h 2644256"/>
              <a:gd name="connsiteX87" fmla="*/ 873343 w 1680989"/>
              <a:gd name="connsiteY87" fmla="*/ 1281119 h 2644256"/>
              <a:gd name="connsiteX88" fmla="*/ 948158 w 1680989"/>
              <a:gd name="connsiteY88" fmla="*/ 1403013 h 2644256"/>
              <a:gd name="connsiteX89" fmla="*/ 970138 w 1680989"/>
              <a:gd name="connsiteY89" fmla="*/ 1431148 h 2644256"/>
              <a:gd name="connsiteX90" fmla="*/ 993398 w 1680989"/>
              <a:gd name="connsiteY90" fmla="*/ 1458244 h 2644256"/>
              <a:gd name="connsiteX91" fmla="*/ 1017857 w 1680989"/>
              <a:gd name="connsiteY91" fmla="*/ 1484062 h 2644256"/>
              <a:gd name="connsiteX92" fmla="*/ 1028088 w 1680989"/>
              <a:gd name="connsiteY92" fmla="*/ 1494453 h 2644256"/>
              <a:gd name="connsiteX93" fmla="*/ 1037200 w 1680989"/>
              <a:gd name="connsiteY93" fmla="*/ 1503565 h 2644256"/>
              <a:gd name="connsiteX94" fmla="*/ 1183552 w 1680989"/>
              <a:gd name="connsiteY94" fmla="*/ 1649917 h 2644256"/>
              <a:gd name="connsiteX95" fmla="*/ 1476256 w 1680989"/>
              <a:gd name="connsiteY95" fmla="*/ 1942620 h 2644256"/>
              <a:gd name="connsiteX96" fmla="*/ 1549392 w 1680989"/>
              <a:gd name="connsiteY96" fmla="*/ 2015756 h 2644256"/>
              <a:gd name="connsiteX97" fmla="*/ 1558184 w 1680989"/>
              <a:gd name="connsiteY97" fmla="*/ 2024549 h 2644256"/>
              <a:gd name="connsiteX98" fmla="*/ 1563779 w 1680989"/>
              <a:gd name="connsiteY98" fmla="*/ 2030384 h 2644256"/>
              <a:gd name="connsiteX99" fmla="*/ 1574649 w 1680989"/>
              <a:gd name="connsiteY99" fmla="*/ 2042293 h 2644256"/>
              <a:gd name="connsiteX100" fmla="*/ 1594552 w 1680989"/>
              <a:gd name="connsiteY100" fmla="*/ 2067391 h 2644256"/>
              <a:gd name="connsiteX101" fmla="*/ 1611977 w 1680989"/>
              <a:gd name="connsiteY101" fmla="*/ 2094088 h 2644256"/>
              <a:gd name="connsiteX102" fmla="*/ 1619730 w 1680989"/>
              <a:gd name="connsiteY102" fmla="*/ 2107996 h 2644256"/>
              <a:gd name="connsiteX103" fmla="*/ 1626445 w 1680989"/>
              <a:gd name="connsiteY103" fmla="*/ 2122383 h 2644256"/>
              <a:gd name="connsiteX104" fmla="*/ 1629961 w 1680989"/>
              <a:gd name="connsiteY104" fmla="*/ 2129497 h 2644256"/>
              <a:gd name="connsiteX105" fmla="*/ 1633158 w 1680989"/>
              <a:gd name="connsiteY105" fmla="*/ 2136771 h 2644256"/>
              <a:gd name="connsiteX106" fmla="*/ 1638754 w 1680989"/>
              <a:gd name="connsiteY106" fmla="*/ 2151718 h 2644256"/>
              <a:gd name="connsiteX107" fmla="*/ 1641711 w 1680989"/>
              <a:gd name="connsiteY107" fmla="*/ 2159151 h 2644256"/>
              <a:gd name="connsiteX108" fmla="*/ 1643869 w 1680989"/>
              <a:gd name="connsiteY108" fmla="*/ 2166824 h 2644256"/>
              <a:gd name="connsiteX109" fmla="*/ 1648425 w 1680989"/>
              <a:gd name="connsiteY109" fmla="*/ 2182091 h 2644256"/>
              <a:gd name="connsiteX110" fmla="*/ 1649624 w 1680989"/>
              <a:gd name="connsiteY110" fmla="*/ 2185928 h 2644256"/>
              <a:gd name="connsiteX111" fmla="*/ 1650424 w 1680989"/>
              <a:gd name="connsiteY111" fmla="*/ 2189844 h 2644256"/>
              <a:gd name="connsiteX112" fmla="*/ 1652022 w 1680989"/>
              <a:gd name="connsiteY112" fmla="*/ 2197677 h 2644256"/>
              <a:gd name="connsiteX113" fmla="*/ 1655459 w 1680989"/>
              <a:gd name="connsiteY113" fmla="*/ 2213344 h 2644256"/>
              <a:gd name="connsiteX114" fmla="*/ 1657377 w 1680989"/>
              <a:gd name="connsiteY114" fmla="*/ 2229250 h 2644256"/>
              <a:gd name="connsiteX115" fmla="*/ 1659136 w 1680989"/>
              <a:gd name="connsiteY115" fmla="*/ 2245156 h 2644256"/>
              <a:gd name="connsiteX116" fmla="*/ 1659935 w 1680989"/>
              <a:gd name="connsiteY116" fmla="*/ 2261142 h 2644256"/>
              <a:gd name="connsiteX117" fmla="*/ 1660335 w 1680989"/>
              <a:gd name="connsiteY117" fmla="*/ 2269135 h 2644256"/>
              <a:gd name="connsiteX118" fmla="*/ 1660015 w 1680989"/>
              <a:gd name="connsiteY118" fmla="*/ 2277128 h 2644256"/>
              <a:gd name="connsiteX119" fmla="*/ 1659695 w 1680989"/>
              <a:gd name="connsiteY119" fmla="*/ 2293194 h 2644256"/>
              <a:gd name="connsiteX120" fmla="*/ 1658097 w 1680989"/>
              <a:gd name="connsiteY120" fmla="*/ 2309180 h 2644256"/>
              <a:gd name="connsiteX121" fmla="*/ 1656338 w 1680989"/>
              <a:gd name="connsiteY121" fmla="*/ 2325086 h 2644256"/>
              <a:gd name="connsiteX122" fmla="*/ 1653381 w 1680989"/>
              <a:gd name="connsiteY122" fmla="*/ 2340832 h 2644256"/>
              <a:gd name="connsiteX123" fmla="*/ 1652022 w 1680989"/>
              <a:gd name="connsiteY123" fmla="*/ 2348745 h 2644256"/>
              <a:gd name="connsiteX124" fmla="*/ 1649944 w 1680989"/>
              <a:gd name="connsiteY124" fmla="*/ 2356498 h 2644256"/>
              <a:gd name="connsiteX125" fmla="*/ 1645867 w 1680989"/>
              <a:gd name="connsiteY125" fmla="*/ 2371925 h 2644256"/>
              <a:gd name="connsiteX126" fmla="*/ 1640832 w 1680989"/>
              <a:gd name="connsiteY126" fmla="*/ 2387032 h 2644256"/>
              <a:gd name="connsiteX127" fmla="*/ 1635716 w 1680989"/>
              <a:gd name="connsiteY127" fmla="*/ 2402138 h 2644256"/>
              <a:gd name="connsiteX128" fmla="*/ 1629082 w 1680989"/>
              <a:gd name="connsiteY128" fmla="*/ 2416606 h 2644256"/>
              <a:gd name="connsiteX129" fmla="*/ 1625965 w 1680989"/>
              <a:gd name="connsiteY129" fmla="*/ 2423879 h 2644256"/>
              <a:gd name="connsiteX130" fmla="*/ 1624446 w 1680989"/>
              <a:gd name="connsiteY130" fmla="*/ 2427556 h 2644256"/>
              <a:gd name="connsiteX131" fmla="*/ 1622448 w 1680989"/>
              <a:gd name="connsiteY131" fmla="*/ 2430993 h 2644256"/>
              <a:gd name="connsiteX132" fmla="*/ 1588398 w 1680989"/>
              <a:gd name="connsiteY132" fmla="*/ 2484706 h 2644256"/>
              <a:gd name="connsiteX133" fmla="*/ 1578646 w 1680989"/>
              <a:gd name="connsiteY133" fmla="*/ 2497415 h 2644256"/>
              <a:gd name="connsiteX134" fmla="*/ 1567696 w 1680989"/>
              <a:gd name="connsiteY134" fmla="*/ 2509245 h 2644256"/>
              <a:gd name="connsiteX135" fmla="*/ 1556825 w 1680989"/>
              <a:gd name="connsiteY135" fmla="*/ 2521154 h 2644256"/>
              <a:gd name="connsiteX136" fmla="*/ 1545155 w 1680989"/>
              <a:gd name="connsiteY136" fmla="*/ 2532265 h 2644256"/>
              <a:gd name="connsiteX137" fmla="*/ 1437250 w 1680989"/>
              <a:gd name="connsiteY137" fmla="*/ 2599166 h 2644256"/>
              <a:gd name="connsiteX138" fmla="*/ 1186829 w 1680989"/>
              <a:gd name="connsiteY138" fmla="*/ 2601244 h 2644256"/>
              <a:gd name="connsiteX139" fmla="*/ 1077964 w 1680989"/>
              <a:gd name="connsiteY139" fmla="*/ 2536181 h 2644256"/>
              <a:gd name="connsiteX140" fmla="*/ 1066134 w 1680989"/>
              <a:gd name="connsiteY140" fmla="*/ 2525231 h 2644256"/>
              <a:gd name="connsiteX141" fmla="*/ 1063177 w 1680989"/>
              <a:gd name="connsiteY141" fmla="*/ 2522433 h 2644256"/>
              <a:gd name="connsiteX142" fmla="*/ 1061658 w 1680989"/>
              <a:gd name="connsiteY142" fmla="*/ 2521074 h 2644256"/>
              <a:gd name="connsiteX143" fmla="*/ 1060859 w 1680989"/>
              <a:gd name="connsiteY143" fmla="*/ 2520355 h 2644256"/>
              <a:gd name="connsiteX144" fmla="*/ 1059740 w 1680989"/>
              <a:gd name="connsiteY144" fmla="*/ 2519236 h 2644256"/>
              <a:gd name="connsiteX145" fmla="*/ 1050628 w 1680989"/>
              <a:gd name="connsiteY145" fmla="*/ 2510124 h 2644256"/>
              <a:gd name="connsiteX146" fmla="*/ 1014020 w 1680989"/>
              <a:gd name="connsiteY146" fmla="*/ 2473516 h 2644256"/>
              <a:gd name="connsiteX147" fmla="*/ 940884 w 1680989"/>
              <a:gd name="connsiteY147" fmla="*/ 2400380 h 2644256"/>
              <a:gd name="connsiteX148" fmla="*/ 355556 w 1680989"/>
              <a:gd name="connsiteY148" fmla="*/ 1815052 h 2644256"/>
              <a:gd name="connsiteX149" fmla="*/ 209204 w 1680989"/>
              <a:gd name="connsiteY149" fmla="*/ 1668700 h 2644256"/>
              <a:gd name="connsiteX150" fmla="*/ 136068 w 1680989"/>
              <a:gd name="connsiteY150" fmla="*/ 1595564 h 2644256"/>
              <a:gd name="connsiteX151" fmla="*/ 120242 w 1680989"/>
              <a:gd name="connsiteY151" fmla="*/ 1579418 h 2644256"/>
              <a:gd name="connsiteX152" fmla="*/ 109212 w 1680989"/>
              <a:gd name="connsiteY152" fmla="*/ 1567588 h 2644256"/>
              <a:gd name="connsiteX153" fmla="*/ 98821 w 1680989"/>
              <a:gd name="connsiteY153" fmla="*/ 1555359 h 2644256"/>
              <a:gd name="connsiteX154" fmla="*/ 88989 w 1680989"/>
              <a:gd name="connsiteY154" fmla="*/ 1542730 h 2644256"/>
              <a:gd name="connsiteX155" fmla="*/ 33838 w 1680989"/>
              <a:gd name="connsiteY155" fmla="*/ 1428670 h 2644256"/>
              <a:gd name="connsiteX156" fmla="*/ 22647 w 1680989"/>
              <a:gd name="connsiteY156" fmla="*/ 1301661 h 2644256"/>
              <a:gd name="connsiteX157" fmla="*/ 57417 w 1680989"/>
              <a:gd name="connsiteY157" fmla="*/ 1179448 h 2644256"/>
              <a:gd name="connsiteX158" fmla="*/ 133670 w 1680989"/>
              <a:gd name="connsiteY158" fmla="*/ 1077537 h 2644256"/>
              <a:gd name="connsiteX159" fmla="*/ 240776 w 1680989"/>
              <a:gd name="connsiteY159" fmla="*/ 1009437 h 2644256"/>
              <a:gd name="connsiteX160" fmla="*/ 365468 w 1680989"/>
              <a:gd name="connsiteY160" fmla="*/ 984099 h 264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1680989" h="2644256">
                <a:moveTo>
                  <a:pt x="365388" y="984179"/>
                </a:moveTo>
                <a:lnTo>
                  <a:pt x="364988" y="963237"/>
                </a:lnTo>
                <a:cubicBezTo>
                  <a:pt x="319668" y="964117"/>
                  <a:pt x="274587" y="973229"/>
                  <a:pt x="232863" y="990094"/>
                </a:cubicBezTo>
                <a:cubicBezTo>
                  <a:pt x="191060" y="1006959"/>
                  <a:pt x="152694" y="1031338"/>
                  <a:pt x="119283" y="1062271"/>
                </a:cubicBezTo>
                <a:cubicBezTo>
                  <a:pt x="51982" y="1124217"/>
                  <a:pt x="10258" y="1209262"/>
                  <a:pt x="1626" y="1299743"/>
                </a:cubicBezTo>
                <a:cubicBezTo>
                  <a:pt x="-2610" y="1344823"/>
                  <a:pt x="1466" y="1390783"/>
                  <a:pt x="13455" y="1434265"/>
                </a:cubicBezTo>
                <a:cubicBezTo>
                  <a:pt x="25445" y="1477827"/>
                  <a:pt x="45348" y="1518831"/>
                  <a:pt x="71964" y="1555199"/>
                </a:cubicBezTo>
                <a:cubicBezTo>
                  <a:pt x="75481" y="1559595"/>
                  <a:pt x="78918" y="1564072"/>
                  <a:pt x="82355" y="1568628"/>
                </a:cubicBezTo>
                <a:cubicBezTo>
                  <a:pt x="85952" y="1573024"/>
                  <a:pt x="89789" y="1577180"/>
                  <a:pt x="93385" y="1581576"/>
                </a:cubicBezTo>
                <a:cubicBezTo>
                  <a:pt x="101458" y="1590449"/>
                  <a:pt x="107054" y="1596443"/>
                  <a:pt x="121121" y="1610431"/>
                </a:cubicBezTo>
                <a:lnTo>
                  <a:pt x="194258" y="1683567"/>
                </a:lnTo>
                <a:lnTo>
                  <a:pt x="340609" y="1829919"/>
                </a:lnTo>
                <a:lnTo>
                  <a:pt x="925937" y="2415247"/>
                </a:lnTo>
                <a:lnTo>
                  <a:pt x="999073" y="2488383"/>
                </a:lnTo>
                <a:lnTo>
                  <a:pt x="1035681" y="2524991"/>
                </a:lnTo>
                <a:lnTo>
                  <a:pt x="1044793" y="2534103"/>
                </a:lnTo>
                <a:cubicBezTo>
                  <a:pt x="1046551" y="2535862"/>
                  <a:pt x="1047191" y="2536341"/>
                  <a:pt x="1048310" y="2537460"/>
                </a:cubicBezTo>
                <a:lnTo>
                  <a:pt x="1051428" y="2540418"/>
                </a:lnTo>
                <a:cubicBezTo>
                  <a:pt x="1055584" y="2544254"/>
                  <a:pt x="1059501" y="2548490"/>
                  <a:pt x="1063977" y="2552007"/>
                </a:cubicBezTo>
                <a:cubicBezTo>
                  <a:pt x="1097867" y="2582221"/>
                  <a:pt x="1137112" y="2605321"/>
                  <a:pt x="1179396" y="2620987"/>
                </a:cubicBezTo>
                <a:cubicBezTo>
                  <a:pt x="1263722" y="2652559"/>
                  <a:pt x="1360917" y="2652160"/>
                  <a:pt x="1444684" y="2618829"/>
                </a:cubicBezTo>
                <a:cubicBezTo>
                  <a:pt x="1486647" y="2602443"/>
                  <a:pt x="1525253" y="2578384"/>
                  <a:pt x="1558984" y="2547931"/>
                </a:cubicBezTo>
                <a:cubicBezTo>
                  <a:pt x="1563060" y="2543935"/>
                  <a:pt x="1567216" y="2540018"/>
                  <a:pt x="1571373" y="2536181"/>
                </a:cubicBezTo>
                <a:cubicBezTo>
                  <a:pt x="1575289" y="2532025"/>
                  <a:pt x="1578966" y="2527709"/>
                  <a:pt x="1582883" y="2523552"/>
                </a:cubicBezTo>
                <a:cubicBezTo>
                  <a:pt x="1586639" y="2519316"/>
                  <a:pt x="1590796" y="2515399"/>
                  <a:pt x="1594392" y="2511003"/>
                </a:cubicBezTo>
                <a:cubicBezTo>
                  <a:pt x="1597749" y="2506447"/>
                  <a:pt x="1601186" y="2501971"/>
                  <a:pt x="1604703" y="2497575"/>
                </a:cubicBezTo>
                <a:cubicBezTo>
                  <a:pt x="1618851" y="2479910"/>
                  <a:pt x="1630201" y="2460408"/>
                  <a:pt x="1640832" y="2440585"/>
                </a:cubicBezTo>
                <a:lnTo>
                  <a:pt x="1642910" y="2436908"/>
                </a:lnTo>
                <a:lnTo>
                  <a:pt x="1644588" y="2432992"/>
                </a:lnTo>
                <a:lnTo>
                  <a:pt x="1647946" y="2425238"/>
                </a:lnTo>
                <a:lnTo>
                  <a:pt x="1654900" y="2409892"/>
                </a:lnTo>
                <a:cubicBezTo>
                  <a:pt x="1656658" y="2404536"/>
                  <a:pt x="1658497" y="2399181"/>
                  <a:pt x="1660415" y="2393906"/>
                </a:cubicBezTo>
                <a:cubicBezTo>
                  <a:pt x="1662173" y="2388550"/>
                  <a:pt x="1664651" y="2383435"/>
                  <a:pt x="1665770" y="2377840"/>
                </a:cubicBezTo>
                <a:cubicBezTo>
                  <a:pt x="1667129" y="2372404"/>
                  <a:pt x="1668567" y="2366889"/>
                  <a:pt x="1670086" y="2361454"/>
                </a:cubicBezTo>
                <a:cubicBezTo>
                  <a:pt x="1670806" y="2358736"/>
                  <a:pt x="1671765" y="2356019"/>
                  <a:pt x="1672244" y="2353301"/>
                </a:cubicBezTo>
                <a:lnTo>
                  <a:pt x="1673683" y="2344908"/>
                </a:lnTo>
                <a:cubicBezTo>
                  <a:pt x="1674642" y="2339314"/>
                  <a:pt x="1675681" y="2333798"/>
                  <a:pt x="1676800" y="2328203"/>
                </a:cubicBezTo>
                <a:cubicBezTo>
                  <a:pt x="1677839" y="2322688"/>
                  <a:pt x="1677919" y="2316933"/>
                  <a:pt x="1678639" y="2311338"/>
                </a:cubicBezTo>
                <a:cubicBezTo>
                  <a:pt x="1679118" y="2305663"/>
                  <a:pt x="1680157" y="2300068"/>
                  <a:pt x="1680317" y="2294473"/>
                </a:cubicBezTo>
                <a:cubicBezTo>
                  <a:pt x="1680317" y="2288798"/>
                  <a:pt x="1680477" y="2283123"/>
                  <a:pt x="1680637" y="2277448"/>
                </a:cubicBezTo>
                <a:lnTo>
                  <a:pt x="1680957" y="2268975"/>
                </a:lnTo>
                <a:cubicBezTo>
                  <a:pt x="1681116" y="2266178"/>
                  <a:pt x="1680637" y="2263300"/>
                  <a:pt x="1680557" y="2260502"/>
                </a:cubicBezTo>
                <a:cubicBezTo>
                  <a:pt x="1680237" y="2254827"/>
                  <a:pt x="1679918" y="2249232"/>
                  <a:pt x="1679678" y="2243557"/>
                </a:cubicBezTo>
                <a:cubicBezTo>
                  <a:pt x="1679758" y="2237882"/>
                  <a:pt x="1678479" y="2232287"/>
                  <a:pt x="1677839" y="2226692"/>
                </a:cubicBezTo>
                <a:cubicBezTo>
                  <a:pt x="1677120" y="2221097"/>
                  <a:pt x="1676401" y="2215502"/>
                  <a:pt x="1675761" y="2209827"/>
                </a:cubicBezTo>
                <a:lnTo>
                  <a:pt x="1672164" y="2193281"/>
                </a:lnTo>
                <a:lnTo>
                  <a:pt x="1670486" y="2184969"/>
                </a:lnTo>
                <a:lnTo>
                  <a:pt x="1669686" y="2180812"/>
                </a:lnTo>
                <a:lnTo>
                  <a:pt x="1668408" y="2176736"/>
                </a:lnTo>
                <a:cubicBezTo>
                  <a:pt x="1666729" y="2171380"/>
                  <a:pt x="1665130" y="2165945"/>
                  <a:pt x="1663612" y="2160510"/>
                </a:cubicBezTo>
                <a:cubicBezTo>
                  <a:pt x="1662813" y="2157792"/>
                  <a:pt x="1662173" y="2155075"/>
                  <a:pt x="1661294" y="2152357"/>
                </a:cubicBezTo>
                <a:lnTo>
                  <a:pt x="1658177" y="2144524"/>
                </a:lnTo>
                <a:cubicBezTo>
                  <a:pt x="1656098" y="2139249"/>
                  <a:pt x="1654180" y="2134053"/>
                  <a:pt x="1652182" y="2128698"/>
                </a:cubicBezTo>
                <a:cubicBezTo>
                  <a:pt x="1651383" y="2125980"/>
                  <a:pt x="1650023" y="2123502"/>
                  <a:pt x="1648745" y="2120945"/>
                </a:cubicBezTo>
                <a:lnTo>
                  <a:pt x="1645068" y="2113351"/>
                </a:lnTo>
                <a:lnTo>
                  <a:pt x="1637874" y="2098085"/>
                </a:lnTo>
                <a:cubicBezTo>
                  <a:pt x="1635237" y="2093129"/>
                  <a:pt x="1632519" y="2088173"/>
                  <a:pt x="1629641" y="2083377"/>
                </a:cubicBezTo>
                <a:cubicBezTo>
                  <a:pt x="1623967" y="2073706"/>
                  <a:pt x="1617732" y="2064274"/>
                  <a:pt x="1611178" y="2055082"/>
                </a:cubicBezTo>
                <a:cubicBezTo>
                  <a:pt x="1604623" y="2045890"/>
                  <a:pt x="1597589" y="2037018"/>
                  <a:pt x="1590156" y="2028545"/>
                </a:cubicBezTo>
                <a:cubicBezTo>
                  <a:pt x="1586479" y="2024229"/>
                  <a:pt x="1582642" y="2020073"/>
                  <a:pt x="1578726" y="2015916"/>
                </a:cubicBezTo>
                <a:cubicBezTo>
                  <a:pt x="1576808" y="2013838"/>
                  <a:pt x="1574730" y="2011840"/>
                  <a:pt x="1572731" y="2009762"/>
                </a:cubicBezTo>
                <a:lnTo>
                  <a:pt x="1563939" y="2000969"/>
                </a:lnTo>
                <a:lnTo>
                  <a:pt x="1490803" y="1927833"/>
                </a:lnTo>
                <a:lnTo>
                  <a:pt x="1198099" y="1635130"/>
                </a:lnTo>
                <a:lnTo>
                  <a:pt x="1051747" y="1488778"/>
                </a:lnTo>
                <a:lnTo>
                  <a:pt x="1042635" y="1479665"/>
                </a:lnTo>
                <a:cubicBezTo>
                  <a:pt x="1039518" y="1476468"/>
                  <a:pt x="1036960" y="1474070"/>
                  <a:pt x="1032564" y="1469434"/>
                </a:cubicBezTo>
                <a:cubicBezTo>
                  <a:pt x="1024571" y="1461122"/>
                  <a:pt x="1016578" y="1452729"/>
                  <a:pt x="1008745" y="1444256"/>
                </a:cubicBezTo>
                <a:lnTo>
                  <a:pt x="986124" y="1417880"/>
                </a:lnTo>
                <a:cubicBezTo>
                  <a:pt x="978771" y="1408928"/>
                  <a:pt x="971817" y="1399656"/>
                  <a:pt x="964703" y="1390464"/>
                </a:cubicBezTo>
                <a:cubicBezTo>
                  <a:pt x="936968" y="1353296"/>
                  <a:pt x="912509" y="1313491"/>
                  <a:pt x="891887" y="1271847"/>
                </a:cubicBezTo>
                <a:cubicBezTo>
                  <a:pt x="850643" y="1188480"/>
                  <a:pt x="824906" y="1097680"/>
                  <a:pt x="816193" y="1005440"/>
                </a:cubicBezTo>
                <a:cubicBezTo>
                  <a:pt x="807481" y="913201"/>
                  <a:pt x="815714" y="819443"/>
                  <a:pt x="840412" y="729921"/>
                </a:cubicBezTo>
                <a:cubicBezTo>
                  <a:pt x="865031" y="640400"/>
                  <a:pt x="906274" y="555274"/>
                  <a:pt x="961346" y="480460"/>
                </a:cubicBezTo>
                <a:lnTo>
                  <a:pt x="982687" y="452964"/>
                </a:lnTo>
                <a:cubicBezTo>
                  <a:pt x="990041" y="444012"/>
                  <a:pt x="997634" y="435299"/>
                  <a:pt x="1005228" y="426507"/>
                </a:cubicBezTo>
                <a:cubicBezTo>
                  <a:pt x="1020255" y="409722"/>
                  <a:pt x="1038558" y="390938"/>
                  <a:pt x="1049030" y="380627"/>
                </a:cubicBezTo>
                <a:lnTo>
                  <a:pt x="1122165" y="307491"/>
                </a:lnTo>
                <a:lnTo>
                  <a:pt x="1414869" y="14787"/>
                </a:lnTo>
                <a:lnTo>
                  <a:pt x="1400082" y="0"/>
                </a:lnTo>
                <a:lnTo>
                  <a:pt x="1107379" y="292704"/>
                </a:lnTo>
                <a:lnTo>
                  <a:pt x="1034242" y="365840"/>
                </a:lnTo>
                <a:cubicBezTo>
                  <a:pt x="1024012" y="375911"/>
                  <a:pt x="1004988" y="395334"/>
                  <a:pt x="989641" y="412599"/>
                </a:cubicBezTo>
                <a:cubicBezTo>
                  <a:pt x="981888" y="421631"/>
                  <a:pt x="974055" y="430583"/>
                  <a:pt x="966542" y="439775"/>
                </a:cubicBezTo>
                <a:lnTo>
                  <a:pt x="944641" y="468071"/>
                </a:lnTo>
                <a:cubicBezTo>
                  <a:pt x="888130" y="544963"/>
                  <a:pt x="845688" y="632407"/>
                  <a:pt x="820429" y="724406"/>
                </a:cubicBezTo>
                <a:cubicBezTo>
                  <a:pt x="795092" y="816326"/>
                  <a:pt x="786619" y="912642"/>
                  <a:pt x="795571" y="1007439"/>
                </a:cubicBezTo>
                <a:cubicBezTo>
                  <a:pt x="804523" y="1102236"/>
                  <a:pt x="830980" y="1195514"/>
                  <a:pt x="873343" y="1281119"/>
                </a:cubicBezTo>
                <a:cubicBezTo>
                  <a:pt x="894525" y="1323962"/>
                  <a:pt x="919623" y="1364806"/>
                  <a:pt x="948158" y="1403013"/>
                </a:cubicBezTo>
                <a:cubicBezTo>
                  <a:pt x="955431" y="1412444"/>
                  <a:pt x="962625" y="1421956"/>
                  <a:pt x="970138" y="1431148"/>
                </a:cubicBezTo>
                <a:lnTo>
                  <a:pt x="993398" y="1458244"/>
                </a:lnTo>
                <a:cubicBezTo>
                  <a:pt x="1001471" y="1466957"/>
                  <a:pt x="1009624" y="1475509"/>
                  <a:pt x="1017857" y="1484062"/>
                </a:cubicBezTo>
                <a:cubicBezTo>
                  <a:pt x="1022413" y="1488858"/>
                  <a:pt x="1024891" y="1491255"/>
                  <a:pt x="1028088" y="1494453"/>
                </a:cubicBezTo>
                <a:lnTo>
                  <a:pt x="1037200" y="1503565"/>
                </a:lnTo>
                <a:lnTo>
                  <a:pt x="1183552" y="1649917"/>
                </a:lnTo>
                <a:lnTo>
                  <a:pt x="1476256" y="1942620"/>
                </a:lnTo>
                <a:lnTo>
                  <a:pt x="1549392" y="2015756"/>
                </a:lnTo>
                <a:lnTo>
                  <a:pt x="1558184" y="2024549"/>
                </a:lnTo>
                <a:cubicBezTo>
                  <a:pt x="1560023" y="2026467"/>
                  <a:pt x="1562021" y="2028386"/>
                  <a:pt x="1563779" y="2030384"/>
                </a:cubicBezTo>
                <a:cubicBezTo>
                  <a:pt x="1567456" y="2034300"/>
                  <a:pt x="1571133" y="2038217"/>
                  <a:pt x="1574649" y="2042293"/>
                </a:cubicBezTo>
                <a:cubicBezTo>
                  <a:pt x="1581683" y="2050366"/>
                  <a:pt x="1588318" y="2058759"/>
                  <a:pt x="1594552" y="2067391"/>
                </a:cubicBezTo>
                <a:cubicBezTo>
                  <a:pt x="1600787" y="2076024"/>
                  <a:pt x="1606622" y="2084896"/>
                  <a:pt x="1611977" y="2094088"/>
                </a:cubicBezTo>
                <a:cubicBezTo>
                  <a:pt x="1614695" y="2098644"/>
                  <a:pt x="1617252" y="2103280"/>
                  <a:pt x="1619730" y="2107996"/>
                </a:cubicBezTo>
                <a:lnTo>
                  <a:pt x="1626445" y="2122383"/>
                </a:lnTo>
                <a:lnTo>
                  <a:pt x="1629961" y="2129497"/>
                </a:lnTo>
                <a:cubicBezTo>
                  <a:pt x="1631160" y="2131895"/>
                  <a:pt x="1632439" y="2134213"/>
                  <a:pt x="1633158" y="2136771"/>
                </a:cubicBezTo>
                <a:cubicBezTo>
                  <a:pt x="1634997" y="2141806"/>
                  <a:pt x="1636835" y="2146762"/>
                  <a:pt x="1638754" y="2151718"/>
                </a:cubicBezTo>
                <a:lnTo>
                  <a:pt x="1641711" y="2159151"/>
                </a:lnTo>
                <a:cubicBezTo>
                  <a:pt x="1642511" y="2161709"/>
                  <a:pt x="1643150" y="2164267"/>
                  <a:pt x="1643869" y="2166824"/>
                </a:cubicBezTo>
                <a:cubicBezTo>
                  <a:pt x="1645308" y="2171940"/>
                  <a:pt x="1646827" y="2177055"/>
                  <a:pt x="1648425" y="2182091"/>
                </a:cubicBezTo>
                <a:lnTo>
                  <a:pt x="1649624" y="2185928"/>
                </a:lnTo>
                <a:lnTo>
                  <a:pt x="1650424" y="2189844"/>
                </a:lnTo>
                <a:lnTo>
                  <a:pt x="1652022" y="2197677"/>
                </a:lnTo>
                <a:lnTo>
                  <a:pt x="1655459" y="2213344"/>
                </a:lnTo>
                <a:cubicBezTo>
                  <a:pt x="1656018" y="2218699"/>
                  <a:pt x="1656658" y="2223974"/>
                  <a:pt x="1657377" y="2229250"/>
                </a:cubicBezTo>
                <a:cubicBezTo>
                  <a:pt x="1657937" y="2234525"/>
                  <a:pt x="1659216" y="2239800"/>
                  <a:pt x="1659136" y="2245156"/>
                </a:cubicBezTo>
                <a:cubicBezTo>
                  <a:pt x="1659296" y="2250511"/>
                  <a:pt x="1659615" y="2255867"/>
                  <a:pt x="1659935" y="2261142"/>
                </a:cubicBezTo>
                <a:cubicBezTo>
                  <a:pt x="1660015" y="2263780"/>
                  <a:pt x="1660495" y="2266497"/>
                  <a:pt x="1660335" y="2269135"/>
                </a:cubicBezTo>
                <a:lnTo>
                  <a:pt x="1660015" y="2277128"/>
                </a:lnTo>
                <a:cubicBezTo>
                  <a:pt x="1659855" y="2282483"/>
                  <a:pt x="1659695" y="2287839"/>
                  <a:pt x="1659695" y="2293194"/>
                </a:cubicBezTo>
                <a:cubicBezTo>
                  <a:pt x="1659535" y="2298549"/>
                  <a:pt x="1658497" y="2303825"/>
                  <a:pt x="1658097" y="2309180"/>
                </a:cubicBezTo>
                <a:cubicBezTo>
                  <a:pt x="1657377" y="2314455"/>
                  <a:pt x="1657377" y="2319891"/>
                  <a:pt x="1656338" y="2325086"/>
                </a:cubicBezTo>
                <a:cubicBezTo>
                  <a:pt x="1655299" y="2330281"/>
                  <a:pt x="1654260" y="2335557"/>
                  <a:pt x="1653381" y="2340832"/>
                </a:cubicBezTo>
                <a:lnTo>
                  <a:pt x="1652022" y="2348745"/>
                </a:lnTo>
                <a:cubicBezTo>
                  <a:pt x="1651542" y="2351383"/>
                  <a:pt x="1650583" y="2353861"/>
                  <a:pt x="1649944" y="2356498"/>
                </a:cubicBezTo>
                <a:cubicBezTo>
                  <a:pt x="1648505" y="2361614"/>
                  <a:pt x="1647146" y="2366809"/>
                  <a:pt x="1645867" y="2371925"/>
                </a:cubicBezTo>
                <a:cubicBezTo>
                  <a:pt x="1644908" y="2377200"/>
                  <a:pt x="1642511" y="2381996"/>
                  <a:pt x="1640832" y="2387032"/>
                </a:cubicBezTo>
                <a:cubicBezTo>
                  <a:pt x="1639073" y="2392067"/>
                  <a:pt x="1637315" y="2397023"/>
                  <a:pt x="1635716" y="2402138"/>
                </a:cubicBezTo>
                <a:lnTo>
                  <a:pt x="1629082" y="2416606"/>
                </a:lnTo>
                <a:lnTo>
                  <a:pt x="1625965" y="2423879"/>
                </a:lnTo>
                <a:lnTo>
                  <a:pt x="1624446" y="2427556"/>
                </a:lnTo>
                <a:lnTo>
                  <a:pt x="1622448" y="2430993"/>
                </a:lnTo>
                <a:cubicBezTo>
                  <a:pt x="1612377" y="2449617"/>
                  <a:pt x="1601746" y="2468081"/>
                  <a:pt x="1588398" y="2484706"/>
                </a:cubicBezTo>
                <a:cubicBezTo>
                  <a:pt x="1585120" y="2488863"/>
                  <a:pt x="1581843" y="2493099"/>
                  <a:pt x="1578646" y="2497415"/>
                </a:cubicBezTo>
                <a:cubicBezTo>
                  <a:pt x="1575209" y="2501571"/>
                  <a:pt x="1571293" y="2505248"/>
                  <a:pt x="1567696" y="2509245"/>
                </a:cubicBezTo>
                <a:cubicBezTo>
                  <a:pt x="1564019" y="2513161"/>
                  <a:pt x="1560582" y="2517238"/>
                  <a:pt x="1556825" y="2521154"/>
                </a:cubicBezTo>
                <a:cubicBezTo>
                  <a:pt x="1552909" y="2524831"/>
                  <a:pt x="1548992" y="2528508"/>
                  <a:pt x="1545155" y="2532265"/>
                </a:cubicBezTo>
                <a:cubicBezTo>
                  <a:pt x="1513263" y="2561039"/>
                  <a:pt x="1476895" y="2583660"/>
                  <a:pt x="1437250" y="2599166"/>
                </a:cubicBezTo>
                <a:cubicBezTo>
                  <a:pt x="1358279" y="2630658"/>
                  <a:pt x="1266359" y="2630978"/>
                  <a:pt x="1186829" y="2601244"/>
                </a:cubicBezTo>
                <a:cubicBezTo>
                  <a:pt x="1147024" y="2586457"/>
                  <a:pt x="1110016" y="2564636"/>
                  <a:pt x="1077964" y="2536181"/>
                </a:cubicBezTo>
                <a:cubicBezTo>
                  <a:pt x="1073728" y="2532904"/>
                  <a:pt x="1070131" y="2528908"/>
                  <a:pt x="1066134" y="2525231"/>
                </a:cubicBezTo>
                <a:lnTo>
                  <a:pt x="1063177" y="2522433"/>
                </a:lnTo>
                <a:lnTo>
                  <a:pt x="1061658" y="2521074"/>
                </a:lnTo>
                <a:lnTo>
                  <a:pt x="1060859" y="2520355"/>
                </a:lnTo>
                <a:lnTo>
                  <a:pt x="1059740" y="2519236"/>
                </a:lnTo>
                <a:lnTo>
                  <a:pt x="1050628" y="2510124"/>
                </a:lnTo>
                <a:lnTo>
                  <a:pt x="1014020" y="2473516"/>
                </a:lnTo>
                <a:lnTo>
                  <a:pt x="940884" y="2400380"/>
                </a:lnTo>
                <a:lnTo>
                  <a:pt x="355556" y="1815052"/>
                </a:lnTo>
                <a:lnTo>
                  <a:pt x="209204" y="1668700"/>
                </a:lnTo>
                <a:lnTo>
                  <a:pt x="136068" y="1595564"/>
                </a:lnTo>
                <a:cubicBezTo>
                  <a:pt x="130233" y="1589729"/>
                  <a:pt x="122800" y="1582376"/>
                  <a:pt x="120242" y="1579418"/>
                </a:cubicBezTo>
                <a:cubicBezTo>
                  <a:pt x="116645" y="1575422"/>
                  <a:pt x="112569" y="1571745"/>
                  <a:pt x="109212" y="1567588"/>
                </a:cubicBezTo>
                <a:cubicBezTo>
                  <a:pt x="105775" y="1563432"/>
                  <a:pt x="102178" y="1559516"/>
                  <a:pt x="98821" y="1555359"/>
                </a:cubicBezTo>
                <a:cubicBezTo>
                  <a:pt x="95624" y="1551123"/>
                  <a:pt x="92347" y="1546887"/>
                  <a:pt x="88989" y="1542730"/>
                </a:cubicBezTo>
                <a:cubicBezTo>
                  <a:pt x="63892" y="1508361"/>
                  <a:pt x="45108" y="1469754"/>
                  <a:pt x="33838" y="1428670"/>
                </a:cubicBezTo>
                <a:cubicBezTo>
                  <a:pt x="22487" y="1387666"/>
                  <a:pt x="18651" y="1344264"/>
                  <a:pt x="22647" y="1301661"/>
                </a:cubicBezTo>
                <a:cubicBezTo>
                  <a:pt x="26724" y="1259059"/>
                  <a:pt x="38633" y="1217495"/>
                  <a:pt x="57417" y="1179448"/>
                </a:cubicBezTo>
                <a:cubicBezTo>
                  <a:pt x="76281" y="1141481"/>
                  <a:pt x="101778" y="1106712"/>
                  <a:pt x="133670" y="1077537"/>
                </a:cubicBezTo>
                <a:cubicBezTo>
                  <a:pt x="165243" y="1048363"/>
                  <a:pt x="201371" y="1025343"/>
                  <a:pt x="240776" y="1009437"/>
                </a:cubicBezTo>
                <a:cubicBezTo>
                  <a:pt x="280102" y="993531"/>
                  <a:pt x="322705" y="984898"/>
                  <a:pt x="365468" y="984099"/>
                </a:cubicBez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4D0B26DF-BE19-AEEF-D60E-502DCD41FBAE}"/>
              </a:ext>
            </a:extLst>
          </p:cNvPr>
          <p:cNvSpPr/>
          <p:nvPr/>
        </p:nvSpPr>
        <p:spPr>
          <a:xfrm rot="2700000">
            <a:off x="9531698" y="3139979"/>
            <a:ext cx="98626" cy="53140"/>
          </a:xfrm>
          <a:custGeom>
            <a:avLst/>
            <a:gdLst>
              <a:gd name="connsiteX0" fmla="*/ 411 w 98626"/>
              <a:gd name="connsiteY0" fmla="*/ 39505 h 53140"/>
              <a:gd name="connsiteX1" fmla="*/ 6246 w 98626"/>
              <a:gd name="connsiteY1" fmla="*/ 51175 h 53140"/>
              <a:gd name="connsiteX2" fmla="*/ 12241 w 98626"/>
              <a:gd name="connsiteY2" fmla="*/ 52533 h 53140"/>
              <a:gd name="connsiteX3" fmla="*/ 95048 w 98626"/>
              <a:gd name="connsiteY3" fmla="*/ 20242 h 53140"/>
              <a:gd name="connsiteX4" fmla="*/ 98485 w 98626"/>
              <a:gd name="connsiteY4" fmla="*/ 15206 h 53140"/>
              <a:gd name="connsiteX5" fmla="*/ 94809 w 98626"/>
              <a:gd name="connsiteY5" fmla="*/ 2657 h 53140"/>
              <a:gd name="connsiteX6" fmla="*/ 88973 w 98626"/>
              <a:gd name="connsiteY6" fmla="*/ 259 h 53140"/>
              <a:gd name="connsiteX7" fmla="*/ 2968 w 98626"/>
              <a:gd name="connsiteY7" fmla="*/ 33750 h 53140"/>
              <a:gd name="connsiteX8" fmla="*/ 331 w 98626"/>
              <a:gd name="connsiteY8" fmla="*/ 39505 h 5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626" h="53140">
                <a:moveTo>
                  <a:pt x="411" y="39505"/>
                </a:moveTo>
                <a:lnTo>
                  <a:pt x="6246" y="51175"/>
                </a:lnTo>
                <a:cubicBezTo>
                  <a:pt x="7205" y="53093"/>
                  <a:pt x="9923" y="53732"/>
                  <a:pt x="12241" y="52533"/>
                </a:cubicBezTo>
                <a:cubicBezTo>
                  <a:pt x="38937" y="39665"/>
                  <a:pt x="66673" y="28874"/>
                  <a:pt x="95048" y="20242"/>
                </a:cubicBezTo>
                <a:cubicBezTo>
                  <a:pt x="97526" y="19522"/>
                  <a:pt x="99125" y="17284"/>
                  <a:pt x="98485" y="15206"/>
                </a:cubicBezTo>
                <a:lnTo>
                  <a:pt x="94809" y="2657"/>
                </a:lnTo>
                <a:cubicBezTo>
                  <a:pt x="94169" y="579"/>
                  <a:pt x="91611" y="-540"/>
                  <a:pt x="88973" y="259"/>
                </a:cubicBezTo>
                <a:cubicBezTo>
                  <a:pt x="59479" y="9211"/>
                  <a:pt x="30704" y="20402"/>
                  <a:pt x="2968" y="33750"/>
                </a:cubicBezTo>
                <a:cubicBezTo>
                  <a:pt x="571" y="34949"/>
                  <a:pt x="-628" y="37507"/>
                  <a:pt x="331" y="3950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02106388-87CF-21F7-5AE3-8E7D930B14B8}"/>
              </a:ext>
            </a:extLst>
          </p:cNvPr>
          <p:cNvSpPr/>
          <p:nvPr/>
        </p:nvSpPr>
        <p:spPr>
          <a:xfrm rot="2700000">
            <a:off x="9703424" y="3247799"/>
            <a:ext cx="51014" cy="23670"/>
          </a:xfrm>
          <a:custGeom>
            <a:avLst/>
            <a:gdLst>
              <a:gd name="connsiteX0" fmla="*/ 99 w 51014"/>
              <a:gd name="connsiteY0" fmla="*/ 7114 h 23670"/>
              <a:gd name="connsiteX1" fmla="*/ 1458 w 51014"/>
              <a:gd name="connsiteY1" fmla="*/ 20142 h 23670"/>
              <a:gd name="connsiteX2" fmla="*/ 6573 w 51014"/>
              <a:gd name="connsiteY2" fmla="*/ 23659 h 23670"/>
              <a:gd name="connsiteX3" fmla="*/ 28794 w 51014"/>
              <a:gd name="connsiteY3" fmla="*/ 21901 h 23670"/>
              <a:gd name="connsiteX4" fmla="*/ 51015 w 51014"/>
              <a:gd name="connsiteY4" fmla="*/ 20942 h 23670"/>
              <a:gd name="connsiteX5" fmla="*/ 50615 w 51014"/>
              <a:gd name="connsiteY5" fmla="*/ 0 h 23670"/>
              <a:gd name="connsiteX6" fmla="*/ 27516 w 51014"/>
              <a:gd name="connsiteY6" fmla="*/ 959 h 23670"/>
              <a:gd name="connsiteX7" fmla="*/ 4496 w 51014"/>
              <a:gd name="connsiteY7" fmla="*/ 2798 h 23670"/>
              <a:gd name="connsiteX8" fmla="*/ 20 w 51014"/>
              <a:gd name="connsiteY8" fmla="*/ 7114 h 23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014" h="23670">
                <a:moveTo>
                  <a:pt x="99" y="7114"/>
                </a:moveTo>
                <a:lnTo>
                  <a:pt x="1458" y="20142"/>
                </a:lnTo>
                <a:cubicBezTo>
                  <a:pt x="1698" y="22301"/>
                  <a:pt x="4016" y="23819"/>
                  <a:pt x="6573" y="23659"/>
                </a:cubicBezTo>
                <a:cubicBezTo>
                  <a:pt x="13927" y="23100"/>
                  <a:pt x="21361" y="22141"/>
                  <a:pt x="28794" y="21901"/>
                </a:cubicBezTo>
                <a:lnTo>
                  <a:pt x="51015" y="20942"/>
                </a:lnTo>
                <a:lnTo>
                  <a:pt x="50615" y="0"/>
                </a:lnTo>
                <a:lnTo>
                  <a:pt x="27516" y="959"/>
                </a:lnTo>
                <a:cubicBezTo>
                  <a:pt x="19842" y="1279"/>
                  <a:pt x="12169" y="2238"/>
                  <a:pt x="4496" y="2798"/>
                </a:cubicBezTo>
                <a:cubicBezTo>
                  <a:pt x="1778" y="3037"/>
                  <a:pt x="-220" y="4956"/>
                  <a:pt x="20" y="711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ED554D0F-F62C-6B14-C22B-0FDED639ACBC}"/>
              </a:ext>
            </a:extLst>
          </p:cNvPr>
          <p:cNvSpPr/>
          <p:nvPr/>
        </p:nvSpPr>
        <p:spPr>
          <a:xfrm rot="2700000">
            <a:off x="8744620" y="3721356"/>
            <a:ext cx="82150" cy="82150"/>
          </a:xfrm>
          <a:custGeom>
            <a:avLst/>
            <a:gdLst>
              <a:gd name="connsiteX0" fmla="*/ 71888 w 82150"/>
              <a:gd name="connsiteY0" fmla="*/ 81160 h 82150"/>
              <a:gd name="connsiteX1" fmla="*/ 81160 w 82150"/>
              <a:gd name="connsiteY1" fmla="*/ 71888 h 82150"/>
              <a:gd name="connsiteX2" fmla="*/ 80521 w 82150"/>
              <a:gd name="connsiteY2" fmla="*/ 65734 h 82150"/>
              <a:gd name="connsiteX3" fmla="*/ 16417 w 82150"/>
              <a:gd name="connsiteY3" fmla="*/ 1630 h 82150"/>
              <a:gd name="connsiteX4" fmla="*/ 10262 w 82150"/>
              <a:gd name="connsiteY4" fmla="*/ 990 h 82150"/>
              <a:gd name="connsiteX5" fmla="*/ 990 w 82150"/>
              <a:gd name="connsiteY5" fmla="*/ 10262 h 82150"/>
              <a:gd name="connsiteX6" fmla="*/ 1630 w 82150"/>
              <a:gd name="connsiteY6" fmla="*/ 16417 h 82150"/>
              <a:gd name="connsiteX7" fmla="*/ 65734 w 82150"/>
              <a:gd name="connsiteY7" fmla="*/ 80521 h 82150"/>
              <a:gd name="connsiteX8" fmla="*/ 71888 w 82150"/>
              <a:gd name="connsiteY8" fmla="*/ 8116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71888" y="81160"/>
                </a:moveTo>
                <a:lnTo>
                  <a:pt x="81160" y="71888"/>
                </a:lnTo>
                <a:cubicBezTo>
                  <a:pt x="82679" y="70369"/>
                  <a:pt x="82439" y="67572"/>
                  <a:pt x="80521" y="65734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734" y="80521"/>
                </a:lnTo>
                <a:cubicBezTo>
                  <a:pt x="67652" y="82439"/>
                  <a:pt x="70369" y="82679"/>
                  <a:pt x="71888" y="811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20706EEF-F3EC-34DD-1D4B-054D13A00CA0}"/>
              </a:ext>
            </a:extLst>
          </p:cNvPr>
          <p:cNvSpPr/>
          <p:nvPr/>
        </p:nvSpPr>
        <p:spPr>
          <a:xfrm rot="2700000">
            <a:off x="8744563" y="4122698"/>
            <a:ext cx="82150" cy="82150"/>
          </a:xfrm>
          <a:custGeom>
            <a:avLst/>
            <a:gdLst>
              <a:gd name="connsiteX0" fmla="*/ 71888 w 82150"/>
              <a:gd name="connsiteY0" fmla="*/ 81160 h 82150"/>
              <a:gd name="connsiteX1" fmla="*/ 81160 w 82150"/>
              <a:gd name="connsiteY1" fmla="*/ 71888 h 82150"/>
              <a:gd name="connsiteX2" fmla="*/ 80521 w 82150"/>
              <a:gd name="connsiteY2" fmla="*/ 65733 h 82150"/>
              <a:gd name="connsiteX3" fmla="*/ 16417 w 82150"/>
              <a:gd name="connsiteY3" fmla="*/ 1630 h 82150"/>
              <a:gd name="connsiteX4" fmla="*/ 10262 w 82150"/>
              <a:gd name="connsiteY4" fmla="*/ 990 h 82150"/>
              <a:gd name="connsiteX5" fmla="*/ 990 w 82150"/>
              <a:gd name="connsiteY5" fmla="*/ 10262 h 82150"/>
              <a:gd name="connsiteX6" fmla="*/ 1630 w 82150"/>
              <a:gd name="connsiteY6" fmla="*/ 16417 h 82150"/>
              <a:gd name="connsiteX7" fmla="*/ 65734 w 82150"/>
              <a:gd name="connsiteY7" fmla="*/ 80521 h 82150"/>
              <a:gd name="connsiteX8" fmla="*/ 71888 w 82150"/>
              <a:gd name="connsiteY8" fmla="*/ 8116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71888" y="81160"/>
                </a:moveTo>
                <a:lnTo>
                  <a:pt x="81160" y="71888"/>
                </a:lnTo>
                <a:cubicBezTo>
                  <a:pt x="82679" y="70370"/>
                  <a:pt x="82439" y="67572"/>
                  <a:pt x="80521" y="6573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734" y="80521"/>
                </a:lnTo>
                <a:cubicBezTo>
                  <a:pt x="67652" y="82439"/>
                  <a:pt x="70369" y="82679"/>
                  <a:pt x="71888" y="811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E81B3C54-34F4-8AB2-4343-AF534A62FF9E}"/>
              </a:ext>
            </a:extLst>
          </p:cNvPr>
          <p:cNvSpPr/>
          <p:nvPr/>
        </p:nvSpPr>
        <p:spPr>
          <a:xfrm rot="2700000">
            <a:off x="8744620" y="4323397"/>
            <a:ext cx="82150" cy="82150"/>
          </a:xfrm>
          <a:custGeom>
            <a:avLst/>
            <a:gdLst>
              <a:gd name="connsiteX0" fmla="*/ 71888 w 82150"/>
              <a:gd name="connsiteY0" fmla="*/ 81160 h 82150"/>
              <a:gd name="connsiteX1" fmla="*/ 81160 w 82150"/>
              <a:gd name="connsiteY1" fmla="*/ 71888 h 82150"/>
              <a:gd name="connsiteX2" fmla="*/ 80521 w 82150"/>
              <a:gd name="connsiteY2" fmla="*/ 65733 h 82150"/>
              <a:gd name="connsiteX3" fmla="*/ 16417 w 82150"/>
              <a:gd name="connsiteY3" fmla="*/ 1630 h 82150"/>
              <a:gd name="connsiteX4" fmla="*/ 10262 w 82150"/>
              <a:gd name="connsiteY4" fmla="*/ 990 h 82150"/>
              <a:gd name="connsiteX5" fmla="*/ 990 w 82150"/>
              <a:gd name="connsiteY5" fmla="*/ 10262 h 82150"/>
              <a:gd name="connsiteX6" fmla="*/ 1630 w 82150"/>
              <a:gd name="connsiteY6" fmla="*/ 16417 h 82150"/>
              <a:gd name="connsiteX7" fmla="*/ 65733 w 82150"/>
              <a:gd name="connsiteY7" fmla="*/ 80521 h 82150"/>
              <a:gd name="connsiteX8" fmla="*/ 71888 w 82150"/>
              <a:gd name="connsiteY8" fmla="*/ 8116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71888" y="81160"/>
                </a:moveTo>
                <a:lnTo>
                  <a:pt x="81160" y="71888"/>
                </a:lnTo>
                <a:cubicBezTo>
                  <a:pt x="82679" y="70370"/>
                  <a:pt x="82439" y="67572"/>
                  <a:pt x="80521" y="6573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733" y="80521"/>
                </a:lnTo>
                <a:cubicBezTo>
                  <a:pt x="67652" y="82439"/>
                  <a:pt x="70369" y="82679"/>
                  <a:pt x="71888" y="811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F256CB2C-3F1B-FFF4-0FCC-6B62E9332826}"/>
              </a:ext>
            </a:extLst>
          </p:cNvPr>
          <p:cNvSpPr/>
          <p:nvPr/>
        </p:nvSpPr>
        <p:spPr>
          <a:xfrm rot="2700000">
            <a:off x="8744620" y="4524040"/>
            <a:ext cx="82150" cy="82150"/>
          </a:xfrm>
          <a:custGeom>
            <a:avLst/>
            <a:gdLst>
              <a:gd name="connsiteX0" fmla="*/ 71888 w 82150"/>
              <a:gd name="connsiteY0" fmla="*/ 81160 h 82150"/>
              <a:gd name="connsiteX1" fmla="*/ 81160 w 82150"/>
              <a:gd name="connsiteY1" fmla="*/ 71888 h 82150"/>
              <a:gd name="connsiteX2" fmla="*/ 80521 w 82150"/>
              <a:gd name="connsiteY2" fmla="*/ 65733 h 82150"/>
              <a:gd name="connsiteX3" fmla="*/ 16417 w 82150"/>
              <a:gd name="connsiteY3" fmla="*/ 1630 h 82150"/>
              <a:gd name="connsiteX4" fmla="*/ 10262 w 82150"/>
              <a:gd name="connsiteY4" fmla="*/ 990 h 82150"/>
              <a:gd name="connsiteX5" fmla="*/ 990 w 82150"/>
              <a:gd name="connsiteY5" fmla="*/ 10262 h 82150"/>
              <a:gd name="connsiteX6" fmla="*/ 1630 w 82150"/>
              <a:gd name="connsiteY6" fmla="*/ 16417 h 82150"/>
              <a:gd name="connsiteX7" fmla="*/ 65733 w 82150"/>
              <a:gd name="connsiteY7" fmla="*/ 80521 h 82150"/>
              <a:gd name="connsiteX8" fmla="*/ 71888 w 82150"/>
              <a:gd name="connsiteY8" fmla="*/ 8116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71888" y="81160"/>
                </a:moveTo>
                <a:lnTo>
                  <a:pt x="81160" y="71888"/>
                </a:lnTo>
                <a:cubicBezTo>
                  <a:pt x="82679" y="70370"/>
                  <a:pt x="82439" y="67572"/>
                  <a:pt x="80521" y="6573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733" y="80521"/>
                </a:lnTo>
                <a:cubicBezTo>
                  <a:pt x="67652" y="82439"/>
                  <a:pt x="70369" y="82679"/>
                  <a:pt x="71888" y="811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D5C73365-1F9E-7C1B-8A66-EE55C75E23DB}"/>
              </a:ext>
            </a:extLst>
          </p:cNvPr>
          <p:cNvSpPr/>
          <p:nvPr/>
        </p:nvSpPr>
        <p:spPr>
          <a:xfrm rot="2700000">
            <a:off x="8766288" y="3516986"/>
            <a:ext cx="68259" cy="92360"/>
          </a:xfrm>
          <a:custGeom>
            <a:avLst/>
            <a:gdLst>
              <a:gd name="connsiteX0" fmla="*/ 56595 w 68259"/>
              <a:gd name="connsiteY0" fmla="*/ 91785 h 92360"/>
              <a:gd name="connsiteX1" fmla="*/ 66906 w 68259"/>
              <a:gd name="connsiteY1" fmla="*/ 83792 h 92360"/>
              <a:gd name="connsiteX2" fmla="*/ 67146 w 68259"/>
              <a:gd name="connsiteY2" fmla="*/ 77637 h 92360"/>
              <a:gd name="connsiteX3" fmla="*/ 19188 w 68259"/>
              <a:gd name="connsiteY3" fmla="*/ 2743 h 92360"/>
              <a:gd name="connsiteX4" fmla="*/ 13513 w 68259"/>
              <a:gd name="connsiteY4" fmla="*/ 345 h 92360"/>
              <a:gd name="connsiteX5" fmla="*/ 1923 w 68259"/>
              <a:gd name="connsiteY5" fmla="*/ 6340 h 92360"/>
              <a:gd name="connsiteX6" fmla="*/ 724 w 68259"/>
              <a:gd name="connsiteY6" fmla="*/ 12494 h 92360"/>
              <a:gd name="connsiteX7" fmla="*/ 50441 w 68259"/>
              <a:gd name="connsiteY7" fmla="*/ 90186 h 92360"/>
              <a:gd name="connsiteX8" fmla="*/ 56515 w 68259"/>
              <a:gd name="connsiteY8" fmla="*/ 91705 h 92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59" h="92360">
                <a:moveTo>
                  <a:pt x="56595" y="91785"/>
                </a:moveTo>
                <a:lnTo>
                  <a:pt x="66906" y="83792"/>
                </a:lnTo>
                <a:cubicBezTo>
                  <a:pt x="68585" y="82433"/>
                  <a:pt x="68745" y="79715"/>
                  <a:pt x="67146" y="77637"/>
                </a:cubicBezTo>
                <a:cubicBezTo>
                  <a:pt x="49322" y="53898"/>
                  <a:pt x="33096" y="28960"/>
                  <a:pt x="19188" y="2743"/>
                </a:cubicBezTo>
                <a:cubicBezTo>
                  <a:pt x="17829" y="505"/>
                  <a:pt x="15431" y="-614"/>
                  <a:pt x="13513" y="345"/>
                </a:cubicBezTo>
                <a:lnTo>
                  <a:pt x="1923" y="6340"/>
                </a:lnTo>
                <a:cubicBezTo>
                  <a:pt x="5" y="7299"/>
                  <a:pt x="-635" y="10176"/>
                  <a:pt x="724" y="12494"/>
                </a:cubicBezTo>
                <a:cubicBezTo>
                  <a:pt x="15111" y="39750"/>
                  <a:pt x="31977" y="65568"/>
                  <a:pt x="50441" y="90186"/>
                </a:cubicBezTo>
                <a:cubicBezTo>
                  <a:pt x="52119" y="92344"/>
                  <a:pt x="54837" y="92984"/>
                  <a:pt x="56515" y="9170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3BB2E78D-D4C2-013A-DECC-99D24B1B180B}"/>
              </a:ext>
            </a:extLst>
          </p:cNvPr>
          <p:cNvSpPr/>
          <p:nvPr/>
        </p:nvSpPr>
        <p:spPr>
          <a:xfrm rot="2700000">
            <a:off x="8744563" y="4724740"/>
            <a:ext cx="82150" cy="82150"/>
          </a:xfrm>
          <a:custGeom>
            <a:avLst/>
            <a:gdLst>
              <a:gd name="connsiteX0" fmla="*/ 71888 w 82150"/>
              <a:gd name="connsiteY0" fmla="*/ 81160 h 82150"/>
              <a:gd name="connsiteX1" fmla="*/ 81160 w 82150"/>
              <a:gd name="connsiteY1" fmla="*/ 71888 h 82150"/>
              <a:gd name="connsiteX2" fmla="*/ 80521 w 82150"/>
              <a:gd name="connsiteY2" fmla="*/ 65734 h 82150"/>
              <a:gd name="connsiteX3" fmla="*/ 16417 w 82150"/>
              <a:gd name="connsiteY3" fmla="*/ 1630 h 82150"/>
              <a:gd name="connsiteX4" fmla="*/ 10262 w 82150"/>
              <a:gd name="connsiteY4" fmla="*/ 990 h 82150"/>
              <a:gd name="connsiteX5" fmla="*/ 990 w 82150"/>
              <a:gd name="connsiteY5" fmla="*/ 10262 h 82150"/>
              <a:gd name="connsiteX6" fmla="*/ 1630 w 82150"/>
              <a:gd name="connsiteY6" fmla="*/ 16417 h 82150"/>
              <a:gd name="connsiteX7" fmla="*/ 65733 w 82150"/>
              <a:gd name="connsiteY7" fmla="*/ 80521 h 82150"/>
              <a:gd name="connsiteX8" fmla="*/ 71888 w 82150"/>
              <a:gd name="connsiteY8" fmla="*/ 8116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71888" y="81160"/>
                </a:moveTo>
                <a:lnTo>
                  <a:pt x="81160" y="71888"/>
                </a:lnTo>
                <a:cubicBezTo>
                  <a:pt x="82679" y="70369"/>
                  <a:pt x="82439" y="67572"/>
                  <a:pt x="80521" y="65734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733" y="80521"/>
                </a:lnTo>
                <a:cubicBezTo>
                  <a:pt x="67652" y="82439"/>
                  <a:pt x="70369" y="82679"/>
                  <a:pt x="71888" y="811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F9720E4A-77AC-C1E2-E4B6-C6A7FF6C5F28}"/>
              </a:ext>
            </a:extLst>
          </p:cNvPr>
          <p:cNvSpPr/>
          <p:nvPr/>
        </p:nvSpPr>
        <p:spPr>
          <a:xfrm rot="2700000">
            <a:off x="8744620" y="3921999"/>
            <a:ext cx="82150" cy="82150"/>
          </a:xfrm>
          <a:custGeom>
            <a:avLst/>
            <a:gdLst>
              <a:gd name="connsiteX0" fmla="*/ 71888 w 82150"/>
              <a:gd name="connsiteY0" fmla="*/ 81160 h 82150"/>
              <a:gd name="connsiteX1" fmla="*/ 81160 w 82150"/>
              <a:gd name="connsiteY1" fmla="*/ 71888 h 82150"/>
              <a:gd name="connsiteX2" fmla="*/ 80521 w 82150"/>
              <a:gd name="connsiteY2" fmla="*/ 65734 h 82150"/>
              <a:gd name="connsiteX3" fmla="*/ 16417 w 82150"/>
              <a:gd name="connsiteY3" fmla="*/ 1630 h 82150"/>
              <a:gd name="connsiteX4" fmla="*/ 10262 w 82150"/>
              <a:gd name="connsiteY4" fmla="*/ 990 h 82150"/>
              <a:gd name="connsiteX5" fmla="*/ 990 w 82150"/>
              <a:gd name="connsiteY5" fmla="*/ 10262 h 82150"/>
              <a:gd name="connsiteX6" fmla="*/ 1630 w 82150"/>
              <a:gd name="connsiteY6" fmla="*/ 16417 h 82150"/>
              <a:gd name="connsiteX7" fmla="*/ 65734 w 82150"/>
              <a:gd name="connsiteY7" fmla="*/ 80521 h 82150"/>
              <a:gd name="connsiteX8" fmla="*/ 71888 w 82150"/>
              <a:gd name="connsiteY8" fmla="*/ 81160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71888" y="81160"/>
                </a:moveTo>
                <a:lnTo>
                  <a:pt x="81160" y="71888"/>
                </a:lnTo>
                <a:cubicBezTo>
                  <a:pt x="82679" y="70369"/>
                  <a:pt x="82439" y="67572"/>
                  <a:pt x="80521" y="65734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734" y="80521"/>
                </a:lnTo>
                <a:cubicBezTo>
                  <a:pt x="67652" y="82439"/>
                  <a:pt x="70369" y="82679"/>
                  <a:pt x="71888" y="811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9E5E51E3-DD80-2D69-4C54-6493F40FDAF8}"/>
              </a:ext>
            </a:extLst>
          </p:cNvPr>
          <p:cNvSpPr/>
          <p:nvPr/>
        </p:nvSpPr>
        <p:spPr>
          <a:xfrm rot="2700000">
            <a:off x="8191389" y="2874562"/>
            <a:ext cx="2507050" cy="2765048"/>
          </a:xfrm>
          <a:custGeom>
            <a:avLst/>
            <a:gdLst>
              <a:gd name="connsiteX0" fmla="*/ 2104994 w 2507050"/>
              <a:gd name="connsiteY0" fmla="*/ 80 h 2765048"/>
              <a:gd name="connsiteX1" fmla="*/ 1812290 w 2507050"/>
              <a:gd name="connsiteY1" fmla="*/ 292784 h 2765048"/>
              <a:gd name="connsiteX2" fmla="*/ 1739154 w 2507050"/>
              <a:gd name="connsiteY2" fmla="*/ 365920 h 2765048"/>
              <a:gd name="connsiteX3" fmla="*/ 1723008 w 2507050"/>
              <a:gd name="connsiteY3" fmla="*/ 382306 h 2765048"/>
              <a:gd name="connsiteX4" fmla="*/ 1711338 w 2507050"/>
              <a:gd name="connsiteY4" fmla="*/ 394775 h 2765048"/>
              <a:gd name="connsiteX5" fmla="*/ 1700308 w 2507050"/>
              <a:gd name="connsiteY5" fmla="*/ 407723 h 2765048"/>
              <a:gd name="connsiteX6" fmla="*/ 1689917 w 2507050"/>
              <a:gd name="connsiteY6" fmla="*/ 421152 h 2765048"/>
              <a:gd name="connsiteX7" fmla="*/ 1631408 w 2507050"/>
              <a:gd name="connsiteY7" fmla="*/ 542086 h 2765048"/>
              <a:gd name="connsiteX8" fmla="*/ 1619578 w 2507050"/>
              <a:gd name="connsiteY8" fmla="*/ 676608 h 2765048"/>
              <a:gd name="connsiteX9" fmla="*/ 1656426 w 2507050"/>
              <a:gd name="connsiteY9" fmla="*/ 806095 h 2765048"/>
              <a:gd name="connsiteX10" fmla="*/ 1691675 w 2507050"/>
              <a:gd name="connsiteY10" fmla="*/ 863565 h 2765048"/>
              <a:gd name="connsiteX11" fmla="*/ 1702066 w 2507050"/>
              <a:gd name="connsiteY11" fmla="*/ 876913 h 2765048"/>
              <a:gd name="connsiteX12" fmla="*/ 1713177 w 2507050"/>
              <a:gd name="connsiteY12" fmla="*/ 889782 h 2765048"/>
              <a:gd name="connsiteX13" fmla="*/ 1724926 w 2507050"/>
              <a:gd name="connsiteY13" fmla="*/ 902171 h 2765048"/>
              <a:gd name="connsiteX14" fmla="*/ 1732999 w 2507050"/>
              <a:gd name="connsiteY14" fmla="*/ 910324 h 2765048"/>
              <a:gd name="connsiteX15" fmla="*/ 1742111 w 2507050"/>
              <a:gd name="connsiteY15" fmla="*/ 919436 h 2765048"/>
              <a:gd name="connsiteX16" fmla="*/ 1888463 w 2507050"/>
              <a:gd name="connsiteY16" fmla="*/ 1065788 h 2765048"/>
              <a:gd name="connsiteX17" fmla="*/ 2181167 w 2507050"/>
              <a:gd name="connsiteY17" fmla="*/ 1358491 h 2765048"/>
              <a:gd name="connsiteX18" fmla="*/ 2254303 w 2507050"/>
              <a:gd name="connsiteY18" fmla="*/ 1431628 h 2765048"/>
              <a:gd name="connsiteX19" fmla="*/ 2263815 w 2507050"/>
              <a:gd name="connsiteY19" fmla="*/ 1441139 h 2765048"/>
              <a:gd name="connsiteX20" fmla="*/ 2275884 w 2507050"/>
              <a:gd name="connsiteY20" fmla="*/ 1453528 h 2765048"/>
              <a:gd name="connsiteX21" fmla="*/ 2299224 w 2507050"/>
              <a:gd name="connsiteY21" fmla="*/ 1479186 h 2765048"/>
              <a:gd name="connsiteX22" fmla="*/ 2342386 w 2507050"/>
              <a:gd name="connsiteY22" fmla="*/ 1533698 h 2765048"/>
              <a:gd name="connsiteX23" fmla="*/ 2380513 w 2507050"/>
              <a:gd name="connsiteY23" fmla="*/ 1592047 h 2765048"/>
              <a:gd name="connsiteX24" fmla="*/ 2397538 w 2507050"/>
              <a:gd name="connsiteY24" fmla="*/ 1622500 h 2765048"/>
              <a:gd name="connsiteX25" fmla="*/ 2412724 w 2507050"/>
              <a:gd name="connsiteY25" fmla="*/ 1653833 h 2765048"/>
              <a:gd name="connsiteX26" fmla="*/ 2420158 w 2507050"/>
              <a:gd name="connsiteY26" fmla="*/ 1669579 h 2765048"/>
              <a:gd name="connsiteX27" fmla="*/ 2427112 w 2507050"/>
              <a:gd name="connsiteY27" fmla="*/ 1685565 h 2765048"/>
              <a:gd name="connsiteX28" fmla="*/ 2439581 w 2507050"/>
              <a:gd name="connsiteY28" fmla="*/ 1718097 h 2765048"/>
              <a:gd name="connsiteX29" fmla="*/ 2445656 w 2507050"/>
              <a:gd name="connsiteY29" fmla="*/ 1734403 h 2765048"/>
              <a:gd name="connsiteX30" fmla="*/ 2450771 w 2507050"/>
              <a:gd name="connsiteY30" fmla="*/ 1751028 h 2765048"/>
              <a:gd name="connsiteX31" fmla="*/ 2460523 w 2507050"/>
              <a:gd name="connsiteY31" fmla="*/ 1784439 h 2765048"/>
              <a:gd name="connsiteX32" fmla="*/ 2462921 w 2507050"/>
              <a:gd name="connsiteY32" fmla="*/ 1792831 h 2765048"/>
              <a:gd name="connsiteX33" fmla="*/ 2464839 w 2507050"/>
              <a:gd name="connsiteY33" fmla="*/ 1801304 h 2765048"/>
              <a:gd name="connsiteX34" fmla="*/ 2468516 w 2507050"/>
              <a:gd name="connsiteY34" fmla="*/ 1818329 h 2765048"/>
              <a:gd name="connsiteX35" fmla="*/ 2475470 w 2507050"/>
              <a:gd name="connsiteY35" fmla="*/ 1852379 h 2765048"/>
              <a:gd name="connsiteX36" fmla="*/ 2480105 w 2507050"/>
              <a:gd name="connsiteY36" fmla="*/ 1886829 h 2765048"/>
              <a:gd name="connsiteX37" fmla="*/ 2483702 w 2507050"/>
              <a:gd name="connsiteY37" fmla="*/ 1921359 h 2765048"/>
              <a:gd name="connsiteX38" fmla="*/ 2485541 w 2507050"/>
              <a:gd name="connsiteY38" fmla="*/ 1956049 h 2765048"/>
              <a:gd name="connsiteX39" fmla="*/ 2486100 w 2507050"/>
              <a:gd name="connsiteY39" fmla="*/ 1973394 h 2765048"/>
              <a:gd name="connsiteX40" fmla="*/ 2485781 w 2507050"/>
              <a:gd name="connsiteY40" fmla="*/ 1990738 h 2765048"/>
              <a:gd name="connsiteX41" fmla="*/ 2484821 w 2507050"/>
              <a:gd name="connsiteY41" fmla="*/ 2025508 h 2765048"/>
              <a:gd name="connsiteX42" fmla="*/ 2481704 w 2507050"/>
              <a:gd name="connsiteY42" fmla="*/ 2060118 h 2765048"/>
              <a:gd name="connsiteX43" fmla="*/ 2477548 w 2507050"/>
              <a:gd name="connsiteY43" fmla="*/ 2094647 h 2765048"/>
              <a:gd name="connsiteX44" fmla="*/ 2471313 w 2507050"/>
              <a:gd name="connsiteY44" fmla="*/ 2128858 h 2765048"/>
              <a:gd name="connsiteX45" fmla="*/ 2468036 w 2507050"/>
              <a:gd name="connsiteY45" fmla="*/ 2145963 h 2765048"/>
              <a:gd name="connsiteX46" fmla="*/ 2463800 w 2507050"/>
              <a:gd name="connsiteY46" fmla="*/ 2162828 h 2765048"/>
              <a:gd name="connsiteX47" fmla="*/ 2454848 w 2507050"/>
              <a:gd name="connsiteY47" fmla="*/ 2196478 h 2765048"/>
              <a:gd name="connsiteX48" fmla="*/ 2444057 w 2507050"/>
              <a:gd name="connsiteY48" fmla="*/ 2229570 h 2765048"/>
              <a:gd name="connsiteX49" fmla="*/ 2432307 w 2507050"/>
              <a:gd name="connsiteY49" fmla="*/ 2262341 h 2765048"/>
              <a:gd name="connsiteX50" fmla="*/ 2418320 w 2507050"/>
              <a:gd name="connsiteY50" fmla="*/ 2294313 h 2765048"/>
              <a:gd name="connsiteX51" fmla="*/ 2411126 w 2507050"/>
              <a:gd name="connsiteY51" fmla="*/ 2310219 h 2765048"/>
              <a:gd name="connsiteX52" fmla="*/ 2407529 w 2507050"/>
              <a:gd name="connsiteY52" fmla="*/ 2318132 h 2765048"/>
              <a:gd name="connsiteX53" fmla="*/ 2403453 w 2507050"/>
              <a:gd name="connsiteY53" fmla="*/ 2325805 h 2765048"/>
              <a:gd name="connsiteX54" fmla="*/ 2329198 w 2507050"/>
              <a:gd name="connsiteY54" fmla="*/ 2443462 h 2765048"/>
              <a:gd name="connsiteX55" fmla="*/ 2307697 w 2507050"/>
              <a:gd name="connsiteY55" fmla="*/ 2470798 h 2765048"/>
              <a:gd name="connsiteX56" fmla="*/ 2284517 w 2507050"/>
              <a:gd name="connsiteY56" fmla="*/ 2496616 h 2765048"/>
              <a:gd name="connsiteX57" fmla="*/ 2260777 w 2507050"/>
              <a:gd name="connsiteY57" fmla="*/ 2521954 h 2765048"/>
              <a:gd name="connsiteX58" fmla="*/ 2235680 w 2507050"/>
              <a:gd name="connsiteY58" fmla="*/ 2545853 h 2765048"/>
              <a:gd name="connsiteX59" fmla="*/ 2000205 w 2507050"/>
              <a:gd name="connsiteY59" fmla="*/ 2691805 h 2765048"/>
              <a:gd name="connsiteX60" fmla="*/ 1728443 w 2507050"/>
              <a:gd name="connsiteY60" fmla="*/ 2744079 h 2765048"/>
              <a:gd name="connsiteX61" fmla="*/ 1455882 w 2507050"/>
              <a:gd name="connsiteY61" fmla="*/ 2696281 h 2765048"/>
              <a:gd name="connsiteX62" fmla="*/ 1218010 w 2507050"/>
              <a:gd name="connsiteY62" fmla="*/ 2554165 h 2765048"/>
              <a:gd name="connsiteX63" fmla="*/ 1192512 w 2507050"/>
              <a:gd name="connsiteY63" fmla="*/ 2530666 h 2765048"/>
              <a:gd name="connsiteX64" fmla="*/ 1180523 w 2507050"/>
              <a:gd name="connsiteY64" fmla="*/ 2519076 h 2765048"/>
              <a:gd name="connsiteX65" fmla="*/ 1171410 w 2507050"/>
              <a:gd name="connsiteY65" fmla="*/ 2509964 h 2765048"/>
              <a:gd name="connsiteX66" fmla="*/ 1134802 w 2507050"/>
              <a:gd name="connsiteY66" fmla="*/ 2473356 h 2765048"/>
              <a:gd name="connsiteX67" fmla="*/ 1061667 w 2507050"/>
              <a:gd name="connsiteY67" fmla="*/ 2400220 h 2765048"/>
              <a:gd name="connsiteX68" fmla="*/ 476338 w 2507050"/>
              <a:gd name="connsiteY68" fmla="*/ 1814892 h 2765048"/>
              <a:gd name="connsiteX69" fmla="*/ 329986 w 2507050"/>
              <a:gd name="connsiteY69" fmla="*/ 1668540 h 2765048"/>
              <a:gd name="connsiteX70" fmla="*/ 256851 w 2507050"/>
              <a:gd name="connsiteY70" fmla="*/ 1595404 h 2765048"/>
              <a:gd name="connsiteX71" fmla="*/ 213049 w 2507050"/>
              <a:gd name="connsiteY71" fmla="*/ 1549525 h 2765048"/>
              <a:gd name="connsiteX72" fmla="*/ 190589 w 2507050"/>
              <a:gd name="connsiteY72" fmla="*/ 1523067 h 2765048"/>
              <a:gd name="connsiteX73" fmla="*/ 169327 w 2507050"/>
              <a:gd name="connsiteY73" fmla="*/ 1495572 h 2765048"/>
              <a:gd name="connsiteX74" fmla="*/ 48473 w 2507050"/>
              <a:gd name="connsiteY74" fmla="*/ 1246110 h 2765048"/>
              <a:gd name="connsiteX75" fmla="*/ 24334 w 2507050"/>
              <a:gd name="connsiteY75" fmla="*/ 970591 h 2765048"/>
              <a:gd name="connsiteX76" fmla="*/ 100108 w 2507050"/>
              <a:gd name="connsiteY76" fmla="*/ 704264 h 2765048"/>
              <a:gd name="connsiteX77" fmla="*/ 265723 w 2507050"/>
              <a:gd name="connsiteY77" fmla="*/ 482618 h 2765048"/>
              <a:gd name="connsiteX78" fmla="*/ 499598 w 2507050"/>
              <a:gd name="connsiteY78" fmla="*/ 334188 h 2765048"/>
              <a:gd name="connsiteX79" fmla="*/ 770801 w 2507050"/>
              <a:gd name="connsiteY79" fmla="*/ 279036 h 2765048"/>
              <a:gd name="connsiteX80" fmla="*/ 770401 w 2507050"/>
              <a:gd name="connsiteY80" fmla="*/ 258094 h 2765048"/>
              <a:gd name="connsiteX81" fmla="*/ 491765 w 2507050"/>
              <a:gd name="connsiteY81" fmla="*/ 314765 h 2765048"/>
              <a:gd name="connsiteX82" fmla="*/ 251495 w 2507050"/>
              <a:gd name="connsiteY82" fmla="*/ 467271 h 2765048"/>
              <a:gd name="connsiteX83" fmla="*/ 81324 w 2507050"/>
              <a:gd name="connsiteY83" fmla="*/ 694912 h 2765048"/>
              <a:gd name="connsiteX84" fmla="*/ 3472 w 2507050"/>
              <a:gd name="connsiteY84" fmla="*/ 968593 h 2765048"/>
              <a:gd name="connsiteX85" fmla="*/ 28251 w 2507050"/>
              <a:gd name="connsiteY85" fmla="*/ 1251625 h 2765048"/>
              <a:gd name="connsiteX86" fmla="*/ 152382 w 2507050"/>
              <a:gd name="connsiteY86" fmla="*/ 1507961 h 2765048"/>
              <a:gd name="connsiteX87" fmla="*/ 174283 w 2507050"/>
              <a:gd name="connsiteY87" fmla="*/ 1536256 h 2765048"/>
              <a:gd name="connsiteX88" fmla="*/ 197383 w 2507050"/>
              <a:gd name="connsiteY88" fmla="*/ 1563432 h 2765048"/>
              <a:gd name="connsiteX89" fmla="*/ 242063 w 2507050"/>
              <a:gd name="connsiteY89" fmla="*/ 1610271 h 2765048"/>
              <a:gd name="connsiteX90" fmla="*/ 315200 w 2507050"/>
              <a:gd name="connsiteY90" fmla="*/ 1683407 h 2765048"/>
              <a:gd name="connsiteX91" fmla="*/ 461551 w 2507050"/>
              <a:gd name="connsiteY91" fmla="*/ 1829759 h 2765048"/>
              <a:gd name="connsiteX92" fmla="*/ 1046879 w 2507050"/>
              <a:gd name="connsiteY92" fmla="*/ 2415087 h 2765048"/>
              <a:gd name="connsiteX93" fmla="*/ 1120015 w 2507050"/>
              <a:gd name="connsiteY93" fmla="*/ 2488223 h 2765048"/>
              <a:gd name="connsiteX94" fmla="*/ 1156624 w 2507050"/>
              <a:gd name="connsiteY94" fmla="*/ 2524831 h 2765048"/>
              <a:gd name="connsiteX95" fmla="*/ 1165735 w 2507050"/>
              <a:gd name="connsiteY95" fmla="*/ 2533943 h 2765048"/>
              <a:gd name="connsiteX96" fmla="*/ 1178045 w 2507050"/>
              <a:gd name="connsiteY96" fmla="*/ 2545773 h 2765048"/>
              <a:gd name="connsiteX97" fmla="*/ 1204262 w 2507050"/>
              <a:gd name="connsiteY97" fmla="*/ 2569912 h 2765048"/>
              <a:gd name="connsiteX98" fmla="*/ 1448688 w 2507050"/>
              <a:gd name="connsiteY98" fmla="*/ 2715944 h 2765048"/>
              <a:gd name="connsiteX99" fmla="*/ 1728683 w 2507050"/>
              <a:gd name="connsiteY99" fmla="*/ 2765021 h 2765048"/>
              <a:gd name="connsiteX100" fmla="*/ 2007879 w 2507050"/>
              <a:gd name="connsiteY100" fmla="*/ 2711308 h 2765048"/>
              <a:gd name="connsiteX101" fmla="*/ 2249827 w 2507050"/>
              <a:gd name="connsiteY101" fmla="*/ 2561359 h 2765048"/>
              <a:gd name="connsiteX102" fmla="*/ 2275645 w 2507050"/>
              <a:gd name="connsiteY102" fmla="*/ 2536821 h 2765048"/>
              <a:gd name="connsiteX103" fmla="*/ 2300023 w 2507050"/>
              <a:gd name="connsiteY103" fmla="*/ 2510843 h 2765048"/>
              <a:gd name="connsiteX104" fmla="*/ 2323842 w 2507050"/>
              <a:gd name="connsiteY104" fmla="*/ 2484307 h 2765048"/>
              <a:gd name="connsiteX105" fmla="*/ 2345903 w 2507050"/>
              <a:gd name="connsiteY105" fmla="*/ 2456171 h 2765048"/>
              <a:gd name="connsiteX106" fmla="*/ 2422236 w 2507050"/>
              <a:gd name="connsiteY106" fmla="*/ 2335237 h 2765048"/>
              <a:gd name="connsiteX107" fmla="*/ 2426393 w 2507050"/>
              <a:gd name="connsiteY107" fmla="*/ 2327324 h 2765048"/>
              <a:gd name="connsiteX108" fmla="*/ 2430070 w 2507050"/>
              <a:gd name="connsiteY108" fmla="*/ 2319171 h 2765048"/>
              <a:gd name="connsiteX109" fmla="*/ 2437423 w 2507050"/>
              <a:gd name="connsiteY109" fmla="*/ 2302865 h 2765048"/>
              <a:gd name="connsiteX110" fmla="*/ 2451810 w 2507050"/>
              <a:gd name="connsiteY110" fmla="*/ 2270094 h 2765048"/>
              <a:gd name="connsiteX111" fmla="*/ 2463880 w 2507050"/>
              <a:gd name="connsiteY111" fmla="*/ 2236364 h 2765048"/>
              <a:gd name="connsiteX112" fmla="*/ 2474910 w 2507050"/>
              <a:gd name="connsiteY112" fmla="*/ 2202393 h 2765048"/>
              <a:gd name="connsiteX113" fmla="*/ 2484182 w 2507050"/>
              <a:gd name="connsiteY113" fmla="*/ 2167863 h 2765048"/>
              <a:gd name="connsiteX114" fmla="*/ 2488498 w 2507050"/>
              <a:gd name="connsiteY114" fmla="*/ 2150519 h 2765048"/>
              <a:gd name="connsiteX115" fmla="*/ 2491855 w 2507050"/>
              <a:gd name="connsiteY115" fmla="*/ 2132934 h 2765048"/>
              <a:gd name="connsiteX116" fmla="*/ 2498250 w 2507050"/>
              <a:gd name="connsiteY116" fmla="*/ 2097765 h 2765048"/>
              <a:gd name="connsiteX117" fmla="*/ 2502486 w 2507050"/>
              <a:gd name="connsiteY117" fmla="*/ 2062356 h 2765048"/>
              <a:gd name="connsiteX118" fmla="*/ 2505683 w 2507050"/>
              <a:gd name="connsiteY118" fmla="*/ 2026787 h 2765048"/>
              <a:gd name="connsiteX119" fmla="*/ 2506722 w 2507050"/>
              <a:gd name="connsiteY119" fmla="*/ 1991138 h 2765048"/>
              <a:gd name="connsiteX120" fmla="*/ 2507042 w 2507050"/>
              <a:gd name="connsiteY120" fmla="*/ 1973314 h 2765048"/>
              <a:gd name="connsiteX121" fmla="*/ 2506483 w 2507050"/>
              <a:gd name="connsiteY121" fmla="*/ 1955489 h 2765048"/>
              <a:gd name="connsiteX122" fmla="*/ 2504644 w 2507050"/>
              <a:gd name="connsiteY122" fmla="*/ 1919840 h 2765048"/>
              <a:gd name="connsiteX123" fmla="*/ 2500968 w 2507050"/>
              <a:gd name="connsiteY123" fmla="*/ 1884351 h 2765048"/>
              <a:gd name="connsiteX124" fmla="*/ 2496251 w 2507050"/>
              <a:gd name="connsiteY124" fmla="*/ 1848942 h 2765048"/>
              <a:gd name="connsiteX125" fmla="*/ 2489138 w 2507050"/>
              <a:gd name="connsiteY125" fmla="*/ 1813933 h 2765048"/>
              <a:gd name="connsiteX126" fmla="*/ 2485381 w 2507050"/>
              <a:gd name="connsiteY126" fmla="*/ 1796428 h 2765048"/>
              <a:gd name="connsiteX127" fmla="*/ 2483463 w 2507050"/>
              <a:gd name="connsiteY127" fmla="*/ 1787716 h 2765048"/>
              <a:gd name="connsiteX128" fmla="*/ 2480985 w 2507050"/>
              <a:gd name="connsiteY128" fmla="*/ 1779084 h 2765048"/>
              <a:gd name="connsiteX129" fmla="*/ 2470914 w 2507050"/>
              <a:gd name="connsiteY129" fmla="*/ 1744714 h 2765048"/>
              <a:gd name="connsiteX130" fmla="*/ 2465638 w 2507050"/>
              <a:gd name="connsiteY130" fmla="*/ 1727609 h 2765048"/>
              <a:gd name="connsiteX131" fmla="*/ 2459404 w 2507050"/>
              <a:gd name="connsiteY131" fmla="*/ 1710823 h 2765048"/>
              <a:gd name="connsiteX132" fmla="*/ 2446535 w 2507050"/>
              <a:gd name="connsiteY132" fmla="*/ 1677413 h 2765048"/>
              <a:gd name="connsiteX133" fmla="*/ 2439421 w 2507050"/>
              <a:gd name="connsiteY133" fmla="*/ 1661027 h 2765048"/>
              <a:gd name="connsiteX134" fmla="*/ 2431748 w 2507050"/>
              <a:gd name="connsiteY134" fmla="*/ 1644801 h 2765048"/>
              <a:gd name="connsiteX135" fmla="*/ 2416082 w 2507050"/>
              <a:gd name="connsiteY135" fmla="*/ 1612589 h 2765048"/>
              <a:gd name="connsiteX136" fmla="*/ 2398577 w 2507050"/>
              <a:gd name="connsiteY136" fmla="*/ 1581337 h 2765048"/>
              <a:gd name="connsiteX137" fmla="*/ 2359411 w 2507050"/>
              <a:gd name="connsiteY137" fmla="*/ 1521389 h 2765048"/>
              <a:gd name="connsiteX138" fmla="*/ 2315050 w 2507050"/>
              <a:gd name="connsiteY138" fmla="*/ 1465438 h 2765048"/>
              <a:gd name="connsiteX139" fmla="*/ 2291071 w 2507050"/>
              <a:gd name="connsiteY139" fmla="*/ 1439061 h 2765048"/>
              <a:gd name="connsiteX140" fmla="*/ 2278682 w 2507050"/>
              <a:gd name="connsiteY140" fmla="*/ 1426272 h 2765048"/>
              <a:gd name="connsiteX141" fmla="*/ 2269170 w 2507050"/>
              <a:gd name="connsiteY141" fmla="*/ 1416761 h 2765048"/>
              <a:gd name="connsiteX142" fmla="*/ 2196034 w 2507050"/>
              <a:gd name="connsiteY142" fmla="*/ 1343625 h 2765048"/>
              <a:gd name="connsiteX143" fmla="*/ 1903330 w 2507050"/>
              <a:gd name="connsiteY143" fmla="*/ 1050921 h 2765048"/>
              <a:gd name="connsiteX144" fmla="*/ 1756978 w 2507050"/>
              <a:gd name="connsiteY144" fmla="*/ 904569 h 2765048"/>
              <a:gd name="connsiteX145" fmla="*/ 1747866 w 2507050"/>
              <a:gd name="connsiteY145" fmla="*/ 895457 h 2765048"/>
              <a:gd name="connsiteX146" fmla="*/ 1739953 w 2507050"/>
              <a:gd name="connsiteY146" fmla="*/ 887384 h 2765048"/>
              <a:gd name="connsiteX147" fmla="*/ 1728843 w 2507050"/>
              <a:gd name="connsiteY147" fmla="*/ 875714 h 2765048"/>
              <a:gd name="connsiteX148" fmla="*/ 1718372 w 2507050"/>
              <a:gd name="connsiteY148" fmla="*/ 863485 h 2765048"/>
              <a:gd name="connsiteX149" fmla="*/ 1708541 w 2507050"/>
              <a:gd name="connsiteY149" fmla="*/ 850856 h 2765048"/>
              <a:gd name="connsiteX150" fmla="*/ 1675289 w 2507050"/>
              <a:gd name="connsiteY150" fmla="*/ 796663 h 2765048"/>
              <a:gd name="connsiteX151" fmla="*/ 1640520 w 2507050"/>
              <a:gd name="connsiteY151" fmla="*/ 674450 h 2765048"/>
              <a:gd name="connsiteX152" fmla="*/ 1651710 w 2507050"/>
              <a:gd name="connsiteY152" fmla="*/ 547441 h 2765048"/>
              <a:gd name="connsiteX153" fmla="*/ 1706942 w 2507050"/>
              <a:gd name="connsiteY153" fmla="*/ 433381 h 2765048"/>
              <a:gd name="connsiteX154" fmla="*/ 1716773 w 2507050"/>
              <a:gd name="connsiteY154" fmla="*/ 420752 h 2765048"/>
              <a:gd name="connsiteX155" fmla="*/ 1727164 w 2507050"/>
              <a:gd name="connsiteY155" fmla="*/ 408523 h 2765048"/>
              <a:gd name="connsiteX156" fmla="*/ 1738195 w 2507050"/>
              <a:gd name="connsiteY156" fmla="*/ 396773 h 2765048"/>
              <a:gd name="connsiteX157" fmla="*/ 1754101 w 2507050"/>
              <a:gd name="connsiteY157" fmla="*/ 380627 h 2765048"/>
              <a:gd name="connsiteX158" fmla="*/ 1827237 w 2507050"/>
              <a:gd name="connsiteY158" fmla="*/ 307491 h 2765048"/>
              <a:gd name="connsiteX159" fmla="*/ 2119941 w 2507050"/>
              <a:gd name="connsiteY159" fmla="*/ 14787 h 2765048"/>
              <a:gd name="connsiteX160" fmla="*/ 2105154 w 2507050"/>
              <a:gd name="connsiteY160" fmla="*/ 0 h 276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2507050" h="2765048">
                <a:moveTo>
                  <a:pt x="2104994" y="80"/>
                </a:moveTo>
                <a:lnTo>
                  <a:pt x="1812290" y="292784"/>
                </a:lnTo>
                <a:lnTo>
                  <a:pt x="1739154" y="365920"/>
                </a:lnTo>
                <a:cubicBezTo>
                  <a:pt x="1733319" y="371755"/>
                  <a:pt x="1725965" y="379028"/>
                  <a:pt x="1723008" y="382306"/>
                </a:cubicBezTo>
                <a:cubicBezTo>
                  <a:pt x="1719171" y="386542"/>
                  <a:pt x="1714935" y="390378"/>
                  <a:pt x="1711338" y="394775"/>
                </a:cubicBezTo>
                <a:lnTo>
                  <a:pt x="1700308" y="407723"/>
                </a:lnTo>
                <a:cubicBezTo>
                  <a:pt x="1696871" y="412199"/>
                  <a:pt x="1693434" y="416676"/>
                  <a:pt x="1689917" y="421152"/>
                </a:cubicBezTo>
                <a:cubicBezTo>
                  <a:pt x="1663300" y="457520"/>
                  <a:pt x="1643397" y="498524"/>
                  <a:pt x="1631408" y="542086"/>
                </a:cubicBezTo>
                <a:cubicBezTo>
                  <a:pt x="1619418" y="585568"/>
                  <a:pt x="1615262" y="631528"/>
                  <a:pt x="1619578" y="676608"/>
                </a:cubicBezTo>
                <a:cubicBezTo>
                  <a:pt x="1623894" y="721689"/>
                  <a:pt x="1636444" y="765810"/>
                  <a:pt x="1656426" y="806095"/>
                </a:cubicBezTo>
                <a:cubicBezTo>
                  <a:pt x="1666417" y="826237"/>
                  <a:pt x="1678167" y="845500"/>
                  <a:pt x="1691675" y="863565"/>
                </a:cubicBezTo>
                <a:cubicBezTo>
                  <a:pt x="1695192" y="867961"/>
                  <a:pt x="1698549" y="872517"/>
                  <a:pt x="1702066" y="876913"/>
                </a:cubicBezTo>
                <a:cubicBezTo>
                  <a:pt x="1705823" y="881149"/>
                  <a:pt x="1709500" y="885465"/>
                  <a:pt x="1713177" y="889782"/>
                </a:cubicBezTo>
                <a:lnTo>
                  <a:pt x="1724926" y="902171"/>
                </a:lnTo>
                <a:cubicBezTo>
                  <a:pt x="1726365" y="903849"/>
                  <a:pt x="1730042" y="907446"/>
                  <a:pt x="1732999" y="910324"/>
                </a:cubicBezTo>
                <a:lnTo>
                  <a:pt x="1742111" y="919436"/>
                </a:lnTo>
                <a:lnTo>
                  <a:pt x="1888463" y="1065788"/>
                </a:lnTo>
                <a:lnTo>
                  <a:pt x="2181167" y="1358491"/>
                </a:lnTo>
                <a:lnTo>
                  <a:pt x="2254303" y="1431628"/>
                </a:lnTo>
                <a:lnTo>
                  <a:pt x="2263815" y="1441139"/>
                </a:lnTo>
                <a:cubicBezTo>
                  <a:pt x="2267811" y="1445296"/>
                  <a:pt x="2271968" y="1449292"/>
                  <a:pt x="2275884" y="1453528"/>
                </a:cubicBezTo>
                <a:cubicBezTo>
                  <a:pt x="2283877" y="1461921"/>
                  <a:pt x="2291631" y="1470474"/>
                  <a:pt x="2299224" y="1479186"/>
                </a:cubicBezTo>
                <a:cubicBezTo>
                  <a:pt x="2314411" y="1496611"/>
                  <a:pt x="2328798" y="1514835"/>
                  <a:pt x="2342386" y="1533698"/>
                </a:cubicBezTo>
                <a:cubicBezTo>
                  <a:pt x="2355974" y="1552562"/>
                  <a:pt x="2368683" y="1571985"/>
                  <a:pt x="2380513" y="1592047"/>
                </a:cubicBezTo>
                <a:cubicBezTo>
                  <a:pt x="2386428" y="1602038"/>
                  <a:pt x="2392103" y="1612190"/>
                  <a:pt x="2397538" y="1622500"/>
                </a:cubicBezTo>
                <a:cubicBezTo>
                  <a:pt x="2402733" y="1632892"/>
                  <a:pt x="2407769" y="1643362"/>
                  <a:pt x="2412724" y="1653833"/>
                </a:cubicBezTo>
                <a:lnTo>
                  <a:pt x="2420158" y="1669579"/>
                </a:lnTo>
                <a:cubicBezTo>
                  <a:pt x="2422636" y="1674855"/>
                  <a:pt x="2425114" y="1680050"/>
                  <a:pt x="2427112" y="1685565"/>
                </a:cubicBezTo>
                <a:lnTo>
                  <a:pt x="2439581" y="1718097"/>
                </a:lnTo>
                <a:lnTo>
                  <a:pt x="2445656" y="1734403"/>
                </a:lnTo>
                <a:cubicBezTo>
                  <a:pt x="2447494" y="1739918"/>
                  <a:pt x="2449093" y="1745513"/>
                  <a:pt x="2450771" y="1751028"/>
                </a:cubicBezTo>
                <a:lnTo>
                  <a:pt x="2460523" y="1784439"/>
                </a:lnTo>
                <a:lnTo>
                  <a:pt x="2462921" y="1792831"/>
                </a:lnTo>
                <a:lnTo>
                  <a:pt x="2464839" y="1801304"/>
                </a:lnTo>
                <a:lnTo>
                  <a:pt x="2468516" y="1818329"/>
                </a:lnTo>
                <a:cubicBezTo>
                  <a:pt x="2470914" y="1829679"/>
                  <a:pt x="2473312" y="1841029"/>
                  <a:pt x="2475470" y="1852379"/>
                </a:cubicBezTo>
                <a:lnTo>
                  <a:pt x="2480105" y="1886829"/>
                </a:lnTo>
                <a:cubicBezTo>
                  <a:pt x="2481465" y="1898339"/>
                  <a:pt x="2483383" y="1909769"/>
                  <a:pt x="2483702" y="1921359"/>
                </a:cubicBezTo>
                <a:lnTo>
                  <a:pt x="2485541" y="1956049"/>
                </a:lnTo>
                <a:cubicBezTo>
                  <a:pt x="2485701" y="1961804"/>
                  <a:pt x="2486260" y="1967639"/>
                  <a:pt x="2486100" y="1973394"/>
                </a:cubicBezTo>
                <a:lnTo>
                  <a:pt x="2485781" y="1990738"/>
                </a:lnTo>
                <a:lnTo>
                  <a:pt x="2484821" y="2025508"/>
                </a:lnTo>
                <a:cubicBezTo>
                  <a:pt x="2484262" y="2037098"/>
                  <a:pt x="2482743" y="2048608"/>
                  <a:pt x="2481704" y="2060118"/>
                </a:cubicBezTo>
                <a:cubicBezTo>
                  <a:pt x="2480345" y="2071628"/>
                  <a:pt x="2479546" y="2083218"/>
                  <a:pt x="2477548" y="2094647"/>
                </a:cubicBezTo>
                <a:lnTo>
                  <a:pt x="2471313" y="2128858"/>
                </a:lnTo>
                <a:lnTo>
                  <a:pt x="2468036" y="2145963"/>
                </a:lnTo>
                <a:cubicBezTo>
                  <a:pt x="2466837" y="2151638"/>
                  <a:pt x="2465239" y="2157233"/>
                  <a:pt x="2463800" y="2162828"/>
                </a:cubicBezTo>
                <a:lnTo>
                  <a:pt x="2454848" y="2196478"/>
                </a:lnTo>
                <a:cubicBezTo>
                  <a:pt x="2452130" y="2207749"/>
                  <a:pt x="2447734" y="2218539"/>
                  <a:pt x="2444057" y="2229570"/>
                </a:cubicBezTo>
                <a:lnTo>
                  <a:pt x="2432307" y="2262341"/>
                </a:lnTo>
                <a:cubicBezTo>
                  <a:pt x="2427751" y="2273051"/>
                  <a:pt x="2423036" y="2283682"/>
                  <a:pt x="2418320" y="2294313"/>
                </a:cubicBezTo>
                <a:lnTo>
                  <a:pt x="2411126" y="2310219"/>
                </a:lnTo>
                <a:lnTo>
                  <a:pt x="2407529" y="2318132"/>
                </a:lnTo>
                <a:lnTo>
                  <a:pt x="2403453" y="2325805"/>
                </a:lnTo>
                <a:cubicBezTo>
                  <a:pt x="2381952" y="2366969"/>
                  <a:pt x="2357732" y="2406934"/>
                  <a:pt x="2329198" y="2443462"/>
                </a:cubicBezTo>
                <a:lnTo>
                  <a:pt x="2307697" y="2470798"/>
                </a:lnTo>
                <a:cubicBezTo>
                  <a:pt x="2300263" y="2479671"/>
                  <a:pt x="2292270" y="2488063"/>
                  <a:pt x="2284517" y="2496616"/>
                </a:cubicBezTo>
                <a:cubicBezTo>
                  <a:pt x="2276684" y="2505088"/>
                  <a:pt x="2268850" y="2513641"/>
                  <a:pt x="2260777" y="2521954"/>
                </a:cubicBezTo>
                <a:lnTo>
                  <a:pt x="2235680" y="2545853"/>
                </a:lnTo>
                <a:cubicBezTo>
                  <a:pt x="2167099" y="2608038"/>
                  <a:pt x="2086770" y="2658075"/>
                  <a:pt x="2000205" y="2691805"/>
                </a:cubicBezTo>
                <a:cubicBezTo>
                  <a:pt x="1913641" y="2725696"/>
                  <a:pt x="1821082" y="2743440"/>
                  <a:pt x="1728443" y="2744079"/>
                </a:cubicBezTo>
                <a:cubicBezTo>
                  <a:pt x="1635804" y="2744799"/>
                  <a:pt x="1543005" y="2728653"/>
                  <a:pt x="1455882" y="2696281"/>
                </a:cubicBezTo>
                <a:cubicBezTo>
                  <a:pt x="1368838" y="2663989"/>
                  <a:pt x="1287309" y="2615552"/>
                  <a:pt x="1218010" y="2554165"/>
                </a:cubicBezTo>
                <a:cubicBezTo>
                  <a:pt x="1209138" y="2546732"/>
                  <a:pt x="1200985" y="2538579"/>
                  <a:pt x="1192512" y="2530666"/>
                </a:cubicBezTo>
                <a:lnTo>
                  <a:pt x="1180523" y="2519076"/>
                </a:lnTo>
                <a:lnTo>
                  <a:pt x="1171410" y="2509964"/>
                </a:lnTo>
                <a:lnTo>
                  <a:pt x="1134802" y="2473356"/>
                </a:lnTo>
                <a:lnTo>
                  <a:pt x="1061667" y="2400220"/>
                </a:lnTo>
                <a:lnTo>
                  <a:pt x="476338" y="1814892"/>
                </a:lnTo>
                <a:lnTo>
                  <a:pt x="329986" y="1668540"/>
                </a:lnTo>
                <a:lnTo>
                  <a:pt x="256851" y="1595404"/>
                </a:lnTo>
                <a:cubicBezTo>
                  <a:pt x="246460" y="1585093"/>
                  <a:pt x="227996" y="1566310"/>
                  <a:pt x="213049" y="1549525"/>
                </a:cubicBezTo>
                <a:cubicBezTo>
                  <a:pt x="205535" y="1540732"/>
                  <a:pt x="197862" y="1532020"/>
                  <a:pt x="190589" y="1523067"/>
                </a:cubicBezTo>
                <a:lnTo>
                  <a:pt x="169327" y="1495572"/>
                </a:lnTo>
                <a:cubicBezTo>
                  <a:pt x="114335" y="1420757"/>
                  <a:pt x="73091" y="1335552"/>
                  <a:pt x="48473" y="1246110"/>
                </a:cubicBezTo>
                <a:cubicBezTo>
                  <a:pt x="23854" y="1156588"/>
                  <a:pt x="15622" y="1062910"/>
                  <a:pt x="24334" y="970591"/>
                </a:cubicBezTo>
                <a:cubicBezTo>
                  <a:pt x="33126" y="878352"/>
                  <a:pt x="58864" y="787551"/>
                  <a:pt x="100108" y="704264"/>
                </a:cubicBezTo>
                <a:cubicBezTo>
                  <a:pt x="141352" y="620977"/>
                  <a:pt x="197862" y="545123"/>
                  <a:pt x="265723" y="482618"/>
                </a:cubicBezTo>
                <a:cubicBezTo>
                  <a:pt x="333503" y="419713"/>
                  <a:pt x="413354" y="368797"/>
                  <a:pt x="499598" y="334188"/>
                </a:cubicBezTo>
                <a:cubicBezTo>
                  <a:pt x="585843" y="299418"/>
                  <a:pt x="678162" y="280794"/>
                  <a:pt x="770801" y="279036"/>
                </a:cubicBezTo>
                <a:lnTo>
                  <a:pt x="770401" y="258094"/>
                </a:lnTo>
                <a:cubicBezTo>
                  <a:pt x="675284" y="259853"/>
                  <a:pt x="580327" y="279036"/>
                  <a:pt x="491765" y="314765"/>
                </a:cubicBezTo>
                <a:cubicBezTo>
                  <a:pt x="403123" y="350334"/>
                  <a:pt x="321114" y="402688"/>
                  <a:pt x="251495" y="467271"/>
                </a:cubicBezTo>
                <a:cubicBezTo>
                  <a:pt x="181796" y="531455"/>
                  <a:pt x="123767" y="609307"/>
                  <a:pt x="81324" y="694912"/>
                </a:cubicBezTo>
                <a:cubicBezTo>
                  <a:pt x="38881" y="780517"/>
                  <a:pt x="12504" y="873796"/>
                  <a:pt x="3472" y="968593"/>
                </a:cubicBezTo>
                <a:cubicBezTo>
                  <a:pt x="-5480" y="1063390"/>
                  <a:pt x="2913" y="1159626"/>
                  <a:pt x="28251" y="1251625"/>
                </a:cubicBezTo>
                <a:cubicBezTo>
                  <a:pt x="53509" y="1343545"/>
                  <a:pt x="95871" y="1431068"/>
                  <a:pt x="152382" y="1507961"/>
                </a:cubicBezTo>
                <a:lnTo>
                  <a:pt x="174283" y="1536256"/>
                </a:lnTo>
                <a:cubicBezTo>
                  <a:pt x="181796" y="1545448"/>
                  <a:pt x="189629" y="1554400"/>
                  <a:pt x="197383" y="1563432"/>
                </a:cubicBezTo>
                <a:cubicBezTo>
                  <a:pt x="212729" y="1580617"/>
                  <a:pt x="231833" y="1600120"/>
                  <a:pt x="242063" y="1610271"/>
                </a:cubicBezTo>
                <a:lnTo>
                  <a:pt x="315200" y="1683407"/>
                </a:lnTo>
                <a:lnTo>
                  <a:pt x="461551" y="1829759"/>
                </a:lnTo>
                <a:lnTo>
                  <a:pt x="1046879" y="2415087"/>
                </a:lnTo>
                <a:lnTo>
                  <a:pt x="1120015" y="2488223"/>
                </a:lnTo>
                <a:lnTo>
                  <a:pt x="1156624" y="2524831"/>
                </a:lnTo>
                <a:lnTo>
                  <a:pt x="1165735" y="2533943"/>
                </a:lnTo>
                <a:lnTo>
                  <a:pt x="1178045" y="2545773"/>
                </a:lnTo>
                <a:cubicBezTo>
                  <a:pt x="1186677" y="2553926"/>
                  <a:pt x="1195070" y="2562238"/>
                  <a:pt x="1204262" y="2569912"/>
                </a:cubicBezTo>
                <a:cubicBezTo>
                  <a:pt x="1275480" y="2632977"/>
                  <a:pt x="1359166" y="2682773"/>
                  <a:pt x="1448688" y="2715944"/>
                </a:cubicBezTo>
                <a:cubicBezTo>
                  <a:pt x="1538210" y="2749195"/>
                  <a:pt x="1633486" y="2765820"/>
                  <a:pt x="1728683" y="2765021"/>
                </a:cubicBezTo>
                <a:cubicBezTo>
                  <a:pt x="1823880" y="2764382"/>
                  <a:pt x="1918917" y="2746158"/>
                  <a:pt x="2007879" y="2711308"/>
                </a:cubicBezTo>
                <a:cubicBezTo>
                  <a:pt x="2096841" y="2676618"/>
                  <a:pt x="2179409" y="2625223"/>
                  <a:pt x="2249827" y="2561359"/>
                </a:cubicBezTo>
                <a:lnTo>
                  <a:pt x="2275645" y="2536821"/>
                </a:lnTo>
                <a:cubicBezTo>
                  <a:pt x="2283957" y="2528348"/>
                  <a:pt x="2291950" y="2519556"/>
                  <a:pt x="2300023" y="2510843"/>
                </a:cubicBezTo>
                <a:cubicBezTo>
                  <a:pt x="2308016" y="2502051"/>
                  <a:pt x="2316249" y="2493499"/>
                  <a:pt x="2323842" y="2484307"/>
                </a:cubicBezTo>
                <a:lnTo>
                  <a:pt x="2345903" y="2456171"/>
                </a:lnTo>
                <a:cubicBezTo>
                  <a:pt x="2375237" y="2418604"/>
                  <a:pt x="2400175" y="2377600"/>
                  <a:pt x="2422236" y="2335237"/>
                </a:cubicBezTo>
                <a:lnTo>
                  <a:pt x="2426393" y="2327324"/>
                </a:lnTo>
                <a:lnTo>
                  <a:pt x="2430070" y="2319171"/>
                </a:lnTo>
                <a:lnTo>
                  <a:pt x="2437423" y="2302865"/>
                </a:lnTo>
                <a:cubicBezTo>
                  <a:pt x="2442299" y="2291995"/>
                  <a:pt x="2447174" y="2281044"/>
                  <a:pt x="2451810" y="2270094"/>
                </a:cubicBezTo>
                <a:lnTo>
                  <a:pt x="2463880" y="2236364"/>
                </a:lnTo>
                <a:cubicBezTo>
                  <a:pt x="2467636" y="2225093"/>
                  <a:pt x="2472112" y="2213903"/>
                  <a:pt x="2474910" y="2202393"/>
                </a:cubicBezTo>
                <a:lnTo>
                  <a:pt x="2484182" y="2167863"/>
                </a:lnTo>
                <a:cubicBezTo>
                  <a:pt x="2485621" y="2162109"/>
                  <a:pt x="2487299" y="2156354"/>
                  <a:pt x="2488498" y="2150519"/>
                </a:cubicBezTo>
                <a:lnTo>
                  <a:pt x="2491855" y="2132934"/>
                </a:lnTo>
                <a:lnTo>
                  <a:pt x="2498250" y="2097765"/>
                </a:lnTo>
                <a:cubicBezTo>
                  <a:pt x="2500248" y="2086015"/>
                  <a:pt x="2501127" y="2074105"/>
                  <a:pt x="2502486" y="2062356"/>
                </a:cubicBezTo>
                <a:cubicBezTo>
                  <a:pt x="2503605" y="2050526"/>
                  <a:pt x="2505124" y="2038696"/>
                  <a:pt x="2505683" y="2026787"/>
                </a:cubicBezTo>
                <a:lnTo>
                  <a:pt x="2506722" y="1991138"/>
                </a:lnTo>
                <a:lnTo>
                  <a:pt x="2507042" y="1973314"/>
                </a:lnTo>
                <a:cubicBezTo>
                  <a:pt x="2507122" y="1967399"/>
                  <a:pt x="2506642" y="1961404"/>
                  <a:pt x="2506483" y="1955489"/>
                </a:cubicBezTo>
                <a:lnTo>
                  <a:pt x="2504644" y="1919840"/>
                </a:lnTo>
                <a:cubicBezTo>
                  <a:pt x="2504244" y="1907931"/>
                  <a:pt x="2502326" y="1896181"/>
                  <a:pt x="2500968" y="1884351"/>
                </a:cubicBezTo>
                <a:lnTo>
                  <a:pt x="2496251" y="1848942"/>
                </a:lnTo>
                <a:cubicBezTo>
                  <a:pt x="2494014" y="1837273"/>
                  <a:pt x="2491536" y="1825603"/>
                  <a:pt x="2489138" y="1813933"/>
                </a:cubicBezTo>
                <a:lnTo>
                  <a:pt x="2485381" y="1796428"/>
                </a:lnTo>
                <a:lnTo>
                  <a:pt x="2483463" y="1787716"/>
                </a:lnTo>
                <a:lnTo>
                  <a:pt x="2480985" y="1779084"/>
                </a:lnTo>
                <a:lnTo>
                  <a:pt x="2470914" y="1744714"/>
                </a:lnTo>
                <a:cubicBezTo>
                  <a:pt x="2469155" y="1739039"/>
                  <a:pt x="2467557" y="1733284"/>
                  <a:pt x="2465638" y="1727609"/>
                </a:cubicBezTo>
                <a:lnTo>
                  <a:pt x="2459404" y="1710823"/>
                </a:lnTo>
                <a:lnTo>
                  <a:pt x="2446535" y="1677413"/>
                </a:lnTo>
                <a:cubicBezTo>
                  <a:pt x="2444457" y="1671817"/>
                  <a:pt x="2441899" y="1666382"/>
                  <a:pt x="2439421" y="1661027"/>
                </a:cubicBezTo>
                <a:lnTo>
                  <a:pt x="2431748" y="1644801"/>
                </a:lnTo>
                <a:cubicBezTo>
                  <a:pt x="2426553" y="1634010"/>
                  <a:pt x="2421517" y="1623220"/>
                  <a:pt x="2416082" y="1612589"/>
                </a:cubicBezTo>
                <a:cubicBezTo>
                  <a:pt x="2410487" y="1602038"/>
                  <a:pt x="2404651" y="1591568"/>
                  <a:pt x="2398577" y="1581337"/>
                </a:cubicBezTo>
                <a:cubicBezTo>
                  <a:pt x="2386428" y="1560794"/>
                  <a:pt x="2373399" y="1540732"/>
                  <a:pt x="2359411" y="1521389"/>
                </a:cubicBezTo>
                <a:cubicBezTo>
                  <a:pt x="2345423" y="1502046"/>
                  <a:pt x="2330637" y="1483342"/>
                  <a:pt x="2315050" y="1465438"/>
                </a:cubicBezTo>
                <a:cubicBezTo>
                  <a:pt x="2307217" y="1456486"/>
                  <a:pt x="2299224" y="1447693"/>
                  <a:pt x="2291071" y="1439061"/>
                </a:cubicBezTo>
                <a:cubicBezTo>
                  <a:pt x="2286995" y="1434745"/>
                  <a:pt x="2282838" y="1430589"/>
                  <a:pt x="2278682" y="1426272"/>
                </a:cubicBezTo>
                <a:lnTo>
                  <a:pt x="2269170" y="1416761"/>
                </a:lnTo>
                <a:lnTo>
                  <a:pt x="2196034" y="1343625"/>
                </a:lnTo>
                <a:lnTo>
                  <a:pt x="1903330" y="1050921"/>
                </a:lnTo>
                <a:lnTo>
                  <a:pt x="1756978" y="904569"/>
                </a:lnTo>
                <a:lnTo>
                  <a:pt x="1747866" y="895457"/>
                </a:lnTo>
                <a:cubicBezTo>
                  <a:pt x="1744989" y="892499"/>
                  <a:pt x="1741232" y="888902"/>
                  <a:pt x="1739953" y="887384"/>
                </a:cubicBezTo>
                <a:lnTo>
                  <a:pt x="1728843" y="875714"/>
                </a:lnTo>
                <a:cubicBezTo>
                  <a:pt x="1725406" y="871637"/>
                  <a:pt x="1721889" y="867561"/>
                  <a:pt x="1718372" y="863485"/>
                </a:cubicBezTo>
                <a:lnTo>
                  <a:pt x="1708541" y="850856"/>
                </a:lnTo>
                <a:cubicBezTo>
                  <a:pt x="1695832" y="833751"/>
                  <a:pt x="1684722" y="815607"/>
                  <a:pt x="1675289" y="796663"/>
                </a:cubicBezTo>
                <a:cubicBezTo>
                  <a:pt x="1656506" y="758696"/>
                  <a:pt x="1644597" y="717053"/>
                  <a:pt x="1640520" y="674450"/>
                </a:cubicBezTo>
                <a:cubicBezTo>
                  <a:pt x="1636524" y="631847"/>
                  <a:pt x="1640360" y="588445"/>
                  <a:pt x="1651710" y="547441"/>
                </a:cubicBezTo>
                <a:cubicBezTo>
                  <a:pt x="1663060" y="506357"/>
                  <a:pt x="1681764" y="467751"/>
                  <a:pt x="1706942" y="433381"/>
                </a:cubicBezTo>
                <a:cubicBezTo>
                  <a:pt x="1710299" y="429224"/>
                  <a:pt x="1713576" y="424988"/>
                  <a:pt x="1716773" y="420752"/>
                </a:cubicBezTo>
                <a:lnTo>
                  <a:pt x="1727164" y="408523"/>
                </a:lnTo>
                <a:cubicBezTo>
                  <a:pt x="1730521" y="404366"/>
                  <a:pt x="1734598" y="400769"/>
                  <a:pt x="1738195" y="396773"/>
                </a:cubicBezTo>
                <a:cubicBezTo>
                  <a:pt x="1740752" y="393816"/>
                  <a:pt x="1748266" y="386382"/>
                  <a:pt x="1754101" y="380627"/>
                </a:cubicBezTo>
                <a:lnTo>
                  <a:pt x="1827237" y="307491"/>
                </a:lnTo>
                <a:lnTo>
                  <a:pt x="2119941" y="14787"/>
                </a:lnTo>
                <a:lnTo>
                  <a:pt x="2105154" y="0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703ACCF9-4F19-9F45-949F-CE0DBEC40DE4}"/>
              </a:ext>
            </a:extLst>
          </p:cNvPr>
          <p:cNvSpPr/>
          <p:nvPr/>
        </p:nvSpPr>
        <p:spPr>
          <a:xfrm rot="2700000">
            <a:off x="10385353" y="3646901"/>
            <a:ext cx="75076" cy="88108"/>
          </a:xfrm>
          <a:custGeom>
            <a:avLst/>
            <a:gdLst>
              <a:gd name="connsiteX0" fmla="*/ 74006 w 75076"/>
              <a:gd name="connsiteY0" fmla="*/ 9875 h 88108"/>
              <a:gd name="connsiteX1" fmla="*/ 64495 w 75076"/>
              <a:gd name="connsiteY1" fmla="*/ 923 h 88108"/>
              <a:gd name="connsiteX2" fmla="*/ 58260 w 75076"/>
              <a:gd name="connsiteY2" fmla="*/ 1802 h 88108"/>
              <a:gd name="connsiteX3" fmla="*/ 1030 w 75076"/>
              <a:gd name="connsiteY3" fmla="*/ 74139 h 88108"/>
              <a:gd name="connsiteX4" fmla="*/ 1590 w 75076"/>
              <a:gd name="connsiteY4" fmla="*/ 80373 h 88108"/>
              <a:gd name="connsiteX5" fmla="*/ 12540 w 75076"/>
              <a:gd name="connsiteY5" fmla="*/ 87567 h 88108"/>
              <a:gd name="connsiteX6" fmla="*/ 18455 w 75076"/>
              <a:gd name="connsiteY6" fmla="*/ 85808 h 88108"/>
              <a:gd name="connsiteX7" fmla="*/ 73607 w 75076"/>
              <a:gd name="connsiteY7" fmla="*/ 16029 h 88108"/>
              <a:gd name="connsiteX8" fmla="*/ 74006 w 75076"/>
              <a:gd name="connsiteY8" fmla="*/ 9875 h 88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076" h="88108">
                <a:moveTo>
                  <a:pt x="74006" y="9875"/>
                </a:moveTo>
                <a:lnTo>
                  <a:pt x="64495" y="923"/>
                </a:lnTo>
                <a:cubicBezTo>
                  <a:pt x="62896" y="-596"/>
                  <a:pt x="60099" y="-196"/>
                  <a:pt x="58260" y="1802"/>
                </a:cubicBezTo>
                <a:cubicBezTo>
                  <a:pt x="37478" y="24502"/>
                  <a:pt x="18135" y="48481"/>
                  <a:pt x="1030" y="74139"/>
                </a:cubicBezTo>
                <a:cubicBezTo>
                  <a:pt x="-568" y="76377"/>
                  <a:pt x="-249" y="79174"/>
                  <a:pt x="1590" y="80373"/>
                </a:cubicBezTo>
                <a:lnTo>
                  <a:pt x="12540" y="87567"/>
                </a:lnTo>
                <a:cubicBezTo>
                  <a:pt x="14378" y="88766"/>
                  <a:pt x="16936" y="87887"/>
                  <a:pt x="18455" y="85808"/>
                </a:cubicBezTo>
                <a:cubicBezTo>
                  <a:pt x="34920" y="61110"/>
                  <a:pt x="53544" y="37930"/>
                  <a:pt x="73607" y="16029"/>
                </a:cubicBezTo>
                <a:cubicBezTo>
                  <a:pt x="75365" y="14111"/>
                  <a:pt x="75605" y="11393"/>
                  <a:pt x="74006" y="987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760D4053-D788-A2E2-F410-1B9E6B7A1596}"/>
              </a:ext>
            </a:extLst>
          </p:cNvPr>
          <p:cNvSpPr/>
          <p:nvPr/>
        </p:nvSpPr>
        <p:spPr>
          <a:xfrm rot="2700000">
            <a:off x="10582169" y="3644491"/>
            <a:ext cx="82150" cy="82150"/>
          </a:xfrm>
          <a:custGeom>
            <a:avLst/>
            <a:gdLst>
              <a:gd name="connsiteX0" fmla="*/ 81160 w 82150"/>
              <a:gd name="connsiteY0" fmla="*/ 10262 h 82150"/>
              <a:gd name="connsiteX1" fmla="*/ 71888 w 82150"/>
              <a:gd name="connsiteY1" fmla="*/ 990 h 82150"/>
              <a:gd name="connsiteX2" fmla="*/ 65733 w 82150"/>
              <a:gd name="connsiteY2" fmla="*/ 1630 h 82150"/>
              <a:gd name="connsiteX3" fmla="*/ 1630 w 82150"/>
              <a:gd name="connsiteY3" fmla="*/ 65734 h 82150"/>
              <a:gd name="connsiteX4" fmla="*/ 990 w 82150"/>
              <a:gd name="connsiteY4" fmla="*/ 71888 h 82150"/>
              <a:gd name="connsiteX5" fmla="*/ 10262 w 82150"/>
              <a:gd name="connsiteY5" fmla="*/ 81160 h 82150"/>
              <a:gd name="connsiteX6" fmla="*/ 16417 w 82150"/>
              <a:gd name="connsiteY6" fmla="*/ 80521 h 82150"/>
              <a:gd name="connsiteX7" fmla="*/ 80521 w 82150"/>
              <a:gd name="connsiteY7" fmla="*/ 16417 h 82150"/>
              <a:gd name="connsiteX8" fmla="*/ 81160 w 82150"/>
              <a:gd name="connsiteY8" fmla="*/ 10262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81160" y="10262"/>
                </a:moveTo>
                <a:lnTo>
                  <a:pt x="71888" y="990"/>
                </a:lnTo>
                <a:cubicBezTo>
                  <a:pt x="70369" y="-528"/>
                  <a:pt x="67572" y="-289"/>
                  <a:pt x="65733" y="1630"/>
                </a:cubicBezTo>
                <a:lnTo>
                  <a:pt x="1630" y="65734"/>
                </a:lnTo>
                <a:cubicBezTo>
                  <a:pt x="-289" y="67652"/>
                  <a:pt x="-529" y="70369"/>
                  <a:pt x="990" y="71888"/>
                </a:cubicBezTo>
                <a:lnTo>
                  <a:pt x="10262" y="81160"/>
                </a:lnTo>
                <a:cubicBezTo>
                  <a:pt x="11781" y="82679"/>
                  <a:pt x="14578" y="82439"/>
                  <a:pt x="16417" y="80521"/>
                </a:cubicBezTo>
                <a:lnTo>
                  <a:pt x="80521" y="16417"/>
                </a:lnTo>
                <a:cubicBezTo>
                  <a:pt x="82439" y="14498"/>
                  <a:pt x="82679" y="11781"/>
                  <a:pt x="81160" y="1026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3CB4893E-0B78-ADF3-4924-00E3C4AA45BD}"/>
              </a:ext>
            </a:extLst>
          </p:cNvPr>
          <p:cNvSpPr/>
          <p:nvPr/>
        </p:nvSpPr>
        <p:spPr>
          <a:xfrm rot="2700000">
            <a:off x="10782811" y="3644490"/>
            <a:ext cx="82150" cy="82150"/>
          </a:xfrm>
          <a:custGeom>
            <a:avLst/>
            <a:gdLst>
              <a:gd name="connsiteX0" fmla="*/ 81160 w 82150"/>
              <a:gd name="connsiteY0" fmla="*/ 10262 h 82150"/>
              <a:gd name="connsiteX1" fmla="*/ 71888 w 82150"/>
              <a:gd name="connsiteY1" fmla="*/ 990 h 82150"/>
              <a:gd name="connsiteX2" fmla="*/ 65733 w 82150"/>
              <a:gd name="connsiteY2" fmla="*/ 1630 h 82150"/>
              <a:gd name="connsiteX3" fmla="*/ 1630 w 82150"/>
              <a:gd name="connsiteY3" fmla="*/ 65734 h 82150"/>
              <a:gd name="connsiteX4" fmla="*/ 990 w 82150"/>
              <a:gd name="connsiteY4" fmla="*/ 71888 h 82150"/>
              <a:gd name="connsiteX5" fmla="*/ 10262 w 82150"/>
              <a:gd name="connsiteY5" fmla="*/ 81160 h 82150"/>
              <a:gd name="connsiteX6" fmla="*/ 16417 w 82150"/>
              <a:gd name="connsiteY6" fmla="*/ 80521 h 82150"/>
              <a:gd name="connsiteX7" fmla="*/ 80521 w 82150"/>
              <a:gd name="connsiteY7" fmla="*/ 16417 h 82150"/>
              <a:gd name="connsiteX8" fmla="*/ 81160 w 82150"/>
              <a:gd name="connsiteY8" fmla="*/ 10262 h 8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150" h="82150">
                <a:moveTo>
                  <a:pt x="81160" y="10262"/>
                </a:moveTo>
                <a:lnTo>
                  <a:pt x="71888" y="990"/>
                </a:lnTo>
                <a:cubicBezTo>
                  <a:pt x="70369" y="-528"/>
                  <a:pt x="67572" y="-289"/>
                  <a:pt x="65733" y="1630"/>
                </a:cubicBezTo>
                <a:lnTo>
                  <a:pt x="1630" y="65734"/>
                </a:lnTo>
                <a:cubicBezTo>
                  <a:pt x="-289" y="67652"/>
                  <a:pt x="-529" y="70369"/>
                  <a:pt x="990" y="71888"/>
                </a:cubicBezTo>
                <a:lnTo>
                  <a:pt x="10262" y="81160"/>
                </a:lnTo>
                <a:cubicBezTo>
                  <a:pt x="11781" y="82679"/>
                  <a:pt x="14578" y="82439"/>
                  <a:pt x="16417" y="80521"/>
                </a:cubicBezTo>
                <a:lnTo>
                  <a:pt x="80521" y="16417"/>
                </a:lnTo>
                <a:cubicBezTo>
                  <a:pt x="82439" y="14498"/>
                  <a:pt x="82679" y="11781"/>
                  <a:pt x="81160" y="1026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D227162B-A2A6-1E12-9BF2-975E1E6B887D}"/>
              </a:ext>
            </a:extLst>
          </p:cNvPr>
          <p:cNvSpPr/>
          <p:nvPr/>
        </p:nvSpPr>
        <p:spPr>
          <a:xfrm rot="2700000">
            <a:off x="10976478" y="3661331"/>
            <a:ext cx="48468" cy="48468"/>
          </a:xfrm>
          <a:custGeom>
            <a:avLst/>
            <a:gdLst>
              <a:gd name="connsiteX0" fmla="*/ 33682 w 48468"/>
              <a:gd name="connsiteY0" fmla="*/ 0 h 48468"/>
              <a:gd name="connsiteX1" fmla="*/ 1630 w 48468"/>
              <a:gd name="connsiteY1" fmla="*/ 32052 h 48468"/>
              <a:gd name="connsiteX2" fmla="*/ 990 w 48468"/>
              <a:gd name="connsiteY2" fmla="*/ 38207 h 48468"/>
              <a:gd name="connsiteX3" fmla="*/ 10262 w 48468"/>
              <a:gd name="connsiteY3" fmla="*/ 47478 h 48468"/>
              <a:gd name="connsiteX4" fmla="*/ 16417 w 48468"/>
              <a:gd name="connsiteY4" fmla="*/ 46839 h 48468"/>
              <a:gd name="connsiteX5" fmla="*/ 48469 w 48468"/>
              <a:gd name="connsiteY5" fmla="*/ 14787 h 48468"/>
              <a:gd name="connsiteX6" fmla="*/ 33682 w 48468"/>
              <a:gd name="connsiteY6" fmla="*/ 0 h 4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468" h="48468">
                <a:moveTo>
                  <a:pt x="33682" y="0"/>
                </a:moveTo>
                <a:lnTo>
                  <a:pt x="1630" y="32052"/>
                </a:lnTo>
                <a:cubicBezTo>
                  <a:pt x="-289" y="33970"/>
                  <a:pt x="-529" y="36688"/>
                  <a:pt x="990" y="38207"/>
                </a:cubicBezTo>
                <a:lnTo>
                  <a:pt x="10262" y="47478"/>
                </a:lnTo>
                <a:cubicBezTo>
                  <a:pt x="11781" y="48997"/>
                  <a:pt x="14578" y="48757"/>
                  <a:pt x="16417" y="46839"/>
                </a:cubicBezTo>
                <a:lnTo>
                  <a:pt x="48469" y="14787"/>
                </a:lnTo>
                <a:lnTo>
                  <a:pt x="33682" y="0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1F94126B-9DEB-2528-645D-CA5A26A339A5}"/>
              </a:ext>
            </a:extLst>
          </p:cNvPr>
          <p:cNvSpPr/>
          <p:nvPr/>
        </p:nvSpPr>
        <p:spPr>
          <a:xfrm rot="2700000">
            <a:off x="10208567" y="3698933"/>
            <a:ext cx="48393" cy="99623"/>
          </a:xfrm>
          <a:custGeom>
            <a:avLst/>
            <a:gdLst>
              <a:gd name="connsiteX0" fmla="*/ 46177 w 48393"/>
              <a:gd name="connsiteY0" fmla="*/ 5384 h 99623"/>
              <a:gd name="connsiteX1" fmla="*/ 34187 w 48393"/>
              <a:gd name="connsiteY1" fmla="*/ 268 h 99623"/>
              <a:gd name="connsiteX2" fmla="*/ 28592 w 48393"/>
              <a:gd name="connsiteY2" fmla="*/ 3226 h 99623"/>
              <a:gd name="connsiteX3" fmla="*/ 137 w 48393"/>
              <a:gd name="connsiteY3" fmla="*/ 90989 h 99623"/>
              <a:gd name="connsiteX4" fmla="*/ 2935 w 48393"/>
              <a:gd name="connsiteY4" fmla="*/ 96664 h 99623"/>
              <a:gd name="connsiteX5" fmla="*/ 15643 w 48393"/>
              <a:gd name="connsiteY5" fmla="*/ 99541 h 99623"/>
              <a:gd name="connsiteX6" fmla="*/ 20519 w 48393"/>
              <a:gd name="connsiteY6" fmla="*/ 95785 h 99623"/>
              <a:gd name="connsiteX7" fmla="*/ 47935 w 48393"/>
              <a:gd name="connsiteY7" fmla="*/ 11219 h 99623"/>
              <a:gd name="connsiteX8" fmla="*/ 46257 w 48393"/>
              <a:gd name="connsiteY8" fmla="*/ 5304 h 99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93" h="99623">
                <a:moveTo>
                  <a:pt x="46177" y="5384"/>
                </a:moveTo>
                <a:lnTo>
                  <a:pt x="34187" y="268"/>
                </a:lnTo>
                <a:cubicBezTo>
                  <a:pt x="32189" y="-611"/>
                  <a:pt x="29711" y="748"/>
                  <a:pt x="28592" y="3226"/>
                </a:cubicBezTo>
                <a:cubicBezTo>
                  <a:pt x="16923" y="31681"/>
                  <a:pt x="7411" y="61095"/>
                  <a:pt x="137" y="90989"/>
                </a:cubicBezTo>
                <a:cubicBezTo>
                  <a:pt x="-423" y="93627"/>
                  <a:pt x="777" y="96184"/>
                  <a:pt x="2935" y="96664"/>
                </a:cubicBezTo>
                <a:lnTo>
                  <a:pt x="15643" y="99541"/>
                </a:lnTo>
                <a:cubicBezTo>
                  <a:pt x="17722" y="100021"/>
                  <a:pt x="19960" y="98342"/>
                  <a:pt x="20519" y="95785"/>
                </a:cubicBezTo>
                <a:cubicBezTo>
                  <a:pt x="27473" y="66930"/>
                  <a:pt x="36665" y="38635"/>
                  <a:pt x="47935" y="11219"/>
                </a:cubicBezTo>
                <a:cubicBezTo>
                  <a:pt x="48975" y="8821"/>
                  <a:pt x="48175" y="6183"/>
                  <a:pt x="46257" y="530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619F5F6C-0FA0-D2B9-95B4-3EB638E4562E}"/>
              </a:ext>
            </a:extLst>
          </p:cNvPr>
          <p:cNvSpPr/>
          <p:nvPr/>
        </p:nvSpPr>
        <p:spPr>
          <a:xfrm rot="2700000">
            <a:off x="10061046" y="3818752"/>
            <a:ext cx="25028" cy="101293"/>
          </a:xfrm>
          <a:custGeom>
            <a:avLst/>
            <a:gdLst>
              <a:gd name="connsiteX0" fmla="*/ 17632 w 25028"/>
              <a:gd name="connsiteY0" fmla="*/ 642 h 101293"/>
              <a:gd name="connsiteX1" fmla="*/ 4604 w 25028"/>
              <a:gd name="connsiteY1" fmla="*/ 2 h 101293"/>
              <a:gd name="connsiteX2" fmla="*/ 527 w 25028"/>
              <a:gd name="connsiteY2" fmla="*/ 4718 h 101293"/>
              <a:gd name="connsiteX3" fmla="*/ 4204 w 25028"/>
              <a:gd name="connsiteY3" fmla="*/ 96877 h 101293"/>
              <a:gd name="connsiteX4" fmla="*/ 8680 w 25028"/>
              <a:gd name="connsiteY4" fmla="*/ 101274 h 101293"/>
              <a:gd name="connsiteX5" fmla="*/ 21628 w 25028"/>
              <a:gd name="connsiteY5" fmla="*/ 99595 h 101293"/>
              <a:gd name="connsiteX6" fmla="*/ 24986 w 25028"/>
              <a:gd name="connsiteY6" fmla="*/ 94400 h 101293"/>
              <a:gd name="connsiteX7" fmla="*/ 21389 w 25028"/>
              <a:gd name="connsiteY7" fmla="*/ 5517 h 101293"/>
              <a:gd name="connsiteX8" fmla="*/ 17632 w 25028"/>
              <a:gd name="connsiteY8" fmla="*/ 562 h 10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28" h="101293">
                <a:moveTo>
                  <a:pt x="17632" y="642"/>
                </a:moveTo>
                <a:lnTo>
                  <a:pt x="4604" y="2"/>
                </a:lnTo>
                <a:cubicBezTo>
                  <a:pt x="2365" y="-78"/>
                  <a:pt x="607" y="2000"/>
                  <a:pt x="527" y="4718"/>
                </a:cubicBezTo>
                <a:cubicBezTo>
                  <a:pt x="-912" y="35491"/>
                  <a:pt x="687" y="66344"/>
                  <a:pt x="4204" y="96877"/>
                </a:cubicBezTo>
                <a:cubicBezTo>
                  <a:pt x="4524" y="99595"/>
                  <a:pt x="6522" y="101513"/>
                  <a:pt x="8680" y="101274"/>
                </a:cubicBezTo>
                <a:lnTo>
                  <a:pt x="21628" y="99595"/>
                </a:lnTo>
                <a:cubicBezTo>
                  <a:pt x="23787" y="99355"/>
                  <a:pt x="25305" y="96957"/>
                  <a:pt x="24986" y="94400"/>
                </a:cubicBezTo>
                <a:cubicBezTo>
                  <a:pt x="21549" y="64905"/>
                  <a:pt x="20030" y="35171"/>
                  <a:pt x="21389" y="5517"/>
                </a:cubicBezTo>
                <a:cubicBezTo>
                  <a:pt x="21389" y="2880"/>
                  <a:pt x="19710" y="722"/>
                  <a:pt x="17632" y="56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624A8AB5-001B-E743-549C-6341D3E8EA3A}"/>
              </a:ext>
            </a:extLst>
          </p:cNvPr>
          <p:cNvSpPr/>
          <p:nvPr/>
        </p:nvSpPr>
        <p:spPr>
          <a:xfrm rot="2700000">
            <a:off x="9938751" y="3988099"/>
            <a:ext cx="54760" cy="98196"/>
          </a:xfrm>
          <a:custGeom>
            <a:avLst/>
            <a:gdLst>
              <a:gd name="connsiteX0" fmla="*/ 14988 w 54760"/>
              <a:gd name="connsiteY0" fmla="*/ 226 h 98196"/>
              <a:gd name="connsiteX1" fmla="*/ 2519 w 54760"/>
              <a:gd name="connsiteY1" fmla="*/ 4143 h 98196"/>
              <a:gd name="connsiteX2" fmla="*/ 280 w 54760"/>
              <a:gd name="connsiteY2" fmla="*/ 9978 h 98196"/>
              <a:gd name="connsiteX3" fmla="*/ 35530 w 54760"/>
              <a:gd name="connsiteY3" fmla="*/ 95263 h 98196"/>
              <a:gd name="connsiteX4" fmla="*/ 41205 w 54760"/>
              <a:gd name="connsiteY4" fmla="*/ 97821 h 98196"/>
              <a:gd name="connsiteX5" fmla="*/ 52795 w 54760"/>
              <a:gd name="connsiteY5" fmla="*/ 91746 h 98196"/>
              <a:gd name="connsiteX6" fmla="*/ 54154 w 54760"/>
              <a:gd name="connsiteY6" fmla="*/ 85672 h 98196"/>
              <a:gd name="connsiteX7" fmla="*/ 20183 w 54760"/>
              <a:gd name="connsiteY7" fmla="*/ 3503 h 98196"/>
              <a:gd name="connsiteX8" fmla="*/ 14988 w 54760"/>
              <a:gd name="connsiteY8" fmla="*/ 146 h 98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60" h="98196">
                <a:moveTo>
                  <a:pt x="14988" y="226"/>
                </a:moveTo>
                <a:lnTo>
                  <a:pt x="2519" y="4143"/>
                </a:lnTo>
                <a:cubicBezTo>
                  <a:pt x="440" y="4782"/>
                  <a:pt x="-519" y="7420"/>
                  <a:pt x="280" y="9978"/>
                </a:cubicBezTo>
                <a:cubicBezTo>
                  <a:pt x="9792" y="39232"/>
                  <a:pt x="21223" y="67927"/>
                  <a:pt x="35530" y="95263"/>
                </a:cubicBezTo>
                <a:cubicBezTo>
                  <a:pt x="36729" y="97661"/>
                  <a:pt x="39286" y="98860"/>
                  <a:pt x="41205" y="97821"/>
                </a:cubicBezTo>
                <a:lnTo>
                  <a:pt x="52795" y="91746"/>
                </a:lnTo>
                <a:cubicBezTo>
                  <a:pt x="54713" y="90707"/>
                  <a:pt x="55352" y="87989"/>
                  <a:pt x="54154" y="85672"/>
                </a:cubicBezTo>
                <a:cubicBezTo>
                  <a:pt x="40405" y="59374"/>
                  <a:pt x="29375" y="31719"/>
                  <a:pt x="20183" y="3503"/>
                </a:cubicBezTo>
                <a:cubicBezTo>
                  <a:pt x="19384" y="1025"/>
                  <a:pt x="17066" y="-493"/>
                  <a:pt x="14988" y="146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ACA4248D-458C-8C82-01FA-0CF8E278E3F0}"/>
              </a:ext>
            </a:extLst>
          </p:cNvPr>
          <p:cNvSpPr/>
          <p:nvPr/>
        </p:nvSpPr>
        <p:spPr>
          <a:xfrm rot="2700000">
            <a:off x="4012783" y="3390870"/>
            <a:ext cx="103349" cy="103269"/>
          </a:xfrm>
          <a:custGeom>
            <a:avLst/>
            <a:gdLst>
              <a:gd name="connsiteX0" fmla="*/ 51635 w 103349"/>
              <a:gd name="connsiteY0" fmla="*/ 51635 h 103269"/>
              <a:gd name="connsiteX1" fmla="*/ 0 w 103349"/>
              <a:gd name="connsiteY1" fmla="*/ 103270 h 103269"/>
              <a:gd name="connsiteX2" fmla="*/ 103350 w 103349"/>
              <a:gd name="connsiteY2" fmla="*/ 0 h 103269"/>
              <a:gd name="connsiteX3" fmla="*/ 51635 w 103349"/>
              <a:gd name="connsiteY3" fmla="*/ 51635 h 10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269">
                <a:moveTo>
                  <a:pt x="51635" y="51635"/>
                </a:moveTo>
                <a:lnTo>
                  <a:pt x="0" y="103270"/>
                </a:lnTo>
                <a:lnTo>
                  <a:pt x="103350" y="0"/>
                </a:lnTo>
                <a:lnTo>
                  <a:pt x="51635" y="5163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D0688B45-46FD-70CB-022F-F689598CBE34}"/>
              </a:ext>
            </a:extLst>
          </p:cNvPr>
          <p:cNvSpPr/>
          <p:nvPr/>
        </p:nvSpPr>
        <p:spPr>
          <a:xfrm rot="2700000">
            <a:off x="3501409" y="3877018"/>
            <a:ext cx="103269" cy="103269"/>
          </a:xfrm>
          <a:custGeom>
            <a:avLst/>
            <a:gdLst>
              <a:gd name="connsiteX0" fmla="*/ 51635 w 103269"/>
              <a:gd name="connsiteY0" fmla="*/ 51635 h 103269"/>
              <a:gd name="connsiteX1" fmla="*/ 103270 w 103269"/>
              <a:gd name="connsiteY1" fmla="*/ 0 h 103269"/>
              <a:gd name="connsiteX2" fmla="*/ 0 w 103269"/>
              <a:gd name="connsiteY2" fmla="*/ 103270 h 103269"/>
              <a:gd name="connsiteX3" fmla="*/ 51635 w 103269"/>
              <a:gd name="connsiteY3" fmla="*/ 51635 h 10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69" h="103269">
                <a:moveTo>
                  <a:pt x="51635" y="51635"/>
                </a:moveTo>
                <a:lnTo>
                  <a:pt x="103270" y="0"/>
                </a:lnTo>
                <a:lnTo>
                  <a:pt x="0" y="103270"/>
                </a:lnTo>
                <a:lnTo>
                  <a:pt x="51635" y="5163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504B9DF4-40F6-DC47-2339-539E853F452C}"/>
              </a:ext>
            </a:extLst>
          </p:cNvPr>
          <p:cNvSpPr/>
          <p:nvPr/>
        </p:nvSpPr>
        <p:spPr>
          <a:xfrm rot="2700000">
            <a:off x="3355268" y="3876978"/>
            <a:ext cx="103349" cy="103350"/>
          </a:xfrm>
          <a:custGeom>
            <a:avLst/>
            <a:gdLst>
              <a:gd name="connsiteX0" fmla="*/ 51635 w 103349"/>
              <a:gd name="connsiteY0" fmla="*/ 51715 h 103350"/>
              <a:gd name="connsiteX1" fmla="*/ 103350 w 103349"/>
              <a:gd name="connsiteY1" fmla="*/ 0 h 103350"/>
              <a:gd name="connsiteX2" fmla="*/ 0 w 103349"/>
              <a:gd name="connsiteY2" fmla="*/ 103350 h 103350"/>
              <a:gd name="connsiteX3" fmla="*/ 51635 w 103349"/>
              <a:gd name="connsiteY3" fmla="*/ 51715 h 10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350">
                <a:moveTo>
                  <a:pt x="51635" y="51715"/>
                </a:moveTo>
                <a:lnTo>
                  <a:pt x="103350" y="0"/>
                </a:lnTo>
                <a:lnTo>
                  <a:pt x="0" y="103350"/>
                </a:lnTo>
                <a:lnTo>
                  <a:pt x="51635" y="5171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D71FDD16-0BF2-6D67-D391-727997427F5D}"/>
              </a:ext>
            </a:extLst>
          </p:cNvPr>
          <p:cNvSpPr/>
          <p:nvPr/>
        </p:nvSpPr>
        <p:spPr>
          <a:xfrm rot="2700000">
            <a:off x="3038905" y="3068168"/>
            <a:ext cx="1239315" cy="1223489"/>
          </a:xfrm>
          <a:custGeom>
            <a:avLst/>
            <a:gdLst>
              <a:gd name="connsiteX0" fmla="*/ 1239316 w 1239315"/>
              <a:gd name="connsiteY0" fmla="*/ 343859 h 1223489"/>
              <a:gd name="connsiteX1" fmla="*/ 1239316 w 1239315"/>
              <a:gd name="connsiteY1" fmla="*/ 343859 h 1223489"/>
              <a:gd name="connsiteX2" fmla="*/ 895537 w 1239315"/>
              <a:gd name="connsiteY2" fmla="*/ 80 h 1223489"/>
              <a:gd name="connsiteX3" fmla="*/ 843902 w 1239315"/>
              <a:gd name="connsiteY3" fmla="*/ 51715 h 1223489"/>
              <a:gd name="connsiteX4" fmla="*/ 792267 w 1239315"/>
              <a:gd name="connsiteY4" fmla="*/ 103350 h 1223489"/>
              <a:gd name="connsiteX5" fmla="*/ 895616 w 1239315"/>
              <a:gd name="connsiteY5" fmla="*/ 0 h 1223489"/>
              <a:gd name="connsiteX6" fmla="*/ 914080 w 1239315"/>
              <a:gd name="connsiteY6" fmla="*/ 18464 h 1223489"/>
              <a:gd name="connsiteX7" fmla="*/ 914080 w 1239315"/>
              <a:gd name="connsiteY7" fmla="*/ 18464 h 1223489"/>
              <a:gd name="connsiteX8" fmla="*/ 928867 w 1239315"/>
              <a:gd name="connsiteY8" fmla="*/ 33251 h 1223489"/>
              <a:gd name="connsiteX9" fmla="*/ 0 w 1239315"/>
              <a:gd name="connsiteY9" fmla="*/ 962198 h 1223489"/>
              <a:gd name="connsiteX10" fmla="*/ 0 w 1239315"/>
              <a:gd name="connsiteY10" fmla="*/ 1223490 h 1223489"/>
              <a:gd name="connsiteX11" fmla="*/ 293184 w 1239315"/>
              <a:gd name="connsiteY11" fmla="*/ 1223490 h 1223489"/>
              <a:gd name="connsiteX12" fmla="*/ 1206065 w 1239315"/>
              <a:gd name="connsiteY12" fmla="*/ 310608 h 1223489"/>
              <a:gd name="connsiteX13" fmla="*/ 1220852 w 1239315"/>
              <a:gd name="connsiteY13" fmla="*/ 325396 h 1223489"/>
              <a:gd name="connsiteX14" fmla="*/ 322758 w 1239315"/>
              <a:gd name="connsiteY14" fmla="*/ 1223490 h 1223489"/>
              <a:gd name="connsiteX15" fmla="*/ 322758 w 1239315"/>
              <a:gd name="connsiteY15" fmla="*/ 1223490 h 1223489"/>
              <a:gd name="connsiteX16" fmla="*/ 1220852 w 1239315"/>
              <a:gd name="connsiteY16" fmla="*/ 325396 h 1223489"/>
              <a:gd name="connsiteX17" fmla="*/ 1239316 w 1239315"/>
              <a:gd name="connsiteY17" fmla="*/ 343859 h 1223489"/>
              <a:gd name="connsiteX18" fmla="*/ 109824 w 1239315"/>
              <a:gd name="connsiteY18" fmla="*/ 1144359 h 1223489"/>
              <a:gd name="connsiteX19" fmla="*/ 45480 w 1239315"/>
              <a:gd name="connsiteY19" fmla="*/ 1208703 h 1223489"/>
              <a:gd name="connsiteX20" fmla="*/ 39246 w 1239315"/>
              <a:gd name="connsiteY20" fmla="*/ 1209342 h 1223489"/>
              <a:gd name="connsiteX21" fmla="*/ 29974 w 1239315"/>
              <a:gd name="connsiteY21" fmla="*/ 1200070 h 1223489"/>
              <a:gd name="connsiteX22" fmla="*/ 30613 w 1239315"/>
              <a:gd name="connsiteY22" fmla="*/ 1193835 h 1223489"/>
              <a:gd name="connsiteX23" fmla="*/ 94957 w 1239315"/>
              <a:gd name="connsiteY23" fmla="*/ 1129492 h 1223489"/>
              <a:gd name="connsiteX24" fmla="*/ 101191 w 1239315"/>
              <a:gd name="connsiteY24" fmla="*/ 1128853 h 1223489"/>
              <a:gd name="connsiteX25" fmla="*/ 110463 w 1239315"/>
              <a:gd name="connsiteY25" fmla="*/ 1138124 h 1223489"/>
              <a:gd name="connsiteX26" fmla="*/ 109824 w 1239315"/>
              <a:gd name="connsiteY26" fmla="*/ 1144359 h 1223489"/>
              <a:gd name="connsiteX27" fmla="*/ 252259 w 1239315"/>
              <a:gd name="connsiteY27" fmla="*/ 1001924 h 1223489"/>
              <a:gd name="connsiteX28" fmla="*/ 187916 w 1239315"/>
              <a:gd name="connsiteY28" fmla="*/ 1066267 h 1223489"/>
              <a:gd name="connsiteX29" fmla="*/ 181761 w 1239315"/>
              <a:gd name="connsiteY29" fmla="*/ 1066907 h 1223489"/>
              <a:gd name="connsiteX30" fmla="*/ 172489 w 1239315"/>
              <a:gd name="connsiteY30" fmla="*/ 1057635 h 1223489"/>
              <a:gd name="connsiteX31" fmla="*/ 173129 w 1239315"/>
              <a:gd name="connsiteY31" fmla="*/ 1051401 h 1223489"/>
              <a:gd name="connsiteX32" fmla="*/ 237472 w 1239315"/>
              <a:gd name="connsiteY32" fmla="*/ 987056 h 1223489"/>
              <a:gd name="connsiteX33" fmla="*/ 243707 w 1239315"/>
              <a:gd name="connsiteY33" fmla="*/ 986417 h 1223489"/>
              <a:gd name="connsiteX34" fmla="*/ 252979 w 1239315"/>
              <a:gd name="connsiteY34" fmla="*/ 995689 h 1223489"/>
              <a:gd name="connsiteX35" fmla="*/ 252339 w 1239315"/>
              <a:gd name="connsiteY35" fmla="*/ 1001924 h 1223489"/>
              <a:gd name="connsiteX36" fmla="*/ 394695 w 1239315"/>
              <a:gd name="connsiteY36" fmla="*/ 859488 h 1223489"/>
              <a:gd name="connsiteX37" fmla="*/ 330351 w 1239315"/>
              <a:gd name="connsiteY37" fmla="*/ 923832 h 1223489"/>
              <a:gd name="connsiteX38" fmla="*/ 324116 w 1239315"/>
              <a:gd name="connsiteY38" fmla="*/ 924471 h 1223489"/>
              <a:gd name="connsiteX39" fmla="*/ 314845 w 1239315"/>
              <a:gd name="connsiteY39" fmla="*/ 915199 h 1223489"/>
              <a:gd name="connsiteX40" fmla="*/ 315484 w 1239315"/>
              <a:gd name="connsiteY40" fmla="*/ 908965 h 1223489"/>
              <a:gd name="connsiteX41" fmla="*/ 379828 w 1239315"/>
              <a:gd name="connsiteY41" fmla="*/ 844621 h 1223489"/>
              <a:gd name="connsiteX42" fmla="*/ 386062 w 1239315"/>
              <a:gd name="connsiteY42" fmla="*/ 843982 h 1223489"/>
              <a:gd name="connsiteX43" fmla="*/ 395334 w 1239315"/>
              <a:gd name="connsiteY43" fmla="*/ 853254 h 1223489"/>
              <a:gd name="connsiteX44" fmla="*/ 394695 w 1239315"/>
              <a:gd name="connsiteY44" fmla="*/ 859488 h 1223489"/>
              <a:gd name="connsiteX45" fmla="*/ 537130 w 1239315"/>
              <a:gd name="connsiteY45" fmla="*/ 717053 h 1223489"/>
              <a:gd name="connsiteX46" fmla="*/ 472786 w 1239315"/>
              <a:gd name="connsiteY46" fmla="*/ 781396 h 1223489"/>
              <a:gd name="connsiteX47" fmla="*/ 466552 w 1239315"/>
              <a:gd name="connsiteY47" fmla="*/ 782036 h 1223489"/>
              <a:gd name="connsiteX48" fmla="*/ 457280 w 1239315"/>
              <a:gd name="connsiteY48" fmla="*/ 772764 h 1223489"/>
              <a:gd name="connsiteX49" fmla="*/ 457919 w 1239315"/>
              <a:gd name="connsiteY49" fmla="*/ 766530 h 1223489"/>
              <a:gd name="connsiteX50" fmla="*/ 522263 w 1239315"/>
              <a:gd name="connsiteY50" fmla="*/ 702186 h 1223489"/>
              <a:gd name="connsiteX51" fmla="*/ 528498 w 1239315"/>
              <a:gd name="connsiteY51" fmla="*/ 701546 h 1223489"/>
              <a:gd name="connsiteX52" fmla="*/ 537770 w 1239315"/>
              <a:gd name="connsiteY52" fmla="*/ 710818 h 1223489"/>
              <a:gd name="connsiteX53" fmla="*/ 537130 w 1239315"/>
              <a:gd name="connsiteY53" fmla="*/ 717053 h 1223489"/>
              <a:gd name="connsiteX54" fmla="*/ 679565 w 1239315"/>
              <a:gd name="connsiteY54" fmla="*/ 574617 h 1223489"/>
              <a:gd name="connsiteX55" fmla="*/ 615222 w 1239315"/>
              <a:gd name="connsiteY55" fmla="*/ 638961 h 1223489"/>
              <a:gd name="connsiteX56" fmla="*/ 608987 w 1239315"/>
              <a:gd name="connsiteY56" fmla="*/ 639601 h 1223489"/>
              <a:gd name="connsiteX57" fmla="*/ 599715 w 1239315"/>
              <a:gd name="connsiteY57" fmla="*/ 630328 h 1223489"/>
              <a:gd name="connsiteX58" fmla="*/ 600355 w 1239315"/>
              <a:gd name="connsiteY58" fmla="*/ 624094 h 1223489"/>
              <a:gd name="connsiteX59" fmla="*/ 664699 w 1239315"/>
              <a:gd name="connsiteY59" fmla="*/ 559751 h 1223489"/>
              <a:gd name="connsiteX60" fmla="*/ 670933 w 1239315"/>
              <a:gd name="connsiteY60" fmla="*/ 559111 h 1223489"/>
              <a:gd name="connsiteX61" fmla="*/ 680205 w 1239315"/>
              <a:gd name="connsiteY61" fmla="*/ 568383 h 1223489"/>
              <a:gd name="connsiteX62" fmla="*/ 679565 w 1239315"/>
              <a:gd name="connsiteY62" fmla="*/ 574617 h 1223489"/>
              <a:gd name="connsiteX63" fmla="*/ 822001 w 1239315"/>
              <a:gd name="connsiteY63" fmla="*/ 432182 h 1223489"/>
              <a:gd name="connsiteX64" fmla="*/ 757657 w 1239315"/>
              <a:gd name="connsiteY64" fmla="*/ 496526 h 1223489"/>
              <a:gd name="connsiteX65" fmla="*/ 751423 w 1239315"/>
              <a:gd name="connsiteY65" fmla="*/ 497165 h 1223489"/>
              <a:gd name="connsiteX66" fmla="*/ 742151 w 1239315"/>
              <a:gd name="connsiteY66" fmla="*/ 487893 h 1223489"/>
              <a:gd name="connsiteX67" fmla="*/ 742790 w 1239315"/>
              <a:gd name="connsiteY67" fmla="*/ 481659 h 1223489"/>
              <a:gd name="connsiteX68" fmla="*/ 807134 w 1239315"/>
              <a:gd name="connsiteY68" fmla="*/ 417315 h 1223489"/>
              <a:gd name="connsiteX69" fmla="*/ 813368 w 1239315"/>
              <a:gd name="connsiteY69" fmla="*/ 416676 h 1223489"/>
              <a:gd name="connsiteX70" fmla="*/ 822640 w 1239315"/>
              <a:gd name="connsiteY70" fmla="*/ 425948 h 1223489"/>
              <a:gd name="connsiteX71" fmla="*/ 822001 w 1239315"/>
              <a:gd name="connsiteY71" fmla="*/ 432182 h 1223489"/>
              <a:gd name="connsiteX72" fmla="*/ 964436 w 1239315"/>
              <a:gd name="connsiteY72" fmla="*/ 289747 h 1223489"/>
              <a:gd name="connsiteX73" fmla="*/ 900093 w 1239315"/>
              <a:gd name="connsiteY73" fmla="*/ 354090 h 1223489"/>
              <a:gd name="connsiteX74" fmla="*/ 893858 w 1239315"/>
              <a:gd name="connsiteY74" fmla="*/ 354730 h 1223489"/>
              <a:gd name="connsiteX75" fmla="*/ 884586 w 1239315"/>
              <a:gd name="connsiteY75" fmla="*/ 345458 h 1223489"/>
              <a:gd name="connsiteX76" fmla="*/ 885226 w 1239315"/>
              <a:gd name="connsiteY76" fmla="*/ 339223 h 1223489"/>
              <a:gd name="connsiteX77" fmla="*/ 949569 w 1239315"/>
              <a:gd name="connsiteY77" fmla="*/ 274880 h 1223489"/>
              <a:gd name="connsiteX78" fmla="*/ 955804 w 1239315"/>
              <a:gd name="connsiteY78" fmla="*/ 274240 h 1223489"/>
              <a:gd name="connsiteX79" fmla="*/ 965076 w 1239315"/>
              <a:gd name="connsiteY79" fmla="*/ 283512 h 1223489"/>
              <a:gd name="connsiteX80" fmla="*/ 964436 w 1239315"/>
              <a:gd name="connsiteY80" fmla="*/ 289747 h 1223489"/>
              <a:gd name="connsiteX81" fmla="*/ 1042528 w 1239315"/>
              <a:gd name="connsiteY81" fmla="*/ 211655 h 1223489"/>
              <a:gd name="connsiteX82" fmla="*/ 1036293 w 1239315"/>
              <a:gd name="connsiteY82" fmla="*/ 212294 h 1223489"/>
              <a:gd name="connsiteX83" fmla="*/ 1027022 w 1239315"/>
              <a:gd name="connsiteY83" fmla="*/ 203023 h 1223489"/>
              <a:gd name="connsiteX84" fmla="*/ 1027661 w 1239315"/>
              <a:gd name="connsiteY84" fmla="*/ 196788 h 1223489"/>
              <a:gd name="connsiteX85" fmla="*/ 1059873 w 1239315"/>
              <a:gd name="connsiteY85" fmla="*/ 164576 h 1223489"/>
              <a:gd name="connsiteX86" fmla="*/ 1074660 w 1239315"/>
              <a:gd name="connsiteY86" fmla="*/ 179363 h 1223489"/>
              <a:gd name="connsiteX87" fmla="*/ 1042448 w 1239315"/>
              <a:gd name="connsiteY87" fmla="*/ 211575 h 122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239315" h="1223489">
                <a:moveTo>
                  <a:pt x="1239316" y="343859"/>
                </a:moveTo>
                <a:lnTo>
                  <a:pt x="1239316" y="343859"/>
                </a:lnTo>
                <a:lnTo>
                  <a:pt x="895537" y="80"/>
                </a:lnTo>
                <a:lnTo>
                  <a:pt x="843902" y="51715"/>
                </a:lnTo>
                <a:lnTo>
                  <a:pt x="792267" y="103350"/>
                </a:lnTo>
                <a:lnTo>
                  <a:pt x="895616" y="0"/>
                </a:lnTo>
                <a:lnTo>
                  <a:pt x="914080" y="18464"/>
                </a:lnTo>
                <a:lnTo>
                  <a:pt x="914080" y="18464"/>
                </a:lnTo>
                <a:lnTo>
                  <a:pt x="928867" y="33251"/>
                </a:lnTo>
                <a:lnTo>
                  <a:pt x="0" y="962198"/>
                </a:lnTo>
                <a:lnTo>
                  <a:pt x="0" y="1223490"/>
                </a:lnTo>
                <a:lnTo>
                  <a:pt x="293184" y="1223490"/>
                </a:lnTo>
                <a:lnTo>
                  <a:pt x="1206065" y="310608"/>
                </a:lnTo>
                <a:lnTo>
                  <a:pt x="1220852" y="325396"/>
                </a:lnTo>
                <a:lnTo>
                  <a:pt x="322758" y="1223490"/>
                </a:lnTo>
                <a:lnTo>
                  <a:pt x="322758" y="1223490"/>
                </a:lnTo>
                <a:lnTo>
                  <a:pt x="1220852" y="325396"/>
                </a:lnTo>
                <a:lnTo>
                  <a:pt x="1239316" y="343859"/>
                </a:lnTo>
                <a:close/>
                <a:moveTo>
                  <a:pt x="109824" y="1144359"/>
                </a:moveTo>
                <a:lnTo>
                  <a:pt x="45480" y="1208703"/>
                </a:lnTo>
                <a:cubicBezTo>
                  <a:pt x="43562" y="1210621"/>
                  <a:pt x="40844" y="1210861"/>
                  <a:pt x="39246" y="1209342"/>
                </a:cubicBezTo>
                <a:lnTo>
                  <a:pt x="29974" y="1200070"/>
                </a:lnTo>
                <a:cubicBezTo>
                  <a:pt x="28455" y="1198552"/>
                  <a:pt x="28775" y="1195754"/>
                  <a:pt x="30613" y="1193835"/>
                </a:cubicBezTo>
                <a:lnTo>
                  <a:pt x="94957" y="1129492"/>
                </a:lnTo>
                <a:cubicBezTo>
                  <a:pt x="96875" y="1127574"/>
                  <a:pt x="99593" y="1127334"/>
                  <a:pt x="101191" y="1128853"/>
                </a:cubicBezTo>
                <a:lnTo>
                  <a:pt x="110463" y="1138124"/>
                </a:lnTo>
                <a:cubicBezTo>
                  <a:pt x="111982" y="1139643"/>
                  <a:pt x="111662" y="1142440"/>
                  <a:pt x="109824" y="1144359"/>
                </a:cubicBezTo>
                <a:close/>
                <a:moveTo>
                  <a:pt x="252259" y="1001924"/>
                </a:moveTo>
                <a:lnTo>
                  <a:pt x="187916" y="1066267"/>
                </a:lnTo>
                <a:cubicBezTo>
                  <a:pt x="185997" y="1068186"/>
                  <a:pt x="183280" y="1068425"/>
                  <a:pt x="181761" y="1066907"/>
                </a:cubicBezTo>
                <a:lnTo>
                  <a:pt x="172489" y="1057635"/>
                </a:lnTo>
                <a:cubicBezTo>
                  <a:pt x="170970" y="1056116"/>
                  <a:pt x="171290" y="1053319"/>
                  <a:pt x="173129" y="1051401"/>
                </a:cubicBezTo>
                <a:lnTo>
                  <a:pt x="237472" y="987056"/>
                </a:lnTo>
                <a:cubicBezTo>
                  <a:pt x="239391" y="985138"/>
                  <a:pt x="242108" y="984899"/>
                  <a:pt x="243707" y="986417"/>
                </a:cubicBezTo>
                <a:lnTo>
                  <a:pt x="252979" y="995689"/>
                </a:lnTo>
                <a:cubicBezTo>
                  <a:pt x="254497" y="997208"/>
                  <a:pt x="254178" y="1000005"/>
                  <a:pt x="252339" y="1001924"/>
                </a:cubicBezTo>
                <a:close/>
                <a:moveTo>
                  <a:pt x="394695" y="859488"/>
                </a:moveTo>
                <a:lnTo>
                  <a:pt x="330351" y="923832"/>
                </a:lnTo>
                <a:cubicBezTo>
                  <a:pt x="328433" y="925750"/>
                  <a:pt x="325715" y="925990"/>
                  <a:pt x="324116" y="924471"/>
                </a:cubicBezTo>
                <a:lnTo>
                  <a:pt x="314845" y="915199"/>
                </a:lnTo>
                <a:cubicBezTo>
                  <a:pt x="313326" y="913681"/>
                  <a:pt x="313566" y="910883"/>
                  <a:pt x="315484" y="908965"/>
                </a:cubicBezTo>
                <a:lnTo>
                  <a:pt x="379828" y="844621"/>
                </a:lnTo>
                <a:cubicBezTo>
                  <a:pt x="381746" y="842703"/>
                  <a:pt x="384464" y="842463"/>
                  <a:pt x="386062" y="843982"/>
                </a:cubicBezTo>
                <a:lnTo>
                  <a:pt x="395334" y="853254"/>
                </a:lnTo>
                <a:cubicBezTo>
                  <a:pt x="396853" y="854772"/>
                  <a:pt x="396613" y="857570"/>
                  <a:pt x="394695" y="859488"/>
                </a:cubicBezTo>
                <a:close/>
                <a:moveTo>
                  <a:pt x="537130" y="717053"/>
                </a:moveTo>
                <a:lnTo>
                  <a:pt x="472786" y="781396"/>
                </a:lnTo>
                <a:cubicBezTo>
                  <a:pt x="470868" y="783315"/>
                  <a:pt x="468150" y="783555"/>
                  <a:pt x="466552" y="782036"/>
                </a:cubicBezTo>
                <a:lnTo>
                  <a:pt x="457280" y="772764"/>
                </a:lnTo>
                <a:cubicBezTo>
                  <a:pt x="455761" y="771245"/>
                  <a:pt x="456081" y="768448"/>
                  <a:pt x="457919" y="766530"/>
                </a:cubicBezTo>
                <a:lnTo>
                  <a:pt x="522263" y="702186"/>
                </a:lnTo>
                <a:cubicBezTo>
                  <a:pt x="524181" y="700267"/>
                  <a:pt x="526899" y="700028"/>
                  <a:pt x="528498" y="701546"/>
                </a:cubicBezTo>
                <a:lnTo>
                  <a:pt x="537770" y="710818"/>
                </a:lnTo>
                <a:cubicBezTo>
                  <a:pt x="539288" y="712337"/>
                  <a:pt x="538968" y="715135"/>
                  <a:pt x="537130" y="717053"/>
                </a:cubicBezTo>
                <a:close/>
                <a:moveTo>
                  <a:pt x="679565" y="574617"/>
                </a:moveTo>
                <a:lnTo>
                  <a:pt x="615222" y="638961"/>
                </a:lnTo>
                <a:cubicBezTo>
                  <a:pt x="613303" y="640879"/>
                  <a:pt x="610586" y="641119"/>
                  <a:pt x="608987" y="639601"/>
                </a:cubicBezTo>
                <a:lnTo>
                  <a:pt x="599715" y="630328"/>
                </a:lnTo>
                <a:cubicBezTo>
                  <a:pt x="598197" y="628810"/>
                  <a:pt x="598516" y="626012"/>
                  <a:pt x="600355" y="624094"/>
                </a:cubicBezTo>
                <a:lnTo>
                  <a:pt x="664699" y="559751"/>
                </a:lnTo>
                <a:cubicBezTo>
                  <a:pt x="666617" y="557832"/>
                  <a:pt x="669334" y="557592"/>
                  <a:pt x="670933" y="559111"/>
                </a:cubicBezTo>
                <a:lnTo>
                  <a:pt x="680205" y="568383"/>
                </a:lnTo>
                <a:cubicBezTo>
                  <a:pt x="681724" y="569901"/>
                  <a:pt x="681484" y="572699"/>
                  <a:pt x="679565" y="574617"/>
                </a:cubicBezTo>
                <a:close/>
                <a:moveTo>
                  <a:pt x="822001" y="432182"/>
                </a:moveTo>
                <a:lnTo>
                  <a:pt x="757657" y="496526"/>
                </a:lnTo>
                <a:cubicBezTo>
                  <a:pt x="755739" y="498444"/>
                  <a:pt x="753021" y="498684"/>
                  <a:pt x="751423" y="497165"/>
                </a:cubicBezTo>
                <a:lnTo>
                  <a:pt x="742151" y="487893"/>
                </a:lnTo>
                <a:cubicBezTo>
                  <a:pt x="740632" y="486375"/>
                  <a:pt x="740952" y="483577"/>
                  <a:pt x="742790" y="481659"/>
                </a:cubicBezTo>
                <a:lnTo>
                  <a:pt x="807134" y="417315"/>
                </a:lnTo>
                <a:cubicBezTo>
                  <a:pt x="809052" y="415397"/>
                  <a:pt x="811770" y="415157"/>
                  <a:pt x="813368" y="416676"/>
                </a:cubicBezTo>
                <a:lnTo>
                  <a:pt x="822640" y="425948"/>
                </a:lnTo>
                <a:cubicBezTo>
                  <a:pt x="824159" y="427466"/>
                  <a:pt x="823919" y="430264"/>
                  <a:pt x="822001" y="432182"/>
                </a:cubicBezTo>
                <a:close/>
                <a:moveTo>
                  <a:pt x="964436" y="289747"/>
                </a:moveTo>
                <a:lnTo>
                  <a:pt x="900093" y="354090"/>
                </a:lnTo>
                <a:cubicBezTo>
                  <a:pt x="898174" y="356009"/>
                  <a:pt x="895457" y="356248"/>
                  <a:pt x="893858" y="354730"/>
                </a:cubicBezTo>
                <a:lnTo>
                  <a:pt x="884586" y="345458"/>
                </a:lnTo>
                <a:cubicBezTo>
                  <a:pt x="883067" y="343939"/>
                  <a:pt x="883387" y="341141"/>
                  <a:pt x="885226" y="339223"/>
                </a:cubicBezTo>
                <a:lnTo>
                  <a:pt x="949569" y="274880"/>
                </a:lnTo>
                <a:cubicBezTo>
                  <a:pt x="951488" y="272961"/>
                  <a:pt x="954205" y="272721"/>
                  <a:pt x="955804" y="274240"/>
                </a:cubicBezTo>
                <a:lnTo>
                  <a:pt x="965076" y="283512"/>
                </a:lnTo>
                <a:cubicBezTo>
                  <a:pt x="966594" y="285031"/>
                  <a:pt x="966355" y="287828"/>
                  <a:pt x="964436" y="289747"/>
                </a:cubicBezTo>
                <a:close/>
                <a:moveTo>
                  <a:pt x="1042528" y="211655"/>
                </a:moveTo>
                <a:cubicBezTo>
                  <a:pt x="1040610" y="213573"/>
                  <a:pt x="1037892" y="213813"/>
                  <a:pt x="1036293" y="212294"/>
                </a:cubicBezTo>
                <a:lnTo>
                  <a:pt x="1027022" y="203023"/>
                </a:lnTo>
                <a:cubicBezTo>
                  <a:pt x="1025503" y="201504"/>
                  <a:pt x="1025823" y="198706"/>
                  <a:pt x="1027661" y="196788"/>
                </a:cubicBezTo>
                <a:lnTo>
                  <a:pt x="1059873" y="164576"/>
                </a:lnTo>
                <a:lnTo>
                  <a:pt x="1074660" y="179363"/>
                </a:lnTo>
                <a:lnTo>
                  <a:pt x="1042448" y="21157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D8D8E720-9E4E-6DA9-EF14-125FE08106C2}"/>
              </a:ext>
            </a:extLst>
          </p:cNvPr>
          <p:cNvSpPr/>
          <p:nvPr/>
        </p:nvSpPr>
        <p:spPr>
          <a:xfrm rot="2700000">
            <a:off x="3642125" y="3889887"/>
            <a:ext cx="77532" cy="77532"/>
          </a:xfrm>
          <a:custGeom>
            <a:avLst/>
            <a:gdLst>
              <a:gd name="connsiteX0" fmla="*/ 51715 w 77532"/>
              <a:gd name="connsiteY0" fmla="*/ 25818 h 77532"/>
              <a:gd name="connsiteX1" fmla="*/ 77532 w 77532"/>
              <a:gd name="connsiteY1" fmla="*/ 0 h 77532"/>
              <a:gd name="connsiteX2" fmla="*/ 0 w 77532"/>
              <a:gd name="connsiteY2" fmla="*/ 77532 h 77532"/>
              <a:gd name="connsiteX3" fmla="*/ 51715 w 77532"/>
              <a:gd name="connsiteY3" fmla="*/ 25818 h 7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32" h="77532">
                <a:moveTo>
                  <a:pt x="51715" y="25818"/>
                </a:moveTo>
                <a:lnTo>
                  <a:pt x="77532" y="0"/>
                </a:lnTo>
                <a:lnTo>
                  <a:pt x="0" y="77532"/>
                </a:lnTo>
                <a:lnTo>
                  <a:pt x="51715" y="25818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84451A3B-1437-C244-C584-D8AC50DCA02A}"/>
              </a:ext>
            </a:extLst>
          </p:cNvPr>
          <p:cNvSpPr/>
          <p:nvPr/>
        </p:nvSpPr>
        <p:spPr>
          <a:xfrm rot="2700000">
            <a:off x="3897886" y="3403738"/>
            <a:ext cx="77452" cy="77532"/>
          </a:xfrm>
          <a:custGeom>
            <a:avLst/>
            <a:gdLst>
              <a:gd name="connsiteX0" fmla="*/ 25817 w 77452"/>
              <a:gd name="connsiteY0" fmla="*/ 51715 h 77532"/>
              <a:gd name="connsiteX1" fmla="*/ 0 w 77452"/>
              <a:gd name="connsiteY1" fmla="*/ 77532 h 77532"/>
              <a:gd name="connsiteX2" fmla="*/ 77452 w 77452"/>
              <a:gd name="connsiteY2" fmla="*/ 0 h 77532"/>
              <a:gd name="connsiteX3" fmla="*/ 25817 w 77452"/>
              <a:gd name="connsiteY3" fmla="*/ 51715 h 7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452" h="77532">
                <a:moveTo>
                  <a:pt x="25817" y="51715"/>
                </a:moveTo>
                <a:lnTo>
                  <a:pt x="0" y="77532"/>
                </a:lnTo>
                <a:lnTo>
                  <a:pt x="77452" y="0"/>
                </a:lnTo>
                <a:lnTo>
                  <a:pt x="25817" y="5171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268C16FC-DCF4-C381-AD1D-274485AAFC00}"/>
              </a:ext>
            </a:extLst>
          </p:cNvPr>
          <p:cNvSpPr/>
          <p:nvPr/>
        </p:nvSpPr>
        <p:spPr>
          <a:xfrm rot="2700000">
            <a:off x="4012783" y="3877047"/>
            <a:ext cx="103349" cy="103269"/>
          </a:xfrm>
          <a:custGeom>
            <a:avLst/>
            <a:gdLst>
              <a:gd name="connsiteX0" fmla="*/ 0 w 103349"/>
              <a:gd name="connsiteY0" fmla="*/ 103270 h 103269"/>
              <a:gd name="connsiteX1" fmla="*/ 103350 w 103349"/>
              <a:gd name="connsiteY1" fmla="*/ 0 h 103269"/>
              <a:gd name="connsiteX2" fmla="*/ 51635 w 103349"/>
              <a:gd name="connsiteY2" fmla="*/ 51635 h 103269"/>
              <a:gd name="connsiteX3" fmla="*/ 0 w 103349"/>
              <a:gd name="connsiteY3" fmla="*/ 103270 h 10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269">
                <a:moveTo>
                  <a:pt x="0" y="103270"/>
                </a:moveTo>
                <a:lnTo>
                  <a:pt x="103350" y="0"/>
                </a:lnTo>
                <a:lnTo>
                  <a:pt x="51635" y="51635"/>
                </a:lnTo>
                <a:lnTo>
                  <a:pt x="0" y="10327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C60ABCD0-1EE7-AE18-6A45-32DD2C822C5A}"/>
              </a:ext>
            </a:extLst>
          </p:cNvPr>
          <p:cNvSpPr/>
          <p:nvPr/>
        </p:nvSpPr>
        <p:spPr>
          <a:xfrm rot="2700000">
            <a:off x="3751755" y="3889927"/>
            <a:ext cx="77452" cy="77452"/>
          </a:xfrm>
          <a:custGeom>
            <a:avLst/>
            <a:gdLst>
              <a:gd name="connsiteX0" fmla="*/ 0 w 77452"/>
              <a:gd name="connsiteY0" fmla="*/ 77452 h 77452"/>
              <a:gd name="connsiteX1" fmla="*/ 77452 w 77452"/>
              <a:gd name="connsiteY1" fmla="*/ 0 h 77452"/>
              <a:gd name="connsiteX2" fmla="*/ 25817 w 77452"/>
              <a:gd name="connsiteY2" fmla="*/ 51635 h 77452"/>
              <a:gd name="connsiteX3" fmla="*/ 0 w 77452"/>
              <a:gd name="connsiteY3" fmla="*/ 77452 h 7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452" h="77452">
                <a:moveTo>
                  <a:pt x="0" y="77452"/>
                </a:moveTo>
                <a:lnTo>
                  <a:pt x="77452" y="0"/>
                </a:lnTo>
                <a:lnTo>
                  <a:pt x="25817" y="51635"/>
                </a:lnTo>
                <a:lnTo>
                  <a:pt x="0" y="77452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D861BE58-3222-F173-8904-062ED40AFB18}"/>
              </a:ext>
            </a:extLst>
          </p:cNvPr>
          <p:cNvSpPr/>
          <p:nvPr/>
        </p:nvSpPr>
        <p:spPr>
          <a:xfrm rot="2700000">
            <a:off x="4158924" y="3877007"/>
            <a:ext cx="103269" cy="103349"/>
          </a:xfrm>
          <a:custGeom>
            <a:avLst/>
            <a:gdLst>
              <a:gd name="connsiteX0" fmla="*/ 0 w 103269"/>
              <a:gd name="connsiteY0" fmla="*/ 103350 h 103349"/>
              <a:gd name="connsiteX1" fmla="*/ 103270 w 103269"/>
              <a:gd name="connsiteY1" fmla="*/ 0 h 103349"/>
              <a:gd name="connsiteX2" fmla="*/ 103270 w 103269"/>
              <a:gd name="connsiteY2" fmla="*/ 0 h 103349"/>
              <a:gd name="connsiteX3" fmla="*/ 51635 w 103269"/>
              <a:gd name="connsiteY3" fmla="*/ 51635 h 103349"/>
              <a:gd name="connsiteX4" fmla="*/ 0 w 103269"/>
              <a:gd name="connsiteY4" fmla="*/ 103350 h 10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269" h="103349">
                <a:moveTo>
                  <a:pt x="0" y="103350"/>
                </a:moveTo>
                <a:lnTo>
                  <a:pt x="103270" y="0"/>
                </a:lnTo>
                <a:lnTo>
                  <a:pt x="103270" y="0"/>
                </a:lnTo>
                <a:lnTo>
                  <a:pt x="51635" y="51635"/>
                </a:lnTo>
                <a:lnTo>
                  <a:pt x="0" y="10335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8D4CB237-28A4-3B44-5325-12F0ACFB157D}"/>
              </a:ext>
            </a:extLst>
          </p:cNvPr>
          <p:cNvSpPr/>
          <p:nvPr/>
        </p:nvSpPr>
        <p:spPr>
          <a:xfrm rot="2700000">
            <a:off x="3866652" y="3876978"/>
            <a:ext cx="103349" cy="103349"/>
          </a:xfrm>
          <a:custGeom>
            <a:avLst/>
            <a:gdLst>
              <a:gd name="connsiteX0" fmla="*/ 0 w 103349"/>
              <a:gd name="connsiteY0" fmla="*/ 103350 h 103349"/>
              <a:gd name="connsiteX1" fmla="*/ 103350 w 103349"/>
              <a:gd name="connsiteY1" fmla="*/ 0 h 103349"/>
              <a:gd name="connsiteX2" fmla="*/ 51715 w 103349"/>
              <a:gd name="connsiteY2" fmla="*/ 51715 h 103349"/>
              <a:gd name="connsiteX3" fmla="*/ 0 w 103349"/>
              <a:gd name="connsiteY3" fmla="*/ 103350 h 10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349">
                <a:moveTo>
                  <a:pt x="0" y="103350"/>
                </a:moveTo>
                <a:lnTo>
                  <a:pt x="103350" y="0"/>
                </a:lnTo>
                <a:lnTo>
                  <a:pt x="51715" y="51715"/>
                </a:lnTo>
                <a:lnTo>
                  <a:pt x="0" y="10335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12569FEE-6305-75FA-E6AA-D98E41D6A5CF}"/>
              </a:ext>
            </a:extLst>
          </p:cNvPr>
          <p:cNvSpPr/>
          <p:nvPr/>
        </p:nvSpPr>
        <p:spPr>
          <a:xfrm rot="2700000">
            <a:off x="3196810" y="3460023"/>
            <a:ext cx="916558" cy="898094"/>
          </a:xfrm>
          <a:custGeom>
            <a:avLst/>
            <a:gdLst>
              <a:gd name="connsiteX0" fmla="*/ 90001 w 916558"/>
              <a:gd name="connsiteY0" fmla="*/ 845020 h 898094"/>
              <a:gd name="connsiteX1" fmla="*/ 141636 w 916558"/>
              <a:gd name="connsiteY1" fmla="*/ 793386 h 898094"/>
              <a:gd name="connsiteX2" fmla="*/ 193351 w 916558"/>
              <a:gd name="connsiteY2" fmla="*/ 741671 h 898094"/>
              <a:gd name="connsiteX3" fmla="*/ 244986 w 916558"/>
              <a:gd name="connsiteY3" fmla="*/ 690036 h 898094"/>
              <a:gd name="connsiteX4" fmla="*/ 348335 w 916558"/>
              <a:gd name="connsiteY4" fmla="*/ 586686 h 898094"/>
              <a:gd name="connsiteX5" fmla="*/ 451605 w 916558"/>
              <a:gd name="connsiteY5" fmla="*/ 483417 h 898094"/>
              <a:gd name="connsiteX6" fmla="*/ 529137 w 916558"/>
              <a:gd name="connsiteY6" fmla="*/ 405885 h 898094"/>
              <a:gd name="connsiteX7" fmla="*/ 554954 w 916558"/>
              <a:gd name="connsiteY7" fmla="*/ 380067 h 898094"/>
              <a:gd name="connsiteX8" fmla="*/ 606589 w 916558"/>
              <a:gd name="connsiteY8" fmla="*/ 328432 h 898094"/>
              <a:gd name="connsiteX9" fmla="*/ 658304 w 916558"/>
              <a:gd name="connsiteY9" fmla="*/ 276798 h 898094"/>
              <a:gd name="connsiteX10" fmla="*/ 709939 w 916558"/>
              <a:gd name="connsiteY10" fmla="*/ 225083 h 898094"/>
              <a:gd name="connsiteX11" fmla="*/ 761574 w 916558"/>
              <a:gd name="connsiteY11" fmla="*/ 173448 h 898094"/>
              <a:gd name="connsiteX12" fmla="*/ 813289 w 916558"/>
              <a:gd name="connsiteY12" fmla="*/ 121813 h 898094"/>
              <a:gd name="connsiteX13" fmla="*/ 864923 w 916558"/>
              <a:gd name="connsiteY13" fmla="*/ 70099 h 898094"/>
              <a:gd name="connsiteX14" fmla="*/ 916558 w 916558"/>
              <a:gd name="connsiteY14" fmla="*/ 18464 h 898094"/>
              <a:gd name="connsiteX15" fmla="*/ 898094 w 916558"/>
              <a:gd name="connsiteY15" fmla="*/ 0 h 898094"/>
              <a:gd name="connsiteX16" fmla="*/ 0 w 916558"/>
              <a:gd name="connsiteY16" fmla="*/ 898094 h 898094"/>
              <a:gd name="connsiteX17" fmla="*/ 36928 w 916558"/>
              <a:gd name="connsiteY17" fmla="*/ 898094 h 898094"/>
              <a:gd name="connsiteX18" fmla="*/ 38366 w 916558"/>
              <a:gd name="connsiteY18" fmla="*/ 896655 h 898094"/>
              <a:gd name="connsiteX19" fmla="*/ 90001 w 916558"/>
              <a:gd name="connsiteY19" fmla="*/ 845020 h 89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16558" h="898094">
                <a:moveTo>
                  <a:pt x="90001" y="845020"/>
                </a:moveTo>
                <a:lnTo>
                  <a:pt x="141636" y="793386"/>
                </a:lnTo>
                <a:lnTo>
                  <a:pt x="193351" y="741671"/>
                </a:lnTo>
                <a:lnTo>
                  <a:pt x="244986" y="690036"/>
                </a:lnTo>
                <a:lnTo>
                  <a:pt x="348335" y="586686"/>
                </a:lnTo>
                <a:lnTo>
                  <a:pt x="451605" y="483417"/>
                </a:lnTo>
                <a:lnTo>
                  <a:pt x="529137" y="405885"/>
                </a:lnTo>
                <a:lnTo>
                  <a:pt x="554954" y="380067"/>
                </a:lnTo>
                <a:lnTo>
                  <a:pt x="606589" y="328432"/>
                </a:lnTo>
                <a:lnTo>
                  <a:pt x="658304" y="276798"/>
                </a:lnTo>
                <a:lnTo>
                  <a:pt x="709939" y="225083"/>
                </a:lnTo>
                <a:lnTo>
                  <a:pt x="761574" y="173448"/>
                </a:lnTo>
                <a:lnTo>
                  <a:pt x="813289" y="121813"/>
                </a:lnTo>
                <a:lnTo>
                  <a:pt x="864923" y="70099"/>
                </a:lnTo>
                <a:lnTo>
                  <a:pt x="916558" y="18464"/>
                </a:lnTo>
                <a:lnTo>
                  <a:pt x="898094" y="0"/>
                </a:lnTo>
                <a:lnTo>
                  <a:pt x="0" y="898094"/>
                </a:lnTo>
                <a:lnTo>
                  <a:pt x="36928" y="898094"/>
                </a:lnTo>
                <a:lnTo>
                  <a:pt x="38366" y="896655"/>
                </a:lnTo>
                <a:lnTo>
                  <a:pt x="90001" y="845020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E65D60E0-777B-A1CA-AA45-85DFFF4AFD3B}"/>
              </a:ext>
            </a:extLst>
          </p:cNvPr>
          <p:cNvSpPr/>
          <p:nvPr/>
        </p:nvSpPr>
        <p:spPr>
          <a:xfrm rot="2700000">
            <a:off x="3196810" y="3460023"/>
            <a:ext cx="916558" cy="898094"/>
          </a:xfrm>
          <a:custGeom>
            <a:avLst/>
            <a:gdLst>
              <a:gd name="connsiteX0" fmla="*/ 90001 w 916558"/>
              <a:gd name="connsiteY0" fmla="*/ 845020 h 898094"/>
              <a:gd name="connsiteX1" fmla="*/ 141636 w 916558"/>
              <a:gd name="connsiteY1" fmla="*/ 793386 h 898094"/>
              <a:gd name="connsiteX2" fmla="*/ 193351 w 916558"/>
              <a:gd name="connsiteY2" fmla="*/ 741671 h 898094"/>
              <a:gd name="connsiteX3" fmla="*/ 244986 w 916558"/>
              <a:gd name="connsiteY3" fmla="*/ 690036 h 898094"/>
              <a:gd name="connsiteX4" fmla="*/ 348335 w 916558"/>
              <a:gd name="connsiteY4" fmla="*/ 586686 h 898094"/>
              <a:gd name="connsiteX5" fmla="*/ 451605 w 916558"/>
              <a:gd name="connsiteY5" fmla="*/ 483417 h 898094"/>
              <a:gd name="connsiteX6" fmla="*/ 529137 w 916558"/>
              <a:gd name="connsiteY6" fmla="*/ 405885 h 898094"/>
              <a:gd name="connsiteX7" fmla="*/ 554954 w 916558"/>
              <a:gd name="connsiteY7" fmla="*/ 380067 h 898094"/>
              <a:gd name="connsiteX8" fmla="*/ 606589 w 916558"/>
              <a:gd name="connsiteY8" fmla="*/ 328432 h 898094"/>
              <a:gd name="connsiteX9" fmla="*/ 658304 w 916558"/>
              <a:gd name="connsiteY9" fmla="*/ 276798 h 898094"/>
              <a:gd name="connsiteX10" fmla="*/ 709939 w 916558"/>
              <a:gd name="connsiteY10" fmla="*/ 225083 h 898094"/>
              <a:gd name="connsiteX11" fmla="*/ 761574 w 916558"/>
              <a:gd name="connsiteY11" fmla="*/ 173448 h 898094"/>
              <a:gd name="connsiteX12" fmla="*/ 813289 w 916558"/>
              <a:gd name="connsiteY12" fmla="*/ 121813 h 898094"/>
              <a:gd name="connsiteX13" fmla="*/ 864923 w 916558"/>
              <a:gd name="connsiteY13" fmla="*/ 70099 h 898094"/>
              <a:gd name="connsiteX14" fmla="*/ 916558 w 916558"/>
              <a:gd name="connsiteY14" fmla="*/ 18464 h 898094"/>
              <a:gd name="connsiteX15" fmla="*/ 898094 w 916558"/>
              <a:gd name="connsiteY15" fmla="*/ 0 h 898094"/>
              <a:gd name="connsiteX16" fmla="*/ 0 w 916558"/>
              <a:gd name="connsiteY16" fmla="*/ 898094 h 898094"/>
              <a:gd name="connsiteX17" fmla="*/ 36928 w 916558"/>
              <a:gd name="connsiteY17" fmla="*/ 898094 h 898094"/>
              <a:gd name="connsiteX18" fmla="*/ 38366 w 916558"/>
              <a:gd name="connsiteY18" fmla="*/ 896655 h 898094"/>
              <a:gd name="connsiteX19" fmla="*/ 90001 w 916558"/>
              <a:gd name="connsiteY19" fmla="*/ 845020 h 89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16558" h="898094">
                <a:moveTo>
                  <a:pt x="90001" y="845020"/>
                </a:moveTo>
                <a:lnTo>
                  <a:pt x="141636" y="793386"/>
                </a:lnTo>
                <a:lnTo>
                  <a:pt x="193351" y="741671"/>
                </a:lnTo>
                <a:lnTo>
                  <a:pt x="244986" y="690036"/>
                </a:lnTo>
                <a:lnTo>
                  <a:pt x="348335" y="586686"/>
                </a:lnTo>
                <a:lnTo>
                  <a:pt x="451605" y="483417"/>
                </a:lnTo>
                <a:lnTo>
                  <a:pt x="529137" y="405885"/>
                </a:lnTo>
                <a:lnTo>
                  <a:pt x="554954" y="380067"/>
                </a:lnTo>
                <a:lnTo>
                  <a:pt x="606589" y="328432"/>
                </a:lnTo>
                <a:lnTo>
                  <a:pt x="658304" y="276798"/>
                </a:lnTo>
                <a:lnTo>
                  <a:pt x="709939" y="225083"/>
                </a:lnTo>
                <a:lnTo>
                  <a:pt x="761574" y="173448"/>
                </a:lnTo>
                <a:lnTo>
                  <a:pt x="813289" y="121813"/>
                </a:lnTo>
                <a:lnTo>
                  <a:pt x="864923" y="70099"/>
                </a:lnTo>
                <a:lnTo>
                  <a:pt x="916558" y="18464"/>
                </a:lnTo>
                <a:lnTo>
                  <a:pt x="898094" y="0"/>
                </a:lnTo>
                <a:lnTo>
                  <a:pt x="0" y="898094"/>
                </a:lnTo>
                <a:lnTo>
                  <a:pt x="36928" y="898094"/>
                </a:lnTo>
                <a:lnTo>
                  <a:pt x="38366" y="896655"/>
                </a:lnTo>
                <a:lnTo>
                  <a:pt x="90001" y="845020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47B0E97E-3F6E-DDCA-F768-1F512D1F1D63}"/>
              </a:ext>
            </a:extLst>
          </p:cNvPr>
          <p:cNvSpPr/>
          <p:nvPr/>
        </p:nvSpPr>
        <p:spPr>
          <a:xfrm rot="2700000">
            <a:off x="3788254" y="3403778"/>
            <a:ext cx="77532" cy="77452"/>
          </a:xfrm>
          <a:custGeom>
            <a:avLst/>
            <a:gdLst>
              <a:gd name="connsiteX0" fmla="*/ 77532 w 77532"/>
              <a:gd name="connsiteY0" fmla="*/ 0 h 77452"/>
              <a:gd name="connsiteX1" fmla="*/ 0 w 77532"/>
              <a:gd name="connsiteY1" fmla="*/ 77452 h 77452"/>
              <a:gd name="connsiteX2" fmla="*/ 51635 w 77532"/>
              <a:gd name="connsiteY2" fmla="*/ 25818 h 77452"/>
              <a:gd name="connsiteX3" fmla="*/ 77532 w 77532"/>
              <a:gd name="connsiteY3" fmla="*/ 0 h 7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32" h="77452">
                <a:moveTo>
                  <a:pt x="77532" y="0"/>
                </a:moveTo>
                <a:lnTo>
                  <a:pt x="0" y="77452"/>
                </a:lnTo>
                <a:lnTo>
                  <a:pt x="51635" y="25818"/>
                </a:lnTo>
                <a:lnTo>
                  <a:pt x="77532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E4FEED95-769A-8C42-EFE6-9B3EECB323C6}"/>
              </a:ext>
            </a:extLst>
          </p:cNvPr>
          <p:cNvSpPr/>
          <p:nvPr/>
        </p:nvSpPr>
        <p:spPr>
          <a:xfrm rot="2700000">
            <a:off x="3020723" y="3433804"/>
            <a:ext cx="17344" cy="17344"/>
          </a:xfrm>
          <a:custGeom>
            <a:avLst/>
            <a:gdLst>
              <a:gd name="connsiteX0" fmla="*/ 0 w 17344"/>
              <a:gd name="connsiteY0" fmla="*/ 17345 h 17344"/>
              <a:gd name="connsiteX1" fmla="*/ 0 w 17344"/>
              <a:gd name="connsiteY1" fmla="*/ 17345 h 17344"/>
              <a:gd name="connsiteX2" fmla="*/ 17345 w 17344"/>
              <a:gd name="connsiteY2" fmla="*/ 0 h 17344"/>
              <a:gd name="connsiteX3" fmla="*/ 0 w 17344"/>
              <a:gd name="connsiteY3" fmla="*/ 17345 h 1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" h="17344">
                <a:moveTo>
                  <a:pt x="0" y="17345"/>
                </a:moveTo>
                <a:lnTo>
                  <a:pt x="0" y="17345"/>
                </a:lnTo>
                <a:lnTo>
                  <a:pt x="17345" y="0"/>
                </a:lnTo>
                <a:lnTo>
                  <a:pt x="0" y="17345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1C27F0E3-BCBA-FD1D-CAC7-73B8B8A476C0}"/>
              </a:ext>
            </a:extLst>
          </p:cNvPr>
          <p:cNvSpPr/>
          <p:nvPr/>
        </p:nvSpPr>
        <p:spPr>
          <a:xfrm rot="2700000">
            <a:off x="3209109" y="3390801"/>
            <a:ext cx="103349" cy="103349"/>
          </a:xfrm>
          <a:custGeom>
            <a:avLst/>
            <a:gdLst>
              <a:gd name="connsiteX0" fmla="*/ 103350 w 103349"/>
              <a:gd name="connsiteY0" fmla="*/ 0 h 103349"/>
              <a:gd name="connsiteX1" fmla="*/ 0 w 103349"/>
              <a:gd name="connsiteY1" fmla="*/ 103350 h 103349"/>
              <a:gd name="connsiteX2" fmla="*/ 51715 w 103349"/>
              <a:gd name="connsiteY2" fmla="*/ 51635 h 103349"/>
              <a:gd name="connsiteX3" fmla="*/ 103350 w 103349"/>
              <a:gd name="connsiteY3" fmla="*/ 0 h 10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349">
                <a:moveTo>
                  <a:pt x="103350" y="0"/>
                </a:moveTo>
                <a:lnTo>
                  <a:pt x="0" y="103350"/>
                </a:lnTo>
                <a:lnTo>
                  <a:pt x="51715" y="51635"/>
                </a:lnTo>
                <a:lnTo>
                  <a:pt x="103350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2C5510F2-D04B-4722-34F7-60ACC2C3817F}"/>
              </a:ext>
            </a:extLst>
          </p:cNvPr>
          <p:cNvSpPr/>
          <p:nvPr/>
        </p:nvSpPr>
        <p:spPr>
          <a:xfrm rot="2700000">
            <a:off x="3063048" y="3390841"/>
            <a:ext cx="103269" cy="103269"/>
          </a:xfrm>
          <a:custGeom>
            <a:avLst/>
            <a:gdLst>
              <a:gd name="connsiteX0" fmla="*/ 103270 w 103269"/>
              <a:gd name="connsiteY0" fmla="*/ 0 h 103269"/>
              <a:gd name="connsiteX1" fmla="*/ 0 w 103269"/>
              <a:gd name="connsiteY1" fmla="*/ 103270 h 103269"/>
              <a:gd name="connsiteX2" fmla="*/ 51635 w 103269"/>
              <a:gd name="connsiteY2" fmla="*/ 51635 h 103269"/>
              <a:gd name="connsiteX3" fmla="*/ 103270 w 103269"/>
              <a:gd name="connsiteY3" fmla="*/ 0 h 10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69" h="103269">
                <a:moveTo>
                  <a:pt x="103270" y="0"/>
                </a:moveTo>
                <a:lnTo>
                  <a:pt x="0" y="103270"/>
                </a:lnTo>
                <a:lnTo>
                  <a:pt x="51635" y="51635"/>
                </a:lnTo>
                <a:lnTo>
                  <a:pt x="103270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9876DD94-36BC-9830-7B09-7F26AB6A20B3}"/>
              </a:ext>
            </a:extLst>
          </p:cNvPr>
          <p:cNvSpPr/>
          <p:nvPr/>
        </p:nvSpPr>
        <p:spPr>
          <a:xfrm rot="2700000">
            <a:off x="3501410" y="3390841"/>
            <a:ext cx="103269" cy="103270"/>
          </a:xfrm>
          <a:custGeom>
            <a:avLst/>
            <a:gdLst>
              <a:gd name="connsiteX0" fmla="*/ 103270 w 103269"/>
              <a:gd name="connsiteY0" fmla="*/ 0 h 103270"/>
              <a:gd name="connsiteX1" fmla="*/ 0 w 103269"/>
              <a:gd name="connsiteY1" fmla="*/ 103270 h 103270"/>
              <a:gd name="connsiteX2" fmla="*/ 51635 w 103269"/>
              <a:gd name="connsiteY2" fmla="*/ 51635 h 103270"/>
              <a:gd name="connsiteX3" fmla="*/ 103270 w 103269"/>
              <a:gd name="connsiteY3" fmla="*/ 0 h 10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69" h="103270">
                <a:moveTo>
                  <a:pt x="103270" y="0"/>
                </a:moveTo>
                <a:lnTo>
                  <a:pt x="0" y="103270"/>
                </a:lnTo>
                <a:lnTo>
                  <a:pt x="51635" y="51635"/>
                </a:lnTo>
                <a:lnTo>
                  <a:pt x="103270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6DD510E9-BA0E-D7E3-FC78-82F6747442B7}"/>
              </a:ext>
            </a:extLst>
          </p:cNvPr>
          <p:cNvSpPr/>
          <p:nvPr/>
        </p:nvSpPr>
        <p:spPr>
          <a:xfrm rot="2700000">
            <a:off x="3355268" y="3390801"/>
            <a:ext cx="103349" cy="103349"/>
          </a:xfrm>
          <a:custGeom>
            <a:avLst/>
            <a:gdLst>
              <a:gd name="connsiteX0" fmla="*/ 103350 w 103349"/>
              <a:gd name="connsiteY0" fmla="*/ 0 h 103349"/>
              <a:gd name="connsiteX1" fmla="*/ 0 w 103349"/>
              <a:gd name="connsiteY1" fmla="*/ 103350 h 103349"/>
              <a:gd name="connsiteX2" fmla="*/ 51635 w 103349"/>
              <a:gd name="connsiteY2" fmla="*/ 51715 h 103349"/>
              <a:gd name="connsiteX3" fmla="*/ 103350 w 103349"/>
              <a:gd name="connsiteY3" fmla="*/ 0 h 10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349">
                <a:moveTo>
                  <a:pt x="103350" y="0"/>
                </a:moveTo>
                <a:lnTo>
                  <a:pt x="0" y="103350"/>
                </a:lnTo>
                <a:lnTo>
                  <a:pt x="51635" y="51715"/>
                </a:lnTo>
                <a:lnTo>
                  <a:pt x="103350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1A19C8D7-F724-9EC6-2D7A-18DC3FDDA715}"/>
              </a:ext>
            </a:extLst>
          </p:cNvPr>
          <p:cNvSpPr/>
          <p:nvPr/>
        </p:nvSpPr>
        <p:spPr>
          <a:xfrm rot="2700000">
            <a:off x="3647472" y="3390801"/>
            <a:ext cx="103349" cy="103349"/>
          </a:xfrm>
          <a:custGeom>
            <a:avLst/>
            <a:gdLst>
              <a:gd name="connsiteX0" fmla="*/ 103350 w 103349"/>
              <a:gd name="connsiteY0" fmla="*/ 0 h 103349"/>
              <a:gd name="connsiteX1" fmla="*/ 0 w 103349"/>
              <a:gd name="connsiteY1" fmla="*/ 103350 h 103349"/>
              <a:gd name="connsiteX2" fmla="*/ 51715 w 103349"/>
              <a:gd name="connsiteY2" fmla="*/ 51715 h 103349"/>
              <a:gd name="connsiteX3" fmla="*/ 103350 w 103349"/>
              <a:gd name="connsiteY3" fmla="*/ 0 h 10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9" h="103349">
                <a:moveTo>
                  <a:pt x="103350" y="0"/>
                </a:moveTo>
                <a:lnTo>
                  <a:pt x="0" y="103350"/>
                </a:lnTo>
                <a:lnTo>
                  <a:pt x="51715" y="51715"/>
                </a:lnTo>
                <a:lnTo>
                  <a:pt x="103350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5EC60451-C8BD-294F-DE80-7E8323981441}"/>
              </a:ext>
            </a:extLst>
          </p:cNvPr>
          <p:cNvSpPr/>
          <p:nvPr/>
        </p:nvSpPr>
        <p:spPr>
          <a:xfrm rot="2700000">
            <a:off x="3186815" y="2995816"/>
            <a:ext cx="914000" cy="932543"/>
          </a:xfrm>
          <a:custGeom>
            <a:avLst/>
            <a:gdLst>
              <a:gd name="connsiteX0" fmla="*/ 895537 w 914000"/>
              <a:gd name="connsiteY0" fmla="*/ 0 h 932543"/>
              <a:gd name="connsiteX1" fmla="*/ 792267 w 914000"/>
              <a:gd name="connsiteY1" fmla="*/ 103350 h 932543"/>
              <a:gd name="connsiteX2" fmla="*/ 688917 w 914000"/>
              <a:gd name="connsiteY2" fmla="*/ 206619 h 932543"/>
              <a:gd name="connsiteX3" fmla="*/ 611465 w 914000"/>
              <a:gd name="connsiteY3" fmla="*/ 284151 h 932543"/>
              <a:gd name="connsiteX4" fmla="*/ 585568 w 914000"/>
              <a:gd name="connsiteY4" fmla="*/ 309969 h 932543"/>
              <a:gd name="connsiteX5" fmla="*/ 533933 w 914000"/>
              <a:gd name="connsiteY5" fmla="*/ 361604 h 932543"/>
              <a:gd name="connsiteX6" fmla="*/ 482298 w 914000"/>
              <a:gd name="connsiteY6" fmla="*/ 413319 h 932543"/>
              <a:gd name="connsiteX7" fmla="*/ 430583 w 914000"/>
              <a:gd name="connsiteY7" fmla="*/ 464953 h 932543"/>
              <a:gd name="connsiteX8" fmla="*/ 378948 w 914000"/>
              <a:gd name="connsiteY8" fmla="*/ 516588 h 932543"/>
              <a:gd name="connsiteX9" fmla="*/ 327314 w 914000"/>
              <a:gd name="connsiteY9" fmla="*/ 568223 h 932543"/>
              <a:gd name="connsiteX10" fmla="*/ 275599 w 914000"/>
              <a:gd name="connsiteY10" fmla="*/ 619938 h 932543"/>
              <a:gd name="connsiteX11" fmla="*/ 223964 w 914000"/>
              <a:gd name="connsiteY11" fmla="*/ 671573 h 932543"/>
              <a:gd name="connsiteX12" fmla="*/ 172329 w 914000"/>
              <a:gd name="connsiteY12" fmla="*/ 723207 h 932543"/>
              <a:gd name="connsiteX13" fmla="*/ 120614 w 914000"/>
              <a:gd name="connsiteY13" fmla="*/ 774922 h 932543"/>
              <a:gd name="connsiteX14" fmla="*/ 68980 w 914000"/>
              <a:gd name="connsiteY14" fmla="*/ 826557 h 932543"/>
              <a:gd name="connsiteX15" fmla="*/ 17345 w 914000"/>
              <a:gd name="connsiteY15" fmla="*/ 878192 h 932543"/>
              <a:gd name="connsiteX16" fmla="*/ 0 w 914000"/>
              <a:gd name="connsiteY16" fmla="*/ 895536 h 932543"/>
              <a:gd name="connsiteX17" fmla="*/ 0 w 914000"/>
              <a:gd name="connsiteY17" fmla="*/ 932544 h 932543"/>
              <a:gd name="connsiteX18" fmla="*/ 914000 w 914000"/>
              <a:gd name="connsiteY18" fmla="*/ 18464 h 932543"/>
              <a:gd name="connsiteX19" fmla="*/ 895537 w 914000"/>
              <a:gd name="connsiteY19" fmla="*/ 0 h 93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14000" h="932543">
                <a:moveTo>
                  <a:pt x="895537" y="0"/>
                </a:moveTo>
                <a:lnTo>
                  <a:pt x="792267" y="103350"/>
                </a:lnTo>
                <a:lnTo>
                  <a:pt x="688917" y="206619"/>
                </a:lnTo>
                <a:lnTo>
                  <a:pt x="611465" y="284151"/>
                </a:lnTo>
                <a:lnTo>
                  <a:pt x="585568" y="309969"/>
                </a:lnTo>
                <a:lnTo>
                  <a:pt x="533933" y="361604"/>
                </a:lnTo>
                <a:lnTo>
                  <a:pt x="482298" y="413319"/>
                </a:lnTo>
                <a:lnTo>
                  <a:pt x="430583" y="464953"/>
                </a:lnTo>
                <a:lnTo>
                  <a:pt x="378948" y="516588"/>
                </a:lnTo>
                <a:lnTo>
                  <a:pt x="327314" y="568223"/>
                </a:lnTo>
                <a:lnTo>
                  <a:pt x="275599" y="619938"/>
                </a:lnTo>
                <a:lnTo>
                  <a:pt x="223964" y="671573"/>
                </a:lnTo>
                <a:lnTo>
                  <a:pt x="172329" y="723207"/>
                </a:lnTo>
                <a:lnTo>
                  <a:pt x="120614" y="774922"/>
                </a:lnTo>
                <a:lnTo>
                  <a:pt x="68980" y="826557"/>
                </a:lnTo>
                <a:lnTo>
                  <a:pt x="17345" y="878192"/>
                </a:lnTo>
                <a:lnTo>
                  <a:pt x="0" y="895536"/>
                </a:lnTo>
                <a:lnTo>
                  <a:pt x="0" y="932544"/>
                </a:lnTo>
                <a:lnTo>
                  <a:pt x="914000" y="18464"/>
                </a:lnTo>
                <a:lnTo>
                  <a:pt x="895537" y="0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699872A7-7FC5-E78A-8CAA-8673FEEF7E1B}"/>
              </a:ext>
            </a:extLst>
          </p:cNvPr>
          <p:cNvSpPr/>
          <p:nvPr/>
        </p:nvSpPr>
        <p:spPr>
          <a:xfrm rot="2700000">
            <a:off x="3186815" y="2995816"/>
            <a:ext cx="914000" cy="932543"/>
          </a:xfrm>
          <a:custGeom>
            <a:avLst/>
            <a:gdLst>
              <a:gd name="connsiteX0" fmla="*/ 895537 w 914000"/>
              <a:gd name="connsiteY0" fmla="*/ 0 h 932543"/>
              <a:gd name="connsiteX1" fmla="*/ 792267 w 914000"/>
              <a:gd name="connsiteY1" fmla="*/ 103350 h 932543"/>
              <a:gd name="connsiteX2" fmla="*/ 688917 w 914000"/>
              <a:gd name="connsiteY2" fmla="*/ 206619 h 932543"/>
              <a:gd name="connsiteX3" fmla="*/ 611465 w 914000"/>
              <a:gd name="connsiteY3" fmla="*/ 284151 h 932543"/>
              <a:gd name="connsiteX4" fmla="*/ 585568 w 914000"/>
              <a:gd name="connsiteY4" fmla="*/ 309969 h 932543"/>
              <a:gd name="connsiteX5" fmla="*/ 533933 w 914000"/>
              <a:gd name="connsiteY5" fmla="*/ 361604 h 932543"/>
              <a:gd name="connsiteX6" fmla="*/ 482298 w 914000"/>
              <a:gd name="connsiteY6" fmla="*/ 413319 h 932543"/>
              <a:gd name="connsiteX7" fmla="*/ 430583 w 914000"/>
              <a:gd name="connsiteY7" fmla="*/ 464953 h 932543"/>
              <a:gd name="connsiteX8" fmla="*/ 378948 w 914000"/>
              <a:gd name="connsiteY8" fmla="*/ 516588 h 932543"/>
              <a:gd name="connsiteX9" fmla="*/ 327314 w 914000"/>
              <a:gd name="connsiteY9" fmla="*/ 568223 h 932543"/>
              <a:gd name="connsiteX10" fmla="*/ 275599 w 914000"/>
              <a:gd name="connsiteY10" fmla="*/ 619938 h 932543"/>
              <a:gd name="connsiteX11" fmla="*/ 223964 w 914000"/>
              <a:gd name="connsiteY11" fmla="*/ 671573 h 932543"/>
              <a:gd name="connsiteX12" fmla="*/ 172329 w 914000"/>
              <a:gd name="connsiteY12" fmla="*/ 723207 h 932543"/>
              <a:gd name="connsiteX13" fmla="*/ 120614 w 914000"/>
              <a:gd name="connsiteY13" fmla="*/ 774922 h 932543"/>
              <a:gd name="connsiteX14" fmla="*/ 68980 w 914000"/>
              <a:gd name="connsiteY14" fmla="*/ 826557 h 932543"/>
              <a:gd name="connsiteX15" fmla="*/ 17345 w 914000"/>
              <a:gd name="connsiteY15" fmla="*/ 878192 h 932543"/>
              <a:gd name="connsiteX16" fmla="*/ 0 w 914000"/>
              <a:gd name="connsiteY16" fmla="*/ 895536 h 932543"/>
              <a:gd name="connsiteX17" fmla="*/ 0 w 914000"/>
              <a:gd name="connsiteY17" fmla="*/ 932544 h 932543"/>
              <a:gd name="connsiteX18" fmla="*/ 914000 w 914000"/>
              <a:gd name="connsiteY18" fmla="*/ 18464 h 932543"/>
              <a:gd name="connsiteX19" fmla="*/ 895537 w 914000"/>
              <a:gd name="connsiteY19" fmla="*/ 0 h 93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14000" h="932543">
                <a:moveTo>
                  <a:pt x="895537" y="0"/>
                </a:moveTo>
                <a:lnTo>
                  <a:pt x="792267" y="103350"/>
                </a:lnTo>
                <a:lnTo>
                  <a:pt x="688917" y="206619"/>
                </a:lnTo>
                <a:lnTo>
                  <a:pt x="611465" y="284151"/>
                </a:lnTo>
                <a:lnTo>
                  <a:pt x="585568" y="309969"/>
                </a:lnTo>
                <a:lnTo>
                  <a:pt x="533933" y="361604"/>
                </a:lnTo>
                <a:lnTo>
                  <a:pt x="482298" y="413319"/>
                </a:lnTo>
                <a:lnTo>
                  <a:pt x="430583" y="464953"/>
                </a:lnTo>
                <a:lnTo>
                  <a:pt x="378948" y="516588"/>
                </a:lnTo>
                <a:lnTo>
                  <a:pt x="327314" y="568223"/>
                </a:lnTo>
                <a:lnTo>
                  <a:pt x="275599" y="619938"/>
                </a:lnTo>
                <a:lnTo>
                  <a:pt x="223964" y="671573"/>
                </a:lnTo>
                <a:lnTo>
                  <a:pt x="172329" y="723207"/>
                </a:lnTo>
                <a:lnTo>
                  <a:pt x="120614" y="774922"/>
                </a:lnTo>
                <a:lnTo>
                  <a:pt x="68980" y="826557"/>
                </a:lnTo>
                <a:lnTo>
                  <a:pt x="17345" y="878192"/>
                </a:lnTo>
                <a:lnTo>
                  <a:pt x="0" y="895536"/>
                </a:lnTo>
                <a:lnTo>
                  <a:pt x="0" y="932544"/>
                </a:lnTo>
                <a:lnTo>
                  <a:pt x="914000" y="18464"/>
                </a:lnTo>
                <a:lnTo>
                  <a:pt x="895537" y="0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5F5E20E4-615C-96B4-1B02-B096D6397235}"/>
              </a:ext>
            </a:extLst>
          </p:cNvPr>
          <p:cNvSpPr/>
          <p:nvPr/>
        </p:nvSpPr>
        <p:spPr>
          <a:xfrm rot="2700000">
            <a:off x="2832167" y="3644412"/>
            <a:ext cx="82470" cy="82419"/>
          </a:xfrm>
          <a:custGeom>
            <a:avLst/>
            <a:gdLst>
              <a:gd name="connsiteX0" fmla="*/ 72208 w 82470"/>
              <a:gd name="connsiteY0" fmla="*/ 965 h 82419"/>
              <a:gd name="connsiteX1" fmla="*/ 65973 w 82470"/>
              <a:gd name="connsiteY1" fmla="*/ 1604 h 82419"/>
              <a:gd name="connsiteX2" fmla="*/ 1630 w 82470"/>
              <a:gd name="connsiteY2" fmla="*/ 65948 h 82419"/>
              <a:gd name="connsiteX3" fmla="*/ 990 w 82470"/>
              <a:gd name="connsiteY3" fmla="*/ 72183 h 82419"/>
              <a:gd name="connsiteX4" fmla="*/ 10262 w 82470"/>
              <a:gd name="connsiteY4" fmla="*/ 81454 h 82419"/>
              <a:gd name="connsiteX5" fmla="*/ 16497 w 82470"/>
              <a:gd name="connsiteY5" fmla="*/ 80815 h 82419"/>
              <a:gd name="connsiteX6" fmla="*/ 80840 w 82470"/>
              <a:gd name="connsiteY6" fmla="*/ 16471 h 82419"/>
              <a:gd name="connsiteX7" fmla="*/ 81480 w 82470"/>
              <a:gd name="connsiteY7" fmla="*/ 10237 h 82419"/>
              <a:gd name="connsiteX8" fmla="*/ 72208 w 82470"/>
              <a:gd name="connsiteY8" fmla="*/ 965 h 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19">
                <a:moveTo>
                  <a:pt x="72208" y="965"/>
                </a:moveTo>
                <a:cubicBezTo>
                  <a:pt x="70689" y="-554"/>
                  <a:pt x="67892" y="-234"/>
                  <a:pt x="65973" y="1604"/>
                </a:cubicBezTo>
                <a:lnTo>
                  <a:pt x="1630" y="65948"/>
                </a:lnTo>
                <a:cubicBezTo>
                  <a:pt x="-289" y="67866"/>
                  <a:pt x="-528" y="70584"/>
                  <a:pt x="990" y="72183"/>
                </a:cubicBezTo>
                <a:lnTo>
                  <a:pt x="10262" y="81454"/>
                </a:lnTo>
                <a:cubicBezTo>
                  <a:pt x="11781" y="82973"/>
                  <a:pt x="14578" y="82653"/>
                  <a:pt x="16497" y="80815"/>
                </a:cubicBezTo>
                <a:lnTo>
                  <a:pt x="80840" y="16471"/>
                </a:lnTo>
                <a:cubicBezTo>
                  <a:pt x="82759" y="14553"/>
                  <a:pt x="82998" y="11836"/>
                  <a:pt x="81480" y="10237"/>
                </a:cubicBezTo>
                <a:lnTo>
                  <a:pt x="72208" y="96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A0ABF468-0D2A-0283-FD5B-1C741ED28E6B}"/>
              </a:ext>
            </a:extLst>
          </p:cNvPr>
          <p:cNvSpPr/>
          <p:nvPr/>
        </p:nvSpPr>
        <p:spPr>
          <a:xfrm rot="2700000">
            <a:off x="2832167" y="3644412"/>
            <a:ext cx="82470" cy="82419"/>
          </a:xfrm>
          <a:custGeom>
            <a:avLst/>
            <a:gdLst>
              <a:gd name="connsiteX0" fmla="*/ 72208 w 82470"/>
              <a:gd name="connsiteY0" fmla="*/ 965 h 82419"/>
              <a:gd name="connsiteX1" fmla="*/ 65973 w 82470"/>
              <a:gd name="connsiteY1" fmla="*/ 1604 h 82419"/>
              <a:gd name="connsiteX2" fmla="*/ 1630 w 82470"/>
              <a:gd name="connsiteY2" fmla="*/ 65948 h 82419"/>
              <a:gd name="connsiteX3" fmla="*/ 990 w 82470"/>
              <a:gd name="connsiteY3" fmla="*/ 72183 h 82419"/>
              <a:gd name="connsiteX4" fmla="*/ 10262 w 82470"/>
              <a:gd name="connsiteY4" fmla="*/ 81454 h 82419"/>
              <a:gd name="connsiteX5" fmla="*/ 16497 w 82470"/>
              <a:gd name="connsiteY5" fmla="*/ 80815 h 82419"/>
              <a:gd name="connsiteX6" fmla="*/ 80840 w 82470"/>
              <a:gd name="connsiteY6" fmla="*/ 16471 h 82419"/>
              <a:gd name="connsiteX7" fmla="*/ 81480 w 82470"/>
              <a:gd name="connsiteY7" fmla="*/ 10237 h 82419"/>
              <a:gd name="connsiteX8" fmla="*/ 72208 w 82470"/>
              <a:gd name="connsiteY8" fmla="*/ 965 h 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19">
                <a:moveTo>
                  <a:pt x="72208" y="965"/>
                </a:moveTo>
                <a:cubicBezTo>
                  <a:pt x="70689" y="-554"/>
                  <a:pt x="67892" y="-234"/>
                  <a:pt x="65973" y="1604"/>
                </a:cubicBezTo>
                <a:lnTo>
                  <a:pt x="1630" y="65948"/>
                </a:lnTo>
                <a:cubicBezTo>
                  <a:pt x="-289" y="67866"/>
                  <a:pt x="-528" y="70584"/>
                  <a:pt x="990" y="72183"/>
                </a:cubicBezTo>
                <a:lnTo>
                  <a:pt x="10262" y="81454"/>
                </a:lnTo>
                <a:cubicBezTo>
                  <a:pt x="11781" y="82973"/>
                  <a:pt x="14578" y="82653"/>
                  <a:pt x="16497" y="80815"/>
                </a:cubicBezTo>
                <a:lnTo>
                  <a:pt x="80840" y="16471"/>
                </a:lnTo>
                <a:cubicBezTo>
                  <a:pt x="82759" y="14553"/>
                  <a:pt x="82998" y="11836"/>
                  <a:pt x="81480" y="10237"/>
                </a:cubicBezTo>
                <a:lnTo>
                  <a:pt x="72208" y="965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0384BC9B-2023-DC7E-BE95-B39D6294AB60}"/>
              </a:ext>
            </a:extLst>
          </p:cNvPr>
          <p:cNvSpPr/>
          <p:nvPr/>
        </p:nvSpPr>
        <p:spPr>
          <a:xfrm rot="2700000">
            <a:off x="3167665" y="3012473"/>
            <a:ext cx="928787" cy="943654"/>
          </a:xfrm>
          <a:custGeom>
            <a:avLst/>
            <a:gdLst>
              <a:gd name="connsiteX0" fmla="*/ 914000 w 928787"/>
              <a:gd name="connsiteY0" fmla="*/ 0 h 943654"/>
              <a:gd name="connsiteX1" fmla="*/ 914000 w 928787"/>
              <a:gd name="connsiteY1" fmla="*/ 0 h 943654"/>
              <a:gd name="connsiteX2" fmla="*/ 914000 w 928787"/>
              <a:gd name="connsiteY2" fmla="*/ 0 h 943654"/>
              <a:gd name="connsiteX3" fmla="*/ 0 w 928787"/>
              <a:gd name="connsiteY3" fmla="*/ 914080 h 943654"/>
              <a:gd name="connsiteX4" fmla="*/ 0 w 928787"/>
              <a:gd name="connsiteY4" fmla="*/ 943654 h 943654"/>
              <a:gd name="connsiteX5" fmla="*/ 928787 w 928787"/>
              <a:gd name="connsiteY5" fmla="*/ 14787 h 943654"/>
              <a:gd name="connsiteX6" fmla="*/ 914000 w 928787"/>
              <a:gd name="connsiteY6" fmla="*/ 0 h 94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8787" h="943654">
                <a:moveTo>
                  <a:pt x="914000" y="0"/>
                </a:moveTo>
                <a:lnTo>
                  <a:pt x="914000" y="0"/>
                </a:lnTo>
                <a:lnTo>
                  <a:pt x="914000" y="0"/>
                </a:lnTo>
                <a:lnTo>
                  <a:pt x="0" y="914080"/>
                </a:lnTo>
                <a:lnTo>
                  <a:pt x="0" y="943654"/>
                </a:lnTo>
                <a:lnTo>
                  <a:pt x="928787" y="14787"/>
                </a:lnTo>
                <a:lnTo>
                  <a:pt x="914000" y="0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4151749D-5190-66E5-C42F-DB63102EE966}"/>
              </a:ext>
            </a:extLst>
          </p:cNvPr>
          <p:cNvSpPr/>
          <p:nvPr/>
        </p:nvSpPr>
        <p:spPr>
          <a:xfrm rot="2700000">
            <a:off x="3170205" y="3012473"/>
            <a:ext cx="928787" cy="943654"/>
          </a:xfrm>
          <a:custGeom>
            <a:avLst/>
            <a:gdLst>
              <a:gd name="connsiteX0" fmla="*/ 914000 w 928787"/>
              <a:gd name="connsiteY0" fmla="*/ 0 h 943654"/>
              <a:gd name="connsiteX1" fmla="*/ 914000 w 928787"/>
              <a:gd name="connsiteY1" fmla="*/ 0 h 943654"/>
              <a:gd name="connsiteX2" fmla="*/ 914000 w 928787"/>
              <a:gd name="connsiteY2" fmla="*/ 0 h 943654"/>
              <a:gd name="connsiteX3" fmla="*/ 0 w 928787"/>
              <a:gd name="connsiteY3" fmla="*/ 914080 h 943654"/>
              <a:gd name="connsiteX4" fmla="*/ 0 w 928787"/>
              <a:gd name="connsiteY4" fmla="*/ 943654 h 943654"/>
              <a:gd name="connsiteX5" fmla="*/ 928787 w 928787"/>
              <a:gd name="connsiteY5" fmla="*/ 14787 h 943654"/>
              <a:gd name="connsiteX6" fmla="*/ 914000 w 928787"/>
              <a:gd name="connsiteY6" fmla="*/ 0 h 94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8787" h="943654">
                <a:moveTo>
                  <a:pt x="914000" y="0"/>
                </a:moveTo>
                <a:lnTo>
                  <a:pt x="914000" y="0"/>
                </a:lnTo>
                <a:lnTo>
                  <a:pt x="914000" y="0"/>
                </a:lnTo>
                <a:lnTo>
                  <a:pt x="0" y="914080"/>
                </a:lnTo>
                <a:lnTo>
                  <a:pt x="0" y="943654"/>
                </a:lnTo>
                <a:lnTo>
                  <a:pt x="928787" y="14787"/>
                </a:lnTo>
                <a:lnTo>
                  <a:pt x="914000" y="0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8E3D91D8-D84F-EF44-B4E5-69B5545E5193}"/>
              </a:ext>
            </a:extLst>
          </p:cNvPr>
          <p:cNvSpPr/>
          <p:nvPr/>
        </p:nvSpPr>
        <p:spPr>
          <a:xfrm rot="2700000">
            <a:off x="3179500" y="3430416"/>
            <a:ext cx="927668" cy="912881"/>
          </a:xfrm>
          <a:custGeom>
            <a:avLst/>
            <a:gdLst>
              <a:gd name="connsiteX0" fmla="*/ 912881 w 927668"/>
              <a:gd name="connsiteY0" fmla="*/ 0 h 912881"/>
              <a:gd name="connsiteX1" fmla="*/ 0 w 927668"/>
              <a:gd name="connsiteY1" fmla="*/ 912882 h 912881"/>
              <a:gd name="connsiteX2" fmla="*/ 29574 w 927668"/>
              <a:gd name="connsiteY2" fmla="*/ 912882 h 912881"/>
              <a:gd name="connsiteX3" fmla="*/ 927668 w 927668"/>
              <a:gd name="connsiteY3" fmla="*/ 14787 h 912881"/>
              <a:gd name="connsiteX4" fmla="*/ 912881 w 927668"/>
              <a:gd name="connsiteY4" fmla="*/ 0 h 91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668" h="912881">
                <a:moveTo>
                  <a:pt x="912881" y="0"/>
                </a:moveTo>
                <a:lnTo>
                  <a:pt x="0" y="912882"/>
                </a:lnTo>
                <a:lnTo>
                  <a:pt x="29574" y="912882"/>
                </a:lnTo>
                <a:lnTo>
                  <a:pt x="927668" y="14787"/>
                </a:lnTo>
                <a:lnTo>
                  <a:pt x="912881" y="0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688331E2-C27F-57DF-1977-8E4F629EB6B2}"/>
              </a:ext>
            </a:extLst>
          </p:cNvPr>
          <p:cNvSpPr/>
          <p:nvPr/>
        </p:nvSpPr>
        <p:spPr>
          <a:xfrm rot="2700000">
            <a:off x="3182040" y="3430416"/>
            <a:ext cx="927668" cy="912881"/>
          </a:xfrm>
          <a:custGeom>
            <a:avLst/>
            <a:gdLst>
              <a:gd name="connsiteX0" fmla="*/ 912881 w 927668"/>
              <a:gd name="connsiteY0" fmla="*/ 0 h 912881"/>
              <a:gd name="connsiteX1" fmla="*/ 0 w 927668"/>
              <a:gd name="connsiteY1" fmla="*/ 912882 h 912881"/>
              <a:gd name="connsiteX2" fmla="*/ 29574 w 927668"/>
              <a:gd name="connsiteY2" fmla="*/ 912882 h 912881"/>
              <a:gd name="connsiteX3" fmla="*/ 927668 w 927668"/>
              <a:gd name="connsiteY3" fmla="*/ 14787 h 912881"/>
              <a:gd name="connsiteX4" fmla="*/ 912881 w 927668"/>
              <a:gd name="connsiteY4" fmla="*/ 0 h 91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668" h="912881">
                <a:moveTo>
                  <a:pt x="912881" y="0"/>
                </a:moveTo>
                <a:lnTo>
                  <a:pt x="0" y="912882"/>
                </a:lnTo>
                <a:lnTo>
                  <a:pt x="29574" y="912882"/>
                </a:lnTo>
                <a:lnTo>
                  <a:pt x="927668" y="14787"/>
                </a:lnTo>
                <a:lnTo>
                  <a:pt x="912881" y="0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C732E5BF-C2CC-C129-D3B8-A12DFC3E5FB3}"/>
              </a:ext>
            </a:extLst>
          </p:cNvPr>
          <p:cNvSpPr/>
          <p:nvPr/>
        </p:nvSpPr>
        <p:spPr>
          <a:xfrm rot="2700000">
            <a:off x="3638016" y="3644411"/>
            <a:ext cx="82470" cy="82419"/>
          </a:xfrm>
          <a:custGeom>
            <a:avLst/>
            <a:gdLst>
              <a:gd name="connsiteX0" fmla="*/ 72208 w 82470"/>
              <a:gd name="connsiteY0" fmla="*/ 965 h 82419"/>
              <a:gd name="connsiteX1" fmla="*/ 65973 w 82470"/>
              <a:gd name="connsiteY1" fmla="*/ 1604 h 82419"/>
              <a:gd name="connsiteX2" fmla="*/ 1630 w 82470"/>
              <a:gd name="connsiteY2" fmla="*/ 65948 h 82419"/>
              <a:gd name="connsiteX3" fmla="*/ 990 w 82470"/>
              <a:gd name="connsiteY3" fmla="*/ 72182 h 82419"/>
              <a:gd name="connsiteX4" fmla="*/ 10262 w 82470"/>
              <a:gd name="connsiteY4" fmla="*/ 81454 h 82419"/>
              <a:gd name="connsiteX5" fmla="*/ 16497 w 82470"/>
              <a:gd name="connsiteY5" fmla="*/ 80815 h 82419"/>
              <a:gd name="connsiteX6" fmla="*/ 80840 w 82470"/>
              <a:gd name="connsiteY6" fmla="*/ 16471 h 82419"/>
              <a:gd name="connsiteX7" fmla="*/ 81480 w 82470"/>
              <a:gd name="connsiteY7" fmla="*/ 10236 h 82419"/>
              <a:gd name="connsiteX8" fmla="*/ 72208 w 82470"/>
              <a:gd name="connsiteY8" fmla="*/ 965 h 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19">
                <a:moveTo>
                  <a:pt x="72208" y="965"/>
                </a:moveTo>
                <a:cubicBezTo>
                  <a:pt x="70689" y="-554"/>
                  <a:pt x="67892" y="-234"/>
                  <a:pt x="65973" y="1604"/>
                </a:cubicBezTo>
                <a:lnTo>
                  <a:pt x="1630" y="65948"/>
                </a:lnTo>
                <a:cubicBezTo>
                  <a:pt x="-289" y="67866"/>
                  <a:pt x="-528" y="70584"/>
                  <a:pt x="990" y="72182"/>
                </a:cubicBezTo>
                <a:lnTo>
                  <a:pt x="10262" y="81454"/>
                </a:lnTo>
                <a:cubicBezTo>
                  <a:pt x="11781" y="82973"/>
                  <a:pt x="14578" y="82653"/>
                  <a:pt x="16497" y="80815"/>
                </a:cubicBezTo>
                <a:lnTo>
                  <a:pt x="80840" y="16471"/>
                </a:lnTo>
                <a:cubicBezTo>
                  <a:pt x="82759" y="14553"/>
                  <a:pt x="82998" y="11835"/>
                  <a:pt x="81480" y="10236"/>
                </a:cubicBezTo>
                <a:lnTo>
                  <a:pt x="72208" y="96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8CF130BE-3AD1-7920-9BE6-066C8FD7B165}"/>
              </a:ext>
            </a:extLst>
          </p:cNvPr>
          <p:cNvSpPr/>
          <p:nvPr/>
        </p:nvSpPr>
        <p:spPr>
          <a:xfrm rot="2700000">
            <a:off x="3638016" y="3644411"/>
            <a:ext cx="82470" cy="82419"/>
          </a:xfrm>
          <a:custGeom>
            <a:avLst/>
            <a:gdLst>
              <a:gd name="connsiteX0" fmla="*/ 72208 w 82470"/>
              <a:gd name="connsiteY0" fmla="*/ 965 h 82419"/>
              <a:gd name="connsiteX1" fmla="*/ 65973 w 82470"/>
              <a:gd name="connsiteY1" fmla="*/ 1604 h 82419"/>
              <a:gd name="connsiteX2" fmla="*/ 1630 w 82470"/>
              <a:gd name="connsiteY2" fmla="*/ 65948 h 82419"/>
              <a:gd name="connsiteX3" fmla="*/ 990 w 82470"/>
              <a:gd name="connsiteY3" fmla="*/ 72182 h 82419"/>
              <a:gd name="connsiteX4" fmla="*/ 10262 w 82470"/>
              <a:gd name="connsiteY4" fmla="*/ 81454 h 82419"/>
              <a:gd name="connsiteX5" fmla="*/ 16497 w 82470"/>
              <a:gd name="connsiteY5" fmla="*/ 80815 h 82419"/>
              <a:gd name="connsiteX6" fmla="*/ 80840 w 82470"/>
              <a:gd name="connsiteY6" fmla="*/ 16471 h 82419"/>
              <a:gd name="connsiteX7" fmla="*/ 81480 w 82470"/>
              <a:gd name="connsiteY7" fmla="*/ 10236 h 82419"/>
              <a:gd name="connsiteX8" fmla="*/ 72208 w 82470"/>
              <a:gd name="connsiteY8" fmla="*/ 965 h 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19">
                <a:moveTo>
                  <a:pt x="72208" y="965"/>
                </a:moveTo>
                <a:cubicBezTo>
                  <a:pt x="70689" y="-554"/>
                  <a:pt x="67892" y="-234"/>
                  <a:pt x="65973" y="1604"/>
                </a:cubicBezTo>
                <a:lnTo>
                  <a:pt x="1630" y="65948"/>
                </a:lnTo>
                <a:cubicBezTo>
                  <a:pt x="-289" y="67866"/>
                  <a:pt x="-528" y="70584"/>
                  <a:pt x="990" y="72182"/>
                </a:cubicBezTo>
                <a:lnTo>
                  <a:pt x="10262" y="81454"/>
                </a:lnTo>
                <a:cubicBezTo>
                  <a:pt x="11781" y="82973"/>
                  <a:pt x="14578" y="82653"/>
                  <a:pt x="16497" y="80815"/>
                </a:cubicBezTo>
                <a:lnTo>
                  <a:pt x="80840" y="16471"/>
                </a:lnTo>
                <a:cubicBezTo>
                  <a:pt x="82759" y="14553"/>
                  <a:pt x="82998" y="11835"/>
                  <a:pt x="81480" y="10236"/>
                </a:cubicBezTo>
                <a:lnTo>
                  <a:pt x="72208" y="965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B46DCF7C-3C6A-C082-63B4-989A166F2A4F}"/>
              </a:ext>
            </a:extLst>
          </p:cNvPr>
          <p:cNvSpPr/>
          <p:nvPr/>
        </p:nvSpPr>
        <p:spPr>
          <a:xfrm rot="2700000">
            <a:off x="3839451" y="3644387"/>
            <a:ext cx="82470" cy="82469"/>
          </a:xfrm>
          <a:custGeom>
            <a:avLst/>
            <a:gdLst>
              <a:gd name="connsiteX0" fmla="*/ 72208 w 82470"/>
              <a:gd name="connsiteY0" fmla="*/ 990 h 82469"/>
              <a:gd name="connsiteX1" fmla="*/ 65973 w 82470"/>
              <a:gd name="connsiteY1" fmla="*/ 1630 h 82469"/>
              <a:gd name="connsiteX2" fmla="*/ 1630 w 82470"/>
              <a:gd name="connsiteY2" fmla="*/ 65973 h 82469"/>
              <a:gd name="connsiteX3" fmla="*/ 990 w 82470"/>
              <a:gd name="connsiteY3" fmla="*/ 72208 h 82469"/>
              <a:gd name="connsiteX4" fmla="*/ 10262 w 82470"/>
              <a:gd name="connsiteY4" fmla="*/ 81480 h 82469"/>
              <a:gd name="connsiteX5" fmla="*/ 16497 w 82470"/>
              <a:gd name="connsiteY5" fmla="*/ 80840 h 82469"/>
              <a:gd name="connsiteX6" fmla="*/ 80840 w 82470"/>
              <a:gd name="connsiteY6" fmla="*/ 16497 h 82469"/>
              <a:gd name="connsiteX7" fmla="*/ 81480 w 82470"/>
              <a:gd name="connsiteY7" fmla="*/ 10262 h 82469"/>
              <a:gd name="connsiteX8" fmla="*/ 72208 w 82470"/>
              <a:gd name="connsiteY8" fmla="*/ 990 h 8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69">
                <a:moveTo>
                  <a:pt x="72208" y="990"/>
                </a:moveTo>
                <a:cubicBezTo>
                  <a:pt x="70689" y="-529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09"/>
                  <a:pt x="990" y="72208"/>
                </a:cubicBezTo>
                <a:lnTo>
                  <a:pt x="10262" y="81480"/>
                </a:lnTo>
                <a:cubicBezTo>
                  <a:pt x="11781" y="82998"/>
                  <a:pt x="14578" y="82758"/>
                  <a:pt x="16497" y="80840"/>
                </a:cubicBezTo>
                <a:lnTo>
                  <a:pt x="80840" y="16497"/>
                </a:lnTo>
                <a:cubicBezTo>
                  <a:pt x="82759" y="14578"/>
                  <a:pt x="82998" y="11861"/>
                  <a:pt x="81480" y="10262"/>
                </a:cubicBezTo>
                <a:lnTo>
                  <a:pt x="72208" y="990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832D0F5F-AF77-1AB9-BB12-FF84F8E0D708}"/>
              </a:ext>
            </a:extLst>
          </p:cNvPr>
          <p:cNvSpPr/>
          <p:nvPr/>
        </p:nvSpPr>
        <p:spPr>
          <a:xfrm rot="2700000">
            <a:off x="3839451" y="3644387"/>
            <a:ext cx="82470" cy="82469"/>
          </a:xfrm>
          <a:custGeom>
            <a:avLst/>
            <a:gdLst>
              <a:gd name="connsiteX0" fmla="*/ 72208 w 82470"/>
              <a:gd name="connsiteY0" fmla="*/ 990 h 82469"/>
              <a:gd name="connsiteX1" fmla="*/ 65973 w 82470"/>
              <a:gd name="connsiteY1" fmla="*/ 1630 h 82469"/>
              <a:gd name="connsiteX2" fmla="*/ 1630 w 82470"/>
              <a:gd name="connsiteY2" fmla="*/ 65973 h 82469"/>
              <a:gd name="connsiteX3" fmla="*/ 990 w 82470"/>
              <a:gd name="connsiteY3" fmla="*/ 72208 h 82469"/>
              <a:gd name="connsiteX4" fmla="*/ 10262 w 82470"/>
              <a:gd name="connsiteY4" fmla="*/ 81480 h 82469"/>
              <a:gd name="connsiteX5" fmla="*/ 16497 w 82470"/>
              <a:gd name="connsiteY5" fmla="*/ 80840 h 82469"/>
              <a:gd name="connsiteX6" fmla="*/ 80840 w 82470"/>
              <a:gd name="connsiteY6" fmla="*/ 16497 h 82469"/>
              <a:gd name="connsiteX7" fmla="*/ 81480 w 82470"/>
              <a:gd name="connsiteY7" fmla="*/ 10262 h 82469"/>
              <a:gd name="connsiteX8" fmla="*/ 72208 w 82470"/>
              <a:gd name="connsiteY8" fmla="*/ 990 h 8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69">
                <a:moveTo>
                  <a:pt x="72208" y="990"/>
                </a:moveTo>
                <a:cubicBezTo>
                  <a:pt x="70689" y="-529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09"/>
                  <a:pt x="990" y="72208"/>
                </a:cubicBezTo>
                <a:lnTo>
                  <a:pt x="10262" y="81480"/>
                </a:lnTo>
                <a:cubicBezTo>
                  <a:pt x="11781" y="82998"/>
                  <a:pt x="14578" y="82758"/>
                  <a:pt x="16497" y="80840"/>
                </a:cubicBezTo>
                <a:lnTo>
                  <a:pt x="80840" y="16497"/>
                </a:lnTo>
                <a:cubicBezTo>
                  <a:pt x="82759" y="14578"/>
                  <a:pt x="82998" y="11861"/>
                  <a:pt x="81480" y="10262"/>
                </a:cubicBezTo>
                <a:lnTo>
                  <a:pt x="72208" y="990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2" name="Freeform: Shape 631">
            <a:extLst>
              <a:ext uri="{FF2B5EF4-FFF2-40B4-BE49-F238E27FC236}">
                <a16:creationId xmlns:a16="http://schemas.microsoft.com/office/drawing/2014/main" id="{6AE4BEAD-AC06-0379-2BAC-C49763BED476}"/>
              </a:ext>
            </a:extLst>
          </p:cNvPr>
          <p:cNvSpPr/>
          <p:nvPr/>
        </p:nvSpPr>
        <p:spPr>
          <a:xfrm rot="2700000">
            <a:off x="4040941" y="3644329"/>
            <a:ext cx="82470" cy="82470"/>
          </a:xfrm>
          <a:custGeom>
            <a:avLst/>
            <a:gdLst>
              <a:gd name="connsiteX0" fmla="*/ 72208 w 82470"/>
              <a:gd name="connsiteY0" fmla="*/ 990 h 82470"/>
              <a:gd name="connsiteX1" fmla="*/ 65973 w 82470"/>
              <a:gd name="connsiteY1" fmla="*/ 1630 h 82470"/>
              <a:gd name="connsiteX2" fmla="*/ 1630 w 82470"/>
              <a:gd name="connsiteY2" fmla="*/ 65973 h 82470"/>
              <a:gd name="connsiteX3" fmla="*/ 990 w 82470"/>
              <a:gd name="connsiteY3" fmla="*/ 72208 h 82470"/>
              <a:gd name="connsiteX4" fmla="*/ 10262 w 82470"/>
              <a:gd name="connsiteY4" fmla="*/ 81480 h 82470"/>
              <a:gd name="connsiteX5" fmla="*/ 16497 w 82470"/>
              <a:gd name="connsiteY5" fmla="*/ 80841 h 82470"/>
              <a:gd name="connsiteX6" fmla="*/ 80840 w 82470"/>
              <a:gd name="connsiteY6" fmla="*/ 16497 h 82470"/>
              <a:gd name="connsiteX7" fmla="*/ 81480 w 82470"/>
              <a:gd name="connsiteY7" fmla="*/ 10262 h 82470"/>
              <a:gd name="connsiteX8" fmla="*/ 72208 w 82470"/>
              <a:gd name="connsiteY8" fmla="*/ 990 h 82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70">
                <a:moveTo>
                  <a:pt x="72208" y="990"/>
                </a:moveTo>
                <a:cubicBezTo>
                  <a:pt x="70689" y="-529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09"/>
                  <a:pt x="990" y="72208"/>
                </a:cubicBezTo>
                <a:lnTo>
                  <a:pt x="10262" y="81480"/>
                </a:lnTo>
                <a:cubicBezTo>
                  <a:pt x="11781" y="82998"/>
                  <a:pt x="14578" y="82759"/>
                  <a:pt x="16497" y="80841"/>
                </a:cubicBezTo>
                <a:lnTo>
                  <a:pt x="80840" y="16497"/>
                </a:lnTo>
                <a:cubicBezTo>
                  <a:pt x="82759" y="14578"/>
                  <a:pt x="82998" y="11861"/>
                  <a:pt x="81480" y="10262"/>
                </a:cubicBezTo>
                <a:lnTo>
                  <a:pt x="72208" y="990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3" name="Freeform: Shape 632">
            <a:extLst>
              <a:ext uri="{FF2B5EF4-FFF2-40B4-BE49-F238E27FC236}">
                <a16:creationId xmlns:a16="http://schemas.microsoft.com/office/drawing/2014/main" id="{57399A90-18ED-BABD-0F63-9C8C544DAD65}"/>
              </a:ext>
            </a:extLst>
          </p:cNvPr>
          <p:cNvSpPr/>
          <p:nvPr/>
        </p:nvSpPr>
        <p:spPr>
          <a:xfrm rot="2700000">
            <a:off x="4040941" y="3644329"/>
            <a:ext cx="82470" cy="82470"/>
          </a:xfrm>
          <a:custGeom>
            <a:avLst/>
            <a:gdLst>
              <a:gd name="connsiteX0" fmla="*/ 72208 w 82470"/>
              <a:gd name="connsiteY0" fmla="*/ 990 h 82470"/>
              <a:gd name="connsiteX1" fmla="*/ 65973 w 82470"/>
              <a:gd name="connsiteY1" fmla="*/ 1630 h 82470"/>
              <a:gd name="connsiteX2" fmla="*/ 1630 w 82470"/>
              <a:gd name="connsiteY2" fmla="*/ 65973 h 82470"/>
              <a:gd name="connsiteX3" fmla="*/ 990 w 82470"/>
              <a:gd name="connsiteY3" fmla="*/ 72208 h 82470"/>
              <a:gd name="connsiteX4" fmla="*/ 10262 w 82470"/>
              <a:gd name="connsiteY4" fmla="*/ 81480 h 82470"/>
              <a:gd name="connsiteX5" fmla="*/ 16497 w 82470"/>
              <a:gd name="connsiteY5" fmla="*/ 80841 h 82470"/>
              <a:gd name="connsiteX6" fmla="*/ 80840 w 82470"/>
              <a:gd name="connsiteY6" fmla="*/ 16497 h 82470"/>
              <a:gd name="connsiteX7" fmla="*/ 81480 w 82470"/>
              <a:gd name="connsiteY7" fmla="*/ 10262 h 82470"/>
              <a:gd name="connsiteX8" fmla="*/ 72208 w 82470"/>
              <a:gd name="connsiteY8" fmla="*/ 990 h 82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70">
                <a:moveTo>
                  <a:pt x="72208" y="990"/>
                </a:moveTo>
                <a:cubicBezTo>
                  <a:pt x="70689" y="-529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09"/>
                  <a:pt x="990" y="72208"/>
                </a:cubicBezTo>
                <a:lnTo>
                  <a:pt x="10262" y="81480"/>
                </a:lnTo>
                <a:cubicBezTo>
                  <a:pt x="11781" y="82998"/>
                  <a:pt x="14578" y="82759"/>
                  <a:pt x="16497" y="80841"/>
                </a:cubicBezTo>
                <a:lnTo>
                  <a:pt x="80840" y="16497"/>
                </a:lnTo>
                <a:cubicBezTo>
                  <a:pt x="82759" y="14578"/>
                  <a:pt x="82998" y="11861"/>
                  <a:pt x="81480" y="10262"/>
                </a:cubicBezTo>
                <a:lnTo>
                  <a:pt x="72208" y="990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4" name="Freeform: Shape 633">
            <a:extLst>
              <a:ext uri="{FF2B5EF4-FFF2-40B4-BE49-F238E27FC236}">
                <a16:creationId xmlns:a16="http://schemas.microsoft.com/office/drawing/2014/main" id="{A40721C2-72E3-E411-585B-CFB9AE54BA67}"/>
              </a:ext>
            </a:extLst>
          </p:cNvPr>
          <p:cNvSpPr/>
          <p:nvPr/>
        </p:nvSpPr>
        <p:spPr>
          <a:xfrm rot="2700000">
            <a:off x="4235364" y="3661396"/>
            <a:ext cx="48708" cy="48602"/>
          </a:xfrm>
          <a:custGeom>
            <a:avLst/>
            <a:gdLst>
              <a:gd name="connsiteX0" fmla="*/ 1630 w 48708"/>
              <a:gd name="connsiteY0" fmla="*/ 32132 h 48602"/>
              <a:gd name="connsiteX1" fmla="*/ 990 w 48708"/>
              <a:gd name="connsiteY1" fmla="*/ 38366 h 48602"/>
              <a:gd name="connsiteX2" fmla="*/ 10262 w 48708"/>
              <a:gd name="connsiteY2" fmla="*/ 47638 h 48602"/>
              <a:gd name="connsiteX3" fmla="*/ 16497 w 48708"/>
              <a:gd name="connsiteY3" fmla="*/ 46999 h 48602"/>
              <a:gd name="connsiteX4" fmla="*/ 48708 w 48708"/>
              <a:gd name="connsiteY4" fmla="*/ 14787 h 48602"/>
              <a:gd name="connsiteX5" fmla="*/ 33921 w 48708"/>
              <a:gd name="connsiteY5" fmla="*/ 0 h 48602"/>
              <a:gd name="connsiteX6" fmla="*/ 1710 w 48708"/>
              <a:gd name="connsiteY6" fmla="*/ 32212 h 4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08" h="48602">
                <a:moveTo>
                  <a:pt x="1630" y="32132"/>
                </a:moveTo>
                <a:cubicBezTo>
                  <a:pt x="-289" y="34050"/>
                  <a:pt x="-528" y="36768"/>
                  <a:pt x="990" y="38366"/>
                </a:cubicBezTo>
                <a:lnTo>
                  <a:pt x="10262" y="47638"/>
                </a:lnTo>
                <a:cubicBezTo>
                  <a:pt x="11781" y="49157"/>
                  <a:pt x="14578" y="48837"/>
                  <a:pt x="16497" y="46999"/>
                </a:cubicBezTo>
                <a:lnTo>
                  <a:pt x="48708" y="14787"/>
                </a:lnTo>
                <a:lnTo>
                  <a:pt x="33921" y="0"/>
                </a:lnTo>
                <a:lnTo>
                  <a:pt x="1710" y="32212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5" name="Freeform: Shape 634">
            <a:extLst>
              <a:ext uri="{FF2B5EF4-FFF2-40B4-BE49-F238E27FC236}">
                <a16:creationId xmlns:a16="http://schemas.microsoft.com/office/drawing/2014/main" id="{A54EF169-1946-32D5-7AFE-88EE250DA6EB}"/>
              </a:ext>
            </a:extLst>
          </p:cNvPr>
          <p:cNvSpPr/>
          <p:nvPr/>
        </p:nvSpPr>
        <p:spPr>
          <a:xfrm rot="2700000">
            <a:off x="4235364" y="3661396"/>
            <a:ext cx="48708" cy="48602"/>
          </a:xfrm>
          <a:custGeom>
            <a:avLst/>
            <a:gdLst>
              <a:gd name="connsiteX0" fmla="*/ 1630 w 48708"/>
              <a:gd name="connsiteY0" fmla="*/ 32132 h 48602"/>
              <a:gd name="connsiteX1" fmla="*/ 990 w 48708"/>
              <a:gd name="connsiteY1" fmla="*/ 38366 h 48602"/>
              <a:gd name="connsiteX2" fmla="*/ 10262 w 48708"/>
              <a:gd name="connsiteY2" fmla="*/ 47638 h 48602"/>
              <a:gd name="connsiteX3" fmla="*/ 16497 w 48708"/>
              <a:gd name="connsiteY3" fmla="*/ 46999 h 48602"/>
              <a:gd name="connsiteX4" fmla="*/ 48708 w 48708"/>
              <a:gd name="connsiteY4" fmla="*/ 14787 h 48602"/>
              <a:gd name="connsiteX5" fmla="*/ 33921 w 48708"/>
              <a:gd name="connsiteY5" fmla="*/ 0 h 48602"/>
              <a:gd name="connsiteX6" fmla="*/ 1710 w 48708"/>
              <a:gd name="connsiteY6" fmla="*/ 32212 h 4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08" h="48602">
                <a:moveTo>
                  <a:pt x="1630" y="32132"/>
                </a:moveTo>
                <a:cubicBezTo>
                  <a:pt x="-289" y="34050"/>
                  <a:pt x="-528" y="36768"/>
                  <a:pt x="990" y="38366"/>
                </a:cubicBezTo>
                <a:lnTo>
                  <a:pt x="10262" y="47638"/>
                </a:lnTo>
                <a:cubicBezTo>
                  <a:pt x="11781" y="49157"/>
                  <a:pt x="14578" y="48837"/>
                  <a:pt x="16497" y="46999"/>
                </a:cubicBezTo>
                <a:lnTo>
                  <a:pt x="48708" y="14787"/>
                </a:lnTo>
                <a:lnTo>
                  <a:pt x="33921" y="0"/>
                </a:lnTo>
                <a:lnTo>
                  <a:pt x="1710" y="32212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48DE2560-4CEF-8A67-A4E9-F81D7E0CE776}"/>
              </a:ext>
            </a:extLst>
          </p:cNvPr>
          <p:cNvSpPr/>
          <p:nvPr/>
        </p:nvSpPr>
        <p:spPr>
          <a:xfrm rot="2700000">
            <a:off x="3436526" y="3644329"/>
            <a:ext cx="82470" cy="82470"/>
          </a:xfrm>
          <a:custGeom>
            <a:avLst/>
            <a:gdLst>
              <a:gd name="connsiteX0" fmla="*/ 72208 w 82470"/>
              <a:gd name="connsiteY0" fmla="*/ 990 h 82470"/>
              <a:gd name="connsiteX1" fmla="*/ 65973 w 82470"/>
              <a:gd name="connsiteY1" fmla="*/ 1630 h 82470"/>
              <a:gd name="connsiteX2" fmla="*/ 1630 w 82470"/>
              <a:gd name="connsiteY2" fmla="*/ 65973 h 82470"/>
              <a:gd name="connsiteX3" fmla="*/ 990 w 82470"/>
              <a:gd name="connsiteY3" fmla="*/ 72208 h 82470"/>
              <a:gd name="connsiteX4" fmla="*/ 10262 w 82470"/>
              <a:gd name="connsiteY4" fmla="*/ 81480 h 82470"/>
              <a:gd name="connsiteX5" fmla="*/ 16497 w 82470"/>
              <a:gd name="connsiteY5" fmla="*/ 80840 h 82470"/>
              <a:gd name="connsiteX6" fmla="*/ 80840 w 82470"/>
              <a:gd name="connsiteY6" fmla="*/ 16497 h 82470"/>
              <a:gd name="connsiteX7" fmla="*/ 81480 w 82470"/>
              <a:gd name="connsiteY7" fmla="*/ 10262 h 82470"/>
              <a:gd name="connsiteX8" fmla="*/ 72208 w 82470"/>
              <a:gd name="connsiteY8" fmla="*/ 990 h 82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70">
                <a:moveTo>
                  <a:pt x="72208" y="990"/>
                </a:moveTo>
                <a:cubicBezTo>
                  <a:pt x="70689" y="-528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10"/>
                  <a:pt x="990" y="72208"/>
                </a:cubicBezTo>
                <a:lnTo>
                  <a:pt x="10262" y="81480"/>
                </a:lnTo>
                <a:cubicBezTo>
                  <a:pt x="11781" y="82999"/>
                  <a:pt x="14578" y="82759"/>
                  <a:pt x="16497" y="80840"/>
                </a:cubicBezTo>
                <a:lnTo>
                  <a:pt x="80840" y="16497"/>
                </a:lnTo>
                <a:cubicBezTo>
                  <a:pt x="82759" y="14579"/>
                  <a:pt x="82998" y="11861"/>
                  <a:pt x="81480" y="10262"/>
                </a:cubicBezTo>
                <a:lnTo>
                  <a:pt x="72208" y="990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7" name="Freeform: Shape 636">
            <a:extLst>
              <a:ext uri="{FF2B5EF4-FFF2-40B4-BE49-F238E27FC236}">
                <a16:creationId xmlns:a16="http://schemas.microsoft.com/office/drawing/2014/main" id="{BB65B39A-25F3-914B-5B6A-5B5775F9CA00}"/>
              </a:ext>
            </a:extLst>
          </p:cNvPr>
          <p:cNvSpPr/>
          <p:nvPr/>
        </p:nvSpPr>
        <p:spPr>
          <a:xfrm rot="2700000">
            <a:off x="3436526" y="3644329"/>
            <a:ext cx="82470" cy="82470"/>
          </a:xfrm>
          <a:custGeom>
            <a:avLst/>
            <a:gdLst>
              <a:gd name="connsiteX0" fmla="*/ 72208 w 82470"/>
              <a:gd name="connsiteY0" fmla="*/ 990 h 82470"/>
              <a:gd name="connsiteX1" fmla="*/ 65973 w 82470"/>
              <a:gd name="connsiteY1" fmla="*/ 1630 h 82470"/>
              <a:gd name="connsiteX2" fmla="*/ 1630 w 82470"/>
              <a:gd name="connsiteY2" fmla="*/ 65973 h 82470"/>
              <a:gd name="connsiteX3" fmla="*/ 990 w 82470"/>
              <a:gd name="connsiteY3" fmla="*/ 72208 h 82470"/>
              <a:gd name="connsiteX4" fmla="*/ 10262 w 82470"/>
              <a:gd name="connsiteY4" fmla="*/ 81480 h 82470"/>
              <a:gd name="connsiteX5" fmla="*/ 16497 w 82470"/>
              <a:gd name="connsiteY5" fmla="*/ 80840 h 82470"/>
              <a:gd name="connsiteX6" fmla="*/ 80840 w 82470"/>
              <a:gd name="connsiteY6" fmla="*/ 16497 h 82470"/>
              <a:gd name="connsiteX7" fmla="*/ 81480 w 82470"/>
              <a:gd name="connsiteY7" fmla="*/ 10262 h 82470"/>
              <a:gd name="connsiteX8" fmla="*/ 72208 w 82470"/>
              <a:gd name="connsiteY8" fmla="*/ 990 h 82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70">
                <a:moveTo>
                  <a:pt x="72208" y="990"/>
                </a:moveTo>
                <a:cubicBezTo>
                  <a:pt x="70689" y="-528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10"/>
                  <a:pt x="990" y="72208"/>
                </a:cubicBezTo>
                <a:lnTo>
                  <a:pt x="10262" y="81480"/>
                </a:lnTo>
                <a:cubicBezTo>
                  <a:pt x="11781" y="82999"/>
                  <a:pt x="14578" y="82759"/>
                  <a:pt x="16497" y="80840"/>
                </a:cubicBezTo>
                <a:lnTo>
                  <a:pt x="80840" y="16497"/>
                </a:lnTo>
                <a:cubicBezTo>
                  <a:pt x="82759" y="14579"/>
                  <a:pt x="82998" y="11861"/>
                  <a:pt x="81480" y="10262"/>
                </a:cubicBezTo>
                <a:lnTo>
                  <a:pt x="72208" y="990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8" name="Freeform: Shape 637">
            <a:extLst>
              <a:ext uri="{FF2B5EF4-FFF2-40B4-BE49-F238E27FC236}">
                <a16:creationId xmlns:a16="http://schemas.microsoft.com/office/drawing/2014/main" id="{8996F5D8-C11E-DB35-DD79-891681254238}"/>
              </a:ext>
            </a:extLst>
          </p:cNvPr>
          <p:cNvSpPr/>
          <p:nvPr/>
        </p:nvSpPr>
        <p:spPr>
          <a:xfrm rot="2700000">
            <a:off x="3235092" y="3644355"/>
            <a:ext cx="82470" cy="82419"/>
          </a:xfrm>
          <a:custGeom>
            <a:avLst/>
            <a:gdLst>
              <a:gd name="connsiteX0" fmla="*/ 72208 w 82470"/>
              <a:gd name="connsiteY0" fmla="*/ 965 h 82419"/>
              <a:gd name="connsiteX1" fmla="*/ 65973 w 82470"/>
              <a:gd name="connsiteY1" fmla="*/ 1604 h 82419"/>
              <a:gd name="connsiteX2" fmla="*/ 1630 w 82470"/>
              <a:gd name="connsiteY2" fmla="*/ 65948 h 82419"/>
              <a:gd name="connsiteX3" fmla="*/ 990 w 82470"/>
              <a:gd name="connsiteY3" fmla="*/ 72182 h 82419"/>
              <a:gd name="connsiteX4" fmla="*/ 10262 w 82470"/>
              <a:gd name="connsiteY4" fmla="*/ 81454 h 82419"/>
              <a:gd name="connsiteX5" fmla="*/ 16497 w 82470"/>
              <a:gd name="connsiteY5" fmla="*/ 80815 h 82419"/>
              <a:gd name="connsiteX6" fmla="*/ 80840 w 82470"/>
              <a:gd name="connsiteY6" fmla="*/ 16471 h 82419"/>
              <a:gd name="connsiteX7" fmla="*/ 81480 w 82470"/>
              <a:gd name="connsiteY7" fmla="*/ 10237 h 82419"/>
              <a:gd name="connsiteX8" fmla="*/ 72208 w 82470"/>
              <a:gd name="connsiteY8" fmla="*/ 965 h 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19">
                <a:moveTo>
                  <a:pt x="72208" y="965"/>
                </a:moveTo>
                <a:cubicBezTo>
                  <a:pt x="70689" y="-554"/>
                  <a:pt x="67892" y="-234"/>
                  <a:pt x="65973" y="1604"/>
                </a:cubicBezTo>
                <a:lnTo>
                  <a:pt x="1630" y="65948"/>
                </a:lnTo>
                <a:cubicBezTo>
                  <a:pt x="-289" y="67866"/>
                  <a:pt x="-528" y="70584"/>
                  <a:pt x="990" y="72182"/>
                </a:cubicBezTo>
                <a:lnTo>
                  <a:pt x="10262" y="81454"/>
                </a:lnTo>
                <a:cubicBezTo>
                  <a:pt x="11781" y="82973"/>
                  <a:pt x="14578" y="82653"/>
                  <a:pt x="16497" y="80815"/>
                </a:cubicBezTo>
                <a:lnTo>
                  <a:pt x="80840" y="16471"/>
                </a:lnTo>
                <a:cubicBezTo>
                  <a:pt x="82759" y="14553"/>
                  <a:pt x="82998" y="11835"/>
                  <a:pt x="81480" y="10237"/>
                </a:cubicBezTo>
                <a:lnTo>
                  <a:pt x="72208" y="965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9" name="Freeform: Shape 638">
            <a:extLst>
              <a:ext uri="{FF2B5EF4-FFF2-40B4-BE49-F238E27FC236}">
                <a16:creationId xmlns:a16="http://schemas.microsoft.com/office/drawing/2014/main" id="{28E2CECD-4210-B8AA-3513-529A320D40BA}"/>
              </a:ext>
            </a:extLst>
          </p:cNvPr>
          <p:cNvSpPr/>
          <p:nvPr/>
        </p:nvSpPr>
        <p:spPr>
          <a:xfrm rot="2700000">
            <a:off x="3235092" y="3644355"/>
            <a:ext cx="82470" cy="82419"/>
          </a:xfrm>
          <a:custGeom>
            <a:avLst/>
            <a:gdLst>
              <a:gd name="connsiteX0" fmla="*/ 72208 w 82470"/>
              <a:gd name="connsiteY0" fmla="*/ 965 h 82419"/>
              <a:gd name="connsiteX1" fmla="*/ 65973 w 82470"/>
              <a:gd name="connsiteY1" fmla="*/ 1604 h 82419"/>
              <a:gd name="connsiteX2" fmla="*/ 1630 w 82470"/>
              <a:gd name="connsiteY2" fmla="*/ 65948 h 82419"/>
              <a:gd name="connsiteX3" fmla="*/ 990 w 82470"/>
              <a:gd name="connsiteY3" fmla="*/ 72182 h 82419"/>
              <a:gd name="connsiteX4" fmla="*/ 10262 w 82470"/>
              <a:gd name="connsiteY4" fmla="*/ 81454 h 82419"/>
              <a:gd name="connsiteX5" fmla="*/ 16497 w 82470"/>
              <a:gd name="connsiteY5" fmla="*/ 80815 h 82419"/>
              <a:gd name="connsiteX6" fmla="*/ 80840 w 82470"/>
              <a:gd name="connsiteY6" fmla="*/ 16471 h 82419"/>
              <a:gd name="connsiteX7" fmla="*/ 81480 w 82470"/>
              <a:gd name="connsiteY7" fmla="*/ 10237 h 82419"/>
              <a:gd name="connsiteX8" fmla="*/ 72208 w 82470"/>
              <a:gd name="connsiteY8" fmla="*/ 965 h 8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70" h="82419">
                <a:moveTo>
                  <a:pt x="72208" y="965"/>
                </a:moveTo>
                <a:cubicBezTo>
                  <a:pt x="70689" y="-554"/>
                  <a:pt x="67892" y="-234"/>
                  <a:pt x="65973" y="1604"/>
                </a:cubicBezTo>
                <a:lnTo>
                  <a:pt x="1630" y="65948"/>
                </a:lnTo>
                <a:cubicBezTo>
                  <a:pt x="-289" y="67866"/>
                  <a:pt x="-528" y="70584"/>
                  <a:pt x="990" y="72182"/>
                </a:cubicBezTo>
                <a:lnTo>
                  <a:pt x="10262" y="81454"/>
                </a:lnTo>
                <a:cubicBezTo>
                  <a:pt x="11781" y="82973"/>
                  <a:pt x="14578" y="82653"/>
                  <a:pt x="16497" y="80815"/>
                </a:cubicBezTo>
                <a:lnTo>
                  <a:pt x="80840" y="16471"/>
                </a:lnTo>
                <a:cubicBezTo>
                  <a:pt x="82759" y="14553"/>
                  <a:pt x="82998" y="11835"/>
                  <a:pt x="81480" y="10237"/>
                </a:cubicBezTo>
                <a:lnTo>
                  <a:pt x="72208" y="965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0F4ABAC0-5B60-F314-6D99-40BEC74EB7B4}"/>
              </a:ext>
            </a:extLst>
          </p:cNvPr>
          <p:cNvSpPr/>
          <p:nvPr/>
        </p:nvSpPr>
        <p:spPr>
          <a:xfrm rot="2700000">
            <a:off x="3033613" y="3644358"/>
            <a:ext cx="82390" cy="82469"/>
          </a:xfrm>
          <a:custGeom>
            <a:avLst/>
            <a:gdLst>
              <a:gd name="connsiteX0" fmla="*/ 72208 w 82390"/>
              <a:gd name="connsiteY0" fmla="*/ 990 h 82469"/>
              <a:gd name="connsiteX1" fmla="*/ 65973 w 82390"/>
              <a:gd name="connsiteY1" fmla="*/ 1630 h 82469"/>
              <a:gd name="connsiteX2" fmla="*/ 1630 w 82390"/>
              <a:gd name="connsiteY2" fmla="*/ 65973 h 82469"/>
              <a:gd name="connsiteX3" fmla="*/ 990 w 82390"/>
              <a:gd name="connsiteY3" fmla="*/ 72208 h 82469"/>
              <a:gd name="connsiteX4" fmla="*/ 10262 w 82390"/>
              <a:gd name="connsiteY4" fmla="*/ 81480 h 82469"/>
              <a:gd name="connsiteX5" fmla="*/ 16417 w 82390"/>
              <a:gd name="connsiteY5" fmla="*/ 80840 h 82469"/>
              <a:gd name="connsiteX6" fmla="*/ 80760 w 82390"/>
              <a:gd name="connsiteY6" fmla="*/ 16496 h 82469"/>
              <a:gd name="connsiteX7" fmla="*/ 81400 w 82390"/>
              <a:gd name="connsiteY7" fmla="*/ 10262 h 82469"/>
              <a:gd name="connsiteX8" fmla="*/ 72128 w 82390"/>
              <a:gd name="connsiteY8" fmla="*/ 990 h 8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90" h="82469">
                <a:moveTo>
                  <a:pt x="72208" y="990"/>
                </a:moveTo>
                <a:cubicBezTo>
                  <a:pt x="70689" y="-528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09"/>
                  <a:pt x="990" y="72208"/>
                </a:cubicBezTo>
                <a:lnTo>
                  <a:pt x="10262" y="81480"/>
                </a:lnTo>
                <a:cubicBezTo>
                  <a:pt x="11781" y="82998"/>
                  <a:pt x="14578" y="82759"/>
                  <a:pt x="16417" y="80840"/>
                </a:cubicBezTo>
                <a:lnTo>
                  <a:pt x="80760" y="16496"/>
                </a:lnTo>
                <a:cubicBezTo>
                  <a:pt x="82679" y="14578"/>
                  <a:pt x="82919" y="11861"/>
                  <a:pt x="81400" y="10262"/>
                </a:cubicBezTo>
                <a:lnTo>
                  <a:pt x="72128" y="990"/>
                </a:lnTo>
                <a:close/>
              </a:path>
            </a:pathLst>
          </a:custGeom>
          <a:solidFill>
            <a:schemeClr val="bg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1" name="Freeform: Shape 640">
            <a:extLst>
              <a:ext uri="{FF2B5EF4-FFF2-40B4-BE49-F238E27FC236}">
                <a16:creationId xmlns:a16="http://schemas.microsoft.com/office/drawing/2014/main" id="{11A69ECF-1D38-263F-853A-13F1D7A3F41E}"/>
              </a:ext>
            </a:extLst>
          </p:cNvPr>
          <p:cNvSpPr/>
          <p:nvPr/>
        </p:nvSpPr>
        <p:spPr>
          <a:xfrm rot="2700000">
            <a:off x="3033613" y="3644358"/>
            <a:ext cx="82390" cy="82469"/>
          </a:xfrm>
          <a:custGeom>
            <a:avLst/>
            <a:gdLst>
              <a:gd name="connsiteX0" fmla="*/ 72208 w 82390"/>
              <a:gd name="connsiteY0" fmla="*/ 990 h 82469"/>
              <a:gd name="connsiteX1" fmla="*/ 65973 w 82390"/>
              <a:gd name="connsiteY1" fmla="*/ 1630 h 82469"/>
              <a:gd name="connsiteX2" fmla="*/ 1630 w 82390"/>
              <a:gd name="connsiteY2" fmla="*/ 65973 h 82469"/>
              <a:gd name="connsiteX3" fmla="*/ 990 w 82390"/>
              <a:gd name="connsiteY3" fmla="*/ 72208 h 82469"/>
              <a:gd name="connsiteX4" fmla="*/ 10262 w 82390"/>
              <a:gd name="connsiteY4" fmla="*/ 81480 h 82469"/>
              <a:gd name="connsiteX5" fmla="*/ 16417 w 82390"/>
              <a:gd name="connsiteY5" fmla="*/ 80840 h 82469"/>
              <a:gd name="connsiteX6" fmla="*/ 80760 w 82390"/>
              <a:gd name="connsiteY6" fmla="*/ 16496 h 82469"/>
              <a:gd name="connsiteX7" fmla="*/ 81400 w 82390"/>
              <a:gd name="connsiteY7" fmla="*/ 10262 h 82469"/>
              <a:gd name="connsiteX8" fmla="*/ 72128 w 82390"/>
              <a:gd name="connsiteY8" fmla="*/ 990 h 8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390" h="82469">
                <a:moveTo>
                  <a:pt x="72208" y="990"/>
                </a:moveTo>
                <a:cubicBezTo>
                  <a:pt x="70689" y="-528"/>
                  <a:pt x="67892" y="-289"/>
                  <a:pt x="65973" y="1630"/>
                </a:cubicBezTo>
                <a:lnTo>
                  <a:pt x="1630" y="65973"/>
                </a:lnTo>
                <a:cubicBezTo>
                  <a:pt x="-289" y="67892"/>
                  <a:pt x="-528" y="70609"/>
                  <a:pt x="990" y="72208"/>
                </a:cubicBezTo>
                <a:lnTo>
                  <a:pt x="10262" y="81480"/>
                </a:lnTo>
                <a:cubicBezTo>
                  <a:pt x="11781" y="82998"/>
                  <a:pt x="14578" y="82759"/>
                  <a:pt x="16417" y="80840"/>
                </a:cubicBezTo>
                <a:lnTo>
                  <a:pt x="80760" y="16496"/>
                </a:lnTo>
                <a:cubicBezTo>
                  <a:pt x="82679" y="14578"/>
                  <a:pt x="82919" y="11861"/>
                  <a:pt x="81400" y="10262"/>
                </a:cubicBezTo>
                <a:lnTo>
                  <a:pt x="72128" y="990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3" name="Freeform: Shape 642">
            <a:extLst>
              <a:ext uri="{FF2B5EF4-FFF2-40B4-BE49-F238E27FC236}">
                <a16:creationId xmlns:a16="http://schemas.microsoft.com/office/drawing/2014/main" id="{A63F1308-45E6-BC11-2CAA-526B2D0DAC51}"/>
              </a:ext>
            </a:extLst>
          </p:cNvPr>
          <p:cNvSpPr/>
          <p:nvPr/>
        </p:nvSpPr>
        <p:spPr>
          <a:xfrm rot="2700000">
            <a:off x="4476140" y="1664592"/>
            <a:ext cx="2559472" cy="3095462"/>
          </a:xfrm>
          <a:custGeom>
            <a:avLst/>
            <a:gdLst>
              <a:gd name="connsiteX0" fmla="*/ 1707647 w 2559472"/>
              <a:gd name="connsiteY0" fmla="*/ 2558413 h 3095462"/>
              <a:gd name="connsiteX1" fmla="*/ 1811796 w 2559472"/>
              <a:gd name="connsiteY1" fmla="*/ 2556814 h 3095462"/>
              <a:gd name="connsiteX2" fmla="*/ 1914986 w 2559472"/>
              <a:gd name="connsiteY2" fmla="*/ 2542267 h 3095462"/>
              <a:gd name="connsiteX3" fmla="*/ 2015538 w 2559472"/>
              <a:gd name="connsiteY3" fmla="*/ 2514211 h 3095462"/>
              <a:gd name="connsiteX4" fmla="*/ 2111854 w 2559472"/>
              <a:gd name="connsiteY4" fmla="*/ 2473687 h 3095462"/>
              <a:gd name="connsiteX5" fmla="*/ 2202015 w 2559472"/>
              <a:gd name="connsiteY5" fmla="*/ 2420773 h 3095462"/>
              <a:gd name="connsiteX6" fmla="*/ 2223516 w 2559472"/>
              <a:gd name="connsiteY6" fmla="*/ 2405906 h 3095462"/>
              <a:gd name="connsiteX7" fmla="*/ 2244298 w 2559472"/>
              <a:gd name="connsiteY7" fmla="*/ 2390160 h 3095462"/>
              <a:gd name="connsiteX8" fmla="*/ 2284503 w 2559472"/>
              <a:gd name="connsiteY8" fmla="*/ 2356989 h 3095462"/>
              <a:gd name="connsiteX9" fmla="*/ 2322470 w 2559472"/>
              <a:gd name="connsiteY9" fmla="*/ 2321500 h 3095462"/>
              <a:gd name="connsiteX10" fmla="*/ 2340454 w 2559472"/>
              <a:gd name="connsiteY10" fmla="*/ 2302716 h 3095462"/>
              <a:gd name="connsiteX11" fmla="*/ 2357959 w 2559472"/>
              <a:gd name="connsiteY11" fmla="*/ 2283453 h 3095462"/>
              <a:gd name="connsiteX12" fmla="*/ 2374904 w 2559472"/>
              <a:gd name="connsiteY12" fmla="*/ 2263711 h 3095462"/>
              <a:gd name="connsiteX13" fmla="*/ 2391049 w 2559472"/>
              <a:gd name="connsiteY13" fmla="*/ 2243248 h 3095462"/>
              <a:gd name="connsiteX14" fmla="*/ 2421663 w 2559472"/>
              <a:gd name="connsiteY14" fmla="*/ 2200965 h 3095462"/>
              <a:gd name="connsiteX15" fmla="*/ 2435890 w 2559472"/>
              <a:gd name="connsiteY15" fmla="*/ 2178984 h 3095462"/>
              <a:gd name="connsiteX16" fmla="*/ 2449478 w 2559472"/>
              <a:gd name="connsiteY16" fmla="*/ 2156684 h 3095462"/>
              <a:gd name="connsiteX17" fmla="*/ 2474257 w 2559472"/>
              <a:gd name="connsiteY17" fmla="*/ 2110644 h 3095462"/>
              <a:gd name="connsiteX18" fmla="*/ 2514941 w 2559472"/>
              <a:gd name="connsiteY18" fmla="*/ 2014329 h 3095462"/>
              <a:gd name="connsiteX19" fmla="*/ 2530288 w 2559472"/>
              <a:gd name="connsiteY19" fmla="*/ 1964452 h 3095462"/>
              <a:gd name="connsiteX20" fmla="*/ 2536922 w 2559472"/>
              <a:gd name="connsiteY20" fmla="*/ 1939194 h 3095462"/>
              <a:gd name="connsiteX21" fmla="*/ 2542517 w 2559472"/>
              <a:gd name="connsiteY21" fmla="*/ 1913696 h 3095462"/>
              <a:gd name="connsiteX22" fmla="*/ 2547393 w 2559472"/>
              <a:gd name="connsiteY22" fmla="*/ 1888119 h 3095462"/>
              <a:gd name="connsiteX23" fmla="*/ 2551549 w 2559472"/>
              <a:gd name="connsiteY23" fmla="*/ 1862382 h 3095462"/>
              <a:gd name="connsiteX24" fmla="*/ 2557064 w 2559472"/>
              <a:gd name="connsiteY24" fmla="*/ 1810587 h 3095462"/>
              <a:gd name="connsiteX25" fmla="*/ 2558503 w 2559472"/>
              <a:gd name="connsiteY25" fmla="*/ 1706438 h 3095462"/>
              <a:gd name="connsiteX26" fmla="*/ 2554027 w 2559472"/>
              <a:gd name="connsiteY26" fmla="*/ 1654563 h 3095462"/>
              <a:gd name="connsiteX27" fmla="*/ 2550670 w 2559472"/>
              <a:gd name="connsiteY27" fmla="*/ 1628746 h 3095462"/>
              <a:gd name="connsiteX28" fmla="*/ 2546354 w 2559472"/>
              <a:gd name="connsiteY28" fmla="*/ 1603008 h 3095462"/>
              <a:gd name="connsiteX29" fmla="*/ 2541238 w 2559472"/>
              <a:gd name="connsiteY29" fmla="*/ 1577431 h 3095462"/>
              <a:gd name="connsiteX30" fmla="*/ 2535483 w 2559472"/>
              <a:gd name="connsiteY30" fmla="*/ 1552013 h 3095462"/>
              <a:gd name="connsiteX31" fmla="*/ 2521176 w 2559472"/>
              <a:gd name="connsiteY31" fmla="*/ 1501817 h 3095462"/>
              <a:gd name="connsiteX32" fmla="*/ 2483209 w 2559472"/>
              <a:gd name="connsiteY32" fmla="*/ 1404462 h 3095462"/>
              <a:gd name="connsiteX33" fmla="*/ 2459390 w 2559472"/>
              <a:gd name="connsiteY33" fmla="*/ 1357863 h 3095462"/>
              <a:gd name="connsiteX34" fmla="*/ 2446521 w 2559472"/>
              <a:gd name="connsiteY34" fmla="*/ 1335083 h 3095462"/>
              <a:gd name="connsiteX35" fmla="*/ 2432693 w 2559472"/>
              <a:gd name="connsiteY35" fmla="*/ 1312862 h 3095462"/>
              <a:gd name="connsiteX36" fmla="*/ 2425739 w 2559472"/>
              <a:gd name="connsiteY36" fmla="*/ 1301832 h 3095462"/>
              <a:gd name="connsiteX37" fmla="*/ 2418306 w 2559472"/>
              <a:gd name="connsiteY37" fmla="*/ 1291042 h 3095462"/>
              <a:gd name="connsiteX38" fmla="*/ 2403279 w 2559472"/>
              <a:gd name="connsiteY38" fmla="*/ 1269620 h 3095462"/>
              <a:gd name="connsiteX39" fmla="*/ 2387373 w 2559472"/>
              <a:gd name="connsiteY39" fmla="*/ 1248918 h 3095462"/>
              <a:gd name="connsiteX40" fmla="*/ 2370987 w 2559472"/>
              <a:gd name="connsiteY40" fmla="*/ 1228616 h 3095462"/>
              <a:gd name="connsiteX41" fmla="*/ 2354042 w 2559472"/>
              <a:gd name="connsiteY41" fmla="*/ 1208873 h 3095462"/>
              <a:gd name="connsiteX42" fmla="*/ 2336377 w 2559472"/>
              <a:gd name="connsiteY42" fmla="*/ 1189850 h 3095462"/>
              <a:gd name="connsiteX43" fmla="*/ 2327425 w 2559472"/>
              <a:gd name="connsiteY43" fmla="*/ 1180498 h 3095462"/>
              <a:gd name="connsiteX44" fmla="*/ 2322949 w 2559472"/>
              <a:gd name="connsiteY44" fmla="*/ 1175862 h 3095462"/>
              <a:gd name="connsiteX45" fmla="*/ 2319432 w 2559472"/>
              <a:gd name="connsiteY45" fmla="*/ 1172345 h 3095462"/>
              <a:gd name="connsiteX46" fmla="*/ 2306484 w 2559472"/>
              <a:gd name="connsiteY46" fmla="*/ 1159396 h 3095462"/>
              <a:gd name="connsiteX47" fmla="*/ 2254769 w 2559472"/>
              <a:gd name="connsiteY47" fmla="*/ 1107682 h 3095462"/>
              <a:gd name="connsiteX48" fmla="*/ 2203054 w 2559472"/>
              <a:gd name="connsiteY48" fmla="*/ 1055967 h 3095462"/>
              <a:gd name="connsiteX49" fmla="*/ 2151339 w 2559472"/>
              <a:gd name="connsiteY49" fmla="*/ 1004252 h 3095462"/>
              <a:gd name="connsiteX50" fmla="*/ 2099624 w 2559472"/>
              <a:gd name="connsiteY50" fmla="*/ 952537 h 3095462"/>
              <a:gd name="connsiteX51" fmla="*/ 2047910 w 2559472"/>
              <a:gd name="connsiteY51" fmla="*/ 900823 h 3095462"/>
              <a:gd name="connsiteX52" fmla="*/ 1996195 w 2559472"/>
              <a:gd name="connsiteY52" fmla="*/ 849108 h 3095462"/>
              <a:gd name="connsiteX53" fmla="*/ 1944480 w 2559472"/>
              <a:gd name="connsiteY53" fmla="*/ 797393 h 3095462"/>
              <a:gd name="connsiteX54" fmla="*/ 1892765 w 2559472"/>
              <a:gd name="connsiteY54" fmla="*/ 745678 h 3095462"/>
              <a:gd name="connsiteX55" fmla="*/ 1841051 w 2559472"/>
              <a:gd name="connsiteY55" fmla="*/ 693964 h 3095462"/>
              <a:gd name="connsiteX56" fmla="*/ 1789336 w 2559472"/>
              <a:gd name="connsiteY56" fmla="*/ 642249 h 3095462"/>
              <a:gd name="connsiteX57" fmla="*/ 1737621 w 2559472"/>
              <a:gd name="connsiteY57" fmla="*/ 590534 h 3095462"/>
              <a:gd name="connsiteX58" fmla="*/ 1685906 w 2559472"/>
              <a:gd name="connsiteY58" fmla="*/ 538819 h 3095462"/>
              <a:gd name="connsiteX59" fmla="*/ 1634192 w 2559472"/>
              <a:gd name="connsiteY59" fmla="*/ 487105 h 3095462"/>
              <a:gd name="connsiteX60" fmla="*/ 1582477 w 2559472"/>
              <a:gd name="connsiteY60" fmla="*/ 435390 h 3095462"/>
              <a:gd name="connsiteX61" fmla="*/ 1530762 w 2559472"/>
              <a:gd name="connsiteY61" fmla="*/ 383675 h 3095462"/>
              <a:gd name="connsiteX62" fmla="*/ 1479047 w 2559472"/>
              <a:gd name="connsiteY62" fmla="*/ 331960 h 3095462"/>
              <a:gd name="connsiteX63" fmla="*/ 1427333 w 2559472"/>
              <a:gd name="connsiteY63" fmla="*/ 280246 h 3095462"/>
              <a:gd name="connsiteX64" fmla="*/ 1401515 w 2559472"/>
              <a:gd name="connsiteY64" fmla="*/ 254428 h 3095462"/>
              <a:gd name="connsiteX65" fmla="*/ 1371701 w 2559472"/>
              <a:gd name="connsiteY65" fmla="*/ 225174 h 3095462"/>
              <a:gd name="connsiteX66" fmla="*/ 1352758 w 2559472"/>
              <a:gd name="connsiteY66" fmla="*/ 207429 h 3095462"/>
              <a:gd name="connsiteX67" fmla="*/ 1333015 w 2559472"/>
              <a:gd name="connsiteY67" fmla="*/ 190404 h 3095462"/>
              <a:gd name="connsiteX68" fmla="*/ 1323104 w 2559472"/>
              <a:gd name="connsiteY68" fmla="*/ 182012 h 3095462"/>
              <a:gd name="connsiteX69" fmla="*/ 1312873 w 2559472"/>
              <a:gd name="connsiteY69" fmla="*/ 173938 h 3095462"/>
              <a:gd name="connsiteX70" fmla="*/ 1292251 w 2559472"/>
              <a:gd name="connsiteY70" fmla="*/ 158032 h 3095462"/>
              <a:gd name="connsiteX71" fmla="*/ 1204328 w 2559472"/>
              <a:gd name="connsiteY71" fmla="*/ 101602 h 3095462"/>
              <a:gd name="connsiteX72" fmla="*/ 1109850 w 2559472"/>
              <a:gd name="connsiteY72" fmla="*/ 56841 h 3095462"/>
              <a:gd name="connsiteX73" fmla="*/ 1060613 w 2559472"/>
              <a:gd name="connsiteY73" fmla="*/ 39257 h 3095462"/>
              <a:gd name="connsiteX74" fmla="*/ 1010417 w 2559472"/>
              <a:gd name="connsiteY74" fmla="*/ 24789 h 3095462"/>
              <a:gd name="connsiteX75" fmla="*/ 907947 w 2559472"/>
              <a:gd name="connsiteY75" fmla="*/ 5846 h 3095462"/>
              <a:gd name="connsiteX76" fmla="*/ 803958 w 2559472"/>
              <a:gd name="connsiteY76" fmla="*/ 11 h 3095462"/>
              <a:gd name="connsiteX77" fmla="*/ 751923 w 2559472"/>
              <a:gd name="connsiteY77" fmla="*/ 2169 h 3095462"/>
              <a:gd name="connsiteX78" fmla="*/ 700129 w 2559472"/>
              <a:gd name="connsiteY78" fmla="*/ 7524 h 3095462"/>
              <a:gd name="connsiteX79" fmla="*/ 597978 w 2559472"/>
              <a:gd name="connsiteY79" fmla="*/ 28386 h 3095462"/>
              <a:gd name="connsiteX80" fmla="*/ 548022 w 2559472"/>
              <a:gd name="connsiteY80" fmla="*/ 43573 h 3095462"/>
              <a:gd name="connsiteX81" fmla="*/ 523483 w 2559472"/>
              <a:gd name="connsiteY81" fmla="*/ 52525 h 3095462"/>
              <a:gd name="connsiteX82" fmla="*/ 499185 w 2559472"/>
              <a:gd name="connsiteY82" fmla="*/ 62116 h 3095462"/>
              <a:gd name="connsiteX83" fmla="*/ 451626 w 2559472"/>
              <a:gd name="connsiteY83" fmla="*/ 83857 h 3095462"/>
              <a:gd name="connsiteX84" fmla="*/ 405507 w 2559472"/>
              <a:gd name="connsiteY84" fmla="*/ 108476 h 3095462"/>
              <a:gd name="connsiteX85" fmla="*/ 383126 w 2559472"/>
              <a:gd name="connsiteY85" fmla="*/ 121984 h 3095462"/>
              <a:gd name="connsiteX86" fmla="*/ 361065 w 2559472"/>
              <a:gd name="connsiteY86" fmla="*/ 136052 h 3095462"/>
              <a:gd name="connsiteX87" fmla="*/ 318623 w 2559472"/>
              <a:gd name="connsiteY87" fmla="*/ 166505 h 3095462"/>
              <a:gd name="connsiteX88" fmla="*/ 298081 w 2559472"/>
              <a:gd name="connsiteY88" fmla="*/ 182571 h 3095462"/>
              <a:gd name="connsiteX89" fmla="*/ 278258 w 2559472"/>
              <a:gd name="connsiteY89" fmla="*/ 199516 h 3095462"/>
              <a:gd name="connsiteX90" fmla="*/ 240131 w 2559472"/>
              <a:gd name="connsiteY90" fmla="*/ 234845 h 3095462"/>
              <a:gd name="connsiteX91" fmla="*/ 204402 w 2559472"/>
              <a:gd name="connsiteY91" fmla="*/ 272572 h 3095462"/>
              <a:gd name="connsiteX92" fmla="*/ 171072 w 2559472"/>
              <a:gd name="connsiteY92" fmla="*/ 312617 h 3095462"/>
              <a:gd name="connsiteX93" fmla="*/ 140299 w 2559472"/>
              <a:gd name="connsiteY93" fmla="*/ 354741 h 3095462"/>
              <a:gd name="connsiteX94" fmla="*/ 112243 w 2559472"/>
              <a:gd name="connsiteY94" fmla="*/ 398862 h 3095462"/>
              <a:gd name="connsiteX95" fmla="*/ 87145 w 2559472"/>
              <a:gd name="connsiteY95" fmla="*/ 444742 h 3095462"/>
              <a:gd name="connsiteX96" fmla="*/ 65084 w 2559472"/>
              <a:gd name="connsiteY96" fmla="*/ 492140 h 3095462"/>
              <a:gd name="connsiteX97" fmla="*/ 46141 w 2559472"/>
              <a:gd name="connsiteY97" fmla="*/ 540898 h 3095462"/>
              <a:gd name="connsiteX98" fmla="*/ 37908 w 2559472"/>
              <a:gd name="connsiteY98" fmla="*/ 565676 h 3095462"/>
              <a:gd name="connsiteX99" fmla="*/ 30395 w 2559472"/>
              <a:gd name="connsiteY99" fmla="*/ 590694 h 3095462"/>
              <a:gd name="connsiteX100" fmla="*/ 8734 w 2559472"/>
              <a:gd name="connsiteY100" fmla="*/ 692685 h 3095462"/>
              <a:gd name="connsiteX101" fmla="*/ 5217 w 2559472"/>
              <a:gd name="connsiteY101" fmla="*/ 718502 h 3095462"/>
              <a:gd name="connsiteX102" fmla="*/ 2819 w 2559472"/>
              <a:gd name="connsiteY102" fmla="*/ 744479 h 3095462"/>
              <a:gd name="connsiteX103" fmla="*/ 900 w 2559472"/>
              <a:gd name="connsiteY103" fmla="*/ 770457 h 3095462"/>
              <a:gd name="connsiteX104" fmla="*/ 261 w 2559472"/>
              <a:gd name="connsiteY104" fmla="*/ 796514 h 3095462"/>
              <a:gd name="connsiteX105" fmla="*/ 21 w 2559472"/>
              <a:gd name="connsiteY105" fmla="*/ 822571 h 3095462"/>
              <a:gd name="connsiteX106" fmla="*/ 980 w 2559472"/>
              <a:gd name="connsiteY106" fmla="*/ 848628 h 3095462"/>
              <a:gd name="connsiteX107" fmla="*/ 2419 w 2559472"/>
              <a:gd name="connsiteY107" fmla="*/ 874606 h 3095462"/>
              <a:gd name="connsiteX108" fmla="*/ 4977 w 2559472"/>
              <a:gd name="connsiteY108" fmla="*/ 900583 h 3095462"/>
              <a:gd name="connsiteX109" fmla="*/ 12330 w 2559472"/>
              <a:gd name="connsiteY109" fmla="*/ 952218 h 3095462"/>
              <a:gd name="connsiteX110" fmla="*/ 14489 w 2559472"/>
              <a:gd name="connsiteY110" fmla="*/ 965086 h 3095462"/>
              <a:gd name="connsiteX111" fmla="*/ 17126 w 2559472"/>
              <a:gd name="connsiteY111" fmla="*/ 977875 h 3095462"/>
              <a:gd name="connsiteX112" fmla="*/ 22881 w 2559472"/>
              <a:gd name="connsiteY112" fmla="*/ 1003293 h 3095462"/>
              <a:gd name="connsiteX113" fmla="*/ 53974 w 2559472"/>
              <a:gd name="connsiteY113" fmla="*/ 1102966 h 3095462"/>
              <a:gd name="connsiteX114" fmla="*/ 97856 w 2559472"/>
              <a:gd name="connsiteY114" fmla="*/ 1197843 h 3095462"/>
              <a:gd name="connsiteX115" fmla="*/ 153487 w 2559472"/>
              <a:gd name="connsiteY115" fmla="*/ 1286325 h 3095462"/>
              <a:gd name="connsiteX116" fmla="*/ 219829 w 2559472"/>
              <a:gd name="connsiteY116" fmla="*/ 1366575 h 3095462"/>
              <a:gd name="connsiteX117" fmla="*/ 237733 w 2559472"/>
              <a:gd name="connsiteY117" fmla="*/ 1385119 h 3095462"/>
              <a:gd name="connsiteX118" fmla="*/ 250682 w 2559472"/>
              <a:gd name="connsiteY118" fmla="*/ 1398068 h 3095462"/>
              <a:gd name="connsiteX119" fmla="*/ 276499 w 2559472"/>
              <a:gd name="connsiteY119" fmla="*/ 1423885 h 3095462"/>
              <a:gd name="connsiteX120" fmla="*/ 328214 w 2559472"/>
              <a:gd name="connsiteY120" fmla="*/ 1475600 h 3095462"/>
              <a:gd name="connsiteX121" fmla="*/ 379929 w 2559472"/>
              <a:gd name="connsiteY121" fmla="*/ 1527315 h 3095462"/>
              <a:gd name="connsiteX122" fmla="*/ 431644 w 2559472"/>
              <a:gd name="connsiteY122" fmla="*/ 1579029 h 3095462"/>
              <a:gd name="connsiteX123" fmla="*/ 483358 w 2559472"/>
              <a:gd name="connsiteY123" fmla="*/ 1630744 h 3095462"/>
              <a:gd name="connsiteX124" fmla="*/ 535073 w 2559472"/>
              <a:gd name="connsiteY124" fmla="*/ 1682459 h 3095462"/>
              <a:gd name="connsiteX125" fmla="*/ 586788 w 2559472"/>
              <a:gd name="connsiteY125" fmla="*/ 1734174 h 3095462"/>
              <a:gd name="connsiteX126" fmla="*/ 638503 w 2559472"/>
              <a:gd name="connsiteY126" fmla="*/ 1785888 h 3095462"/>
              <a:gd name="connsiteX127" fmla="*/ 690217 w 2559472"/>
              <a:gd name="connsiteY127" fmla="*/ 1837603 h 3095462"/>
              <a:gd name="connsiteX128" fmla="*/ 741932 w 2559472"/>
              <a:gd name="connsiteY128" fmla="*/ 1889318 h 3095462"/>
              <a:gd name="connsiteX129" fmla="*/ 767750 w 2559472"/>
              <a:gd name="connsiteY129" fmla="*/ 1915135 h 3095462"/>
              <a:gd name="connsiteX130" fmla="*/ 770947 w 2559472"/>
              <a:gd name="connsiteY130" fmla="*/ 1918333 h 3095462"/>
              <a:gd name="connsiteX131" fmla="*/ 773664 w 2559472"/>
              <a:gd name="connsiteY131" fmla="*/ 1921130 h 3095462"/>
              <a:gd name="connsiteX132" fmla="*/ 777261 w 2559472"/>
              <a:gd name="connsiteY132" fmla="*/ 1924967 h 3095462"/>
              <a:gd name="connsiteX133" fmla="*/ 784615 w 2559472"/>
              <a:gd name="connsiteY133" fmla="*/ 1932560 h 3095462"/>
              <a:gd name="connsiteX134" fmla="*/ 810512 w 2559472"/>
              <a:gd name="connsiteY134" fmla="*/ 1965411 h 3095462"/>
              <a:gd name="connsiteX135" fmla="*/ 832013 w 2559472"/>
              <a:gd name="connsiteY135" fmla="*/ 2000980 h 3095462"/>
              <a:gd name="connsiteX136" fmla="*/ 840886 w 2559472"/>
              <a:gd name="connsiteY136" fmla="*/ 2019764 h 3095462"/>
              <a:gd name="connsiteX137" fmla="*/ 844962 w 2559472"/>
              <a:gd name="connsiteY137" fmla="*/ 2029356 h 3095462"/>
              <a:gd name="connsiteX138" fmla="*/ 848639 w 2559472"/>
              <a:gd name="connsiteY138" fmla="*/ 2039107 h 3095462"/>
              <a:gd name="connsiteX139" fmla="*/ 851996 w 2559472"/>
              <a:gd name="connsiteY139" fmla="*/ 2048938 h 3095462"/>
              <a:gd name="connsiteX140" fmla="*/ 855193 w 2559472"/>
              <a:gd name="connsiteY140" fmla="*/ 2058850 h 3095462"/>
              <a:gd name="connsiteX141" fmla="*/ 860309 w 2559472"/>
              <a:gd name="connsiteY141" fmla="*/ 2079152 h 3095462"/>
              <a:gd name="connsiteX142" fmla="*/ 866863 w 2559472"/>
              <a:gd name="connsiteY142" fmla="*/ 2120556 h 3095462"/>
              <a:gd name="connsiteX143" fmla="*/ 867982 w 2559472"/>
              <a:gd name="connsiteY143" fmla="*/ 2141497 h 3095462"/>
              <a:gd name="connsiteX144" fmla="*/ 868142 w 2559472"/>
              <a:gd name="connsiteY144" fmla="*/ 2151968 h 3095462"/>
              <a:gd name="connsiteX145" fmla="*/ 867902 w 2559472"/>
              <a:gd name="connsiteY145" fmla="*/ 2162439 h 3095462"/>
              <a:gd name="connsiteX146" fmla="*/ 867263 w 2559472"/>
              <a:gd name="connsiteY146" fmla="*/ 2172910 h 3095462"/>
              <a:gd name="connsiteX147" fmla="*/ 866463 w 2559472"/>
              <a:gd name="connsiteY147" fmla="*/ 2183381 h 3095462"/>
              <a:gd name="connsiteX148" fmla="*/ 863586 w 2559472"/>
              <a:gd name="connsiteY148" fmla="*/ 2204163 h 3095462"/>
              <a:gd name="connsiteX149" fmla="*/ 854154 w 2559472"/>
              <a:gd name="connsiteY149" fmla="*/ 2244847 h 3095462"/>
              <a:gd name="connsiteX150" fmla="*/ 847360 w 2559472"/>
              <a:gd name="connsiteY150" fmla="*/ 2264510 h 3095462"/>
              <a:gd name="connsiteX151" fmla="*/ 843603 w 2559472"/>
              <a:gd name="connsiteY151" fmla="*/ 2274261 h 3095462"/>
              <a:gd name="connsiteX152" fmla="*/ 839447 w 2559472"/>
              <a:gd name="connsiteY152" fmla="*/ 2283773 h 3095462"/>
              <a:gd name="connsiteX153" fmla="*/ 834971 w 2559472"/>
              <a:gd name="connsiteY153" fmla="*/ 2293125 h 3095462"/>
              <a:gd name="connsiteX154" fmla="*/ 830335 w 2559472"/>
              <a:gd name="connsiteY154" fmla="*/ 2302397 h 3095462"/>
              <a:gd name="connsiteX155" fmla="*/ 819864 w 2559472"/>
              <a:gd name="connsiteY155" fmla="*/ 2320381 h 3095462"/>
              <a:gd name="connsiteX156" fmla="*/ 814349 w 2559472"/>
              <a:gd name="connsiteY156" fmla="*/ 2329253 h 3095462"/>
              <a:gd name="connsiteX157" fmla="*/ 808354 w 2559472"/>
              <a:gd name="connsiteY157" fmla="*/ 2337805 h 3095462"/>
              <a:gd name="connsiteX158" fmla="*/ 805397 w 2559472"/>
              <a:gd name="connsiteY158" fmla="*/ 2342122 h 3095462"/>
              <a:gd name="connsiteX159" fmla="*/ 802120 w 2559472"/>
              <a:gd name="connsiteY159" fmla="*/ 2346198 h 3095462"/>
              <a:gd name="connsiteX160" fmla="*/ 795725 w 2559472"/>
              <a:gd name="connsiteY160" fmla="*/ 2354511 h 3095462"/>
              <a:gd name="connsiteX161" fmla="*/ 788851 w 2559472"/>
              <a:gd name="connsiteY161" fmla="*/ 2362424 h 3095462"/>
              <a:gd name="connsiteX162" fmla="*/ 781817 w 2559472"/>
              <a:gd name="connsiteY162" fmla="*/ 2370337 h 3095462"/>
              <a:gd name="connsiteX163" fmla="*/ 774544 w 2559472"/>
              <a:gd name="connsiteY163" fmla="*/ 2378011 h 3095462"/>
              <a:gd name="connsiteX164" fmla="*/ 772625 w 2559472"/>
              <a:gd name="connsiteY164" fmla="*/ 2380009 h 3095462"/>
              <a:gd name="connsiteX165" fmla="*/ 769428 w 2559472"/>
              <a:gd name="connsiteY165" fmla="*/ 2383206 h 3095462"/>
              <a:gd name="connsiteX166" fmla="*/ 762954 w 2559472"/>
              <a:gd name="connsiteY166" fmla="*/ 2389680 h 3095462"/>
              <a:gd name="connsiteX167" fmla="*/ 711239 w 2559472"/>
              <a:gd name="connsiteY167" fmla="*/ 2441395 h 3095462"/>
              <a:gd name="connsiteX168" fmla="*/ 659524 w 2559472"/>
              <a:gd name="connsiteY168" fmla="*/ 2493110 h 3095462"/>
              <a:gd name="connsiteX169" fmla="*/ 607810 w 2559472"/>
              <a:gd name="connsiteY169" fmla="*/ 2544825 h 3095462"/>
              <a:gd name="connsiteX170" fmla="*/ 556095 w 2559472"/>
              <a:gd name="connsiteY170" fmla="*/ 2596539 h 3095462"/>
              <a:gd name="connsiteX171" fmla="*/ 504380 w 2559472"/>
              <a:gd name="connsiteY171" fmla="*/ 2648254 h 3095462"/>
              <a:gd name="connsiteX172" fmla="*/ 452665 w 2559472"/>
              <a:gd name="connsiteY172" fmla="*/ 2699969 h 3095462"/>
              <a:gd name="connsiteX173" fmla="*/ 400951 w 2559472"/>
              <a:gd name="connsiteY173" fmla="*/ 2751684 h 3095462"/>
              <a:gd name="connsiteX174" fmla="*/ 744730 w 2559472"/>
              <a:gd name="connsiteY174" fmla="*/ 3095463 h 3095462"/>
              <a:gd name="connsiteX175" fmla="*/ 796445 w 2559472"/>
              <a:gd name="connsiteY175" fmla="*/ 3043748 h 3095462"/>
              <a:gd name="connsiteX176" fmla="*/ 848159 w 2559472"/>
              <a:gd name="connsiteY176" fmla="*/ 2992033 h 3095462"/>
              <a:gd name="connsiteX177" fmla="*/ 899874 w 2559472"/>
              <a:gd name="connsiteY177" fmla="*/ 2940318 h 3095462"/>
              <a:gd name="connsiteX178" fmla="*/ 951589 w 2559472"/>
              <a:gd name="connsiteY178" fmla="*/ 2888604 h 3095462"/>
              <a:gd name="connsiteX179" fmla="*/ 1003303 w 2559472"/>
              <a:gd name="connsiteY179" fmla="*/ 2836889 h 3095462"/>
              <a:gd name="connsiteX180" fmla="*/ 1055018 w 2559472"/>
              <a:gd name="connsiteY180" fmla="*/ 2785174 h 3095462"/>
              <a:gd name="connsiteX181" fmla="*/ 1106733 w 2559472"/>
              <a:gd name="connsiteY181" fmla="*/ 2733459 h 3095462"/>
              <a:gd name="connsiteX182" fmla="*/ 1113207 w 2559472"/>
              <a:gd name="connsiteY182" fmla="*/ 2726985 h 3095462"/>
              <a:gd name="connsiteX183" fmla="*/ 1116405 w 2559472"/>
              <a:gd name="connsiteY183" fmla="*/ 2723788 h 3095462"/>
              <a:gd name="connsiteX184" fmla="*/ 1120801 w 2559472"/>
              <a:gd name="connsiteY184" fmla="*/ 2719232 h 3095462"/>
              <a:gd name="connsiteX185" fmla="*/ 1138705 w 2559472"/>
              <a:gd name="connsiteY185" fmla="*/ 2700448 h 3095462"/>
              <a:gd name="connsiteX186" fmla="*/ 1156050 w 2559472"/>
              <a:gd name="connsiteY186" fmla="*/ 2681025 h 3095462"/>
              <a:gd name="connsiteX187" fmla="*/ 1172915 w 2559472"/>
              <a:gd name="connsiteY187" fmla="*/ 2661203 h 3095462"/>
              <a:gd name="connsiteX188" fmla="*/ 1188901 w 2559472"/>
              <a:gd name="connsiteY188" fmla="*/ 2640581 h 3095462"/>
              <a:gd name="connsiteX189" fmla="*/ 1196814 w 2559472"/>
              <a:gd name="connsiteY189" fmla="*/ 2630270 h 3095462"/>
              <a:gd name="connsiteX190" fmla="*/ 1204328 w 2559472"/>
              <a:gd name="connsiteY190" fmla="*/ 2619559 h 3095462"/>
              <a:gd name="connsiteX191" fmla="*/ 1219195 w 2559472"/>
              <a:gd name="connsiteY191" fmla="*/ 2598058 h 3095462"/>
              <a:gd name="connsiteX192" fmla="*/ 1233182 w 2559472"/>
              <a:gd name="connsiteY192" fmla="*/ 2575997 h 3095462"/>
              <a:gd name="connsiteX193" fmla="*/ 1259320 w 2559472"/>
              <a:gd name="connsiteY193" fmla="*/ 2530677 h 3095462"/>
              <a:gd name="connsiteX194" fmla="*/ 1271149 w 2559472"/>
              <a:gd name="connsiteY194" fmla="*/ 2507337 h 3095462"/>
              <a:gd name="connsiteX195" fmla="*/ 1282339 w 2559472"/>
              <a:gd name="connsiteY195" fmla="*/ 2483678 h 3095462"/>
              <a:gd name="connsiteX196" fmla="*/ 1292730 w 2559472"/>
              <a:gd name="connsiteY196" fmla="*/ 2459699 h 3095462"/>
              <a:gd name="connsiteX197" fmla="*/ 1302242 w 2559472"/>
              <a:gd name="connsiteY197" fmla="*/ 2435320 h 3095462"/>
              <a:gd name="connsiteX198" fmla="*/ 1319107 w 2559472"/>
              <a:gd name="connsiteY198" fmla="*/ 2385844 h 3095462"/>
              <a:gd name="connsiteX199" fmla="*/ 1342767 w 2559472"/>
              <a:gd name="connsiteY199" fmla="*/ 2284252 h 3095462"/>
              <a:gd name="connsiteX200" fmla="*/ 1349800 w 2559472"/>
              <a:gd name="connsiteY200" fmla="*/ 2232618 h 3095462"/>
              <a:gd name="connsiteX201" fmla="*/ 1351959 w 2559472"/>
              <a:gd name="connsiteY201" fmla="*/ 2206640 h 3095462"/>
              <a:gd name="connsiteX202" fmla="*/ 1353397 w 2559472"/>
              <a:gd name="connsiteY202" fmla="*/ 2180663 h 3095462"/>
              <a:gd name="connsiteX203" fmla="*/ 1354037 w 2559472"/>
              <a:gd name="connsiteY203" fmla="*/ 2154606 h 3095462"/>
              <a:gd name="connsiteX204" fmla="*/ 1353637 w 2559472"/>
              <a:gd name="connsiteY204" fmla="*/ 2128549 h 3095462"/>
              <a:gd name="connsiteX205" fmla="*/ 1350680 w 2559472"/>
              <a:gd name="connsiteY205" fmla="*/ 2076514 h 3095462"/>
              <a:gd name="connsiteX206" fmla="*/ 1334534 w 2559472"/>
              <a:gd name="connsiteY206" fmla="*/ 1973564 h 3095462"/>
              <a:gd name="connsiteX207" fmla="*/ 1321665 w 2559472"/>
              <a:gd name="connsiteY207" fmla="*/ 1922969 h 3095462"/>
              <a:gd name="connsiteX208" fmla="*/ 1313832 w 2559472"/>
              <a:gd name="connsiteY208" fmla="*/ 1898031 h 3095462"/>
              <a:gd name="connsiteX209" fmla="*/ 1305359 w 2559472"/>
              <a:gd name="connsiteY209" fmla="*/ 1873332 h 3095462"/>
              <a:gd name="connsiteX210" fmla="*/ 1296087 w 2559472"/>
              <a:gd name="connsiteY210" fmla="*/ 1848873 h 3095462"/>
              <a:gd name="connsiteX211" fmla="*/ 1285936 w 2559472"/>
              <a:gd name="connsiteY211" fmla="*/ 1824814 h 3095462"/>
              <a:gd name="connsiteX212" fmla="*/ 1263556 w 2559472"/>
              <a:gd name="connsiteY212" fmla="*/ 1777576 h 3095462"/>
              <a:gd name="connsiteX213" fmla="*/ 1209603 w 2559472"/>
              <a:gd name="connsiteY213" fmla="*/ 1688054 h 3095462"/>
              <a:gd name="connsiteX214" fmla="*/ 1144940 w 2559472"/>
              <a:gd name="connsiteY214" fmla="*/ 1606286 h 3095462"/>
              <a:gd name="connsiteX215" fmla="*/ 1127115 w 2559472"/>
              <a:gd name="connsiteY215" fmla="*/ 1587422 h 3095462"/>
              <a:gd name="connsiteX216" fmla="*/ 1118163 w 2559472"/>
              <a:gd name="connsiteY216" fmla="*/ 1578070 h 3095462"/>
              <a:gd name="connsiteX217" fmla="*/ 1111209 w 2559472"/>
              <a:gd name="connsiteY217" fmla="*/ 1571116 h 3095462"/>
              <a:gd name="connsiteX218" fmla="*/ 1085392 w 2559472"/>
              <a:gd name="connsiteY218" fmla="*/ 1545299 h 3095462"/>
              <a:gd name="connsiteX219" fmla="*/ 1033677 w 2559472"/>
              <a:gd name="connsiteY219" fmla="*/ 1493584 h 3095462"/>
              <a:gd name="connsiteX220" fmla="*/ 981962 w 2559472"/>
              <a:gd name="connsiteY220" fmla="*/ 1441870 h 3095462"/>
              <a:gd name="connsiteX221" fmla="*/ 930247 w 2559472"/>
              <a:gd name="connsiteY221" fmla="*/ 1390155 h 3095462"/>
              <a:gd name="connsiteX222" fmla="*/ 878533 w 2559472"/>
              <a:gd name="connsiteY222" fmla="*/ 1338440 h 3095462"/>
              <a:gd name="connsiteX223" fmla="*/ 826818 w 2559472"/>
              <a:gd name="connsiteY223" fmla="*/ 1286725 h 3095462"/>
              <a:gd name="connsiteX224" fmla="*/ 775103 w 2559472"/>
              <a:gd name="connsiteY224" fmla="*/ 1235010 h 3095462"/>
              <a:gd name="connsiteX225" fmla="*/ 723388 w 2559472"/>
              <a:gd name="connsiteY225" fmla="*/ 1183295 h 3095462"/>
              <a:gd name="connsiteX226" fmla="*/ 671674 w 2559472"/>
              <a:gd name="connsiteY226" fmla="*/ 1131581 h 3095462"/>
              <a:gd name="connsiteX227" fmla="*/ 619959 w 2559472"/>
              <a:gd name="connsiteY227" fmla="*/ 1079866 h 3095462"/>
              <a:gd name="connsiteX228" fmla="*/ 594141 w 2559472"/>
              <a:gd name="connsiteY228" fmla="*/ 1054049 h 3095462"/>
              <a:gd name="connsiteX229" fmla="*/ 581193 w 2559472"/>
              <a:gd name="connsiteY229" fmla="*/ 1041100 h 3095462"/>
              <a:gd name="connsiteX230" fmla="*/ 573679 w 2559472"/>
              <a:gd name="connsiteY230" fmla="*/ 1033267 h 3095462"/>
              <a:gd name="connsiteX231" fmla="*/ 546903 w 2559472"/>
              <a:gd name="connsiteY231" fmla="*/ 1000975 h 3095462"/>
              <a:gd name="connsiteX232" fmla="*/ 524762 w 2559472"/>
              <a:gd name="connsiteY232" fmla="*/ 965726 h 3095462"/>
              <a:gd name="connsiteX233" fmla="*/ 507337 w 2559472"/>
              <a:gd name="connsiteY233" fmla="*/ 927999 h 3095462"/>
              <a:gd name="connsiteX234" fmla="*/ 494948 w 2559472"/>
              <a:gd name="connsiteY234" fmla="*/ 888194 h 3095462"/>
              <a:gd name="connsiteX235" fmla="*/ 492630 w 2559472"/>
              <a:gd name="connsiteY235" fmla="*/ 877963 h 3095462"/>
              <a:gd name="connsiteX236" fmla="*/ 491511 w 2559472"/>
              <a:gd name="connsiteY236" fmla="*/ 872847 h 3095462"/>
              <a:gd name="connsiteX237" fmla="*/ 490712 w 2559472"/>
              <a:gd name="connsiteY237" fmla="*/ 867652 h 3095462"/>
              <a:gd name="connsiteX238" fmla="*/ 487755 w 2559472"/>
              <a:gd name="connsiteY238" fmla="*/ 846870 h 3095462"/>
              <a:gd name="connsiteX239" fmla="*/ 486636 w 2559472"/>
              <a:gd name="connsiteY239" fmla="*/ 836479 h 3095462"/>
              <a:gd name="connsiteX240" fmla="*/ 486156 w 2559472"/>
              <a:gd name="connsiteY240" fmla="*/ 826008 h 3095462"/>
              <a:gd name="connsiteX241" fmla="*/ 485596 w 2559472"/>
              <a:gd name="connsiteY241" fmla="*/ 815537 h 3095462"/>
              <a:gd name="connsiteX242" fmla="*/ 485836 w 2559472"/>
              <a:gd name="connsiteY242" fmla="*/ 805067 h 3095462"/>
              <a:gd name="connsiteX243" fmla="*/ 485996 w 2559472"/>
              <a:gd name="connsiteY243" fmla="*/ 794596 h 3095462"/>
              <a:gd name="connsiteX244" fmla="*/ 486875 w 2559472"/>
              <a:gd name="connsiteY244" fmla="*/ 784125 h 3095462"/>
              <a:gd name="connsiteX245" fmla="*/ 487755 w 2559472"/>
              <a:gd name="connsiteY245" fmla="*/ 773654 h 3095462"/>
              <a:gd name="connsiteX246" fmla="*/ 489273 w 2559472"/>
              <a:gd name="connsiteY246" fmla="*/ 763263 h 3095462"/>
              <a:gd name="connsiteX247" fmla="*/ 497906 w 2559472"/>
              <a:gd name="connsiteY247" fmla="*/ 722339 h 3095462"/>
              <a:gd name="connsiteX248" fmla="*/ 500943 w 2559472"/>
              <a:gd name="connsiteY248" fmla="*/ 712348 h 3095462"/>
              <a:gd name="connsiteX249" fmla="*/ 504140 w 2559472"/>
              <a:gd name="connsiteY249" fmla="*/ 702436 h 3095462"/>
              <a:gd name="connsiteX250" fmla="*/ 511654 w 2559472"/>
              <a:gd name="connsiteY250" fmla="*/ 683013 h 3095462"/>
              <a:gd name="connsiteX251" fmla="*/ 520366 w 2559472"/>
              <a:gd name="connsiteY251" fmla="*/ 664150 h 3095462"/>
              <a:gd name="connsiteX252" fmla="*/ 530277 w 2559472"/>
              <a:gd name="connsiteY252" fmla="*/ 645926 h 3095462"/>
              <a:gd name="connsiteX253" fmla="*/ 541468 w 2559472"/>
              <a:gd name="connsiteY253" fmla="*/ 628341 h 3095462"/>
              <a:gd name="connsiteX254" fmla="*/ 553777 w 2559472"/>
              <a:gd name="connsiteY254" fmla="*/ 611476 h 3095462"/>
              <a:gd name="connsiteX255" fmla="*/ 567205 w 2559472"/>
              <a:gd name="connsiteY255" fmla="*/ 595330 h 3095462"/>
              <a:gd name="connsiteX256" fmla="*/ 581752 w 2559472"/>
              <a:gd name="connsiteY256" fmla="*/ 579983 h 3095462"/>
              <a:gd name="connsiteX257" fmla="*/ 597259 w 2559472"/>
              <a:gd name="connsiteY257" fmla="*/ 565676 h 3095462"/>
              <a:gd name="connsiteX258" fmla="*/ 605172 w 2559472"/>
              <a:gd name="connsiteY258" fmla="*/ 558802 h 3095462"/>
              <a:gd name="connsiteX259" fmla="*/ 613485 w 2559472"/>
              <a:gd name="connsiteY259" fmla="*/ 552407 h 3095462"/>
              <a:gd name="connsiteX260" fmla="*/ 630430 w 2559472"/>
              <a:gd name="connsiteY260" fmla="*/ 540178 h 3095462"/>
              <a:gd name="connsiteX261" fmla="*/ 639222 w 2559472"/>
              <a:gd name="connsiteY261" fmla="*/ 534663 h 3095462"/>
              <a:gd name="connsiteX262" fmla="*/ 648094 w 2559472"/>
              <a:gd name="connsiteY262" fmla="*/ 529228 h 3095462"/>
              <a:gd name="connsiteX263" fmla="*/ 666478 w 2559472"/>
              <a:gd name="connsiteY263" fmla="*/ 519476 h 3095462"/>
              <a:gd name="connsiteX264" fmla="*/ 685342 w 2559472"/>
              <a:gd name="connsiteY264" fmla="*/ 510844 h 3095462"/>
              <a:gd name="connsiteX265" fmla="*/ 695013 w 2559472"/>
              <a:gd name="connsiteY265" fmla="*/ 507087 h 3095462"/>
              <a:gd name="connsiteX266" fmla="*/ 704765 w 2559472"/>
              <a:gd name="connsiteY266" fmla="*/ 503490 h 3095462"/>
              <a:gd name="connsiteX267" fmla="*/ 724747 w 2559472"/>
              <a:gd name="connsiteY267" fmla="*/ 497496 h 3095462"/>
              <a:gd name="connsiteX268" fmla="*/ 765751 w 2559472"/>
              <a:gd name="connsiteY268" fmla="*/ 489103 h 3095462"/>
              <a:gd name="connsiteX269" fmla="*/ 786613 w 2559472"/>
              <a:gd name="connsiteY269" fmla="*/ 487025 h 3095462"/>
              <a:gd name="connsiteX270" fmla="*/ 807555 w 2559472"/>
              <a:gd name="connsiteY270" fmla="*/ 486146 h 3095462"/>
              <a:gd name="connsiteX271" fmla="*/ 849438 w 2559472"/>
              <a:gd name="connsiteY271" fmla="*/ 488543 h 3095462"/>
              <a:gd name="connsiteX272" fmla="*/ 890602 w 2559472"/>
              <a:gd name="connsiteY272" fmla="*/ 496137 h 3095462"/>
              <a:gd name="connsiteX273" fmla="*/ 910665 w 2559472"/>
              <a:gd name="connsiteY273" fmla="*/ 501972 h 3095462"/>
              <a:gd name="connsiteX274" fmla="*/ 930327 w 2559472"/>
              <a:gd name="connsiteY274" fmla="*/ 508925 h 3095462"/>
              <a:gd name="connsiteX275" fmla="*/ 967815 w 2559472"/>
              <a:gd name="connsiteY275" fmla="*/ 526750 h 3095462"/>
              <a:gd name="connsiteX276" fmla="*/ 1002904 w 2559472"/>
              <a:gd name="connsiteY276" fmla="*/ 549130 h 3095462"/>
              <a:gd name="connsiteX277" fmla="*/ 1011137 w 2559472"/>
              <a:gd name="connsiteY277" fmla="*/ 555605 h 3095462"/>
              <a:gd name="connsiteX278" fmla="*/ 1015293 w 2559472"/>
              <a:gd name="connsiteY278" fmla="*/ 558722 h 3095462"/>
              <a:gd name="connsiteX279" fmla="*/ 1019210 w 2559472"/>
              <a:gd name="connsiteY279" fmla="*/ 562159 h 3095462"/>
              <a:gd name="connsiteX280" fmla="*/ 1027203 w 2559472"/>
              <a:gd name="connsiteY280" fmla="*/ 568953 h 3095462"/>
              <a:gd name="connsiteX281" fmla="*/ 1034876 w 2559472"/>
              <a:gd name="connsiteY281" fmla="*/ 576227 h 3095462"/>
              <a:gd name="connsiteX282" fmla="*/ 1057256 w 2559472"/>
              <a:gd name="connsiteY282" fmla="*/ 598207 h 3095462"/>
              <a:gd name="connsiteX283" fmla="*/ 1083074 w 2559472"/>
              <a:gd name="connsiteY283" fmla="*/ 624025 h 3095462"/>
              <a:gd name="connsiteX284" fmla="*/ 1134788 w 2559472"/>
              <a:gd name="connsiteY284" fmla="*/ 675739 h 3095462"/>
              <a:gd name="connsiteX285" fmla="*/ 1186503 w 2559472"/>
              <a:gd name="connsiteY285" fmla="*/ 727454 h 3095462"/>
              <a:gd name="connsiteX286" fmla="*/ 1238218 w 2559472"/>
              <a:gd name="connsiteY286" fmla="*/ 779169 h 3095462"/>
              <a:gd name="connsiteX287" fmla="*/ 1289933 w 2559472"/>
              <a:gd name="connsiteY287" fmla="*/ 830884 h 3095462"/>
              <a:gd name="connsiteX288" fmla="*/ 1341648 w 2559472"/>
              <a:gd name="connsiteY288" fmla="*/ 882599 h 3095462"/>
              <a:gd name="connsiteX289" fmla="*/ 1393362 w 2559472"/>
              <a:gd name="connsiteY289" fmla="*/ 934313 h 3095462"/>
              <a:gd name="connsiteX290" fmla="*/ 1445077 w 2559472"/>
              <a:gd name="connsiteY290" fmla="*/ 986028 h 3095462"/>
              <a:gd name="connsiteX291" fmla="*/ 1496792 w 2559472"/>
              <a:gd name="connsiteY291" fmla="*/ 1037743 h 3095462"/>
              <a:gd name="connsiteX292" fmla="*/ 1548507 w 2559472"/>
              <a:gd name="connsiteY292" fmla="*/ 1089458 h 3095462"/>
              <a:gd name="connsiteX293" fmla="*/ 1600221 w 2559472"/>
              <a:gd name="connsiteY293" fmla="*/ 1141172 h 3095462"/>
              <a:gd name="connsiteX294" fmla="*/ 1651936 w 2559472"/>
              <a:gd name="connsiteY294" fmla="*/ 1192887 h 3095462"/>
              <a:gd name="connsiteX295" fmla="*/ 1703651 w 2559472"/>
              <a:gd name="connsiteY295" fmla="*/ 1244602 h 3095462"/>
              <a:gd name="connsiteX296" fmla="*/ 1755366 w 2559472"/>
              <a:gd name="connsiteY296" fmla="*/ 1296317 h 3095462"/>
              <a:gd name="connsiteX297" fmla="*/ 1807080 w 2559472"/>
              <a:gd name="connsiteY297" fmla="*/ 1348031 h 3095462"/>
              <a:gd name="connsiteX298" fmla="*/ 1858795 w 2559472"/>
              <a:gd name="connsiteY298" fmla="*/ 1399746 h 3095462"/>
              <a:gd name="connsiteX299" fmla="*/ 1910510 w 2559472"/>
              <a:gd name="connsiteY299" fmla="*/ 1451461 h 3095462"/>
              <a:gd name="connsiteX300" fmla="*/ 1962225 w 2559472"/>
              <a:gd name="connsiteY300" fmla="*/ 1503176 h 3095462"/>
              <a:gd name="connsiteX301" fmla="*/ 1975173 w 2559472"/>
              <a:gd name="connsiteY301" fmla="*/ 1516124 h 3095462"/>
              <a:gd name="connsiteX302" fmla="*/ 1976772 w 2559472"/>
              <a:gd name="connsiteY302" fmla="*/ 1517723 h 3095462"/>
              <a:gd name="connsiteX303" fmla="*/ 1978131 w 2559472"/>
              <a:gd name="connsiteY303" fmla="*/ 1519082 h 3095462"/>
              <a:gd name="connsiteX304" fmla="*/ 1979889 w 2559472"/>
              <a:gd name="connsiteY304" fmla="*/ 1521000 h 3095462"/>
              <a:gd name="connsiteX305" fmla="*/ 1983486 w 2559472"/>
              <a:gd name="connsiteY305" fmla="*/ 1524837 h 3095462"/>
              <a:gd name="connsiteX306" fmla="*/ 1990680 w 2559472"/>
              <a:gd name="connsiteY306" fmla="*/ 1532510 h 3095462"/>
              <a:gd name="connsiteX307" fmla="*/ 1997474 w 2559472"/>
              <a:gd name="connsiteY307" fmla="*/ 1540503 h 3095462"/>
              <a:gd name="connsiteX308" fmla="*/ 2004028 w 2559472"/>
              <a:gd name="connsiteY308" fmla="*/ 1548656 h 3095462"/>
              <a:gd name="connsiteX309" fmla="*/ 2010422 w 2559472"/>
              <a:gd name="connsiteY309" fmla="*/ 1556889 h 3095462"/>
              <a:gd name="connsiteX310" fmla="*/ 2016337 w 2559472"/>
              <a:gd name="connsiteY310" fmla="*/ 1565441 h 3095462"/>
              <a:gd name="connsiteX311" fmla="*/ 2019375 w 2559472"/>
              <a:gd name="connsiteY311" fmla="*/ 1569678 h 3095462"/>
              <a:gd name="connsiteX312" fmla="*/ 2022092 w 2559472"/>
              <a:gd name="connsiteY312" fmla="*/ 1574154 h 3095462"/>
              <a:gd name="connsiteX313" fmla="*/ 2027687 w 2559472"/>
              <a:gd name="connsiteY313" fmla="*/ 1582946 h 3095462"/>
              <a:gd name="connsiteX314" fmla="*/ 2032723 w 2559472"/>
              <a:gd name="connsiteY314" fmla="*/ 1592058 h 3095462"/>
              <a:gd name="connsiteX315" fmla="*/ 2042235 w 2559472"/>
              <a:gd name="connsiteY315" fmla="*/ 1610522 h 3095462"/>
              <a:gd name="connsiteX316" fmla="*/ 2057262 w 2559472"/>
              <a:gd name="connsiteY316" fmla="*/ 1649288 h 3095462"/>
              <a:gd name="connsiteX317" fmla="*/ 2063017 w 2559472"/>
              <a:gd name="connsiteY317" fmla="*/ 1669350 h 3095462"/>
              <a:gd name="connsiteX318" fmla="*/ 2065255 w 2559472"/>
              <a:gd name="connsiteY318" fmla="*/ 1679581 h 3095462"/>
              <a:gd name="connsiteX319" fmla="*/ 2067333 w 2559472"/>
              <a:gd name="connsiteY319" fmla="*/ 1689812 h 3095462"/>
              <a:gd name="connsiteX320" fmla="*/ 2069091 w 2559472"/>
              <a:gd name="connsiteY320" fmla="*/ 1700124 h 3095462"/>
              <a:gd name="connsiteX321" fmla="*/ 2070370 w 2559472"/>
              <a:gd name="connsiteY321" fmla="*/ 1710514 h 3095462"/>
              <a:gd name="connsiteX322" fmla="*/ 2072208 w 2559472"/>
              <a:gd name="connsiteY322" fmla="*/ 1731376 h 3095462"/>
              <a:gd name="connsiteX323" fmla="*/ 2071569 w 2559472"/>
              <a:gd name="connsiteY323" fmla="*/ 1773339 h 3095462"/>
              <a:gd name="connsiteX324" fmla="*/ 2069411 w 2559472"/>
              <a:gd name="connsiteY324" fmla="*/ 1794201 h 3095462"/>
              <a:gd name="connsiteX325" fmla="*/ 2067652 w 2559472"/>
              <a:gd name="connsiteY325" fmla="*/ 1804512 h 3095462"/>
              <a:gd name="connsiteX326" fmla="*/ 2065734 w 2559472"/>
              <a:gd name="connsiteY326" fmla="*/ 1814823 h 3095462"/>
              <a:gd name="connsiteX327" fmla="*/ 2063576 w 2559472"/>
              <a:gd name="connsiteY327" fmla="*/ 1825054 h 3095462"/>
              <a:gd name="connsiteX328" fmla="*/ 2060858 w 2559472"/>
              <a:gd name="connsiteY328" fmla="*/ 1835125 h 3095462"/>
              <a:gd name="connsiteX329" fmla="*/ 2054784 w 2559472"/>
              <a:gd name="connsiteY329" fmla="*/ 1855108 h 3095462"/>
              <a:gd name="connsiteX330" fmla="*/ 2038558 w 2559472"/>
              <a:gd name="connsiteY330" fmla="*/ 1893394 h 3095462"/>
              <a:gd name="connsiteX331" fmla="*/ 2028726 w 2559472"/>
              <a:gd name="connsiteY331" fmla="*/ 1911698 h 3095462"/>
              <a:gd name="connsiteX332" fmla="*/ 2023291 w 2559472"/>
              <a:gd name="connsiteY332" fmla="*/ 1920570 h 3095462"/>
              <a:gd name="connsiteX333" fmla="*/ 2017696 w 2559472"/>
              <a:gd name="connsiteY333" fmla="*/ 1929363 h 3095462"/>
              <a:gd name="connsiteX334" fmla="*/ 2005387 w 2559472"/>
              <a:gd name="connsiteY334" fmla="*/ 1946228 h 3095462"/>
              <a:gd name="connsiteX335" fmla="*/ 1998912 w 2559472"/>
              <a:gd name="connsiteY335" fmla="*/ 1954461 h 3095462"/>
              <a:gd name="connsiteX336" fmla="*/ 1992039 w 2559472"/>
              <a:gd name="connsiteY336" fmla="*/ 1962454 h 3095462"/>
              <a:gd name="connsiteX337" fmla="*/ 1984925 w 2559472"/>
              <a:gd name="connsiteY337" fmla="*/ 1970207 h 3095462"/>
              <a:gd name="connsiteX338" fmla="*/ 1977651 w 2559472"/>
              <a:gd name="connsiteY338" fmla="*/ 1977881 h 3095462"/>
              <a:gd name="connsiteX339" fmla="*/ 1962145 w 2559472"/>
              <a:gd name="connsiteY339" fmla="*/ 1992268 h 3095462"/>
              <a:gd name="connsiteX340" fmla="*/ 1945919 w 2559472"/>
              <a:gd name="connsiteY340" fmla="*/ 2005536 h 3095462"/>
              <a:gd name="connsiteX341" fmla="*/ 1937606 w 2559472"/>
              <a:gd name="connsiteY341" fmla="*/ 2011931 h 3095462"/>
              <a:gd name="connsiteX342" fmla="*/ 1928974 w 2559472"/>
              <a:gd name="connsiteY342" fmla="*/ 2017766 h 3095462"/>
              <a:gd name="connsiteX343" fmla="*/ 1893165 w 2559472"/>
              <a:gd name="connsiteY343" fmla="*/ 2038947 h 3095462"/>
              <a:gd name="connsiteX344" fmla="*/ 1854799 w 2559472"/>
              <a:gd name="connsiteY344" fmla="*/ 2054933 h 3095462"/>
              <a:gd name="connsiteX345" fmla="*/ 1814594 w 2559472"/>
              <a:gd name="connsiteY345" fmla="*/ 2066283 h 3095462"/>
              <a:gd name="connsiteX346" fmla="*/ 1773110 w 2559472"/>
              <a:gd name="connsiteY346" fmla="*/ 2072038 h 3095462"/>
              <a:gd name="connsiteX347" fmla="*/ 1731147 w 2559472"/>
              <a:gd name="connsiteY347" fmla="*/ 2072838 h 3095462"/>
              <a:gd name="connsiteX348" fmla="*/ 1706768 w 2559472"/>
              <a:gd name="connsiteY348" fmla="*/ 2558413 h 309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</a:cxnLst>
            <a:rect l="l" t="t" r="r" b="b"/>
            <a:pathLst>
              <a:path w="2559472" h="3095462">
                <a:moveTo>
                  <a:pt x="1707647" y="2558413"/>
                </a:moveTo>
                <a:cubicBezTo>
                  <a:pt x="1742337" y="2559691"/>
                  <a:pt x="1777107" y="2559851"/>
                  <a:pt x="1811796" y="2556814"/>
                </a:cubicBezTo>
                <a:cubicBezTo>
                  <a:pt x="1846486" y="2554416"/>
                  <a:pt x="1880856" y="2548981"/>
                  <a:pt x="1914986" y="2542267"/>
                </a:cubicBezTo>
                <a:cubicBezTo>
                  <a:pt x="1948956" y="2534753"/>
                  <a:pt x="1982687" y="2526041"/>
                  <a:pt x="2015538" y="2514211"/>
                </a:cubicBezTo>
                <a:cubicBezTo>
                  <a:pt x="2048549" y="2503021"/>
                  <a:pt x="2080521" y="2488954"/>
                  <a:pt x="2111854" y="2473687"/>
                </a:cubicBezTo>
                <a:cubicBezTo>
                  <a:pt x="2142787" y="2457701"/>
                  <a:pt x="2173240" y="2440516"/>
                  <a:pt x="2202015" y="2420773"/>
                </a:cubicBezTo>
                <a:cubicBezTo>
                  <a:pt x="2209209" y="2415817"/>
                  <a:pt x="2216482" y="2411022"/>
                  <a:pt x="2223516" y="2405906"/>
                </a:cubicBezTo>
                <a:lnTo>
                  <a:pt x="2244298" y="2390160"/>
                </a:lnTo>
                <a:cubicBezTo>
                  <a:pt x="2258286" y="2379849"/>
                  <a:pt x="2271234" y="2368259"/>
                  <a:pt x="2284503" y="2356989"/>
                </a:cubicBezTo>
                <a:cubicBezTo>
                  <a:pt x="2297611" y="2345559"/>
                  <a:pt x="2309920" y="2333409"/>
                  <a:pt x="2322470" y="2321500"/>
                </a:cubicBezTo>
                <a:lnTo>
                  <a:pt x="2340454" y="2302716"/>
                </a:lnTo>
                <a:cubicBezTo>
                  <a:pt x="2346449" y="2296482"/>
                  <a:pt x="2352363" y="2290167"/>
                  <a:pt x="2357959" y="2283453"/>
                </a:cubicBezTo>
                <a:lnTo>
                  <a:pt x="2374904" y="2263711"/>
                </a:lnTo>
                <a:cubicBezTo>
                  <a:pt x="2380499" y="2257076"/>
                  <a:pt x="2385694" y="2250042"/>
                  <a:pt x="2391049" y="2243248"/>
                </a:cubicBezTo>
                <a:cubicBezTo>
                  <a:pt x="2401920" y="2229660"/>
                  <a:pt x="2411751" y="2215273"/>
                  <a:pt x="2421663" y="2200965"/>
                </a:cubicBezTo>
                <a:cubicBezTo>
                  <a:pt x="2426698" y="2193851"/>
                  <a:pt x="2431174" y="2186338"/>
                  <a:pt x="2435890" y="2178984"/>
                </a:cubicBezTo>
                <a:cubicBezTo>
                  <a:pt x="2440446" y="2171551"/>
                  <a:pt x="2445242" y="2164278"/>
                  <a:pt x="2449478" y="2156684"/>
                </a:cubicBezTo>
                <a:cubicBezTo>
                  <a:pt x="2457951" y="2141497"/>
                  <a:pt x="2466743" y="2126390"/>
                  <a:pt x="2474257" y="2110644"/>
                </a:cubicBezTo>
                <a:cubicBezTo>
                  <a:pt x="2490163" y="2079551"/>
                  <a:pt x="2503112" y="2047180"/>
                  <a:pt x="2514941" y="2014329"/>
                </a:cubicBezTo>
                <a:cubicBezTo>
                  <a:pt x="2520296" y="1997783"/>
                  <a:pt x="2526051" y="1981317"/>
                  <a:pt x="2530288" y="1964452"/>
                </a:cubicBezTo>
                <a:cubicBezTo>
                  <a:pt x="2532526" y="1956059"/>
                  <a:pt x="2534844" y="1947667"/>
                  <a:pt x="2536922" y="1939194"/>
                </a:cubicBezTo>
                <a:lnTo>
                  <a:pt x="2542517" y="1913696"/>
                </a:lnTo>
                <a:cubicBezTo>
                  <a:pt x="2544435" y="1905224"/>
                  <a:pt x="2545954" y="1896671"/>
                  <a:pt x="2547393" y="1888119"/>
                </a:cubicBezTo>
                <a:cubicBezTo>
                  <a:pt x="2548832" y="1879566"/>
                  <a:pt x="2550350" y="1871014"/>
                  <a:pt x="2551549" y="1862382"/>
                </a:cubicBezTo>
                <a:cubicBezTo>
                  <a:pt x="2553627" y="1845116"/>
                  <a:pt x="2556105" y="1827932"/>
                  <a:pt x="2557064" y="1810587"/>
                </a:cubicBezTo>
                <a:cubicBezTo>
                  <a:pt x="2560022" y="1775977"/>
                  <a:pt x="2559942" y="1741128"/>
                  <a:pt x="2558503" y="1706438"/>
                </a:cubicBezTo>
                <a:cubicBezTo>
                  <a:pt x="2557304" y="1689093"/>
                  <a:pt x="2556345" y="1671748"/>
                  <a:pt x="2554027" y="1654563"/>
                </a:cubicBezTo>
                <a:cubicBezTo>
                  <a:pt x="2552988" y="1645931"/>
                  <a:pt x="2552029" y="1637298"/>
                  <a:pt x="2550670" y="1628746"/>
                </a:cubicBezTo>
                <a:lnTo>
                  <a:pt x="2546354" y="1603008"/>
                </a:lnTo>
                <a:cubicBezTo>
                  <a:pt x="2544995" y="1594456"/>
                  <a:pt x="2543077" y="1585903"/>
                  <a:pt x="2541238" y="1577431"/>
                </a:cubicBezTo>
                <a:cubicBezTo>
                  <a:pt x="2539320" y="1568958"/>
                  <a:pt x="2537641" y="1560405"/>
                  <a:pt x="2535483" y="1552013"/>
                </a:cubicBezTo>
                <a:cubicBezTo>
                  <a:pt x="2530927" y="1535228"/>
                  <a:pt x="2526771" y="1518283"/>
                  <a:pt x="2521176" y="1501817"/>
                </a:cubicBezTo>
                <a:cubicBezTo>
                  <a:pt x="2510945" y="1468486"/>
                  <a:pt x="2497676" y="1436194"/>
                  <a:pt x="2483209" y="1404462"/>
                </a:cubicBezTo>
                <a:cubicBezTo>
                  <a:pt x="2475456" y="1388876"/>
                  <a:pt x="2468102" y="1372970"/>
                  <a:pt x="2459390" y="1357863"/>
                </a:cubicBezTo>
                <a:cubicBezTo>
                  <a:pt x="2455153" y="1350269"/>
                  <a:pt x="2450917" y="1342596"/>
                  <a:pt x="2446521" y="1335083"/>
                </a:cubicBezTo>
                <a:lnTo>
                  <a:pt x="2432693" y="1312862"/>
                </a:lnTo>
                <a:lnTo>
                  <a:pt x="2425739" y="1301832"/>
                </a:lnTo>
                <a:lnTo>
                  <a:pt x="2418306" y="1291042"/>
                </a:lnTo>
                <a:lnTo>
                  <a:pt x="2403279" y="1269620"/>
                </a:lnTo>
                <a:cubicBezTo>
                  <a:pt x="2398083" y="1262666"/>
                  <a:pt x="2392728" y="1255792"/>
                  <a:pt x="2387373" y="1248918"/>
                </a:cubicBezTo>
                <a:cubicBezTo>
                  <a:pt x="2382017" y="1242044"/>
                  <a:pt x="2376742" y="1235170"/>
                  <a:pt x="2370987" y="1228616"/>
                </a:cubicBezTo>
                <a:lnTo>
                  <a:pt x="2354042" y="1208873"/>
                </a:lnTo>
                <a:cubicBezTo>
                  <a:pt x="2348367" y="1202239"/>
                  <a:pt x="2342292" y="1196164"/>
                  <a:pt x="2336377" y="1189850"/>
                </a:cubicBezTo>
                <a:lnTo>
                  <a:pt x="2327425" y="1180498"/>
                </a:lnTo>
                <a:lnTo>
                  <a:pt x="2322949" y="1175862"/>
                </a:lnTo>
                <a:lnTo>
                  <a:pt x="2319432" y="1172345"/>
                </a:lnTo>
                <a:lnTo>
                  <a:pt x="2306484" y="1159396"/>
                </a:lnTo>
                <a:lnTo>
                  <a:pt x="2254769" y="1107682"/>
                </a:lnTo>
                <a:lnTo>
                  <a:pt x="2203054" y="1055967"/>
                </a:lnTo>
                <a:lnTo>
                  <a:pt x="2151339" y="1004252"/>
                </a:lnTo>
                <a:lnTo>
                  <a:pt x="2099624" y="952537"/>
                </a:lnTo>
                <a:lnTo>
                  <a:pt x="2047910" y="900823"/>
                </a:lnTo>
                <a:lnTo>
                  <a:pt x="1996195" y="849108"/>
                </a:lnTo>
                <a:lnTo>
                  <a:pt x="1944480" y="797393"/>
                </a:lnTo>
                <a:lnTo>
                  <a:pt x="1892765" y="745678"/>
                </a:lnTo>
                <a:lnTo>
                  <a:pt x="1841051" y="693964"/>
                </a:lnTo>
                <a:lnTo>
                  <a:pt x="1789336" y="642249"/>
                </a:lnTo>
                <a:lnTo>
                  <a:pt x="1737621" y="590534"/>
                </a:lnTo>
                <a:lnTo>
                  <a:pt x="1685906" y="538819"/>
                </a:lnTo>
                <a:lnTo>
                  <a:pt x="1634192" y="487105"/>
                </a:lnTo>
                <a:lnTo>
                  <a:pt x="1582477" y="435390"/>
                </a:lnTo>
                <a:lnTo>
                  <a:pt x="1530762" y="383675"/>
                </a:lnTo>
                <a:lnTo>
                  <a:pt x="1479047" y="331960"/>
                </a:lnTo>
                <a:lnTo>
                  <a:pt x="1427333" y="280246"/>
                </a:lnTo>
                <a:lnTo>
                  <a:pt x="1401515" y="254428"/>
                </a:lnTo>
                <a:cubicBezTo>
                  <a:pt x="1392483" y="245476"/>
                  <a:pt x="1385929" y="238602"/>
                  <a:pt x="1371701" y="225174"/>
                </a:cubicBezTo>
                <a:cubicBezTo>
                  <a:pt x="1365387" y="219259"/>
                  <a:pt x="1359152" y="213184"/>
                  <a:pt x="1352758" y="207429"/>
                </a:cubicBezTo>
                <a:lnTo>
                  <a:pt x="1333015" y="190404"/>
                </a:lnTo>
                <a:lnTo>
                  <a:pt x="1323104" y="182012"/>
                </a:lnTo>
                <a:lnTo>
                  <a:pt x="1312873" y="173938"/>
                </a:lnTo>
                <a:lnTo>
                  <a:pt x="1292251" y="158032"/>
                </a:lnTo>
                <a:cubicBezTo>
                  <a:pt x="1264035" y="137650"/>
                  <a:pt x="1234941" y="118307"/>
                  <a:pt x="1204328" y="101602"/>
                </a:cubicBezTo>
                <a:cubicBezTo>
                  <a:pt x="1173954" y="84497"/>
                  <a:pt x="1142222" y="69790"/>
                  <a:pt x="1109850" y="56841"/>
                </a:cubicBezTo>
                <a:cubicBezTo>
                  <a:pt x="1093545" y="50606"/>
                  <a:pt x="1077319" y="44372"/>
                  <a:pt x="1060613" y="39257"/>
                </a:cubicBezTo>
                <a:cubicBezTo>
                  <a:pt x="1044068" y="33661"/>
                  <a:pt x="1027283" y="29185"/>
                  <a:pt x="1010417" y="24789"/>
                </a:cubicBezTo>
                <a:cubicBezTo>
                  <a:pt x="976687" y="16396"/>
                  <a:pt x="942477" y="9682"/>
                  <a:pt x="907947" y="5846"/>
                </a:cubicBezTo>
                <a:cubicBezTo>
                  <a:pt x="873497" y="1450"/>
                  <a:pt x="838728" y="-149"/>
                  <a:pt x="803958" y="11"/>
                </a:cubicBezTo>
                <a:cubicBezTo>
                  <a:pt x="786613" y="330"/>
                  <a:pt x="769268" y="730"/>
                  <a:pt x="751923" y="2169"/>
                </a:cubicBezTo>
                <a:cubicBezTo>
                  <a:pt x="734579" y="3128"/>
                  <a:pt x="717314" y="5366"/>
                  <a:pt x="700129" y="7524"/>
                </a:cubicBezTo>
                <a:cubicBezTo>
                  <a:pt x="665759" y="12480"/>
                  <a:pt x="631469" y="19034"/>
                  <a:pt x="597978" y="28386"/>
                </a:cubicBezTo>
                <a:cubicBezTo>
                  <a:pt x="581113" y="32702"/>
                  <a:pt x="564567" y="38217"/>
                  <a:pt x="548022" y="43573"/>
                </a:cubicBezTo>
                <a:cubicBezTo>
                  <a:pt x="539709" y="46210"/>
                  <a:pt x="531636" y="49488"/>
                  <a:pt x="523483" y="52525"/>
                </a:cubicBezTo>
                <a:cubicBezTo>
                  <a:pt x="515330" y="55642"/>
                  <a:pt x="507098" y="58520"/>
                  <a:pt x="499185" y="62116"/>
                </a:cubicBezTo>
                <a:cubicBezTo>
                  <a:pt x="483119" y="68991"/>
                  <a:pt x="467133" y="75864"/>
                  <a:pt x="451626" y="83857"/>
                </a:cubicBezTo>
                <a:cubicBezTo>
                  <a:pt x="435880" y="91371"/>
                  <a:pt x="420693" y="99923"/>
                  <a:pt x="405507" y="108476"/>
                </a:cubicBezTo>
                <a:cubicBezTo>
                  <a:pt x="397833" y="112632"/>
                  <a:pt x="390560" y="117428"/>
                  <a:pt x="383126" y="121984"/>
                </a:cubicBezTo>
                <a:cubicBezTo>
                  <a:pt x="375773" y="126620"/>
                  <a:pt x="368259" y="131096"/>
                  <a:pt x="361065" y="136052"/>
                </a:cubicBezTo>
                <a:cubicBezTo>
                  <a:pt x="346758" y="146043"/>
                  <a:pt x="332211" y="155635"/>
                  <a:pt x="318623" y="166505"/>
                </a:cubicBezTo>
                <a:lnTo>
                  <a:pt x="298081" y="182571"/>
                </a:lnTo>
                <a:lnTo>
                  <a:pt x="278258" y="199516"/>
                </a:lnTo>
                <a:cubicBezTo>
                  <a:pt x="264910" y="210627"/>
                  <a:pt x="252760" y="222936"/>
                  <a:pt x="240131" y="234845"/>
                </a:cubicBezTo>
                <a:cubicBezTo>
                  <a:pt x="227902" y="247154"/>
                  <a:pt x="216232" y="259863"/>
                  <a:pt x="204402" y="272572"/>
                </a:cubicBezTo>
                <a:cubicBezTo>
                  <a:pt x="192972" y="285601"/>
                  <a:pt x="182022" y="299189"/>
                  <a:pt x="171072" y="312617"/>
                </a:cubicBezTo>
                <a:cubicBezTo>
                  <a:pt x="160521" y="326445"/>
                  <a:pt x="150370" y="340673"/>
                  <a:pt x="140299" y="354741"/>
                </a:cubicBezTo>
                <a:cubicBezTo>
                  <a:pt x="130707" y="369288"/>
                  <a:pt x="121435" y="384075"/>
                  <a:pt x="112243" y="398862"/>
                </a:cubicBezTo>
                <a:cubicBezTo>
                  <a:pt x="103771" y="414049"/>
                  <a:pt x="95218" y="429315"/>
                  <a:pt x="87145" y="444742"/>
                </a:cubicBezTo>
                <a:cubicBezTo>
                  <a:pt x="79632" y="460488"/>
                  <a:pt x="71958" y="476154"/>
                  <a:pt x="65084" y="492140"/>
                </a:cubicBezTo>
                <a:cubicBezTo>
                  <a:pt x="58690" y="508366"/>
                  <a:pt x="51816" y="524352"/>
                  <a:pt x="46141" y="540898"/>
                </a:cubicBezTo>
                <a:lnTo>
                  <a:pt x="37908" y="565676"/>
                </a:lnTo>
                <a:cubicBezTo>
                  <a:pt x="35190" y="573989"/>
                  <a:pt x="32473" y="582221"/>
                  <a:pt x="30395" y="590694"/>
                </a:cubicBezTo>
                <a:cubicBezTo>
                  <a:pt x="21043" y="624265"/>
                  <a:pt x="13609" y="658315"/>
                  <a:pt x="8734" y="692685"/>
                </a:cubicBezTo>
                <a:lnTo>
                  <a:pt x="5217" y="718502"/>
                </a:lnTo>
                <a:cubicBezTo>
                  <a:pt x="4018" y="727135"/>
                  <a:pt x="3618" y="735767"/>
                  <a:pt x="2819" y="744479"/>
                </a:cubicBezTo>
                <a:lnTo>
                  <a:pt x="900" y="770457"/>
                </a:lnTo>
                <a:cubicBezTo>
                  <a:pt x="501" y="779089"/>
                  <a:pt x="421" y="787802"/>
                  <a:pt x="261" y="796514"/>
                </a:cubicBezTo>
                <a:cubicBezTo>
                  <a:pt x="101" y="805226"/>
                  <a:pt x="-59" y="813859"/>
                  <a:pt x="21" y="822571"/>
                </a:cubicBezTo>
                <a:lnTo>
                  <a:pt x="980" y="848628"/>
                </a:lnTo>
                <a:cubicBezTo>
                  <a:pt x="1460" y="857261"/>
                  <a:pt x="1540" y="865973"/>
                  <a:pt x="2419" y="874606"/>
                </a:cubicBezTo>
                <a:lnTo>
                  <a:pt x="4977" y="900583"/>
                </a:lnTo>
                <a:cubicBezTo>
                  <a:pt x="6496" y="917928"/>
                  <a:pt x="9533" y="935033"/>
                  <a:pt x="12330" y="952218"/>
                </a:cubicBezTo>
                <a:lnTo>
                  <a:pt x="14489" y="965086"/>
                </a:lnTo>
                <a:lnTo>
                  <a:pt x="17126" y="977875"/>
                </a:lnTo>
                <a:cubicBezTo>
                  <a:pt x="18965" y="986348"/>
                  <a:pt x="20723" y="994900"/>
                  <a:pt x="22881" y="1003293"/>
                </a:cubicBezTo>
                <a:cubicBezTo>
                  <a:pt x="31114" y="1037104"/>
                  <a:pt x="41425" y="1070434"/>
                  <a:pt x="53974" y="1102966"/>
                </a:cubicBezTo>
                <a:cubicBezTo>
                  <a:pt x="66523" y="1135497"/>
                  <a:pt x="81230" y="1167230"/>
                  <a:pt x="97856" y="1197843"/>
                </a:cubicBezTo>
                <a:cubicBezTo>
                  <a:pt x="114481" y="1228456"/>
                  <a:pt x="133025" y="1258110"/>
                  <a:pt x="153487" y="1286325"/>
                </a:cubicBezTo>
                <a:cubicBezTo>
                  <a:pt x="173949" y="1314461"/>
                  <a:pt x="196170" y="1341317"/>
                  <a:pt x="219829" y="1366575"/>
                </a:cubicBezTo>
                <a:lnTo>
                  <a:pt x="237733" y="1385119"/>
                </a:lnTo>
                <a:lnTo>
                  <a:pt x="250682" y="1398068"/>
                </a:lnTo>
                <a:lnTo>
                  <a:pt x="276499" y="1423885"/>
                </a:lnTo>
                <a:lnTo>
                  <a:pt x="328214" y="1475600"/>
                </a:lnTo>
                <a:lnTo>
                  <a:pt x="379929" y="1527315"/>
                </a:lnTo>
                <a:lnTo>
                  <a:pt x="431644" y="1579029"/>
                </a:lnTo>
                <a:lnTo>
                  <a:pt x="483358" y="1630744"/>
                </a:lnTo>
                <a:lnTo>
                  <a:pt x="535073" y="1682459"/>
                </a:lnTo>
                <a:lnTo>
                  <a:pt x="586788" y="1734174"/>
                </a:lnTo>
                <a:lnTo>
                  <a:pt x="638503" y="1785888"/>
                </a:lnTo>
                <a:lnTo>
                  <a:pt x="690217" y="1837603"/>
                </a:lnTo>
                <a:lnTo>
                  <a:pt x="741932" y="1889318"/>
                </a:lnTo>
                <a:lnTo>
                  <a:pt x="767750" y="1915135"/>
                </a:lnTo>
                <a:lnTo>
                  <a:pt x="770947" y="1918333"/>
                </a:lnTo>
                <a:cubicBezTo>
                  <a:pt x="771986" y="1919372"/>
                  <a:pt x="773265" y="1920650"/>
                  <a:pt x="773664" y="1921130"/>
                </a:cubicBezTo>
                <a:lnTo>
                  <a:pt x="777261" y="1924967"/>
                </a:lnTo>
                <a:lnTo>
                  <a:pt x="784615" y="1932560"/>
                </a:lnTo>
                <a:cubicBezTo>
                  <a:pt x="793647" y="1943271"/>
                  <a:pt x="802839" y="1953822"/>
                  <a:pt x="810512" y="1965411"/>
                </a:cubicBezTo>
                <a:cubicBezTo>
                  <a:pt x="818665" y="1976681"/>
                  <a:pt x="825459" y="1988751"/>
                  <a:pt x="832013" y="2000980"/>
                </a:cubicBezTo>
                <a:cubicBezTo>
                  <a:pt x="834971" y="2007295"/>
                  <a:pt x="838328" y="2013290"/>
                  <a:pt x="840886" y="2019764"/>
                </a:cubicBezTo>
                <a:cubicBezTo>
                  <a:pt x="842164" y="2022961"/>
                  <a:pt x="843843" y="2026078"/>
                  <a:pt x="844962" y="2029356"/>
                </a:cubicBezTo>
                <a:lnTo>
                  <a:pt x="848639" y="2039107"/>
                </a:lnTo>
                <a:cubicBezTo>
                  <a:pt x="849998" y="2042304"/>
                  <a:pt x="850877" y="2045661"/>
                  <a:pt x="851996" y="2048938"/>
                </a:cubicBezTo>
                <a:cubicBezTo>
                  <a:pt x="853035" y="2052295"/>
                  <a:pt x="854314" y="2055492"/>
                  <a:pt x="855193" y="2058850"/>
                </a:cubicBezTo>
                <a:cubicBezTo>
                  <a:pt x="856792" y="2065644"/>
                  <a:pt x="859030" y="2072198"/>
                  <a:pt x="860309" y="2079152"/>
                </a:cubicBezTo>
                <a:cubicBezTo>
                  <a:pt x="863666" y="2092740"/>
                  <a:pt x="865264" y="2106648"/>
                  <a:pt x="866863" y="2120556"/>
                </a:cubicBezTo>
                <a:cubicBezTo>
                  <a:pt x="867183" y="2127589"/>
                  <a:pt x="868062" y="2134543"/>
                  <a:pt x="867982" y="2141497"/>
                </a:cubicBezTo>
                <a:cubicBezTo>
                  <a:pt x="867982" y="2145014"/>
                  <a:pt x="868302" y="2148531"/>
                  <a:pt x="868142" y="2151968"/>
                </a:cubicBezTo>
                <a:lnTo>
                  <a:pt x="867902" y="2162439"/>
                </a:lnTo>
                <a:cubicBezTo>
                  <a:pt x="867982" y="2165956"/>
                  <a:pt x="867502" y="2169393"/>
                  <a:pt x="867263" y="2172910"/>
                </a:cubicBezTo>
                <a:cubicBezTo>
                  <a:pt x="866943" y="2176427"/>
                  <a:pt x="866943" y="2179944"/>
                  <a:pt x="866463" y="2183381"/>
                </a:cubicBezTo>
                <a:cubicBezTo>
                  <a:pt x="865504" y="2190334"/>
                  <a:pt x="865024" y="2197288"/>
                  <a:pt x="863586" y="2204163"/>
                </a:cubicBezTo>
                <a:cubicBezTo>
                  <a:pt x="861508" y="2217990"/>
                  <a:pt x="857911" y="2231499"/>
                  <a:pt x="854154" y="2244847"/>
                </a:cubicBezTo>
                <a:cubicBezTo>
                  <a:pt x="851916" y="2251401"/>
                  <a:pt x="850078" y="2258115"/>
                  <a:pt x="847360" y="2264510"/>
                </a:cubicBezTo>
                <a:cubicBezTo>
                  <a:pt x="846081" y="2267707"/>
                  <a:pt x="845122" y="2271064"/>
                  <a:pt x="843603" y="2274261"/>
                </a:cubicBezTo>
                <a:lnTo>
                  <a:pt x="839447" y="2283773"/>
                </a:lnTo>
                <a:cubicBezTo>
                  <a:pt x="838248" y="2287050"/>
                  <a:pt x="836489" y="2290007"/>
                  <a:pt x="834971" y="2293125"/>
                </a:cubicBezTo>
                <a:cubicBezTo>
                  <a:pt x="833372" y="2296162"/>
                  <a:pt x="832013" y="2299439"/>
                  <a:pt x="830335" y="2302397"/>
                </a:cubicBezTo>
                <a:cubicBezTo>
                  <a:pt x="826738" y="2308311"/>
                  <a:pt x="823861" y="2314626"/>
                  <a:pt x="819864" y="2320381"/>
                </a:cubicBezTo>
                <a:lnTo>
                  <a:pt x="814349" y="2329253"/>
                </a:lnTo>
                <a:lnTo>
                  <a:pt x="808354" y="2337805"/>
                </a:lnTo>
                <a:lnTo>
                  <a:pt x="805397" y="2342122"/>
                </a:lnTo>
                <a:lnTo>
                  <a:pt x="802120" y="2346198"/>
                </a:lnTo>
                <a:lnTo>
                  <a:pt x="795725" y="2354511"/>
                </a:lnTo>
                <a:lnTo>
                  <a:pt x="788851" y="2362424"/>
                </a:lnTo>
                <a:cubicBezTo>
                  <a:pt x="786533" y="2365062"/>
                  <a:pt x="784375" y="2367859"/>
                  <a:pt x="781817" y="2370337"/>
                </a:cubicBezTo>
                <a:lnTo>
                  <a:pt x="774544" y="2378011"/>
                </a:lnTo>
                <a:lnTo>
                  <a:pt x="772625" y="2380009"/>
                </a:lnTo>
                <a:lnTo>
                  <a:pt x="769428" y="2383206"/>
                </a:lnTo>
                <a:lnTo>
                  <a:pt x="762954" y="2389680"/>
                </a:lnTo>
                <a:lnTo>
                  <a:pt x="711239" y="2441395"/>
                </a:lnTo>
                <a:lnTo>
                  <a:pt x="659524" y="2493110"/>
                </a:lnTo>
                <a:lnTo>
                  <a:pt x="607810" y="2544825"/>
                </a:lnTo>
                <a:lnTo>
                  <a:pt x="556095" y="2596539"/>
                </a:lnTo>
                <a:lnTo>
                  <a:pt x="504380" y="2648254"/>
                </a:lnTo>
                <a:lnTo>
                  <a:pt x="452665" y="2699969"/>
                </a:lnTo>
                <a:lnTo>
                  <a:pt x="400951" y="2751684"/>
                </a:lnTo>
                <a:lnTo>
                  <a:pt x="744730" y="3095463"/>
                </a:lnTo>
                <a:lnTo>
                  <a:pt x="796445" y="3043748"/>
                </a:lnTo>
                <a:lnTo>
                  <a:pt x="848159" y="2992033"/>
                </a:lnTo>
                <a:lnTo>
                  <a:pt x="899874" y="2940318"/>
                </a:lnTo>
                <a:lnTo>
                  <a:pt x="951589" y="2888604"/>
                </a:lnTo>
                <a:lnTo>
                  <a:pt x="1003303" y="2836889"/>
                </a:lnTo>
                <a:lnTo>
                  <a:pt x="1055018" y="2785174"/>
                </a:lnTo>
                <a:lnTo>
                  <a:pt x="1106733" y="2733459"/>
                </a:lnTo>
                <a:lnTo>
                  <a:pt x="1113207" y="2726985"/>
                </a:lnTo>
                <a:lnTo>
                  <a:pt x="1116405" y="2723788"/>
                </a:lnTo>
                <a:lnTo>
                  <a:pt x="1120801" y="2719232"/>
                </a:lnTo>
                <a:lnTo>
                  <a:pt x="1138705" y="2700448"/>
                </a:lnTo>
                <a:cubicBezTo>
                  <a:pt x="1144700" y="2694214"/>
                  <a:pt x="1150375" y="2687580"/>
                  <a:pt x="1156050" y="2681025"/>
                </a:cubicBezTo>
                <a:cubicBezTo>
                  <a:pt x="1161725" y="2674391"/>
                  <a:pt x="1167400" y="2667837"/>
                  <a:pt x="1172915" y="2661203"/>
                </a:cubicBezTo>
                <a:lnTo>
                  <a:pt x="1188901" y="2640581"/>
                </a:lnTo>
                <a:lnTo>
                  <a:pt x="1196814" y="2630270"/>
                </a:lnTo>
                <a:lnTo>
                  <a:pt x="1204328" y="2619559"/>
                </a:lnTo>
                <a:lnTo>
                  <a:pt x="1219195" y="2598058"/>
                </a:lnTo>
                <a:cubicBezTo>
                  <a:pt x="1223990" y="2590784"/>
                  <a:pt x="1228547" y="2583351"/>
                  <a:pt x="1233182" y="2575997"/>
                </a:cubicBezTo>
                <a:cubicBezTo>
                  <a:pt x="1242614" y="2561370"/>
                  <a:pt x="1250847" y="2545944"/>
                  <a:pt x="1259320" y="2530677"/>
                </a:cubicBezTo>
                <a:cubicBezTo>
                  <a:pt x="1263476" y="2523003"/>
                  <a:pt x="1267233" y="2515090"/>
                  <a:pt x="1271149" y="2507337"/>
                </a:cubicBezTo>
                <a:cubicBezTo>
                  <a:pt x="1274986" y="2499504"/>
                  <a:pt x="1278982" y="2491751"/>
                  <a:pt x="1282339" y="2483678"/>
                </a:cubicBezTo>
                <a:lnTo>
                  <a:pt x="1292730" y="2459699"/>
                </a:lnTo>
                <a:cubicBezTo>
                  <a:pt x="1296167" y="2451706"/>
                  <a:pt x="1299045" y="2443473"/>
                  <a:pt x="1302242" y="2435320"/>
                </a:cubicBezTo>
                <a:cubicBezTo>
                  <a:pt x="1308636" y="2419094"/>
                  <a:pt x="1313832" y="2402469"/>
                  <a:pt x="1319107" y="2385844"/>
                </a:cubicBezTo>
                <a:cubicBezTo>
                  <a:pt x="1328939" y="2352433"/>
                  <a:pt x="1337331" y="2318623"/>
                  <a:pt x="1342767" y="2284252"/>
                </a:cubicBezTo>
                <a:cubicBezTo>
                  <a:pt x="1345884" y="2267148"/>
                  <a:pt x="1347802" y="2249882"/>
                  <a:pt x="1349800" y="2232618"/>
                </a:cubicBezTo>
                <a:cubicBezTo>
                  <a:pt x="1350840" y="2223985"/>
                  <a:pt x="1351239" y="2215273"/>
                  <a:pt x="1351959" y="2206640"/>
                </a:cubicBezTo>
                <a:cubicBezTo>
                  <a:pt x="1352518" y="2198008"/>
                  <a:pt x="1353317" y="2189295"/>
                  <a:pt x="1353397" y="2180663"/>
                </a:cubicBezTo>
                <a:lnTo>
                  <a:pt x="1354037" y="2154606"/>
                </a:lnTo>
                <a:cubicBezTo>
                  <a:pt x="1354197" y="2145893"/>
                  <a:pt x="1353797" y="2137261"/>
                  <a:pt x="1353637" y="2128549"/>
                </a:cubicBezTo>
                <a:cubicBezTo>
                  <a:pt x="1353477" y="2111204"/>
                  <a:pt x="1351959" y="2093859"/>
                  <a:pt x="1350680" y="2076514"/>
                </a:cubicBezTo>
                <a:cubicBezTo>
                  <a:pt x="1347243" y="2041984"/>
                  <a:pt x="1342367" y="2007454"/>
                  <a:pt x="1334534" y="1973564"/>
                </a:cubicBezTo>
                <a:cubicBezTo>
                  <a:pt x="1331097" y="1956539"/>
                  <a:pt x="1326221" y="1939754"/>
                  <a:pt x="1321665" y="1922969"/>
                </a:cubicBezTo>
                <a:cubicBezTo>
                  <a:pt x="1319347" y="1914576"/>
                  <a:pt x="1316470" y="1906343"/>
                  <a:pt x="1313832" y="1898031"/>
                </a:cubicBezTo>
                <a:cubicBezTo>
                  <a:pt x="1311114" y="1889717"/>
                  <a:pt x="1308556" y="1881405"/>
                  <a:pt x="1305359" y="1873332"/>
                </a:cubicBezTo>
                <a:lnTo>
                  <a:pt x="1296087" y="1848873"/>
                </a:lnTo>
                <a:cubicBezTo>
                  <a:pt x="1292970" y="1840720"/>
                  <a:pt x="1289293" y="1832807"/>
                  <a:pt x="1285936" y="1824814"/>
                </a:cubicBezTo>
                <a:cubicBezTo>
                  <a:pt x="1279222" y="1808748"/>
                  <a:pt x="1271309" y="1793162"/>
                  <a:pt x="1263556" y="1777576"/>
                </a:cubicBezTo>
                <a:cubicBezTo>
                  <a:pt x="1247330" y="1746722"/>
                  <a:pt x="1229666" y="1716589"/>
                  <a:pt x="1209603" y="1688054"/>
                </a:cubicBezTo>
                <a:cubicBezTo>
                  <a:pt x="1190020" y="1659199"/>
                  <a:pt x="1167880" y="1632343"/>
                  <a:pt x="1144940" y="1606286"/>
                </a:cubicBezTo>
                <a:lnTo>
                  <a:pt x="1127115" y="1587422"/>
                </a:lnTo>
                <a:lnTo>
                  <a:pt x="1118163" y="1578070"/>
                </a:lnTo>
                <a:lnTo>
                  <a:pt x="1111209" y="1571116"/>
                </a:lnTo>
                <a:lnTo>
                  <a:pt x="1085392" y="1545299"/>
                </a:lnTo>
                <a:lnTo>
                  <a:pt x="1033677" y="1493584"/>
                </a:lnTo>
                <a:lnTo>
                  <a:pt x="981962" y="1441870"/>
                </a:lnTo>
                <a:lnTo>
                  <a:pt x="930247" y="1390155"/>
                </a:lnTo>
                <a:lnTo>
                  <a:pt x="878533" y="1338440"/>
                </a:lnTo>
                <a:lnTo>
                  <a:pt x="826818" y="1286725"/>
                </a:lnTo>
                <a:lnTo>
                  <a:pt x="775103" y="1235010"/>
                </a:lnTo>
                <a:lnTo>
                  <a:pt x="723388" y="1183295"/>
                </a:lnTo>
                <a:lnTo>
                  <a:pt x="671674" y="1131581"/>
                </a:lnTo>
                <a:lnTo>
                  <a:pt x="619959" y="1079866"/>
                </a:lnTo>
                <a:lnTo>
                  <a:pt x="594141" y="1054049"/>
                </a:lnTo>
                <a:lnTo>
                  <a:pt x="581193" y="1041100"/>
                </a:lnTo>
                <a:lnTo>
                  <a:pt x="573679" y="1033267"/>
                </a:lnTo>
                <a:cubicBezTo>
                  <a:pt x="564088" y="1022956"/>
                  <a:pt x="555136" y="1012165"/>
                  <a:pt x="546903" y="1000975"/>
                </a:cubicBezTo>
                <a:cubicBezTo>
                  <a:pt x="538670" y="989785"/>
                  <a:pt x="531396" y="977955"/>
                  <a:pt x="524762" y="965726"/>
                </a:cubicBezTo>
                <a:cubicBezTo>
                  <a:pt x="518208" y="953576"/>
                  <a:pt x="512373" y="940948"/>
                  <a:pt x="507337" y="927999"/>
                </a:cubicBezTo>
                <a:cubicBezTo>
                  <a:pt x="502302" y="915050"/>
                  <a:pt x="498225" y="901702"/>
                  <a:pt x="494948" y="888194"/>
                </a:cubicBezTo>
                <a:cubicBezTo>
                  <a:pt x="493989" y="884837"/>
                  <a:pt x="493430" y="881400"/>
                  <a:pt x="492630" y="877963"/>
                </a:cubicBezTo>
                <a:lnTo>
                  <a:pt x="491511" y="872847"/>
                </a:lnTo>
                <a:lnTo>
                  <a:pt x="490712" y="867652"/>
                </a:lnTo>
                <a:cubicBezTo>
                  <a:pt x="489753" y="860698"/>
                  <a:pt x="488074" y="853904"/>
                  <a:pt x="487755" y="846870"/>
                </a:cubicBezTo>
                <a:lnTo>
                  <a:pt x="486636" y="836479"/>
                </a:lnTo>
                <a:cubicBezTo>
                  <a:pt x="486156" y="833042"/>
                  <a:pt x="486396" y="829445"/>
                  <a:pt x="486156" y="826008"/>
                </a:cubicBezTo>
                <a:lnTo>
                  <a:pt x="485596" y="815537"/>
                </a:lnTo>
                <a:cubicBezTo>
                  <a:pt x="485596" y="812020"/>
                  <a:pt x="485836" y="808503"/>
                  <a:pt x="485836" y="805067"/>
                </a:cubicBezTo>
                <a:lnTo>
                  <a:pt x="485996" y="794596"/>
                </a:lnTo>
                <a:lnTo>
                  <a:pt x="486875" y="784125"/>
                </a:lnTo>
                <a:cubicBezTo>
                  <a:pt x="487195" y="780688"/>
                  <a:pt x="487115" y="777091"/>
                  <a:pt x="487755" y="773654"/>
                </a:cubicBezTo>
                <a:lnTo>
                  <a:pt x="489273" y="763263"/>
                </a:lnTo>
                <a:cubicBezTo>
                  <a:pt x="491112" y="749435"/>
                  <a:pt x="494309" y="735767"/>
                  <a:pt x="497906" y="722339"/>
                </a:cubicBezTo>
                <a:cubicBezTo>
                  <a:pt x="498625" y="718902"/>
                  <a:pt x="499824" y="715625"/>
                  <a:pt x="500943" y="712348"/>
                </a:cubicBezTo>
                <a:lnTo>
                  <a:pt x="504140" y="702436"/>
                </a:lnTo>
                <a:cubicBezTo>
                  <a:pt x="506298" y="695802"/>
                  <a:pt x="509336" y="689567"/>
                  <a:pt x="511654" y="683013"/>
                </a:cubicBezTo>
                <a:cubicBezTo>
                  <a:pt x="514371" y="676619"/>
                  <a:pt x="517648" y="670544"/>
                  <a:pt x="520366" y="664150"/>
                </a:cubicBezTo>
                <a:cubicBezTo>
                  <a:pt x="523643" y="658075"/>
                  <a:pt x="527160" y="652080"/>
                  <a:pt x="530277" y="645926"/>
                </a:cubicBezTo>
                <a:cubicBezTo>
                  <a:pt x="534114" y="640171"/>
                  <a:pt x="537791" y="634256"/>
                  <a:pt x="541468" y="628341"/>
                </a:cubicBezTo>
                <a:cubicBezTo>
                  <a:pt x="545704" y="622826"/>
                  <a:pt x="549620" y="617071"/>
                  <a:pt x="553777" y="611476"/>
                </a:cubicBezTo>
                <a:cubicBezTo>
                  <a:pt x="558413" y="606200"/>
                  <a:pt x="562649" y="600685"/>
                  <a:pt x="567205" y="595330"/>
                </a:cubicBezTo>
                <a:cubicBezTo>
                  <a:pt x="572161" y="590374"/>
                  <a:pt x="576797" y="585019"/>
                  <a:pt x="581752" y="579983"/>
                </a:cubicBezTo>
                <a:cubicBezTo>
                  <a:pt x="587028" y="575347"/>
                  <a:pt x="591744" y="569992"/>
                  <a:pt x="597259" y="565676"/>
                </a:cubicBezTo>
                <a:lnTo>
                  <a:pt x="605172" y="558802"/>
                </a:lnTo>
                <a:lnTo>
                  <a:pt x="613485" y="552407"/>
                </a:lnTo>
                <a:cubicBezTo>
                  <a:pt x="618840" y="547851"/>
                  <a:pt x="624835" y="544335"/>
                  <a:pt x="630430" y="540178"/>
                </a:cubicBezTo>
                <a:cubicBezTo>
                  <a:pt x="633227" y="538180"/>
                  <a:pt x="636345" y="536501"/>
                  <a:pt x="639222" y="534663"/>
                </a:cubicBezTo>
                <a:cubicBezTo>
                  <a:pt x="642179" y="532904"/>
                  <a:pt x="644977" y="530826"/>
                  <a:pt x="648094" y="529228"/>
                </a:cubicBezTo>
                <a:cubicBezTo>
                  <a:pt x="654169" y="525951"/>
                  <a:pt x="660084" y="522354"/>
                  <a:pt x="666478" y="519476"/>
                </a:cubicBezTo>
                <a:cubicBezTo>
                  <a:pt x="672553" y="516199"/>
                  <a:pt x="679027" y="513641"/>
                  <a:pt x="685342" y="510844"/>
                </a:cubicBezTo>
                <a:cubicBezTo>
                  <a:pt x="688459" y="509325"/>
                  <a:pt x="691816" y="508366"/>
                  <a:pt x="695013" y="507087"/>
                </a:cubicBezTo>
                <a:cubicBezTo>
                  <a:pt x="698290" y="505968"/>
                  <a:pt x="701408" y="504449"/>
                  <a:pt x="704765" y="503490"/>
                </a:cubicBezTo>
                <a:cubicBezTo>
                  <a:pt x="711399" y="501492"/>
                  <a:pt x="717953" y="499014"/>
                  <a:pt x="724747" y="497496"/>
                </a:cubicBezTo>
                <a:cubicBezTo>
                  <a:pt x="738096" y="493579"/>
                  <a:pt x="751923" y="491181"/>
                  <a:pt x="765751" y="489103"/>
                </a:cubicBezTo>
                <a:cubicBezTo>
                  <a:pt x="772705" y="488384"/>
                  <a:pt x="779579" y="487264"/>
                  <a:pt x="786613" y="487025"/>
                </a:cubicBezTo>
                <a:cubicBezTo>
                  <a:pt x="793567" y="486305"/>
                  <a:pt x="800601" y="486305"/>
                  <a:pt x="807555" y="486146"/>
                </a:cubicBezTo>
                <a:cubicBezTo>
                  <a:pt x="821543" y="486146"/>
                  <a:pt x="835610" y="486625"/>
                  <a:pt x="849438" y="488543"/>
                </a:cubicBezTo>
                <a:cubicBezTo>
                  <a:pt x="863346" y="489982"/>
                  <a:pt x="877014" y="492860"/>
                  <a:pt x="890602" y="496137"/>
                </a:cubicBezTo>
                <a:cubicBezTo>
                  <a:pt x="897316" y="498055"/>
                  <a:pt x="904110" y="499654"/>
                  <a:pt x="910665" y="501972"/>
                </a:cubicBezTo>
                <a:cubicBezTo>
                  <a:pt x="917379" y="503890"/>
                  <a:pt x="923773" y="506608"/>
                  <a:pt x="930327" y="508925"/>
                </a:cubicBezTo>
                <a:cubicBezTo>
                  <a:pt x="943116" y="514201"/>
                  <a:pt x="955825" y="519796"/>
                  <a:pt x="967815" y="526750"/>
                </a:cubicBezTo>
                <a:cubicBezTo>
                  <a:pt x="980124" y="533224"/>
                  <a:pt x="991474" y="541217"/>
                  <a:pt x="1002904" y="549130"/>
                </a:cubicBezTo>
                <a:lnTo>
                  <a:pt x="1011137" y="555605"/>
                </a:lnTo>
                <a:lnTo>
                  <a:pt x="1015293" y="558722"/>
                </a:lnTo>
                <a:lnTo>
                  <a:pt x="1019210" y="562159"/>
                </a:lnTo>
                <a:lnTo>
                  <a:pt x="1027203" y="568953"/>
                </a:lnTo>
                <a:lnTo>
                  <a:pt x="1034876" y="576227"/>
                </a:lnTo>
                <a:cubicBezTo>
                  <a:pt x="1038473" y="579344"/>
                  <a:pt x="1048944" y="589975"/>
                  <a:pt x="1057256" y="598207"/>
                </a:cubicBezTo>
                <a:lnTo>
                  <a:pt x="1083074" y="624025"/>
                </a:lnTo>
                <a:lnTo>
                  <a:pt x="1134788" y="675739"/>
                </a:lnTo>
                <a:lnTo>
                  <a:pt x="1186503" y="727454"/>
                </a:lnTo>
                <a:lnTo>
                  <a:pt x="1238218" y="779169"/>
                </a:lnTo>
                <a:lnTo>
                  <a:pt x="1289933" y="830884"/>
                </a:lnTo>
                <a:lnTo>
                  <a:pt x="1341648" y="882599"/>
                </a:lnTo>
                <a:lnTo>
                  <a:pt x="1393362" y="934313"/>
                </a:lnTo>
                <a:lnTo>
                  <a:pt x="1445077" y="986028"/>
                </a:lnTo>
                <a:lnTo>
                  <a:pt x="1496792" y="1037743"/>
                </a:lnTo>
                <a:lnTo>
                  <a:pt x="1548507" y="1089458"/>
                </a:lnTo>
                <a:lnTo>
                  <a:pt x="1600221" y="1141172"/>
                </a:lnTo>
                <a:lnTo>
                  <a:pt x="1651936" y="1192887"/>
                </a:lnTo>
                <a:lnTo>
                  <a:pt x="1703651" y="1244602"/>
                </a:lnTo>
                <a:lnTo>
                  <a:pt x="1755366" y="1296317"/>
                </a:lnTo>
                <a:lnTo>
                  <a:pt x="1807080" y="1348031"/>
                </a:lnTo>
                <a:lnTo>
                  <a:pt x="1858795" y="1399746"/>
                </a:lnTo>
                <a:lnTo>
                  <a:pt x="1910510" y="1451461"/>
                </a:lnTo>
                <a:lnTo>
                  <a:pt x="1962225" y="1503176"/>
                </a:lnTo>
                <a:lnTo>
                  <a:pt x="1975173" y="1516124"/>
                </a:lnTo>
                <a:lnTo>
                  <a:pt x="1976772" y="1517723"/>
                </a:lnTo>
                <a:lnTo>
                  <a:pt x="1978131" y="1519082"/>
                </a:lnTo>
                <a:lnTo>
                  <a:pt x="1979889" y="1521000"/>
                </a:lnTo>
                <a:lnTo>
                  <a:pt x="1983486" y="1524837"/>
                </a:lnTo>
                <a:cubicBezTo>
                  <a:pt x="1985884" y="1527474"/>
                  <a:pt x="1988522" y="1529793"/>
                  <a:pt x="1990680" y="1532510"/>
                </a:cubicBezTo>
                <a:lnTo>
                  <a:pt x="1997474" y="1540503"/>
                </a:lnTo>
                <a:cubicBezTo>
                  <a:pt x="1999872" y="1543061"/>
                  <a:pt x="2001950" y="1545938"/>
                  <a:pt x="2004028" y="1548656"/>
                </a:cubicBezTo>
                <a:lnTo>
                  <a:pt x="2010422" y="1556889"/>
                </a:lnTo>
                <a:lnTo>
                  <a:pt x="2016337" y="1565441"/>
                </a:lnTo>
                <a:lnTo>
                  <a:pt x="2019375" y="1569678"/>
                </a:lnTo>
                <a:lnTo>
                  <a:pt x="2022092" y="1574154"/>
                </a:lnTo>
                <a:lnTo>
                  <a:pt x="2027687" y="1582946"/>
                </a:lnTo>
                <a:lnTo>
                  <a:pt x="2032723" y="1592058"/>
                </a:lnTo>
                <a:cubicBezTo>
                  <a:pt x="2036400" y="1597973"/>
                  <a:pt x="2038958" y="1604447"/>
                  <a:pt x="2042235" y="1610522"/>
                </a:cubicBezTo>
                <a:cubicBezTo>
                  <a:pt x="2047750" y="1623231"/>
                  <a:pt x="2053345" y="1635939"/>
                  <a:pt x="2057262" y="1649288"/>
                </a:cubicBezTo>
                <a:cubicBezTo>
                  <a:pt x="2059659" y="1655842"/>
                  <a:pt x="2061098" y="1662636"/>
                  <a:pt x="2063017" y="1669350"/>
                </a:cubicBezTo>
                <a:cubicBezTo>
                  <a:pt x="2063896" y="1672708"/>
                  <a:pt x="2064455" y="1676145"/>
                  <a:pt x="2065255" y="1679581"/>
                </a:cubicBezTo>
                <a:cubicBezTo>
                  <a:pt x="2065974" y="1683018"/>
                  <a:pt x="2066933" y="1686375"/>
                  <a:pt x="2067333" y="1689812"/>
                </a:cubicBezTo>
                <a:lnTo>
                  <a:pt x="2069091" y="1700124"/>
                </a:lnTo>
                <a:cubicBezTo>
                  <a:pt x="2069651" y="1703561"/>
                  <a:pt x="2069890" y="1707077"/>
                  <a:pt x="2070370" y="1710514"/>
                </a:cubicBezTo>
                <a:cubicBezTo>
                  <a:pt x="2071489" y="1717388"/>
                  <a:pt x="2071569" y="1724422"/>
                  <a:pt x="2072208" y="1731376"/>
                </a:cubicBezTo>
                <a:cubicBezTo>
                  <a:pt x="2072608" y="1745364"/>
                  <a:pt x="2073008" y="1759432"/>
                  <a:pt x="2071569" y="1773339"/>
                </a:cubicBezTo>
                <a:cubicBezTo>
                  <a:pt x="2071329" y="1780373"/>
                  <a:pt x="2070050" y="1787247"/>
                  <a:pt x="2069411" y="1794201"/>
                </a:cubicBezTo>
                <a:cubicBezTo>
                  <a:pt x="2068931" y="1797638"/>
                  <a:pt x="2068212" y="1801075"/>
                  <a:pt x="2067652" y="1804512"/>
                </a:cubicBezTo>
                <a:cubicBezTo>
                  <a:pt x="2067093" y="1807949"/>
                  <a:pt x="2066613" y="1811386"/>
                  <a:pt x="2065734" y="1814823"/>
                </a:cubicBezTo>
                <a:lnTo>
                  <a:pt x="2063576" y="1825054"/>
                </a:lnTo>
                <a:lnTo>
                  <a:pt x="2060858" y="1835125"/>
                </a:lnTo>
                <a:cubicBezTo>
                  <a:pt x="2059340" y="1841919"/>
                  <a:pt x="2056702" y="1848394"/>
                  <a:pt x="2054784" y="1855108"/>
                </a:cubicBezTo>
                <a:cubicBezTo>
                  <a:pt x="2049908" y="1868057"/>
                  <a:pt x="2045032" y="1881085"/>
                  <a:pt x="2038558" y="1893394"/>
                </a:cubicBezTo>
                <a:cubicBezTo>
                  <a:pt x="2035760" y="1899789"/>
                  <a:pt x="2032004" y="1905543"/>
                  <a:pt x="2028726" y="1911698"/>
                </a:cubicBezTo>
                <a:cubicBezTo>
                  <a:pt x="2027128" y="1914736"/>
                  <a:pt x="2025050" y="1917533"/>
                  <a:pt x="2023291" y="1920570"/>
                </a:cubicBezTo>
                <a:cubicBezTo>
                  <a:pt x="2021373" y="1923448"/>
                  <a:pt x="2019854" y="1926565"/>
                  <a:pt x="2017696" y="1929363"/>
                </a:cubicBezTo>
                <a:cubicBezTo>
                  <a:pt x="2013620" y="1935038"/>
                  <a:pt x="2009943" y="1940873"/>
                  <a:pt x="2005387" y="1946228"/>
                </a:cubicBezTo>
                <a:cubicBezTo>
                  <a:pt x="2003229" y="1948946"/>
                  <a:pt x="2001230" y="1951823"/>
                  <a:pt x="1998912" y="1954461"/>
                </a:cubicBezTo>
                <a:lnTo>
                  <a:pt x="1992039" y="1962454"/>
                </a:lnTo>
                <a:cubicBezTo>
                  <a:pt x="1989880" y="1965171"/>
                  <a:pt x="1987403" y="1967729"/>
                  <a:pt x="1984925" y="1970207"/>
                </a:cubicBezTo>
                <a:lnTo>
                  <a:pt x="1977651" y="1977881"/>
                </a:lnTo>
                <a:cubicBezTo>
                  <a:pt x="1972376" y="1982596"/>
                  <a:pt x="1967500" y="1987712"/>
                  <a:pt x="1962145" y="1992268"/>
                </a:cubicBezTo>
                <a:cubicBezTo>
                  <a:pt x="1956629" y="1996584"/>
                  <a:pt x="1951674" y="2001620"/>
                  <a:pt x="1945919" y="2005536"/>
                </a:cubicBezTo>
                <a:lnTo>
                  <a:pt x="1937606" y="2011931"/>
                </a:lnTo>
                <a:cubicBezTo>
                  <a:pt x="1934809" y="2013929"/>
                  <a:pt x="1931851" y="2015767"/>
                  <a:pt x="1928974" y="2017766"/>
                </a:cubicBezTo>
                <a:cubicBezTo>
                  <a:pt x="1917624" y="2025839"/>
                  <a:pt x="1905394" y="2032313"/>
                  <a:pt x="1893165" y="2038947"/>
                </a:cubicBezTo>
                <a:cubicBezTo>
                  <a:pt x="1880616" y="2044782"/>
                  <a:pt x="1867987" y="2050697"/>
                  <a:pt x="1854799" y="2054933"/>
                </a:cubicBezTo>
                <a:cubicBezTo>
                  <a:pt x="1841770" y="2059809"/>
                  <a:pt x="1828182" y="2062926"/>
                  <a:pt x="1814594" y="2066283"/>
                </a:cubicBezTo>
                <a:cubicBezTo>
                  <a:pt x="1800846" y="2068761"/>
                  <a:pt x="1787098" y="2071239"/>
                  <a:pt x="1773110" y="2072038"/>
                </a:cubicBezTo>
                <a:cubicBezTo>
                  <a:pt x="1759202" y="2073477"/>
                  <a:pt x="1745134" y="2073077"/>
                  <a:pt x="1731147" y="2072838"/>
                </a:cubicBezTo>
                <a:lnTo>
                  <a:pt x="1706768" y="255841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4" name="Freeform: Shape 643">
            <a:extLst>
              <a:ext uri="{FF2B5EF4-FFF2-40B4-BE49-F238E27FC236}">
                <a16:creationId xmlns:a16="http://schemas.microsoft.com/office/drawing/2014/main" id="{BB389654-32C6-A11E-7A04-2AF3B0DCC29F}"/>
              </a:ext>
            </a:extLst>
          </p:cNvPr>
          <p:cNvSpPr/>
          <p:nvPr/>
        </p:nvSpPr>
        <p:spPr>
          <a:xfrm rot="2700000">
            <a:off x="4773826" y="2057305"/>
            <a:ext cx="1639347" cy="2635143"/>
          </a:xfrm>
          <a:custGeom>
            <a:avLst/>
            <a:gdLst>
              <a:gd name="connsiteX0" fmla="*/ 1270480 w 1639347"/>
              <a:gd name="connsiteY0" fmla="*/ 1639055 h 2635143"/>
              <a:gd name="connsiteX1" fmla="*/ 1271759 w 1639347"/>
              <a:gd name="connsiteY1" fmla="*/ 1612919 h 2635143"/>
              <a:gd name="connsiteX2" fmla="*/ 1389256 w 1639347"/>
              <a:gd name="connsiteY2" fmla="*/ 1597252 h 2635143"/>
              <a:gd name="connsiteX3" fmla="*/ 1492685 w 1639347"/>
              <a:gd name="connsiteY3" fmla="*/ 1540902 h 2635143"/>
              <a:gd name="connsiteX4" fmla="*/ 1535448 w 1639347"/>
              <a:gd name="connsiteY4" fmla="*/ 1498938 h 2635143"/>
              <a:gd name="connsiteX5" fmla="*/ 1569738 w 1639347"/>
              <a:gd name="connsiteY5" fmla="*/ 1450581 h 2635143"/>
              <a:gd name="connsiteX6" fmla="*/ 1608983 w 1639347"/>
              <a:gd name="connsiteY6" fmla="*/ 1339398 h 2635143"/>
              <a:gd name="connsiteX7" fmla="*/ 1605946 w 1639347"/>
              <a:gd name="connsiteY7" fmla="*/ 1220782 h 2635143"/>
              <a:gd name="connsiteX8" fmla="*/ 1561105 w 1639347"/>
              <a:gd name="connsiteY8" fmla="*/ 1111917 h 2635143"/>
              <a:gd name="connsiteX9" fmla="*/ 1524178 w 1639347"/>
              <a:gd name="connsiteY9" fmla="*/ 1065238 h 2635143"/>
              <a:gd name="connsiteX10" fmla="*/ 1519062 w 1639347"/>
              <a:gd name="connsiteY10" fmla="*/ 1059722 h 2635143"/>
              <a:gd name="connsiteX11" fmla="*/ 1517623 w 1639347"/>
              <a:gd name="connsiteY11" fmla="*/ 1058204 h 2635143"/>
              <a:gd name="connsiteX12" fmla="*/ 1515305 w 1639347"/>
              <a:gd name="connsiteY12" fmla="*/ 1055886 h 2635143"/>
              <a:gd name="connsiteX13" fmla="*/ 1510749 w 1639347"/>
              <a:gd name="connsiteY13" fmla="*/ 1051250 h 2635143"/>
              <a:gd name="connsiteX14" fmla="*/ 1492366 w 1639347"/>
              <a:gd name="connsiteY14" fmla="*/ 1032866 h 2635143"/>
              <a:gd name="connsiteX15" fmla="*/ 1455598 w 1639347"/>
              <a:gd name="connsiteY15" fmla="*/ 996098 h 2635143"/>
              <a:gd name="connsiteX16" fmla="*/ 1308606 w 1639347"/>
              <a:gd name="connsiteY16" fmla="*/ 849107 h 2635143"/>
              <a:gd name="connsiteX17" fmla="*/ 720561 w 1639347"/>
              <a:gd name="connsiteY17" fmla="*/ 261061 h 2635143"/>
              <a:gd name="connsiteX18" fmla="*/ 647025 w 1639347"/>
              <a:gd name="connsiteY18" fmla="*/ 187526 h 2635143"/>
              <a:gd name="connsiteX19" fmla="*/ 610257 w 1639347"/>
              <a:gd name="connsiteY19" fmla="*/ 150758 h 2635143"/>
              <a:gd name="connsiteX20" fmla="*/ 591873 w 1639347"/>
              <a:gd name="connsiteY20" fmla="*/ 132374 h 2635143"/>
              <a:gd name="connsiteX21" fmla="*/ 582681 w 1639347"/>
              <a:gd name="connsiteY21" fmla="*/ 123182 h 2635143"/>
              <a:gd name="connsiteX22" fmla="*/ 580443 w 1639347"/>
              <a:gd name="connsiteY22" fmla="*/ 121024 h 2635143"/>
              <a:gd name="connsiteX23" fmla="*/ 579084 w 1639347"/>
              <a:gd name="connsiteY23" fmla="*/ 119745 h 2635143"/>
              <a:gd name="connsiteX24" fmla="*/ 576367 w 1639347"/>
              <a:gd name="connsiteY24" fmla="*/ 117187 h 2635143"/>
              <a:gd name="connsiteX25" fmla="*/ 477973 w 1639347"/>
              <a:gd name="connsiteY25" fmla="*/ 51884 h 2635143"/>
              <a:gd name="connsiteX26" fmla="*/ 245297 w 1639347"/>
              <a:gd name="connsiteY26" fmla="*/ 43571 h 2635143"/>
              <a:gd name="connsiteX27" fmla="*/ 142746 w 1639347"/>
              <a:gd name="connsiteY27" fmla="*/ 101521 h 2635143"/>
              <a:gd name="connsiteX28" fmla="*/ 131476 w 1639347"/>
              <a:gd name="connsiteY28" fmla="*/ 111352 h 2635143"/>
              <a:gd name="connsiteX29" fmla="*/ 120606 w 1639347"/>
              <a:gd name="connsiteY29" fmla="*/ 121743 h 2635143"/>
              <a:gd name="connsiteX30" fmla="*/ 100623 w 1639347"/>
              <a:gd name="connsiteY30" fmla="*/ 144044 h 2635143"/>
              <a:gd name="connsiteX31" fmla="*/ 95827 w 1639347"/>
              <a:gd name="connsiteY31" fmla="*/ 149719 h 2635143"/>
              <a:gd name="connsiteX32" fmla="*/ 93429 w 1639347"/>
              <a:gd name="connsiteY32" fmla="*/ 152596 h 2635143"/>
              <a:gd name="connsiteX33" fmla="*/ 91271 w 1639347"/>
              <a:gd name="connsiteY33" fmla="*/ 155633 h 2635143"/>
              <a:gd name="connsiteX34" fmla="*/ 82559 w 1639347"/>
              <a:gd name="connsiteY34" fmla="*/ 167623 h 2635143"/>
              <a:gd name="connsiteX35" fmla="*/ 74646 w 1639347"/>
              <a:gd name="connsiteY35" fmla="*/ 180092 h 2635143"/>
              <a:gd name="connsiteX36" fmla="*/ 70649 w 1639347"/>
              <a:gd name="connsiteY36" fmla="*/ 186327 h 2635143"/>
              <a:gd name="connsiteX37" fmla="*/ 67212 w 1639347"/>
              <a:gd name="connsiteY37" fmla="*/ 192881 h 2635143"/>
              <a:gd name="connsiteX38" fmla="*/ 43313 w 1639347"/>
              <a:gd name="connsiteY38" fmla="*/ 246833 h 2635143"/>
              <a:gd name="connsiteX39" fmla="*/ 38757 w 1639347"/>
              <a:gd name="connsiteY39" fmla="*/ 260981 h 2635143"/>
              <a:gd name="connsiteX40" fmla="*/ 34921 w 1639347"/>
              <a:gd name="connsiteY40" fmla="*/ 275369 h 2635143"/>
              <a:gd name="connsiteX41" fmla="*/ 31963 w 1639347"/>
              <a:gd name="connsiteY41" fmla="*/ 289916 h 2635143"/>
              <a:gd name="connsiteX42" fmla="*/ 30444 w 1639347"/>
              <a:gd name="connsiteY42" fmla="*/ 297190 h 2635143"/>
              <a:gd name="connsiteX43" fmla="*/ 29485 w 1639347"/>
              <a:gd name="connsiteY43" fmla="*/ 304623 h 2635143"/>
              <a:gd name="connsiteX44" fmla="*/ 28446 w 1639347"/>
              <a:gd name="connsiteY44" fmla="*/ 311977 h 2635143"/>
              <a:gd name="connsiteX45" fmla="*/ 27887 w 1639347"/>
              <a:gd name="connsiteY45" fmla="*/ 315653 h 2635143"/>
              <a:gd name="connsiteX46" fmla="*/ 27647 w 1639347"/>
              <a:gd name="connsiteY46" fmla="*/ 319410 h 2635143"/>
              <a:gd name="connsiteX47" fmla="*/ 26448 w 1639347"/>
              <a:gd name="connsiteY47" fmla="*/ 334277 h 2635143"/>
              <a:gd name="connsiteX48" fmla="*/ 26448 w 1639347"/>
              <a:gd name="connsiteY48" fmla="*/ 364091 h 2635143"/>
              <a:gd name="connsiteX49" fmla="*/ 28766 w 1639347"/>
              <a:gd name="connsiteY49" fmla="*/ 393825 h 2635143"/>
              <a:gd name="connsiteX50" fmla="*/ 34041 w 1639347"/>
              <a:gd name="connsiteY50" fmla="*/ 423159 h 2635143"/>
              <a:gd name="connsiteX51" fmla="*/ 52345 w 1639347"/>
              <a:gd name="connsiteY51" fmla="*/ 479510 h 2635143"/>
              <a:gd name="connsiteX52" fmla="*/ 80561 w 1639347"/>
              <a:gd name="connsiteY52" fmla="*/ 531385 h 2635143"/>
              <a:gd name="connsiteX53" fmla="*/ 118128 w 1639347"/>
              <a:gd name="connsiteY53" fmla="*/ 577584 h 2635143"/>
              <a:gd name="connsiteX54" fmla="*/ 189345 w 1639347"/>
              <a:gd name="connsiteY54" fmla="*/ 648962 h 2635143"/>
              <a:gd name="connsiteX55" fmla="*/ 483328 w 1639347"/>
              <a:gd name="connsiteY55" fmla="*/ 942945 h 2635143"/>
              <a:gd name="connsiteX56" fmla="*/ 630320 w 1639347"/>
              <a:gd name="connsiteY56" fmla="*/ 1089936 h 2635143"/>
              <a:gd name="connsiteX57" fmla="*/ 648704 w 1639347"/>
              <a:gd name="connsiteY57" fmla="*/ 1108320 h 2635143"/>
              <a:gd name="connsiteX58" fmla="*/ 658375 w 1639347"/>
              <a:gd name="connsiteY58" fmla="*/ 1118071 h 2635143"/>
              <a:gd name="connsiteX59" fmla="*/ 671164 w 1639347"/>
              <a:gd name="connsiteY59" fmla="*/ 1131419 h 2635143"/>
              <a:gd name="connsiteX60" fmla="*/ 683873 w 1639347"/>
              <a:gd name="connsiteY60" fmla="*/ 1144848 h 2635143"/>
              <a:gd name="connsiteX61" fmla="*/ 696022 w 1639347"/>
              <a:gd name="connsiteY61" fmla="*/ 1158756 h 2635143"/>
              <a:gd name="connsiteX62" fmla="*/ 719681 w 1639347"/>
              <a:gd name="connsiteY62" fmla="*/ 1187291 h 2635143"/>
              <a:gd name="connsiteX63" fmla="*/ 800811 w 1639347"/>
              <a:gd name="connsiteY63" fmla="*/ 1311582 h 2635143"/>
              <a:gd name="connsiteX64" fmla="*/ 888414 w 1639347"/>
              <a:gd name="connsiteY64" fmla="*/ 1593735 h 2635143"/>
              <a:gd name="connsiteX65" fmla="*/ 869710 w 1639347"/>
              <a:gd name="connsiteY65" fmla="*/ 1887958 h 2635143"/>
              <a:gd name="connsiteX66" fmla="*/ 746378 w 1639347"/>
              <a:gd name="connsiteY66" fmla="*/ 2156683 h 2635143"/>
              <a:gd name="connsiteX67" fmla="*/ 735588 w 1639347"/>
              <a:gd name="connsiteY67" fmla="*/ 2171790 h 2635143"/>
              <a:gd name="connsiteX68" fmla="*/ 724237 w 1639347"/>
              <a:gd name="connsiteY68" fmla="*/ 2186496 h 2635143"/>
              <a:gd name="connsiteX69" fmla="*/ 712808 w 1639347"/>
              <a:gd name="connsiteY69" fmla="*/ 2201124 h 2635143"/>
              <a:gd name="connsiteX70" fmla="*/ 700818 w 1639347"/>
              <a:gd name="connsiteY70" fmla="*/ 2215272 h 2635143"/>
              <a:gd name="connsiteX71" fmla="*/ 676200 w 1639347"/>
              <a:gd name="connsiteY71" fmla="*/ 2242927 h 2635143"/>
              <a:gd name="connsiteX72" fmla="*/ 663491 w 1639347"/>
              <a:gd name="connsiteY72" fmla="*/ 2256276 h 2635143"/>
              <a:gd name="connsiteX73" fmla="*/ 657096 w 1639347"/>
              <a:gd name="connsiteY73" fmla="*/ 2262910 h 2635143"/>
              <a:gd name="connsiteX74" fmla="*/ 652380 w 1639347"/>
              <a:gd name="connsiteY74" fmla="*/ 2267626 h 2635143"/>
              <a:gd name="connsiteX75" fmla="*/ 578845 w 1639347"/>
              <a:gd name="connsiteY75" fmla="*/ 2341161 h 2635143"/>
              <a:gd name="connsiteX76" fmla="*/ 284862 w 1639347"/>
              <a:gd name="connsiteY76" fmla="*/ 2635144 h 2635143"/>
              <a:gd name="connsiteX77" fmla="*/ 266398 w 1639347"/>
              <a:gd name="connsiteY77" fmla="*/ 2616680 h 2635143"/>
              <a:gd name="connsiteX78" fmla="*/ 560381 w 1639347"/>
              <a:gd name="connsiteY78" fmla="*/ 2322698 h 2635143"/>
              <a:gd name="connsiteX79" fmla="*/ 633916 w 1639347"/>
              <a:gd name="connsiteY79" fmla="*/ 2249162 h 2635143"/>
              <a:gd name="connsiteX80" fmla="*/ 638632 w 1639347"/>
              <a:gd name="connsiteY80" fmla="*/ 2244446 h 2635143"/>
              <a:gd name="connsiteX81" fmla="*/ 644787 w 1639347"/>
              <a:gd name="connsiteY81" fmla="*/ 2237971 h 2635143"/>
              <a:gd name="connsiteX82" fmla="*/ 657096 w 1639347"/>
              <a:gd name="connsiteY82" fmla="*/ 2225023 h 2635143"/>
              <a:gd name="connsiteX83" fmla="*/ 680915 w 1639347"/>
              <a:gd name="connsiteY83" fmla="*/ 2198326 h 2635143"/>
              <a:gd name="connsiteX84" fmla="*/ 692505 w 1639347"/>
              <a:gd name="connsiteY84" fmla="*/ 2184658 h 2635143"/>
              <a:gd name="connsiteX85" fmla="*/ 703536 w 1639347"/>
              <a:gd name="connsiteY85" fmla="*/ 2170510 h 2635143"/>
              <a:gd name="connsiteX86" fmla="*/ 714486 w 1639347"/>
              <a:gd name="connsiteY86" fmla="*/ 2156283 h 2635143"/>
              <a:gd name="connsiteX87" fmla="*/ 724877 w 1639347"/>
              <a:gd name="connsiteY87" fmla="*/ 2141656 h 2635143"/>
              <a:gd name="connsiteX88" fmla="*/ 844212 w 1639347"/>
              <a:gd name="connsiteY88" fmla="*/ 1881643 h 2635143"/>
              <a:gd name="connsiteX89" fmla="*/ 862357 w 1639347"/>
              <a:gd name="connsiteY89" fmla="*/ 1596853 h 2635143"/>
              <a:gd name="connsiteX90" fmla="*/ 777631 w 1639347"/>
              <a:gd name="connsiteY90" fmla="*/ 1323811 h 2635143"/>
              <a:gd name="connsiteX91" fmla="*/ 699139 w 1639347"/>
              <a:gd name="connsiteY91" fmla="*/ 1203517 h 2635143"/>
              <a:gd name="connsiteX92" fmla="*/ 676279 w 1639347"/>
              <a:gd name="connsiteY92" fmla="*/ 1175941 h 2635143"/>
              <a:gd name="connsiteX93" fmla="*/ 664530 w 1639347"/>
              <a:gd name="connsiteY93" fmla="*/ 1162432 h 2635143"/>
              <a:gd name="connsiteX94" fmla="*/ 652221 w 1639347"/>
              <a:gd name="connsiteY94" fmla="*/ 1149404 h 2635143"/>
              <a:gd name="connsiteX95" fmla="*/ 639831 w 1639347"/>
              <a:gd name="connsiteY95" fmla="*/ 1136455 h 2635143"/>
              <a:gd name="connsiteX96" fmla="*/ 630240 w 1639347"/>
              <a:gd name="connsiteY96" fmla="*/ 1126784 h 2635143"/>
              <a:gd name="connsiteX97" fmla="*/ 611856 w 1639347"/>
              <a:gd name="connsiteY97" fmla="*/ 1108400 h 2635143"/>
              <a:gd name="connsiteX98" fmla="*/ 464864 w 1639347"/>
              <a:gd name="connsiteY98" fmla="*/ 961409 h 2635143"/>
              <a:gd name="connsiteX99" fmla="*/ 170882 w 1639347"/>
              <a:gd name="connsiteY99" fmla="*/ 667426 h 2635143"/>
              <a:gd name="connsiteX100" fmla="*/ 99424 w 1639347"/>
              <a:gd name="connsiteY100" fmla="*/ 595808 h 2635143"/>
              <a:gd name="connsiteX101" fmla="*/ 58820 w 1639347"/>
              <a:gd name="connsiteY101" fmla="*/ 545932 h 2635143"/>
              <a:gd name="connsiteX102" fmla="*/ 28286 w 1639347"/>
              <a:gd name="connsiteY102" fmla="*/ 489821 h 2635143"/>
              <a:gd name="connsiteX103" fmla="*/ 8544 w 1639347"/>
              <a:gd name="connsiteY103" fmla="*/ 428914 h 2635143"/>
              <a:gd name="connsiteX104" fmla="*/ 2869 w 1639347"/>
              <a:gd name="connsiteY104" fmla="*/ 397262 h 2635143"/>
              <a:gd name="connsiteX105" fmla="*/ 391 w 1639347"/>
              <a:gd name="connsiteY105" fmla="*/ 365130 h 2635143"/>
              <a:gd name="connsiteX106" fmla="*/ 391 w 1639347"/>
              <a:gd name="connsiteY106" fmla="*/ 332918 h 2635143"/>
              <a:gd name="connsiteX107" fmla="*/ 1670 w 1639347"/>
              <a:gd name="connsiteY107" fmla="*/ 316852 h 2635143"/>
              <a:gd name="connsiteX108" fmla="*/ 1909 w 1639347"/>
              <a:gd name="connsiteY108" fmla="*/ 312856 h 2635143"/>
              <a:gd name="connsiteX109" fmla="*/ 2549 w 1639347"/>
              <a:gd name="connsiteY109" fmla="*/ 308859 h 2635143"/>
              <a:gd name="connsiteX110" fmla="*/ 3668 w 1639347"/>
              <a:gd name="connsiteY110" fmla="*/ 300866 h 2635143"/>
              <a:gd name="connsiteX111" fmla="*/ 4707 w 1639347"/>
              <a:gd name="connsiteY111" fmla="*/ 292873 h 2635143"/>
              <a:gd name="connsiteX112" fmla="*/ 6306 w 1639347"/>
              <a:gd name="connsiteY112" fmla="*/ 284960 h 2635143"/>
              <a:gd name="connsiteX113" fmla="*/ 9503 w 1639347"/>
              <a:gd name="connsiteY113" fmla="*/ 269214 h 2635143"/>
              <a:gd name="connsiteX114" fmla="*/ 13579 w 1639347"/>
              <a:gd name="connsiteY114" fmla="*/ 253708 h 2635143"/>
              <a:gd name="connsiteX115" fmla="*/ 18455 w 1639347"/>
              <a:gd name="connsiteY115" fmla="*/ 238441 h 2635143"/>
              <a:gd name="connsiteX116" fmla="*/ 44352 w 1639347"/>
              <a:gd name="connsiteY116" fmla="*/ 180092 h 2635143"/>
              <a:gd name="connsiteX117" fmla="*/ 48109 w 1639347"/>
              <a:gd name="connsiteY117" fmla="*/ 173058 h 2635143"/>
              <a:gd name="connsiteX118" fmla="*/ 52425 w 1639347"/>
              <a:gd name="connsiteY118" fmla="*/ 166344 h 2635143"/>
              <a:gd name="connsiteX119" fmla="*/ 61058 w 1639347"/>
              <a:gd name="connsiteY119" fmla="*/ 152836 h 2635143"/>
              <a:gd name="connsiteX120" fmla="*/ 70489 w 1639347"/>
              <a:gd name="connsiteY120" fmla="*/ 139887 h 2635143"/>
              <a:gd name="connsiteX121" fmla="*/ 72807 w 1639347"/>
              <a:gd name="connsiteY121" fmla="*/ 136610 h 2635143"/>
              <a:gd name="connsiteX122" fmla="*/ 75445 w 1639347"/>
              <a:gd name="connsiteY122" fmla="*/ 133573 h 2635143"/>
              <a:gd name="connsiteX123" fmla="*/ 80641 w 1639347"/>
              <a:gd name="connsiteY123" fmla="*/ 127418 h 2635143"/>
              <a:gd name="connsiteX124" fmla="*/ 102222 w 1639347"/>
              <a:gd name="connsiteY124" fmla="*/ 103359 h 2635143"/>
              <a:gd name="connsiteX125" fmla="*/ 113971 w 1639347"/>
              <a:gd name="connsiteY125" fmla="*/ 92169 h 2635143"/>
              <a:gd name="connsiteX126" fmla="*/ 126121 w 1639347"/>
              <a:gd name="connsiteY126" fmla="*/ 81538 h 2635143"/>
              <a:gd name="connsiteX127" fmla="*/ 236984 w 1639347"/>
              <a:gd name="connsiteY127" fmla="*/ 18873 h 2635143"/>
              <a:gd name="connsiteX128" fmla="*/ 488364 w 1639347"/>
              <a:gd name="connsiteY128" fmla="*/ 27825 h 2635143"/>
              <a:gd name="connsiteX129" fmla="*/ 594671 w 1639347"/>
              <a:gd name="connsiteY129" fmla="*/ 98404 h 2635143"/>
              <a:gd name="connsiteX130" fmla="*/ 597628 w 1639347"/>
              <a:gd name="connsiteY130" fmla="*/ 101201 h 2635143"/>
              <a:gd name="connsiteX131" fmla="*/ 599147 w 1639347"/>
              <a:gd name="connsiteY131" fmla="*/ 102560 h 2635143"/>
              <a:gd name="connsiteX132" fmla="*/ 601385 w 1639347"/>
              <a:gd name="connsiteY132" fmla="*/ 104798 h 2635143"/>
              <a:gd name="connsiteX133" fmla="*/ 610577 w 1639347"/>
              <a:gd name="connsiteY133" fmla="*/ 113990 h 2635143"/>
              <a:gd name="connsiteX134" fmla="*/ 628961 w 1639347"/>
              <a:gd name="connsiteY134" fmla="*/ 132374 h 2635143"/>
              <a:gd name="connsiteX135" fmla="*/ 665729 w 1639347"/>
              <a:gd name="connsiteY135" fmla="*/ 169141 h 2635143"/>
              <a:gd name="connsiteX136" fmla="*/ 739264 w 1639347"/>
              <a:gd name="connsiteY136" fmla="*/ 242677 h 2635143"/>
              <a:gd name="connsiteX137" fmla="*/ 1327310 w 1639347"/>
              <a:gd name="connsiteY137" fmla="*/ 830723 h 2635143"/>
              <a:gd name="connsiteX138" fmla="*/ 1474301 w 1639347"/>
              <a:gd name="connsiteY138" fmla="*/ 977714 h 2635143"/>
              <a:gd name="connsiteX139" fmla="*/ 1511069 w 1639347"/>
              <a:gd name="connsiteY139" fmla="*/ 1014482 h 2635143"/>
              <a:gd name="connsiteX140" fmla="*/ 1529453 w 1639347"/>
              <a:gd name="connsiteY140" fmla="*/ 1032866 h 2635143"/>
              <a:gd name="connsiteX141" fmla="*/ 1534009 w 1639347"/>
              <a:gd name="connsiteY141" fmla="*/ 1037502 h 2635143"/>
              <a:gd name="connsiteX142" fmla="*/ 1536327 w 1639347"/>
              <a:gd name="connsiteY142" fmla="*/ 1039820 h 2635143"/>
              <a:gd name="connsiteX143" fmla="*/ 1537846 w 1639347"/>
              <a:gd name="connsiteY143" fmla="*/ 1041419 h 2635143"/>
              <a:gd name="connsiteX144" fmla="*/ 1543441 w 1639347"/>
              <a:gd name="connsiteY144" fmla="*/ 1047333 h 2635143"/>
              <a:gd name="connsiteX145" fmla="*/ 1583246 w 1639347"/>
              <a:gd name="connsiteY145" fmla="*/ 1097769 h 2635143"/>
              <a:gd name="connsiteX146" fmla="*/ 1635041 w 1639347"/>
              <a:gd name="connsiteY146" fmla="*/ 1343554 h 2635143"/>
              <a:gd name="connsiteX147" fmla="*/ 1592598 w 1639347"/>
              <a:gd name="connsiteY147" fmla="*/ 1463769 h 2635143"/>
              <a:gd name="connsiteX148" fmla="*/ 1555510 w 1639347"/>
              <a:gd name="connsiteY148" fmla="*/ 1516043 h 2635143"/>
              <a:gd name="connsiteX149" fmla="*/ 1509311 w 1639347"/>
              <a:gd name="connsiteY149" fmla="*/ 1561284 h 2635143"/>
              <a:gd name="connsiteX150" fmla="*/ 1397489 w 1639347"/>
              <a:gd name="connsiteY150" fmla="*/ 1622190 h 2635143"/>
              <a:gd name="connsiteX151" fmla="*/ 1270560 w 1639347"/>
              <a:gd name="connsiteY151" fmla="*/ 1639135 h 263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1639347" h="2635143">
                <a:moveTo>
                  <a:pt x="1270480" y="1639055"/>
                </a:moveTo>
                <a:lnTo>
                  <a:pt x="1271759" y="1612919"/>
                </a:lnTo>
                <a:cubicBezTo>
                  <a:pt x="1311564" y="1614757"/>
                  <a:pt x="1351609" y="1609322"/>
                  <a:pt x="1389256" y="1597252"/>
                </a:cubicBezTo>
                <a:cubicBezTo>
                  <a:pt x="1426983" y="1585103"/>
                  <a:pt x="1461672" y="1565680"/>
                  <a:pt x="1492685" y="1540902"/>
                </a:cubicBezTo>
                <a:cubicBezTo>
                  <a:pt x="1508112" y="1528432"/>
                  <a:pt x="1522499" y="1514045"/>
                  <a:pt x="1535448" y="1498938"/>
                </a:cubicBezTo>
                <a:cubicBezTo>
                  <a:pt x="1548396" y="1483831"/>
                  <a:pt x="1559827" y="1467685"/>
                  <a:pt x="1569738" y="1450581"/>
                </a:cubicBezTo>
                <a:cubicBezTo>
                  <a:pt x="1589640" y="1416530"/>
                  <a:pt x="1602829" y="1378644"/>
                  <a:pt x="1608983" y="1339398"/>
                </a:cubicBezTo>
                <a:cubicBezTo>
                  <a:pt x="1615138" y="1300152"/>
                  <a:pt x="1614099" y="1259628"/>
                  <a:pt x="1605946" y="1220782"/>
                </a:cubicBezTo>
                <a:cubicBezTo>
                  <a:pt x="1597713" y="1181935"/>
                  <a:pt x="1582766" y="1144848"/>
                  <a:pt x="1561105" y="1111917"/>
                </a:cubicBezTo>
                <a:cubicBezTo>
                  <a:pt x="1550315" y="1095371"/>
                  <a:pt x="1538006" y="1079785"/>
                  <a:pt x="1524178" y="1065238"/>
                </a:cubicBezTo>
                <a:lnTo>
                  <a:pt x="1519062" y="1059722"/>
                </a:lnTo>
                <a:lnTo>
                  <a:pt x="1517623" y="1058204"/>
                </a:lnTo>
                <a:lnTo>
                  <a:pt x="1515305" y="1055886"/>
                </a:lnTo>
                <a:lnTo>
                  <a:pt x="1510749" y="1051250"/>
                </a:lnTo>
                <a:lnTo>
                  <a:pt x="1492366" y="1032866"/>
                </a:lnTo>
                <a:lnTo>
                  <a:pt x="1455598" y="996098"/>
                </a:lnTo>
                <a:lnTo>
                  <a:pt x="1308606" y="849107"/>
                </a:lnTo>
                <a:lnTo>
                  <a:pt x="720561" y="261061"/>
                </a:lnTo>
                <a:lnTo>
                  <a:pt x="647025" y="187526"/>
                </a:lnTo>
                <a:lnTo>
                  <a:pt x="610257" y="150758"/>
                </a:lnTo>
                <a:lnTo>
                  <a:pt x="591873" y="132374"/>
                </a:lnTo>
                <a:lnTo>
                  <a:pt x="582681" y="123182"/>
                </a:lnTo>
                <a:lnTo>
                  <a:pt x="580443" y="121024"/>
                </a:lnTo>
                <a:lnTo>
                  <a:pt x="579084" y="119745"/>
                </a:lnTo>
                <a:lnTo>
                  <a:pt x="576367" y="117187"/>
                </a:lnTo>
                <a:cubicBezTo>
                  <a:pt x="547592" y="89132"/>
                  <a:pt x="514341" y="67231"/>
                  <a:pt x="477973" y="51884"/>
                </a:cubicBezTo>
                <a:cubicBezTo>
                  <a:pt x="405556" y="20871"/>
                  <a:pt x="320031" y="17514"/>
                  <a:pt x="245297" y="43571"/>
                </a:cubicBezTo>
                <a:cubicBezTo>
                  <a:pt x="207889" y="56440"/>
                  <a:pt x="173280" y="76023"/>
                  <a:pt x="142746" y="101521"/>
                </a:cubicBezTo>
                <a:cubicBezTo>
                  <a:pt x="139069" y="104878"/>
                  <a:pt x="135073" y="107835"/>
                  <a:pt x="131476" y="111352"/>
                </a:cubicBezTo>
                <a:lnTo>
                  <a:pt x="120606" y="121743"/>
                </a:lnTo>
                <a:cubicBezTo>
                  <a:pt x="114051" y="129256"/>
                  <a:pt x="106538" y="136131"/>
                  <a:pt x="100623" y="144044"/>
                </a:cubicBezTo>
                <a:lnTo>
                  <a:pt x="95827" y="149719"/>
                </a:lnTo>
                <a:lnTo>
                  <a:pt x="93429" y="152596"/>
                </a:lnTo>
                <a:lnTo>
                  <a:pt x="91271" y="155633"/>
                </a:lnTo>
                <a:cubicBezTo>
                  <a:pt x="88394" y="159710"/>
                  <a:pt x="85516" y="163706"/>
                  <a:pt x="82559" y="167623"/>
                </a:cubicBezTo>
                <a:cubicBezTo>
                  <a:pt x="79681" y="171699"/>
                  <a:pt x="77363" y="176016"/>
                  <a:pt x="74646" y="180092"/>
                </a:cubicBezTo>
                <a:lnTo>
                  <a:pt x="70649" y="186327"/>
                </a:lnTo>
                <a:lnTo>
                  <a:pt x="67212" y="192881"/>
                </a:lnTo>
                <a:cubicBezTo>
                  <a:pt x="57301" y="209906"/>
                  <a:pt x="49628" y="228210"/>
                  <a:pt x="43313" y="246833"/>
                </a:cubicBezTo>
                <a:cubicBezTo>
                  <a:pt x="41954" y="251549"/>
                  <a:pt x="39876" y="256105"/>
                  <a:pt x="38757" y="260981"/>
                </a:cubicBezTo>
                <a:cubicBezTo>
                  <a:pt x="37558" y="265777"/>
                  <a:pt x="36279" y="270573"/>
                  <a:pt x="34921" y="275369"/>
                </a:cubicBezTo>
                <a:cubicBezTo>
                  <a:pt x="33722" y="280164"/>
                  <a:pt x="33082" y="285120"/>
                  <a:pt x="31963" y="289916"/>
                </a:cubicBezTo>
                <a:cubicBezTo>
                  <a:pt x="31484" y="292314"/>
                  <a:pt x="30844" y="294792"/>
                  <a:pt x="30444" y="297190"/>
                </a:cubicBezTo>
                <a:lnTo>
                  <a:pt x="29485" y="304623"/>
                </a:lnTo>
                <a:lnTo>
                  <a:pt x="28446" y="311977"/>
                </a:lnTo>
                <a:lnTo>
                  <a:pt x="27887" y="315653"/>
                </a:lnTo>
                <a:lnTo>
                  <a:pt x="27647" y="319410"/>
                </a:lnTo>
                <a:cubicBezTo>
                  <a:pt x="27327" y="324366"/>
                  <a:pt x="26928" y="329321"/>
                  <a:pt x="26448" y="334277"/>
                </a:cubicBezTo>
                <a:cubicBezTo>
                  <a:pt x="26448" y="344268"/>
                  <a:pt x="25649" y="354180"/>
                  <a:pt x="26448" y="364091"/>
                </a:cubicBezTo>
                <a:cubicBezTo>
                  <a:pt x="26448" y="374082"/>
                  <a:pt x="28047" y="383914"/>
                  <a:pt x="28766" y="393825"/>
                </a:cubicBezTo>
                <a:cubicBezTo>
                  <a:pt x="30604" y="403576"/>
                  <a:pt x="31723" y="413488"/>
                  <a:pt x="34041" y="423159"/>
                </a:cubicBezTo>
                <a:cubicBezTo>
                  <a:pt x="38358" y="442502"/>
                  <a:pt x="44672" y="461366"/>
                  <a:pt x="52345" y="479510"/>
                </a:cubicBezTo>
                <a:cubicBezTo>
                  <a:pt x="60099" y="497654"/>
                  <a:pt x="69690" y="514919"/>
                  <a:pt x="80561" y="531385"/>
                </a:cubicBezTo>
                <a:cubicBezTo>
                  <a:pt x="91511" y="547850"/>
                  <a:pt x="104220" y="563197"/>
                  <a:pt x="118128" y="577584"/>
                </a:cubicBezTo>
                <a:lnTo>
                  <a:pt x="189345" y="648962"/>
                </a:lnTo>
                <a:lnTo>
                  <a:pt x="483328" y="942945"/>
                </a:lnTo>
                <a:lnTo>
                  <a:pt x="630320" y="1089936"/>
                </a:lnTo>
                <a:lnTo>
                  <a:pt x="648704" y="1108320"/>
                </a:lnTo>
                <a:lnTo>
                  <a:pt x="658375" y="1118071"/>
                </a:lnTo>
                <a:lnTo>
                  <a:pt x="671164" y="1131419"/>
                </a:lnTo>
                <a:lnTo>
                  <a:pt x="683873" y="1144848"/>
                </a:lnTo>
                <a:cubicBezTo>
                  <a:pt x="688029" y="1149404"/>
                  <a:pt x="692026" y="1154120"/>
                  <a:pt x="696022" y="1158756"/>
                </a:cubicBezTo>
                <a:cubicBezTo>
                  <a:pt x="704015" y="1168108"/>
                  <a:pt x="712248" y="1177379"/>
                  <a:pt x="719681" y="1187291"/>
                </a:cubicBezTo>
                <a:cubicBezTo>
                  <a:pt x="750375" y="1226057"/>
                  <a:pt x="777711" y="1267701"/>
                  <a:pt x="800811" y="1311582"/>
                </a:cubicBezTo>
                <a:cubicBezTo>
                  <a:pt x="847010" y="1399425"/>
                  <a:pt x="876744" y="1495581"/>
                  <a:pt x="888414" y="1593735"/>
                </a:cubicBezTo>
                <a:cubicBezTo>
                  <a:pt x="900084" y="1691890"/>
                  <a:pt x="893769" y="1791962"/>
                  <a:pt x="869710" y="1887958"/>
                </a:cubicBezTo>
                <a:cubicBezTo>
                  <a:pt x="845811" y="1983954"/>
                  <a:pt x="803528" y="2075793"/>
                  <a:pt x="746378" y="2156683"/>
                </a:cubicBezTo>
                <a:cubicBezTo>
                  <a:pt x="742781" y="2161718"/>
                  <a:pt x="739344" y="2166914"/>
                  <a:pt x="735588" y="2171790"/>
                </a:cubicBezTo>
                <a:lnTo>
                  <a:pt x="724237" y="2186496"/>
                </a:lnTo>
                <a:lnTo>
                  <a:pt x="712808" y="2201124"/>
                </a:lnTo>
                <a:lnTo>
                  <a:pt x="700818" y="2215272"/>
                </a:lnTo>
                <a:cubicBezTo>
                  <a:pt x="692745" y="2224623"/>
                  <a:pt x="684832" y="2234055"/>
                  <a:pt x="676200" y="2242927"/>
                </a:cubicBezTo>
                <a:lnTo>
                  <a:pt x="663491" y="2256276"/>
                </a:lnTo>
                <a:lnTo>
                  <a:pt x="657096" y="2262910"/>
                </a:lnTo>
                <a:lnTo>
                  <a:pt x="652380" y="2267626"/>
                </a:lnTo>
                <a:lnTo>
                  <a:pt x="578845" y="2341161"/>
                </a:lnTo>
                <a:lnTo>
                  <a:pt x="284862" y="2635144"/>
                </a:lnTo>
                <a:lnTo>
                  <a:pt x="266398" y="2616680"/>
                </a:lnTo>
                <a:lnTo>
                  <a:pt x="560381" y="2322698"/>
                </a:lnTo>
                <a:lnTo>
                  <a:pt x="633916" y="2249162"/>
                </a:lnTo>
                <a:lnTo>
                  <a:pt x="638632" y="2244446"/>
                </a:lnTo>
                <a:lnTo>
                  <a:pt x="644787" y="2237971"/>
                </a:lnTo>
                <a:lnTo>
                  <a:pt x="657096" y="2225023"/>
                </a:lnTo>
                <a:cubicBezTo>
                  <a:pt x="665409" y="2216470"/>
                  <a:pt x="673082" y="2207359"/>
                  <a:pt x="680915" y="2198326"/>
                </a:cubicBezTo>
                <a:lnTo>
                  <a:pt x="692505" y="2184658"/>
                </a:lnTo>
                <a:lnTo>
                  <a:pt x="703536" y="2170510"/>
                </a:lnTo>
                <a:lnTo>
                  <a:pt x="714486" y="2156283"/>
                </a:lnTo>
                <a:cubicBezTo>
                  <a:pt x="718083" y="2151488"/>
                  <a:pt x="721440" y="2146531"/>
                  <a:pt x="724877" y="2141656"/>
                </a:cubicBezTo>
                <a:cubicBezTo>
                  <a:pt x="780189" y="2063404"/>
                  <a:pt x="821113" y="1974602"/>
                  <a:pt x="844212" y="1881643"/>
                </a:cubicBezTo>
                <a:cubicBezTo>
                  <a:pt x="867472" y="1788765"/>
                  <a:pt x="873627" y="1691810"/>
                  <a:pt x="862357" y="1596853"/>
                </a:cubicBezTo>
                <a:cubicBezTo>
                  <a:pt x="851086" y="1501896"/>
                  <a:pt x="822312" y="1408777"/>
                  <a:pt x="777631" y="1323811"/>
                </a:cubicBezTo>
                <a:cubicBezTo>
                  <a:pt x="755250" y="1281368"/>
                  <a:pt x="728873" y="1241004"/>
                  <a:pt x="699139" y="1203517"/>
                </a:cubicBezTo>
                <a:cubicBezTo>
                  <a:pt x="691946" y="1193925"/>
                  <a:pt x="684033" y="1184973"/>
                  <a:pt x="676279" y="1175941"/>
                </a:cubicBezTo>
                <a:cubicBezTo>
                  <a:pt x="672363" y="1171465"/>
                  <a:pt x="668526" y="1166829"/>
                  <a:pt x="664530" y="1162432"/>
                </a:cubicBezTo>
                <a:lnTo>
                  <a:pt x="652221" y="1149404"/>
                </a:lnTo>
                <a:lnTo>
                  <a:pt x="639831" y="1136455"/>
                </a:lnTo>
                <a:lnTo>
                  <a:pt x="630240" y="1126784"/>
                </a:lnTo>
                <a:lnTo>
                  <a:pt x="611856" y="1108400"/>
                </a:lnTo>
                <a:lnTo>
                  <a:pt x="464864" y="961409"/>
                </a:lnTo>
                <a:lnTo>
                  <a:pt x="170882" y="667426"/>
                </a:lnTo>
                <a:lnTo>
                  <a:pt x="99424" y="595808"/>
                </a:lnTo>
                <a:cubicBezTo>
                  <a:pt x="84397" y="580222"/>
                  <a:pt x="70649" y="563676"/>
                  <a:pt x="58820" y="545932"/>
                </a:cubicBezTo>
                <a:cubicBezTo>
                  <a:pt x="47070" y="528107"/>
                  <a:pt x="36679" y="509404"/>
                  <a:pt x="28286" y="489821"/>
                </a:cubicBezTo>
                <a:cubicBezTo>
                  <a:pt x="19974" y="470158"/>
                  <a:pt x="13180" y="449856"/>
                  <a:pt x="8544" y="428914"/>
                </a:cubicBezTo>
                <a:cubicBezTo>
                  <a:pt x="6066" y="418523"/>
                  <a:pt x="4867" y="407813"/>
                  <a:pt x="2869" y="397262"/>
                </a:cubicBezTo>
                <a:cubicBezTo>
                  <a:pt x="2069" y="386551"/>
                  <a:pt x="391" y="375921"/>
                  <a:pt x="391" y="365130"/>
                </a:cubicBezTo>
                <a:cubicBezTo>
                  <a:pt x="-488" y="354420"/>
                  <a:pt x="391" y="343629"/>
                  <a:pt x="391" y="332918"/>
                </a:cubicBezTo>
                <a:cubicBezTo>
                  <a:pt x="870" y="327563"/>
                  <a:pt x="1350" y="322208"/>
                  <a:pt x="1670" y="316852"/>
                </a:cubicBezTo>
                <a:lnTo>
                  <a:pt x="1909" y="312856"/>
                </a:lnTo>
                <a:lnTo>
                  <a:pt x="2549" y="308859"/>
                </a:lnTo>
                <a:lnTo>
                  <a:pt x="3668" y="300866"/>
                </a:lnTo>
                <a:lnTo>
                  <a:pt x="4707" y="292873"/>
                </a:lnTo>
                <a:cubicBezTo>
                  <a:pt x="5107" y="290236"/>
                  <a:pt x="5826" y="287598"/>
                  <a:pt x="6306" y="284960"/>
                </a:cubicBezTo>
                <a:cubicBezTo>
                  <a:pt x="7505" y="279765"/>
                  <a:pt x="8224" y="274409"/>
                  <a:pt x="9503" y="269214"/>
                </a:cubicBezTo>
                <a:cubicBezTo>
                  <a:pt x="10942" y="264019"/>
                  <a:pt x="12300" y="258903"/>
                  <a:pt x="13579" y="253708"/>
                </a:cubicBezTo>
                <a:cubicBezTo>
                  <a:pt x="14778" y="248512"/>
                  <a:pt x="16936" y="243556"/>
                  <a:pt x="18455" y="238441"/>
                </a:cubicBezTo>
                <a:cubicBezTo>
                  <a:pt x="25329" y="218219"/>
                  <a:pt x="33562" y="198476"/>
                  <a:pt x="44352" y="180092"/>
                </a:cubicBezTo>
                <a:lnTo>
                  <a:pt x="48109" y="173058"/>
                </a:lnTo>
                <a:lnTo>
                  <a:pt x="52425" y="166344"/>
                </a:lnTo>
                <a:cubicBezTo>
                  <a:pt x="55383" y="161868"/>
                  <a:pt x="57940" y="157232"/>
                  <a:pt x="61058" y="152836"/>
                </a:cubicBezTo>
                <a:cubicBezTo>
                  <a:pt x="64255" y="148520"/>
                  <a:pt x="67452" y="144203"/>
                  <a:pt x="70489" y="139887"/>
                </a:cubicBezTo>
                <a:lnTo>
                  <a:pt x="72807" y="136610"/>
                </a:lnTo>
                <a:lnTo>
                  <a:pt x="75445" y="133573"/>
                </a:lnTo>
                <a:lnTo>
                  <a:pt x="80641" y="127418"/>
                </a:lnTo>
                <a:cubicBezTo>
                  <a:pt x="87115" y="118786"/>
                  <a:pt x="95108" y="111432"/>
                  <a:pt x="102222" y="103359"/>
                </a:cubicBezTo>
                <a:lnTo>
                  <a:pt x="113971" y="92169"/>
                </a:lnTo>
                <a:cubicBezTo>
                  <a:pt x="117808" y="88412"/>
                  <a:pt x="122124" y="85135"/>
                  <a:pt x="126121" y="81538"/>
                </a:cubicBezTo>
                <a:cubicBezTo>
                  <a:pt x="159052" y="54042"/>
                  <a:pt x="196539" y="32781"/>
                  <a:pt x="236984" y="18873"/>
                </a:cubicBezTo>
                <a:cubicBezTo>
                  <a:pt x="317793" y="-9262"/>
                  <a:pt x="409952" y="-5666"/>
                  <a:pt x="488364" y="27825"/>
                </a:cubicBezTo>
                <a:cubicBezTo>
                  <a:pt x="527689" y="44451"/>
                  <a:pt x="563658" y="68190"/>
                  <a:pt x="594671" y="98404"/>
                </a:cubicBezTo>
                <a:lnTo>
                  <a:pt x="597628" y="101201"/>
                </a:lnTo>
                <a:lnTo>
                  <a:pt x="599147" y="102560"/>
                </a:lnTo>
                <a:lnTo>
                  <a:pt x="601385" y="104798"/>
                </a:lnTo>
                <a:lnTo>
                  <a:pt x="610577" y="113990"/>
                </a:lnTo>
                <a:lnTo>
                  <a:pt x="628961" y="132374"/>
                </a:lnTo>
                <a:lnTo>
                  <a:pt x="665729" y="169141"/>
                </a:lnTo>
                <a:lnTo>
                  <a:pt x="739264" y="242677"/>
                </a:lnTo>
                <a:lnTo>
                  <a:pt x="1327310" y="830723"/>
                </a:lnTo>
                <a:lnTo>
                  <a:pt x="1474301" y="977714"/>
                </a:lnTo>
                <a:lnTo>
                  <a:pt x="1511069" y="1014482"/>
                </a:lnTo>
                <a:lnTo>
                  <a:pt x="1529453" y="1032866"/>
                </a:lnTo>
                <a:lnTo>
                  <a:pt x="1534009" y="1037502"/>
                </a:lnTo>
                <a:lnTo>
                  <a:pt x="1536327" y="1039820"/>
                </a:lnTo>
                <a:lnTo>
                  <a:pt x="1537846" y="1041419"/>
                </a:lnTo>
                <a:lnTo>
                  <a:pt x="1543441" y="1047333"/>
                </a:lnTo>
                <a:cubicBezTo>
                  <a:pt x="1558308" y="1062999"/>
                  <a:pt x="1571656" y="1079865"/>
                  <a:pt x="1583246" y="1097769"/>
                </a:cubicBezTo>
                <a:cubicBezTo>
                  <a:pt x="1630005" y="1168987"/>
                  <a:pt x="1648549" y="1258669"/>
                  <a:pt x="1635041" y="1343554"/>
                </a:cubicBezTo>
                <a:cubicBezTo>
                  <a:pt x="1628406" y="1385917"/>
                  <a:pt x="1614099" y="1426921"/>
                  <a:pt x="1592598" y="1463769"/>
                </a:cubicBezTo>
                <a:cubicBezTo>
                  <a:pt x="1581887" y="1482233"/>
                  <a:pt x="1569498" y="1499657"/>
                  <a:pt x="1555510" y="1516043"/>
                </a:cubicBezTo>
                <a:cubicBezTo>
                  <a:pt x="1541522" y="1532349"/>
                  <a:pt x="1526016" y="1547775"/>
                  <a:pt x="1509311" y="1561284"/>
                </a:cubicBezTo>
                <a:cubicBezTo>
                  <a:pt x="1475820" y="1588060"/>
                  <a:pt x="1438253" y="1609082"/>
                  <a:pt x="1397489" y="1622190"/>
                </a:cubicBezTo>
                <a:cubicBezTo>
                  <a:pt x="1356804" y="1635299"/>
                  <a:pt x="1313562" y="1641054"/>
                  <a:pt x="1270560" y="1639135"/>
                </a:cubicBez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5" name="Freeform: Shape 644">
            <a:extLst>
              <a:ext uri="{FF2B5EF4-FFF2-40B4-BE49-F238E27FC236}">
                <a16:creationId xmlns:a16="http://schemas.microsoft.com/office/drawing/2014/main" id="{691E91FC-DD89-B8C1-A57C-ECC86A1027C2}"/>
              </a:ext>
            </a:extLst>
          </p:cNvPr>
          <p:cNvSpPr/>
          <p:nvPr/>
        </p:nvSpPr>
        <p:spPr>
          <a:xfrm rot="2700000">
            <a:off x="4591569" y="1712364"/>
            <a:ext cx="2559120" cy="2769954"/>
          </a:xfrm>
          <a:custGeom>
            <a:avLst/>
            <a:gdLst>
              <a:gd name="connsiteX0" fmla="*/ 1707280 w 2559120"/>
              <a:gd name="connsiteY0" fmla="*/ 2558460 h 2769954"/>
              <a:gd name="connsiteX1" fmla="*/ 1708559 w 2559120"/>
              <a:gd name="connsiteY1" fmla="*/ 2532323 h 2769954"/>
              <a:gd name="connsiteX2" fmla="*/ 1991511 w 2559120"/>
              <a:gd name="connsiteY2" fmla="*/ 2494595 h 2769954"/>
              <a:gd name="connsiteX3" fmla="*/ 2242731 w 2559120"/>
              <a:gd name="connsiteY3" fmla="*/ 2357755 h 2769954"/>
              <a:gd name="connsiteX4" fmla="*/ 2344962 w 2559120"/>
              <a:gd name="connsiteY4" fmla="*/ 2257842 h 2769954"/>
              <a:gd name="connsiteX5" fmla="*/ 2427929 w 2559120"/>
              <a:gd name="connsiteY5" fmla="*/ 2140745 h 2769954"/>
              <a:gd name="connsiteX6" fmla="*/ 2523286 w 2559120"/>
              <a:gd name="connsiteY6" fmla="*/ 1871141 h 2769954"/>
              <a:gd name="connsiteX7" fmla="*/ 2516012 w 2559120"/>
              <a:gd name="connsiteY7" fmla="*/ 1585950 h 2769954"/>
              <a:gd name="connsiteX8" fmla="*/ 2406908 w 2559120"/>
              <a:gd name="connsiteY8" fmla="*/ 1321542 h 2769954"/>
              <a:gd name="connsiteX9" fmla="*/ 2318185 w 2559120"/>
              <a:gd name="connsiteY9" fmla="*/ 1209000 h 2769954"/>
              <a:gd name="connsiteX10" fmla="*/ 2305796 w 2559120"/>
              <a:gd name="connsiteY10" fmla="*/ 1196052 h 2769954"/>
              <a:gd name="connsiteX11" fmla="*/ 2300521 w 2559120"/>
              <a:gd name="connsiteY11" fmla="*/ 1190696 h 2769954"/>
              <a:gd name="connsiteX12" fmla="*/ 2295965 w 2559120"/>
              <a:gd name="connsiteY12" fmla="*/ 1186060 h 2769954"/>
              <a:gd name="connsiteX13" fmla="*/ 2277581 w 2559120"/>
              <a:gd name="connsiteY13" fmla="*/ 1167676 h 2769954"/>
              <a:gd name="connsiteX14" fmla="*/ 2240813 w 2559120"/>
              <a:gd name="connsiteY14" fmla="*/ 1130908 h 2769954"/>
              <a:gd name="connsiteX15" fmla="*/ 2093822 w 2559120"/>
              <a:gd name="connsiteY15" fmla="*/ 983917 h 2769954"/>
              <a:gd name="connsiteX16" fmla="*/ 1505776 w 2559120"/>
              <a:gd name="connsiteY16" fmla="*/ 395952 h 2769954"/>
              <a:gd name="connsiteX17" fmla="*/ 1432240 w 2559120"/>
              <a:gd name="connsiteY17" fmla="*/ 322416 h 2769954"/>
              <a:gd name="connsiteX18" fmla="*/ 1395472 w 2559120"/>
              <a:gd name="connsiteY18" fmla="*/ 285648 h 2769954"/>
              <a:gd name="connsiteX19" fmla="*/ 1377089 w 2559120"/>
              <a:gd name="connsiteY19" fmla="*/ 267264 h 2769954"/>
              <a:gd name="connsiteX20" fmla="*/ 1367897 w 2559120"/>
              <a:gd name="connsiteY20" fmla="*/ 258072 h 2769954"/>
              <a:gd name="connsiteX21" fmla="*/ 1362302 w 2559120"/>
              <a:gd name="connsiteY21" fmla="*/ 252557 h 2769954"/>
              <a:gd name="connsiteX22" fmla="*/ 1355827 w 2559120"/>
              <a:gd name="connsiteY22" fmla="*/ 246402 h 2769954"/>
              <a:gd name="connsiteX23" fmla="*/ 1244245 w 2559120"/>
              <a:gd name="connsiteY23" fmla="*/ 156561 h 2769954"/>
              <a:gd name="connsiteX24" fmla="*/ 1117636 w 2559120"/>
              <a:gd name="connsiteY24" fmla="*/ 88541 h 2769954"/>
              <a:gd name="connsiteX25" fmla="*/ 838760 w 2559120"/>
              <a:gd name="connsiteY25" fmla="*/ 26675 h 2769954"/>
              <a:gd name="connsiteX26" fmla="*/ 556367 w 2559120"/>
              <a:gd name="connsiteY26" fmla="*/ 68398 h 2769954"/>
              <a:gd name="connsiteX27" fmla="*/ 307225 w 2559120"/>
              <a:gd name="connsiteY27" fmla="*/ 208995 h 2769954"/>
              <a:gd name="connsiteX28" fmla="*/ 280288 w 2559120"/>
              <a:gd name="connsiteY28" fmla="*/ 232574 h 2769954"/>
              <a:gd name="connsiteX29" fmla="*/ 254471 w 2559120"/>
              <a:gd name="connsiteY29" fmla="*/ 257273 h 2769954"/>
              <a:gd name="connsiteX30" fmla="*/ 206513 w 2559120"/>
              <a:gd name="connsiteY30" fmla="*/ 310347 h 2769954"/>
              <a:gd name="connsiteX31" fmla="*/ 195163 w 2559120"/>
              <a:gd name="connsiteY31" fmla="*/ 324174 h 2769954"/>
              <a:gd name="connsiteX32" fmla="*/ 189488 w 2559120"/>
              <a:gd name="connsiteY32" fmla="*/ 331128 h 2769954"/>
              <a:gd name="connsiteX33" fmla="*/ 184132 w 2559120"/>
              <a:gd name="connsiteY33" fmla="*/ 338322 h 2769954"/>
              <a:gd name="connsiteX34" fmla="*/ 163031 w 2559120"/>
              <a:gd name="connsiteY34" fmla="*/ 367416 h 2769954"/>
              <a:gd name="connsiteX35" fmla="*/ 143528 w 2559120"/>
              <a:gd name="connsiteY35" fmla="*/ 397630 h 2769954"/>
              <a:gd name="connsiteX36" fmla="*/ 134016 w 2559120"/>
              <a:gd name="connsiteY36" fmla="*/ 412897 h 2769954"/>
              <a:gd name="connsiteX37" fmla="*/ 125304 w 2559120"/>
              <a:gd name="connsiteY37" fmla="*/ 428643 h 2769954"/>
              <a:gd name="connsiteX38" fmla="*/ 108359 w 2559120"/>
              <a:gd name="connsiteY38" fmla="*/ 460375 h 2769954"/>
              <a:gd name="connsiteX39" fmla="*/ 93012 w 2559120"/>
              <a:gd name="connsiteY39" fmla="*/ 492907 h 2769954"/>
              <a:gd name="connsiteX40" fmla="*/ 79344 w 2559120"/>
              <a:gd name="connsiteY40" fmla="*/ 526158 h 2769954"/>
              <a:gd name="connsiteX41" fmla="*/ 72790 w 2559120"/>
              <a:gd name="connsiteY41" fmla="*/ 542943 h 2769954"/>
              <a:gd name="connsiteX42" fmla="*/ 67115 w 2559120"/>
              <a:gd name="connsiteY42" fmla="*/ 559968 h 2769954"/>
              <a:gd name="connsiteX43" fmla="*/ 56324 w 2559120"/>
              <a:gd name="connsiteY43" fmla="*/ 594258 h 2769954"/>
              <a:gd name="connsiteX44" fmla="*/ 47212 w 2559120"/>
              <a:gd name="connsiteY44" fmla="*/ 629028 h 2769954"/>
              <a:gd name="connsiteX45" fmla="*/ 39858 w 2559120"/>
              <a:gd name="connsiteY45" fmla="*/ 664197 h 2769954"/>
              <a:gd name="connsiteX46" fmla="*/ 36501 w 2559120"/>
              <a:gd name="connsiteY46" fmla="*/ 681861 h 2769954"/>
              <a:gd name="connsiteX47" fmla="*/ 33944 w 2559120"/>
              <a:gd name="connsiteY47" fmla="*/ 699606 h 2769954"/>
              <a:gd name="connsiteX48" fmla="*/ 31546 w 2559120"/>
              <a:gd name="connsiteY48" fmla="*/ 717350 h 2769954"/>
              <a:gd name="connsiteX49" fmla="*/ 30347 w 2559120"/>
              <a:gd name="connsiteY49" fmla="*/ 726223 h 2769954"/>
              <a:gd name="connsiteX50" fmla="*/ 29547 w 2559120"/>
              <a:gd name="connsiteY50" fmla="*/ 735175 h 2769954"/>
              <a:gd name="connsiteX51" fmla="*/ 26830 w 2559120"/>
              <a:gd name="connsiteY51" fmla="*/ 770904 h 2769954"/>
              <a:gd name="connsiteX52" fmla="*/ 26670 w 2559120"/>
              <a:gd name="connsiteY52" fmla="*/ 842601 h 2769954"/>
              <a:gd name="connsiteX53" fmla="*/ 32585 w 2559120"/>
              <a:gd name="connsiteY53" fmla="*/ 914058 h 2769954"/>
              <a:gd name="connsiteX54" fmla="*/ 45214 w 2559120"/>
              <a:gd name="connsiteY54" fmla="*/ 984717 h 2769954"/>
              <a:gd name="connsiteX55" fmla="*/ 89575 w 2559120"/>
              <a:gd name="connsiteY55" fmla="*/ 1121237 h 2769954"/>
              <a:gd name="connsiteX56" fmla="*/ 158315 w 2559120"/>
              <a:gd name="connsiteY56" fmla="*/ 1247447 h 2769954"/>
              <a:gd name="connsiteX57" fmla="*/ 248636 w 2559120"/>
              <a:gd name="connsiteY57" fmla="*/ 1358629 h 2769954"/>
              <a:gd name="connsiteX58" fmla="*/ 254870 w 2559120"/>
              <a:gd name="connsiteY58" fmla="*/ 1365024 h 2769954"/>
              <a:gd name="connsiteX59" fmla="*/ 259666 w 2559120"/>
              <a:gd name="connsiteY59" fmla="*/ 1369900 h 2769954"/>
              <a:gd name="connsiteX60" fmla="*/ 268858 w 2559120"/>
              <a:gd name="connsiteY60" fmla="*/ 1379091 h 2769954"/>
              <a:gd name="connsiteX61" fmla="*/ 287242 w 2559120"/>
              <a:gd name="connsiteY61" fmla="*/ 1397476 h 2769954"/>
              <a:gd name="connsiteX62" fmla="*/ 324010 w 2559120"/>
              <a:gd name="connsiteY62" fmla="*/ 1434243 h 2769954"/>
              <a:gd name="connsiteX63" fmla="*/ 617993 w 2559120"/>
              <a:gd name="connsiteY63" fmla="*/ 1728226 h 2769954"/>
              <a:gd name="connsiteX64" fmla="*/ 764984 w 2559120"/>
              <a:gd name="connsiteY64" fmla="*/ 1875217 h 2769954"/>
              <a:gd name="connsiteX65" fmla="*/ 783368 w 2559120"/>
              <a:gd name="connsiteY65" fmla="*/ 1893601 h 2769954"/>
              <a:gd name="connsiteX66" fmla="*/ 787924 w 2559120"/>
              <a:gd name="connsiteY66" fmla="*/ 1898237 h 2769954"/>
              <a:gd name="connsiteX67" fmla="*/ 790242 w 2559120"/>
              <a:gd name="connsiteY67" fmla="*/ 1900555 h 2769954"/>
              <a:gd name="connsiteX68" fmla="*/ 791361 w 2559120"/>
              <a:gd name="connsiteY68" fmla="*/ 1901674 h 2769954"/>
              <a:gd name="connsiteX69" fmla="*/ 792080 w 2559120"/>
              <a:gd name="connsiteY69" fmla="*/ 1902394 h 2769954"/>
              <a:gd name="connsiteX70" fmla="*/ 797596 w 2559120"/>
              <a:gd name="connsiteY70" fmla="*/ 1908308 h 2769954"/>
              <a:gd name="connsiteX71" fmla="*/ 803191 w 2559120"/>
              <a:gd name="connsiteY71" fmla="*/ 1914143 h 2769954"/>
              <a:gd name="connsiteX72" fmla="*/ 808466 w 2559120"/>
              <a:gd name="connsiteY72" fmla="*/ 1920298 h 2769954"/>
              <a:gd name="connsiteX73" fmla="*/ 818777 w 2559120"/>
              <a:gd name="connsiteY73" fmla="*/ 1932687 h 2769954"/>
              <a:gd name="connsiteX74" fmla="*/ 853786 w 2559120"/>
              <a:gd name="connsiteY74" fmla="*/ 1986240 h 2769954"/>
              <a:gd name="connsiteX75" fmla="*/ 891513 w 2559120"/>
              <a:gd name="connsiteY75" fmla="*/ 2108134 h 2769954"/>
              <a:gd name="connsiteX76" fmla="*/ 883440 w 2559120"/>
              <a:gd name="connsiteY76" fmla="*/ 2236022 h 2769954"/>
              <a:gd name="connsiteX77" fmla="*/ 830287 w 2559120"/>
              <a:gd name="connsiteY77" fmla="*/ 2351681 h 2769954"/>
              <a:gd name="connsiteX78" fmla="*/ 825731 w 2559120"/>
              <a:gd name="connsiteY78" fmla="*/ 2358235 h 2769954"/>
              <a:gd name="connsiteX79" fmla="*/ 820775 w 2559120"/>
              <a:gd name="connsiteY79" fmla="*/ 2364549 h 2769954"/>
              <a:gd name="connsiteX80" fmla="*/ 815900 w 2559120"/>
              <a:gd name="connsiteY80" fmla="*/ 2370944 h 2769954"/>
              <a:gd name="connsiteX81" fmla="*/ 810624 w 2559120"/>
              <a:gd name="connsiteY81" fmla="*/ 2377019 h 2769954"/>
              <a:gd name="connsiteX82" fmla="*/ 799914 w 2559120"/>
              <a:gd name="connsiteY82" fmla="*/ 2389088 h 2769954"/>
              <a:gd name="connsiteX83" fmla="*/ 794318 w 2559120"/>
              <a:gd name="connsiteY83" fmla="*/ 2395003 h 2769954"/>
              <a:gd name="connsiteX84" fmla="*/ 791521 w 2559120"/>
              <a:gd name="connsiteY84" fmla="*/ 2397960 h 2769954"/>
              <a:gd name="connsiteX85" fmla="*/ 787045 w 2559120"/>
              <a:gd name="connsiteY85" fmla="*/ 2402436 h 2769954"/>
              <a:gd name="connsiteX86" fmla="*/ 713509 w 2559120"/>
              <a:gd name="connsiteY86" fmla="*/ 2475972 h 2769954"/>
              <a:gd name="connsiteX87" fmla="*/ 419526 w 2559120"/>
              <a:gd name="connsiteY87" fmla="*/ 2769955 h 2769954"/>
              <a:gd name="connsiteX88" fmla="*/ 401062 w 2559120"/>
              <a:gd name="connsiteY88" fmla="*/ 2751491 h 2769954"/>
              <a:gd name="connsiteX89" fmla="*/ 695045 w 2559120"/>
              <a:gd name="connsiteY89" fmla="*/ 2457508 h 2769954"/>
              <a:gd name="connsiteX90" fmla="*/ 768581 w 2559120"/>
              <a:gd name="connsiteY90" fmla="*/ 2383972 h 2769954"/>
              <a:gd name="connsiteX91" fmla="*/ 773057 w 2559120"/>
              <a:gd name="connsiteY91" fmla="*/ 2379496 h 2769954"/>
              <a:gd name="connsiteX92" fmla="*/ 775615 w 2559120"/>
              <a:gd name="connsiteY92" fmla="*/ 2376698 h 2769954"/>
              <a:gd name="connsiteX93" fmla="*/ 780810 w 2559120"/>
              <a:gd name="connsiteY93" fmla="*/ 2371263 h 2769954"/>
              <a:gd name="connsiteX94" fmla="*/ 790802 w 2559120"/>
              <a:gd name="connsiteY94" fmla="*/ 2360073 h 2769954"/>
              <a:gd name="connsiteX95" fmla="*/ 795677 w 2559120"/>
              <a:gd name="connsiteY95" fmla="*/ 2354398 h 2769954"/>
              <a:gd name="connsiteX96" fmla="*/ 800153 w 2559120"/>
              <a:gd name="connsiteY96" fmla="*/ 2348483 h 2769954"/>
              <a:gd name="connsiteX97" fmla="*/ 804789 w 2559120"/>
              <a:gd name="connsiteY97" fmla="*/ 2342649 h 2769954"/>
              <a:gd name="connsiteX98" fmla="*/ 809026 w 2559120"/>
              <a:gd name="connsiteY98" fmla="*/ 2336574 h 2769954"/>
              <a:gd name="connsiteX99" fmla="*/ 858183 w 2559120"/>
              <a:gd name="connsiteY99" fmla="*/ 2229627 h 2769954"/>
              <a:gd name="connsiteX100" fmla="*/ 865616 w 2559120"/>
              <a:gd name="connsiteY100" fmla="*/ 2111251 h 2769954"/>
              <a:gd name="connsiteX101" fmla="*/ 830767 w 2559120"/>
              <a:gd name="connsiteY101" fmla="*/ 1998470 h 2769954"/>
              <a:gd name="connsiteX102" fmla="*/ 798395 w 2559120"/>
              <a:gd name="connsiteY102" fmla="*/ 1948993 h 2769954"/>
              <a:gd name="connsiteX103" fmla="*/ 788883 w 2559120"/>
              <a:gd name="connsiteY103" fmla="*/ 1937483 h 2769954"/>
              <a:gd name="connsiteX104" fmla="*/ 784007 w 2559120"/>
              <a:gd name="connsiteY104" fmla="*/ 1931808 h 2769954"/>
              <a:gd name="connsiteX105" fmla="*/ 778812 w 2559120"/>
              <a:gd name="connsiteY105" fmla="*/ 1926373 h 2769954"/>
              <a:gd name="connsiteX106" fmla="*/ 773696 w 2559120"/>
              <a:gd name="connsiteY106" fmla="*/ 1920857 h 2769954"/>
              <a:gd name="connsiteX107" fmla="*/ 773057 w 2559120"/>
              <a:gd name="connsiteY107" fmla="*/ 1920138 h 2769954"/>
              <a:gd name="connsiteX108" fmla="*/ 771938 w 2559120"/>
              <a:gd name="connsiteY108" fmla="*/ 1919019 h 2769954"/>
              <a:gd name="connsiteX109" fmla="*/ 769620 w 2559120"/>
              <a:gd name="connsiteY109" fmla="*/ 1916701 h 2769954"/>
              <a:gd name="connsiteX110" fmla="*/ 765064 w 2559120"/>
              <a:gd name="connsiteY110" fmla="*/ 1912065 h 2769954"/>
              <a:gd name="connsiteX111" fmla="*/ 746680 w 2559120"/>
              <a:gd name="connsiteY111" fmla="*/ 1893681 h 2769954"/>
              <a:gd name="connsiteX112" fmla="*/ 599689 w 2559120"/>
              <a:gd name="connsiteY112" fmla="*/ 1746690 h 2769954"/>
              <a:gd name="connsiteX113" fmla="*/ 305706 w 2559120"/>
              <a:gd name="connsiteY113" fmla="*/ 1452707 h 2769954"/>
              <a:gd name="connsiteX114" fmla="*/ 268938 w 2559120"/>
              <a:gd name="connsiteY114" fmla="*/ 1415939 h 2769954"/>
              <a:gd name="connsiteX115" fmla="*/ 250554 w 2559120"/>
              <a:gd name="connsiteY115" fmla="*/ 1397555 h 2769954"/>
              <a:gd name="connsiteX116" fmla="*/ 241362 w 2559120"/>
              <a:gd name="connsiteY116" fmla="*/ 1388363 h 2769954"/>
              <a:gd name="connsiteX117" fmla="*/ 236486 w 2559120"/>
              <a:gd name="connsiteY117" fmla="*/ 1383488 h 2769954"/>
              <a:gd name="connsiteX118" fmla="*/ 230092 w 2559120"/>
              <a:gd name="connsiteY118" fmla="*/ 1376853 h 2769954"/>
              <a:gd name="connsiteX119" fmla="*/ 136814 w 2559120"/>
              <a:gd name="connsiteY119" fmla="*/ 1261914 h 2769954"/>
              <a:gd name="connsiteX120" fmla="*/ 65836 w 2559120"/>
              <a:gd name="connsiteY120" fmla="*/ 1131468 h 2769954"/>
              <a:gd name="connsiteX121" fmla="*/ 19956 w 2559120"/>
              <a:gd name="connsiteY121" fmla="*/ 990391 h 2769954"/>
              <a:gd name="connsiteX122" fmla="*/ 6847 w 2559120"/>
              <a:gd name="connsiteY122" fmla="*/ 917415 h 2769954"/>
              <a:gd name="connsiteX123" fmla="*/ 773 w 2559120"/>
              <a:gd name="connsiteY123" fmla="*/ 843560 h 2769954"/>
              <a:gd name="connsiteX124" fmla="*/ 933 w 2559120"/>
              <a:gd name="connsiteY124" fmla="*/ 769545 h 2769954"/>
              <a:gd name="connsiteX125" fmla="*/ 3730 w 2559120"/>
              <a:gd name="connsiteY125" fmla="*/ 732617 h 2769954"/>
              <a:gd name="connsiteX126" fmla="*/ 4529 w 2559120"/>
              <a:gd name="connsiteY126" fmla="*/ 723425 h 2769954"/>
              <a:gd name="connsiteX127" fmla="*/ 5728 w 2559120"/>
              <a:gd name="connsiteY127" fmla="*/ 714233 h 2769954"/>
              <a:gd name="connsiteX128" fmla="*/ 8206 w 2559120"/>
              <a:gd name="connsiteY128" fmla="*/ 695849 h 2769954"/>
              <a:gd name="connsiteX129" fmla="*/ 10844 w 2559120"/>
              <a:gd name="connsiteY129" fmla="*/ 677545 h 2769954"/>
              <a:gd name="connsiteX130" fmla="*/ 14281 w 2559120"/>
              <a:gd name="connsiteY130" fmla="*/ 659321 h 2769954"/>
              <a:gd name="connsiteX131" fmla="*/ 21874 w 2559120"/>
              <a:gd name="connsiteY131" fmla="*/ 623033 h 2769954"/>
              <a:gd name="connsiteX132" fmla="*/ 31306 w 2559120"/>
              <a:gd name="connsiteY132" fmla="*/ 587144 h 2769954"/>
              <a:gd name="connsiteX133" fmla="*/ 42496 w 2559120"/>
              <a:gd name="connsiteY133" fmla="*/ 551735 h 2769954"/>
              <a:gd name="connsiteX134" fmla="*/ 48411 w 2559120"/>
              <a:gd name="connsiteY134" fmla="*/ 534151 h 2769954"/>
              <a:gd name="connsiteX135" fmla="*/ 55125 w 2559120"/>
              <a:gd name="connsiteY135" fmla="*/ 516806 h 2769954"/>
              <a:gd name="connsiteX136" fmla="*/ 69273 w 2559120"/>
              <a:gd name="connsiteY136" fmla="*/ 482436 h 2769954"/>
              <a:gd name="connsiteX137" fmla="*/ 85099 w 2559120"/>
              <a:gd name="connsiteY137" fmla="*/ 448785 h 2769954"/>
              <a:gd name="connsiteX138" fmla="*/ 102604 w 2559120"/>
              <a:gd name="connsiteY138" fmla="*/ 415934 h 2769954"/>
              <a:gd name="connsiteX139" fmla="*/ 111636 w 2559120"/>
              <a:gd name="connsiteY139" fmla="*/ 399708 h 2769954"/>
              <a:gd name="connsiteX140" fmla="*/ 121467 w 2559120"/>
              <a:gd name="connsiteY140" fmla="*/ 383882 h 2769954"/>
              <a:gd name="connsiteX141" fmla="*/ 141609 w 2559120"/>
              <a:gd name="connsiteY141" fmla="*/ 352629 h 2769954"/>
              <a:gd name="connsiteX142" fmla="*/ 163350 w 2559120"/>
              <a:gd name="connsiteY142" fmla="*/ 322576 h 2769954"/>
              <a:gd name="connsiteX143" fmla="*/ 168866 w 2559120"/>
              <a:gd name="connsiteY143" fmla="*/ 315142 h 2769954"/>
              <a:gd name="connsiteX144" fmla="*/ 174701 w 2559120"/>
              <a:gd name="connsiteY144" fmla="*/ 307948 h 2769954"/>
              <a:gd name="connsiteX145" fmla="*/ 186450 w 2559120"/>
              <a:gd name="connsiteY145" fmla="*/ 293641 h 2769954"/>
              <a:gd name="connsiteX146" fmla="*/ 236007 w 2559120"/>
              <a:gd name="connsiteY146" fmla="*/ 238809 h 2769954"/>
              <a:gd name="connsiteX147" fmla="*/ 262704 w 2559120"/>
              <a:gd name="connsiteY147" fmla="*/ 213311 h 2769954"/>
              <a:gd name="connsiteX148" fmla="*/ 290519 w 2559120"/>
              <a:gd name="connsiteY148" fmla="*/ 188933 h 2769954"/>
              <a:gd name="connsiteX149" fmla="*/ 547974 w 2559120"/>
              <a:gd name="connsiteY149" fmla="*/ 43620 h 2769954"/>
              <a:gd name="connsiteX150" fmla="*/ 839799 w 2559120"/>
              <a:gd name="connsiteY150" fmla="*/ 537 h 2769954"/>
              <a:gd name="connsiteX151" fmla="*/ 1127947 w 2559120"/>
              <a:gd name="connsiteY151" fmla="*/ 64402 h 2769954"/>
              <a:gd name="connsiteX152" fmla="*/ 1258792 w 2559120"/>
              <a:gd name="connsiteY152" fmla="*/ 134660 h 2769954"/>
              <a:gd name="connsiteX153" fmla="*/ 1374051 w 2559120"/>
              <a:gd name="connsiteY153" fmla="*/ 227539 h 2769954"/>
              <a:gd name="connsiteX154" fmla="*/ 1380685 w 2559120"/>
              <a:gd name="connsiteY154" fmla="*/ 233933 h 2769954"/>
              <a:gd name="connsiteX155" fmla="*/ 1386440 w 2559120"/>
              <a:gd name="connsiteY155" fmla="*/ 239528 h 2769954"/>
              <a:gd name="connsiteX156" fmla="*/ 1395632 w 2559120"/>
              <a:gd name="connsiteY156" fmla="*/ 248720 h 2769954"/>
              <a:gd name="connsiteX157" fmla="*/ 1414016 w 2559120"/>
              <a:gd name="connsiteY157" fmla="*/ 267104 h 2769954"/>
              <a:gd name="connsiteX158" fmla="*/ 1450784 w 2559120"/>
              <a:gd name="connsiteY158" fmla="*/ 303872 h 2769954"/>
              <a:gd name="connsiteX159" fmla="*/ 1524320 w 2559120"/>
              <a:gd name="connsiteY159" fmla="*/ 377408 h 2769954"/>
              <a:gd name="connsiteX160" fmla="*/ 2112365 w 2559120"/>
              <a:gd name="connsiteY160" fmla="*/ 965373 h 2769954"/>
              <a:gd name="connsiteX161" fmla="*/ 2259357 w 2559120"/>
              <a:gd name="connsiteY161" fmla="*/ 1112365 h 2769954"/>
              <a:gd name="connsiteX162" fmla="*/ 2296125 w 2559120"/>
              <a:gd name="connsiteY162" fmla="*/ 1149133 h 2769954"/>
              <a:gd name="connsiteX163" fmla="*/ 2314508 w 2559120"/>
              <a:gd name="connsiteY163" fmla="*/ 1167517 h 2769954"/>
              <a:gd name="connsiteX164" fmla="*/ 2319065 w 2559120"/>
              <a:gd name="connsiteY164" fmla="*/ 1172152 h 2769954"/>
              <a:gd name="connsiteX165" fmla="*/ 2324420 w 2559120"/>
              <a:gd name="connsiteY165" fmla="*/ 1177668 h 2769954"/>
              <a:gd name="connsiteX166" fmla="*/ 2337209 w 2559120"/>
              <a:gd name="connsiteY166" fmla="*/ 1191016 h 2769954"/>
              <a:gd name="connsiteX167" fmla="*/ 2428888 w 2559120"/>
              <a:gd name="connsiteY167" fmla="*/ 1307314 h 2769954"/>
              <a:gd name="connsiteX168" fmla="*/ 2541670 w 2559120"/>
              <a:gd name="connsiteY168" fmla="*/ 1580595 h 2769954"/>
              <a:gd name="connsiteX169" fmla="*/ 2549183 w 2559120"/>
              <a:gd name="connsiteY169" fmla="*/ 1875297 h 2769954"/>
              <a:gd name="connsiteX170" fmla="*/ 2450629 w 2559120"/>
              <a:gd name="connsiteY170" fmla="*/ 2153933 h 2769954"/>
              <a:gd name="connsiteX171" fmla="*/ 2364944 w 2559120"/>
              <a:gd name="connsiteY171" fmla="*/ 2274948 h 2769954"/>
              <a:gd name="connsiteX172" fmla="*/ 2259357 w 2559120"/>
              <a:gd name="connsiteY172" fmla="*/ 2378138 h 2769954"/>
              <a:gd name="connsiteX173" fmla="*/ 1999744 w 2559120"/>
              <a:gd name="connsiteY173" fmla="*/ 2519534 h 2769954"/>
              <a:gd name="connsiteX174" fmla="*/ 1707360 w 2559120"/>
              <a:gd name="connsiteY174" fmla="*/ 2558460 h 27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2559120" h="2769954">
                <a:moveTo>
                  <a:pt x="1707280" y="2558460"/>
                </a:moveTo>
                <a:lnTo>
                  <a:pt x="1708559" y="2532323"/>
                </a:lnTo>
                <a:cubicBezTo>
                  <a:pt x="1804075" y="2536959"/>
                  <a:pt x="1900311" y="2524170"/>
                  <a:pt x="1991511" y="2494595"/>
                </a:cubicBezTo>
                <a:cubicBezTo>
                  <a:pt x="2082711" y="2465101"/>
                  <a:pt x="2168317" y="2417863"/>
                  <a:pt x="2242731" y="2357755"/>
                </a:cubicBezTo>
                <a:cubicBezTo>
                  <a:pt x="2279899" y="2327622"/>
                  <a:pt x="2313869" y="2294131"/>
                  <a:pt x="2344962" y="2257842"/>
                </a:cubicBezTo>
                <a:cubicBezTo>
                  <a:pt x="2375975" y="2221554"/>
                  <a:pt x="2403870" y="2182229"/>
                  <a:pt x="2427929" y="2140745"/>
                </a:cubicBezTo>
                <a:cubicBezTo>
                  <a:pt x="2476207" y="2057698"/>
                  <a:pt x="2508419" y="1965618"/>
                  <a:pt x="2523286" y="1871141"/>
                </a:cubicBezTo>
                <a:cubicBezTo>
                  <a:pt x="2538153" y="1776664"/>
                  <a:pt x="2535755" y="1679629"/>
                  <a:pt x="2516012" y="1585950"/>
                </a:cubicBezTo>
                <a:cubicBezTo>
                  <a:pt x="2496270" y="1492352"/>
                  <a:pt x="2459422" y="1401872"/>
                  <a:pt x="2406908" y="1321542"/>
                </a:cubicBezTo>
                <a:cubicBezTo>
                  <a:pt x="2380771" y="1281337"/>
                  <a:pt x="2350957" y="1243610"/>
                  <a:pt x="2318185" y="1209000"/>
                </a:cubicBezTo>
                <a:lnTo>
                  <a:pt x="2305796" y="1196052"/>
                </a:lnTo>
                <a:lnTo>
                  <a:pt x="2300521" y="1190696"/>
                </a:lnTo>
                <a:lnTo>
                  <a:pt x="2295965" y="1186060"/>
                </a:lnTo>
                <a:lnTo>
                  <a:pt x="2277581" y="1167676"/>
                </a:lnTo>
                <a:lnTo>
                  <a:pt x="2240813" y="1130908"/>
                </a:lnTo>
                <a:lnTo>
                  <a:pt x="2093822" y="983917"/>
                </a:lnTo>
                <a:lnTo>
                  <a:pt x="1505776" y="395952"/>
                </a:lnTo>
                <a:lnTo>
                  <a:pt x="1432240" y="322416"/>
                </a:lnTo>
                <a:lnTo>
                  <a:pt x="1395472" y="285648"/>
                </a:lnTo>
                <a:lnTo>
                  <a:pt x="1377089" y="267264"/>
                </a:lnTo>
                <a:lnTo>
                  <a:pt x="1367897" y="258072"/>
                </a:lnTo>
                <a:lnTo>
                  <a:pt x="1362302" y="252557"/>
                </a:lnTo>
                <a:lnTo>
                  <a:pt x="1355827" y="246402"/>
                </a:lnTo>
                <a:cubicBezTo>
                  <a:pt x="1321617" y="213311"/>
                  <a:pt x="1284210" y="183018"/>
                  <a:pt x="1244245" y="156561"/>
                </a:cubicBezTo>
                <a:cubicBezTo>
                  <a:pt x="1204280" y="130104"/>
                  <a:pt x="1161757" y="107324"/>
                  <a:pt x="1117636" y="88541"/>
                </a:cubicBezTo>
                <a:cubicBezTo>
                  <a:pt x="1029313" y="51053"/>
                  <a:pt x="934276" y="30111"/>
                  <a:pt x="838760" y="26675"/>
                </a:cubicBezTo>
                <a:cubicBezTo>
                  <a:pt x="743243" y="23238"/>
                  <a:pt x="647007" y="37145"/>
                  <a:pt x="556367" y="68398"/>
                </a:cubicBezTo>
                <a:cubicBezTo>
                  <a:pt x="465646" y="99411"/>
                  <a:pt x="380600" y="147609"/>
                  <a:pt x="307225" y="208995"/>
                </a:cubicBezTo>
                <a:cubicBezTo>
                  <a:pt x="298192" y="216828"/>
                  <a:pt x="288921" y="224422"/>
                  <a:pt x="280288" y="232574"/>
                </a:cubicBezTo>
                <a:cubicBezTo>
                  <a:pt x="271656" y="240727"/>
                  <a:pt x="262943" y="248880"/>
                  <a:pt x="254471" y="257273"/>
                </a:cubicBezTo>
                <a:cubicBezTo>
                  <a:pt x="238085" y="274618"/>
                  <a:pt x="221380" y="291643"/>
                  <a:pt x="206513" y="310347"/>
                </a:cubicBezTo>
                <a:lnTo>
                  <a:pt x="195163" y="324174"/>
                </a:lnTo>
                <a:lnTo>
                  <a:pt x="189488" y="331128"/>
                </a:lnTo>
                <a:lnTo>
                  <a:pt x="184132" y="338322"/>
                </a:lnTo>
                <a:lnTo>
                  <a:pt x="163031" y="367416"/>
                </a:lnTo>
                <a:cubicBezTo>
                  <a:pt x="156237" y="377248"/>
                  <a:pt x="150002" y="387559"/>
                  <a:pt x="143528" y="397630"/>
                </a:cubicBezTo>
                <a:cubicBezTo>
                  <a:pt x="140331" y="402746"/>
                  <a:pt x="137133" y="407781"/>
                  <a:pt x="134016" y="412897"/>
                </a:cubicBezTo>
                <a:lnTo>
                  <a:pt x="125304" y="428643"/>
                </a:lnTo>
                <a:cubicBezTo>
                  <a:pt x="119629" y="439194"/>
                  <a:pt x="113474" y="449585"/>
                  <a:pt x="108359" y="460375"/>
                </a:cubicBezTo>
                <a:lnTo>
                  <a:pt x="93012" y="492907"/>
                </a:lnTo>
                <a:cubicBezTo>
                  <a:pt x="87976" y="503777"/>
                  <a:pt x="83820" y="515047"/>
                  <a:pt x="79344" y="526158"/>
                </a:cubicBezTo>
                <a:lnTo>
                  <a:pt x="72790" y="542943"/>
                </a:lnTo>
                <a:lnTo>
                  <a:pt x="67115" y="559968"/>
                </a:lnTo>
                <a:cubicBezTo>
                  <a:pt x="63438" y="571398"/>
                  <a:pt x="59361" y="582668"/>
                  <a:pt x="56324" y="594258"/>
                </a:cubicBezTo>
                <a:lnTo>
                  <a:pt x="47212" y="629028"/>
                </a:lnTo>
                <a:cubicBezTo>
                  <a:pt x="44335" y="640617"/>
                  <a:pt x="42256" y="652447"/>
                  <a:pt x="39858" y="664197"/>
                </a:cubicBezTo>
                <a:cubicBezTo>
                  <a:pt x="38739" y="670032"/>
                  <a:pt x="37461" y="675947"/>
                  <a:pt x="36501" y="681861"/>
                </a:cubicBezTo>
                <a:lnTo>
                  <a:pt x="33944" y="699606"/>
                </a:lnTo>
                <a:lnTo>
                  <a:pt x="31546" y="717350"/>
                </a:lnTo>
                <a:lnTo>
                  <a:pt x="30347" y="726223"/>
                </a:lnTo>
                <a:lnTo>
                  <a:pt x="29547" y="735175"/>
                </a:lnTo>
                <a:lnTo>
                  <a:pt x="26830" y="770904"/>
                </a:lnTo>
                <a:cubicBezTo>
                  <a:pt x="26190" y="794803"/>
                  <a:pt x="25231" y="818702"/>
                  <a:pt x="26670" y="842601"/>
                </a:cubicBezTo>
                <a:cubicBezTo>
                  <a:pt x="27229" y="866500"/>
                  <a:pt x="30027" y="890319"/>
                  <a:pt x="32585" y="914058"/>
                </a:cubicBezTo>
                <a:cubicBezTo>
                  <a:pt x="36262" y="937718"/>
                  <a:pt x="39858" y="961377"/>
                  <a:pt x="45214" y="984717"/>
                </a:cubicBezTo>
                <a:cubicBezTo>
                  <a:pt x="55765" y="1031396"/>
                  <a:pt x="70791" y="1077116"/>
                  <a:pt x="89575" y="1121237"/>
                </a:cubicBezTo>
                <a:cubicBezTo>
                  <a:pt x="108518" y="1165279"/>
                  <a:pt x="131698" y="1207562"/>
                  <a:pt x="158315" y="1247447"/>
                </a:cubicBezTo>
                <a:cubicBezTo>
                  <a:pt x="184932" y="1287332"/>
                  <a:pt x="215465" y="1324499"/>
                  <a:pt x="248636" y="1358629"/>
                </a:cubicBezTo>
                <a:lnTo>
                  <a:pt x="254870" y="1365024"/>
                </a:lnTo>
                <a:lnTo>
                  <a:pt x="259666" y="1369900"/>
                </a:lnTo>
                <a:lnTo>
                  <a:pt x="268858" y="1379091"/>
                </a:lnTo>
                <a:lnTo>
                  <a:pt x="287242" y="1397476"/>
                </a:lnTo>
                <a:lnTo>
                  <a:pt x="324010" y="1434243"/>
                </a:lnTo>
                <a:lnTo>
                  <a:pt x="617993" y="1728226"/>
                </a:lnTo>
                <a:lnTo>
                  <a:pt x="764984" y="1875217"/>
                </a:lnTo>
                <a:lnTo>
                  <a:pt x="783368" y="1893601"/>
                </a:lnTo>
                <a:lnTo>
                  <a:pt x="787924" y="1898237"/>
                </a:lnTo>
                <a:lnTo>
                  <a:pt x="790242" y="1900555"/>
                </a:lnTo>
                <a:lnTo>
                  <a:pt x="791361" y="1901674"/>
                </a:lnTo>
                <a:lnTo>
                  <a:pt x="792080" y="1902394"/>
                </a:lnTo>
                <a:lnTo>
                  <a:pt x="797596" y="1908308"/>
                </a:lnTo>
                <a:lnTo>
                  <a:pt x="803191" y="1914143"/>
                </a:lnTo>
                <a:cubicBezTo>
                  <a:pt x="805029" y="1916141"/>
                  <a:pt x="806708" y="1918220"/>
                  <a:pt x="808466" y="1920298"/>
                </a:cubicBezTo>
                <a:cubicBezTo>
                  <a:pt x="811903" y="1924454"/>
                  <a:pt x="815660" y="1928291"/>
                  <a:pt x="818777" y="1932687"/>
                </a:cubicBezTo>
                <a:cubicBezTo>
                  <a:pt x="832125" y="1949473"/>
                  <a:pt x="843875" y="1967377"/>
                  <a:pt x="853786" y="1986240"/>
                </a:cubicBezTo>
                <a:cubicBezTo>
                  <a:pt x="873609" y="2023967"/>
                  <a:pt x="886398" y="2065451"/>
                  <a:pt x="891513" y="2108134"/>
                </a:cubicBezTo>
                <a:cubicBezTo>
                  <a:pt x="896629" y="2150736"/>
                  <a:pt x="893831" y="2194458"/>
                  <a:pt x="883440" y="2236022"/>
                </a:cubicBezTo>
                <a:cubicBezTo>
                  <a:pt x="873209" y="2277665"/>
                  <a:pt x="854905" y="2316831"/>
                  <a:pt x="830287" y="2351681"/>
                </a:cubicBezTo>
                <a:cubicBezTo>
                  <a:pt x="828768" y="2353839"/>
                  <a:pt x="827330" y="2356157"/>
                  <a:pt x="825731" y="2358235"/>
                </a:cubicBezTo>
                <a:lnTo>
                  <a:pt x="820775" y="2364549"/>
                </a:lnTo>
                <a:lnTo>
                  <a:pt x="815900" y="2370944"/>
                </a:lnTo>
                <a:lnTo>
                  <a:pt x="810624" y="2377019"/>
                </a:lnTo>
                <a:cubicBezTo>
                  <a:pt x="807107" y="2381095"/>
                  <a:pt x="803750" y="2385331"/>
                  <a:pt x="799914" y="2389088"/>
                </a:cubicBezTo>
                <a:lnTo>
                  <a:pt x="794318" y="2395003"/>
                </a:lnTo>
                <a:lnTo>
                  <a:pt x="791521" y="2397960"/>
                </a:lnTo>
                <a:lnTo>
                  <a:pt x="787045" y="2402436"/>
                </a:lnTo>
                <a:lnTo>
                  <a:pt x="713509" y="2475972"/>
                </a:lnTo>
                <a:lnTo>
                  <a:pt x="419526" y="2769955"/>
                </a:lnTo>
                <a:lnTo>
                  <a:pt x="401062" y="2751491"/>
                </a:lnTo>
                <a:lnTo>
                  <a:pt x="695045" y="2457508"/>
                </a:lnTo>
                <a:lnTo>
                  <a:pt x="768581" y="2383972"/>
                </a:lnTo>
                <a:lnTo>
                  <a:pt x="773057" y="2379496"/>
                </a:lnTo>
                <a:lnTo>
                  <a:pt x="775615" y="2376698"/>
                </a:lnTo>
                <a:lnTo>
                  <a:pt x="780810" y="2371263"/>
                </a:lnTo>
                <a:cubicBezTo>
                  <a:pt x="784407" y="2367746"/>
                  <a:pt x="787524" y="2363830"/>
                  <a:pt x="790802" y="2360073"/>
                </a:cubicBezTo>
                <a:lnTo>
                  <a:pt x="795677" y="2354398"/>
                </a:lnTo>
                <a:lnTo>
                  <a:pt x="800153" y="2348483"/>
                </a:lnTo>
                <a:lnTo>
                  <a:pt x="804789" y="2342649"/>
                </a:lnTo>
                <a:cubicBezTo>
                  <a:pt x="806308" y="2340730"/>
                  <a:pt x="807587" y="2338572"/>
                  <a:pt x="809026" y="2336574"/>
                </a:cubicBezTo>
                <a:cubicBezTo>
                  <a:pt x="831806" y="2304282"/>
                  <a:pt x="848671" y="2268074"/>
                  <a:pt x="858183" y="2229627"/>
                </a:cubicBezTo>
                <a:cubicBezTo>
                  <a:pt x="867774" y="2191181"/>
                  <a:pt x="870332" y="2150736"/>
                  <a:pt x="865616" y="2111251"/>
                </a:cubicBezTo>
                <a:cubicBezTo>
                  <a:pt x="860900" y="2071765"/>
                  <a:pt x="849070" y="2033399"/>
                  <a:pt x="830767" y="1998470"/>
                </a:cubicBezTo>
                <a:cubicBezTo>
                  <a:pt x="821575" y="1981045"/>
                  <a:pt x="810704" y="1964499"/>
                  <a:pt x="798395" y="1948993"/>
                </a:cubicBezTo>
                <a:cubicBezTo>
                  <a:pt x="795517" y="1944917"/>
                  <a:pt x="792080" y="1941320"/>
                  <a:pt x="788883" y="1937483"/>
                </a:cubicBezTo>
                <a:cubicBezTo>
                  <a:pt x="787285" y="1935644"/>
                  <a:pt x="785766" y="1933646"/>
                  <a:pt x="784007" y="1931808"/>
                </a:cubicBezTo>
                <a:lnTo>
                  <a:pt x="778812" y="1926373"/>
                </a:lnTo>
                <a:lnTo>
                  <a:pt x="773696" y="1920857"/>
                </a:lnTo>
                <a:lnTo>
                  <a:pt x="773057" y="1920138"/>
                </a:lnTo>
                <a:lnTo>
                  <a:pt x="771938" y="1919019"/>
                </a:lnTo>
                <a:lnTo>
                  <a:pt x="769620" y="1916701"/>
                </a:lnTo>
                <a:lnTo>
                  <a:pt x="765064" y="1912065"/>
                </a:lnTo>
                <a:lnTo>
                  <a:pt x="746680" y="1893681"/>
                </a:lnTo>
                <a:lnTo>
                  <a:pt x="599689" y="1746690"/>
                </a:lnTo>
                <a:lnTo>
                  <a:pt x="305706" y="1452707"/>
                </a:lnTo>
                <a:lnTo>
                  <a:pt x="268938" y="1415939"/>
                </a:lnTo>
                <a:lnTo>
                  <a:pt x="250554" y="1397555"/>
                </a:lnTo>
                <a:lnTo>
                  <a:pt x="241362" y="1388363"/>
                </a:lnTo>
                <a:lnTo>
                  <a:pt x="236486" y="1383488"/>
                </a:lnTo>
                <a:lnTo>
                  <a:pt x="230092" y="1376853"/>
                </a:lnTo>
                <a:cubicBezTo>
                  <a:pt x="195802" y="1341604"/>
                  <a:pt x="164310" y="1303158"/>
                  <a:pt x="136814" y="1261914"/>
                </a:cubicBezTo>
                <a:cubicBezTo>
                  <a:pt x="109318" y="1220670"/>
                  <a:pt x="85419" y="1177028"/>
                  <a:pt x="65836" y="1131468"/>
                </a:cubicBezTo>
                <a:cubicBezTo>
                  <a:pt x="46413" y="1085908"/>
                  <a:pt x="30906" y="1038589"/>
                  <a:pt x="19956" y="990391"/>
                </a:cubicBezTo>
                <a:cubicBezTo>
                  <a:pt x="14361" y="966253"/>
                  <a:pt x="10684" y="941794"/>
                  <a:pt x="6847" y="917415"/>
                </a:cubicBezTo>
                <a:cubicBezTo>
                  <a:pt x="4210" y="892877"/>
                  <a:pt x="1332" y="868258"/>
                  <a:pt x="773" y="843560"/>
                </a:cubicBezTo>
                <a:cubicBezTo>
                  <a:pt x="-666" y="818862"/>
                  <a:pt x="213" y="794163"/>
                  <a:pt x="933" y="769545"/>
                </a:cubicBezTo>
                <a:lnTo>
                  <a:pt x="3730" y="732617"/>
                </a:lnTo>
                <a:lnTo>
                  <a:pt x="4529" y="723425"/>
                </a:lnTo>
                <a:lnTo>
                  <a:pt x="5728" y="714233"/>
                </a:lnTo>
                <a:lnTo>
                  <a:pt x="8206" y="695849"/>
                </a:lnTo>
                <a:lnTo>
                  <a:pt x="10844" y="677545"/>
                </a:lnTo>
                <a:cubicBezTo>
                  <a:pt x="11803" y="671471"/>
                  <a:pt x="13082" y="665396"/>
                  <a:pt x="14281" y="659321"/>
                </a:cubicBezTo>
                <a:cubicBezTo>
                  <a:pt x="16759" y="647252"/>
                  <a:pt x="18917" y="635022"/>
                  <a:pt x="21874" y="623033"/>
                </a:cubicBezTo>
                <a:lnTo>
                  <a:pt x="31306" y="587144"/>
                </a:lnTo>
                <a:cubicBezTo>
                  <a:pt x="34423" y="575155"/>
                  <a:pt x="38659" y="563485"/>
                  <a:pt x="42496" y="551735"/>
                </a:cubicBezTo>
                <a:lnTo>
                  <a:pt x="48411" y="534151"/>
                </a:lnTo>
                <a:lnTo>
                  <a:pt x="55125" y="516806"/>
                </a:lnTo>
                <a:cubicBezTo>
                  <a:pt x="59761" y="505296"/>
                  <a:pt x="64077" y="493706"/>
                  <a:pt x="69273" y="482436"/>
                </a:cubicBezTo>
                <a:lnTo>
                  <a:pt x="85099" y="448785"/>
                </a:lnTo>
                <a:cubicBezTo>
                  <a:pt x="90374" y="437595"/>
                  <a:pt x="96689" y="426884"/>
                  <a:pt x="102604" y="415934"/>
                </a:cubicBezTo>
                <a:lnTo>
                  <a:pt x="111636" y="399708"/>
                </a:lnTo>
                <a:cubicBezTo>
                  <a:pt x="114833" y="394433"/>
                  <a:pt x="118190" y="389157"/>
                  <a:pt x="121467" y="383882"/>
                </a:cubicBezTo>
                <a:cubicBezTo>
                  <a:pt x="128101" y="373411"/>
                  <a:pt x="134576" y="362860"/>
                  <a:pt x="141609" y="352629"/>
                </a:cubicBezTo>
                <a:lnTo>
                  <a:pt x="163350" y="322576"/>
                </a:lnTo>
                <a:lnTo>
                  <a:pt x="168866" y="315142"/>
                </a:lnTo>
                <a:lnTo>
                  <a:pt x="174701" y="307948"/>
                </a:lnTo>
                <a:lnTo>
                  <a:pt x="186450" y="293641"/>
                </a:lnTo>
                <a:cubicBezTo>
                  <a:pt x="201877" y="274218"/>
                  <a:pt x="219142" y="256713"/>
                  <a:pt x="236007" y="238809"/>
                </a:cubicBezTo>
                <a:cubicBezTo>
                  <a:pt x="244719" y="230176"/>
                  <a:pt x="253751" y="221704"/>
                  <a:pt x="262704" y="213311"/>
                </a:cubicBezTo>
                <a:cubicBezTo>
                  <a:pt x="271656" y="204839"/>
                  <a:pt x="281247" y="197005"/>
                  <a:pt x="290519" y="188933"/>
                </a:cubicBezTo>
                <a:cubicBezTo>
                  <a:pt x="366293" y="125468"/>
                  <a:pt x="454216" y="75672"/>
                  <a:pt x="547974" y="43620"/>
                </a:cubicBezTo>
                <a:cubicBezTo>
                  <a:pt x="641732" y="11408"/>
                  <a:pt x="741085" y="-3059"/>
                  <a:pt x="839799" y="537"/>
                </a:cubicBezTo>
                <a:cubicBezTo>
                  <a:pt x="938512" y="4054"/>
                  <a:pt x="1036666" y="25715"/>
                  <a:pt x="1127947" y="64402"/>
                </a:cubicBezTo>
                <a:cubicBezTo>
                  <a:pt x="1173587" y="83745"/>
                  <a:pt x="1217468" y="107324"/>
                  <a:pt x="1258792" y="134660"/>
                </a:cubicBezTo>
                <a:cubicBezTo>
                  <a:pt x="1300116" y="161996"/>
                  <a:pt x="1338722" y="193329"/>
                  <a:pt x="1374051" y="227539"/>
                </a:cubicBezTo>
                <a:lnTo>
                  <a:pt x="1380685" y="233933"/>
                </a:lnTo>
                <a:lnTo>
                  <a:pt x="1386440" y="239528"/>
                </a:lnTo>
                <a:lnTo>
                  <a:pt x="1395632" y="248720"/>
                </a:lnTo>
                <a:lnTo>
                  <a:pt x="1414016" y="267104"/>
                </a:lnTo>
                <a:lnTo>
                  <a:pt x="1450784" y="303872"/>
                </a:lnTo>
                <a:lnTo>
                  <a:pt x="1524320" y="377408"/>
                </a:lnTo>
                <a:lnTo>
                  <a:pt x="2112365" y="965373"/>
                </a:lnTo>
                <a:lnTo>
                  <a:pt x="2259357" y="1112365"/>
                </a:lnTo>
                <a:lnTo>
                  <a:pt x="2296125" y="1149133"/>
                </a:lnTo>
                <a:lnTo>
                  <a:pt x="2314508" y="1167517"/>
                </a:lnTo>
                <a:lnTo>
                  <a:pt x="2319065" y="1172152"/>
                </a:lnTo>
                <a:lnTo>
                  <a:pt x="2324420" y="1177668"/>
                </a:lnTo>
                <a:lnTo>
                  <a:pt x="2337209" y="1191016"/>
                </a:lnTo>
                <a:cubicBezTo>
                  <a:pt x="2371019" y="1226745"/>
                  <a:pt x="2401872" y="1265750"/>
                  <a:pt x="2428888" y="1307314"/>
                </a:cubicBezTo>
                <a:cubicBezTo>
                  <a:pt x="2483161" y="1390362"/>
                  <a:pt x="2521288" y="1483880"/>
                  <a:pt x="2541670" y="1580595"/>
                </a:cubicBezTo>
                <a:cubicBezTo>
                  <a:pt x="2562052" y="1677390"/>
                  <a:pt x="2564610" y="1777623"/>
                  <a:pt x="2549183" y="1875297"/>
                </a:cubicBezTo>
                <a:cubicBezTo>
                  <a:pt x="2533837" y="1972892"/>
                  <a:pt x="2500506" y="2068089"/>
                  <a:pt x="2450629" y="2153933"/>
                </a:cubicBezTo>
                <a:cubicBezTo>
                  <a:pt x="2425771" y="2196856"/>
                  <a:pt x="2396996" y="2237460"/>
                  <a:pt x="2364944" y="2274948"/>
                </a:cubicBezTo>
                <a:cubicBezTo>
                  <a:pt x="2332813" y="2312435"/>
                  <a:pt x="2297723" y="2346965"/>
                  <a:pt x="2259357" y="2378138"/>
                </a:cubicBezTo>
                <a:cubicBezTo>
                  <a:pt x="2182464" y="2440323"/>
                  <a:pt x="2093981" y="2489080"/>
                  <a:pt x="1999744" y="2519534"/>
                </a:cubicBezTo>
                <a:cubicBezTo>
                  <a:pt x="1905506" y="2550067"/>
                  <a:pt x="1806073" y="2563255"/>
                  <a:pt x="1707360" y="2558460"/>
                </a:cubicBez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6" name="Freeform: Shape 645">
            <a:extLst>
              <a:ext uri="{FF2B5EF4-FFF2-40B4-BE49-F238E27FC236}">
                <a16:creationId xmlns:a16="http://schemas.microsoft.com/office/drawing/2014/main" id="{B3C9A2A6-5B4B-5E4B-C68C-2BA8F1CA9DF3}"/>
              </a:ext>
            </a:extLst>
          </p:cNvPr>
          <p:cNvSpPr/>
          <p:nvPr/>
        </p:nvSpPr>
        <p:spPr>
          <a:xfrm rot="2700000">
            <a:off x="6228997" y="1885884"/>
            <a:ext cx="101598" cy="34512"/>
          </a:xfrm>
          <a:custGeom>
            <a:avLst/>
            <a:gdLst>
              <a:gd name="connsiteX0" fmla="*/ 101590 w 101598"/>
              <a:gd name="connsiteY0" fmla="*/ 16636 h 34512"/>
              <a:gd name="connsiteX1" fmla="*/ 100791 w 101598"/>
              <a:gd name="connsiteY1" fmla="*/ 3608 h 34512"/>
              <a:gd name="connsiteX2" fmla="*/ 95595 w 101598"/>
              <a:gd name="connsiteY2" fmla="*/ 11 h 34512"/>
              <a:gd name="connsiteX3" fmla="*/ 3995 w 101598"/>
              <a:gd name="connsiteY3" fmla="*/ 13999 h 34512"/>
              <a:gd name="connsiteX4" fmla="*/ 79 w 101598"/>
              <a:gd name="connsiteY4" fmla="*/ 18874 h 34512"/>
              <a:gd name="connsiteX5" fmla="*/ 3196 w 101598"/>
              <a:gd name="connsiteY5" fmla="*/ 31583 h 34512"/>
              <a:gd name="connsiteX6" fmla="*/ 8791 w 101598"/>
              <a:gd name="connsiteY6" fmla="*/ 34381 h 34512"/>
              <a:gd name="connsiteX7" fmla="*/ 97114 w 101598"/>
              <a:gd name="connsiteY7" fmla="*/ 20953 h 34512"/>
              <a:gd name="connsiteX8" fmla="*/ 101590 w 101598"/>
              <a:gd name="connsiteY8" fmla="*/ 16716 h 3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598" h="34512">
                <a:moveTo>
                  <a:pt x="101590" y="16636"/>
                </a:moveTo>
                <a:lnTo>
                  <a:pt x="100791" y="3608"/>
                </a:lnTo>
                <a:cubicBezTo>
                  <a:pt x="100631" y="1450"/>
                  <a:pt x="98313" y="-149"/>
                  <a:pt x="95595" y="11"/>
                </a:cubicBezTo>
                <a:cubicBezTo>
                  <a:pt x="64742" y="2329"/>
                  <a:pt x="34049" y="6645"/>
                  <a:pt x="3995" y="13999"/>
                </a:cubicBezTo>
                <a:cubicBezTo>
                  <a:pt x="1358" y="14558"/>
                  <a:pt x="-401" y="16796"/>
                  <a:pt x="79" y="18874"/>
                </a:cubicBezTo>
                <a:lnTo>
                  <a:pt x="3196" y="31583"/>
                </a:lnTo>
                <a:cubicBezTo>
                  <a:pt x="3676" y="33662"/>
                  <a:pt x="6233" y="34940"/>
                  <a:pt x="8791" y="34381"/>
                </a:cubicBezTo>
                <a:cubicBezTo>
                  <a:pt x="37726" y="27347"/>
                  <a:pt x="67380" y="23191"/>
                  <a:pt x="97114" y="20953"/>
                </a:cubicBezTo>
                <a:cubicBezTo>
                  <a:pt x="99752" y="20793"/>
                  <a:pt x="101750" y="18874"/>
                  <a:pt x="101590" y="16716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7" name="Freeform: Shape 646">
            <a:extLst>
              <a:ext uri="{FF2B5EF4-FFF2-40B4-BE49-F238E27FC236}">
                <a16:creationId xmlns:a16="http://schemas.microsoft.com/office/drawing/2014/main" id="{B59E794E-FDD2-429A-06E5-970CF3FD3101}"/>
              </a:ext>
            </a:extLst>
          </p:cNvPr>
          <p:cNvSpPr/>
          <p:nvPr/>
        </p:nvSpPr>
        <p:spPr>
          <a:xfrm rot="2700000">
            <a:off x="6472075" y="3600320"/>
            <a:ext cx="82524" cy="82598"/>
          </a:xfrm>
          <a:custGeom>
            <a:avLst/>
            <a:gdLst>
              <a:gd name="connsiteX0" fmla="*/ 72182 w 82524"/>
              <a:gd name="connsiteY0" fmla="*/ 81480 h 82598"/>
              <a:gd name="connsiteX1" fmla="*/ 81534 w 82524"/>
              <a:gd name="connsiteY1" fmla="*/ 72368 h 82598"/>
              <a:gd name="connsiteX2" fmla="*/ 80895 w 82524"/>
              <a:gd name="connsiteY2" fmla="*/ 66054 h 82598"/>
              <a:gd name="connsiteX3" fmla="*/ 16471 w 82524"/>
              <a:gd name="connsiteY3" fmla="*/ 1630 h 82598"/>
              <a:gd name="connsiteX4" fmla="*/ 10237 w 82524"/>
              <a:gd name="connsiteY4" fmla="*/ 990 h 82598"/>
              <a:gd name="connsiteX5" fmla="*/ 965 w 82524"/>
              <a:gd name="connsiteY5" fmla="*/ 10262 h 82598"/>
              <a:gd name="connsiteX6" fmla="*/ 1604 w 82524"/>
              <a:gd name="connsiteY6" fmla="*/ 16497 h 82598"/>
              <a:gd name="connsiteX7" fmla="*/ 65948 w 82524"/>
              <a:gd name="connsiteY7" fmla="*/ 80920 h 82598"/>
              <a:gd name="connsiteX8" fmla="*/ 72023 w 82524"/>
              <a:gd name="connsiteY8" fmla="*/ 81639 h 82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524" h="82598">
                <a:moveTo>
                  <a:pt x="72182" y="81480"/>
                </a:moveTo>
                <a:lnTo>
                  <a:pt x="81534" y="72368"/>
                </a:lnTo>
                <a:cubicBezTo>
                  <a:pt x="83053" y="70849"/>
                  <a:pt x="82813" y="68052"/>
                  <a:pt x="80895" y="66054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9"/>
                  <a:pt x="1604" y="16497"/>
                </a:cubicBezTo>
                <a:lnTo>
                  <a:pt x="65948" y="80920"/>
                </a:lnTo>
                <a:cubicBezTo>
                  <a:pt x="67786" y="82839"/>
                  <a:pt x="70504" y="83158"/>
                  <a:pt x="72023" y="81639"/>
                </a:cubicBezTo>
                <a:close/>
              </a:path>
            </a:pathLst>
          </a:custGeom>
          <a:solidFill>
            <a:srgbClr val="DAA13E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8" name="Freeform: Shape 647">
            <a:extLst>
              <a:ext uri="{FF2B5EF4-FFF2-40B4-BE49-F238E27FC236}">
                <a16:creationId xmlns:a16="http://schemas.microsoft.com/office/drawing/2014/main" id="{A45B5B90-3F3A-7EC7-AF71-2B1FCB396E54}"/>
              </a:ext>
            </a:extLst>
          </p:cNvPr>
          <p:cNvSpPr/>
          <p:nvPr/>
        </p:nvSpPr>
        <p:spPr>
          <a:xfrm rot="2700000">
            <a:off x="6450733" y="2198295"/>
            <a:ext cx="93318" cy="67554"/>
          </a:xfrm>
          <a:custGeom>
            <a:avLst/>
            <a:gdLst>
              <a:gd name="connsiteX0" fmla="*/ 84750 w 93318"/>
              <a:gd name="connsiteY0" fmla="*/ 66173 h 67554"/>
              <a:gd name="connsiteX1" fmla="*/ 92663 w 93318"/>
              <a:gd name="connsiteY1" fmla="*/ 55782 h 67554"/>
              <a:gd name="connsiteX2" fmla="*/ 91144 w 93318"/>
              <a:gd name="connsiteY2" fmla="*/ 49627 h 67554"/>
              <a:gd name="connsiteX3" fmla="*/ 12493 w 93318"/>
              <a:gd name="connsiteY3" fmla="*/ 630 h 67554"/>
              <a:gd name="connsiteX4" fmla="*/ 6259 w 93318"/>
              <a:gd name="connsiteY4" fmla="*/ 1909 h 67554"/>
              <a:gd name="connsiteX5" fmla="*/ 344 w 93318"/>
              <a:gd name="connsiteY5" fmla="*/ 13579 h 67554"/>
              <a:gd name="connsiteX6" fmla="*/ 2822 w 93318"/>
              <a:gd name="connsiteY6" fmla="*/ 19174 h 67554"/>
              <a:gd name="connsiteX7" fmla="*/ 78595 w 93318"/>
              <a:gd name="connsiteY7" fmla="*/ 66412 h 67554"/>
              <a:gd name="connsiteX8" fmla="*/ 84750 w 93318"/>
              <a:gd name="connsiteY8" fmla="*/ 66173 h 6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318" h="67554">
                <a:moveTo>
                  <a:pt x="84750" y="66173"/>
                </a:moveTo>
                <a:lnTo>
                  <a:pt x="92663" y="55782"/>
                </a:lnTo>
                <a:cubicBezTo>
                  <a:pt x="93942" y="54023"/>
                  <a:pt x="93302" y="51306"/>
                  <a:pt x="91144" y="49627"/>
                </a:cubicBezTo>
                <a:cubicBezTo>
                  <a:pt x="66206" y="31323"/>
                  <a:pt x="39909" y="14937"/>
                  <a:pt x="12493" y="630"/>
                </a:cubicBezTo>
                <a:cubicBezTo>
                  <a:pt x="10015" y="-569"/>
                  <a:pt x="7298" y="-9"/>
                  <a:pt x="6259" y="1909"/>
                </a:cubicBezTo>
                <a:lnTo>
                  <a:pt x="344" y="13579"/>
                </a:lnTo>
                <a:cubicBezTo>
                  <a:pt x="-615" y="15497"/>
                  <a:pt x="504" y="18055"/>
                  <a:pt x="2822" y="19174"/>
                </a:cubicBezTo>
                <a:cubicBezTo>
                  <a:pt x="29278" y="33002"/>
                  <a:pt x="54616" y="48828"/>
                  <a:pt x="78595" y="66412"/>
                </a:cubicBezTo>
                <a:cubicBezTo>
                  <a:pt x="80673" y="68011"/>
                  <a:pt x="83391" y="67931"/>
                  <a:pt x="84750" y="6617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49" name="Freeform: Shape 648">
            <a:extLst>
              <a:ext uri="{FF2B5EF4-FFF2-40B4-BE49-F238E27FC236}">
                <a16:creationId xmlns:a16="http://schemas.microsoft.com/office/drawing/2014/main" id="{5F1C5289-A188-8C1C-64F4-A37568EDD430}"/>
              </a:ext>
            </a:extLst>
          </p:cNvPr>
          <p:cNvSpPr/>
          <p:nvPr/>
        </p:nvSpPr>
        <p:spPr>
          <a:xfrm rot="2700000">
            <a:off x="6052948" y="1783155"/>
            <a:ext cx="95071" cy="63970"/>
          </a:xfrm>
          <a:custGeom>
            <a:avLst/>
            <a:gdLst>
              <a:gd name="connsiteX0" fmla="*/ 94873 w 95071"/>
              <a:gd name="connsiteY0" fmla="*/ 14036 h 63970"/>
              <a:gd name="connsiteX1" fmla="*/ 89518 w 95071"/>
              <a:gd name="connsiteY1" fmla="*/ 2126 h 63970"/>
              <a:gd name="connsiteX2" fmla="*/ 83363 w 95071"/>
              <a:gd name="connsiteY2" fmla="*/ 528 h 63970"/>
              <a:gd name="connsiteX3" fmla="*/ 2394 w 95071"/>
              <a:gd name="connsiteY3" fmla="*/ 45608 h 63970"/>
              <a:gd name="connsiteX4" fmla="*/ 556 w 95071"/>
              <a:gd name="connsiteY4" fmla="*/ 51683 h 63970"/>
              <a:gd name="connsiteX5" fmla="*/ 7909 w 95071"/>
              <a:gd name="connsiteY5" fmla="*/ 62474 h 63970"/>
              <a:gd name="connsiteX6" fmla="*/ 13984 w 95071"/>
              <a:gd name="connsiteY6" fmla="*/ 63033 h 63970"/>
              <a:gd name="connsiteX7" fmla="*/ 91996 w 95071"/>
              <a:gd name="connsiteY7" fmla="*/ 19551 h 63970"/>
              <a:gd name="connsiteX8" fmla="*/ 94793 w 95071"/>
              <a:gd name="connsiteY8" fmla="*/ 14116 h 6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71" h="63970">
                <a:moveTo>
                  <a:pt x="94873" y="14036"/>
                </a:moveTo>
                <a:lnTo>
                  <a:pt x="89518" y="2126"/>
                </a:lnTo>
                <a:cubicBezTo>
                  <a:pt x="88639" y="128"/>
                  <a:pt x="85921" y="-591"/>
                  <a:pt x="83363" y="528"/>
                </a:cubicBezTo>
                <a:cubicBezTo>
                  <a:pt x="55228" y="13476"/>
                  <a:pt x="28211" y="28583"/>
                  <a:pt x="2394" y="45608"/>
                </a:cubicBezTo>
                <a:cubicBezTo>
                  <a:pt x="156" y="47127"/>
                  <a:pt x="-643" y="49845"/>
                  <a:pt x="556" y="51683"/>
                </a:cubicBezTo>
                <a:lnTo>
                  <a:pt x="7909" y="62474"/>
                </a:lnTo>
                <a:cubicBezTo>
                  <a:pt x="9108" y="64232"/>
                  <a:pt x="11906" y="64472"/>
                  <a:pt x="13984" y="63033"/>
                </a:cubicBezTo>
                <a:cubicBezTo>
                  <a:pt x="38842" y="46568"/>
                  <a:pt x="64979" y="32020"/>
                  <a:pt x="91996" y="19551"/>
                </a:cubicBezTo>
                <a:cubicBezTo>
                  <a:pt x="94394" y="18512"/>
                  <a:pt x="95672" y="16034"/>
                  <a:pt x="94793" y="14116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0" name="Freeform: Shape 649">
            <a:extLst>
              <a:ext uri="{FF2B5EF4-FFF2-40B4-BE49-F238E27FC236}">
                <a16:creationId xmlns:a16="http://schemas.microsoft.com/office/drawing/2014/main" id="{F0229829-F99D-3450-68CB-6740589153B4}"/>
              </a:ext>
            </a:extLst>
          </p:cNvPr>
          <p:cNvSpPr/>
          <p:nvPr/>
        </p:nvSpPr>
        <p:spPr>
          <a:xfrm rot="2700000">
            <a:off x="5682670" y="1795896"/>
            <a:ext cx="51840" cy="99464"/>
          </a:xfrm>
          <a:custGeom>
            <a:avLst/>
            <a:gdLst>
              <a:gd name="connsiteX0" fmla="*/ 49774 w 51840"/>
              <a:gd name="connsiteY0" fmla="*/ 5915 h 99464"/>
              <a:gd name="connsiteX1" fmla="*/ 37944 w 51840"/>
              <a:gd name="connsiteY1" fmla="*/ 319 h 99464"/>
              <a:gd name="connsiteX2" fmla="*/ 32269 w 51840"/>
              <a:gd name="connsiteY2" fmla="*/ 3117 h 99464"/>
              <a:gd name="connsiteX3" fmla="*/ 27314 w 51840"/>
              <a:gd name="connsiteY3" fmla="*/ 13588 h 99464"/>
              <a:gd name="connsiteX4" fmla="*/ 22918 w 51840"/>
              <a:gd name="connsiteY4" fmla="*/ 24298 h 99464"/>
              <a:gd name="connsiteX5" fmla="*/ 14365 w 51840"/>
              <a:gd name="connsiteY5" fmla="*/ 45880 h 99464"/>
              <a:gd name="connsiteX6" fmla="*/ 6932 w 51840"/>
              <a:gd name="connsiteY6" fmla="*/ 67860 h 99464"/>
              <a:gd name="connsiteX7" fmla="*/ 218 w 51840"/>
              <a:gd name="connsiteY7" fmla="*/ 90081 h 99464"/>
              <a:gd name="connsiteX8" fmla="*/ 2775 w 51840"/>
              <a:gd name="connsiteY8" fmla="*/ 95916 h 99464"/>
              <a:gd name="connsiteX9" fmla="*/ 15404 w 51840"/>
              <a:gd name="connsiteY9" fmla="*/ 99353 h 99464"/>
              <a:gd name="connsiteX10" fmla="*/ 20360 w 51840"/>
              <a:gd name="connsiteY10" fmla="*/ 95756 h 99464"/>
              <a:gd name="connsiteX11" fmla="*/ 26834 w 51840"/>
              <a:gd name="connsiteY11" fmla="*/ 74415 h 99464"/>
              <a:gd name="connsiteX12" fmla="*/ 33948 w 51840"/>
              <a:gd name="connsiteY12" fmla="*/ 53233 h 99464"/>
              <a:gd name="connsiteX13" fmla="*/ 42261 w 51840"/>
              <a:gd name="connsiteY13" fmla="*/ 32451 h 99464"/>
              <a:gd name="connsiteX14" fmla="*/ 46497 w 51840"/>
              <a:gd name="connsiteY14" fmla="*/ 22140 h 99464"/>
              <a:gd name="connsiteX15" fmla="*/ 51293 w 51840"/>
              <a:gd name="connsiteY15" fmla="*/ 12069 h 99464"/>
              <a:gd name="connsiteX16" fmla="*/ 49774 w 51840"/>
              <a:gd name="connsiteY16" fmla="*/ 6074 h 99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840" h="99464">
                <a:moveTo>
                  <a:pt x="49774" y="5915"/>
                </a:moveTo>
                <a:lnTo>
                  <a:pt x="37944" y="319"/>
                </a:lnTo>
                <a:cubicBezTo>
                  <a:pt x="36026" y="-640"/>
                  <a:pt x="33468" y="639"/>
                  <a:pt x="32269" y="3117"/>
                </a:cubicBezTo>
                <a:lnTo>
                  <a:pt x="27314" y="13588"/>
                </a:lnTo>
                <a:cubicBezTo>
                  <a:pt x="25635" y="17105"/>
                  <a:pt x="24356" y="20781"/>
                  <a:pt x="22918" y="24298"/>
                </a:cubicBezTo>
                <a:lnTo>
                  <a:pt x="14365" y="45880"/>
                </a:lnTo>
                <a:cubicBezTo>
                  <a:pt x="11648" y="53153"/>
                  <a:pt x="9409" y="60507"/>
                  <a:pt x="6932" y="67860"/>
                </a:cubicBezTo>
                <a:cubicBezTo>
                  <a:pt x="4534" y="75214"/>
                  <a:pt x="1976" y="82487"/>
                  <a:pt x="218" y="90081"/>
                </a:cubicBezTo>
                <a:cubicBezTo>
                  <a:pt x="-502" y="92718"/>
                  <a:pt x="617" y="95356"/>
                  <a:pt x="2775" y="95916"/>
                </a:cubicBezTo>
                <a:lnTo>
                  <a:pt x="15404" y="99353"/>
                </a:lnTo>
                <a:cubicBezTo>
                  <a:pt x="17482" y="99912"/>
                  <a:pt x="19720" y="98314"/>
                  <a:pt x="20360" y="95756"/>
                </a:cubicBezTo>
                <a:cubicBezTo>
                  <a:pt x="22038" y="88482"/>
                  <a:pt x="24516" y="81449"/>
                  <a:pt x="26834" y="74415"/>
                </a:cubicBezTo>
                <a:cubicBezTo>
                  <a:pt x="29232" y="67381"/>
                  <a:pt x="31390" y="60187"/>
                  <a:pt x="33948" y="53233"/>
                </a:cubicBezTo>
                <a:lnTo>
                  <a:pt x="42261" y="32451"/>
                </a:lnTo>
                <a:cubicBezTo>
                  <a:pt x="43699" y="29014"/>
                  <a:pt x="44898" y="25498"/>
                  <a:pt x="46497" y="22140"/>
                </a:cubicBezTo>
                <a:lnTo>
                  <a:pt x="51293" y="12069"/>
                </a:lnTo>
                <a:cubicBezTo>
                  <a:pt x="52412" y="9671"/>
                  <a:pt x="51772" y="7034"/>
                  <a:pt x="49774" y="607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CCCE9345-7B74-4BBA-915A-2D10A8FA51C0}"/>
              </a:ext>
            </a:extLst>
          </p:cNvPr>
          <p:cNvSpPr/>
          <p:nvPr/>
        </p:nvSpPr>
        <p:spPr>
          <a:xfrm rot="2700000">
            <a:off x="5863073" y="1752060"/>
            <a:ext cx="77677" cy="86596"/>
          </a:xfrm>
          <a:custGeom>
            <a:avLst/>
            <a:gdLst>
              <a:gd name="connsiteX0" fmla="*/ 76639 w 77677"/>
              <a:gd name="connsiteY0" fmla="*/ 10349 h 86596"/>
              <a:gd name="connsiteX1" fmla="*/ 67527 w 77677"/>
              <a:gd name="connsiteY1" fmla="*/ 997 h 86596"/>
              <a:gd name="connsiteX2" fmla="*/ 61213 w 77677"/>
              <a:gd name="connsiteY2" fmla="*/ 1556 h 86596"/>
              <a:gd name="connsiteX3" fmla="*/ 45307 w 77677"/>
              <a:gd name="connsiteY3" fmla="*/ 18422 h 86596"/>
              <a:gd name="connsiteX4" fmla="*/ 29800 w 77677"/>
              <a:gd name="connsiteY4" fmla="*/ 35607 h 86596"/>
              <a:gd name="connsiteX5" fmla="*/ 1105 w 77677"/>
              <a:gd name="connsiteY5" fmla="*/ 72055 h 86596"/>
              <a:gd name="connsiteX6" fmla="*/ 1425 w 77677"/>
              <a:gd name="connsiteY6" fmla="*/ 78369 h 86596"/>
              <a:gd name="connsiteX7" fmla="*/ 12056 w 77677"/>
              <a:gd name="connsiteY7" fmla="*/ 85962 h 86596"/>
              <a:gd name="connsiteX8" fmla="*/ 18051 w 77677"/>
              <a:gd name="connsiteY8" fmla="*/ 84364 h 86596"/>
              <a:gd name="connsiteX9" fmla="*/ 45706 w 77677"/>
              <a:gd name="connsiteY9" fmla="*/ 49275 h 86596"/>
              <a:gd name="connsiteX10" fmla="*/ 60653 w 77677"/>
              <a:gd name="connsiteY10" fmla="*/ 32649 h 86596"/>
              <a:gd name="connsiteX11" fmla="*/ 76000 w 77677"/>
              <a:gd name="connsiteY11" fmla="*/ 16423 h 86596"/>
              <a:gd name="connsiteX12" fmla="*/ 76719 w 77677"/>
              <a:gd name="connsiteY12" fmla="*/ 10349 h 8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677" h="86596">
                <a:moveTo>
                  <a:pt x="76639" y="10349"/>
                </a:moveTo>
                <a:lnTo>
                  <a:pt x="67527" y="997"/>
                </a:lnTo>
                <a:cubicBezTo>
                  <a:pt x="66009" y="-522"/>
                  <a:pt x="63211" y="-282"/>
                  <a:pt x="61213" y="1556"/>
                </a:cubicBezTo>
                <a:cubicBezTo>
                  <a:pt x="55778" y="7072"/>
                  <a:pt x="50582" y="12746"/>
                  <a:pt x="45307" y="18422"/>
                </a:cubicBezTo>
                <a:cubicBezTo>
                  <a:pt x="40031" y="24097"/>
                  <a:pt x="34516" y="29532"/>
                  <a:pt x="29800" y="35607"/>
                </a:cubicBezTo>
                <a:cubicBezTo>
                  <a:pt x="19969" y="47516"/>
                  <a:pt x="9898" y="59266"/>
                  <a:pt x="1105" y="72055"/>
                </a:cubicBezTo>
                <a:cubicBezTo>
                  <a:pt x="-493" y="74293"/>
                  <a:pt x="-333" y="77090"/>
                  <a:pt x="1425" y="78369"/>
                </a:cubicBezTo>
                <a:lnTo>
                  <a:pt x="12056" y="85962"/>
                </a:lnTo>
                <a:cubicBezTo>
                  <a:pt x="13814" y="87241"/>
                  <a:pt x="16532" y="86522"/>
                  <a:pt x="18051" y="84364"/>
                </a:cubicBezTo>
                <a:cubicBezTo>
                  <a:pt x="26523" y="72055"/>
                  <a:pt x="36195" y="60785"/>
                  <a:pt x="45706" y="49275"/>
                </a:cubicBezTo>
                <a:cubicBezTo>
                  <a:pt x="50262" y="43360"/>
                  <a:pt x="55618" y="38164"/>
                  <a:pt x="60653" y="32649"/>
                </a:cubicBezTo>
                <a:cubicBezTo>
                  <a:pt x="65769" y="27214"/>
                  <a:pt x="70804" y="21699"/>
                  <a:pt x="76000" y="16423"/>
                </a:cubicBezTo>
                <a:cubicBezTo>
                  <a:pt x="77918" y="14585"/>
                  <a:pt x="78238" y="11867"/>
                  <a:pt x="76719" y="1034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D51D1549-B618-EBC8-212B-673F0FD92DBF}"/>
              </a:ext>
            </a:extLst>
          </p:cNvPr>
          <p:cNvSpPr/>
          <p:nvPr/>
        </p:nvSpPr>
        <p:spPr>
          <a:xfrm rot="2700000">
            <a:off x="6472265" y="2592299"/>
            <a:ext cx="82498" cy="82549"/>
          </a:xfrm>
          <a:custGeom>
            <a:avLst/>
            <a:gdLst>
              <a:gd name="connsiteX0" fmla="*/ 72262 w 82498"/>
              <a:gd name="connsiteY0" fmla="*/ 81560 h 82549"/>
              <a:gd name="connsiteX1" fmla="*/ 81534 w 82498"/>
              <a:gd name="connsiteY1" fmla="*/ 72288 h 82549"/>
              <a:gd name="connsiteX2" fmla="*/ 80895 w 82498"/>
              <a:gd name="connsiteY2" fmla="*/ 66053 h 82549"/>
              <a:gd name="connsiteX3" fmla="*/ 16471 w 82498"/>
              <a:gd name="connsiteY3" fmla="*/ 1630 h 82549"/>
              <a:gd name="connsiteX4" fmla="*/ 10237 w 82498"/>
              <a:gd name="connsiteY4" fmla="*/ 990 h 82549"/>
              <a:gd name="connsiteX5" fmla="*/ 965 w 82498"/>
              <a:gd name="connsiteY5" fmla="*/ 10262 h 82549"/>
              <a:gd name="connsiteX6" fmla="*/ 1604 w 82498"/>
              <a:gd name="connsiteY6" fmla="*/ 16497 h 82549"/>
              <a:gd name="connsiteX7" fmla="*/ 66028 w 82498"/>
              <a:gd name="connsiteY7" fmla="*/ 80920 h 82549"/>
              <a:gd name="connsiteX8" fmla="*/ 72262 w 82498"/>
              <a:gd name="connsiteY8" fmla="*/ 8156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8" h="82549">
                <a:moveTo>
                  <a:pt x="72262" y="81560"/>
                </a:move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9"/>
                  <a:pt x="70664" y="83078"/>
                  <a:pt x="72262" y="815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3" name="Freeform: Shape 652">
            <a:extLst>
              <a:ext uri="{FF2B5EF4-FFF2-40B4-BE49-F238E27FC236}">
                <a16:creationId xmlns:a16="http://schemas.microsoft.com/office/drawing/2014/main" id="{0F640CAA-204C-ADD3-4A65-3098BD3C123B}"/>
              </a:ext>
            </a:extLst>
          </p:cNvPr>
          <p:cNvSpPr/>
          <p:nvPr/>
        </p:nvSpPr>
        <p:spPr>
          <a:xfrm rot="2700000">
            <a:off x="6472265" y="3197054"/>
            <a:ext cx="82499" cy="82549"/>
          </a:xfrm>
          <a:custGeom>
            <a:avLst/>
            <a:gdLst>
              <a:gd name="connsiteX0" fmla="*/ 72262 w 82499"/>
              <a:gd name="connsiteY0" fmla="*/ 81560 h 82549"/>
              <a:gd name="connsiteX1" fmla="*/ 81534 w 82499"/>
              <a:gd name="connsiteY1" fmla="*/ 72288 h 82549"/>
              <a:gd name="connsiteX2" fmla="*/ 80895 w 82499"/>
              <a:gd name="connsiteY2" fmla="*/ 66053 h 82549"/>
              <a:gd name="connsiteX3" fmla="*/ 16471 w 82499"/>
              <a:gd name="connsiteY3" fmla="*/ 1630 h 82549"/>
              <a:gd name="connsiteX4" fmla="*/ 10237 w 82499"/>
              <a:gd name="connsiteY4" fmla="*/ 990 h 82549"/>
              <a:gd name="connsiteX5" fmla="*/ 965 w 82499"/>
              <a:gd name="connsiteY5" fmla="*/ 10262 h 82549"/>
              <a:gd name="connsiteX6" fmla="*/ 1604 w 82499"/>
              <a:gd name="connsiteY6" fmla="*/ 16497 h 82549"/>
              <a:gd name="connsiteX7" fmla="*/ 66028 w 82499"/>
              <a:gd name="connsiteY7" fmla="*/ 80920 h 82549"/>
              <a:gd name="connsiteX8" fmla="*/ 72262 w 82499"/>
              <a:gd name="connsiteY8" fmla="*/ 8156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9" h="82549">
                <a:moveTo>
                  <a:pt x="72262" y="81560"/>
                </a:move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9"/>
                  <a:pt x="70664" y="83078"/>
                  <a:pt x="72262" y="81560"/>
                </a:cubicBezTo>
                <a:close/>
              </a:path>
            </a:pathLst>
          </a:custGeom>
          <a:solidFill>
            <a:srgbClr val="DAA13E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4" name="Freeform: Shape 653">
            <a:extLst>
              <a:ext uri="{FF2B5EF4-FFF2-40B4-BE49-F238E27FC236}">
                <a16:creationId xmlns:a16="http://schemas.microsoft.com/office/drawing/2014/main" id="{158BEE93-2903-1DBC-C977-6A2C0852028D}"/>
              </a:ext>
            </a:extLst>
          </p:cNvPr>
          <p:cNvSpPr/>
          <p:nvPr/>
        </p:nvSpPr>
        <p:spPr>
          <a:xfrm rot="2700000">
            <a:off x="6472265" y="2390640"/>
            <a:ext cx="82499" cy="82549"/>
          </a:xfrm>
          <a:custGeom>
            <a:avLst/>
            <a:gdLst>
              <a:gd name="connsiteX0" fmla="*/ 72262 w 82499"/>
              <a:gd name="connsiteY0" fmla="*/ 81560 h 82549"/>
              <a:gd name="connsiteX1" fmla="*/ 81534 w 82499"/>
              <a:gd name="connsiteY1" fmla="*/ 72288 h 82549"/>
              <a:gd name="connsiteX2" fmla="*/ 80895 w 82499"/>
              <a:gd name="connsiteY2" fmla="*/ 66053 h 82549"/>
              <a:gd name="connsiteX3" fmla="*/ 16471 w 82499"/>
              <a:gd name="connsiteY3" fmla="*/ 1630 h 82549"/>
              <a:gd name="connsiteX4" fmla="*/ 10237 w 82499"/>
              <a:gd name="connsiteY4" fmla="*/ 990 h 82549"/>
              <a:gd name="connsiteX5" fmla="*/ 965 w 82499"/>
              <a:gd name="connsiteY5" fmla="*/ 10262 h 82549"/>
              <a:gd name="connsiteX6" fmla="*/ 1604 w 82499"/>
              <a:gd name="connsiteY6" fmla="*/ 16497 h 82549"/>
              <a:gd name="connsiteX7" fmla="*/ 66028 w 82499"/>
              <a:gd name="connsiteY7" fmla="*/ 80920 h 82549"/>
              <a:gd name="connsiteX8" fmla="*/ 72262 w 82499"/>
              <a:gd name="connsiteY8" fmla="*/ 8156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9" h="82549">
                <a:moveTo>
                  <a:pt x="72262" y="81560"/>
                </a:move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9"/>
                  <a:pt x="70664" y="83078"/>
                  <a:pt x="72262" y="815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5" name="Freeform: Shape 654">
            <a:extLst>
              <a:ext uri="{FF2B5EF4-FFF2-40B4-BE49-F238E27FC236}">
                <a16:creationId xmlns:a16="http://schemas.microsoft.com/office/drawing/2014/main" id="{CEC9CC51-0A4B-2CDA-7E15-2360196D5047}"/>
              </a:ext>
            </a:extLst>
          </p:cNvPr>
          <p:cNvSpPr/>
          <p:nvPr/>
        </p:nvSpPr>
        <p:spPr>
          <a:xfrm rot="2700000">
            <a:off x="6472208" y="2995451"/>
            <a:ext cx="82499" cy="82549"/>
          </a:xfrm>
          <a:custGeom>
            <a:avLst/>
            <a:gdLst>
              <a:gd name="connsiteX0" fmla="*/ 72262 w 82499"/>
              <a:gd name="connsiteY0" fmla="*/ 81560 h 82549"/>
              <a:gd name="connsiteX1" fmla="*/ 81534 w 82499"/>
              <a:gd name="connsiteY1" fmla="*/ 72288 h 82549"/>
              <a:gd name="connsiteX2" fmla="*/ 80895 w 82499"/>
              <a:gd name="connsiteY2" fmla="*/ 66053 h 82549"/>
              <a:gd name="connsiteX3" fmla="*/ 16471 w 82499"/>
              <a:gd name="connsiteY3" fmla="*/ 1630 h 82549"/>
              <a:gd name="connsiteX4" fmla="*/ 10237 w 82499"/>
              <a:gd name="connsiteY4" fmla="*/ 990 h 82549"/>
              <a:gd name="connsiteX5" fmla="*/ 965 w 82499"/>
              <a:gd name="connsiteY5" fmla="*/ 10262 h 82549"/>
              <a:gd name="connsiteX6" fmla="*/ 1604 w 82499"/>
              <a:gd name="connsiteY6" fmla="*/ 16496 h 82549"/>
              <a:gd name="connsiteX7" fmla="*/ 66028 w 82499"/>
              <a:gd name="connsiteY7" fmla="*/ 80920 h 82549"/>
              <a:gd name="connsiteX8" fmla="*/ 72262 w 82499"/>
              <a:gd name="connsiteY8" fmla="*/ 8156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9" h="82549">
                <a:moveTo>
                  <a:pt x="72262" y="81560"/>
                </a:moveTo>
                <a:lnTo>
                  <a:pt x="81534" y="72288"/>
                </a:lnTo>
                <a:cubicBezTo>
                  <a:pt x="83053" y="70769"/>
                  <a:pt x="82733" y="67971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8"/>
                  <a:pt x="1604" y="16496"/>
                </a:cubicBezTo>
                <a:lnTo>
                  <a:pt x="66028" y="80920"/>
                </a:lnTo>
                <a:cubicBezTo>
                  <a:pt x="67946" y="82839"/>
                  <a:pt x="70664" y="83078"/>
                  <a:pt x="72262" y="815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F5B9F3C6-04F1-6878-9190-86429DEE376C}"/>
              </a:ext>
            </a:extLst>
          </p:cNvPr>
          <p:cNvSpPr/>
          <p:nvPr/>
        </p:nvSpPr>
        <p:spPr>
          <a:xfrm rot="2700000">
            <a:off x="6472266" y="3398601"/>
            <a:ext cx="82498" cy="82549"/>
          </a:xfrm>
          <a:custGeom>
            <a:avLst/>
            <a:gdLst>
              <a:gd name="connsiteX0" fmla="*/ 72262 w 82498"/>
              <a:gd name="connsiteY0" fmla="*/ 81560 h 82549"/>
              <a:gd name="connsiteX1" fmla="*/ 81534 w 82498"/>
              <a:gd name="connsiteY1" fmla="*/ 72288 h 82549"/>
              <a:gd name="connsiteX2" fmla="*/ 80895 w 82498"/>
              <a:gd name="connsiteY2" fmla="*/ 66053 h 82549"/>
              <a:gd name="connsiteX3" fmla="*/ 16471 w 82498"/>
              <a:gd name="connsiteY3" fmla="*/ 1630 h 82549"/>
              <a:gd name="connsiteX4" fmla="*/ 10237 w 82498"/>
              <a:gd name="connsiteY4" fmla="*/ 990 h 82549"/>
              <a:gd name="connsiteX5" fmla="*/ 965 w 82498"/>
              <a:gd name="connsiteY5" fmla="*/ 10262 h 82549"/>
              <a:gd name="connsiteX6" fmla="*/ 1604 w 82498"/>
              <a:gd name="connsiteY6" fmla="*/ 16497 h 82549"/>
              <a:gd name="connsiteX7" fmla="*/ 66028 w 82498"/>
              <a:gd name="connsiteY7" fmla="*/ 80921 h 82549"/>
              <a:gd name="connsiteX8" fmla="*/ 72262 w 82498"/>
              <a:gd name="connsiteY8" fmla="*/ 8156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8" h="82549">
                <a:moveTo>
                  <a:pt x="72262" y="81560"/>
                </a:move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1"/>
                </a:lnTo>
                <a:cubicBezTo>
                  <a:pt x="67946" y="82839"/>
                  <a:pt x="70664" y="83078"/>
                  <a:pt x="72262" y="81560"/>
                </a:cubicBezTo>
                <a:close/>
              </a:path>
            </a:pathLst>
          </a:custGeom>
          <a:solidFill>
            <a:srgbClr val="DAA13E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7DB38682-7FFF-DE80-060F-4001E9A4A74C}"/>
              </a:ext>
            </a:extLst>
          </p:cNvPr>
          <p:cNvSpPr/>
          <p:nvPr/>
        </p:nvSpPr>
        <p:spPr>
          <a:xfrm rot="2700000">
            <a:off x="5532520" y="1908953"/>
            <a:ext cx="22752" cy="101778"/>
          </a:xfrm>
          <a:custGeom>
            <a:avLst/>
            <a:gdLst>
              <a:gd name="connsiteX0" fmla="*/ 19211 w 22752"/>
              <a:gd name="connsiteY0" fmla="*/ 1128 h 101778"/>
              <a:gd name="connsiteX1" fmla="*/ 6182 w 22752"/>
              <a:gd name="connsiteY1" fmla="*/ 9 h 101778"/>
              <a:gd name="connsiteX2" fmla="*/ 1866 w 22752"/>
              <a:gd name="connsiteY2" fmla="*/ 4565 h 101778"/>
              <a:gd name="connsiteX3" fmla="*/ 1866 w 22752"/>
              <a:gd name="connsiteY3" fmla="*/ 97204 h 101778"/>
              <a:gd name="connsiteX4" fmla="*/ 6262 w 22752"/>
              <a:gd name="connsiteY4" fmla="*/ 101760 h 101778"/>
              <a:gd name="connsiteX5" fmla="*/ 19291 w 22752"/>
              <a:gd name="connsiteY5" fmla="*/ 100561 h 101778"/>
              <a:gd name="connsiteX6" fmla="*/ 22728 w 22752"/>
              <a:gd name="connsiteY6" fmla="*/ 95445 h 101778"/>
              <a:gd name="connsiteX7" fmla="*/ 22728 w 22752"/>
              <a:gd name="connsiteY7" fmla="*/ 6164 h 101778"/>
              <a:gd name="connsiteX8" fmla="*/ 19211 w 22752"/>
              <a:gd name="connsiteY8" fmla="*/ 1048 h 101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2" h="101778">
                <a:moveTo>
                  <a:pt x="19211" y="1128"/>
                </a:moveTo>
                <a:lnTo>
                  <a:pt x="6182" y="9"/>
                </a:lnTo>
                <a:cubicBezTo>
                  <a:pt x="4024" y="-151"/>
                  <a:pt x="2106" y="1847"/>
                  <a:pt x="1866" y="4565"/>
                </a:cubicBezTo>
                <a:cubicBezTo>
                  <a:pt x="-932" y="35338"/>
                  <a:pt x="-292" y="66431"/>
                  <a:pt x="1866" y="97204"/>
                </a:cubicBezTo>
                <a:cubicBezTo>
                  <a:pt x="2106" y="99922"/>
                  <a:pt x="4104" y="102000"/>
                  <a:pt x="6262" y="101760"/>
                </a:cubicBezTo>
                <a:lnTo>
                  <a:pt x="19291" y="100561"/>
                </a:lnTo>
                <a:cubicBezTo>
                  <a:pt x="21449" y="100321"/>
                  <a:pt x="22968" y="98083"/>
                  <a:pt x="22728" y="95445"/>
                </a:cubicBezTo>
                <a:cubicBezTo>
                  <a:pt x="20650" y="65712"/>
                  <a:pt x="20010" y="35817"/>
                  <a:pt x="22728" y="6164"/>
                </a:cubicBezTo>
                <a:cubicBezTo>
                  <a:pt x="22968" y="3526"/>
                  <a:pt x="21369" y="1288"/>
                  <a:pt x="19211" y="1048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8" name="Freeform: Shape 657">
            <a:extLst>
              <a:ext uri="{FF2B5EF4-FFF2-40B4-BE49-F238E27FC236}">
                <a16:creationId xmlns:a16="http://schemas.microsoft.com/office/drawing/2014/main" id="{274010F0-8395-04F8-B336-E39DBF02F3E6}"/>
              </a:ext>
            </a:extLst>
          </p:cNvPr>
          <p:cNvSpPr/>
          <p:nvPr/>
        </p:nvSpPr>
        <p:spPr>
          <a:xfrm rot="2700000">
            <a:off x="6472265" y="2793847"/>
            <a:ext cx="82498" cy="82550"/>
          </a:xfrm>
          <a:custGeom>
            <a:avLst/>
            <a:gdLst>
              <a:gd name="connsiteX0" fmla="*/ 72262 w 82498"/>
              <a:gd name="connsiteY0" fmla="*/ 81560 h 82550"/>
              <a:gd name="connsiteX1" fmla="*/ 81534 w 82498"/>
              <a:gd name="connsiteY1" fmla="*/ 72288 h 82550"/>
              <a:gd name="connsiteX2" fmla="*/ 80895 w 82498"/>
              <a:gd name="connsiteY2" fmla="*/ 66053 h 82550"/>
              <a:gd name="connsiteX3" fmla="*/ 16471 w 82498"/>
              <a:gd name="connsiteY3" fmla="*/ 1630 h 82550"/>
              <a:gd name="connsiteX4" fmla="*/ 10237 w 82498"/>
              <a:gd name="connsiteY4" fmla="*/ 990 h 82550"/>
              <a:gd name="connsiteX5" fmla="*/ 965 w 82498"/>
              <a:gd name="connsiteY5" fmla="*/ 10262 h 82550"/>
              <a:gd name="connsiteX6" fmla="*/ 1604 w 82498"/>
              <a:gd name="connsiteY6" fmla="*/ 16497 h 82550"/>
              <a:gd name="connsiteX7" fmla="*/ 66028 w 82498"/>
              <a:gd name="connsiteY7" fmla="*/ 80920 h 82550"/>
              <a:gd name="connsiteX8" fmla="*/ 72262 w 82498"/>
              <a:gd name="connsiteY8" fmla="*/ 8156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8" h="82550">
                <a:moveTo>
                  <a:pt x="72262" y="81560"/>
                </a:move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8"/>
                  <a:pt x="10237" y="990"/>
                </a:cubicBez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9"/>
                  <a:pt x="70664" y="83079"/>
                  <a:pt x="72262" y="8156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59" name="Freeform: Shape 658">
            <a:extLst>
              <a:ext uri="{FF2B5EF4-FFF2-40B4-BE49-F238E27FC236}">
                <a16:creationId xmlns:a16="http://schemas.microsoft.com/office/drawing/2014/main" id="{A82D5131-0067-101E-FC34-C17A53B14C68}"/>
              </a:ext>
            </a:extLst>
          </p:cNvPr>
          <p:cNvSpPr/>
          <p:nvPr/>
        </p:nvSpPr>
        <p:spPr>
          <a:xfrm rot="2700000">
            <a:off x="6367850" y="2029272"/>
            <a:ext cx="101352" cy="38678"/>
          </a:xfrm>
          <a:custGeom>
            <a:avLst/>
            <a:gdLst>
              <a:gd name="connsiteX0" fmla="*/ 97455 w 101352"/>
              <a:gd name="connsiteY0" fmla="*/ 36173 h 38678"/>
              <a:gd name="connsiteX1" fmla="*/ 101212 w 101352"/>
              <a:gd name="connsiteY1" fmla="*/ 23624 h 38678"/>
              <a:gd name="connsiteX2" fmla="*/ 97615 w 101352"/>
              <a:gd name="connsiteY2" fmla="*/ 18508 h 38678"/>
              <a:gd name="connsiteX3" fmla="*/ 6814 w 101352"/>
              <a:gd name="connsiteY3" fmla="*/ 44 h 38678"/>
              <a:gd name="connsiteX4" fmla="*/ 1459 w 101352"/>
              <a:gd name="connsiteY4" fmla="*/ 3322 h 38678"/>
              <a:gd name="connsiteX5" fmla="*/ 20 w 101352"/>
              <a:gd name="connsiteY5" fmla="*/ 16270 h 38678"/>
              <a:gd name="connsiteX6" fmla="*/ 4337 w 101352"/>
              <a:gd name="connsiteY6" fmla="*/ 20746 h 38678"/>
              <a:gd name="connsiteX7" fmla="*/ 91860 w 101352"/>
              <a:gd name="connsiteY7" fmla="*/ 38491 h 38678"/>
              <a:gd name="connsiteX8" fmla="*/ 97535 w 101352"/>
              <a:gd name="connsiteY8" fmla="*/ 36013 h 38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352" h="38678">
                <a:moveTo>
                  <a:pt x="97455" y="36173"/>
                </a:moveTo>
                <a:lnTo>
                  <a:pt x="101212" y="23624"/>
                </a:lnTo>
                <a:cubicBezTo>
                  <a:pt x="101851" y="21546"/>
                  <a:pt x="100253" y="19228"/>
                  <a:pt x="97615" y="18508"/>
                </a:cubicBezTo>
                <a:cubicBezTo>
                  <a:pt x="67961" y="9796"/>
                  <a:pt x="37507" y="3881"/>
                  <a:pt x="6814" y="44"/>
                </a:cubicBezTo>
                <a:cubicBezTo>
                  <a:pt x="4097" y="-275"/>
                  <a:pt x="1699" y="1163"/>
                  <a:pt x="1459" y="3322"/>
                </a:cubicBezTo>
                <a:lnTo>
                  <a:pt x="20" y="16270"/>
                </a:lnTo>
                <a:cubicBezTo>
                  <a:pt x="-220" y="18428"/>
                  <a:pt x="1699" y="20427"/>
                  <a:pt x="4337" y="20746"/>
                </a:cubicBezTo>
                <a:cubicBezTo>
                  <a:pt x="33911" y="24423"/>
                  <a:pt x="63245" y="30098"/>
                  <a:pt x="91860" y="38491"/>
                </a:cubicBezTo>
                <a:cubicBezTo>
                  <a:pt x="94418" y="39130"/>
                  <a:pt x="96975" y="38091"/>
                  <a:pt x="97535" y="360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261D07B4-615D-372C-8DB4-A6941B4F88A8}"/>
              </a:ext>
            </a:extLst>
          </p:cNvPr>
          <p:cNvSpPr/>
          <p:nvPr/>
        </p:nvSpPr>
        <p:spPr>
          <a:xfrm rot="2700000">
            <a:off x="4851000" y="3633909"/>
            <a:ext cx="73679" cy="89634"/>
          </a:xfrm>
          <a:custGeom>
            <a:avLst/>
            <a:gdLst>
              <a:gd name="connsiteX0" fmla="*/ 72060 w 73679"/>
              <a:gd name="connsiteY0" fmla="*/ 7439 h 89634"/>
              <a:gd name="connsiteX1" fmla="*/ 60950 w 73679"/>
              <a:gd name="connsiteY1" fmla="*/ 485 h 89634"/>
              <a:gd name="connsiteX2" fmla="*/ 55115 w 73679"/>
              <a:gd name="connsiteY2" fmla="*/ 2483 h 89634"/>
              <a:gd name="connsiteX3" fmla="*/ 1322 w 73679"/>
              <a:gd name="connsiteY3" fmla="*/ 73781 h 89634"/>
              <a:gd name="connsiteX4" fmla="*/ 1082 w 73679"/>
              <a:gd name="connsiteY4" fmla="*/ 80015 h 89634"/>
              <a:gd name="connsiteX5" fmla="*/ 10754 w 73679"/>
              <a:gd name="connsiteY5" fmla="*/ 88808 h 89634"/>
              <a:gd name="connsiteX6" fmla="*/ 16908 w 73679"/>
              <a:gd name="connsiteY6" fmla="*/ 87689 h 89634"/>
              <a:gd name="connsiteX7" fmla="*/ 72779 w 73679"/>
              <a:gd name="connsiteY7" fmla="*/ 13753 h 89634"/>
              <a:gd name="connsiteX8" fmla="*/ 72060 w 73679"/>
              <a:gd name="connsiteY8" fmla="*/ 7519 h 8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679" h="89634">
                <a:moveTo>
                  <a:pt x="72060" y="7439"/>
                </a:moveTo>
                <a:lnTo>
                  <a:pt x="60950" y="485"/>
                </a:lnTo>
                <a:cubicBezTo>
                  <a:pt x="59111" y="-634"/>
                  <a:pt x="56474" y="245"/>
                  <a:pt x="55115" y="2483"/>
                </a:cubicBezTo>
                <a:cubicBezTo>
                  <a:pt x="38969" y="27502"/>
                  <a:pt x="21224" y="51560"/>
                  <a:pt x="1322" y="73781"/>
                </a:cubicBezTo>
                <a:cubicBezTo>
                  <a:pt x="-357" y="75779"/>
                  <a:pt x="-437" y="78577"/>
                  <a:pt x="1082" y="80015"/>
                </a:cubicBezTo>
                <a:lnTo>
                  <a:pt x="10754" y="88808"/>
                </a:lnTo>
                <a:cubicBezTo>
                  <a:pt x="12352" y="90246"/>
                  <a:pt x="15150" y="89767"/>
                  <a:pt x="16908" y="87689"/>
                </a:cubicBezTo>
                <a:cubicBezTo>
                  <a:pt x="37610" y="64669"/>
                  <a:pt x="55994" y="39731"/>
                  <a:pt x="72779" y="13753"/>
                </a:cubicBezTo>
                <a:cubicBezTo>
                  <a:pt x="74218" y="11436"/>
                  <a:pt x="73898" y="8638"/>
                  <a:pt x="72060" y="751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3CC454CC-2638-6953-1388-DFB35D6B285E}"/>
              </a:ext>
            </a:extLst>
          </p:cNvPr>
          <p:cNvSpPr/>
          <p:nvPr/>
        </p:nvSpPr>
        <p:spPr>
          <a:xfrm rot="2700000">
            <a:off x="5054229" y="3566216"/>
            <a:ext cx="46551" cy="100511"/>
          </a:xfrm>
          <a:custGeom>
            <a:avLst/>
            <a:gdLst>
              <a:gd name="connsiteX0" fmla="*/ 43617 w 46551"/>
              <a:gd name="connsiteY0" fmla="*/ 2697 h 100511"/>
              <a:gd name="connsiteX1" fmla="*/ 30828 w 46551"/>
              <a:gd name="connsiteY1" fmla="*/ 59 h 100511"/>
              <a:gd name="connsiteX2" fmla="*/ 25952 w 46551"/>
              <a:gd name="connsiteY2" fmla="*/ 3895 h 100511"/>
              <a:gd name="connsiteX3" fmla="*/ 375 w 46551"/>
              <a:gd name="connsiteY3" fmla="*/ 89501 h 100511"/>
              <a:gd name="connsiteX4" fmla="*/ 2373 w 46551"/>
              <a:gd name="connsiteY4" fmla="*/ 95415 h 100511"/>
              <a:gd name="connsiteX5" fmla="*/ 14522 w 46551"/>
              <a:gd name="connsiteY5" fmla="*/ 100291 h 100511"/>
              <a:gd name="connsiteX6" fmla="*/ 19878 w 46551"/>
              <a:gd name="connsiteY6" fmla="*/ 97094 h 100511"/>
              <a:gd name="connsiteX7" fmla="*/ 46414 w 46551"/>
              <a:gd name="connsiteY7" fmla="*/ 8291 h 100511"/>
              <a:gd name="connsiteX8" fmla="*/ 43617 w 46551"/>
              <a:gd name="connsiteY8" fmla="*/ 2697 h 10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51" h="100511">
                <a:moveTo>
                  <a:pt x="43617" y="2697"/>
                </a:moveTo>
                <a:lnTo>
                  <a:pt x="30828" y="59"/>
                </a:lnTo>
                <a:cubicBezTo>
                  <a:pt x="28670" y="-341"/>
                  <a:pt x="26512" y="1337"/>
                  <a:pt x="25952" y="3895"/>
                </a:cubicBezTo>
                <a:cubicBezTo>
                  <a:pt x="19798" y="33070"/>
                  <a:pt x="11405" y="61765"/>
                  <a:pt x="375" y="89501"/>
                </a:cubicBezTo>
                <a:cubicBezTo>
                  <a:pt x="-584" y="91978"/>
                  <a:pt x="375" y="94616"/>
                  <a:pt x="2373" y="95415"/>
                </a:cubicBezTo>
                <a:lnTo>
                  <a:pt x="14522" y="100291"/>
                </a:lnTo>
                <a:cubicBezTo>
                  <a:pt x="16521" y="101090"/>
                  <a:pt x="18919" y="99652"/>
                  <a:pt x="19878" y="97094"/>
                </a:cubicBezTo>
                <a:cubicBezTo>
                  <a:pt x="31308" y="68319"/>
                  <a:pt x="40020" y="38585"/>
                  <a:pt x="46414" y="8291"/>
                </a:cubicBezTo>
                <a:cubicBezTo>
                  <a:pt x="46974" y="5654"/>
                  <a:pt x="45775" y="3096"/>
                  <a:pt x="43617" y="269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D3596EDC-99CA-62BC-B8A2-4138C3A0433C}"/>
              </a:ext>
            </a:extLst>
          </p:cNvPr>
          <p:cNvSpPr/>
          <p:nvPr/>
        </p:nvSpPr>
        <p:spPr>
          <a:xfrm rot="2700000">
            <a:off x="5221286" y="3440529"/>
            <a:ext cx="26598" cy="101705"/>
          </a:xfrm>
          <a:custGeom>
            <a:avLst/>
            <a:gdLst>
              <a:gd name="connsiteX0" fmla="*/ 16136 w 26598"/>
              <a:gd name="connsiteY0" fmla="*/ 35 h 101705"/>
              <a:gd name="connsiteX1" fmla="*/ 3187 w 26598"/>
              <a:gd name="connsiteY1" fmla="*/ 2033 h 101705"/>
              <a:gd name="connsiteX2" fmla="*/ 70 w 26598"/>
              <a:gd name="connsiteY2" fmla="*/ 7308 h 101705"/>
              <a:gd name="connsiteX3" fmla="*/ 5585 w 26598"/>
              <a:gd name="connsiteY3" fmla="*/ 96510 h 101705"/>
              <a:gd name="connsiteX4" fmla="*/ 9421 w 26598"/>
              <a:gd name="connsiteY4" fmla="*/ 101386 h 101705"/>
              <a:gd name="connsiteX5" fmla="*/ 22450 w 26598"/>
              <a:gd name="connsiteY5" fmla="*/ 101706 h 101705"/>
              <a:gd name="connsiteX6" fmla="*/ 26526 w 26598"/>
              <a:gd name="connsiteY6" fmla="*/ 96830 h 101705"/>
              <a:gd name="connsiteX7" fmla="*/ 20851 w 26598"/>
              <a:gd name="connsiteY7" fmla="*/ 4351 h 101705"/>
              <a:gd name="connsiteX8" fmla="*/ 16136 w 26598"/>
              <a:gd name="connsiteY8" fmla="*/ 35 h 101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598" h="101705">
                <a:moveTo>
                  <a:pt x="16136" y="35"/>
                </a:moveTo>
                <a:lnTo>
                  <a:pt x="3187" y="2033"/>
                </a:lnTo>
                <a:cubicBezTo>
                  <a:pt x="1029" y="2353"/>
                  <a:pt x="-330" y="4750"/>
                  <a:pt x="70" y="7308"/>
                </a:cubicBezTo>
                <a:cubicBezTo>
                  <a:pt x="4226" y="36803"/>
                  <a:pt x="5984" y="66696"/>
                  <a:pt x="5585" y="96510"/>
                </a:cubicBezTo>
                <a:cubicBezTo>
                  <a:pt x="5585" y="99148"/>
                  <a:pt x="7263" y="101306"/>
                  <a:pt x="9421" y="101386"/>
                </a:cubicBezTo>
                <a:lnTo>
                  <a:pt x="22450" y="101706"/>
                </a:lnTo>
                <a:cubicBezTo>
                  <a:pt x="24608" y="101706"/>
                  <a:pt x="26447" y="99627"/>
                  <a:pt x="26526" y="96830"/>
                </a:cubicBezTo>
                <a:cubicBezTo>
                  <a:pt x="27006" y="65897"/>
                  <a:pt x="25088" y="34964"/>
                  <a:pt x="20851" y="4351"/>
                </a:cubicBezTo>
                <a:cubicBezTo>
                  <a:pt x="20452" y="1633"/>
                  <a:pt x="18294" y="-285"/>
                  <a:pt x="16136" y="35"/>
                </a:cubicBezTo>
                <a:close/>
              </a:path>
            </a:pathLst>
          </a:custGeom>
          <a:solidFill>
            <a:srgbClr val="DAA13E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089DF584-E731-7A97-5347-28E9951BC109}"/>
              </a:ext>
            </a:extLst>
          </p:cNvPr>
          <p:cNvSpPr/>
          <p:nvPr/>
        </p:nvSpPr>
        <p:spPr>
          <a:xfrm rot="2700000">
            <a:off x="4645495" y="3644293"/>
            <a:ext cx="82549" cy="82524"/>
          </a:xfrm>
          <a:custGeom>
            <a:avLst/>
            <a:gdLst>
              <a:gd name="connsiteX0" fmla="*/ 81560 w 82549"/>
              <a:gd name="connsiteY0" fmla="*/ 10262 h 82524"/>
              <a:gd name="connsiteX1" fmla="*/ 72288 w 82549"/>
              <a:gd name="connsiteY1" fmla="*/ 990 h 82524"/>
              <a:gd name="connsiteX2" fmla="*/ 66053 w 82549"/>
              <a:gd name="connsiteY2" fmla="*/ 1630 h 82524"/>
              <a:gd name="connsiteX3" fmla="*/ 1630 w 82549"/>
              <a:gd name="connsiteY3" fmla="*/ 66053 h 82524"/>
              <a:gd name="connsiteX4" fmla="*/ 990 w 82549"/>
              <a:gd name="connsiteY4" fmla="*/ 72288 h 82524"/>
              <a:gd name="connsiteX5" fmla="*/ 10262 w 82549"/>
              <a:gd name="connsiteY5" fmla="*/ 81560 h 82524"/>
              <a:gd name="connsiteX6" fmla="*/ 16497 w 82549"/>
              <a:gd name="connsiteY6" fmla="*/ 80920 h 82524"/>
              <a:gd name="connsiteX7" fmla="*/ 80920 w 82549"/>
              <a:gd name="connsiteY7" fmla="*/ 16497 h 82524"/>
              <a:gd name="connsiteX8" fmla="*/ 81560 w 82549"/>
              <a:gd name="connsiteY8" fmla="*/ 10262 h 82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549" h="82524">
                <a:moveTo>
                  <a:pt x="81560" y="10262"/>
                </a:moveTo>
                <a:lnTo>
                  <a:pt x="72288" y="990"/>
                </a:lnTo>
                <a:cubicBezTo>
                  <a:pt x="70769" y="-529"/>
                  <a:pt x="67972" y="-289"/>
                  <a:pt x="66053" y="1630"/>
                </a:cubicBezTo>
                <a:lnTo>
                  <a:pt x="1630" y="66053"/>
                </a:lnTo>
                <a:cubicBezTo>
                  <a:pt x="-289" y="67972"/>
                  <a:pt x="-528" y="70689"/>
                  <a:pt x="990" y="72288"/>
                </a:cubicBezTo>
                <a:lnTo>
                  <a:pt x="10262" y="81560"/>
                </a:lnTo>
                <a:cubicBezTo>
                  <a:pt x="11781" y="83078"/>
                  <a:pt x="14578" y="82759"/>
                  <a:pt x="16497" y="80920"/>
                </a:cubicBezTo>
                <a:lnTo>
                  <a:pt x="80920" y="16497"/>
                </a:lnTo>
                <a:cubicBezTo>
                  <a:pt x="82839" y="14578"/>
                  <a:pt x="83078" y="11861"/>
                  <a:pt x="81560" y="1026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4" name="Freeform: Shape 663">
            <a:extLst>
              <a:ext uri="{FF2B5EF4-FFF2-40B4-BE49-F238E27FC236}">
                <a16:creationId xmlns:a16="http://schemas.microsoft.com/office/drawing/2014/main" id="{33108F7E-96C1-75D4-8AFD-9500CFF876CE}"/>
              </a:ext>
            </a:extLst>
          </p:cNvPr>
          <p:cNvSpPr/>
          <p:nvPr/>
        </p:nvSpPr>
        <p:spPr>
          <a:xfrm rot="2700000">
            <a:off x="4603171" y="1732836"/>
            <a:ext cx="2506961" cy="2758417"/>
          </a:xfrm>
          <a:custGeom>
            <a:avLst/>
            <a:gdLst>
              <a:gd name="connsiteX0" fmla="*/ 393287 w 2506961"/>
              <a:gd name="connsiteY0" fmla="*/ 2743631 h 2758417"/>
              <a:gd name="connsiteX1" fmla="*/ 408074 w 2506961"/>
              <a:gd name="connsiteY1" fmla="*/ 2758418 h 2758417"/>
              <a:gd name="connsiteX2" fmla="*/ 702057 w 2506961"/>
              <a:gd name="connsiteY2" fmla="*/ 2464435 h 2758417"/>
              <a:gd name="connsiteX3" fmla="*/ 775593 w 2506961"/>
              <a:gd name="connsiteY3" fmla="*/ 2390900 h 2758417"/>
              <a:gd name="connsiteX4" fmla="*/ 780069 w 2506961"/>
              <a:gd name="connsiteY4" fmla="*/ 2386423 h 2758417"/>
              <a:gd name="connsiteX5" fmla="*/ 783026 w 2506961"/>
              <a:gd name="connsiteY5" fmla="*/ 2383306 h 2758417"/>
              <a:gd name="connsiteX6" fmla="*/ 788941 w 2506961"/>
              <a:gd name="connsiteY6" fmla="*/ 2377072 h 2758417"/>
              <a:gd name="connsiteX7" fmla="*/ 800291 w 2506961"/>
              <a:gd name="connsiteY7" fmla="*/ 2364283 h 2758417"/>
              <a:gd name="connsiteX8" fmla="*/ 805886 w 2506961"/>
              <a:gd name="connsiteY8" fmla="*/ 2357808 h 2758417"/>
              <a:gd name="connsiteX9" fmla="*/ 811082 w 2506961"/>
              <a:gd name="connsiteY9" fmla="*/ 2351015 h 2758417"/>
              <a:gd name="connsiteX10" fmla="*/ 816357 w 2506961"/>
              <a:gd name="connsiteY10" fmla="*/ 2344300 h 2758417"/>
              <a:gd name="connsiteX11" fmla="*/ 821233 w 2506961"/>
              <a:gd name="connsiteY11" fmla="*/ 2337346 h 2758417"/>
              <a:gd name="connsiteX12" fmla="*/ 877583 w 2506961"/>
              <a:gd name="connsiteY12" fmla="*/ 2214734 h 2758417"/>
              <a:gd name="connsiteX13" fmla="*/ 886136 w 2506961"/>
              <a:gd name="connsiteY13" fmla="*/ 2079332 h 2758417"/>
              <a:gd name="connsiteX14" fmla="*/ 846171 w 2506961"/>
              <a:gd name="connsiteY14" fmla="*/ 1950165 h 2758417"/>
              <a:gd name="connsiteX15" fmla="*/ 809083 w 2506961"/>
              <a:gd name="connsiteY15" fmla="*/ 1893415 h 2758417"/>
              <a:gd name="connsiteX16" fmla="*/ 798213 w 2506961"/>
              <a:gd name="connsiteY16" fmla="*/ 1880306 h 2758417"/>
              <a:gd name="connsiteX17" fmla="*/ 792618 w 2506961"/>
              <a:gd name="connsiteY17" fmla="*/ 1873832 h 2758417"/>
              <a:gd name="connsiteX18" fmla="*/ 786703 w 2506961"/>
              <a:gd name="connsiteY18" fmla="*/ 1867678 h 2758417"/>
              <a:gd name="connsiteX19" fmla="*/ 780788 w 2506961"/>
              <a:gd name="connsiteY19" fmla="*/ 1861443 h 2758417"/>
              <a:gd name="connsiteX20" fmla="*/ 780069 w 2506961"/>
              <a:gd name="connsiteY20" fmla="*/ 1860644 h 2758417"/>
              <a:gd name="connsiteX21" fmla="*/ 778950 w 2506961"/>
              <a:gd name="connsiteY21" fmla="*/ 1859525 h 2758417"/>
              <a:gd name="connsiteX22" fmla="*/ 776632 w 2506961"/>
              <a:gd name="connsiteY22" fmla="*/ 1857206 h 2758417"/>
              <a:gd name="connsiteX23" fmla="*/ 772076 w 2506961"/>
              <a:gd name="connsiteY23" fmla="*/ 1852571 h 2758417"/>
              <a:gd name="connsiteX24" fmla="*/ 753692 w 2506961"/>
              <a:gd name="connsiteY24" fmla="*/ 1834187 h 2758417"/>
              <a:gd name="connsiteX25" fmla="*/ 606700 w 2506961"/>
              <a:gd name="connsiteY25" fmla="*/ 1687195 h 2758417"/>
              <a:gd name="connsiteX26" fmla="*/ 312718 w 2506961"/>
              <a:gd name="connsiteY26" fmla="*/ 1393212 h 2758417"/>
              <a:gd name="connsiteX27" fmla="*/ 275950 w 2506961"/>
              <a:gd name="connsiteY27" fmla="*/ 1356445 h 2758417"/>
              <a:gd name="connsiteX28" fmla="*/ 257566 w 2506961"/>
              <a:gd name="connsiteY28" fmla="*/ 1338061 h 2758417"/>
              <a:gd name="connsiteX29" fmla="*/ 248374 w 2506961"/>
              <a:gd name="connsiteY29" fmla="*/ 1328869 h 2758417"/>
              <a:gd name="connsiteX30" fmla="*/ 243578 w 2506961"/>
              <a:gd name="connsiteY30" fmla="*/ 1324073 h 2758417"/>
              <a:gd name="connsiteX31" fmla="*/ 237503 w 2506961"/>
              <a:gd name="connsiteY31" fmla="*/ 1317838 h 2758417"/>
              <a:gd name="connsiteX32" fmla="*/ 149580 w 2506961"/>
              <a:gd name="connsiteY32" fmla="*/ 1209613 h 2758417"/>
              <a:gd name="connsiteX33" fmla="*/ 82679 w 2506961"/>
              <a:gd name="connsiteY33" fmla="*/ 1086760 h 2758417"/>
              <a:gd name="connsiteX34" fmla="*/ 39517 w 2506961"/>
              <a:gd name="connsiteY34" fmla="*/ 953837 h 2758417"/>
              <a:gd name="connsiteX35" fmla="*/ 27207 w 2506961"/>
              <a:gd name="connsiteY35" fmla="*/ 885097 h 2758417"/>
              <a:gd name="connsiteX36" fmla="*/ 21452 w 2506961"/>
              <a:gd name="connsiteY36" fmla="*/ 815558 h 2758417"/>
              <a:gd name="connsiteX37" fmla="*/ 21612 w 2506961"/>
              <a:gd name="connsiteY37" fmla="*/ 745779 h 2758417"/>
              <a:gd name="connsiteX38" fmla="*/ 24250 w 2506961"/>
              <a:gd name="connsiteY38" fmla="*/ 711009 h 2758417"/>
              <a:gd name="connsiteX39" fmla="*/ 24969 w 2506961"/>
              <a:gd name="connsiteY39" fmla="*/ 702297 h 2758417"/>
              <a:gd name="connsiteX40" fmla="*/ 26088 w 2506961"/>
              <a:gd name="connsiteY40" fmla="*/ 693664 h 2758417"/>
              <a:gd name="connsiteX41" fmla="*/ 28486 w 2506961"/>
              <a:gd name="connsiteY41" fmla="*/ 676399 h 2758417"/>
              <a:gd name="connsiteX42" fmla="*/ 30964 w 2506961"/>
              <a:gd name="connsiteY42" fmla="*/ 659135 h 2758417"/>
              <a:gd name="connsiteX43" fmla="*/ 34241 w 2506961"/>
              <a:gd name="connsiteY43" fmla="*/ 641950 h 2758417"/>
              <a:gd name="connsiteX44" fmla="*/ 41435 w 2506961"/>
              <a:gd name="connsiteY44" fmla="*/ 607740 h 2758417"/>
              <a:gd name="connsiteX45" fmla="*/ 50307 w 2506961"/>
              <a:gd name="connsiteY45" fmla="*/ 573929 h 2758417"/>
              <a:gd name="connsiteX46" fmla="*/ 60858 w 2506961"/>
              <a:gd name="connsiteY46" fmla="*/ 540598 h 2758417"/>
              <a:gd name="connsiteX47" fmla="*/ 66373 w 2506961"/>
              <a:gd name="connsiteY47" fmla="*/ 523973 h 2758417"/>
              <a:gd name="connsiteX48" fmla="*/ 72768 w 2506961"/>
              <a:gd name="connsiteY48" fmla="*/ 507667 h 2758417"/>
              <a:gd name="connsiteX49" fmla="*/ 86036 w 2506961"/>
              <a:gd name="connsiteY49" fmla="*/ 475295 h 2758417"/>
              <a:gd name="connsiteX50" fmla="*/ 100983 w 2506961"/>
              <a:gd name="connsiteY50" fmla="*/ 443643 h 2758417"/>
              <a:gd name="connsiteX51" fmla="*/ 117448 w 2506961"/>
              <a:gd name="connsiteY51" fmla="*/ 412710 h 2758417"/>
              <a:gd name="connsiteX52" fmla="*/ 125921 w 2506961"/>
              <a:gd name="connsiteY52" fmla="*/ 397364 h 2758417"/>
              <a:gd name="connsiteX53" fmla="*/ 135193 w 2506961"/>
              <a:gd name="connsiteY53" fmla="*/ 382497 h 2758417"/>
              <a:gd name="connsiteX54" fmla="*/ 154216 w 2506961"/>
              <a:gd name="connsiteY54" fmla="*/ 353082 h 2758417"/>
              <a:gd name="connsiteX55" fmla="*/ 174758 w 2506961"/>
              <a:gd name="connsiteY55" fmla="*/ 324787 h 2758417"/>
              <a:gd name="connsiteX56" fmla="*/ 179954 w 2506961"/>
              <a:gd name="connsiteY56" fmla="*/ 317753 h 2758417"/>
              <a:gd name="connsiteX57" fmla="*/ 185469 w 2506961"/>
              <a:gd name="connsiteY57" fmla="*/ 310959 h 2758417"/>
              <a:gd name="connsiteX58" fmla="*/ 196579 w 2506961"/>
              <a:gd name="connsiteY58" fmla="*/ 297451 h 2758417"/>
              <a:gd name="connsiteX59" fmla="*/ 243258 w 2506961"/>
              <a:gd name="connsiteY59" fmla="*/ 245736 h 2758417"/>
              <a:gd name="connsiteX60" fmla="*/ 268436 w 2506961"/>
              <a:gd name="connsiteY60" fmla="*/ 221677 h 2758417"/>
              <a:gd name="connsiteX61" fmla="*/ 294653 w 2506961"/>
              <a:gd name="connsiteY61" fmla="*/ 198738 h 2758417"/>
              <a:gd name="connsiteX62" fmla="*/ 537081 w 2506961"/>
              <a:gd name="connsiteY62" fmla="*/ 61897 h 2758417"/>
              <a:gd name="connsiteX63" fmla="*/ 811961 w 2506961"/>
              <a:gd name="connsiteY63" fmla="*/ 21293 h 2758417"/>
              <a:gd name="connsiteX64" fmla="*/ 1083403 w 2506961"/>
              <a:gd name="connsiteY64" fmla="*/ 81480 h 2758417"/>
              <a:gd name="connsiteX65" fmla="*/ 1206656 w 2506961"/>
              <a:gd name="connsiteY65" fmla="*/ 147662 h 2758417"/>
              <a:gd name="connsiteX66" fmla="*/ 1315281 w 2506961"/>
              <a:gd name="connsiteY66" fmla="*/ 235186 h 2758417"/>
              <a:gd name="connsiteX67" fmla="*/ 1321595 w 2506961"/>
              <a:gd name="connsiteY67" fmla="*/ 241180 h 2758417"/>
              <a:gd name="connsiteX68" fmla="*/ 1324712 w 2506961"/>
              <a:gd name="connsiteY68" fmla="*/ 244218 h 2758417"/>
              <a:gd name="connsiteX69" fmla="*/ 1327110 w 2506961"/>
              <a:gd name="connsiteY69" fmla="*/ 246616 h 2758417"/>
              <a:gd name="connsiteX70" fmla="*/ 1336302 w 2506961"/>
              <a:gd name="connsiteY70" fmla="*/ 255807 h 2758417"/>
              <a:gd name="connsiteX71" fmla="*/ 1354686 w 2506961"/>
              <a:gd name="connsiteY71" fmla="*/ 274192 h 2758417"/>
              <a:gd name="connsiteX72" fmla="*/ 1391454 w 2506961"/>
              <a:gd name="connsiteY72" fmla="*/ 310959 h 2758417"/>
              <a:gd name="connsiteX73" fmla="*/ 1464990 w 2506961"/>
              <a:gd name="connsiteY73" fmla="*/ 384495 h 2758417"/>
              <a:gd name="connsiteX74" fmla="*/ 2053035 w 2506961"/>
              <a:gd name="connsiteY74" fmla="*/ 972541 h 2758417"/>
              <a:gd name="connsiteX75" fmla="*/ 2200027 w 2506961"/>
              <a:gd name="connsiteY75" fmla="*/ 1119532 h 2758417"/>
              <a:gd name="connsiteX76" fmla="*/ 2236794 w 2506961"/>
              <a:gd name="connsiteY76" fmla="*/ 1156300 h 2758417"/>
              <a:gd name="connsiteX77" fmla="*/ 2255178 w 2506961"/>
              <a:gd name="connsiteY77" fmla="*/ 1174684 h 2758417"/>
              <a:gd name="connsiteX78" fmla="*/ 2259734 w 2506961"/>
              <a:gd name="connsiteY78" fmla="*/ 1179240 h 2758417"/>
              <a:gd name="connsiteX79" fmla="*/ 2262052 w 2506961"/>
              <a:gd name="connsiteY79" fmla="*/ 1181558 h 2758417"/>
              <a:gd name="connsiteX80" fmla="*/ 2265010 w 2506961"/>
              <a:gd name="connsiteY80" fmla="*/ 1184595 h 2758417"/>
              <a:gd name="connsiteX81" fmla="*/ 2276999 w 2506961"/>
              <a:gd name="connsiteY81" fmla="*/ 1197224 h 2758417"/>
              <a:gd name="connsiteX82" fmla="*/ 2363404 w 2506961"/>
              <a:gd name="connsiteY82" fmla="*/ 1306808 h 2758417"/>
              <a:gd name="connsiteX83" fmla="*/ 2469551 w 2506961"/>
              <a:gd name="connsiteY83" fmla="*/ 1564183 h 2758417"/>
              <a:gd name="connsiteX84" fmla="*/ 2476665 w 2506961"/>
              <a:gd name="connsiteY84" fmla="*/ 1841780 h 2758417"/>
              <a:gd name="connsiteX85" fmla="*/ 2383866 w 2506961"/>
              <a:gd name="connsiteY85" fmla="*/ 2104190 h 2758417"/>
              <a:gd name="connsiteX86" fmla="*/ 2303136 w 2506961"/>
              <a:gd name="connsiteY86" fmla="*/ 2218171 h 2758417"/>
              <a:gd name="connsiteX87" fmla="*/ 2203623 w 2506961"/>
              <a:gd name="connsiteY87" fmla="*/ 2315446 h 2758417"/>
              <a:gd name="connsiteX88" fmla="*/ 1959117 w 2506961"/>
              <a:gd name="connsiteY88" fmla="*/ 2448609 h 2758417"/>
              <a:gd name="connsiteX89" fmla="*/ 1683678 w 2506961"/>
              <a:gd name="connsiteY89" fmla="*/ 2485297 h 2758417"/>
              <a:gd name="connsiteX90" fmla="*/ 1682639 w 2506961"/>
              <a:gd name="connsiteY90" fmla="*/ 2506159 h 2758417"/>
              <a:gd name="connsiteX91" fmla="*/ 1965592 w 2506961"/>
              <a:gd name="connsiteY91" fmla="*/ 2468432 h 2758417"/>
              <a:gd name="connsiteX92" fmla="*/ 2216812 w 2506961"/>
              <a:gd name="connsiteY92" fmla="*/ 2331592 h 2758417"/>
              <a:gd name="connsiteX93" fmla="*/ 2319042 w 2506961"/>
              <a:gd name="connsiteY93" fmla="*/ 2231679 h 2758417"/>
              <a:gd name="connsiteX94" fmla="*/ 2402010 w 2506961"/>
              <a:gd name="connsiteY94" fmla="*/ 2114581 h 2758417"/>
              <a:gd name="connsiteX95" fmla="*/ 2497366 w 2506961"/>
              <a:gd name="connsiteY95" fmla="*/ 1844977 h 2758417"/>
              <a:gd name="connsiteX96" fmla="*/ 2490093 w 2506961"/>
              <a:gd name="connsiteY96" fmla="*/ 1559787 h 2758417"/>
              <a:gd name="connsiteX97" fmla="*/ 2380988 w 2506961"/>
              <a:gd name="connsiteY97" fmla="*/ 1295378 h 2758417"/>
              <a:gd name="connsiteX98" fmla="*/ 2292266 w 2506961"/>
              <a:gd name="connsiteY98" fmla="*/ 1182836 h 2758417"/>
              <a:gd name="connsiteX99" fmla="*/ 2279877 w 2506961"/>
              <a:gd name="connsiteY99" fmla="*/ 1169888 h 2758417"/>
              <a:gd name="connsiteX100" fmla="*/ 2274601 w 2506961"/>
              <a:gd name="connsiteY100" fmla="*/ 1164532 h 2758417"/>
              <a:gd name="connsiteX101" fmla="*/ 2270045 w 2506961"/>
              <a:gd name="connsiteY101" fmla="*/ 1159897 h 2758417"/>
              <a:gd name="connsiteX102" fmla="*/ 2251661 w 2506961"/>
              <a:gd name="connsiteY102" fmla="*/ 1141513 h 2758417"/>
              <a:gd name="connsiteX103" fmla="*/ 2214894 w 2506961"/>
              <a:gd name="connsiteY103" fmla="*/ 1104745 h 2758417"/>
              <a:gd name="connsiteX104" fmla="*/ 2067902 w 2506961"/>
              <a:gd name="connsiteY104" fmla="*/ 957753 h 2758417"/>
              <a:gd name="connsiteX105" fmla="*/ 1479857 w 2506961"/>
              <a:gd name="connsiteY105" fmla="*/ 369788 h 2758417"/>
              <a:gd name="connsiteX106" fmla="*/ 1406321 w 2506961"/>
              <a:gd name="connsiteY106" fmla="*/ 296252 h 2758417"/>
              <a:gd name="connsiteX107" fmla="*/ 1369553 w 2506961"/>
              <a:gd name="connsiteY107" fmla="*/ 259484 h 2758417"/>
              <a:gd name="connsiteX108" fmla="*/ 1351169 w 2506961"/>
              <a:gd name="connsiteY108" fmla="*/ 241100 h 2758417"/>
              <a:gd name="connsiteX109" fmla="*/ 1341977 w 2506961"/>
              <a:gd name="connsiteY109" fmla="*/ 231908 h 2758417"/>
              <a:gd name="connsiteX110" fmla="*/ 1336382 w 2506961"/>
              <a:gd name="connsiteY110" fmla="*/ 226393 h 2758417"/>
              <a:gd name="connsiteX111" fmla="*/ 1329908 w 2506961"/>
              <a:gd name="connsiteY111" fmla="*/ 220239 h 2758417"/>
              <a:gd name="connsiteX112" fmla="*/ 1218325 w 2506961"/>
              <a:gd name="connsiteY112" fmla="*/ 130397 h 2758417"/>
              <a:gd name="connsiteX113" fmla="*/ 1091716 w 2506961"/>
              <a:gd name="connsiteY113" fmla="*/ 62377 h 2758417"/>
              <a:gd name="connsiteX114" fmla="*/ 812840 w 2506961"/>
              <a:gd name="connsiteY114" fmla="*/ 511 h 2758417"/>
              <a:gd name="connsiteX115" fmla="*/ 530447 w 2506961"/>
              <a:gd name="connsiteY115" fmla="*/ 42234 h 2758417"/>
              <a:gd name="connsiteX116" fmla="*/ 281305 w 2506961"/>
              <a:gd name="connsiteY116" fmla="*/ 182831 h 2758417"/>
              <a:gd name="connsiteX117" fmla="*/ 254369 w 2506961"/>
              <a:gd name="connsiteY117" fmla="*/ 206411 h 2758417"/>
              <a:gd name="connsiteX118" fmla="*/ 228551 w 2506961"/>
              <a:gd name="connsiteY118" fmla="*/ 231109 h 2758417"/>
              <a:gd name="connsiteX119" fmla="*/ 180593 w 2506961"/>
              <a:gd name="connsiteY119" fmla="*/ 284183 h 2758417"/>
              <a:gd name="connsiteX120" fmla="*/ 169243 w 2506961"/>
              <a:gd name="connsiteY120" fmla="*/ 298011 h 2758417"/>
              <a:gd name="connsiteX121" fmla="*/ 163568 w 2506961"/>
              <a:gd name="connsiteY121" fmla="*/ 304964 h 2758417"/>
              <a:gd name="connsiteX122" fmla="*/ 158213 w 2506961"/>
              <a:gd name="connsiteY122" fmla="*/ 312158 h 2758417"/>
              <a:gd name="connsiteX123" fmla="*/ 137111 w 2506961"/>
              <a:gd name="connsiteY123" fmla="*/ 341253 h 2758417"/>
              <a:gd name="connsiteX124" fmla="*/ 117608 w 2506961"/>
              <a:gd name="connsiteY124" fmla="*/ 371466 h 2758417"/>
              <a:gd name="connsiteX125" fmla="*/ 108097 w 2506961"/>
              <a:gd name="connsiteY125" fmla="*/ 386733 h 2758417"/>
              <a:gd name="connsiteX126" fmla="*/ 99384 w 2506961"/>
              <a:gd name="connsiteY126" fmla="*/ 402479 h 2758417"/>
              <a:gd name="connsiteX127" fmla="*/ 82439 w 2506961"/>
              <a:gd name="connsiteY127" fmla="*/ 434211 h 2758417"/>
              <a:gd name="connsiteX128" fmla="*/ 67093 w 2506961"/>
              <a:gd name="connsiteY128" fmla="*/ 466743 h 2758417"/>
              <a:gd name="connsiteX129" fmla="*/ 53425 w 2506961"/>
              <a:gd name="connsiteY129" fmla="*/ 499994 h 2758417"/>
              <a:gd name="connsiteX130" fmla="*/ 46870 w 2506961"/>
              <a:gd name="connsiteY130" fmla="*/ 516779 h 2758417"/>
              <a:gd name="connsiteX131" fmla="*/ 41195 w 2506961"/>
              <a:gd name="connsiteY131" fmla="*/ 533804 h 2758417"/>
              <a:gd name="connsiteX132" fmla="*/ 30405 w 2506961"/>
              <a:gd name="connsiteY132" fmla="*/ 568094 h 2758417"/>
              <a:gd name="connsiteX133" fmla="*/ 21293 w 2506961"/>
              <a:gd name="connsiteY133" fmla="*/ 602864 h 2758417"/>
              <a:gd name="connsiteX134" fmla="*/ 13939 w 2506961"/>
              <a:gd name="connsiteY134" fmla="*/ 638033 h 2758417"/>
              <a:gd name="connsiteX135" fmla="*/ 10582 w 2506961"/>
              <a:gd name="connsiteY135" fmla="*/ 655698 h 2758417"/>
              <a:gd name="connsiteX136" fmla="*/ 8024 w 2506961"/>
              <a:gd name="connsiteY136" fmla="*/ 673442 h 2758417"/>
              <a:gd name="connsiteX137" fmla="*/ 5626 w 2506961"/>
              <a:gd name="connsiteY137" fmla="*/ 691187 h 2758417"/>
              <a:gd name="connsiteX138" fmla="*/ 4427 w 2506961"/>
              <a:gd name="connsiteY138" fmla="*/ 700059 h 2758417"/>
              <a:gd name="connsiteX139" fmla="*/ 3628 w 2506961"/>
              <a:gd name="connsiteY139" fmla="*/ 709011 h 2758417"/>
              <a:gd name="connsiteX140" fmla="*/ 910 w 2506961"/>
              <a:gd name="connsiteY140" fmla="*/ 744740 h 2758417"/>
              <a:gd name="connsiteX141" fmla="*/ 751 w 2506961"/>
              <a:gd name="connsiteY141" fmla="*/ 816437 h 2758417"/>
              <a:gd name="connsiteX142" fmla="*/ 6665 w 2506961"/>
              <a:gd name="connsiteY142" fmla="*/ 887895 h 2758417"/>
              <a:gd name="connsiteX143" fmla="*/ 19294 w 2506961"/>
              <a:gd name="connsiteY143" fmla="*/ 958553 h 2758417"/>
              <a:gd name="connsiteX144" fmla="*/ 63656 w 2506961"/>
              <a:gd name="connsiteY144" fmla="*/ 1095073 h 2758417"/>
              <a:gd name="connsiteX145" fmla="*/ 132395 w 2506961"/>
              <a:gd name="connsiteY145" fmla="*/ 1221283 h 2758417"/>
              <a:gd name="connsiteX146" fmla="*/ 222716 w 2506961"/>
              <a:gd name="connsiteY146" fmla="*/ 1332466 h 2758417"/>
              <a:gd name="connsiteX147" fmla="*/ 228951 w 2506961"/>
              <a:gd name="connsiteY147" fmla="*/ 1338860 h 2758417"/>
              <a:gd name="connsiteX148" fmla="*/ 233747 w 2506961"/>
              <a:gd name="connsiteY148" fmla="*/ 1343736 h 2758417"/>
              <a:gd name="connsiteX149" fmla="*/ 242939 w 2506961"/>
              <a:gd name="connsiteY149" fmla="*/ 1352928 h 2758417"/>
              <a:gd name="connsiteX150" fmla="*/ 261323 w 2506961"/>
              <a:gd name="connsiteY150" fmla="*/ 1371312 h 2758417"/>
              <a:gd name="connsiteX151" fmla="*/ 298090 w 2506961"/>
              <a:gd name="connsiteY151" fmla="*/ 1408080 h 2758417"/>
              <a:gd name="connsiteX152" fmla="*/ 592073 w 2506961"/>
              <a:gd name="connsiteY152" fmla="*/ 1702062 h 2758417"/>
              <a:gd name="connsiteX153" fmla="*/ 739065 w 2506961"/>
              <a:gd name="connsiteY153" fmla="*/ 1849054 h 2758417"/>
              <a:gd name="connsiteX154" fmla="*/ 757449 w 2506961"/>
              <a:gd name="connsiteY154" fmla="*/ 1867438 h 2758417"/>
              <a:gd name="connsiteX155" fmla="*/ 762005 w 2506961"/>
              <a:gd name="connsiteY155" fmla="*/ 1872074 h 2758417"/>
              <a:gd name="connsiteX156" fmla="*/ 764323 w 2506961"/>
              <a:gd name="connsiteY156" fmla="*/ 1874391 h 2758417"/>
              <a:gd name="connsiteX157" fmla="*/ 765442 w 2506961"/>
              <a:gd name="connsiteY157" fmla="*/ 1875511 h 2758417"/>
              <a:gd name="connsiteX158" fmla="*/ 766161 w 2506961"/>
              <a:gd name="connsiteY158" fmla="*/ 1876230 h 2758417"/>
              <a:gd name="connsiteX159" fmla="*/ 771676 w 2506961"/>
              <a:gd name="connsiteY159" fmla="*/ 1882145 h 2758417"/>
              <a:gd name="connsiteX160" fmla="*/ 777271 w 2506961"/>
              <a:gd name="connsiteY160" fmla="*/ 1887980 h 2758417"/>
              <a:gd name="connsiteX161" fmla="*/ 782547 w 2506961"/>
              <a:gd name="connsiteY161" fmla="*/ 1894134 h 2758417"/>
              <a:gd name="connsiteX162" fmla="*/ 792858 w 2506961"/>
              <a:gd name="connsiteY162" fmla="*/ 1906523 h 2758417"/>
              <a:gd name="connsiteX163" fmla="*/ 827867 w 2506961"/>
              <a:gd name="connsiteY163" fmla="*/ 1960077 h 2758417"/>
              <a:gd name="connsiteX164" fmla="*/ 865594 w 2506961"/>
              <a:gd name="connsiteY164" fmla="*/ 2081970 h 2758417"/>
              <a:gd name="connsiteX165" fmla="*/ 857521 w 2506961"/>
              <a:gd name="connsiteY165" fmla="*/ 2209858 h 2758417"/>
              <a:gd name="connsiteX166" fmla="*/ 804368 w 2506961"/>
              <a:gd name="connsiteY166" fmla="*/ 2325517 h 2758417"/>
              <a:gd name="connsiteX167" fmla="*/ 799812 w 2506961"/>
              <a:gd name="connsiteY167" fmla="*/ 2332071 h 2758417"/>
              <a:gd name="connsiteX168" fmla="*/ 794856 w 2506961"/>
              <a:gd name="connsiteY168" fmla="*/ 2338385 h 2758417"/>
              <a:gd name="connsiteX169" fmla="*/ 789980 w 2506961"/>
              <a:gd name="connsiteY169" fmla="*/ 2344780 h 2758417"/>
              <a:gd name="connsiteX170" fmla="*/ 784705 w 2506961"/>
              <a:gd name="connsiteY170" fmla="*/ 2350855 h 2758417"/>
              <a:gd name="connsiteX171" fmla="*/ 773994 w 2506961"/>
              <a:gd name="connsiteY171" fmla="*/ 2362924 h 2758417"/>
              <a:gd name="connsiteX172" fmla="*/ 768399 w 2506961"/>
              <a:gd name="connsiteY172" fmla="*/ 2368839 h 2758417"/>
              <a:gd name="connsiteX173" fmla="*/ 765601 w 2506961"/>
              <a:gd name="connsiteY173" fmla="*/ 2371796 h 2758417"/>
              <a:gd name="connsiteX174" fmla="*/ 761125 w 2506961"/>
              <a:gd name="connsiteY174" fmla="*/ 2376272 h 2758417"/>
              <a:gd name="connsiteX175" fmla="*/ 687590 w 2506961"/>
              <a:gd name="connsiteY175" fmla="*/ 2449808 h 2758417"/>
              <a:gd name="connsiteX176" fmla="*/ 393607 w 2506961"/>
              <a:gd name="connsiteY176" fmla="*/ 2743791 h 275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2506961" h="2758417">
                <a:moveTo>
                  <a:pt x="393287" y="2743631"/>
                </a:moveTo>
                <a:lnTo>
                  <a:pt x="408074" y="2758418"/>
                </a:lnTo>
                <a:lnTo>
                  <a:pt x="702057" y="2464435"/>
                </a:lnTo>
                <a:lnTo>
                  <a:pt x="775593" y="2390900"/>
                </a:lnTo>
                <a:lnTo>
                  <a:pt x="780069" y="2386423"/>
                </a:lnTo>
                <a:lnTo>
                  <a:pt x="783026" y="2383306"/>
                </a:lnTo>
                <a:lnTo>
                  <a:pt x="788941" y="2377072"/>
                </a:lnTo>
                <a:cubicBezTo>
                  <a:pt x="793017" y="2373075"/>
                  <a:pt x="796534" y="2368599"/>
                  <a:pt x="800291" y="2364283"/>
                </a:cubicBezTo>
                <a:lnTo>
                  <a:pt x="805886" y="2357808"/>
                </a:lnTo>
                <a:lnTo>
                  <a:pt x="811082" y="2351015"/>
                </a:lnTo>
                <a:lnTo>
                  <a:pt x="816357" y="2344300"/>
                </a:lnTo>
                <a:cubicBezTo>
                  <a:pt x="818115" y="2342062"/>
                  <a:pt x="819554" y="2339665"/>
                  <a:pt x="821233" y="2337346"/>
                </a:cubicBezTo>
                <a:cubicBezTo>
                  <a:pt x="847370" y="2300419"/>
                  <a:pt x="866633" y="2258775"/>
                  <a:pt x="877583" y="2214734"/>
                </a:cubicBezTo>
                <a:cubicBezTo>
                  <a:pt x="888614" y="2170692"/>
                  <a:pt x="891491" y="2124493"/>
                  <a:pt x="886136" y="2079332"/>
                </a:cubicBezTo>
                <a:cubicBezTo>
                  <a:pt x="880781" y="2034172"/>
                  <a:pt x="867193" y="1990210"/>
                  <a:pt x="846171" y="1950165"/>
                </a:cubicBezTo>
                <a:cubicBezTo>
                  <a:pt x="835620" y="1930182"/>
                  <a:pt x="823151" y="1911239"/>
                  <a:pt x="809083" y="1893415"/>
                </a:cubicBezTo>
                <a:cubicBezTo>
                  <a:pt x="805806" y="1888779"/>
                  <a:pt x="801810" y="1884623"/>
                  <a:pt x="798213" y="1880306"/>
                </a:cubicBezTo>
                <a:cubicBezTo>
                  <a:pt x="796375" y="1878148"/>
                  <a:pt x="794616" y="1875910"/>
                  <a:pt x="792618" y="1873832"/>
                </a:cubicBezTo>
                <a:lnTo>
                  <a:pt x="786703" y="1867678"/>
                </a:lnTo>
                <a:lnTo>
                  <a:pt x="780788" y="1861443"/>
                </a:lnTo>
                <a:lnTo>
                  <a:pt x="780069" y="1860644"/>
                </a:lnTo>
                <a:lnTo>
                  <a:pt x="778950" y="1859525"/>
                </a:lnTo>
                <a:lnTo>
                  <a:pt x="776632" y="1857206"/>
                </a:lnTo>
                <a:lnTo>
                  <a:pt x="772076" y="1852571"/>
                </a:lnTo>
                <a:lnTo>
                  <a:pt x="753692" y="1834187"/>
                </a:lnTo>
                <a:lnTo>
                  <a:pt x="606700" y="1687195"/>
                </a:lnTo>
                <a:lnTo>
                  <a:pt x="312718" y="1393212"/>
                </a:lnTo>
                <a:lnTo>
                  <a:pt x="275950" y="1356445"/>
                </a:lnTo>
                <a:lnTo>
                  <a:pt x="257566" y="1338061"/>
                </a:lnTo>
                <a:lnTo>
                  <a:pt x="248374" y="1328869"/>
                </a:lnTo>
                <a:lnTo>
                  <a:pt x="243578" y="1324073"/>
                </a:lnTo>
                <a:lnTo>
                  <a:pt x="237503" y="1317838"/>
                </a:lnTo>
                <a:cubicBezTo>
                  <a:pt x="205212" y="1284588"/>
                  <a:pt x="175478" y="1248379"/>
                  <a:pt x="149580" y="1209613"/>
                </a:cubicBezTo>
                <a:cubicBezTo>
                  <a:pt x="123683" y="1170767"/>
                  <a:pt x="101143" y="1129683"/>
                  <a:pt x="82679" y="1086760"/>
                </a:cubicBezTo>
                <a:cubicBezTo>
                  <a:pt x="64375" y="1043838"/>
                  <a:pt x="49748" y="999317"/>
                  <a:pt x="39517" y="953837"/>
                </a:cubicBezTo>
                <a:cubicBezTo>
                  <a:pt x="34241" y="931137"/>
                  <a:pt x="30804" y="908117"/>
                  <a:pt x="27207" y="885097"/>
                </a:cubicBezTo>
                <a:cubicBezTo>
                  <a:pt x="24730" y="861997"/>
                  <a:pt x="22012" y="838817"/>
                  <a:pt x="21452" y="815558"/>
                </a:cubicBezTo>
                <a:cubicBezTo>
                  <a:pt x="20094" y="792298"/>
                  <a:pt x="20973" y="769038"/>
                  <a:pt x="21612" y="745779"/>
                </a:cubicBezTo>
                <a:lnTo>
                  <a:pt x="24250" y="711009"/>
                </a:lnTo>
                <a:lnTo>
                  <a:pt x="24969" y="702297"/>
                </a:lnTo>
                <a:lnTo>
                  <a:pt x="26088" y="693664"/>
                </a:lnTo>
                <a:lnTo>
                  <a:pt x="28486" y="676399"/>
                </a:lnTo>
                <a:lnTo>
                  <a:pt x="30964" y="659135"/>
                </a:lnTo>
                <a:cubicBezTo>
                  <a:pt x="31923" y="653380"/>
                  <a:pt x="33122" y="647705"/>
                  <a:pt x="34241" y="641950"/>
                </a:cubicBezTo>
                <a:cubicBezTo>
                  <a:pt x="36559" y="630520"/>
                  <a:pt x="38637" y="619090"/>
                  <a:pt x="41435" y="607740"/>
                </a:cubicBezTo>
                <a:lnTo>
                  <a:pt x="50307" y="573929"/>
                </a:lnTo>
                <a:cubicBezTo>
                  <a:pt x="53265" y="562659"/>
                  <a:pt x="57261" y="551709"/>
                  <a:pt x="60858" y="540598"/>
                </a:cubicBezTo>
                <a:lnTo>
                  <a:pt x="66373" y="523973"/>
                </a:lnTo>
                <a:lnTo>
                  <a:pt x="72768" y="507667"/>
                </a:lnTo>
                <a:cubicBezTo>
                  <a:pt x="77164" y="496877"/>
                  <a:pt x="81160" y="485926"/>
                  <a:pt x="86036" y="475295"/>
                </a:cubicBezTo>
                <a:lnTo>
                  <a:pt x="100983" y="443643"/>
                </a:lnTo>
                <a:cubicBezTo>
                  <a:pt x="105939" y="433092"/>
                  <a:pt x="111933" y="423021"/>
                  <a:pt x="117448" y="412710"/>
                </a:cubicBezTo>
                <a:lnTo>
                  <a:pt x="125921" y="397364"/>
                </a:lnTo>
                <a:cubicBezTo>
                  <a:pt x="128958" y="392328"/>
                  <a:pt x="132076" y="387452"/>
                  <a:pt x="135193" y="382497"/>
                </a:cubicBezTo>
                <a:cubicBezTo>
                  <a:pt x="141507" y="372665"/>
                  <a:pt x="147582" y="362674"/>
                  <a:pt x="154216" y="353082"/>
                </a:cubicBezTo>
                <a:lnTo>
                  <a:pt x="174758" y="324787"/>
                </a:lnTo>
                <a:lnTo>
                  <a:pt x="179954" y="317753"/>
                </a:lnTo>
                <a:lnTo>
                  <a:pt x="185469" y="310959"/>
                </a:lnTo>
                <a:lnTo>
                  <a:pt x="196579" y="297451"/>
                </a:lnTo>
                <a:cubicBezTo>
                  <a:pt x="211047" y="279147"/>
                  <a:pt x="227352" y="262682"/>
                  <a:pt x="243258" y="245736"/>
                </a:cubicBezTo>
                <a:cubicBezTo>
                  <a:pt x="251491" y="237583"/>
                  <a:pt x="259964" y="229670"/>
                  <a:pt x="268436" y="221677"/>
                </a:cubicBezTo>
                <a:cubicBezTo>
                  <a:pt x="276829" y="213684"/>
                  <a:pt x="285941" y="206331"/>
                  <a:pt x="294653" y="198738"/>
                </a:cubicBezTo>
                <a:cubicBezTo>
                  <a:pt x="366031" y="138950"/>
                  <a:pt x="448839" y="92111"/>
                  <a:pt x="537081" y="61897"/>
                </a:cubicBezTo>
                <a:cubicBezTo>
                  <a:pt x="625324" y="31524"/>
                  <a:pt x="719002" y="17935"/>
                  <a:pt x="811961" y="21293"/>
                </a:cubicBezTo>
                <a:cubicBezTo>
                  <a:pt x="904920" y="24570"/>
                  <a:pt x="997399" y="45032"/>
                  <a:pt x="1083403" y="81480"/>
                </a:cubicBezTo>
                <a:cubicBezTo>
                  <a:pt x="1126406" y="99704"/>
                  <a:pt x="1167730" y="121925"/>
                  <a:pt x="1206656" y="147662"/>
                </a:cubicBezTo>
                <a:cubicBezTo>
                  <a:pt x="1245582" y="173400"/>
                  <a:pt x="1281950" y="202894"/>
                  <a:pt x="1315281" y="235186"/>
                </a:cubicBezTo>
                <a:lnTo>
                  <a:pt x="1321595" y="241180"/>
                </a:lnTo>
                <a:lnTo>
                  <a:pt x="1324712" y="244218"/>
                </a:lnTo>
                <a:lnTo>
                  <a:pt x="1327110" y="246616"/>
                </a:lnTo>
                <a:lnTo>
                  <a:pt x="1336302" y="255807"/>
                </a:lnTo>
                <a:lnTo>
                  <a:pt x="1354686" y="274192"/>
                </a:lnTo>
                <a:lnTo>
                  <a:pt x="1391454" y="310959"/>
                </a:lnTo>
                <a:lnTo>
                  <a:pt x="1464990" y="384495"/>
                </a:lnTo>
                <a:lnTo>
                  <a:pt x="2053035" y="972541"/>
                </a:lnTo>
                <a:lnTo>
                  <a:pt x="2200027" y="1119532"/>
                </a:lnTo>
                <a:lnTo>
                  <a:pt x="2236794" y="1156300"/>
                </a:lnTo>
                <a:lnTo>
                  <a:pt x="2255178" y="1174684"/>
                </a:lnTo>
                <a:lnTo>
                  <a:pt x="2259734" y="1179240"/>
                </a:lnTo>
                <a:lnTo>
                  <a:pt x="2262052" y="1181558"/>
                </a:lnTo>
                <a:lnTo>
                  <a:pt x="2265010" y="1184595"/>
                </a:lnTo>
                <a:lnTo>
                  <a:pt x="2276999" y="1197224"/>
                </a:lnTo>
                <a:cubicBezTo>
                  <a:pt x="2308891" y="1230954"/>
                  <a:pt x="2337906" y="1267642"/>
                  <a:pt x="2363404" y="1306808"/>
                </a:cubicBezTo>
                <a:cubicBezTo>
                  <a:pt x="2414479" y="1384980"/>
                  <a:pt x="2450367" y="1473062"/>
                  <a:pt x="2469551" y="1564183"/>
                </a:cubicBezTo>
                <a:cubicBezTo>
                  <a:pt x="2488734" y="1655383"/>
                  <a:pt x="2491132" y="1749860"/>
                  <a:pt x="2476665" y="1841780"/>
                </a:cubicBezTo>
                <a:cubicBezTo>
                  <a:pt x="2462197" y="1933779"/>
                  <a:pt x="2430865" y="2023381"/>
                  <a:pt x="2383866" y="2104190"/>
                </a:cubicBezTo>
                <a:cubicBezTo>
                  <a:pt x="2360446" y="2144635"/>
                  <a:pt x="2333350" y="2182842"/>
                  <a:pt x="2303136" y="2218171"/>
                </a:cubicBezTo>
                <a:cubicBezTo>
                  <a:pt x="2272843" y="2253500"/>
                  <a:pt x="2239832" y="2286111"/>
                  <a:pt x="2203623" y="2315446"/>
                </a:cubicBezTo>
                <a:cubicBezTo>
                  <a:pt x="2131207" y="2373954"/>
                  <a:pt x="2047919" y="2419914"/>
                  <a:pt x="1959117" y="2448609"/>
                </a:cubicBezTo>
                <a:cubicBezTo>
                  <a:pt x="1870315" y="2477384"/>
                  <a:pt x="1776637" y="2489773"/>
                  <a:pt x="1683678" y="2485297"/>
                </a:cubicBezTo>
                <a:lnTo>
                  <a:pt x="1682639" y="2506159"/>
                </a:lnTo>
                <a:cubicBezTo>
                  <a:pt x="1778155" y="2510795"/>
                  <a:pt x="1874391" y="2498006"/>
                  <a:pt x="1965592" y="2468432"/>
                </a:cubicBezTo>
                <a:cubicBezTo>
                  <a:pt x="2056792" y="2438938"/>
                  <a:pt x="2142397" y="2391699"/>
                  <a:pt x="2216812" y="2331592"/>
                </a:cubicBezTo>
                <a:cubicBezTo>
                  <a:pt x="2253979" y="2301458"/>
                  <a:pt x="2287950" y="2267967"/>
                  <a:pt x="2319042" y="2231679"/>
                </a:cubicBezTo>
                <a:cubicBezTo>
                  <a:pt x="2350055" y="2195391"/>
                  <a:pt x="2377951" y="2156065"/>
                  <a:pt x="2402010" y="2114581"/>
                </a:cubicBezTo>
                <a:cubicBezTo>
                  <a:pt x="2450288" y="2031534"/>
                  <a:pt x="2482500" y="1939455"/>
                  <a:pt x="2497366" y="1844977"/>
                </a:cubicBezTo>
                <a:cubicBezTo>
                  <a:pt x="2512234" y="1750500"/>
                  <a:pt x="2509835" y="1653465"/>
                  <a:pt x="2490093" y="1559787"/>
                </a:cubicBezTo>
                <a:cubicBezTo>
                  <a:pt x="2470350" y="1466188"/>
                  <a:pt x="2433502" y="1375708"/>
                  <a:pt x="2380988" y="1295378"/>
                </a:cubicBezTo>
                <a:cubicBezTo>
                  <a:pt x="2354851" y="1255173"/>
                  <a:pt x="2325037" y="1217446"/>
                  <a:pt x="2292266" y="1182836"/>
                </a:cubicBezTo>
                <a:lnTo>
                  <a:pt x="2279877" y="1169888"/>
                </a:lnTo>
                <a:lnTo>
                  <a:pt x="2274601" y="1164532"/>
                </a:lnTo>
                <a:lnTo>
                  <a:pt x="2270045" y="1159897"/>
                </a:lnTo>
                <a:lnTo>
                  <a:pt x="2251661" y="1141513"/>
                </a:lnTo>
                <a:lnTo>
                  <a:pt x="2214894" y="1104745"/>
                </a:lnTo>
                <a:lnTo>
                  <a:pt x="2067902" y="957753"/>
                </a:lnTo>
                <a:lnTo>
                  <a:pt x="1479857" y="369788"/>
                </a:lnTo>
                <a:lnTo>
                  <a:pt x="1406321" y="296252"/>
                </a:lnTo>
                <a:lnTo>
                  <a:pt x="1369553" y="259484"/>
                </a:lnTo>
                <a:lnTo>
                  <a:pt x="1351169" y="241100"/>
                </a:lnTo>
                <a:lnTo>
                  <a:pt x="1341977" y="231908"/>
                </a:lnTo>
                <a:lnTo>
                  <a:pt x="1336382" y="226393"/>
                </a:lnTo>
                <a:lnTo>
                  <a:pt x="1329908" y="220239"/>
                </a:lnTo>
                <a:cubicBezTo>
                  <a:pt x="1295698" y="187148"/>
                  <a:pt x="1258290" y="156854"/>
                  <a:pt x="1218325" y="130397"/>
                </a:cubicBezTo>
                <a:cubicBezTo>
                  <a:pt x="1178360" y="103940"/>
                  <a:pt x="1135838" y="81160"/>
                  <a:pt x="1091716" y="62377"/>
                </a:cubicBezTo>
                <a:cubicBezTo>
                  <a:pt x="1003393" y="24890"/>
                  <a:pt x="908356" y="3948"/>
                  <a:pt x="812840" y="511"/>
                </a:cubicBezTo>
                <a:cubicBezTo>
                  <a:pt x="717324" y="-2926"/>
                  <a:pt x="621088" y="10982"/>
                  <a:pt x="530447" y="42234"/>
                </a:cubicBezTo>
                <a:cubicBezTo>
                  <a:pt x="439727" y="73247"/>
                  <a:pt x="354681" y="121445"/>
                  <a:pt x="281305" y="182831"/>
                </a:cubicBezTo>
                <a:cubicBezTo>
                  <a:pt x="272273" y="190664"/>
                  <a:pt x="263001" y="198258"/>
                  <a:pt x="254369" y="206411"/>
                </a:cubicBezTo>
                <a:cubicBezTo>
                  <a:pt x="245736" y="214564"/>
                  <a:pt x="237024" y="222717"/>
                  <a:pt x="228551" y="231109"/>
                </a:cubicBezTo>
                <a:cubicBezTo>
                  <a:pt x="212166" y="248454"/>
                  <a:pt x="195460" y="265479"/>
                  <a:pt x="180593" y="284183"/>
                </a:cubicBezTo>
                <a:lnTo>
                  <a:pt x="169243" y="298011"/>
                </a:lnTo>
                <a:lnTo>
                  <a:pt x="163568" y="304964"/>
                </a:lnTo>
                <a:lnTo>
                  <a:pt x="158213" y="312158"/>
                </a:lnTo>
                <a:lnTo>
                  <a:pt x="137111" y="341253"/>
                </a:lnTo>
                <a:cubicBezTo>
                  <a:pt x="130317" y="351084"/>
                  <a:pt x="124083" y="361395"/>
                  <a:pt x="117608" y="371466"/>
                </a:cubicBezTo>
                <a:cubicBezTo>
                  <a:pt x="114411" y="376582"/>
                  <a:pt x="111214" y="381617"/>
                  <a:pt x="108097" y="386733"/>
                </a:cubicBezTo>
                <a:lnTo>
                  <a:pt x="99384" y="402479"/>
                </a:lnTo>
                <a:cubicBezTo>
                  <a:pt x="93709" y="413030"/>
                  <a:pt x="87555" y="423421"/>
                  <a:pt x="82439" y="434211"/>
                </a:cubicBezTo>
                <a:lnTo>
                  <a:pt x="67093" y="466743"/>
                </a:lnTo>
                <a:cubicBezTo>
                  <a:pt x="62057" y="477613"/>
                  <a:pt x="57901" y="488884"/>
                  <a:pt x="53425" y="499994"/>
                </a:cubicBezTo>
                <a:lnTo>
                  <a:pt x="46870" y="516779"/>
                </a:lnTo>
                <a:lnTo>
                  <a:pt x="41195" y="533804"/>
                </a:lnTo>
                <a:cubicBezTo>
                  <a:pt x="37518" y="545234"/>
                  <a:pt x="33442" y="556504"/>
                  <a:pt x="30405" y="568094"/>
                </a:cubicBezTo>
                <a:lnTo>
                  <a:pt x="21293" y="602864"/>
                </a:lnTo>
                <a:cubicBezTo>
                  <a:pt x="18415" y="614454"/>
                  <a:pt x="16337" y="626283"/>
                  <a:pt x="13939" y="638033"/>
                </a:cubicBezTo>
                <a:cubicBezTo>
                  <a:pt x="12820" y="643868"/>
                  <a:pt x="11541" y="649783"/>
                  <a:pt x="10582" y="655698"/>
                </a:cubicBezTo>
                <a:lnTo>
                  <a:pt x="8024" y="673442"/>
                </a:lnTo>
                <a:lnTo>
                  <a:pt x="5626" y="691187"/>
                </a:lnTo>
                <a:lnTo>
                  <a:pt x="4427" y="700059"/>
                </a:lnTo>
                <a:lnTo>
                  <a:pt x="3628" y="709011"/>
                </a:lnTo>
                <a:lnTo>
                  <a:pt x="910" y="744740"/>
                </a:lnTo>
                <a:cubicBezTo>
                  <a:pt x="271" y="768639"/>
                  <a:pt x="-688" y="792538"/>
                  <a:pt x="751" y="816437"/>
                </a:cubicBezTo>
                <a:cubicBezTo>
                  <a:pt x="1310" y="840336"/>
                  <a:pt x="4108" y="864155"/>
                  <a:pt x="6665" y="887895"/>
                </a:cubicBezTo>
                <a:cubicBezTo>
                  <a:pt x="10342" y="911554"/>
                  <a:pt x="13939" y="935213"/>
                  <a:pt x="19294" y="958553"/>
                </a:cubicBezTo>
                <a:cubicBezTo>
                  <a:pt x="29845" y="1005232"/>
                  <a:pt x="44872" y="1050952"/>
                  <a:pt x="63656" y="1095073"/>
                </a:cubicBezTo>
                <a:cubicBezTo>
                  <a:pt x="82599" y="1139115"/>
                  <a:pt x="105779" y="1181398"/>
                  <a:pt x="132395" y="1221283"/>
                </a:cubicBezTo>
                <a:cubicBezTo>
                  <a:pt x="159012" y="1261168"/>
                  <a:pt x="189545" y="1298335"/>
                  <a:pt x="222716" y="1332466"/>
                </a:cubicBezTo>
                <a:lnTo>
                  <a:pt x="228951" y="1338860"/>
                </a:lnTo>
                <a:lnTo>
                  <a:pt x="233747" y="1343736"/>
                </a:lnTo>
                <a:lnTo>
                  <a:pt x="242939" y="1352928"/>
                </a:lnTo>
                <a:lnTo>
                  <a:pt x="261323" y="1371312"/>
                </a:lnTo>
                <a:lnTo>
                  <a:pt x="298090" y="1408080"/>
                </a:lnTo>
                <a:lnTo>
                  <a:pt x="592073" y="1702062"/>
                </a:lnTo>
                <a:lnTo>
                  <a:pt x="739065" y="1849054"/>
                </a:lnTo>
                <a:lnTo>
                  <a:pt x="757449" y="1867438"/>
                </a:lnTo>
                <a:lnTo>
                  <a:pt x="762005" y="1872074"/>
                </a:lnTo>
                <a:lnTo>
                  <a:pt x="764323" y="1874391"/>
                </a:lnTo>
                <a:lnTo>
                  <a:pt x="765442" y="1875511"/>
                </a:lnTo>
                <a:lnTo>
                  <a:pt x="766161" y="1876230"/>
                </a:lnTo>
                <a:lnTo>
                  <a:pt x="771676" y="1882145"/>
                </a:lnTo>
                <a:lnTo>
                  <a:pt x="777271" y="1887980"/>
                </a:lnTo>
                <a:cubicBezTo>
                  <a:pt x="779110" y="1889978"/>
                  <a:pt x="780788" y="1892056"/>
                  <a:pt x="782547" y="1894134"/>
                </a:cubicBezTo>
                <a:cubicBezTo>
                  <a:pt x="785984" y="1898290"/>
                  <a:pt x="789740" y="1902127"/>
                  <a:pt x="792858" y="1906523"/>
                </a:cubicBezTo>
                <a:cubicBezTo>
                  <a:pt x="806206" y="1923309"/>
                  <a:pt x="817956" y="1941213"/>
                  <a:pt x="827867" y="1960077"/>
                </a:cubicBezTo>
                <a:cubicBezTo>
                  <a:pt x="847690" y="1997803"/>
                  <a:pt x="860478" y="2039287"/>
                  <a:pt x="865594" y="2081970"/>
                </a:cubicBezTo>
                <a:cubicBezTo>
                  <a:pt x="870709" y="2124573"/>
                  <a:pt x="867912" y="2168295"/>
                  <a:pt x="857521" y="2209858"/>
                </a:cubicBezTo>
                <a:cubicBezTo>
                  <a:pt x="847290" y="2251501"/>
                  <a:pt x="828986" y="2290667"/>
                  <a:pt x="804368" y="2325517"/>
                </a:cubicBezTo>
                <a:cubicBezTo>
                  <a:pt x="802849" y="2327675"/>
                  <a:pt x="801410" y="2329993"/>
                  <a:pt x="799812" y="2332071"/>
                </a:cubicBezTo>
                <a:lnTo>
                  <a:pt x="794856" y="2338385"/>
                </a:lnTo>
                <a:lnTo>
                  <a:pt x="789980" y="2344780"/>
                </a:lnTo>
                <a:lnTo>
                  <a:pt x="784705" y="2350855"/>
                </a:lnTo>
                <a:cubicBezTo>
                  <a:pt x="781188" y="2354931"/>
                  <a:pt x="777831" y="2359168"/>
                  <a:pt x="773994" y="2362924"/>
                </a:cubicBezTo>
                <a:lnTo>
                  <a:pt x="768399" y="2368839"/>
                </a:lnTo>
                <a:lnTo>
                  <a:pt x="765601" y="2371796"/>
                </a:lnTo>
                <a:lnTo>
                  <a:pt x="761125" y="2376272"/>
                </a:lnTo>
                <a:lnTo>
                  <a:pt x="687590" y="2449808"/>
                </a:lnTo>
                <a:lnTo>
                  <a:pt x="393607" y="2743791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5" name="Freeform: Shape 664">
            <a:extLst>
              <a:ext uri="{FF2B5EF4-FFF2-40B4-BE49-F238E27FC236}">
                <a16:creationId xmlns:a16="http://schemas.microsoft.com/office/drawing/2014/main" id="{5B907DF6-0CDC-1055-B39E-22300B05475D}"/>
              </a:ext>
            </a:extLst>
          </p:cNvPr>
          <p:cNvSpPr/>
          <p:nvPr/>
        </p:nvSpPr>
        <p:spPr>
          <a:xfrm rot="2700000">
            <a:off x="4443948" y="3644294"/>
            <a:ext cx="82549" cy="82524"/>
          </a:xfrm>
          <a:custGeom>
            <a:avLst/>
            <a:gdLst>
              <a:gd name="connsiteX0" fmla="*/ 81560 w 82549"/>
              <a:gd name="connsiteY0" fmla="*/ 10262 h 82524"/>
              <a:gd name="connsiteX1" fmla="*/ 72288 w 82549"/>
              <a:gd name="connsiteY1" fmla="*/ 990 h 82524"/>
              <a:gd name="connsiteX2" fmla="*/ 66053 w 82549"/>
              <a:gd name="connsiteY2" fmla="*/ 1630 h 82524"/>
              <a:gd name="connsiteX3" fmla="*/ 1630 w 82549"/>
              <a:gd name="connsiteY3" fmla="*/ 66053 h 82524"/>
              <a:gd name="connsiteX4" fmla="*/ 990 w 82549"/>
              <a:gd name="connsiteY4" fmla="*/ 72288 h 82524"/>
              <a:gd name="connsiteX5" fmla="*/ 10262 w 82549"/>
              <a:gd name="connsiteY5" fmla="*/ 81560 h 82524"/>
              <a:gd name="connsiteX6" fmla="*/ 16497 w 82549"/>
              <a:gd name="connsiteY6" fmla="*/ 80920 h 82524"/>
              <a:gd name="connsiteX7" fmla="*/ 80920 w 82549"/>
              <a:gd name="connsiteY7" fmla="*/ 16497 h 82524"/>
              <a:gd name="connsiteX8" fmla="*/ 81560 w 82549"/>
              <a:gd name="connsiteY8" fmla="*/ 10262 h 82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549" h="82524">
                <a:moveTo>
                  <a:pt x="81560" y="10262"/>
                </a:moveTo>
                <a:lnTo>
                  <a:pt x="72288" y="990"/>
                </a:lnTo>
                <a:cubicBezTo>
                  <a:pt x="70769" y="-529"/>
                  <a:pt x="67972" y="-289"/>
                  <a:pt x="66053" y="1630"/>
                </a:cubicBezTo>
                <a:lnTo>
                  <a:pt x="1630" y="66053"/>
                </a:lnTo>
                <a:cubicBezTo>
                  <a:pt x="-289" y="67972"/>
                  <a:pt x="-528" y="70689"/>
                  <a:pt x="990" y="72288"/>
                </a:cubicBezTo>
                <a:lnTo>
                  <a:pt x="10262" y="81560"/>
                </a:lnTo>
                <a:cubicBezTo>
                  <a:pt x="11781" y="83078"/>
                  <a:pt x="14578" y="82758"/>
                  <a:pt x="16497" y="80920"/>
                </a:cubicBezTo>
                <a:lnTo>
                  <a:pt x="80920" y="16497"/>
                </a:lnTo>
                <a:cubicBezTo>
                  <a:pt x="82839" y="14578"/>
                  <a:pt x="83078" y="11861"/>
                  <a:pt x="81560" y="1026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6" name="Freeform: Shape 665">
            <a:extLst>
              <a:ext uri="{FF2B5EF4-FFF2-40B4-BE49-F238E27FC236}">
                <a16:creationId xmlns:a16="http://schemas.microsoft.com/office/drawing/2014/main" id="{F005656C-9B47-50B9-3ACF-7157DB0B7638}"/>
              </a:ext>
            </a:extLst>
          </p:cNvPr>
          <p:cNvSpPr/>
          <p:nvPr/>
        </p:nvSpPr>
        <p:spPr>
          <a:xfrm rot="2700000">
            <a:off x="4283225" y="3661137"/>
            <a:ext cx="48628" cy="48628"/>
          </a:xfrm>
          <a:custGeom>
            <a:avLst/>
            <a:gdLst>
              <a:gd name="connsiteX0" fmla="*/ 47718 w 48628"/>
              <a:gd name="connsiteY0" fmla="*/ 10262 h 48628"/>
              <a:gd name="connsiteX1" fmla="*/ 38446 w 48628"/>
              <a:gd name="connsiteY1" fmla="*/ 990 h 48628"/>
              <a:gd name="connsiteX2" fmla="*/ 32212 w 48628"/>
              <a:gd name="connsiteY2" fmla="*/ 1629 h 48628"/>
              <a:gd name="connsiteX3" fmla="*/ 0 w 48628"/>
              <a:gd name="connsiteY3" fmla="*/ 33841 h 48628"/>
              <a:gd name="connsiteX4" fmla="*/ 14787 w 48628"/>
              <a:gd name="connsiteY4" fmla="*/ 48628 h 48628"/>
              <a:gd name="connsiteX5" fmla="*/ 46999 w 48628"/>
              <a:gd name="connsiteY5" fmla="*/ 16417 h 48628"/>
              <a:gd name="connsiteX6" fmla="*/ 47638 w 48628"/>
              <a:gd name="connsiteY6" fmla="*/ 10182 h 4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628" h="48628">
                <a:moveTo>
                  <a:pt x="47718" y="10262"/>
                </a:moveTo>
                <a:lnTo>
                  <a:pt x="38446" y="990"/>
                </a:lnTo>
                <a:cubicBezTo>
                  <a:pt x="36928" y="-528"/>
                  <a:pt x="34130" y="-289"/>
                  <a:pt x="32212" y="1629"/>
                </a:cubicBezTo>
                <a:lnTo>
                  <a:pt x="0" y="33841"/>
                </a:lnTo>
                <a:lnTo>
                  <a:pt x="14787" y="48628"/>
                </a:lnTo>
                <a:lnTo>
                  <a:pt x="46999" y="16417"/>
                </a:lnTo>
                <a:cubicBezTo>
                  <a:pt x="48917" y="14499"/>
                  <a:pt x="49157" y="11781"/>
                  <a:pt x="47638" y="1018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7" name="Freeform: Shape 666">
            <a:extLst>
              <a:ext uri="{FF2B5EF4-FFF2-40B4-BE49-F238E27FC236}">
                <a16:creationId xmlns:a16="http://schemas.microsoft.com/office/drawing/2014/main" id="{228DD88D-04A0-2088-1F05-8E0B30EC7075}"/>
              </a:ext>
            </a:extLst>
          </p:cNvPr>
          <p:cNvSpPr/>
          <p:nvPr/>
        </p:nvSpPr>
        <p:spPr>
          <a:xfrm rot="2700000">
            <a:off x="5335954" y="3082484"/>
            <a:ext cx="81066" cy="83768"/>
          </a:xfrm>
          <a:custGeom>
            <a:avLst/>
            <a:gdLst>
              <a:gd name="connsiteX0" fmla="*/ 10237 w 81066"/>
              <a:gd name="connsiteY0" fmla="*/ 990 h 83768"/>
              <a:gd name="connsiteX1" fmla="*/ 965 w 81066"/>
              <a:gd name="connsiteY1" fmla="*/ 10262 h 83768"/>
              <a:gd name="connsiteX2" fmla="*/ 1604 w 81066"/>
              <a:gd name="connsiteY2" fmla="*/ 16497 h 83768"/>
              <a:gd name="connsiteX3" fmla="*/ 33576 w 81066"/>
              <a:gd name="connsiteY3" fmla="*/ 48709 h 83768"/>
              <a:gd name="connsiteX4" fmla="*/ 49003 w 81066"/>
              <a:gd name="connsiteY4" fmla="*/ 64934 h 83768"/>
              <a:gd name="connsiteX5" fmla="*/ 63550 w 81066"/>
              <a:gd name="connsiteY5" fmla="*/ 81879 h 83768"/>
              <a:gd name="connsiteX6" fmla="*/ 69705 w 81066"/>
              <a:gd name="connsiteY6" fmla="*/ 82998 h 83768"/>
              <a:gd name="connsiteX7" fmla="*/ 79856 w 81066"/>
              <a:gd name="connsiteY7" fmla="*/ 74686 h 83768"/>
              <a:gd name="connsiteX8" fmla="*/ 79696 w 81066"/>
              <a:gd name="connsiteY8" fmla="*/ 68451 h 83768"/>
              <a:gd name="connsiteX9" fmla="*/ 64589 w 81066"/>
              <a:gd name="connsiteY9" fmla="*/ 50866 h 83768"/>
              <a:gd name="connsiteX10" fmla="*/ 48603 w 81066"/>
              <a:gd name="connsiteY10" fmla="*/ 34081 h 83768"/>
              <a:gd name="connsiteX11" fmla="*/ 16391 w 81066"/>
              <a:gd name="connsiteY11" fmla="*/ 1630 h 83768"/>
              <a:gd name="connsiteX12" fmla="*/ 10157 w 81066"/>
              <a:gd name="connsiteY12" fmla="*/ 990 h 8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066" h="83768">
                <a:moveTo>
                  <a:pt x="10237" y="990"/>
                </a:move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cubicBezTo>
                  <a:pt x="12235" y="27207"/>
                  <a:pt x="23265" y="37918"/>
                  <a:pt x="33576" y="48709"/>
                </a:cubicBezTo>
                <a:lnTo>
                  <a:pt x="49003" y="64934"/>
                </a:lnTo>
                <a:lnTo>
                  <a:pt x="63550" y="81879"/>
                </a:lnTo>
                <a:cubicBezTo>
                  <a:pt x="65229" y="83878"/>
                  <a:pt x="68026" y="84357"/>
                  <a:pt x="69705" y="82998"/>
                </a:cubicBezTo>
                <a:lnTo>
                  <a:pt x="79856" y="74686"/>
                </a:lnTo>
                <a:cubicBezTo>
                  <a:pt x="81534" y="73327"/>
                  <a:pt x="81454" y="70529"/>
                  <a:pt x="79696" y="68451"/>
                </a:cubicBezTo>
                <a:lnTo>
                  <a:pt x="64589" y="50866"/>
                </a:lnTo>
                <a:lnTo>
                  <a:pt x="48603" y="34081"/>
                </a:lnTo>
                <a:cubicBezTo>
                  <a:pt x="37972" y="22891"/>
                  <a:pt x="27182" y="12500"/>
                  <a:pt x="16391" y="1630"/>
                </a:cubicBezTo>
                <a:cubicBezTo>
                  <a:pt x="14473" y="-289"/>
                  <a:pt x="11755" y="-529"/>
                  <a:pt x="10157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E8DA7051-3198-E401-0F9C-339B5F4C08EC}"/>
              </a:ext>
            </a:extLst>
          </p:cNvPr>
          <p:cNvSpPr/>
          <p:nvPr/>
        </p:nvSpPr>
        <p:spPr>
          <a:xfrm rot="2700000">
            <a:off x="5336118" y="2680017"/>
            <a:ext cx="82498" cy="82549"/>
          </a:xfrm>
          <a:custGeom>
            <a:avLst/>
            <a:gdLst>
              <a:gd name="connsiteX0" fmla="*/ 10237 w 82498"/>
              <a:gd name="connsiteY0" fmla="*/ 990 h 82549"/>
              <a:gd name="connsiteX1" fmla="*/ 965 w 82498"/>
              <a:gd name="connsiteY1" fmla="*/ 10262 h 82549"/>
              <a:gd name="connsiteX2" fmla="*/ 1604 w 82498"/>
              <a:gd name="connsiteY2" fmla="*/ 16497 h 82549"/>
              <a:gd name="connsiteX3" fmla="*/ 66028 w 82498"/>
              <a:gd name="connsiteY3" fmla="*/ 80920 h 82549"/>
              <a:gd name="connsiteX4" fmla="*/ 72262 w 82498"/>
              <a:gd name="connsiteY4" fmla="*/ 81560 h 82549"/>
              <a:gd name="connsiteX5" fmla="*/ 81534 w 82498"/>
              <a:gd name="connsiteY5" fmla="*/ 72288 h 82549"/>
              <a:gd name="connsiteX6" fmla="*/ 80895 w 82498"/>
              <a:gd name="connsiteY6" fmla="*/ 66053 h 82549"/>
              <a:gd name="connsiteX7" fmla="*/ 16471 w 82498"/>
              <a:gd name="connsiteY7" fmla="*/ 1629 h 82549"/>
              <a:gd name="connsiteX8" fmla="*/ 10237 w 82498"/>
              <a:gd name="connsiteY8" fmla="*/ 99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8" h="82549">
                <a:moveTo>
                  <a:pt x="10237" y="990"/>
                </a:move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9"/>
                  <a:pt x="70664" y="83078"/>
                  <a:pt x="72262" y="81560"/>
                </a:cubicBez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29"/>
                </a:lnTo>
                <a:cubicBezTo>
                  <a:pt x="14553" y="-289"/>
                  <a:pt x="11835" y="-528"/>
                  <a:pt x="10237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1177C7E9-69B7-30C7-5F0E-F9A63A3BB214}"/>
              </a:ext>
            </a:extLst>
          </p:cNvPr>
          <p:cNvSpPr/>
          <p:nvPr/>
        </p:nvSpPr>
        <p:spPr>
          <a:xfrm rot="2700000">
            <a:off x="5336118" y="2478358"/>
            <a:ext cx="82499" cy="82549"/>
          </a:xfrm>
          <a:custGeom>
            <a:avLst/>
            <a:gdLst>
              <a:gd name="connsiteX0" fmla="*/ 10237 w 82499"/>
              <a:gd name="connsiteY0" fmla="*/ 990 h 82549"/>
              <a:gd name="connsiteX1" fmla="*/ 965 w 82499"/>
              <a:gd name="connsiteY1" fmla="*/ 10262 h 82549"/>
              <a:gd name="connsiteX2" fmla="*/ 1604 w 82499"/>
              <a:gd name="connsiteY2" fmla="*/ 16497 h 82549"/>
              <a:gd name="connsiteX3" fmla="*/ 66028 w 82499"/>
              <a:gd name="connsiteY3" fmla="*/ 80920 h 82549"/>
              <a:gd name="connsiteX4" fmla="*/ 72262 w 82499"/>
              <a:gd name="connsiteY4" fmla="*/ 81560 h 82549"/>
              <a:gd name="connsiteX5" fmla="*/ 81534 w 82499"/>
              <a:gd name="connsiteY5" fmla="*/ 72288 h 82549"/>
              <a:gd name="connsiteX6" fmla="*/ 80895 w 82499"/>
              <a:gd name="connsiteY6" fmla="*/ 66053 h 82549"/>
              <a:gd name="connsiteX7" fmla="*/ 16471 w 82499"/>
              <a:gd name="connsiteY7" fmla="*/ 1630 h 82549"/>
              <a:gd name="connsiteX8" fmla="*/ 10237 w 82499"/>
              <a:gd name="connsiteY8" fmla="*/ 990 h 8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9" h="82549">
                <a:moveTo>
                  <a:pt x="10237" y="990"/>
                </a:move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8"/>
                  <a:pt x="70664" y="83078"/>
                  <a:pt x="72262" y="81560"/>
                </a:cubicBez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9"/>
                  <a:pt x="10237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0" name="Freeform: Shape 669">
            <a:extLst>
              <a:ext uri="{FF2B5EF4-FFF2-40B4-BE49-F238E27FC236}">
                <a16:creationId xmlns:a16="http://schemas.microsoft.com/office/drawing/2014/main" id="{122DFE68-EDBC-6BF8-FDB4-E945CD51217B}"/>
              </a:ext>
            </a:extLst>
          </p:cNvPr>
          <p:cNvSpPr/>
          <p:nvPr/>
        </p:nvSpPr>
        <p:spPr>
          <a:xfrm rot="2700000">
            <a:off x="5341372" y="2275060"/>
            <a:ext cx="78083" cy="86429"/>
          </a:xfrm>
          <a:custGeom>
            <a:avLst/>
            <a:gdLst>
              <a:gd name="connsiteX0" fmla="*/ 12056 w 78083"/>
              <a:gd name="connsiteY0" fmla="*/ 714 h 86429"/>
              <a:gd name="connsiteX1" fmla="*/ 1425 w 78083"/>
              <a:gd name="connsiteY1" fmla="*/ 8387 h 86429"/>
              <a:gd name="connsiteX2" fmla="*/ 1105 w 78083"/>
              <a:gd name="connsiteY2" fmla="*/ 14701 h 86429"/>
              <a:gd name="connsiteX3" fmla="*/ 61613 w 78083"/>
              <a:gd name="connsiteY3" fmla="*/ 84800 h 86429"/>
              <a:gd name="connsiteX4" fmla="*/ 67847 w 78083"/>
              <a:gd name="connsiteY4" fmla="*/ 85439 h 86429"/>
              <a:gd name="connsiteX5" fmla="*/ 77119 w 78083"/>
              <a:gd name="connsiteY5" fmla="*/ 76168 h 86429"/>
              <a:gd name="connsiteX6" fmla="*/ 76480 w 78083"/>
              <a:gd name="connsiteY6" fmla="*/ 69933 h 86429"/>
              <a:gd name="connsiteX7" fmla="*/ 18051 w 78083"/>
              <a:gd name="connsiteY7" fmla="*/ 2232 h 86429"/>
              <a:gd name="connsiteX8" fmla="*/ 12136 w 78083"/>
              <a:gd name="connsiteY8" fmla="*/ 634 h 8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083" h="86429">
                <a:moveTo>
                  <a:pt x="12056" y="714"/>
                </a:moveTo>
                <a:lnTo>
                  <a:pt x="1425" y="8387"/>
                </a:lnTo>
                <a:cubicBezTo>
                  <a:pt x="-333" y="9666"/>
                  <a:pt x="-493" y="12463"/>
                  <a:pt x="1105" y="14701"/>
                </a:cubicBezTo>
                <a:cubicBezTo>
                  <a:pt x="19330" y="39639"/>
                  <a:pt x="39792" y="63059"/>
                  <a:pt x="61613" y="84800"/>
                </a:cubicBezTo>
                <a:cubicBezTo>
                  <a:pt x="63531" y="86718"/>
                  <a:pt x="66248" y="86958"/>
                  <a:pt x="67847" y="85439"/>
                </a:cubicBezTo>
                <a:lnTo>
                  <a:pt x="77119" y="76168"/>
                </a:lnTo>
                <a:cubicBezTo>
                  <a:pt x="78638" y="74649"/>
                  <a:pt x="78318" y="71851"/>
                  <a:pt x="76480" y="69933"/>
                </a:cubicBezTo>
                <a:cubicBezTo>
                  <a:pt x="55298" y="48831"/>
                  <a:pt x="35635" y="26371"/>
                  <a:pt x="18051" y="2232"/>
                </a:cubicBezTo>
                <a:cubicBezTo>
                  <a:pt x="16532" y="74"/>
                  <a:pt x="13894" y="-645"/>
                  <a:pt x="12136" y="63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1" name="Freeform: Shape 670">
            <a:extLst>
              <a:ext uri="{FF2B5EF4-FFF2-40B4-BE49-F238E27FC236}">
                <a16:creationId xmlns:a16="http://schemas.microsoft.com/office/drawing/2014/main" id="{EEA6B019-9B2E-92A3-B364-51398F5F6917}"/>
              </a:ext>
            </a:extLst>
          </p:cNvPr>
          <p:cNvSpPr/>
          <p:nvPr/>
        </p:nvSpPr>
        <p:spPr>
          <a:xfrm rot="2700000">
            <a:off x="5309766" y="3271559"/>
            <a:ext cx="57139" cy="97855"/>
          </a:xfrm>
          <a:custGeom>
            <a:avLst/>
            <a:gdLst>
              <a:gd name="connsiteX0" fmla="*/ 13263 w 57139"/>
              <a:gd name="connsiteY0" fmla="*/ 402 h 97855"/>
              <a:gd name="connsiteX1" fmla="*/ 1833 w 57139"/>
              <a:gd name="connsiteY1" fmla="*/ 6796 h 97855"/>
              <a:gd name="connsiteX2" fmla="*/ 714 w 57139"/>
              <a:gd name="connsiteY2" fmla="*/ 12871 h 97855"/>
              <a:gd name="connsiteX3" fmla="*/ 37082 w 57139"/>
              <a:gd name="connsiteY3" fmla="*/ 94400 h 97855"/>
              <a:gd name="connsiteX4" fmla="*/ 42277 w 57139"/>
              <a:gd name="connsiteY4" fmla="*/ 97676 h 97855"/>
              <a:gd name="connsiteX5" fmla="*/ 54667 w 57139"/>
              <a:gd name="connsiteY5" fmla="*/ 93440 h 97855"/>
              <a:gd name="connsiteX6" fmla="*/ 56825 w 57139"/>
              <a:gd name="connsiteY6" fmla="*/ 87446 h 97855"/>
              <a:gd name="connsiteX7" fmla="*/ 19098 w 57139"/>
              <a:gd name="connsiteY7" fmla="*/ 2800 h 97855"/>
              <a:gd name="connsiteX8" fmla="*/ 13263 w 57139"/>
              <a:gd name="connsiteY8" fmla="*/ 402 h 97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139" h="97855">
                <a:moveTo>
                  <a:pt x="13263" y="402"/>
                </a:moveTo>
                <a:lnTo>
                  <a:pt x="1833" y="6796"/>
                </a:lnTo>
                <a:cubicBezTo>
                  <a:pt x="-86" y="7835"/>
                  <a:pt x="-565" y="10553"/>
                  <a:pt x="714" y="12871"/>
                </a:cubicBezTo>
                <a:cubicBezTo>
                  <a:pt x="14941" y="39088"/>
                  <a:pt x="27171" y="66344"/>
                  <a:pt x="37082" y="94400"/>
                </a:cubicBezTo>
                <a:cubicBezTo>
                  <a:pt x="37961" y="96877"/>
                  <a:pt x="40199" y="98396"/>
                  <a:pt x="42277" y="97676"/>
                </a:cubicBezTo>
                <a:lnTo>
                  <a:pt x="54667" y="93440"/>
                </a:lnTo>
                <a:cubicBezTo>
                  <a:pt x="56665" y="92721"/>
                  <a:pt x="57704" y="90083"/>
                  <a:pt x="56825" y="87446"/>
                </a:cubicBezTo>
                <a:cubicBezTo>
                  <a:pt x="46514" y="58271"/>
                  <a:pt x="33805" y="29976"/>
                  <a:pt x="19098" y="2800"/>
                </a:cubicBezTo>
                <a:cubicBezTo>
                  <a:pt x="17739" y="402"/>
                  <a:pt x="15181" y="-637"/>
                  <a:pt x="13263" y="402"/>
                </a:cubicBezTo>
                <a:close/>
              </a:path>
            </a:pathLst>
          </a:custGeom>
          <a:solidFill>
            <a:srgbClr val="DAA13E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2" name="Freeform: Shape 671">
            <a:extLst>
              <a:ext uri="{FF2B5EF4-FFF2-40B4-BE49-F238E27FC236}">
                <a16:creationId xmlns:a16="http://schemas.microsoft.com/office/drawing/2014/main" id="{31B67109-5AFC-DF7E-E8A5-011383A617BB}"/>
              </a:ext>
            </a:extLst>
          </p:cNvPr>
          <p:cNvSpPr/>
          <p:nvPr/>
        </p:nvSpPr>
        <p:spPr>
          <a:xfrm rot="2700000">
            <a:off x="5403966" y="2075268"/>
            <a:ext cx="52050" cy="99228"/>
          </a:xfrm>
          <a:custGeom>
            <a:avLst/>
            <a:gdLst>
              <a:gd name="connsiteX0" fmla="*/ 15286 w 52050"/>
              <a:gd name="connsiteY0" fmla="*/ 36 h 99228"/>
              <a:gd name="connsiteX1" fmla="*/ 2657 w 52050"/>
              <a:gd name="connsiteY1" fmla="*/ 3473 h 99228"/>
              <a:gd name="connsiteX2" fmla="*/ 259 w 52050"/>
              <a:gd name="connsiteY2" fmla="*/ 9228 h 99228"/>
              <a:gd name="connsiteX3" fmla="*/ 32551 w 52050"/>
              <a:gd name="connsiteY3" fmla="*/ 96112 h 99228"/>
              <a:gd name="connsiteX4" fmla="*/ 38146 w 52050"/>
              <a:gd name="connsiteY4" fmla="*/ 98909 h 99228"/>
              <a:gd name="connsiteX5" fmla="*/ 49976 w 52050"/>
              <a:gd name="connsiteY5" fmla="*/ 93314 h 99228"/>
              <a:gd name="connsiteX6" fmla="*/ 51574 w 52050"/>
              <a:gd name="connsiteY6" fmla="*/ 87319 h 99228"/>
              <a:gd name="connsiteX7" fmla="*/ 20482 w 52050"/>
              <a:gd name="connsiteY7" fmla="*/ 3632 h 99228"/>
              <a:gd name="connsiteX8" fmla="*/ 15366 w 52050"/>
              <a:gd name="connsiteY8" fmla="*/ 116 h 9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50" h="99228">
                <a:moveTo>
                  <a:pt x="15286" y="36"/>
                </a:moveTo>
                <a:lnTo>
                  <a:pt x="2657" y="3473"/>
                </a:lnTo>
                <a:cubicBezTo>
                  <a:pt x="579" y="4032"/>
                  <a:pt x="-540" y="6670"/>
                  <a:pt x="259" y="9228"/>
                </a:cubicBezTo>
                <a:cubicBezTo>
                  <a:pt x="8652" y="38962"/>
                  <a:pt x="19522" y="68056"/>
                  <a:pt x="32551" y="96112"/>
                </a:cubicBezTo>
                <a:cubicBezTo>
                  <a:pt x="33670" y="98589"/>
                  <a:pt x="36228" y="99868"/>
                  <a:pt x="38146" y="98909"/>
                </a:cubicBezTo>
                <a:lnTo>
                  <a:pt x="49976" y="93314"/>
                </a:lnTo>
                <a:cubicBezTo>
                  <a:pt x="51894" y="92355"/>
                  <a:pt x="52613" y="89717"/>
                  <a:pt x="51574" y="87319"/>
                </a:cubicBezTo>
                <a:cubicBezTo>
                  <a:pt x="39025" y="60303"/>
                  <a:pt x="28554" y="32247"/>
                  <a:pt x="20482" y="3632"/>
                </a:cubicBezTo>
                <a:cubicBezTo>
                  <a:pt x="19762" y="1075"/>
                  <a:pt x="17444" y="-444"/>
                  <a:pt x="15366" y="116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403F5904-8D4E-03D6-FB00-40D75FEBFE54}"/>
              </a:ext>
            </a:extLst>
          </p:cNvPr>
          <p:cNvSpPr/>
          <p:nvPr/>
        </p:nvSpPr>
        <p:spPr>
          <a:xfrm rot="2700000">
            <a:off x="5336118" y="2881564"/>
            <a:ext cx="82499" cy="82550"/>
          </a:xfrm>
          <a:custGeom>
            <a:avLst/>
            <a:gdLst>
              <a:gd name="connsiteX0" fmla="*/ 10237 w 82499"/>
              <a:gd name="connsiteY0" fmla="*/ 990 h 82550"/>
              <a:gd name="connsiteX1" fmla="*/ 965 w 82499"/>
              <a:gd name="connsiteY1" fmla="*/ 10262 h 82550"/>
              <a:gd name="connsiteX2" fmla="*/ 1604 w 82499"/>
              <a:gd name="connsiteY2" fmla="*/ 16497 h 82550"/>
              <a:gd name="connsiteX3" fmla="*/ 66028 w 82499"/>
              <a:gd name="connsiteY3" fmla="*/ 80920 h 82550"/>
              <a:gd name="connsiteX4" fmla="*/ 72262 w 82499"/>
              <a:gd name="connsiteY4" fmla="*/ 81560 h 82550"/>
              <a:gd name="connsiteX5" fmla="*/ 81534 w 82499"/>
              <a:gd name="connsiteY5" fmla="*/ 72288 h 82550"/>
              <a:gd name="connsiteX6" fmla="*/ 80895 w 82499"/>
              <a:gd name="connsiteY6" fmla="*/ 66053 h 82550"/>
              <a:gd name="connsiteX7" fmla="*/ 16471 w 82499"/>
              <a:gd name="connsiteY7" fmla="*/ 1630 h 82550"/>
              <a:gd name="connsiteX8" fmla="*/ 10237 w 82499"/>
              <a:gd name="connsiteY8" fmla="*/ 99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99" h="82550">
                <a:moveTo>
                  <a:pt x="10237" y="990"/>
                </a:moveTo>
                <a:lnTo>
                  <a:pt x="965" y="10262"/>
                </a:lnTo>
                <a:cubicBezTo>
                  <a:pt x="-554" y="11781"/>
                  <a:pt x="-234" y="14578"/>
                  <a:pt x="1604" y="16497"/>
                </a:cubicBezTo>
                <a:lnTo>
                  <a:pt x="66028" y="80920"/>
                </a:lnTo>
                <a:cubicBezTo>
                  <a:pt x="67946" y="82839"/>
                  <a:pt x="70664" y="83078"/>
                  <a:pt x="72262" y="81560"/>
                </a:cubicBezTo>
                <a:lnTo>
                  <a:pt x="81534" y="72288"/>
                </a:lnTo>
                <a:cubicBezTo>
                  <a:pt x="83053" y="70769"/>
                  <a:pt x="82733" y="67972"/>
                  <a:pt x="80895" y="66053"/>
                </a:cubicBezTo>
                <a:lnTo>
                  <a:pt x="16471" y="1630"/>
                </a:lnTo>
                <a:cubicBezTo>
                  <a:pt x="14553" y="-289"/>
                  <a:pt x="11835" y="-529"/>
                  <a:pt x="10237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8AD98450-92BA-38B4-5936-84BD3E76444D}"/>
              </a:ext>
            </a:extLst>
          </p:cNvPr>
          <p:cNvSpPr/>
          <p:nvPr/>
        </p:nvSpPr>
        <p:spPr>
          <a:xfrm rot="2700000">
            <a:off x="4766729" y="2042039"/>
            <a:ext cx="1681242" cy="2637537"/>
          </a:xfrm>
          <a:custGeom>
            <a:avLst/>
            <a:gdLst>
              <a:gd name="connsiteX0" fmla="*/ 1290542 w 1681242"/>
              <a:gd name="connsiteY0" fmla="*/ 1680855 h 2637537"/>
              <a:gd name="connsiteX1" fmla="*/ 1424984 w 1681242"/>
              <a:gd name="connsiteY1" fmla="*/ 1662951 h 2637537"/>
              <a:gd name="connsiteX2" fmla="*/ 1543521 w 1681242"/>
              <a:gd name="connsiteY2" fmla="*/ 1598368 h 2637537"/>
              <a:gd name="connsiteX3" fmla="*/ 1592438 w 1681242"/>
              <a:gd name="connsiteY3" fmla="*/ 1550489 h 2637537"/>
              <a:gd name="connsiteX4" fmla="*/ 1631684 w 1681242"/>
              <a:gd name="connsiteY4" fmla="*/ 1495098 h 2637537"/>
              <a:gd name="connsiteX5" fmla="*/ 1676684 w 1681242"/>
              <a:gd name="connsiteY5" fmla="*/ 1367689 h 2637537"/>
              <a:gd name="connsiteX6" fmla="*/ 1621772 w 1681242"/>
              <a:gd name="connsiteY6" fmla="*/ 1107197 h 2637537"/>
              <a:gd name="connsiteX7" fmla="*/ 1579569 w 1681242"/>
              <a:gd name="connsiteY7" fmla="*/ 1053804 h 2637537"/>
              <a:gd name="connsiteX8" fmla="*/ 1573654 w 1681242"/>
              <a:gd name="connsiteY8" fmla="*/ 1047569 h 2637537"/>
              <a:gd name="connsiteX9" fmla="*/ 1572056 w 1681242"/>
              <a:gd name="connsiteY9" fmla="*/ 1045891 h 2637537"/>
              <a:gd name="connsiteX10" fmla="*/ 1569738 w 1681242"/>
              <a:gd name="connsiteY10" fmla="*/ 1043573 h 2637537"/>
              <a:gd name="connsiteX11" fmla="*/ 1565102 w 1681242"/>
              <a:gd name="connsiteY11" fmla="*/ 1038937 h 2637537"/>
              <a:gd name="connsiteX12" fmla="*/ 1546718 w 1681242"/>
              <a:gd name="connsiteY12" fmla="*/ 1020553 h 2637537"/>
              <a:gd name="connsiteX13" fmla="*/ 1509950 w 1681242"/>
              <a:gd name="connsiteY13" fmla="*/ 983785 h 2637537"/>
              <a:gd name="connsiteX14" fmla="*/ 1362959 w 1681242"/>
              <a:gd name="connsiteY14" fmla="*/ 836794 h 2637537"/>
              <a:gd name="connsiteX15" fmla="*/ 774913 w 1681242"/>
              <a:gd name="connsiteY15" fmla="*/ 248748 h 2637537"/>
              <a:gd name="connsiteX16" fmla="*/ 701377 w 1681242"/>
              <a:gd name="connsiteY16" fmla="*/ 175213 h 2637537"/>
              <a:gd name="connsiteX17" fmla="*/ 664610 w 1681242"/>
              <a:gd name="connsiteY17" fmla="*/ 138445 h 2637537"/>
              <a:gd name="connsiteX18" fmla="*/ 646226 w 1681242"/>
              <a:gd name="connsiteY18" fmla="*/ 120061 h 2637537"/>
              <a:gd name="connsiteX19" fmla="*/ 637034 w 1681242"/>
              <a:gd name="connsiteY19" fmla="*/ 110869 h 2637537"/>
              <a:gd name="connsiteX20" fmla="*/ 634796 w 1681242"/>
              <a:gd name="connsiteY20" fmla="*/ 108631 h 2637537"/>
              <a:gd name="connsiteX21" fmla="*/ 633197 w 1681242"/>
              <a:gd name="connsiteY21" fmla="*/ 107192 h 2637537"/>
              <a:gd name="connsiteX22" fmla="*/ 630080 w 1681242"/>
              <a:gd name="connsiteY22" fmla="*/ 104235 h 2637537"/>
              <a:gd name="connsiteX23" fmla="*/ 517378 w 1681242"/>
              <a:gd name="connsiteY23" fmla="*/ 29500 h 2637537"/>
              <a:gd name="connsiteX24" fmla="*/ 251051 w 1681242"/>
              <a:gd name="connsiteY24" fmla="*/ 19988 h 2637537"/>
              <a:gd name="connsiteX25" fmla="*/ 133474 w 1681242"/>
              <a:gd name="connsiteY25" fmla="*/ 86410 h 2637537"/>
              <a:gd name="connsiteX26" fmla="*/ 120606 w 1681242"/>
              <a:gd name="connsiteY26" fmla="*/ 97680 h 2637537"/>
              <a:gd name="connsiteX27" fmla="*/ 108216 w 1681242"/>
              <a:gd name="connsiteY27" fmla="*/ 109510 h 2637537"/>
              <a:gd name="connsiteX28" fmla="*/ 85356 w 1681242"/>
              <a:gd name="connsiteY28" fmla="*/ 135008 h 2637537"/>
              <a:gd name="connsiteX29" fmla="*/ 79921 w 1681242"/>
              <a:gd name="connsiteY29" fmla="*/ 141562 h 2637537"/>
              <a:gd name="connsiteX30" fmla="*/ 77204 w 1681242"/>
              <a:gd name="connsiteY30" fmla="*/ 144839 h 2637537"/>
              <a:gd name="connsiteX31" fmla="*/ 74726 w 1681242"/>
              <a:gd name="connsiteY31" fmla="*/ 148356 h 2637537"/>
              <a:gd name="connsiteX32" fmla="*/ 64734 w 1681242"/>
              <a:gd name="connsiteY32" fmla="*/ 162104 h 2637537"/>
              <a:gd name="connsiteX33" fmla="*/ 55622 w 1681242"/>
              <a:gd name="connsiteY33" fmla="*/ 176411 h 2637537"/>
              <a:gd name="connsiteX34" fmla="*/ 51066 w 1681242"/>
              <a:gd name="connsiteY34" fmla="*/ 183525 h 2637537"/>
              <a:gd name="connsiteX35" fmla="*/ 47070 w 1681242"/>
              <a:gd name="connsiteY35" fmla="*/ 190959 h 2637537"/>
              <a:gd name="connsiteX36" fmla="*/ 19654 w 1681242"/>
              <a:gd name="connsiteY36" fmla="*/ 252825 h 2637537"/>
              <a:gd name="connsiteX37" fmla="*/ 14458 w 1681242"/>
              <a:gd name="connsiteY37" fmla="*/ 268971 h 2637537"/>
              <a:gd name="connsiteX38" fmla="*/ 10142 w 1681242"/>
              <a:gd name="connsiteY38" fmla="*/ 285436 h 2637537"/>
              <a:gd name="connsiteX39" fmla="*/ 6705 w 1681242"/>
              <a:gd name="connsiteY39" fmla="*/ 302142 h 2637537"/>
              <a:gd name="connsiteX40" fmla="*/ 5027 w 1681242"/>
              <a:gd name="connsiteY40" fmla="*/ 310454 h 2637537"/>
              <a:gd name="connsiteX41" fmla="*/ 3908 w 1681242"/>
              <a:gd name="connsiteY41" fmla="*/ 318927 h 2637537"/>
              <a:gd name="connsiteX42" fmla="*/ 2709 w 1681242"/>
              <a:gd name="connsiteY42" fmla="*/ 327399 h 2637537"/>
              <a:gd name="connsiteX43" fmla="*/ 2069 w 1681242"/>
              <a:gd name="connsiteY43" fmla="*/ 331636 h 2637537"/>
              <a:gd name="connsiteX44" fmla="*/ 1750 w 1681242"/>
              <a:gd name="connsiteY44" fmla="*/ 335872 h 2637537"/>
              <a:gd name="connsiteX45" fmla="*/ 391 w 1681242"/>
              <a:gd name="connsiteY45" fmla="*/ 352897 h 2637537"/>
              <a:gd name="connsiteX46" fmla="*/ 391 w 1681242"/>
              <a:gd name="connsiteY46" fmla="*/ 387027 h 2637537"/>
              <a:gd name="connsiteX47" fmla="*/ 3028 w 1681242"/>
              <a:gd name="connsiteY47" fmla="*/ 420997 h 2637537"/>
              <a:gd name="connsiteX48" fmla="*/ 9023 w 1681242"/>
              <a:gd name="connsiteY48" fmla="*/ 454568 h 2637537"/>
              <a:gd name="connsiteX49" fmla="*/ 29965 w 1681242"/>
              <a:gd name="connsiteY49" fmla="*/ 519072 h 2637537"/>
              <a:gd name="connsiteX50" fmla="*/ 62337 w 1681242"/>
              <a:gd name="connsiteY50" fmla="*/ 578540 h 2637537"/>
              <a:gd name="connsiteX51" fmla="*/ 105339 w 1681242"/>
              <a:gd name="connsiteY51" fmla="*/ 631374 h 2637537"/>
              <a:gd name="connsiteX52" fmla="*/ 176956 w 1681242"/>
              <a:gd name="connsiteY52" fmla="*/ 703151 h 2637537"/>
              <a:gd name="connsiteX53" fmla="*/ 470939 w 1681242"/>
              <a:gd name="connsiteY53" fmla="*/ 997133 h 2637537"/>
              <a:gd name="connsiteX54" fmla="*/ 617930 w 1681242"/>
              <a:gd name="connsiteY54" fmla="*/ 1144125 h 2637537"/>
              <a:gd name="connsiteX55" fmla="*/ 636314 w 1681242"/>
              <a:gd name="connsiteY55" fmla="*/ 1162509 h 2637537"/>
              <a:gd name="connsiteX56" fmla="*/ 645906 w 1681242"/>
              <a:gd name="connsiteY56" fmla="*/ 1172180 h 2637537"/>
              <a:gd name="connsiteX57" fmla="*/ 657896 w 1681242"/>
              <a:gd name="connsiteY57" fmla="*/ 1184729 h 2637537"/>
              <a:gd name="connsiteX58" fmla="*/ 669885 w 1681242"/>
              <a:gd name="connsiteY58" fmla="*/ 1197358 h 2637537"/>
              <a:gd name="connsiteX59" fmla="*/ 681395 w 1681242"/>
              <a:gd name="connsiteY59" fmla="*/ 1210467 h 2637537"/>
              <a:gd name="connsiteX60" fmla="*/ 703695 w 1681242"/>
              <a:gd name="connsiteY60" fmla="*/ 1237323 h 2637537"/>
              <a:gd name="connsiteX61" fmla="*/ 780109 w 1681242"/>
              <a:gd name="connsiteY61" fmla="*/ 1354421 h 2637537"/>
              <a:gd name="connsiteX62" fmla="*/ 862596 w 1681242"/>
              <a:gd name="connsiteY62" fmla="*/ 1620188 h 2637537"/>
              <a:gd name="connsiteX63" fmla="*/ 844932 w 1681242"/>
              <a:gd name="connsiteY63" fmla="*/ 1897386 h 2637537"/>
              <a:gd name="connsiteX64" fmla="*/ 728793 w 1681242"/>
              <a:gd name="connsiteY64" fmla="*/ 2150445 h 2637537"/>
              <a:gd name="connsiteX65" fmla="*/ 718642 w 1681242"/>
              <a:gd name="connsiteY65" fmla="*/ 2164672 h 2637537"/>
              <a:gd name="connsiteX66" fmla="*/ 708012 w 1681242"/>
              <a:gd name="connsiteY66" fmla="*/ 2178500 h 2637537"/>
              <a:gd name="connsiteX67" fmla="*/ 697301 w 1681242"/>
              <a:gd name="connsiteY67" fmla="*/ 2192248 h 2637537"/>
              <a:gd name="connsiteX68" fmla="*/ 686031 w 1681242"/>
              <a:gd name="connsiteY68" fmla="*/ 2205516 h 2637537"/>
              <a:gd name="connsiteX69" fmla="*/ 662851 w 1681242"/>
              <a:gd name="connsiteY69" fmla="*/ 2231573 h 2637537"/>
              <a:gd name="connsiteX70" fmla="*/ 650862 w 1681242"/>
              <a:gd name="connsiteY70" fmla="*/ 2244203 h 2637537"/>
              <a:gd name="connsiteX71" fmla="*/ 644867 w 1681242"/>
              <a:gd name="connsiteY71" fmla="*/ 2250517 h 2637537"/>
              <a:gd name="connsiteX72" fmla="*/ 640151 w 1681242"/>
              <a:gd name="connsiteY72" fmla="*/ 2255233 h 2637537"/>
              <a:gd name="connsiteX73" fmla="*/ 566615 w 1681242"/>
              <a:gd name="connsiteY73" fmla="*/ 2328769 h 2637537"/>
              <a:gd name="connsiteX74" fmla="*/ 272633 w 1681242"/>
              <a:gd name="connsiteY74" fmla="*/ 2622751 h 2637537"/>
              <a:gd name="connsiteX75" fmla="*/ 287420 w 1681242"/>
              <a:gd name="connsiteY75" fmla="*/ 2637538 h 2637537"/>
              <a:gd name="connsiteX76" fmla="*/ 581403 w 1681242"/>
              <a:gd name="connsiteY76" fmla="*/ 2343556 h 2637537"/>
              <a:gd name="connsiteX77" fmla="*/ 654938 w 1681242"/>
              <a:gd name="connsiteY77" fmla="*/ 2270020 h 2637537"/>
              <a:gd name="connsiteX78" fmla="*/ 659654 w 1681242"/>
              <a:gd name="connsiteY78" fmla="*/ 2265304 h 2637537"/>
              <a:gd name="connsiteX79" fmla="*/ 665809 w 1681242"/>
              <a:gd name="connsiteY79" fmla="*/ 2258830 h 2637537"/>
              <a:gd name="connsiteX80" fmla="*/ 678118 w 1681242"/>
              <a:gd name="connsiteY80" fmla="*/ 2245881 h 2637537"/>
              <a:gd name="connsiteX81" fmla="*/ 701937 w 1681242"/>
              <a:gd name="connsiteY81" fmla="*/ 2219184 h 2637537"/>
              <a:gd name="connsiteX82" fmla="*/ 713527 w 1681242"/>
              <a:gd name="connsiteY82" fmla="*/ 2205516 h 2637537"/>
              <a:gd name="connsiteX83" fmla="*/ 724557 w 1681242"/>
              <a:gd name="connsiteY83" fmla="*/ 2191369 h 2637537"/>
              <a:gd name="connsiteX84" fmla="*/ 735508 w 1681242"/>
              <a:gd name="connsiteY84" fmla="*/ 2177141 h 2637537"/>
              <a:gd name="connsiteX85" fmla="*/ 745899 w 1681242"/>
              <a:gd name="connsiteY85" fmla="*/ 2162514 h 2637537"/>
              <a:gd name="connsiteX86" fmla="*/ 865234 w 1681242"/>
              <a:gd name="connsiteY86" fmla="*/ 1902501 h 2637537"/>
              <a:gd name="connsiteX87" fmla="*/ 883378 w 1681242"/>
              <a:gd name="connsiteY87" fmla="*/ 1617711 h 2637537"/>
              <a:gd name="connsiteX88" fmla="*/ 798652 w 1681242"/>
              <a:gd name="connsiteY88" fmla="*/ 1344669 h 2637537"/>
              <a:gd name="connsiteX89" fmla="*/ 720161 w 1681242"/>
              <a:gd name="connsiteY89" fmla="*/ 1224374 h 2637537"/>
              <a:gd name="connsiteX90" fmla="*/ 697301 w 1681242"/>
              <a:gd name="connsiteY90" fmla="*/ 1196799 h 2637537"/>
              <a:gd name="connsiteX91" fmla="*/ 685551 w 1681242"/>
              <a:gd name="connsiteY91" fmla="*/ 1183291 h 2637537"/>
              <a:gd name="connsiteX92" fmla="*/ 673242 w 1681242"/>
              <a:gd name="connsiteY92" fmla="*/ 1170262 h 2637537"/>
              <a:gd name="connsiteX93" fmla="*/ 660853 w 1681242"/>
              <a:gd name="connsiteY93" fmla="*/ 1157314 h 2637537"/>
              <a:gd name="connsiteX94" fmla="*/ 651261 w 1681242"/>
              <a:gd name="connsiteY94" fmla="*/ 1147642 h 2637537"/>
              <a:gd name="connsiteX95" fmla="*/ 632877 w 1681242"/>
              <a:gd name="connsiteY95" fmla="*/ 1129258 h 2637537"/>
              <a:gd name="connsiteX96" fmla="*/ 485886 w 1681242"/>
              <a:gd name="connsiteY96" fmla="*/ 982266 h 2637537"/>
              <a:gd name="connsiteX97" fmla="*/ 191903 w 1681242"/>
              <a:gd name="connsiteY97" fmla="*/ 688284 h 2637537"/>
              <a:gd name="connsiteX98" fmla="*/ 120446 w 1681242"/>
              <a:gd name="connsiteY98" fmla="*/ 616666 h 2637537"/>
              <a:gd name="connsiteX99" fmla="*/ 79841 w 1681242"/>
              <a:gd name="connsiteY99" fmla="*/ 566790 h 2637537"/>
              <a:gd name="connsiteX100" fmla="*/ 49308 w 1681242"/>
              <a:gd name="connsiteY100" fmla="*/ 510679 h 2637537"/>
              <a:gd name="connsiteX101" fmla="*/ 29565 w 1681242"/>
              <a:gd name="connsiteY101" fmla="*/ 449772 h 2637537"/>
              <a:gd name="connsiteX102" fmla="*/ 23890 w 1681242"/>
              <a:gd name="connsiteY102" fmla="*/ 418120 h 2637537"/>
              <a:gd name="connsiteX103" fmla="*/ 21412 w 1681242"/>
              <a:gd name="connsiteY103" fmla="*/ 385988 h 2637537"/>
              <a:gd name="connsiteX104" fmla="*/ 21412 w 1681242"/>
              <a:gd name="connsiteY104" fmla="*/ 353776 h 2637537"/>
              <a:gd name="connsiteX105" fmla="*/ 22691 w 1681242"/>
              <a:gd name="connsiteY105" fmla="*/ 337710 h 2637537"/>
              <a:gd name="connsiteX106" fmla="*/ 22931 w 1681242"/>
              <a:gd name="connsiteY106" fmla="*/ 333714 h 2637537"/>
              <a:gd name="connsiteX107" fmla="*/ 23570 w 1681242"/>
              <a:gd name="connsiteY107" fmla="*/ 329717 h 2637537"/>
              <a:gd name="connsiteX108" fmla="*/ 24689 w 1681242"/>
              <a:gd name="connsiteY108" fmla="*/ 321724 h 2637537"/>
              <a:gd name="connsiteX109" fmla="*/ 25729 w 1681242"/>
              <a:gd name="connsiteY109" fmla="*/ 313731 h 2637537"/>
              <a:gd name="connsiteX110" fmla="*/ 27327 w 1681242"/>
              <a:gd name="connsiteY110" fmla="*/ 305818 h 2637537"/>
              <a:gd name="connsiteX111" fmla="*/ 30524 w 1681242"/>
              <a:gd name="connsiteY111" fmla="*/ 290072 h 2637537"/>
              <a:gd name="connsiteX112" fmla="*/ 34601 w 1681242"/>
              <a:gd name="connsiteY112" fmla="*/ 274566 h 2637537"/>
              <a:gd name="connsiteX113" fmla="*/ 39477 w 1681242"/>
              <a:gd name="connsiteY113" fmla="*/ 259299 h 2637537"/>
              <a:gd name="connsiteX114" fmla="*/ 65374 w 1681242"/>
              <a:gd name="connsiteY114" fmla="*/ 200950 h 2637537"/>
              <a:gd name="connsiteX115" fmla="*/ 69131 w 1681242"/>
              <a:gd name="connsiteY115" fmla="*/ 193916 h 2637537"/>
              <a:gd name="connsiteX116" fmla="*/ 73447 w 1681242"/>
              <a:gd name="connsiteY116" fmla="*/ 187202 h 2637537"/>
              <a:gd name="connsiteX117" fmla="*/ 82079 w 1681242"/>
              <a:gd name="connsiteY117" fmla="*/ 173694 h 2637537"/>
              <a:gd name="connsiteX118" fmla="*/ 91511 w 1681242"/>
              <a:gd name="connsiteY118" fmla="*/ 160745 h 2637537"/>
              <a:gd name="connsiteX119" fmla="*/ 93829 w 1681242"/>
              <a:gd name="connsiteY119" fmla="*/ 157468 h 2637537"/>
              <a:gd name="connsiteX120" fmla="*/ 96467 w 1681242"/>
              <a:gd name="connsiteY120" fmla="*/ 154431 h 2637537"/>
              <a:gd name="connsiteX121" fmla="*/ 101662 w 1681242"/>
              <a:gd name="connsiteY121" fmla="*/ 148276 h 2637537"/>
              <a:gd name="connsiteX122" fmla="*/ 123243 w 1681242"/>
              <a:gd name="connsiteY122" fmla="*/ 124217 h 2637537"/>
              <a:gd name="connsiteX123" fmla="*/ 134993 w 1681242"/>
              <a:gd name="connsiteY123" fmla="*/ 113027 h 2637537"/>
              <a:gd name="connsiteX124" fmla="*/ 147142 w 1681242"/>
              <a:gd name="connsiteY124" fmla="*/ 102396 h 2637537"/>
              <a:gd name="connsiteX125" fmla="*/ 258005 w 1681242"/>
              <a:gd name="connsiteY125" fmla="*/ 39731 h 2637537"/>
              <a:gd name="connsiteX126" fmla="*/ 509385 w 1681242"/>
              <a:gd name="connsiteY126" fmla="*/ 48683 h 2637537"/>
              <a:gd name="connsiteX127" fmla="*/ 615692 w 1681242"/>
              <a:gd name="connsiteY127" fmla="*/ 119261 h 2637537"/>
              <a:gd name="connsiteX128" fmla="*/ 618650 w 1681242"/>
              <a:gd name="connsiteY128" fmla="*/ 122059 h 2637537"/>
              <a:gd name="connsiteX129" fmla="*/ 620169 w 1681242"/>
              <a:gd name="connsiteY129" fmla="*/ 123418 h 2637537"/>
              <a:gd name="connsiteX130" fmla="*/ 622407 w 1681242"/>
              <a:gd name="connsiteY130" fmla="*/ 125656 h 2637537"/>
              <a:gd name="connsiteX131" fmla="*/ 631599 w 1681242"/>
              <a:gd name="connsiteY131" fmla="*/ 134848 h 2637537"/>
              <a:gd name="connsiteX132" fmla="*/ 649983 w 1681242"/>
              <a:gd name="connsiteY132" fmla="*/ 153232 h 2637537"/>
              <a:gd name="connsiteX133" fmla="*/ 686750 w 1681242"/>
              <a:gd name="connsiteY133" fmla="*/ 190000 h 2637537"/>
              <a:gd name="connsiteX134" fmla="*/ 760286 w 1681242"/>
              <a:gd name="connsiteY134" fmla="*/ 263535 h 2637537"/>
              <a:gd name="connsiteX135" fmla="*/ 1348332 w 1681242"/>
              <a:gd name="connsiteY135" fmla="*/ 851581 h 2637537"/>
              <a:gd name="connsiteX136" fmla="*/ 1495323 w 1681242"/>
              <a:gd name="connsiteY136" fmla="*/ 998572 h 2637537"/>
              <a:gd name="connsiteX137" fmla="*/ 1532091 w 1681242"/>
              <a:gd name="connsiteY137" fmla="*/ 1035340 h 2637537"/>
              <a:gd name="connsiteX138" fmla="*/ 1550475 w 1681242"/>
              <a:gd name="connsiteY138" fmla="*/ 1053724 h 2637537"/>
              <a:gd name="connsiteX139" fmla="*/ 1555031 w 1681242"/>
              <a:gd name="connsiteY139" fmla="*/ 1058360 h 2637537"/>
              <a:gd name="connsiteX140" fmla="*/ 1557349 w 1681242"/>
              <a:gd name="connsiteY140" fmla="*/ 1060678 h 2637537"/>
              <a:gd name="connsiteX141" fmla="*/ 1558867 w 1681242"/>
              <a:gd name="connsiteY141" fmla="*/ 1062277 h 2637537"/>
              <a:gd name="connsiteX142" fmla="*/ 1564463 w 1681242"/>
              <a:gd name="connsiteY142" fmla="*/ 1068191 h 2637537"/>
              <a:gd name="connsiteX143" fmla="*/ 1604268 w 1681242"/>
              <a:gd name="connsiteY143" fmla="*/ 1118627 h 2637537"/>
              <a:gd name="connsiteX144" fmla="*/ 1656062 w 1681242"/>
              <a:gd name="connsiteY144" fmla="*/ 1364412 h 2637537"/>
              <a:gd name="connsiteX145" fmla="*/ 1613619 w 1681242"/>
              <a:gd name="connsiteY145" fmla="*/ 1484627 h 2637537"/>
              <a:gd name="connsiteX146" fmla="*/ 1576532 w 1681242"/>
              <a:gd name="connsiteY146" fmla="*/ 1536901 h 2637537"/>
              <a:gd name="connsiteX147" fmla="*/ 1530332 w 1681242"/>
              <a:gd name="connsiteY147" fmla="*/ 1582142 h 2637537"/>
              <a:gd name="connsiteX148" fmla="*/ 1418510 w 1681242"/>
              <a:gd name="connsiteY148" fmla="*/ 1643048 h 2637537"/>
              <a:gd name="connsiteX149" fmla="*/ 1291581 w 1681242"/>
              <a:gd name="connsiteY149" fmla="*/ 1659993 h 2637537"/>
              <a:gd name="connsiteX150" fmla="*/ 1291022 w 1681242"/>
              <a:gd name="connsiteY150" fmla="*/ 1670944 h 2637537"/>
              <a:gd name="connsiteX151" fmla="*/ 1290542 w 1681242"/>
              <a:gd name="connsiteY151" fmla="*/ 1680855 h 26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1681242" h="2637537">
                <a:moveTo>
                  <a:pt x="1290542" y="1680855"/>
                </a:moveTo>
                <a:cubicBezTo>
                  <a:pt x="1336022" y="1682933"/>
                  <a:pt x="1381822" y="1676859"/>
                  <a:pt x="1424984" y="1662951"/>
                </a:cubicBezTo>
                <a:cubicBezTo>
                  <a:pt x="1468147" y="1649043"/>
                  <a:pt x="1508112" y="1626743"/>
                  <a:pt x="1543521" y="1598368"/>
                </a:cubicBezTo>
                <a:cubicBezTo>
                  <a:pt x="1561185" y="1584140"/>
                  <a:pt x="1577571" y="1567754"/>
                  <a:pt x="1592438" y="1550489"/>
                </a:cubicBezTo>
                <a:cubicBezTo>
                  <a:pt x="1607225" y="1533224"/>
                  <a:pt x="1620414" y="1514681"/>
                  <a:pt x="1631684" y="1495098"/>
                </a:cubicBezTo>
                <a:cubicBezTo>
                  <a:pt x="1654464" y="1456092"/>
                  <a:pt x="1669651" y="1412610"/>
                  <a:pt x="1676684" y="1367689"/>
                </a:cubicBezTo>
                <a:cubicBezTo>
                  <a:pt x="1690992" y="1277768"/>
                  <a:pt x="1671329" y="1182811"/>
                  <a:pt x="1621772" y="1107197"/>
                </a:cubicBezTo>
                <a:cubicBezTo>
                  <a:pt x="1609383" y="1088254"/>
                  <a:pt x="1595315" y="1070429"/>
                  <a:pt x="1579569" y="1053804"/>
                </a:cubicBezTo>
                <a:lnTo>
                  <a:pt x="1573654" y="1047569"/>
                </a:lnTo>
                <a:lnTo>
                  <a:pt x="1572056" y="1045891"/>
                </a:lnTo>
                <a:lnTo>
                  <a:pt x="1569738" y="1043573"/>
                </a:lnTo>
                <a:lnTo>
                  <a:pt x="1565102" y="1038937"/>
                </a:lnTo>
                <a:lnTo>
                  <a:pt x="1546718" y="1020553"/>
                </a:lnTo>
                <a:lnTo>
                  <a:pt x="1509950" y="983785"/>
                </a:lnTo>
                <a:lnTo>
                  <a:pt x="1362959" y="836794"/>
                </a:lnTo>
                <a:lnTo>
                  <a:pt x="774913" y="248748"/>
                </a:lnTo>
                <a:lnTo>
                  <a:pt x="701377" y="175213"/>
                </a:lnTo>
                <a:lnTo>
                  <a:pt x="664610" y="138445"/>
                </a:lnTo>
                <a:lnTo>
                  <a:pt x="646226" y="120061"/>
                </a:lnTo>
                <a:lnTo>
                  <a:pt x="637034" y="110869"/>
                </a:lnTo>
                <a:lnTo>
                  <a:pt x="634796" y="108631"/>
                </a:lnTo>
                <a:lnTo>
                  <a:pt x="633197" y="107192"/>
                </a:lnTo>
                <a:lnTo>
                  <a:pt x="630080" y="104235"/>
                </a:lnTo>
                <a:cubicBezTo>
                  <a:pt x="597309" y="72263"/>
                  <a:pt x="559102" y="47085"/>
                  <a:pt x="517378" y="29500"/>
                </a:cubicBezTo>
                <a:cubicBezTo>
                  <a:pt x="434251" y="-5989"/>
                  <a:pt x="336737" y="-9826"/>
                  <a:pt x="251051" y="19988"/>
                </a:cubicBezTo>
                <a:cubicBezTo>
                  <a:pt x="208209" y="34695"/>
                  <a:pt x="168404" y="57236"/>
                  <a:pt x="133474" y="86410"/>
                </a:cubicBezTo>
                <a:cubicBezTo>
                  <a:pt x="129238" y="90247"/>
                  <a:pt x="124682" y="93684"/>
                  <a:pt x="120606" y="97680"/>
                </a:cubicBezTo>
                <a:lnTo>
                  <a:pt x="108216" y="109510"/>
                </a:lnTo>
                <a:cubicBezTo>
                  <a:pt x="100623" y="118063"/>
                  <a:pt x="92230" y="125896"/>
                  <a:pt x="85356" y="135008"/>
                </a:cubicBezTo>
                <a:lnTo>
                  <a:pt x="79921" y="141562"/>
                </a:lnTo>
                <a:lnTo>
                  <a:pt x="77204" y="144839"/>
                </a:lnTo>
                <a:lnTo>
                  <a:pt x="74726" y="148356"/>
                </a:lnTo>
                <a:cubicBezTo>
                  <a:pt x="71449" y="152992"/>
                  <a:pt x="68091" y="157548"/>
                  <a:pt x="64734" y="162104"/>
                </a:cubicBezTo>
                <a:cubicBezTo>
                  <a:pt x="61457" y="166740"/>
                  <a:pt x="58740" y="171696"/>
                  <a:pt x="55622" y="176411"/>
                </a:cubicBezTo>
                <a:lnTo>
                  <a:pt x="51066" y="183525"/>
                </a:lnTo>
                <a:lnTo>
                  <a:pt x="47070" y="190959"/>
                </a:lnTo>
                <a:cubicBezTo>
                  <a:pt x="35720" y="210541"/>
                  <a:pt x="26928" y="231483"/>
                  <a:pt x="19654" y="252825"/>
                </a:cubicBezTo>
                <a:cubicBezTo>
                  <a:pt x="18055" y="258260"/>
                  <a:pt x="15817" y="263455"/>
                  <a:pt x="14458" y="268971"/>
                </a:cubicBezTo>
                <a:cubicBezTo>
                  <a:pt x="13100" y="274486"/>
                  <a:pt x="11661" y="279921"/>
                  <a:pt x="10142" y="285436"/>
                </a:cubicBezTo>
                <a:cubicBezTo>
                  <a:pt x="8783" y="290951"/>
                  <a:pt x="7984" y="296546"/>
                  <a:pt x="6705" y="302142"/>
                </a:cubicBezTo>
                <a:cubicBezTo>
                  <a:pt x="6146" y="304939"/>
                  <a:pt x="5426" y="307657"/>
                  <a:pt x="5027" y="310454"/>
                </a:cubicBezTo>
                <a:lnTo>
                  <a:pt x="3908" y="318927"/>
                </a:lnTo>
                <a:lnTo>
                  <a:pt x="2709" y="327399"/>
                </a:lnTo>
                <a:lnTo>
                  <a:pt x="2069" y="331636"/>
                </a:lnTo>
                <a:lnTo>
                  <a:pt x="1750" y="335872"/>
                </a:lnTo>
                <a:cubicBezTo>
                  <a:pt x="1350" y="341547"/>
                  <a:pt x="950" y="347222"/>
                  <a:pt x="391" y="352897"/>
                </a:cubicBezTo>
                <a:cubicBezTo>
                  <a:pt x="391" y="364247"/>
                  <a:pt x="-488" y="375677"/>
                  <a:pt x="391" y="387027"/>
                </a:cubicBezTo>
                <a:cubicBezTo>
                  <a:pt x="391" y="398457"/>
                  <a:pt x="2149" y="409727"/>
                  <a:pt x="3028" y="420997"/>
                </a:cubicBezTo>
                <a:cubicBezTo>
                  <a:pt x="5107" y="432188"/>
                  <a:pt x="6386" y="443458"/>
                  <a:pt x="9023" y="454568"/>
                </a:cubicBezTo>
                <a:cubicBezTo>
                  <a:pt x="13979" y="476709"/>
                  <a:pt x="21173" y="498290"/>
                  <a:pt x="29965" y="519072"/>
                </a:cubicBezTo>
                <a:cubicBezTo>
                  <a:pt x="38917" y="539853"/>
                  <a:pt x="49867" y="559676"/>
                  <a:pt x="62337" y="578540"/>
                </a:cubicBezTo>
                <a:cubicBezTo>
                  <a:pt x="74886" y="597403"/>
                  <a:pt x="89433" y="614988"/>
                  <a:pt x="105339" y="631374"/>
                </a:cubicBezTo>
                <a:lnTo>
                  <a:pt x="176956" y="703151"/>
                </a:lnTo>
                <a:lnTo>
                  <a:pt x="470939" y="997133"/>
                </a:lnTo>
                <a:lnTo>
                  <a:pt x="617930" y="1144125"/>
                </a:lnTo>
                <a:lnTo>
                  <a:pt x="636314" y="1162509"/>
                </a:lnTo>
                <a:lnTo>
                  <a:pt x="645906" y="1172180"/>
                </a:lnTo>
                <a:lnTo>
                  <a:pt x="657896" y="1184729"/>
                </a:lnTo>
                <a:lnTo>
                  <a:pt x="669885" y="1197358"/>
                </a:lnTo>
                <a:cubicBezTo>
                  <a:pt x="673802" y="1201675"/>
                  <a:pt x="677558" y="1206071"/>
                  <a:pt x="681395" y="1210467"/>
                </a:cubicBezTo>
                <a:cubicBezTo>
                  <a:pt x="688908" y="1219339"/>
                  <a:pt x="696662" y="1227971"/>
                  <a:pt x="703695" y="1237323"/>
                </a:cubicBezTo>
                <a:cubicBezTo>
                  <a:pt x="732630" y="1273851"/>
                  <a:pt x="758288" y="1313097"/>
                  <a:pt x="780109" y="1354421"/>
                </a:cubicBezTo>
                <a:cubicBezTo>
                  <a:pt x="823591" y="1437148"/>
                  <a:pt x="851646" y="1527709"/>
                  <a:pt x="862596" y="1620188"/>
                </a:cubicBezTo>
                <a:cubicBezTo>
                  <a:pt x="873627" y="1712668"/>
                  <a:pt x="867632" y="1806985"/>
                  <a:pt x="844932" y="1897386"/>
                </a:cubicBezTo>
                <a:cubicBezTo>
                  <a:pt x="822471" y="1987867"/>
                  <a:pt x="782586" y="2074271"/>
                  <a:pt x="728793" y="2150445"/>
                </a:cubicBezTo>
                <a:cubicBezTo>
                  <a:pt x="725436" y="2155160"/>
                  <a:pt x="722159" y="2160036"/>
                  <a:pt x="718642" y="2164672"/>
                </a:cubicBezTo>
                <a:lnTo>
                  <a:pt x="708012" y="2178500"/>
                </a:lnTo>
                <a:lnTo>
                  <a:pt x="697301" y="2192248"/>
                </a:lnTo>
                <a:lnTo>
                  <a:pt x="686031" y="2205516"/>
                </a:lnTo>
                <a:cubicBezTo>
                  <a:pt x="678438" y="2214309"/>
                  <a:pt x="670924" y="2223261"/>
                  <a:pt x="662851" y="2231573"/>
                </a:cubicBezTo>
                <a:lnTo>
                  <a:pt x="650862" y="2244203"/>
                </a:lnTo>
                <a:lnTo>
                  <a:pt x="644867" y="2250517"/>
                </a:lnTo>
                <a:lnTo>
                  <a:pt x="640151" y="2255233"/>
                </a:lnTo>
                <a:lnTo>
                  <a:pt x="566615" y="2328769"/>
                </a:lnTo>
                <a:lnTo>
                  <a:pt x="272633" y="2622751"/>
                </a:lnTo>
                <a:lnTo>
                  <a:pt x="287420" y="2637538"/>
                </a:lnTo>
                <a:lnTo>
                  <a:pt x="581403" y="2343556"/>
                </a:lnTo>
                <a:lnTo>
                  <a:pt x="654938" y="2270020"/>
                </a:lnTo>
                <a:lnTo>
                  <a:pt x="659654" y="2265304"/>
                </a:lnTo>
                <a:lnTo>
                  <a:pt x="665809" y="2258830"/>
                </a:lnTo>
                <a:lnTo>
                  <a:pt x="678118" y="2245881"/>
                </a:lnTo>
                <a:cubicBezTo>
                  <a:pt x="686431" y="2237329"/>
                  <a:pt x="694104" y="2228217"/>
                  <a:pt x="701937" y="2219184"/>
                </a:cubicBezTo>
                <a:lnTo>
                  <a:pt x="713527" y="2205516"/>
                </a:lnTo>
                <a:lnTo>
                  <a:pt x="724557" y="2191369"/>
                </a:lnTo>
                <a:lnTo>
                  <a:pt x="735508" y="2177141"/>
                </a:lnTo>
                <a:cubicBezTo>
                  <a:pt x="739104" y="2172345"/>
                  <a:pt x="742462" y="2167390"/>
                  <a:pt x="745899" y="2162514"/>
                </a:cubicBezTo>
                <a:cubicBezTo>
                  <a:pt x="801210" y="2084262"/>
                  <a:pt x="842134" y="1995460"/>
                  <a:pt x="865234" y="1902501"/>
                </a:cubicBezTo>
                <a:cubicBezTo>
                  <a:pt x="888494" y="1809623"/>
                  <a:pt x="894648" y="1712668"/>
                  <a:pt x="883378" y="1617711"/>
                </a:cubicBezTo>
                <a:cubicBezTo>
                  <a:pt x="872108" y="1522754"/>
                  <a:pt x="843333" y="1429635"/>
                  <a:pt x="798652" y="1344669"/>
                </a:cubicBezTo>
                <a:cubicBezTo>
                  <a:pt x="776272" y="1302226"/>
                  <a:pt x="749895" y="1261862"/>
                  <a:pt x="720161" y="1224374"/>
                </a:cubicBezTo>
                <a:cubicBezTo>
                  <a:pt x="712967" y="1214783"/>
                  <a:pt x="705054" y="1205911"/>
                  <a:pt x="697301" y="1196799"/>
                </a:cubicBezTo>
                <a:cubicBezTo>
                  <a:pt x="693384" y="1192322"/>
                  <a:pt x="689548" y="1187687"/>
                  <a:pt x="685551" y="1183291"/>
                </a:cubicBezTo>
                <a:lnTo>
                  <a:pt x="673242" y="1170262"/>
                </a:lnTo>
                <a:lnTo>
                  <a:pt x="660853" y="1157314"/>
                </a:lnTo>
                <a:lnTo>
                  <a:pt x="651261" y="1147642"/>
                </a:lnTo>
                <a:lnTo>
                  <a:pt x="632877" y="1129258"/>
                </a:lnTo>
                <a:lnTo>
                  <a:pt x="485886" y="982266"/>
                </a:lnTo>
                <a:lnTo>
                  <a:pt x="191903" y="688284"/>
                </a:lnTo>
                <a:lnTo>
                  <a:pt x="120446" y="616666"/>
                </a:lnTo>
                <a:cubicBezTo>
                  <a:pt x="105419" y="601080"/>
                  <a:pt x="91671" y="584534"/>
                  <a:pt x="79841" y="566790"/>
                </a:cubicBezTo>
                <a:cubicBezTo>
                  <a:pt x="68091" y="548966"/>
                  <a:pt x="57701" y="530262"/>
                  <a:pt x="49308" y="510679"/>
                </a:cubicBezTo>
                <a:cubicBezTo>
                  <a:pt x="40995" y="491016"/>
                  <a:pt x="34201" y="470714"/>
                  <a:pt x="29565" y="449772"/>
                </a:cubicBezTo>
                <a:cubicBezTo>
                  <a:pt x="27087" y="439381"/>
                  <a:pt x="25888" y="428671"/>
                  <a:pt x="23890" y="418120"/>
                </a:cubicBezTo>
                <a:cubicBezTo>
                  <a:pt x="23091" y="407409"/>
                  <a:pt x="21412" y="396779"/>
                  <a:pt x="21412" y="385988"/>
                </a:cubicBezTo>
                <a:cubicBezTo>
                  <a:pt x="20533" y="375277"/>
                  <a:pt x="21412" y="364487"/>
                  <a:pt x="21412" y="353776"/>
                </a:cubicBezTo>
                <a:cubicBezTo>
                  <a:pt x="21892" y="348421"/>
                  <a:pt x="22372" y="343066"/>
                  <a:pt x="22691" y="337710"/>
                </a:cubicBezTo>
                <a:lnTo>
                  <a:pt x="22931" y="333714"/>
                </a:lnTo>
                <a:lnTo>
                  <a:pt x="23570" y="329717"/>
                </a:lnTo>
                <a:lnTo>
                  <a:pt x="24689" y="321724"/>
                </a:lnTo>
                <a:lnTo>
                  <a:pt x="25729" y="313731"/>
                </a:lnTo>
                <a:cubicBezTo>
                  <a:pt x="26128" y="311094"/>
                  <a:pt x="26848" y="308456"/>
                  <a:pt x="27327" y="305818"/>
                </a:cubicBezTo>
                <a:cubicBezTo>
                  <a:pt x="28526" y="300623"/>
                  <a:pt x="29246" y="295267"/>
                  <a:pt x="30524" y="290072"/>
                </a:cubicBezTo>
                <a:cubicBezTo>
                  <a:pt x="31963" y="284877"/>
                  <a:pt x="33322" y="279761"/>
                  <a:pt x="34601" y="274566"/>
                </a:cubicBezTo>
                <a:cubicBezTo>
                  <a:pt x="35800" y="269370"/>
                  <a:pt x="37958" y="264415"/>
                  <a:pt x="39477" y="259299"/>
                </a:cubicBezTo>
                <a:cubicBezTo>
                  <a:pt x="46351" y="239077"/>
                  <a:pt x="54583" y="219334"/>
                  <a:pt x="65374" y="200950"/>
                </a:cubicBezTo>
                <a:lnTo>
                  <a:pt x="69131" y="193916"/>
                </a:lnTo>
                <a:lnTo>
                  <a:pt x="73447" y="187202"/>
                </a:lnTo>
                <a:cubicBezTo>
                  <a:pt x="76404" y="182726"/>
                  <a:pt x="78962" y="178090"/>
                  <a:pt x="82079" y="173694"/>
                </a:cubicBezTo>
                <a:cubicBezTo>
                  <a:pt x="85276" y="169378"/>
                  <a:pt x="88474" y="165061"/>
                  <a:pt x="91511" y="160745"/>
                </a:cubicBezTo>
                <a:lnTo>
                  <a:pt x="93829" y="157468"/>
                </a:lnTo>
                <a:lnTo>
                  <a:pt x="96467" y="154431"/>
                </a:lnTo>
                <a:lnTo>
                  <a:pt x="101662" y="148276"/>
                </a:lnTo>
                <a:cubicBezTo>
                  <a:pt x="108136" y="139644"/>
                  <a:pt x="116129" y="132290"/>
                  <a:pt x="123243" y="124217"/>
                </a:cubicBezTo>
                <a:lnTo>
                  <a:pt x="134993" y="113027"/>
                </a:lnTo>
                <a:cubicBezTo>
                  <a:pt x="138830" y="109270"/>
                  <a:pt x="143146" y="105993"/>
                  <a:pt x="147142" y="102396"/>
                </a:cubicBezTo>
                <a:cubicBezTo>
                  <a:pt x="180074" y="74900"/>
                  <a:pt x="217561" y="53639"/>
                  <a:pt x="258005" y="39731"/>
                </a:cubicBezTo>
                <a:cubicBezTo>
                  <a:pt x="338815" y="11596"/>
                  <a:pt x="430974" y="15193"/>
                  <a:pt x="509385" y="48683"/>
                </a:cubicBezTo>
                <a:cubicBezTo>
                  <a:pt x="548711" y="65309"/>
                  <a:pt x="584680" y="89048"/>
                  <a:pt x="615692" y="119261"/>
                </a:cubicBezTo>
                <a:lnTo>
                  <a:pt x="618650" y="122059"/>
                </a:lnTo>
                <a:lnTo>
                  <a:pt x="620169" y="123418"/>
                </a:lnTo>
                <a:lnTo>
                  <a:pt x="622407" y="125656"/>
                </a:lnTo>
                <a:lnTo>
                  <a:pt x="631599" y="134848"/>
                </a:lnTo>
                <a:lnTo>
                  <a:pt x="649983" y="153232"/>
                </a:lnTo>
                <a:lnTo>
                  <a:pt x="686750" y="190000"/>
                </a:lnTo>
                <a:lnTo>
                  <a:pt x="760286" y="263535"/>
                </a:lnTo>
                <a:lnTo>
                  <a:pt x="1348332" y="851581"/>
                </a:lnTo>
                <a:lnTo>
                  <a:pt x="1495323" y="998572"/>
                </a:lnTo>
                <a:lnTo>
                  <a:pt x="1532091" y="1035340"/>
                </a:lnTo>
                <a:lnTo>
                  <a:pt x="1550475" y="1053724"/>
                </a:lnTo>
                <a:lnTo>
                  <a:pt x="1555031" y="1058360"/>
                </a:lnTo>
                <a:lnTo>
                  <a:pt x="1557349" y="1060678"/>
                </a:lnTo>
                <a:lnTo>
                  <a:pt x="1558867" y="1062277"/>
                </a:lnTo>
                <a:lnTo>
                  <a:pt x="1564463" y="1068191"/>
                </a:lnTo>
                <a:cubicBezTo>
                  <a:pt x="1579329" y="1083858"/>
                  <a:pt x="1592678" y="1100723"/>
                  <a:pt x="1604268" y="1118627"/>
                </a:cubicBezTo>
                <a:cubicBezTo>
                  <a:pt x="1651027" y="1189845"/>
                  <a:pt x="1669570" y="1279526"/>
                  <a:pt x="1656062" y="1364412"/>
                </a:cubicBezTo>
                <a:cubicBezTo>
                  <a:pt x="1649428" y="1406775"/>
                  <a:pt x="1635121" y="1447779"/>
                  <a:pt x="1613619" y="1484627"/>
                </a:cubicBezTo>
                <a:cubicBezTo>
                  <a:pt x="1602909" y="1503091"/>
                  <a:pt x="1590520" y="1520515"/>
                  <a:pt x="1576532" y="1536901"/>
                </a:cubicBezTo>
                <a:cubicBezTo>
                  <a:pt x="1562544" y="1553207"/>
                  <a:pt x="1547038" y="1568633"/>
                  <a:pt x="1530332" y="1582142"/>
                </a:cubicBezTo>
                <a:cubicBezTo>
                  <a:pt x="1496841" y="1608918"/>
                  <a:pt x="1459275" y="1629940"/>
                  <a:pt x="1418510" y="1643048"/>
                </a:cubicBezTo>
                <a:cubicBezTo>
                  <a:pt x="1377826" y="1656157"/>
                  <a:pt x="1334584" y="1661912"/>
                  <a:pt x="1291581" y="1659993"/>
                </a:cubicBezTo>
                <a:lnTo>
                  <a:pt x="1291022" y="1670944"/>
                </a:lnTo>
                <a:lnTo>
                  <a:pt x="1290542" y="1680855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8B2E414C-0BD5-FB60-7F36-5EF4FEF61814}"/>
              </a:ext>
            </a:extLst>
          </p:cNvPr>
          <p:cNvSpPr/>
          <p:nvPr/>
        </p:nvSpPr>
        <p:spPr>
          <a:xfrm rot="2700000">
            <a:off x="6040066" y="4190800"/>
            <a:ext cx="67554" cy="93318"/>
          </a:xfrm>
          <a:custGeom>
            <a:avLst/>
            <a:gdLst>
              <a:gd name="connsiteX0" fmla="*/ 1302 w 67554"/>
              <a:gd name="connsiteY0" fmla="*/ 84830 h 93318"/>
              <a:gd name="connsiteX1" fmla="*/ 11772 w 67554"/>
              <a:gd name="connsiteY1" fmla="*/ 92663 h 93318"/>
              <a:gd name="connsiteX2" fmla="*/ 17927 w 67554"/>
              <a:gd name="connsiteY2" fmla="*/ 91145 h 93318"/>
              <a:gd name="connsiteX3" fmla="*/ 66924 w 67554"/>
              <a:gd name="connsiteY3" fmla="*/ 12493 h 93318"/>
              <a:gd name="connsiteX4" fmla="*/ 65646 w 67554"/>
              <a:gd name="connsiteY4" fmla="*/ 6259 h 93318"/>
              <a:gd name="connsiteX5" fmla="*/ 53976 w 67554"/>
              <a:gd name="connsiteY5" fmla="*/ 344 h 93318"/>
              <a:gd name="connsiteX6" fmla="*/ 48381 w 67554"/>
              <a:gd name="connsiteY6" fmla="*/ 2822 h 93318"/>
              <a:gd name="connsiteX7" fmla="*/ 1142 w 67554"/>
              <a:gd name="connsiteY7" fmla="*/ 78596 h 93318"/>
              <a:gd name="connsiteX8" fmla="*/ 1382 w 67554"/>
              <a:gd name="connsiteY8" fmla="*/ 84750 h 9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554" h="93318">
                <a:moveTo>
                  <a:pt x="1302" y="84830"/>
                </a:moveTo>
                <a:lnTo>
                  <a:pt x="11772" y="92663"/>
                </a:lnTo>
                <a:cubicBezTo>
                  <a:pt x="13531" y="93942"/>
                  <a:pt x="16249" y="93302"/>
                  <a:pt x="17927" y="91145"/>
                </a:cubicBezTo>
                <a:cubicBezTo>
                  <a:pt x="36231" y="66206"/>
                  <a:pt x="52617" y="39909"/>
                  <a:pt x="66924" y="12493"/>
                </a:cubicBezTo>
                <a:cubicBezTo>
                  <a:pt x="68123" y="10015"/>
                  <a:pt x="67564" y="7298"/>
                  <a:pt x="65646" y="6259"/>
                </a:cubicBezTo>
                <a:lnTo>
                  <a:pt x="53976" y="344"/>
                </a:lnTo>
                <a:cubicBezTo>
                  <a:pt x="52057" y="-615"/>
                  <a:pt x="49500" y="504"/>
                  <a:pt x="48381" y="2822"/>
                </a:cubicBezTo>
                <a:cubicBezTo>
                  <a:pt x="34633" y="29279"/>
                  <a:pt x="18806" y="54616"/>
                  <a:pt x="1142" y="78596"/>
                </a:cubicBezTo>
                <a:cubicBezTo>
                  <a:pt x="-457" y="80674"/>
                  <a:pt x="-377" y="83391"/>
                  <a:pt x="1382" y="8475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02CF7EE7-17DB-998E-B83C-E5C2FD4C7A71}"/>
              </a:ext>
            </a:extLst>
          </p:cNvPr>
          <p:cNvSpPr/>
          <p:nvPr/>
        </p:nvSpPr>
        <p:spPr>
          <a:xfrm rot="2700000">
            <a:off x="5829834" y="4210356"/>
            <a:ext cx="88870" cy="74750"/>
          </a:xfrm>
          <a:custGeom>
            <a:avLst/>
            <a:gdLst>
              <a:gd name="connsiteX0" fmla="*/ 584 w 88870"/>
              <a:gd name="connsiteY0" fmla="*/ 62164 h 74750"/>
              <a:gd name="connsiteX1" fmla="*/ 7618 w 88870"/>
              <a:gd name="connsiteY1" fmla="*/ 73194 h 74750"/>
              <a:gd name="connsiteX2" fmla="*/ 13853 w 88870"/>
              <a:gd name="connsiteY2" fmla="*/ 73754 h 74750"/>
              <a:gd name="connsiteX3" fmla="*/ 87069 w 88870"/>
              <a:gd name="connsiteY3" fmla="*/ 16924 h 74750"/>
              <a:gd name="connsiteX4" fmla="*/ 87948 w 88870"/>
              <a:gd name="connsiteY4" fmla="*/ 10689 h 74750"/>
              <a:gd name="connsiteX5" fmla="*/ 79076 w 88870"/>
              <a:gd name="connsiteY5" fmla="*/ 1097 h 74750"/>
              <a:gd name="connsiteX6" fmla="*/ 72921 w 88870"/>
              <a:gd name="connsiteY6" fmla="*/ 1497 h 74750"/>
              <a:gd name="connsiteX7" fmla="*/ 2343 w 88870"/>
              <a:gd name="connsiteY7" fmla="*/ 56329 h 74750"/>
              <a:gd name="connsiteX8" fmla="*/ 504 w 88870"/>
              <a:gd name="connsiteY8" fmla="*/ 62324 h 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870" h="74750">
                <a:moveTo>
                  <a:pt x="584" y="62164"/>
                </a:moveTo>
                <a:lnTo>
                  <a:pt x="7618" y="73194"/>
                </a:lnTo>
                <a:cubicBezTo>
                  <a:pt x="8817" y="75033"/>
                  <a:pt x="11535" y="75273"/>
                  <a:pt x="13853" y="73754"/>
                </a:cubicBezTo>
                <a:cubicBezTo>
                  <a:pt x="39830" y="56969"/>
                  <a:pt x="63969" y="37466"/>
                  <a:pt x="87069" y="16924"/>
                </a:cubicBezTo>
                <a:cubicBezTo>
                  <a:pt x="89067" y="15085"/>
                  <a:pt x="89467" y="12208"/>
                  <a:pt x="87948" y="10689"/>
                </a:cubicBezTo>
                <a:lnTo>
                  <a:pt x="79076" y="1097"/>
                </a:lnTo>
                <a:cubicBezTo>
                  <a:pt x="77637" y="-501"/>
                  <a:pt x="74839" y="-341"/>
                  <a:pt x="72921" y="1497"/>
                </a:cubicBezTo>
                <a:cubicBezTo>
                  <a:pt x="50701" y="21320"/>
                  <a:pt x="27441" y="40103"/>
                  <a:pt x="2343" y="56329"/>
                </a:cubicBezTo>
                <a:cubicBezTo>
                  <a:pt x="185" y="57768"/>
                  <a:pt x="-615" y="60485"/>
                  <a:pt x="504" y="6232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AC116486-D5C6-8C5A-A1E2-3F705E990310}"/>
              </a:ext>
            </a:extLst>
          </p:cNvPr>
          <p:cNvSpPr/>
          <p:nvPr/>
        </p:nvSpPr>
        <p:spPr>
          <a:xfrm rot="2700000">
            <a:off x="5633614" y="4164115"/>
            <a:ext cx="100318" cy="47734"/>
          </a:xfrm>
          <a:custGeom>
            <a:avLst/>
            <a:gdLst>
              <a:gd name="connsiteX0" fmla="*/ 139 w 100318"/>
              <a:gd name="connsiteY0" fmla="*/ 32057 h 47734"/>
              <a:gd name="connsiteX1" fmla="*/ 2936 w 100318"/>
              <a:gd name="connsiteY1" fmla="*/ 44846 h 47734"/>
              <a:gd name="connsiteX2" fmla="*/ 8611 w 100318"/>
              <a:gd name="connsiteY2" fmla="*/ 47563 h 47734"/>
              <a:gd name="connsiteX3" fmla="*/ 97014 w 100318"/>
              <a:gd name="connsiteY3" fmla="*/ 19828 h 47734"/>
              <a:gd name="connsiteX4" fmla="*/ 100051 w 100318"/>
              <a:gd name="connsiteY4" fmla="*/ 14312 h 47734"/>
              <a:gd name="connsiteX5" fmla="*/ 95016 w 100318"/>
              <a:gd name="connsiteY5" fmla="*/ 2243 h 47734"/>
              <a:gd name="connsiteX6" fmla="*/ 89101 w 100318"/>
              <a:gd name="connsiteY6" fmla="*/ 405 h 47734"/>
              <a:gd name="connsiteX7" fmla="*/ 3895 w 100318"/>
              <a:gd name="connsiteY7" fmla="*/ 27101 h 47734"/>
              <a:gd name="connsiteX8" fmla="*/ 59 w 100318"/>
              <a:gd name="connsiteY8" fmla="*/ 32057 h 47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318" h="47734">
                <a:moveTo>
                  <a:pt x="139" y="32057"/>
                </a:moveTo>
                <a:lnTo>
                  <a:pt x="2936" y="44846"/>
                </a:lnTo>
                <a:cubicBezTo>
                  <a:pt x="3416" y="47003"/>
                  <a:pt x="5894" y="48203"/>
                  <a:pt x="8611" y="47563"/>
                </a:cubicBezTo>
                <a:cubicBezTo>
                  <a:pt x="38825" y="40929"/>
                  <a:pt x="68399" y="31497"/>
                  <a:pt x="97014" y="19828"/>
                </a:cubicBezTo>
                <a:cubicBezTo>
                  <a:pt x="99572" y="18788"/>
                  <a:pt x="100930" y="16311"/>
                  <a:pt x="100051" y="14312"/>
                </a:cubicBezTo>
                <a:lnTo>
                  <a:pt x="95016" y="2243"/>
                </a:lnTo>
                <a:cubicBezTo>
                  <a:pt x="94216" y="245"/>
                  <a:pt x="91579" y="-555"/>
                  <a:pt x="89101" y="405"/>
                </a:cubicBezTo>
                <a:cubicBezTo>
                  <a:pt x="61525" y="11594"/>
                  <a:pt x="32990" y="20787"/>
                  <a:pt x="3895" y="27101"/>
                </a:cubicBezTo>
                <a:cubicBezTo>
                  <a:pt x="1338" y="27660"/>
                  <a:pt x="-341" y="29899"/>
                  <a:pt x="59" y="3205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F20BA85C-E753-00C9-E9B5-2494B364BB19}"/>
              </a:ext>
            </a:extLst>
          </p:cNvPr>
          <p:cNvSpPr/>
          <p:nvPr/>
        </p:nvSpPr>
        <p:spPr>
          <a:xfrm rot="2700000">
            <a:off x="5515953" y="4073644"/>
            <a:ext cx="51157" cy="21490"/>
          </a:xfrm>
          <a:custGeom>
            <a:avLst/>
            <a:gdLst>
              <a:gd name="connsiteX0" fmla="*/ 0 w 51157"/>
              <a:gd name="connsiteY0" fmla="*/ 20862 h 21490"/>
              <a:gd name="connsiteX1" fmla="*/ 46359 w 51157"/>
              <a:gd name="connsiteY1" fmla="*/ 21182 h 21490"/>
              <a:gd name="connsiteX2" fmla="*/ 51155 w 51157"/>
              <a:gd name="connsiteY2" fmla="*/ 17105 h 21490"/>
              <a:gd name="connsiteX3" fmla="*/ 50676 w 51157"/>
              <a:gd name="connsiteY3" fmla="*/ 4077 h 21490"/>
              <a:gd name="connsiteX4" fmla="*/ 45800 w 51157"/>
              <a:gd name="connsiteY4" fmla="*/ 320 h 21490"/>
              <a:gd name="connsiteX5" fmla="*/ 1119 w 51157"/>
              <a:gd name="connsiteY5" fmla="*/ 0 h 21490"/>
              <a:gd name="connsiteX6" fmla="*/ 80 w 51157"/>
              <a:gd name="connsiteY6" fmla="*/ 20862 h 21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157" h="21490">
                <a:moveTo>
                  <a:pt x="0" y="20862"/>
                </a:moveTo>
                <a:cubicBezTo>
                  <a:pt x="15426" y="21182"/>
                  <a:pt x="30933" y="21901"/>
                  <a:pt x="46359" y="21182"/>
                </a:cubicBezTo>
                <a:cubicBezTo>
                  <a:pt x="49077" y="21182"/>
                  <a:pt x="51235" y="19263"/>
                  <a:pt x="51155" y="17105"/>
                </a:cubicBezTo>
                <a:lnTo>
                  <a:pt x="50676" y="4077"/>
                </a:lnTo>
                <a:cubicBezTo>
                  <a:pt x="50596" y="1919"/>
                  <a:pt x="48358" y="240"/>
                  <a:pt x="45800" y="320"/>
                </a:cubicBezTo>
                <a:cubicBezTo>
                  <a:pt x="30933" y="1039"/>
                  <a:pt x="15986" y="320"/>
                  <a:pt x="1119" y="0"/>
                </a:cubicBezTo>
                <a:lnTo>
                  <a:pt x="80" y="20862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340378A7-C8F5-6D36-D7D8-3B95719A83E7}"/>
              </a:ext>
            </a:extLst>
          </p:cNvPr>
          <p:cNvSpPr/>
          <p:nvPr/>
        </p:nvSpPr>
        <p:spPr>
          <a:xfrm rot="2700000">
            <a:off x="6237796" y="4107860"/>
            <a:ext cx="38678" cy="101352"/>
          </a:xfrm>
          <a:custGeom>
            <a:avLst/>
            <a:gdLst>
              <a:gd name="connsiteX0" fmla="*/ 2585 w 38678"/>
              <a:gd name="connsiteY0" fmla="*/ 97455 h 101352"/>
              <a:gd name="connsiteX1" fmla="*/ 15134 w 38678"/>
              <a:gd name="connsiteY1" fmla="*/ 101212 h 101352"/>
              <a:gd name="connsiteX2" fmla="*/ 20250 w 38678"/>
              <a:gd name="connsiteY2" fmla="*/ 97615 h 101352"/>
              <a:gd name="connsiteX3" fmla="*/ 38634 w 38678"/>
              <a:gd name="connsiteY3" fmla="*/ 6815 h 101352"/>
              <a:gd name="connsiteX4" fmla="*/ 35357 w 38678"/>
              <a:gd name="connsiteY4" fmla="*/ 1459 h 101352"/>
              <a:gd name="connsiteX5" fmla="*/ 22408 w 38678"/>
              <a:gd name="connsiteY5" fmla="*/ 20 h 101352"/>
              <a:gd name="connsiteX6" fmla="*/ 17932 w 38678"/>
              <a:gd name="connsiteY6" fmla="*/ 4337 h 101352"/>
              <a:gd name="connsiteX7" fmla="*/ 187 w 38678"/>
              <a:gd name="connsiteY7" fmla="*/ 91860 h 101352"/>
              <a:gd name="connsiteX8" fmla="*/ 2665 w 38678"/>
              <a:gd name="connsiteY8" fmla="*/ 97535 h 101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678" h="101352">
                <a:moveTo>
                  <a:pt x="2585" y="97455"/>
                </a:moveTo>
                <a:lnTo>
                  <a:pt x="15134" y="101212"/>
                </a:lnTo>
                <a:cubicBezTo>
                  <a:pt x="17212" y="101851"/>
                  <a:pt x="19531" y="100253"/>
                  <a:pt x="20250" y="97615"/>
                </a:cubicBezTo>
                <a:cubicBezTo>
                  <a:pt x="28962" y="67961"/>
                  <a:pt x="34877" y="37427"/>
                  <a:pt x="38634" y="6815"/>
                </a:cubicBezTo>
                <a:cubicBezTo>
                  <a:pt x="38953" y="4097"/>
                  <a:pt x="37515" y="1699"/>
                  <a:pt x="35357" y="1459"/>
                </a:cubicBezTo>
                <a:lnTo>
                  <a:pt x="22408" y="20"/>
                </a:lnTo>
                <a:cubicBezTo>
                  <a:pt x="20250" y="-219"/>
                  <a:pt x="18252" y="1699"/>
                  <a:pt x="17932" y="4337"/>
                </a:cubicBezTo>
                <a:cubicBezTo>
                  <a:pt x="14255" y="33910"/>
                  <a:pt x="8660" y="63245"/>
                  <a:pt x="187" y="91860"/>
                </a:cubicBezTo>
                <a:cubicBezTo>
                  <a:pt x="-452" y="94418"/>
                  <a:pt x="587" y="96975"/>
                  <a:pt x="2665" y="9753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474735A9-B06D-54CF-4713-879AE98C4F3E}"/>
              </a:ext>
            </a:extLst>
          </p:cNvPr>
          <p:cNvSpPr/>
          <p:nvPr/>
        </p:nvSpPr>
        <p:spPr>
          <a:xfrm rot="2700000">
            <a:off x="6385444" y="3968968"/>
            <a:ext cx="34438" cy="101670"/>
          </a:xfrm>
          <a:custGeom>
            <a:avLst/>
            <a:gdLst>
              <a:gd name="connsiteX0" fmla="*/ 17802 w 34438"/>
              <a:gd name="connsiteY0" fmla="*/ 101670 h 101670"/>
              <a:gd name="connsiteX1" fmla="*/ 30830 w 34438"/>
              <a:gd name="connsiteY1" fmla="*/ 100791 h 101670"/>
              <a:gd name="connsiteX2" fmla="*/ 34427 w 34438"/>
              <a:gd name="connsiteY2" fmla="*/ 95595 h 101670"/>
              <a:gd name="connsiteX3" fmla="*/ 20440 w 34438"/>
              <a:gd name="connsiteY3" fmla="*/ 3995 h 101670"/>
              <a:gd name="connsiteX4" fmla="*/ 15564 w 34438"/>
              <a:gd name="connsiteY4" fmla="*/ 79 h 101670"/>
              <a:gd name="connsiteX5" fmla="*/ 2855 w 34438"/>
              <a:gd name="connsiteY5" fmla="*/ 3196 h 101670"/>
              <a:gd name="connsiteX6" fmla="*/ 137 w 34438"/>
              <a:gd name="connsiteY6" fmla="*/ 8791 h 101670"/>
              <a:gd name="connsiteX7" fmla="*/ 13646 w 34438"/>
              <a:gd name="connsiteY7" fmla="*/ 97114 h 101670"/>
              <a:gd name="connsiteX8" fmla="*/ 17882 w 34438"/>
              <a:gd name="connsiteY8" fmla="*/ 101590 h 101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38" h="101670">
                <a:moveTo>
                  <a:pt x="17802" y="101670"/>
                </a:moveTo>
                <a:lnTo>
                  <a:pt x="30830" y="100791"/>
                </a:lnTo>
                <a:cubicBezTo>
                  <a:pt x="32988" y="100631"/>
                  <a:pt x="34587" y="98313"/>
                  <a:pt x="34427" y="95595"/>
                </a:cubicBezTo>
                <a:cubicBezTo>
                  <a:pt x="32109" y="64822"/>
                  <a:pt x="27713" y="34049"/>
                  <a:pt x="20440" y="3995"/>
                </a:cubicBezTo>
                <a:cubicBezTo>
                  <a:pt x="19880" y="1358"/>
                  <a:pt x="17642" y="-401"/>
                  <a:pt x="15564" y="79"/>
                </a:cubicBezTo>
                <a:lnTo>
                  <a:pt x="2855" y="3196"/>
                </a:lnTo>
                <a:cubicBezTo>
                  <a:pt x="777" y="3676"/>
                  <a:pt x="-422" y="6234"/>
                  <a:pt x="137" y="8791"/>
                </a:cubicBezTo>
                <a:cubicBezTo>
                  <a:pt x="7171" y="37726"/>
                  <a:pt x="11407" y="67380"/>
                  <a:pt x="13646" y="97114"/>
                </a:cubicBezTo>
                <a:cubicBezTo>
                  <a:pt x="13805" y="99751"/>
                  <a:pt x="15724" y="101750"/>
                  <a:pt x="17882" y="1015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1" name="Freeform: Shape 680">
            <a:extLst>
              <a:ext uri="{FF2B5EF4-FFF2-40B4-BE49-F238E27FC236}">
                <a16:creationId xmlns:a16="http://schemas.microsoft.com/office/drawing/2014/main" id="{1DD59304-118D-1C77-3100-CBAC3C157056}"/>
              </a:ext>
            </a:extLst>
          </p:cNvPr>
          <p:cNvSpPr/>
          <p:nvPr/>
        </p:nvSpPr>
        <p:spPr>
          <a:xfrm rot="2700000">
            <a:off x="6458451" y="3792823"/>
            <a:ext cx="64037" cy="95071"/>
          </a:xfrm>
          <a:custGeom>
            <a:avLst/>
            <a:gdLst>
              <a:gd name="connsiteX0" fmla="*/ 50001 w 64037"/>
              <a:gd name="connsiteY0" fmla="*/ 94873 h 95071"/>
              <a:gd name="connsiteX1" fmla="*/ 61911 w 64037"/>
              <a:gd name="connsiteY1" fmla="*/ 89518 h 95071"/>
              <a:gd name="connsiteX2" fmla="*/ 63509 w 64037"/>
              <a:gd name="connsiteY2" fmla="*/ 83363 h 95071"/>
              <a:gd name="connsiteX3" fmla="*/ 18349 w 64037"/>
              <a:gd name="connsiteY3" fmla="*/ 2394 h 95071"/>
              <a:gd name="connsiteX4" fmla="*/ 12274 w 64037"/>
              <a:gd name="connsiteY4" fmla="*/ 556 h 95071"/>
              <a:gd name="connsiteX5" fmla="*/ 1483 w 64037"/>
              <a:gd name="connsiteY5" fmla="*/ 7909 h 95071"/>
              <a:gd name="connsiteX6" fmla="*/ 1004 w 64037"/>
              <a:gd name="connsiteY6" fmla="*/ 13984 h 95071"/>
              <a:gd name="connsiteX7" fmla="*/ 44486 w 64037"/>
              <a:gd name="connsiteY7" fmla="*/ 91996 h 95071"/>
              <a:gd name="connsiteX8" fmla="*/ 49921 w 64037"/>
              <a:gd name="connsiteY8" fmla="*/ 94793 h 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37" h="95071">
                <a:moveTo>
                  <a:pt x="50001" y="94873"/>
                </a:moveTo>
                <a:lnTo>
                  <a:pt x="61911" y="89518"/>
                </a:lnTo>
                <a:cubicBezTo>
                  <a:pt x="63909" y="88638"/>
                  <a:pt x="64628" y="85921"/>
                  <a:pt x="63509" y="83363"/>
                </a:cubicBezTo>
                <a:cubicBezTo>
                  <a:pt x="50561" y="55308"/>
                  <a:pt x="35454" y="28211"/>
                  <a:pt x="18349" y="2394"/>
                </a:cubicBezTo>
                <a:cubicBezTo>
                  <a:pt x="16750" y="156"/>
                  <a:pt x="14113" y="-643"/>
                  <a:pt x="12274" y="556"/>
                </a:cubicBezTo>
                <a:lnTo>
                  <a:pt x="1483" y="7909"/>
                </a:lnTo>
                <a:cubicBezTo>
                  <a:pt x="-275" y="9108"/>
                  <a:pt x="-515" y="11906"/>
                  <a:pt x="1004" y="13984"/>
                </a:cubicBezTo>
                <a:cubicBezTo>
                  <a:pt x="17469" y="38842"/>
                  <a:pt x="32017" y="64899"/>
                  <a:pt x="44486" y="91996"/>
                </a:cubicBezTo>
                <a:cubicBezTo>
                  <a:pt x="45525" y="94394"/>
                  <a:pt x="48003" y="95672"/>
                  <a:pt x="49921" y="94793"/>
                </a:cubicBezTo>
                <a:close/>
              </a:path>
            </a:pathLst>
          </a:custGeom>
          <a:solidFill>
            <a:srgbClr val="DAA13E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89DA220D-E93A-9007-6676-EA0A29FB842E}"/>
              </a:ext>
            </a:extLst>
          </p:cNvPr>
          <p:cNvSpPr/>
          <p:nvPr/>
        </p:nvSpPr>
        <p:spPr>
          <a:xfrm rot="2700000">
            <a:off x="5030373" y="2991908"/>
            <a:ext cx="3362475" cy="2315560"/>
          </a:xfrm>
          <a:custGeom>
            <a:avLst/>
            <a:gdLst>
              <a:gd name="connsiteX0" fmla="*/ 1850381 w 3362475"/>
              <a:gd name="connsiteY0" fmla="*/ 344259 h 2315560"/>
              <a:gd name="connsiteX1" fmla="*/ 1901856 w 3362475"/>
              <a:gd name="connsiteY1" fmla="*/ 395734 h 2315560"/>
              <a:gd name="connsiteX2" fmla="*/ 1953331 w 3362475"/>
              <a:gd name="connsiteY2" fmla="*/ 447289 h 2315560"/>
              <a:gd name="connsiteX3" fmla="*/ 2004806 w 3362475"/>
              <a:gd name="connsiteY3" fmla="*/ 498764 h 2315560"/>
              <a:gd name="connsiteX4" fmla="*/ 2056281 w 3362475"/>
              <a:gd name="connsiteY4" fmla="*/ 550239 h 2315560"/>
              <a:gd name="connsiteX5" fmla="*/ 2107756 w 3362475"/>
              <a:gd name="connsiteY5" fmla="*/ 601714 h 2315560"/>
              <a:gd name="connsiteX6" fmla="*/ 2159311 w 3362475"/>
              <a:gd name="connsiteY6" fmla="*/ 653268 h 2315560"/>
              <a:gd name="connsiteX7" fmla="*/ 2210786 w 3362475"/>
              <a:gd name="connsiteY7" fmla="*/ 704743 h 2315560"/>
              <a:gd name="connsiteX8" fmla="*/ 2262261 w 3362475"/>
              <a:gd name="connsiteY8" fmla="*/ 756218 h 2315560"/>
              <a:gd name="connsiteX9" fmla="*/ 2313736 w 3362475"/>
              <a:gd name="connsiteY9" fmla="*/ 807693 h 2315560"/>
              <a:gd name="connsiteX10" fmla="*/ 2365211 w 3362475"/>
              <a:gd name="connsiteY10" fmla="*/ 859168 h 2315560"/>
              <a:gd name="connsiteX11" fmla="*/ 2416766 w 3362475"/>
              <a:gd name="connsiteY11" fmla="*/ 910723 h 2315560"/>
              <a:gd name="connsiteX12" fmla="*/ 2468240 w 3362475"/>
              <a:gd name="connsiteY12" fmla="*/ 962198 h 2315560"/>
              <a:gd name="connsiteX13" fmla="*/ 2519715 w 3362475"/>
              <a:gd name="connsiteY13" fmla="*/ 1013673 h 2315560"/>
              <a:gd name="connsiteX14" fmla="*/ 2571190 w 3362475"/>
              <a:gd name="connsiteY14" fmla="*/ 1065148 h 2315560"/>
              <a:gd name="connsiteX15" fmla="*/ 2622665 w 3362475"/>
              <a:gd name="connsiteY15" fmla="*/ 1116703 h 2315560"/>
              <a:gd name="connsiteX16" fmla="*/ 2674220 w 3362475"/>
              <a:gd name="connsiteY16" fmla="*/ 1168178 h 2315560"/>
              <a:gd name="connsiteX17" fmla="*/ 2725695 w 3362475"/>
              <a:gd name="connsiteY17" fmla="*/ 1219653 h 2315560"/>
              <a:gd name="connsiteX18" fmla="*/ 2777170 w 3362475"/>
              <a:gd name="connsiteY18" fmla="*/ 1271128 h 2315560"/>
              <a:gd name="connsiteX19" fmla="*/ 2780367 w 3362475"/>
              <a:gd name="connsiteY19" fmla="*/ 1274325 h 2315560"/>
              <a:gd name="connsiteX20" fmla="*/ 2781167 w 3362475"/>
              <a:gd name="connsiteY20" fmla="*/ 1275124 h 2315560"/>
              <a:gd name="connsiteX21" fmla="*/ 2781646 w 3362475"/>
              <a:gd name="connsiteY21" fmla="*/ 1275604 h 2315560"/>
              <a:gd name="connsiteX22" fmla="*/ 2782525 w 3362475"/>
              <a:gd name="connsiteY22" fmla="*/ 1276563 h 2315560"/>
              <a:gd name="connsiteX23" fmla="*/ 2786122 w 3362475"/>
              <a:gd name="connsiteY23" fmla="*/ 1280400 h 2315560"/>
              <a:gd name="connsiteX24" fmla="*/ 2793396 w 3362475"/>
              <a:gd name="connsiteY24" fmla="*/ 1287993 h 2315560"/>
              <a:gd name="connsiteX25" fmla="*/ 2800190 w 3362475"/>
              <a:gd name="connsiteY25" fmla="*/ 1295986 h 2315560"/>
              <a:gd name="connsiteX26" fmla="*/ 2803627 w 3362475"/>
              <a:gd name="connsiteY26" fmla="*/ 1299903 h 2315560"/>
              <a:gd name="connsiteX27" fmla="*/ 2806744 w 3362475"/>
              <a:gd name="connsiteY27" fmla="*/ 1304059 h 2315560"/>
              <a:gd name="connsiteX28" fmla="*/ 2813139 w 3362475"/>
              <a:gd name="connsiteY28" fmla="*/ 1312292 h 2315560"/>
              <a:gd name="connsiteX29" fmla="*/ 2819053 w 3362475"/>
              <a:gd name="connsiteY29" fmla="*/ 1320844 h 2315560"/>
              <a:gd name="connsiteX30" fmla="*/ 2830323 w 3362475"/>
              <a:gd name="connsiteY30" fmla="*/ 1338269 h 2315560"/>
              <a:gd name="connsiteX31" fmla="*/ 2849187 w 3362475"/>
              <a:gd name="connsiteY31" fmla="*/ 1375117 h 2315560"/>
              <a:gd name="connsiteX32" fmla="*/ 2863335 w 3362475"/>
              <a:gd name="connsiteY32" fmla="*/ 1414123 h 2315560"/>
              <a:gd name="connsiteX33" fmla="*/ 2868370 w 3362475"/>
              <a:gd name="connsiteY33" fmla="*/ 1434345 h 2315560"/>
              <a:gd name="connsiteX34" fmla="*/ 2870528 w 3362475"/>
              <a:gd name="connsiteY34" fmla="*/ 1444576 h 2315560"/>
              <a:gd name="connsiteX35" fmla="*/ 2872287 w 3362475"/>
              <a:gd name="connsiteY35" fmla="*/ 1454887 h 2315560"/>
              <a:gd name="connsiteX36" fmla="*/ 2873646 w 3362475"/>
              <a:gd name="connsiteY36" fmla="*/ 1465198 h 2315560"/>
              <a:gd name="connsiteX37" fmla="*/ 2874845 w 3362475"/>
              <a:gd name="connsiteY37" fmla="*/ 1475589 h 2315560"/>
              <a:gd name="connsiteX38" fmla="*/ 2875964 w 3362475"/>
              <a:gd name="connsiteY38" fmla="*/ 1496451 h 2315560"/>
              <a:gd name="connsiteX39" fmla="*/ 2874445 w 3362475"/>
              <a:gd name="connsiteY39" fmla="*/ 1538254 h 2315560"/>
              <a:gd name="connsiteX40" fmla="*/ 2871568 w 3362475"/>
              <a:gd name="connsiteY40" fmla="*/ 1558956 h 2315560"/>
              <a:gd name="connsiteX41" fmla="*/ 2869809 w 3362475"/>
              <a:gd name="connsiteY41" fmla="*/ 1569267 h 2315560"/>
              <a:gd name="connsiteX42" fmla="*/ 2867571 w 3362475"/>
              <a:gd name="connsiteY42" fmla="*/ 1579418 h 2315560"/>
              <a:gd name="connsiteX43" fmla="*/ 2865013 w 3362475"/>
              <a:gd name="connsiteY43" fmla="*/ 1589490 h 2315560"/>
              <a:gd name="connsiteX44" fmla="*/ 2862216 w 3362475"/>
              <a:gd name="connsiteY44" fmla="*/ 1599481 h 2315560"/>
              <a:gd name="connsiteX45" fmla="*/ 2855502 w 3362475"/>
              <a:gd name="connsiteY45" fmla="*/ 1619143 h 2315560"/>
              <a:gd name="connsiteX46" fmla="*/ 2838636 w 3362475"/>
              <a:gd name="connsiteY46" fmla="*/ 1656951 h 2315560"/>
              <a:gd name="connsiteX47" fmla="*/ 2828246 w 3362475"/>
              <a:gd name="connsiteY47" fmla="*/ 1674855 h 2315560"/>
              <a:gd name="connsiteX48" fmla="*/ 2822810 w 3362475"/>
              <a:gd name="connsiteY48" fmla="*/ 1683647 h 2315560"/>
              <a:gd name="connsiteX49" fmla="*/ 2816815 w 3362475"/>
              <a:gd name="connsiteY49" fmla="*/ 1692119 h 2315560"/>
              <a:gd name="connsiteX50" fmla="*/ 2813858 w 3362475"/>
              <a:gd name="connsiteY50" fmla="*/ 1696436 h 2315560"/>
              <a:gd name="connsiteX51" fmla="*/ 2810661 w 3362475"/>
              <a:gd name="connsiteY51" fmla="*/ 1700512 h 2315560"/>
              <a:gd name="connsiteX52" fmla="*/ 2804346 w 3362475"/>
              <a:gd name="connsiteY52" fmla="*/ 1708745 h 2315560"/>
              <a:gd name="connsiteX53" fmla="*/ 2797552 w 3362475"/>
              <a:gd name="connsiteY53" fmla="*/ 1716658 h 2315560"/>
              <a:gd name="connsiteX54" fmla="*/ 2790598 w 3362475"/>
              <a:gd name="connsiteY54" fmla="*/ 1724491 h 2315560"/>
              <a:gd name="connsiteX55" fmla="*/ 2775812 w 3362475"/>
              <a:gd name="connsiteY55" fmla="*/ 1739518 h 2315560"/>
              <a:gd name="connsiteX56" fmla="*/ 2768218 w 3362475"/>
              <a:gd name="connsiteY56" fmla="*/ 1746792 h 2315560"/>
              <a:gd name="connsiteX57" fmla="*/ 2760225 w 3362475"/>
              <a:gd name="connsiteY57" fmla="*/ 1753586 h 2315560"/>
              <a:gd name="connsiteX58" fmla="*/ 2756309 w 3362475"/>
              <a:gd name="connsiteY58" fmla="*/ 1757023 h 2315560"/>
              <a:gd name="connsiteX59" fmla="*/ 2752152 w 3362475"/>
              <a:gd name="connsiteY59" fmla="*/ 1760140 h 2315560"/>
              <a:gd name="connsiteX60" fmla="*/ 2743919 w 3362475"/>
              <a:gd name="connsiteY60" fmla="*/ 1766534 h 2315560"/>
              <a:gd name="connsiteX61" fmla="*/ 2735367 w 3362475"/>
              <a:gd name="connsiteY61" fmla="*/ 1772449 h 2315560"/>
              <a:gd name="connsiteX62" fmla="*/ 2726734 w 3362475"/>
              <a:gd name="connsiteY62" fmla="*/ 1778284 h 2315560"/>
              <a:gd name="connsiteX63" fmla="*/ 2717942 w 3362475"/>
              <a:gd name="connsiteY63" fmla="*/ 1783800 h 2315560"/>
              <a:gd name="connsiteX64" fmla="*/ 2708910 w 3362475"/>
              <a:gd name="connsiteY64" fmla="*/ 1788915 h 2315560"/>
              <a:gd name="connsiteX65" fmla="*/ 2690526 w 3362475"/>
              <a:gd name="connsiteY65" fmla="*/ 1798426 h 2315560"/>
              <a:gd name="connsiteX66" fmla="*/ 2681094 w 3362475"/>
              <a:gd name="connsiteY66" fmla="*/ 1802663 h 2315560"/>
              <a:gd name="connsiteX67" fmla="*/ 2671582 w 3362475"/>
              <a:gd name="connsiteY67" fmla="*/ 1806739 h 2315560"/>
              <a:gd name="connsiteX68" fmla="*/ 2652000 w 3362475"/>
              <a:gd name="connsiteY68" fmla="*/ 1813693 h 2315560"/>
              <a:gd name="connsiteX69" fmla="*/ 2611715 w 3362475"/>
              <a:gd name="connsiteY69" fmla="*/ 1824084 h 2315560"/>
              <a:gd name="connsiteX70" fmla="*/ 2591093 w 3362475"/>
              <a:gd name="connsiteY70" fmla="*/ 1827202 h 2315560"/>
              <a:gd name="connsiteX71" fmla="*/ 2580702 w 3362475"/>
              <a:gd name="connsiteY71" fmla="*/ 1828400 h 2315560"/>
              <a:gd name="connsiteX72" fmla="*/ 2570311 w 3362475"/>
              <a:gd name="connsiteY72" fmla="*/ 1829120 h 2315560"/>
              <a:gd name="connsiteX73" fmla="*/ 2559840 w 3362475"/>
              <a:gd name="connsiteY73" fmla="*/ 1829519 h 2315560"/>
              <a:gd name="connsiteX74" fmla="*/ 2549370 w 3362475"/>
              <a:gd name="connsiteY74" fmla="*/ 1829679 h 2315560"/>
              <a:gd name="connsiteX75" fmla="*/ 2528508 w 3362475"/>
              <a:gd name="connsiteY75" fmla="*/ 1828800 h 2315560"/>
              <a:gd name="connsiteX76" fmla="*/ 2487104 w 3362475"/>
              <a:gd name="connsiteY76" fmla="*/ 1823285 h 2315560"/>
              <a:gd name="connsiteX77" fmla="*/ 2466802 w 3362475"/>
              <a:gd name="connsiteY77" fmla="*/ 1818489 h 2315560"/>
              <a:gd name="connsiteX78" fmla="*/ 2456810 w 3362475"/>
              <a:gd name="connsiteY78" fmla="*/ 1815692 h 2315560"/>
              <a:gd name="connsiteX79" fmla="*/ 2446899 w 3362475"/>
              <a:gd name="connsiteY79" fmla="*/ 1812494 h 2315560"/>
              <a:gd name="connsiteX80" fmla="*/ 2437148 w 3362475"/>
              <a:gd name="connsiteY80" fmla="*/ 1808977 h 2315560"/>
              <a:gd name="connsiteX81" fmla="*/ 2427476 w 3362475"/>
              <a:gd name="connsiteY81" fmla="*/ 1805301 h 2315560"/>
              <a:gd name="connsiteX82" fmla="*/ 2408613 w 3362475"/>
              <a:gd name="connsiteY82" fmla="*/ 1796748 h 2315560"/>
              <a:gd name="connsiteX83" fmla="*/ 2372564 w 3362475"/>
              <a:gd name="connsiteY83" fmla="*/ 1776286 h 2315560"/>
              <a:gd name="connsiteX84" fmla="*/ 2339473 w 3362475"/>
              <a:gd name="connsiteY84" fmla="*/ 1750948 h 2315560"/>
              <a:gd name="connsiteX85" fmla="*/ 2323967 w 3362475"/>
              <a:gd name="connsiteY85" fmla="*/ 1736721 h 2315560"/>
              <a:gd name="connsiteX86" fmla="*/ 2322048 w 3362475"/>
              <a:gd name="connsiteY86" fmla="*/ 1734962 h 2315560"/>
              <a:gd name="connsiteX87" fmla="*/ 2320689 w 3362475"/>
              <a:gd name="connsiteY87" fmla="*/ 1733683 h 2315560"/>
              <a:gd name="connsiteX88" fmla="*/ 2319091 w 3362475"/>
              <a:gd name="connsiteY88" fmla="*/ 1732085 h 2315560"/>
              <a:gd name="connsiteX89" fmla="*/ 2312617 w 3362475"/>
              <a:gd name="connsiteY89" fmla="*/ 1725610 h 2315560"/>
              <a:gd name="connsiteX90" fmla="*/ 2299748 w 3362475"/>
              <a:gd name="connsiteY90" fmla="*/ 1712742 h 2315560"/>
              <a:gd name="connsiteX91" fmla="*/ 2248193 w 3362475"/>
              <a:gd name="connsiteY91" fmla="*/ 1661267 h 2315560"/>
              <a:gd name="connsiteX92" fmla="*/ 2196718 w 3362475"/>
              <a:gd name="connsiteY92" fmla="*/ 1609792 h 2315560"/>
              <a:gd name="connsiteX93" fmla="*/ 2145243 w 3362475"/>
              <a:gd name="connsiteY93" fmla="*/ 1558237 h 2315560"/>
              <a:gd name="connsiteX94" fmla="*/ 2093688 w 3362475"/>
              <a:gd name="connsiteY94" fmla="*/ 1506762 h 2315560"/>
              <a:gd name="connsiteX95" fmla="*/ 2042213 w 3362475"/>
              <a:gd name="connsiteY95" fmla="*/ 1455287 h 2315560"/>
              <a:gd name="connsiteX96" fmla="*/ 1990738 w 3362475"/>
              <a:gd name="connsiteY96" fmla="*/ 1403812 h 2315560"/>
              <a:gd name="connsiteX97" fmla="*/ 1939263 w 3362475"/>
              <a:gd name="connsiteY97" fmla="*/ 1352257 h 2315560"/>
              <a:gd name="connsiteX98" fmla="*/ 1887788 w 3362475"/>
              <a:gd name="connsiteY98" fmla="*/ 1300782 h 2315560"/>
              <a:gd name="connsiteX99" fmla="*/ 1836233 w 3362475"/>
              <a:gd name="connsiteY99" fmla="*/ 1249307 h 2315560"/>
              <a:gd name="connsiteX100" fmla="*/ 1784758 w 3362475"/>
              <a:gd name="connsiteY100" fmla="*/ 1197832 h 2315560"/>
              <a:gd name="connsiteX101" fmla="*/ 1733283 w 3362475"/>
              <a:gd name="connsiteY101" fmla="*/ 1146277 h 2315560"/>
              <a:gd name="connsiteX102" fmla="*/ 1681808 w 3362475"/>
              <a:gd name="connsiteY102" fmla="*/ 1094802 h 2315560"/>
              <a:gd name="connsiteX103" fmla="*/ 1630333 w 3362475"/>
              <a:gd name="connsiteY103" fmla="*/ 1043327 h 2315560"/>
              <a:gd name="connsiteX104" fmla="*/ 1578858 w 3362475"/>
              <a:gd name="connsiteY104" fmla="*/ 991852 h 2315560"/>
              <a:gd name="connsiteX105" fmla="*/ 1527383 w 3362475"/>
              <a:gd name="connsiteY105" fmla="*/ 940377 h 2315560"/>
              <a:gd name="connsiteX106" fmla="*/ 1475908 w 3362475"/>
              <a:gd name="connsiteY106" fmla="*/ 888822 h 2315560"/>
              <a:gd name="connsiteX107" fmla="*/ 1424433 w 3362475"/>
              <a:gd name="connsiteY107" fmla="*/ 837347 h 2315560"/>
              <a:gd name="connsiteX108" fmla="*/ 1398696 w 3362475"/>
              <a:gd name="connsiteY108" fmla="*/ 811610 h 2315560"/>
              <a:gd name="connsiteX109" fmla="*/ 1385827 w 3362475"/>
              <a:gd name="connsiteY109" fmla="*/ 798741 h 2315560"/>
              <a:gd name="connsiteX110" fmla="*/ 1367603 w 3362475"/>
              <a:gd name="connsiteY110" fmla="*/ 781236 h 2315560"/>
              <a:gd name="connsiteX111" fmla="*/ 1287833 w 3362475"/>
              <a:gd name="connsiteY111" fmla="*/ 714895 h 2315560"/>
              <a:gd name="connsiteX112" fmla="*/ 1244671 w 3362475"/>
              <a:gd name="connsiteY112" fmla="*/ 685720 h 2315560"/>
              <a:gd name="connsiteX113" fmla="*/ 1222530 w 3362475"/>
              <a:gd name="connsiteY113" fmla="*/ 672052 h 2315560"/>
              <a:gd name="connsiteX114" fmla="*/ 1199830 w 3362475"/>
              <a:gd name="connsiteY114" fmla="*/ 659343 h 2315560"/>
              <a:gd name="connsiteX115" fmla="*/ 1188400 w 3362475"/>
              <a:gd name="connsiteY115" fmla="*/ 653029 h 2315560"/>
              <a:gd name="connsiteX116" fmla="*/ 1176730 w 3362475"/>
              <a:gd name="connsiteY116" fmla="*/ 647194 h 2315560"/>
              <a:gd name="connsiteX117" fmla="*/ 1153311 w 3362475"/>
              <a:gd name="connsiteY117" fmla="*/ 635684 h 2315560"/>
              <a:gd name="connsiteX118" fmla="*/ 1129412 w 3362475"/>
              <a:gd name="connsiteY118" fmla="*/ 625213 h 2315560"/>
              <a:gd name="connsiteX119" fmla="*/ 1105273 w 3362475"/>
              <a:gd name="connsiteY119" fmla="*/ 615382 h 2315560"/>
              <a:gd name="connsiteX120" fmla="*/ 1080894 w 3362475"/>
              <a:gd name="connsiteY120" fmla="*/ 606269 h 2315560"/>
              <a:gd name="connsiteX121" fmla="*/ 1056196 w 3362475"/>
              <a:gd name="connsiteY121" fmla="*/ 598117 h 2315560"/>
              <a:gd name="connsiteX122" fmla="*/ 1006159 w 3362475"/>
              <a:gd name="connsiteY122" fmla="*/ 583889 h 2315560"/>
              <a:gd name="connsiteX123" fmla="*/ 903929 w 3362475"/>
              <a:gd name="connsiteY123" fmla="*/ 565585 h 2315560"/>
              <a:gd name="connsiteX124" fmla="*/ 852214 w 3362475"/>
              <a:gd name="connsiteY124" fmla="*/ 561189 h 2315560"/>
              <a:gd name="connsiteX125" fmla="*/ 826237 w 3362475"/>
              <a:gd name="connsiteY125" fmla="*/ 560390 h 2315560"/>
              <a:gd name="connsiteX126" fmla="*/ 800260 w 3362475"/>
              <a:gd name="connsiteY126" fmla="*/ 560310 h 2315560"/>
              <a:gd name="connsiteX127" fmla="*/ 774282 w 3362475"/>
              <a:gd name="connsiteY127" fmla="*/ 560949 h 2315560"/>
              <a:gd name="connsiteX128" fmla="*/ 748385 w 3362475"/>
              <a:gd name="connsiteY128" fmla="*/ 562628 h 2315560"/>
              <a:gd name="connsiteX129" fmla="*/ 696750 w 3362475"/>
              <a:gd name="connsiteY129" fmla="*/ 568143 h 2315560"/>
              <a:gd name="connsiteX130" fmla="*/ 595079 w 3362475"/>
              <a:gd name="connsiteY130" fmla="*/ 589404 h 2315560"/>
              <a:gd name="connsiteX131" fmla="*/ 545363 w 3362475"/>
              <a:gd name="connsiteY131" fmla="*/ 604751 h 2315560"/>
              <a:gd name="connsiteX132" fmla="*/ 520904 w 3362475"/>
              <a:gd name="connsiteY132" fmla="*/ 613783 h 2315560"/>
              <a:gd name="connsiteX133" fmla="*/ 496685 w 3362475"/>
              <a:gd name="connsiteY133" fmla="*/ 623455 h 2315560"/>
              <a:gd name="connsiteX134" fmla="*/ 472786 w 3362475"/>
              <a:gd name="connsiteY134" fmla="*/ 633845 h 2315560"/>
              <a:gd name="connsiteX135" fmla="*/ 449287 w 3362475"/>
              <a:gd name="connsiteY135" fmla="*/ 645196 h 2315560"/>
              <a:gd name="connsiteX136" fmla="*/ 403407 w 3362475"/>
              <a:gd name="connsiteY136" fmla="*/ 669894 h 2315560"/>
              <a:gd name="connsiteX137" fmla="*/ 317082 w 3362475"/>
              <a:gd name="connsiteY137" fmla="*/ 728003 h 2315560"/>
              <a:gd name="connsiteX138" fmla="*/ 238991 w 3362475"/>
              <a:gd name="connsiteY138" fmla="*/ 796183 h 2315560"/>
              <a:gd name="connsiteX139" fmla="*/ 170411 w 3362475"/>
              <a:gd name="connsiteY139" fmla="*/ 873875 h 2315560"/>
              <a:gd name="connsiteX140" fmla="*/ 111822 w 3362475"/>
              <a:gd name="connsiteY140" fmla="*/ 959880 h 2315560"/>
              <a:gd name="connsiteX141" fmla="*/ 99113 w 3362475"/>
              <a:gd name="connsiteY141" fmla="*/ 982580 h 2315560"/>
              <a:gd name="connsiteX142" fmla="*/ 92799 w 3362475"/>
              <a:gd name="connsiteY142" fmla="*/ 994011 h 2315560"/>
              <a:gd name="connsiteX143" fmla="*/ 86964 w 3362475"/>
              <a:gd name="connsiteY143" fmla="*/ 1005680 h 2315560"/>
              <a:gd name="connsiteX144" fmla="*/ 75454 w 3362475"/>
              <a:gd name="connsiteY144" fmla="*/ 1029099 h 2315560"/>
              <a:gd name="connsiteX145" fmla="*/ 64983 w 3362475"/>
              <a:gd name="connsiteY145" fmla="*/ 1052998 h 2315560"/>
              <a:gd name="connsiteX146" fmla="*/ 45960 w 3362475"/>
              <a:gd name="connsiteY146" fmla="*/ 1101516 h 2315560"/>
              <a:gd name="connsiteX147" fmla="*/ 37807 w 3362475"/>
              <a:gd name="connsiteY147" fmla="*/ 1126215 h 2315560"/>
              <a:gd name="connsiteX148" fmla="*/ 30373 w 3362475"/>
              <a:gd name="connsiteY148" fmla="*/ 1151153 h 2315560"/>
              <a:gd name="connsiteX149" fmla="*/ 23659 w 3362475"/>
              <a:gd name="connsiteY149" fmla="*/ 1176251 h 2315560"/>
              <a:gd name="connsiteX150" fmla="*/ 17984 w 3362475"/>
              <a:gd name="connsiteY150" fmla="*/ 1201589 h 2315560"/>
              <a:gd name="connsiteX151" fmla="*/ 8632 w 3362475"/>
              <a:gd name="connsiteY151" fmla="*/ 1252744 h 2315560"/>
              <a:gd name="connsiteX152" fmla="*/ 239 w 3362475"/>
              <a:gd name="connsiteY152" fmla="*/ 1356174 h 2315560"/>
              <a:gd name="connsiteX153" fmla="*/ 799 w 3362475"/>
              <a:gd name="connsiteY153" fmla="*/ 1408048 h 2315560"/>
              <a:gd name="connsiteX154" fmla="*/ 2478 w 3362475"/>
              <a:gd name="connsiteY154" fmla="*/ 1433945 h 2315560"/>
              <a:gd name="connsiteX155" fmla="*/ 4875 w 3362475"/>
              <a:gd name="connsiteY155" fmla="*/ 1459763 h 2315560"/>
              <a:gd name="connsiteX156" fmla="*/ 7993 w 3362475"/>
              <a:gd name="connsiteY156" fmla="*/ 1485580 h 2315560"/>
              <a:gd name="connsiteX157" fmla="*/ 12149 w 3362475"/>
              <a:gd name="connsiteY157" fmla="*/ 1511238 h 2315560"/>
              <a:gd name="connsiteX158" fmla="*/ 22620 w 3362475"/>
              <a:gd name="connsiteY158" fmla="*/ 1562153 h 2315560"/>
              <a:gd name="connsiteX159" fmla="*/ 53633 w 3362475"/>
              <a:gd name="connsiteY159" fmla="*/ 1661427 h 2315560"/>
              <a:gd name="connsiteX160" fmla="*/ 73695 w 3362475"/>
              <a:gd name="connsiteY160" fmla="*/ 1709464 h 2315560"/>
              <a:gd name="connsiteX161" fmla="*/ 85045 w 3362475"/>
              <a:gd name="connsiteY161" fmla="*/ 1732884 h 2315560"/>
              <a:gd name="connsiteX162" fmla="*/ 97035 w 3362475"/>
              <a:gd name="connsiteY162" fmla="*/ 1756064 h 2315560"/>
              <a:gd name="connsiteX163" fmla="*/ 109744 w 3362475"/>
              <a:gd name="connsiteY163" fmla="*/ 1778844 h 2315560"/>
              <a:gd name="connsiteX164" fmla="*/ 123332 w 3362475"/>
              <a:gd name="connsiteY164" fmla="*/ 1801064 h 2315560"/>
              <a:gd name="connsiteX165" fmla="*/ 152346 w 3362475"/>
              <a:gd name="connsiteY165" fmla="*/ 1844306 h 2315560"/>
              <a:gd name="connsiteX166" fmla="*/ 167933 w 3362475"/>
              <a:gd name="connsiteY166" fmla="*/ 1865088 h 2315560"/>
              <a:gd name="connsiteX167" fmla="*/ 183999 w 3362475"/>
              <a:gd name="connsiteY167" fmla="*/ 1885470 h 2315560"/>
              <a:gd name="connsiteX168" fmla="*/ 200864 w 3362475"/>
              <a:gd name="connsiteY168" fmla="*/ 1905213 h 2315560"/>
              <a:gd name="connsiteX169" fmla="*/ 209416 w 3362475"/>
              <a:gd name="connsiteY169" fmla="*/ 1914965 h 2315560"/>
              <a:gd name="connsiteX170" fmla="*/ 218289 w 3362475"/>
              <a:gd name="connsiteY170" fmla="*/ 1924396 h 2315560"/>
              <a:gd name="connsiteX171" fmla="*/ 236193 w 3362475"/>
              <a:gd name="connsiteY171" fmla="*/ 1943100 h 2315560"/>
              <a:gd name="connsiteX172" fmla="*/ 254817 w 3362475"/>
              <a:gd name="connsiteY172" fmla="*/ 1961084 h 2315560"/>
              <a:gd name="connsiteX173" fmla="*/ 293583 w 3362475"/>
              <a:gd name="connsiteY173" fmla="*/ 1995534 h 2315560"/>
              <a:gd name="connsiteX174" fmla="*/ 313885 w 3362475"/>
              <a:gd name="connsiteY174" fmla="*/ 2011680 h 2315560"/>
              <a:gd name="connsiteX175" fmla="*/ 324116 w 3362475"/>
              <a:gd name="connsiteY175" fmla="*/ 2019673 h 2315560"/>
              <a:gd name="connsiteX176" fmla="*/ 334667 w 3362475"/>
              <a:gd name="connsiteY176" fmla="*/ 2027346 h 2315560"/>
              <a:gd name="connsiteX177" fmla="*/ 355848 w 3362475"/>
              <a:gd name="connsiteY177" fmla="*/ 2042453 h 2315560"/>
              <a:gd name="connsiteX178" fmla="*/ 377669 w 3362475"/>
              <a:gd name="connsiteY178" fmla="*/ 2056601 h 2315560"/>
              <a:gd name="connsiteX179" fmla="*/ 399890 w 3362475"/>
              <a:gd name="connsiteY179" fmla="*/ 2070189 h 2315560"/>
              <a:gd name="connsiteX180" fmla="*/ 422510 w 3362475"/>
              <a:gd name="connsiteY180" fmla="*/ 2083137 h 2315560"/>
              <a:gd name="connsiteX181" fmla="*/ 469109 w 3362475"/>
              <a:gd name="connsiteY181" fmla="*/ 2106557 h 2315560"/>
              <a:gd name="connsiteX182" fmla="*/ 566144 w 3362475"/>
              <a:gd name="connsiteY182" fmla="*/ 2144284 h 2315560"/>
              <a:gd name="connsiteX183" fmla="*/ 667096 w 3362475"/>
              <a:gd name="connsiteY183" fmla="*/ 2169222 h 2315560"/>
              <a:gd name="connsiteX184" fmla="*/ 770206 w 3362475"/>
              <a:gd name="connsiteY184" fmla="*/ 2181132 h 2315560"/>
              <a:gd name="connsiteX185" fmla="*/ 783314 w 3362475"/>
              <a:gd name="connsiteY185" fmla="*/ 1919840 h 2315560"/>
              <a:gd name="connsiteX186" fmla="*/ 794585 w 3362475"/>
              <a:gd name="connsiteY186" fmla="*/ 1695556 h 2315560"/>
              <a:gd name="connsiteX187" fmla="*/ 753101 w 3362475"/>
              <a:gd name="connsiteY187" fmla="*/ 1690761 h 2315560"/>
              <a:gd name="connsiteX188" fmla="*/ 712736 w 3362475"/>
              <a:gd name="connsiteY188" fmla="*/ 1680770 h 2315560"/>
              <a:gd name="connsiteX189" fmla="*/ 674130 w 3362475"/>
              <a:gd name="connsiteY189" fmla="*/ 1665743 h 2315560"/>
              <a:gd name="connsiteX190" fmla="*/ 655586 w 3362475"/>
              <a:gd name="connsiteY190" fmla="*/ 1656471 h 2315560"/>
              <a:gd name="connsiteX191" fmla="*/ 646634 w 3362475"/>
              <a:gd name="connsiteY191" fmla="*/ 1651275 h 2315560"/>
              <a:gd name="connsiteX192" fmla="*/ 637762 w 3362475"/>
              <a:gd name="connsiteY192" fmla="*/ 1645920 h 2315560"/>
              <a:gd name="connsiteX193" fmla="*/ 629049 w 3362475"/>
              <a:gd name="connsiteY193" fmla="*/ 1640325 h 2315560"/>
              <a:gd name="connsiteX194" fmla="*/ 620657 w 3362475"/>
              <a:gd name="connsiteY194" fmla="*/ 1634250 h 2315560"/>
              <a:gd name="connsiteX195" fmla="*/ 616420 w 3362475"/>
              <a:gd name="connsiteY195" fmla="*/ 1631293 h 2315560"/>
              <a:gd name="connsiteX196" fmla="*/ 612344 w 3362475"/>
              <a:gd name="connsiteY196" fmla="*/ 1628015 h 2315560"/>
              <a:gd name="connsiteX197" fmla="*/ 604111 w 3362475"/>
              <a:gd name="connsiteY197" fmla="*/ 1621541 h 2315560"/>
              <a:gd name="connsiteX198" fmla="*/ 588445 w 3362475"/>
              <a:gd name="connsiteY198" fmla="*/ 1607553 h 2315560"/>
              <a:gd name="connsiteX199" fmla="*/ 580772 w 3362475"/>
              <a:gd name="connsiteY199" fmla="*/ 1600280 h 2315560"/>
              <a:gd name="connsiteX200" fmla="*/ 573578 w 3362475"/>
              <a:gd name="connsiteY200" fmla="*/ 1592606 h 2315560"/>
              <a:gd name="connsiteX201" fmla="*/ 569901 w 3362475"/>
              <a:gd name="connsiteY201" fmla="*/ 1588850 h 2315560"/>
              <a:gd name="connsiteX202" fmla="*/ 566544 w 3362475"/>
              <a:gd name="connsiteY202" fmla="*/ 1584853 h 2315560"/>
              <a:gd name="connsiteX203" fmla="*/ 559670 w 3362475"/>
              <a:gd name="connsiteY203" fmla="*/ 1576940 h 2315560"/>
              <a:gd name="connsiteX204" fmla="*/ 553276 w 3362475"/>
              <a:gd name="connsiteY204" fmla="*/ 1568707 h 2315560"/>
              <a:gd name="connsiteX205" fmla="*/ 547041 w 3362475"/>
              <a:gd name="connsiteY205" fmla="*/ 1560395 h 2315560"/>
              <a:gd name="connsiteX206" fmla="*/ 535531 w 3362475"/>
              <a:gd name="connsiteY206" fmla="*/ 1543130 h 2315560"/>
              <a:gd name="connsiteX207" fmla="*/ 530096 w 3362475"/>
              <a:gd name="connsiteY207" fmla="*/ 1534338 h 2315560"/>
              <a:gd name="connsiteX208" fmla="*/ 525060 w 3362475"/>
              <a:gd name="connsiteY208" fmla="*/ 1525305 h 2315560"/>
              <a:gd name="connsiteX209" fmla="*/ 520345 w 3362475"/>
              <a:gd name="connsiteY209" fmla="*/ 1516113 h 2315560"/>
              <a:gd name="connsiteX210" fmla="*/ 515788 w 3362475"/>
              <a:gd name="connsiteY210" fmla="*/ 1506842 h 2315560"/>
              <a:gd name="connsiteX211" fmla="*/ 507875 w 3362475"/>
              <a:gd name="connsiteY211" fmla="*/ 1487658 h 2315560"/>
              <a:gd name="connsiteX212" fmla="*/ 495406 w 3362475"/>
              <a:gd name="connsiteY212" fmla="*/ 1448013 h 2315560"/>
              <a:gd name="connsiteX213" fmla="*/ 491250 w 3362475"/>
              <a:gd name="connsiteY213" fmla="*/ 1427551 h 2315560"/>
              <a:gd name="connsiteX214" fmla="*/ 489492 w 3362475"/>
              <a:gd name="connsiteY214" fmla="*/ 1417240 h 2315560"/>
              <a:gd name="connsiteX215" fmla="*/ 488292 w 3362475"/>
              <a:gd name="connsiteY215" fmla="*/ 1406849 h 2315560"/>
              <a:gd name="connsiteX216" fmla="*/ 487333 w 3362475"/>
              <a:gd name="connsiteY216" fmla="*/ 1396458 h 2315560"/>
              <a:gd name="connsiteX217" fmla="*/ 486534 w 3362475"/>
              <a:gd name="connsiteY217" fmla="*/ 1385987 h 2315560"/>
              <a:gd name="connsiteX218" fmla="*/ 486374 w 3362475"/>
              <a:gd name="connsiteY218" fmla="*/ 1365046 h 2315560"/>
              <a:gd name="connsiteX219" fmla="*/ 489651 w 3362475"/>
              <a:gd name="connsiteY219" fmla="*/ 1323402 h 2315560"/>
              <a:gd name="connsiteX220" fmla="*/ 493488 w 3362475"/>
              <a:gd name="connsiteY220" fmla="*/ 1302860 h 2315560"/>
              <a:gd name="connsiteX221" fmla="*/ 495726 w 3362475"/>
              <a:gd name="connsiteY221" fmla="*/ 1292709 h 2315560"/>
              <a:gd name="connsiteX222" fmla="*/ 498444 w 3362475"/>
              <a:gd name="connsiteY222" fmla="*/ 1282638 h 2315560"/>
              <a:gd name="connsiteX223" fmla="*/ 501401 w 3362475"/>
              <a:gd name="connsiteY223" fmla="*/ 1272647 h 2315560"/>
              <a:gd name="connsiteX224" fmla="*/ 504598 w 3362475"/>
              <a:gd name="connsiteY224" fmla="*/ 1262735 h 2315560"/>
              <a:gd name="connsiteX225" fmla="*/ 512192 w 3362475"/>
              <a:gd name="connsiteY225" fmla="*/ 1243472 h 2315560"/>
              <a:gd name="connsiteX226" fmla="*/ 516268 w 3362475"/>
              <a:gd name="connsiteY226" fmla="*/ 1233960 h 2315560"/>
              <a:gd name="connsiteX227" fmla="*/ 520904 w 3362475"/>
              <a:gd name="connsiteY227" fmla="*/ 1224689 h 2315560"/>
              <a:gd name="connsiteX228" fmla="*/ 523142 w 3362475"/>
              <a:gd name="connsiteY228" fmla="*/ 1220053 h 2315560"/>
              <a:gd name="connsiteX229" fmla="*/ 525700 w 3362475"/>
              <a:gd name="connsiteY229" fmla="*/ 1215576 h 2315560"/>
              <a:gd name="connsiteX230" fmla="*/ 530655 w 3362475"/>
              <a:gd name="connsiteY230" fmla="*/ 1206544 h 2315560"/>
              <a:gd name="connsiteX231" fmla="*/ 554155 w 3362475"/>
              <a:gd name="connsiteY231" fmla="*/ 1172254 h 2315560"/>
              <a:gd name="connsiteX232" fmla="*/ 581891 w 3362475"/>
              <a:gd name="connsiteY232" fmla="*/ 1140762 h 2315560"/>
              <a:gd name="connsiteX233" fmla="*/ 613543 w 3362475"/>
              <a:gd name="connsiteY233" fmla="*/ 1113266 h 2315560"/>
              <a:gd name="connsiteX234" fmla="*/ 647913 w 3362475"/>
              <a:gd name="connsiteY234" fmla="*/ 1090006 h 2315560"/>
              <a:gd name="connsiteX235" fmla="*/ 666217 w 3362475"/>
              <a:gd name="connsiteY235" fmla="*/ 1080255 h 2315560"/>
              <a:gd name="connsiteX236" fmla="*/ 675489 w 3362475"/>
              <a:gd name="connsiteY236" fmla="*/ 1075699 h 2315560"/>
              <a:gd name="connsiteX237" fmla="*/ 685001 w 3362475"/>
              <a:gd name="connsiteY237" fmla="*/ 1071622 h 2315560"/>
              <a:gd name="connsiteX238" fmla="*/ 694672 w 3362475"/>
              <a:gd name="connsiteY238" fmla="*/ 1067786 h 2315560"/>
              <a:gd name="connsiteX239" fmla="*/ 704343 w 3362475"/>
              <a:gd name="connsiteY239" fmla="*/ 1064109 h 2315560"/>
              <a:gd name="connsiteX240" fmla="*/ 724246 w 3362475"/>
              <a:gd name="connsiteY240" fmla="*/ 1058034 h 2315560"/>
              <a:gd name="connsiteX241" fmla="*/ 765010 w 3362475"/>
              <a:gd name="connsiteY241" fmla="*/ 1049402 h 2315560"/>
              <a:gd name="connsiteX242" fmla="*/ 785792 w 3362475"/>
              <a:gd name="connsiteY242" fmla="*/ 1047244 h 2315560"/>
              <a:gd name="connsiteX243" fmla="*/ 796263 w 3362475"/>
              <a:gd name="connsiteY243" fmla="*/ 1046445 h 2315560"/>
              <a:gd name="connsiteX244" fmla="*/ 806734 w 3362475"/>
              <a:gd name="connsiteY244" fmla="*/ 1046205 h 2315560"/>
              <a:gd name="connsiteX245" fmla="*/ 817205 w 3362475"/>
              <a:gd name="connsiteY245" fmla="*/ 1046205 h 2315560"/>
              <a:gd name="connsiteX246" fmla="*/ 827676 w 3362475"/>
              <a:gd name="connsiteY246" fmla="*/ 1046445 h 2315560"/>
              <a:gd name="connsiteX247" fmla="*/ 848537 w 3362475"/>
              <a:gd name="connsiteY247" fmla="*/ 1048283 h 2315560"/>
              <a:gd name="connsiteX248" fmla="*/ 889621 w 3362475"/>
              <a:gd name="connsiteY248" fmla="*/ 1055556 h 2315560"/>
              <a:gd name="connsiteX249" fmla="*/ 909604 w 3362475"/>
              <a:gd name="connsiteY249" fmla="*/ 1061312 h 2315560"/>
              <a:gd name="connsiteX250" fmla="*/ 919515 w 3362475"/>
              <a:gd name="connsiteY250" fmla="*/ 1064508 h 2315560"/>
              <a:gd name="connsiteX251" fmla="*/ 929187 w 3362475"/>
              <a:gd name="connsiteY251" fmla="*/ 1068185 h 2315560"/>
              <a:gd name="connsiteX252" fmla="*/ 938779 w 3362475"/>
              <a:gd name="connsiteY252" fmla="*/ 1072102 h 2315560"/>
              <a:gd name="connsiteX253" fmla="*/ 948290 w 3362475"/>
              <a:gd name="connsiteY253" fmla="*/ 1076178 h 2315560"/>
              <a:gd name="connsiteX254" fmla="*/ 957562 w 3362475"/>
              <a:gd name="connsiteY254" fmla="*/ 1080814 h 2315560"/>
              <a:gd name="connsiteX255" fmla="*/ 962198 w 3362475"/>
              <a:gd name="connsiteY255" fmla="*/ 1083052 h 2315560"/>
              <a:gd name="connsiteX256" fmla="*/ 966674 w 3362475"/>
              <a:gd name="connsiteY256" fmla="*/ 1085610 h 2315560"/>
              <a:gd name="connsiteX257" fmla="*/ 975786 w 3362475"/>
              <a:gd name="connsiteY257" fmla="*/ 1090566 h 2315560"/>
              <a:gd name="connsiteX258" fmla="*/ 984578 w 3362475"/>
              <a:gd name="connsiteY258" fmla="*/ 1096081 h 2315560"/>
              <a:gd name="connsiteX259" fmla="*/ 1001843 w 3362475"/>
              <a:gd name="connsiteY259" fmla="*/ 1107671 h 2315560"/>
              <a:gd name="connsiteX260" fmla="*/ 1033975 w 3362475"/>
              <a:gd name="connsiteY260" fmla="*/ 1134447 h 2315560"/>
              <a:gd name="connsiteX261" fmla="*/ 1042128 w 3362475"/>
              <a:gd name="connsiteY261" fmla="*/ 1142121 h 2315560"/>
              <a:gd name="connsiteX262" fmla="*/ 1054997 w 3362475"/>
              <a:gd name="connsiteY262" fmla="*/ 1154989 h 2315560"/>
              <a:gd name="connsiteX263" fmla="*/ 1080734 w 3362475"/>
              <a:gd name="connsiteY263" fmla="*/ 1180727 h 2315560"/>
              <a:gd name="connsiteX264" fmla="*/ 1132209 w 3362475"/>
              <a:gd name="connsiteY264" fmla="*/ 1232202 h 2315560"/>
              <a:gd name="connsiteX265" fmla="*/ 1183684 w 3362475"/>
              <a:gd name="connsiteY265" fmla="*/ 1283677 h 2315560"/>
              <a:gd name="connsiteX266" fmla="*/ 1235159 w 3362475"/>
              <a:gd name="connsiteY266" fmla="*/ 1335232 h 2315560"/>
              <a:gd name="connsiteX267" fmla="*/ 1286634 w 3362475"/>
              <a:gd name="connsiteY267" fmla="*/ 1386707 h 2315560"/>
              <a:gd name="connsiteX268" fmla="*/ 1338109 w 3362475"/>
              <a:gd name="connsiteY268" fmla="*/ 1438182 h 2315560"/>
              <a:gd name="connsiteX269" fmla="*/ 1389584 w 3362475"/>
              <a:gd name="connsiteY269" fmla="*/ 1489656 h 2315560"/>
              <a:gd name="connsiteX270" fmla="*/ 1441059 w 3362475"/>
              <a:gd name="connsiteY270" fmla="*/ 1541211 h 2315560"/>
              <a:gd name="connsiteX271" fmla="*/ 1492534 w 3362475"/>
              <a:gd name="connsiteY271" fmla="*/ 1592686 h 2315560"/>
              <a:gd name="connsiteX272" fmla="*/ 1544009 w 3362475"/>
              <a:gd name="connsiteY272" fmla="*/ 1644161 h 2315560"/>
              <a:gd name="connsiteX273" fmla="*/ 1595484 w 3362475"/>
              <a:gd name="connsiteY273" fmla="*/ 1695636 h 2315560"/>
              <a:gd name="connsiteX274" fmla="*/ 1646959 w 3362475"/>
              <a:gd name="connsiteY274" fmla="*/ 1747111 h 2315560"/>
              <a:gd name="connsiteX275" fmla="*/ 1698434 w 3362475"/>
              <a:gd name="connsiteY275" fmla="*/ 1798666 h 2315560"/>
              <a:gd name="connsiteX276" fmla="*/ 1749909 w 3362475"/>
              <a:gd name="connsiteY276" fmla="*/ 1850141 h 2315560"/>
              <a:gd name="connsiteX277" fmla="*/ 1801384 w 3362475"/>
              <a:gd name="connsiteY277" fmla="*/ 1901616 h 2315560"/>
              <a:gd name="connsiteX278" fmla="*/ 1852859 w 3362475"/>
              <a:gd name="connsiteY278" fmla="*/ 1953091 h 2315560"/>
              <a:gd name="connsiteX279" fmla="*/ 1904334 w 3362475"/>
              <a:gd name="connsiteY279" fmla="*/ 2004646 h 2315560"/>
              <a:gd name="connsiteX280" fmla="*/ 1955889 w 3362475"/>
              <a:gd name="connsiteY280" fmla="*/ 2056121 h 2315560"/>
              <a:gd name="connsiteX281" fmla="*/ 1968757 w 3362475"/>
              <a:gd name="connsiteY281" fmla="*/ 2068990 h 2315560"/>
              <a:gd name="connsiteX282" fmla="*/ 1975232 w 3362475"/>
              <a:gd name="connsiteY282" fmla="*/ 2075464 h 2315560"/>
              <a:gd name="connsiteX283" fmla="*/ 1978749 w 3362475"/>
              <a:gd name="connsiteY283" fmla="*/ 2078981 h 2315560"/>
              <a:gd name="connsiteX284" fmla="*/ 1983385 w 3362475"/>
              <a:gd name="connsiteY284" fmla="*/ 2083457 h 2315560"/>
              <a:gd name="connsiteX285" fmla="*/ 2021511 w 3362475"/>
              <a:gd name="connsiteY285" fmla="*/ 2118467 h 2315560"/>
              <a:gd name="connsiteX286" fmla="*/ 2104239 w 3362475"/>
              <a:gd name="connsiteY286" fmla="*/ 2181372 h 2315560"/>
              <a:gd name="connsiteX287" fmla="*/ 2194720 w 3362475"/>
              <a:gd name="connsiteY287" fmla="*/ 2233006 h 2315560"/>
              <a:gd name="connsiteX288" fmla="*/ 2242198 w 3362475"/>
              <a:gd name="connsiteY288" fmla="*/ 2254507 h 2315560"/>
              <a:gd name="connsiteX289" fmla="*/ 2266497 w 3362475"/>
              <a:gd name="connsiteY289" fmla="*/ 2263939 h 2315560"/>
              <a:gd name="connsiteX290" fmla="*/ 2291035 w 3362475"/>
              <a:gd name="connsiteY290" fmla="*/ 2272732 h 2315560"/>
              <a:gd name="connsiteX291" fmla="*/ 2315814 w 3362475"/>
              <a:gd name="connsiteY291" fmla="*/ 2280725 h 2315560"/>
              <a:gd name="connsiteX292" fmla="*/ 2340832 w 3362475"/>
              <a:gd name="connsiteY292" fmla="*/ 2287759 h 2315560"/>
              <a:gd name="connsiteX293" fmla="*/ 2391428 w 3362475"/>
              <a:gd name="connsiteY293" fmla="*/ 2299668 h 2315560"/>
              <a:gd name="connsiteX294" fmla="*/ 2494378 w 3362475"/>
              <a:gd name="connsiteY294" fmla="*/ 2313416 h 2315560"/>
              <a:gd name="connsiteX295" fmla="*/ 2546252 w 3362475"/>
              <a:gd name="connsiteY295" fmla="*/ 2315494 h 2315560"/>
              <a:gd name="connsiteX296" fmla="*/ 2572229 w 3362475"/>
              <a:gd name="connsiteY296" fmla="*/ 2315175 h 2315560"/>
              <a:gd name="connsiteX297" fmla="*/ 2598127 w 3362475"/>
              <a:gd name="connsiteY297" fmla="*/ 2314135 h 2315560"/>
              <a:gd name="connsiteX298" fmla="*/ 2624024 w 3362475"/>
              <a:gd name="connsiteY298" fmla="*/ 2312297 h 2315560"/>
              <a:gd name="connsiteX299" fmla="*/ 2649841 w 3362475"/>
              <a:gd name="connsiteY299" fmla="*/ 2309499 h 2315560"/>
              <a:gd name="connsiteX300" fmla="*/ 2701157 w 3362475"/>
              <a:gd name="connsiteY300" fmla="*/ 2301666 h 2315560"/>
              <a:gd name="connsiteX301" fmla="*/ 2801868 w 3362475"/>
              <a:gd name="connsiteY301" fmla="*/ 2275929 h 2315560"/>
              <a:gd name="connsiteX302" fmla="*/ 2850866 w 3362475"/>
              <a:gd name="connsiteY302" fmla="*/ 2258344 h 2315560"/>
              <a:gd name="connsiteX303" fmla="*/ 2874925 w 3362475"/>
              <a:gd name="connsiteY303" fmla="*/ 2248273 h 2315560"/>
              <a:gd name="connsiteX304" fmla="*/ 2898664 w 3362475"/>
              <a:gd name="connsiteY304" fmla="*/ 2237562 h 2315560"/>
              <a:gd name="connsiteX305" fmla="*/ 2944943 w 3362475"/>
              <a:gd name="connsiteY305" fmla="*/ 2213663 h 2315560"/>
              <a:gd name="connsiteX306" fmla="*/ 2967564 w 3362475"/>
              <a:gd name="connsiteY306" fmla="*/ 2200715 h 2315560"/>
              <a:gd name="connsiteX307" fmla="*/ 2989704 w 3362475"/>
              <a:gd name="connsiteY307" fmla="*/ 2186887 h 2315560"/>
              <a:gd name="connsiteX308" fmla="*/ 3011365 w 3362475"/>
              <a:gd name="connsiteY308" fmla="*/ 2172420 h 2315560"/>
              <a:gd name="connsiteX309" fmla="*/ 3032626 w 3362475"/>
              <a:gd name="connsiteY309" fmla="*/ 2157393 h 2315560"/>
              <a:gd name="connsiteX310" fmla="*/ 3053248 w 3362475"/>
              <a:gd name="connsiteY310" fmla="*/ 2141487 h 2315560"/>
              <a:gd name="connsiteX311" fmla="*/ 3063480 w 3362475"/>
              <a:gd name="connsiteY311" fmla="*/ 2133494 h 2315560"/>
              <a:gd name="connsiteX312" fmla="*/ 3073391 w 3362475"/>
              <a:gd name="connsiteY312" fmla="*/ 2125101 h 2315560"/>
              <a:gd name="connsiteX313" fmla="*/ 3093054 w 3362475"/>
              <a:gd name="connsiteY313" fmla="*/ 2108155 h 2315560"/>
              <a:gd name="connsiteX314" fmla="*/ 3111917 w 3362475"/>
              <a:gd name="connsiteY314" fmla="*/ 2090411 h 2315560"/>
              <a:gd name="connsiteX315" fmla="*/ 3148205 w 3362475"/>
              <a:gd name="connsiteY315" fmla="*/ 2053484 h 2315560"/>
              <a:gd name="connsiteX316" fmla="*/ 3165391 w 3362475"/>
              <a:gd name="connsiteY316" fmla="*/ 2034061 h 2315560"/>
              <a:gd name="connsiteX317" fmla="*/ 3182096 w 3362475"/>
              <a:gd name="connsiteY317" fmla="*/ 2014238 h 2315560"/>
              <a:gd name="connsiteX318" fmla="*/ 3198082 w 3362475"/>
              <a:gd name="connsiteY318" fmla="*/ 1993695 h 2315560"/>
              <a:gd name="connsiteX319" fmla="*/ 3205995 w 3362475"/>
              <a:gd name="connsiteY319" fmla="*/ 1983385 h 2315560"/>
              <a:gd name="connsiteX320" fmla="*/ 3213508 w 3362475"/>
              <a:gd name="connsiteY320" fmla="*/ 1972754 h 2315560"/>
              <a:gd name="connsiteX321" fmla="*/ 3228376 w 3362475"/>
              <a:gd name="connsiteY321" fmla="*/ 1951333 h 2315560"/>
              <a:gd name="connsiteX322" fmla="*/ 3242283 w 3362475"/>
              <a:gd name="connsiteY322" fmla="*/ 1929272 h 2315560"/>
              <a:gd name="connsiteX323" fmla="*/ 3268261 w 3362475"/>
              <a:gd name="connsiteY323" fmla="*/ 1884112 h 2315560"/>
              <a:gd name="connsiteX324" fmla="*/ 3310863 w 3362475"/>
              <a:gd name="connsiteY324" fmla="*/ 1789075 h 2315560"/>
              <a:gd name="connsiteX325" fmla="*/ 3327649 w 3362475"/>
              <a:gd name="connsiteY325" fmla="*/ 1739758 h 2315560"/>
              <a:gd name="connsiteX326" fmla="*/ 3334682 w 3362475"/>
              <a:gd name="connsiteY326" fmla="*/ 1714740 h 2315560"/>
              <a:gd name="connsiteX327" fmla="*/ 3341077 w 3362475"/>
              <a:gd name="connsiteY327" fmla="*/ 1689562 h 2315560"/>
              <a:gd name="connsiteX328" fmla="*/ 3346592 w 3362475"/>
              <a:gd name="connsiteY328" fmla="*/ 1664144 h 2315560"/>
              <a:gd name="connsiteX329" fmla="*/ 3351228 w 3362475"/>
              <a:gd name="connsiteY329" fmla="*/ 1638566 h 2315560"/>
              <a:gd name="connsiteX330" fmla="*/ 3358262 w 3362475"/>
              <a:gd name="connsiteY330" fmla="*/ 1587091 h 2315560"/>
              <a:gd name="connsiteX331" fmla="*/ 3362098 w 3362475"/>
              <a:gd name="connsiteY331" fmla="*/ 1483422 h 2315560"/>
              <a:gd name="connsiteX332" fmla="*/ 3359221 w 3362475"/>
              <a:gd name="connsiteY332" fmla="*/ 1431628 h 2315560"/>
              <a:gd name="connsiteX333" fmla="*/ 3356423 w 3362475"/>
              <a:gd name="connsiteY333" fmla="*/ 1405810 h 2315560"/>
              <a:gd name="connsiteX334" fmla="*/ 3352906 w 3362475"/>
              <a:gd name="connsiteY334" fmla="*/ 1380073 h 2315560"/>
              <a:gd name="connsiteX335" fmla="*/ 3348590 w 3362475"/>
              <a:gd name="connsiteY335" fmla="*/ 1354415 h 2315560"/>
              <a:gd name="connsiteX336" fmla="*/ 3343315 w 3362475"/>
              <a:gd name="connsiteY336" fmla="*/ 1328997 h 2315560"/>
              <a:gd name="connsiteX337" fmla="*/ 3330526 w 3362475"/>
              <a:gd name="connsiteY337" fmla="*/ 1278561 h 2315560"/>
              <a:gd name="connsiteX338" fmla="*/ 3295117 w 3362475"/>
              <a:gd name="connsiteY338" fmla="*/ 1180647 h 2315560"/>
              <a:gd name="connsiteX339" fmla="*/ 3247558 w 3362475"/>
              <a:gd name="connsiteY339" fmla="*/ 1087928 h 2315560"/>
              <a:gd name="connsiteX340" fmla="*/ 3219263 w 3362475"/>
              <a:gd name="connsiteY340" fmla="*/ 1044206 h 2315560"/>
              <a:gd name="connsiteX341" fmla="*/ 3204237 w 3362475"/>
              <a:gd name="connsiteY341" fmla="*/ 1022945 h 2315560"/>
              <a:gd name="connsiteX342" fmla="*/ 3188331 w 3362475"/>
              <a:gd name="connsiteY342" fmla="*/ 1002323 h 2315560"/>
              <a:gd name="connsiteX343" fmla="*/ 3180338 w 3362475"/>
              <a:gd name="connsiteY343" fmla="*/ 992092 h 2315560"/>
              <a:gd name="connsiteX344" fmla="*/ 3171945 w 3362475"/>
              <a:gd name="connsiteY344" fmla="*/ 982181 h 2315560"/>
              <a:gd name="connsiteX345" fmla="*/ 3155000 w 3362475"/>
              <a:gd name="connsiteY345" fmla="*/ 962518 h 2315560"/>
              <a:gd name="connsiteX346" fmla="*/ 3137255 w 3362475"/>
              <a:gd name="connsiteY346" fmla="*/ 943654 h 2315560"/>
              <a:gd name="connsiteX347" fmla="*/ 3128303 w 3362475"/>
              <a:gd name="connsiteY347" fmla="*/ 934302 h 2315560"/>
              <a:gd name="connsiteX348" fmla="*/ 3124146 w 3362475"/>
              <a:gd name="connsiteY348" fmla="*/ 929986 h 2315560"/>
              <a:gd name="connsiteX349" fmla="*/ 3120950 w 3362475"/>
              <a:gd name="connsiteY349" fmla="*/ 926789 h 2315560"/>
              <a:gd name="connsiteX350" fmla="*/ 3069475 w 3362475"/>
              <a:gd name="connsiteY350" fmla="*/ 875314 h 2315560"/>
              <a:gd name="connsiteX351" fmla="*/ 3018000 w 3362475"/>
              <a:gd name="connsiteY351" fmla="*/ 823839 h 2315560"/>
              <a:gd name="connsiteX352" fmla="*/ 2966445 w 3362475"/>
              <a:gd name="connsiteY352" fmla="*/ 772364 h 2315560"/>
              <a:gd name="connsiteX353" fmla="*/ 2914970 w 3362475"/>
              <a:gd name="connsiteY353" fmla="*/ 720809 h 2315560"/>
              <a:gd name="connsiteX354" fmla="*/ 2863495 w 3362475"/>
              <a:gd name="connsiteY354" fmla="*/ 669334 h 2315560"/>
              <a:gd name="connsiteX355" fmla="*/ 2812020 w 3362475"/>
              <a:gd name="connsiteY355" fmla="*/ 617859 h 2315560"/>
              <a:gd name="connsiteX356" fmla="*/ 2760545 w 3362475"/>
              <a:gd name="connsiteY356" fmla="*/ 566384 h 2315560"/>
              <a:gd name="connsiteX357" fmla="*/ 2708990 w 3362475"/>
              <a:gd name="connsiteY357" fmla="*/ 514909 h 2315560"/>
              <a:gd name="connsiteX358" fmla="*/ 2657515 w 3362475"/>
              <a:gd name="connsiteY358" fmla="*/ 463355 h 2315560"/>
              <a:gd name="connsiteX359" fmla="*/ 2606040 w 3362475"/>
              <a:gd name="connsiteY359" fmla="*/ 411880 h 2315560"/>
              <a:gd name="connsiteX360" fmla="*/ 2554485 w 3362475"/>
              <a:gd name="connsiteY360" fmla="*/ 360405 h 2315560"/>
              <a:gd name="connsiteX361" fmla="*/ 2503010 w 3362475"/>
              <a:gd name="connsiteY361" fmla="*/ 308930 h 2315560"/>
              <a:gd name="connsiteX362" fmla="*/ 2451455 w 3362475"/>
              <a:gd name="connsiteY362" fmla="*/ 257375 h 2315560"/>
              <a:gd name="connsiteX363" fmla="*/ 2399980 w 3362475"/>
              <a:gd name="connsiteY363" fmla="*/ 205900 h 2315560"/>
              <a:gd name="connsiteX364" fmla="*/ 2348505 w 3362475"/>
              <a:gd name="connsiteY364" fmla="*/ 154425 h 2315560"/>
              <a:gd name="connsiteX365" fmla="*/ 2296950 w 3362475"/>
              <a:gd name="connsiteY365" fmla="*/ 102950 h 2315560"/>
              <a:gd name="connsiteX366" fmla="*/ 2245475 w 3362475"/>
              <a:gd name="connsiteY366" fmla="*/ 51475 h 2315560"/>
              <a:gd name="connsiteX367" fmla="*/ 2194000 w 3362475"/>
              <a:gd name="connsiteY367" fmla="*/ 0 h 2315560"/>
              <a:gd name="connsiteX368" fmla="*/ 1850221 w 3362475"/>
              <a:gd name="connsiteY368" fmla="*/ 343779 h 2315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</a:cxnLst>
            <a:rect l="l" t="t" r="r" b="b"/>
            <a:pathLst>
              <a:path w="3362475" h="2315560">
                <a:moveTo>
                  <a:pt x="1850381" y="344259"/>
                </a:moveTo>
                <a:lnTo>
                  <a:pt x="1901856" y="395734"/>
                </a:lnTo>
                <a:lnTo>
                  <a:pt x="1953331" y="447289"/>
                </a:lnTo>
                <a:lnTo>
                  <a:pt x="2004806" y="498764"/>
                </a:lnTo>
                <a:lnTo>
                  <a:pt x="2056281" y="550239"/>
                </a:lnTo>
                <a:lnTo>
                  <a:pt x="2107756" y="601714"/>
                </a:lnTo>
                <a:lnTo>
                  <a:pt x="2159311" y="653268"/>
                </a:lnTo>
                <a:lnTo>
                  <a:pt x="2210786" y="704743"/>
                </a:lnTo>
                <a:lnTo>
                  <a:pt x="2262261" y="756218"/>
                </a:lnTo>
                <a:lnTo>
                  <a:pt x="2313736" y="807693"/>
                </a:lnTo>
                <a:lnTo>
                  <a:pt x="2365211" y="859168"/>
                </a:lnTo>
                <a:lnTo>
                  <a:pt x="2416766" y="910723"/>
                </a:lnTo>
                <a:lnTo>
                  <a:pt x="2468240" y="962198"/>
                </a:lnTo>
                <a:lnTo>
                  <a:pt x="2519715" y="1013673"/>
                </a:lnTo>
                <a:lnTo>
                  <a:pt x="2571190" y="1065148"/>
                </a:lnTo>
                <a:lnTo>
                  <a:pt x="2622665" y="1116703"/>
                </a:lnTo>
                <a:lnTo>
                  <a:pt x="2674220" y="1168178"/>
                </a:lnTo>
                <a:lnTo>
                  <a:pt x="2725695" y="1219653"/>
                </a:lnTo>
                <a:lnTo>
                  <a:pt x="2777170" y="1271128"/>
                </a:lnTo>
                <a:lnTo>
                  <a:pt x="2780367" y="1274325"/>
                </a:lnTo>
                <a:lnTo>
                  <a:pt x="2781167" y="1275124"/>
                </a:lnTo>
                <a:lnTo>
                  <a:pt x="2781646" y="1275604"/>
                </a:lnTo>
                <a:lnTo>
                  <a:pt x="2782525" y="1276563"/>
                </a:lnTo>
                <a:lnTo>
                  <a:pt x="2786122" y="1280400"/>
                </a:lnTo>
                <a:lnTo>
                  <a:pt x="2793396" y="1287993"/>
                </a:lnTo>
                <a:lnTo>
                  <a:pt x="2800190" y="1295986"/>
                </a:lnTo>
                <a:lnTo>
                  <a:pt x="2803627" y="1299903"/>
                </a:lnTo>
                <a:lnTo>
                  <a:pt x="2806744" y="1304059"/>
                </a:lnTo>
                <a:lnTo>
                  <a:pt x="2813139" y="1312292"/>
                </a:lnTo>
                <a:cubicBezTo>
                  <a:pt x="2815217" y="1315089"/>
                  <a:pt x="2817055" y="1318047"/>
                  <a:pt x="2819053" y="1320844"/>
                </a:cubicBezTo>
                <a:cubicBezTo>
                  <a:pt x="2823290" y="1326359"/>
                  <a:pt x="2826567" y="1332434"/>
                  <a:pt x="2830323" y="1338269"/>
                </a:cubicBezTo>
                <a:cubicBezTo>
                  <a:pt x="2837198" y="1350258"/>
                  <a:pt x="2843912" y="1362328"/>
                  <a:pt x="2849187" y="1375117"/>
                </a:cubicBezTo>
                <a:cubicBezTo>
                  <a:pt x="2854942" y="1387666"/>
                  <a:pt x="2859259" y="1400854"/>
                  <a:pt x="2863335" y="1414123"/>
                </a:cubicBezTo>
                <a:cubicBezTo>
                  <a:pt x="2865013" y="1420837"/>
                  <a:pt x="2867172" y="1427471"/>
                  <a:pt x="2868370" y="1434345"/>
                </a:cubicBezTo>
                <a:cubicBezTo>
                  <a:pt x="2869010" y="1437782"/>
                  <a:pt x="2870049" y="1441059"/>
                  <a:pt x="2870528" y="1444576"/>
                </a:cubicBezTo>
                <a:lnTo>
                  <a:pt x="2872287" y="1454887"/>
                </a:lnTo>
                <a:cubicBezTo>
                  <a:pt x="2873006" y="1458324"/>
                  <a:pt x="2873246" y="1461761"/>
                  <a:pt x="2873646" y="1465198"/>
                </a:cubicBezTo>
                <a:cubicBezTo>
                  <a:pt x="2873965" y="1468635"/>
                  <a:pt x="2874685" y="1472072"/>
                  <a:pt x="2874845" y="1475589"/>
                </a:cubicBezTo>
                <a:cubicBezTo>
                  <a:pt x="2875165" y="1482543"/>
                  <a:pt x="2876044" y="1489497"/>
                  <a:pt x="2875964" y="1496451"/>
                </a:cubicBezTo>
                <a:cubicBezTo>
                  <a:pt x="2876603" y="1510439"/>
                  <a:pt x="2875644" y="1524346"/>
                  <a:pt x="2874445" y="1538254"/>
                </a:cubicBezTo>
                <a:cubicBezTo>
                  <a:pt x="2873486" y="1545128"/>
                  <a:pt x="2873006" y="1552162"/>
                  <a:pt x="2871568" y="1558956"/>
                </a:cubicBezTo>
                <a:cubicBezTo>
                  <a:pt x="2870928" y="1562393"/>
                  <a:pt x="2870608" y="1565830"/>
                  <a:pt x="2869809" y="1569267"/>
                </a:cubicBezTo>
                <a:lnTo>
                  <a:pt x="2867571" y="1579418"/>
                </a:lnTo>
                <a:cubicBezTo>
                  <a:pt x="2867012" y="1582855"/>
                  <a:pt x="2865812" y="1586132"/>
                  <a:pt x="2865013" y="1589490"/>
                </a:cubicBezTo>
                <a:cubicBezTo>
                  <a:pt x="2864054" y="1592846"/>
                  <a:pt x="2863415" y="1596203"/>
                  <a:pt x="2862216" y="1599481"/>
                </a:cubicBezTo>
                <a:cubicBezTo>
                  <a:pt x="2859898" y="1606035"/>
                  <a:pt x="2858219" y="1612749"/>
                  <a:pt x="2855502" y="1619143"/>
                </a:cubicBezTo>
                <a:cubicBezTo>
                  <a:pt x="2850946" y="1632252"/>
                  <a:pt x="2844791" y="1644641"/>
                  <a:pt x="2838636" y="1656951"/>
                </a:cubicBezTo>
                <a:cubicBezTo>
                  <a:pt x="2835040" y="1662865"/>
                  <a:pt x="2832162" y="1669180"/>
                  <a:pt x="2828246" y="1674855"/>
                </a:cubicBezTo>
                <a:lnTo>
                  <a:pt x="2822810" y="1683647"/>
                </a:lnTo>
                <a:lnTo>
                  <a:pt x="2816815" y="1692119"/>
                </a:lnTo>
                <a:lnTo>
                  <a:pt x="2813858" y="1696436"/>
                </a:lnTo>
                <a:cubicBezTo>
                  <a:pt x="2812819" y="1697795"/>
                  <a:pt x="2811700" y="1699153"/>
                  <a:pt x="2810661" y="1700512"/>
                </a:cubicBezTo>
                <a:lnTo>
                  <a:pt x="2804346" y="1708745"/>
                </a:lnTo>
                <a:cubicBezTo>
                  <a:pt x="2802188" y="1711462"/>
                  <a:pt x="2799791" y="1714020"/>
                  <a:pt x="2797552" y="1716658"/>
                </a:cubicBezTo>
                <a:cubicBezTo>
                  <a:pt x="2795234" y="1719296"/>
                  <a:pt x="2793156" y="1722093"/>
                  <a:pt x="2790598" y="1724491"/>
                </a:cubicBezTo>
                <a:cubicBezTo>
                  <a:pt x="2785643" y="1729527"/>
                  <a:pt x="2781087" y="1734882"/>
                  <a:pt x="2775812" y="1739518"/>
                </a:cubicBezTo>
                <a:cubicBezTo>
                  <a:pt x="2773254" y="1741916"/>
                  <a:pt x="2770776" y="1744474"/>
                  <a:pt x="2768218" y="1746792"/>
                </a:cubicBezTo>
                <a:lnTo>
                  <a:pt x="2760225" y="1753586"/>
                </a:lnTo>
                <a:lnTo>
                  <a:pt x="2756309" y="1757023"/>
                </a:lnTo>
                <a:lnTo>
                  <a:pt x="2752152" y="1760140"/>
                </a:lnTo>
                <a:lnTo>
                  <a:pt x="2743919" y="1766534"/>
                </a:lnTo>
                <a:lnTo>
                  <a:pt x="2735367" y="1772449"/>
                </a:lnTo>
                <a:cubicBezTo>
                  <a:pt x="2732489" y="1774447"/>
                  <a:pt x="2729772" y="1776526"/>
                  <a:pt x="2726734" y="1778284"/>
                </a:cubicBezTo>
                <a:lnTo>
                  <a:pt x="2717942" y="1783800"/>
                </a:lnTo>
                <a:cubicBezTo>
                  <a:pt x="2715064" y="1785718"/>
                  <a:pt x="2711867" y="1787156"/>
                  <a:pt x="2708910" y="1788915"/>
                </a:cubicBezTo>
                <a:cubicBezTo>
                  <a:pt x="2702995" y="1792512"/>
                  <a:pt x="2696681" y="1795309"/>
                  <a:pt x="2690526" y="1798426"/>
                </a:cubicBezTo>
                <a:cubicBezTo>
                  <a:pt x="2687488" y="1800105"/>
                  <a:pt x="2684211" y="1801144"/>
                  <a:pt x="2681094" y="1802663"/>
                </a:cubicBezTo>
                <a:cubicBezTo>
                  <a:pt x="2677897" y="1803942"/>
                  <a:pt x="2674860" y="1805620"/>
                  <a:pt x="2671582" y="1806739"/>
                </a:cubicBezTo>
                <a:cubicBezTo>
                  <a:pt x="2665028" y="1809057"/>
                  <a:pt x="2658714" y="1811855"/>
                  <a:pt x="2652000" y="1813693"/>
                </a:cubicBezTo>
                <a:cubicBezTo>
                  <a:pt x="2638891" y="1818249"/>
                  <a:pt x="2625303" y="1821207"/>
                  <a:pt x="2611715" y="1824084"/>
                </a:cubicBezTo>
                <a:cubicBezTo>
                  <a:pt x="2604841" y="1825123"/>
                  <a:pt x="2598047" y="1826642"/>
                  <a:pt x="2591093" y="1827202"/>
                </a:cubicBezTo>
                <a:cubicBezTo>
                  <a:pt x="2587656" y="1827521"/>
                  <a:pt x="2584219" y="1828241"/>
                  <a:pt x="2580702" y="1828400"/>
                </a:cubicBezTo>
                <a:lnTo>
                  <a:pt x="2570311" y="1829120"/>
                </a:lnTo>
                <a:cubicBezTo>
                  <a:pt x="2566874" y="1829519"/>
                  <a:pt x="2563357" y="1829359"/>
                  <a:pt x="2559840" y="1829519"/>
                </a:cubicBezTo>
                <a:cubicBezTo>
                  <a:pt x="2556323" y="1829519"/>
                  <a:pt x="2552886" y="1829839"/>
                  <a:pt x="2549370" y="1829679"/>
                </a:cubicBezTo>
                <a:cubicBezTo>
                  <a:pt x="2542416" y="1829359"/>
                  <a:pt x="2535382" y="1829519"/>
                  <a:pt x="2528508" y="1828800"/>
                </a:cubicBezTo>
                <a:cubicBezTo>
                  <a:pt x="2514520" y="1828081"/>
                  <a:pt x="2500772" y="1825763"/>
                  <a:pt x="2487104" y="1823285"/>
                </a:cubicBezTo>
                <a:cubicBezTo>
                  <a:pt x="2480390" y="1821686"/>
                  <a:pt x="2473436" y="1820487"/>
                  <a:pt x="2466802" y="1818489"/>
                </a:cubicBezTo>
                <a:cubicBezTo>
                  <a:pt x="2463445" y="1817530"/>
                  <a:pt x="2460088" y="1816890"/>
                  <a:pt x="2456810" y="1815692"/>
                </a:cubicBezTo>
                <a:lnTo>
                  <a:pt x="2446899" y="1812494"/>
                </a:lnTo>
                <a:cubicBezTo>
                  <a:pt x="2443542" y="1811615"/>
                  <a:pt x="2440425" y="1810176"/>
                  <a:pt x="2437148" y="1808977"/>
                </a:cubicBezTo>
                <a:cubicBezTo>
                  <a:pt x="2433950" y="1807699"/>
                  <a:pt x="2430593" y="1806659"/>
                  <a:pt x="2427476" y="1805301"/>
                </a:cubicBezTo>
                <a:cubicBezTo>
                  <a:pt x="2421242" y="1802343"/>
                  <a:pt x="2414687" y="1800025"/>
                  <a:pt x="2408613" y="1796748"/>
                </a:cubicBezTo>
                <a:cubicBezTo>
                  <a:pt x="2396063" y="1790993"/>
                  <a:pt x="2384394" y="1783560"/>
                  <a:pt x="2372564" y="1776286"/>
                </a:cubicBezTo>
                <a:cubicBezTo>
                  <a:pt x="2361294" y="1768293"/>
                  <a:pt x="2349864" y="1760460"/>
                  <a:pt x="2339473" y="1750948"/>
                </a:cubicBezTo>
                <a:cubicBezTo>
                  <a:pt x="2334038" y="1746632"/>
                  <a:pt x="2329162" y="1741516"/>
                  <a:pt x="2323967" y="1736721"/>
                </a:cubicBezTo>
                <a:lnTo>
                  <a:pt x="2322048" y="1734962"/>
                </a:lnTo>
                <a:cubicBezTo>
                  <a:pt x="2322048" y="1734962"/>
                  <a:pt x="2321329" y="1734243"/>
                  <a:pt x="2320689" y="1733683"/>
                </a:cubicBezTo>
                <a:lnTo>
                  <a:pt x="2319091" y="1732085"/>
                </a:lnTo>
                <a:lnTo>
                  <a:pt x="2312617" y="1725610"/>
                </a:lnTo>
                <a:lnTo>
                  <a:pt x="2299748" y="1712742"/>
                </a:lnTo>
                <a:lnTo>
                  <a:pt x="2248193" y="1661267"/>
                </a:lnTo>
                <a:lnTo>
                  <a:pt x="2196718" y="1609792"/>
                </a:lnTo>
                <a:lnTo>
                  <a:pt x="2145243" y="1558237"/>
                </a:lnTo>
                <a:lnTo>
                  <a:pt x="2093688" y="1506762"/>
                </a:lnTo>
                <a:lnTo>
                  <a:pt x="2042213" y="1455287"/>
                </a:lnTo>
                <a:lnTo>
                  <a:pt x="1990738" y="1403812"/>
                </a:lnTo>
                <a:lnTo>
                  <a:pt x="1939263" y="1352257"/>
                </a:lnTo>
                <a:lnTo>
                  <a:pt x="1887788" y="1300782"/>
                </a:lnTo>
                <a:lnTo>
                  <a:pt x="1836233" y="1249307"/>
                </a:lnTo>
                <a:lnTo>
                  <a:pt x="1784758" y="1197832"/>
                </a:lnTo>
                <a:lnTo>
                  <a:pt x="1733283" y="1146277"/>
                </a:lnTo>
                <a:lnTo>
                  <a:pt x="1681808" y="1094802"/>
                </a:lnTo>
                <a:lnTo>
                  <a:pt x="1630333" y="1043327"/>
                </a:lnTo>
                <a:lnTo>
                  <a:pt x="1578858" y="991852"/>
                </a:lnTo>
                <a:lnTo>
                  <a:pt x="1527383" y="940377"/>
                </a:lnTo>
                <a:lnTo>
                  <a:pt x="1475908" y="888822"/>
                </a:lnTo>
                <a:lnTo>
                  <a:pt x="1424433" y="837347"/>
                </a:lnTo>
                <a:lnTo>
                  <a:pt x="1398696" y="811610"/>
                </a:lnTo>
                <a:lnTo>
                  <a:pt x="1385827" y="798741"/>
                </a:lnTo>
                <a:lnTo>
                  <a:pt x="1367603" y="781236"/>
                </a:lnTo>
                <a:cubicBezTo>
                  <a:pt x="1342665" y="757337"/>
                  <a:pt x="1315729" y="735516"/>
                  <a:pt x="1287833" y="714895"/>
                </a:cubicBezTo>
                <a:cubicBezTo>
                  <a:pt x="1273605" y="704983"/>
                  <a:pt x="1259618" y="694752"/>
                  <a:pt x="1244671" y="685720"/>
                </a:cubicBezTo>
                <a:lnTo>
                  <a:pt x="1222530" y="672052"/>
                </a:lnTo>
                <a:lnTo>
                  <a:pt x="1199830" y="659343"/>
                </a:lnTo>
                <a:lnTo>
                  <a:pt x="1188400" y="653029"/>
                </a:lnTo>
                <a:lnTo>
                  <a:pt x="1176730" y="647194"/>
                </a:lnTo>
                <a:lnTo>
                  <a:pt x="1153311" y="635684"/>
                </a:lnTo>
                <a:lnTo>
                  <a:pt x="1129412" y="625213"/>
                </a:lnTo>
                <a:cubicBezTo>
                  <a:pt x="1121419" y="621696"/>
                  <a:pt x="1113426" y="618339"/>
                  <a:pt x="1105273" y="615382"/>
                </a:cubicBezTo>
                <a:lnTo>
                  <a:pt x="1080894" y="606269"/>
                </a:lnTo>
                <a:cubicBezTo>
                  <a:pt x="1072661" y="603392"/>
                  <a:pt x="1064429" y="600834"/>
                  <a:pt x="1056196" y="598117"/>
                </a:cubicBezTo>
                <a:cubicBezTo>
                  <a:pt x="1039730" y="592521"/>
                  <a:pt x="1022865" y="588445"/>
                  <a:pt x="1006159" y="583889"/>
                </a:cubicBezTo>
                <a:cubicBezTo>
                  <a:pt x="972429" y="575976"/>
                  <a:pt x="938379" y="569182"/>
                  <a:pt x="903929" y="565585"/>
                </a:cubicBezTo>
                <a:cubicBezTo>
                  <a:pt x="886744" y="563267"/>
                  <a:pt x="869479" y="562468"/>
                  <a:pt x="852214" y="561189"/>
                </a:cubicBezTo>
                <a:cubicBezTo>
                  <a:pt x="843582" y="560789"/>
                  <a:pt x="834949" y="560629"/>
                  <a:pt x="826237" y="560390"/>
                </a:cubicBezTo>
                <a:cubicBezTo>
                  <a:pt x="817604" y="560150"/>
                  <a:pt x="808892" y="559990"/>
                  <a:pt x="800260" y="560310"/>
                </a:cubicBezTo>
                <a:lnTo>
                  <a:pt x="774282" y="560949"/>
                </a:lnTo>
                <a:cubicBezTo>
                  <a:pt x="765650" y="561349"/>
                  <a:pt x="757017" y="562068"/>
                  <a:pt x="748385" y="562628"/>
                </a:cubicBezTo>
                <a:cubicBezTo>
                  <a:pt x="731120" y="563587"/>
                  <a:pt x="713935" y="566145"/>
                  <a:pt x="696750" y="568143"/>
                </a:cubicBezTo>
                <a:cubicBezTo>
                  <a:pt x="662540" y="573418"/>
                  <a:pt x="628410" y="579813"/>
                  <a:pt x="595079" y="589404"/>
                </a:cubicBezTo>
                <a:cubicBezTo>
                  <a:pt x="578294" y="593721"/>
                  <a:pt x="561828" y="599396"/>
                  <a:pt x="545363" y="604751"/>
                </a:cubicBezTo>
                <a:cubicBezTo>
                  <a:pt x="537130" y="607628"/>
                  <a:pt x="529057" y="610746"/>
                  <a:pt x="520904" y="613783"/>
                </a:cubicBezTo>
                <a:cubicBezTo>
                  <a:pt x="512751" y="616820"/>
                  <a:pt x="504678" y="619938"/>
                  <a:pt x="496685" y="623455"/>
                </a:cubicBezTo>
                <a:lnTo>
                  <a:pt x="472786" y="633845"/>
                </a:lnTo>
                <a:cubicBezTo>
                  <a:pt x="464873" y="637442"/>
                  <a:pt x="457120" y="641359"/>
                  <a:pt x="449287" y="645196"/>
                </a:cubicBezTo>
                <a:cubicBezTo>
                  <a:pt x="433620" y="652709"/>
                  <a:pt x="418514" y="661341"/>
                  <a:pt x="403407" y="669894"/>
                </a:cubicBezTo>
                <a:cubicBezTo>
                  <a:pt x="373513" y="687558"/>
                  <a:pt x="344418" y="706662"/>
                  <a:pt x="317082" y="728003"/>
                </a:cubicBezTo>
                <a:cubicBezTo>
                  <a:pt x="289347" y="748865"/>
                  <a:pt x="263769" y="772204"/>
                  <a:pt x="238991" y="796183"/>
                </a:cubicBezTo>
                <a:cubicBezTo>
                  <a:pt x="214772" y="820722"/>
                  <a:pt x="191512" y="846299"/>
                  <a:pt x="170411" y="873875"/>
                </a:cubicBezTo>
                <a:cubicBezTo>
                  <a:pt x="148829" y="901052"/>
                  <a:pt x="129806" y="930146"/>
                  <a:pt x="111822" y="959880"/>
                </a:cubicBezTo>
                <a:lnTo>
                  <a:pt x="99113" y="982580"/>
                </a:lnTo>
                <a:lnTo>
                  <a:pt x="92799" y="994011"/>
                </a:lnTo>
                <a:lnTo>
                  <a:pt x="86964" y="1005680"/>
                </a:lnTo>
                <a:lnTo>
                  <a:pt x="75454" y="1029099"/>
                </a:lnTo>
                <a:lnTo>
                  <a:pt x="64983" y="1052998"/>
                </a:lnTo>
                <a:cubicBezTo>
                  <a:pt x="57869" y="1068825"/>
                  <a:pt x="52194" y="1085291"/>
                  <a:pt x="45960" y="1101516"/>
                </a:cubicBezTo>
                <a:cubicBezTo>
                  <a:pt x="43162" y="1109749"/>
                  <a:pt x="40524" y="1117982"/>
                  <a:pt x="37807" y="1126215"/>
                </a:cubicBezTo>
                <a:cubicBezTo>
                  <a:pt x="35089" y="1134447"/>
                  <a:pt x="32531" y="1142760"/>
                  <a:pt x="30373" y="1151153"/>
                </a:cubicBezTo>
                <a:lnTo>
                  <a:pt x="23659" y="1176251"/>
                </a:lnTo>
                <a:cubicBezTo>
                  <a:pt x="21581" y="1184644"/>
                  <a:pt x="19822" y="1193196"/>
                  <a:pt x="17984" y="1201589"/>
                </a:cubicBezTo>
                <a:cubicBezTo>
                  <a:pt x="14067" y="1218454"/>
                  <a:pt x="11590" y="1235639"/>
                  <a:pt x="8632" y="1252744"/>
                </a:cubicBezTo>
                <a:cubicBezTo>
                  <a:pt x="3996" y="1287034"/>
                  <a:pt x="559" y="1321564"/>
                  <a:pt x="239" y="1356174"/>
                </a:cubicBezTo>
                <a:cubicBezTo>
                  <a:pt x="-400" y="1373438"/>
                  <a:pt x="399" y="1390783"/>
                  <a:pt x="799" y="1408048"/>
                </a:cubicBezTo>
                <a:cubicBezTo>
                  <a:pt x="1199" y="1416680"/>
                  <a:pt x="1918" y="1425313"/>
                  <a:pt x="2478" y="1433945"/>
                </a:cubicBezTo>
                <a:cubicBezTo>
                  <a:pt x="3037" y="1442578"/>
                  <a:pt x="3756" y="1451210"/>
                  <a:pt x="4875" y="1459763"/>
                </a:cubicBezTo>
                <a:lnTo>
                  <a:pt x="7993" y="1485580"/>
                </a:lnTo>
                <a:cubicBezTo>
                  <a:pt x="9272" y="1494133"/>
                  <a:pt x="10710" y="1502685"/>
                  <a:pt x="12149" y="1511238"/>
                </a:cubicBezTo>
                <a:cubicBezTo>
                  <a:pt x="14787" y="1528343"/>
                  <a:pt x="18943" y="1545208"/>
                  <a:pt x="22620" y="1562153"/>
                </a:cubicBezTo>
                <a:cubicBezTo>
                  <a:pt x="31173" y="1595724"/>
                  <a:pt x="40844" y="1629135"/>
                  <a:pt x="53633" y="1661427"/>
                </a:cubicBezTo>
                <a:cubicBezTo>
                  <a:pt x="59548" y="1677732"/>
                  <a:pt x="66821" y="1693558"/>
                  <a:pt x="73695" y="1709464"/>
                </a:cubicBezTo>
                <a:cubicBezTo>
                  <a:pt x="77292" y="1717378"/>
                  <a:pt x="81209" y="1725131"/>
                  <a:pt x="85045" y="1732884"/>
                </a:cubicBezTo>
                <a:cubicBezTo>
                  <a:pt x="88962" y="1740637"/>
                  <a:pt x="92719" y="1748470"/>
                  <a:pt x="97035" y="1756064"/>
                </a:cubicBezTo>
                <a:lnTo>
                  <a:pt x="109744" y="1778844"/>
                </a:lnTo>
                <a:cubicBezTo>
                  <a:pt x="113980" y="1786437"/>
                  <a:pt x="118776" y="1793711"/>
                  <a:pt x="123332" y="1801064"/>
                </a:cubicBezTo>
                <a:cubicBezTo>
                  <a:pt x="132364" y="1815931"/>
                  <a:pt x="142355" y="1830159"/>
                  <a:pt x="152346" y="1844306"/>
                </a:cubicBezTo>
                <a:cubicBezTo>
                  <a:pt x="157222" y="1851500"/>
                  <a:pt x="162657" y="1858214"/>
                  <a:pt x="167933" y="1865088"/>
                </a:cubicBezTo>
                <a:cubicBezTo>
                  <a:pt x="173288" y="1871882"/>
                  <a:pt x="178484" y="1878836"/>
                  <a:pt x="183999" y="1885470"/>
                </a:cubicBezTo>
                <a:lnTo>
                  <a:pt x="200864" y="1905213"/>
                </a:lnTo>
                <a:lnTo>
                  <a:pt x="209416" y="1914965"/>
                </a:lnTo>
                <a:lnTo>
                  <a:pt x="218289" y="1924396"/>
                </a:lnTo>
                <a:lnTo>
                  <a:pt x="236193" y="1943100"/>
                </a:lnTo>
                <a:cubicBezTo>
                  <a:pt x="242268" y="1949175"/>
                  <a:pt x="248582" y="1955090"/>
                  <a:pt x="254817" y="1961084"/>
                </a:cubicBezTo>
                <a:cubicBezTo>
                  <a:pt x="267126" y="1973154"/>
                  <a:pt x="280474" y="1984184"/>
                  <a:pt x="293583" y="1995534"/>
                </a:cubicBezTo>
                <a:cubicBezTo>
                  <a:pt x="300297" y="2001049"/>
                  <a:pt x="307091" y="2006325"/>
                  <a:pt x="313885" y="2011680"/>
                </a:cubicBezTo>
                <a:lnTo>
                  <a:pt x="324116" y="2019673"/>
                </a:lnTo>
                <a:lnTo>
                  <a:pt x="334667" y="2027346"/>
                </a:lnTo>
                <a:lnTo>
                  <a:pt x="355848" y="2042453"/>
                </a:lnTo>
                <a:lnTo>
                  <a:pt x="377669" y="2056601"/>
                </a:lnTo>
                <a:cubicBezTo>
                  <a:pt x="384943" y="2061397"/>
                  <a:pt x="392376" y="2065793"/>
                  <a:pt x="399890" y="2070189"/>
                </a:cubicBezTo>
                <a:cubicBezTo>
                  <a:pt x="407403" y="2074505"/>
                  <a:pt x="414837" y="2078981"/>
                  <a:pt x="422510" y="2083137"/>
                </a:cubicBezTo>
                <a:cubicBezTo>
                  <a:pt x="437857" y="2091210"/>
                  <a:pt x="453203" y="2099443"/>
                  <a:pt x="469109" y="2106557"/>
                </a:cubicBezTo>
                <a:cubicBezTo>
                  <a:pt x="500522" y="2121424"/>
                  <a:pt x="533053" y="2133813"/>
                  <a:pt x="566144" y="2144284"/>
                </a:cubicBezTo>
                <a:cubicBezTo>
                  <a:pt x="599156" y="2155074"/>
                  <a:pt x="633046" y="2162828"/>
                  <a:pt x="667096" y="2169222"/>
                </a:cubicBezTo>
                <a:cubicBezTo>
                  <a:pt x="701226" y="2175377"/>
                  <a:pt x="735676" y="2179053"/>
                  <a:pt x="770206" y="2181132"/>
                </a:cubicBezTo>
                <a:lnTo>
                  <a:pt x="783314" y="1919840"/>
                </a:lnTo>
                <a:lnTo>
                  <a:pt x="794585" y="1695556"/>
                </a:lnTo>
                <a:cubicBezTo>
                  <a:pt x="780677" y="1694597"/>
                  <a:pt x="766769" y="1693239"/>
                  <a:pt x="753101" y="1690761"/>
                </a:cubicBezTo>
                <a:cubicBezTo>
                  <a:pt x="739513" y="1688043"/>
                  <a:pt x="725845" y="1685246"/>
                  <a:pt x="712736" y="1680770"/>
                </a:cubicBezTo>
                <a:cubicBezTo>
                  <a:pt x="699548" y="1676533"/>
                  <a:pt x="686519" y="1671737"/>
                  <a:pt x="674130" y="1665743"/>
                </a:cubicBezTo>
                <a:cubicBezTo>
                  <a:pt x="667736" y="1663105"/>
                  <a:pt x="661821" y="1659588"/>
                  <a:pt x="655586" y="1656471"/>
                </a:cubicBezTo>
                <a:cubicBezTo>
                  <a:pt x="652549" y="1654872"/>
                  <a:pt x="649671" y="1652954"/>
                  <a:pt x="646634" y="1651275"/>
                </a:cubicBezTo>
                <a:cubicBezTo>
                  <a:pt x="643597" y="1649597"/>
                  <a:pt x="640639" y="1647838"/>
                  <a:pt x="637762" y="1645920"/>
                </a:cubicBezTo>
                <a:lnTo>
                  <a:pt x="629049" y="1640325"/>
                </a:lnTo>
                <a:lnTo>
                  <a:pt x="620657" y="1634250"/>
                </a:lnTo>
                <a:lnTo>
                  <a:pt x="616420" y="1631293"/>
                </a:lnTo>
                <a:lnTo>
                  <a:pt x="612344" y="1628015"/>
                </a:lnTo>
                <a:lnTo>
                  <a:pt x="604111" y="1621541"/>
                </a:lnTo>
                <a:cubicBezTo>
                  <a:pt x="598996" y="1616745"/>
                  <a:pt x="593401" y="1612589"/>
                  <a:pt x="588445" y="1607553"/>
                </a:cubicBezTo>
                <a:lnTo>
                  <a:pt x="580772" y="1600280"/>
                </a:lnTo>
                <a:lnTo>
                  <a:pt x="573578" y="1592606"/>
                </a:lnTo>
                <a:lnTo>
                  <a:pt x="569901" y="1588850"/>
                </a:lnTo>
                <a:lnTo>
                  <a:pt x="566544" y="1584853"/>
                </a:lnTo>
                <a:lnTo>
                  <a:pt x="559670" y="1576940"/>
                </a:lnTo>
                <a:cubicBezTo>
                  <a:pt x="557432" y="1574303"/>
                  <a:pt x="555434" y="1571425"/>
                  <a:pt x="553276" y="1568707"/>
                </a:cubicBezTo>
                <a:cubicBezTo>
                  <a:pt x="551198" y="1565910"/>
                  <a:pt x="548880" y="1563352"/>
                  <a:pt x="547041" y="1560395"/>
                </a:cubicBezTo>
                <a:cubicBezTo>
                  <a:pt x="543125" y="1554640"/>
                  <a:pt x="538968" y="1549124"/>
                  <a:pt x="535531" y="1543130"/>
                </a:cubicBezTo>
                <a:cubicBezTo>
                  <a:pt x="533773" y="1540172"/>
                  <a:pt x="531695" y="1537375"/>
                  <a:pt x="530096" y="1534338"/>
                </a:cubicBezTo>
                <a:lnTo>
                  <a:pt x="525060" y="1525305"/>
                </a:lnTo>
                <a:cubicBezTo>
                  <a:pt x="523222" y="1522348"/>
                  <a:pt x="521863" y="1519151"/>
                  <a:pt x="520345" y="1516113"/>
                </a:cubicBezTo>
                <a:cubicBezTo>
                  <a:pt x="518906" y="1512996"/>
                  <a:pt x="517147" y="1509959"/>
                  <a:pt x="515788" y="1506842"/>
                </a:cubicBezTo>
                <a:cubicBezTo>
                  <a:pt x="513231" y="1500447"/>
                  <a:pt x="510033" y="1494293"/>
                  <a:pt x="507875" y="1487658"/>
                </a:cubicBezTo>
                <a:cubicBezTo>
                  <a:pt x="502600" y="1474870"/>
                  <a:pt x="499083" y="1461361"/>
                  <a:pt x="495406" y="1448013"/>
                </a:cubicBezTo>
                <a:cubicBezTo>
                  <a:pt x="494207" y="1441139"/>
                  <a:pt x="492129" y="1434505"/>
                  <a:pt x="491250" y="1427551"/>
                </a:cubicBezTo>
                <a:lnTo>
                  <a:pt x="489492" y="1417240"/>
                </a:lnTo>
                <a:lnTo>
                  <a:pt x="488292" y="1406849"/>
                </a:lnTo>
                <a:cubicBezTo>
                  <a:pt x="487733" y="1403412"/>
                  <a:pt x="487493" y="1399895"/>
                  <a:pt x="487333" y="1396458"/>
                </a:cubicBezTo>
                <a:lnTo>
                  <a:pt x="486534" y="1385987"/>
                </a:lnTo>
                <a:cubicBezTo>
                  <a:pt x="486534" y="1379034"/>
                  <a:pt x="485895" y="1372000"/>
                  <a:pt x="486374" y="1365046"/>
                </a:cubicBezTo>
                <a:cubicBezTo>
                  <a:pt x="486294" y="1351058"/>
                  <a:pt x="488053" y="1337230"/>
                  <a:pt x="489651" y="1323402"/>
                </a:cubicBezTo>
                <a:cubicBezTo>
                  <a:pt x="491010" y="1316608"/>
                  <a:pt x="491650" y="1309654"/>
                  <a:pt x="493488" y="1302860"/>
                </a:cubicBezTo>
                <a:lnTo>
                  <a:pt x="495726" y="1292709"/>
                </a:lnTo>
                <a:lnTo>
                  <a:pt x="498444" y="1282638"/>
                </a:lnTo>
                <a:cubicBezTo>
                  <a:pt x="499243" y="1279281"/>
                  <a:pt x="500282" y="1276004"/>
                  <a:pt x="501401" y="1272647"/>
                </a:cubicBezTo>
                <a:lnTo>
                  <a:pt x="504598" y="1262735"/>
                </a:lnTo>
                <a:cubicBezTo>
                  <a:pt x="507316" y="1256341"/>
                  <a:pt x="509154" y="1249707"/>
                  <a:pt x="512192" y="1243472"/>
                </a:cubicBezTo>
                <a:lnTo>
                  <a:pt x="516268" y="1233960"/>
                </a:lnTo>
                <a:lnTo>
                  <a:pt x="520904" y="1224689"/>
                </a:lnTo>
                <a:lnTo>
                  <a:pt x="523142" y="1220053"/>
                </a:lnTo>
                <a:lnTo>
                  <a:pt x="525700" y="1215576"/>
                </a:lnTo>
                <a:lnTo>
                  <a:pt x="530655" y="1206544"/>
                </a:lnTo>
                <a:cubicBezTo>
                  <a:pt x="538009" y="1194874"/>
                  <a:pt x="545283" y="1183045"/>
                  <a:pt x="554155" y="1172254"/>
                </a:cubicBezTo>
                <a:cubicBezTo>
                  <a:pt x="562468" y="1161144"/>
                  <a:pt x="572139" y="1150913"/>
                  <a:pt x="581891" y="1140762"/>
                </a:cubicBezTo>
                <a:cubicBezTo>
                  <a:pt x="592122" y="1131170"/>
                  <a:pt x="602273" y="1121419"/>
                  <a:pt x="613543" y="1113266"/>
                </a:cubicBezTo>
                <a:cubicBezTo>
                  <a:pt x="624413" y="1104633"/>
                  <a:pt x="636083" y="1097200"/>
                  <a:pt x="647913" y="1090006"/>
                </a:cubicBezTo>
                <a:cubicBezTo>
                  <a:pt x="653988" y="1086809"/>
                  <a:pt x="659822" y="1083052"/>
                  <a:pt x="666217" y="1080255"/>
                </a:cubicBezTo>
                <a:cubicBezTo>
                  <a:pt x="669334" y="1078816"/>
                  <a:pt x="672371" y="1077058"/>
                  <a:pt x="675489" y="1075699"/>
                </a:cubicBezTo>
                <a:lnTo>
                  <a:pt x="685001" y="1071622"/>
                </a:lnTo>
                <a:cubicBezTo>
                  <a:pt x="688118" y="1070104"/>
                  <a:pt x="691395" y="1068984"/>
                  <a:pt x="694672" y="1067786"/>
                </a:cubicBezTo>
                <a:cubicBezTo>
                  <a:pt x="697949" y="1066587"/>
                  <a:pt x="701146" y="1065228"/>
                  <a:pt x="704343" y="1064109"/>
                </a:cubicBezTo>
                <a:cubicBezTo>
                  <a:pt x="710978" y="1062191"/>
                  <a:pt x="717452" y="1059553"/>
                  <a:pt x="724246" y="1058034"/>
                </a:cubicBezTo>
                <a:cubicBezTo>
                  <a:pt x="737514" y="1054038"/>
                  <a:pt x="751342" y="1051800"/>
                  <a:pt x="765010" y="1049402"/>
                </a:cubicBezTo>
                <a:cubicBezTo>
                  <a:pt x="771964" y="1048842"/>
                  <a:pt x="778838" y="1047484"/>
                  <a:pt x="785792" y="1047244"/>
                </a:cubicBezTo>
                <a:lnTo>
                  <a:pt x="796263" y="1046445"/>
                </a:lnTo>
                <a:lnTo>
                  <a:pt x="806734" y="1046205"/>
                </a:lnTo>
                <a:cubicBezTo>
                  <a:pt x="810251" y="1045965"/>
                  <a:pt x="813688" y="1046125"/>
                  <a:pt x="817205" y="1046205"/>
                </a:cubicBezTo>
                <a:lnTo>
                  <a:pt x="827676" y="1046445"/>
                </a:lnTo>
                <a:cubicBezTo>
                  <a:pt x="834630" y="1047164"/>
                  <a:pt x="841584" y="1047164"/>
                  <a:pt x="848537" y="1048283"/>
                </a:cubicBezTo>
                <a:cubicBezTo>
                  <a:pt x="862445" y="1049562"/>
                  <a:pt x="876033" y="1052599"/>
                  <a:pt x="889621" y="1055556"/>
                </a:cubicBezTo>
                <a:cubicBezTo>
                  <a:pt x="896256" y="1057635"/>
                  <a:pt x="903130" y="1058914"/>
                  <a:pt x="909604" y="1061312"/>
                </a:cubicBezTo>
                <a:lnTo>
                  <a:pt x="919515" y="1064508"/>
                </a:lnTo>
                <a:lnTo>
                  <a:pt x="929187" y="1068185"/>
                </a:lnTo>
                <a:cubicBezTo>
                  <a:pt x="932464" y="1069305"/>
                  <a:pt x="935661" y="1070663"/>
                  <a:pt x="938779" y="1072102"/>
                </a:cubicBezTo>
                <a:lnTo>
                  <a:pt x="948290" y="1076178"/>
                </a:lnTo>
                <a:lnTo>
                  <a:pt x="957562" y="1080814"/>
                </a:lnTo>
                <a:lnTo>
                  <a:pt x="962198" y="1083052"/>
                </a:lnTo>
                <a:lnTo>
                  <a:pt x="966674" y="1085610"/>
                </a:lnTo>
                <a:lnTo>
                  <a:pt x="975786" y="1090566"/>
                </a:lnTo>
                <a:lnTo>
                  <a:pt x="984578" y="1096081"/>
                </a:lnTo>
                <a:cubicBezTo>
                  <a:pt x="990573" y="1099438"/>
                  <a:pt x="996008" y="1103914"/>
                  <a:pt x="1001843" y="1107671"/>
                </a:cubicBezTo>
                <a:cubicBezTo>
                  <a:pt x="1012874" y="1116063"/>
                  <a:pt x="1023904" y="1124616"/>
                  <a:pt x="1033975" y="1134447"/>
                </a:cubicBezTo>
                <a:lnTo>
                  <a:pt x="1042128" y="1142121"/>
                </a:lnTo>
                <a:lnTo>
                  <a:pt x="1054997" y="1154989"/>
                </a:lnTo>
                <a:lnTo>
                  <a:pt x="1080734" y="1180727"/>
                </a:lnTo>
                <a:lnTo>
                  <a:pt x="1132209" y="1232202"/>
                </a:lnTo>
                <a:lnTo>
                  <a:pt x="1183684" y="1283677"/>
                </a:lnTo>
                <a:lnTo>
                  <a:pt x="1235159" y="1335232"/>
                </a:lnTo>
                <a:lnTo>
                  <a:pt x="1286634" y="1386707"/>
                </a:lnTo>
                <a:lnTo>
                  <a:pt x="1338109" y="1438182"/>
                </a:lnTo>
                <a:lnTo>
                  <a:pt x="1389584" y="1489656"/>
                </a:lnTo>
                <a:lnTo>
                  <a:pt x="1441059" y="1541211"/>
                </a:lnTo>
                <a:lnTo>
                  <a:pt x="1492534" y="1592686"/>
                </a:lnTo>
                <a:lnTo>
                  <a:pt x="1544009" y="1644161"/>
                </a:lnTo>
                <a:lnTo>
                  <a:pt x="1595484" y="1695636"/>
                </a:lnTo>
                <a:lnTo>
                  <a:pt x="1646959" y="1747111"/>
                </a:lnTo>
                <a:lnTo>
                  <a:pt x="1698434" y="1798666"/>
                </a:lnTo>
                <a:lnTo>
                  <a:pt x="1749909" y="1850141"/>
                </a:lnTo>
                <a:lnTo>
                  <a:pt x="1801384" y="1901616"/>
                </a:lnTo>
                <a:lnTo>
                  <a:pt x="1852859" y="1953091"/>
                </a:lnTo>
                <a:lnTo>
                  <a:pt x="1904334" y="2004646"/>
                </a:lnTo>
                <a:lnTo>
                  <a:pt x="1955889" y="2056121"/>
                </a:lnTo>
                <a:lnTo>
                  <a:pt x="1968757" y="2068990"/>
                </a:lnTo>
                <a:lnTo>
                  <a:pt x="1975232" y="2075464"/>
                </a:lnTo>
                <a:lnTo>
                  <a:pt x="1978749" y="2078981"/>
                </a:lnTo>
                <a:lnTo>
                  <a:pt x="1983385" y="2083457"/>
                </a:lnTo>
                <a:cubicBezTo>
                  <a:pt x="1995854" y="2095367"/>
                  <a:pt x="2008243" y="2107436"/>
                  <a:pt x="2021511" y="2118467"/>
                </a:cubicBezTo>
                <a:cubicBezTo>
                  <a:pt x="2047488" y="2141327"/>
                  <a:pt x="2075544" y="2161869"/>
                  <a:pt x="2104239" y="2181372"/>
                </a:cubicBezTo>
                <a:cubicBezTo>
                  <a:pt x="2133413" y="2200155"/>
                  <a:pt x="2163387" y="2217979"/>
                  <a:pt x="2194720" y="2233006"/>
                </a:cubicBezTo>
                <a:cubicBezTo>
                  <a:pt x="2210226" y="2240920"/>
                  <a:pt x="2226292" y="2247554"/>
                  <a:pt x="2242198" y="2254507"/>
                </a:cubicBezTo>
                <a:cubicBezTo>
                  <a:pt x="2250191" y="2257944"/>
                  <a:pt x="2258344" y="2260822"/>
                  <a:pt x="2266497" y="2263939"/>
                </a:cubicBezTo>
                <a:cubicBezTo>
                  <a:pt x="2274650" y="2266976"/>
                  <a:pt x="2282723" y="2270174"/>
                  <a:pt x="2291035" y="2272732"/>
                </a:cubicBezTo>
                <a:lnTo>
                  <a:pt x="2315814" y="2280725"/>
                </a:lnTo>
                <a:cubicBezTo>
                  <a:pt x="2324047" y="2283363"/>
                  <a:pt x="2332519" y="2285440"/>
                  <a:pt x="2340832" y="2287759"/>
                </a:cubicBezTo>
                <a:cubicBezTo>
                  <a:pt x="2357537" y="2292554"/>
                  <a:pt x="2374482" y="2295991"/>
                  <a:pt x="2391428" y="2299668"/>
                </a:cubicBezTo>
                <a:cubicBezTo>
                  <a:pt x="2425478" y="2306222"/>
                  <a:pt x="2459768" y="2311258"/>
                  <a:pt x="2494378" y="2313416"/>
                </a:cubicBezTo>
                <a:cubicBezTo>
                  <a:pt x="2511643" y="2314935"/>
                  <a:pt x="2528987" y="2315095"/>
                  <a:pt x="2546252" y="2315494"/>
                </a:cubicBezTo>
                <a:cubicBezTo>
                  <a:pt x="2554885" y="2315734"/>
                  <a:pt x="2563517" y="2315255"/>
                  <a:pt x="2572229" y="2315175"/>
                </a:cubicBezTo>
                <a:cubicBezTo>
                  <a:pt x="2580862" y="2314935"/>
                  <a:pt x="2589574" y="2314855"/>
                  <a:pt x="2598127" y="2314135"/>
                </a:cubicBezTo>
                <a:lnTo>
                  <a:pt x="2624024" y="2312297"/>
                </a:lnTo>
                <a:cubicBezTo>
                  <a:pt x="2632657" y="2311658"/>
                  <a:pt x="2641209" y="2310458"/>
                  <a:pt x="2649841" y="2309499"/>
                </a:cubicBezTo>
                <a:cubicBezTo>
                  <a:pt x="2667106" y="2307661"/>
                  <a:pt x="2684131" y="2304544"/>
                  <a:pt x="2701157" y="2301666"/>
                </a:cubicBezTo>
                <a:cubicBezTo>
                  <a:pt x="2735127" y="2295032"/>
                  <a:pt x="2768937" y="2286879"/>
                  <a:pt x="2801868" y="2275929"/>
                </a:cubicBezTo>
                <a:cubicBezTo>
                  <a:pt x="2818494" y="2270813"/>
                  <a:pt x="2834640" y="2264499"/>
                  <a:pt x="2850866" y="2258344"/>
                </a:cubicBezTo>
                <a:cubicBezTo>
                  <a:pt x="2859019" y="2255307"/>
                  <a:pt x="2866852" y="2251630"/>
                  <a:pt x="2874925" y="2248273"/>
                </a:cubicBezTo>
                <a:cubicBezTo>
                  <a:pt x="2882838" y="2244756"/>
                  <a:pt x="2890911" y="2241479"/>
                  <a:pt x="2898664" y="2237562"/>
                </a:cubicBezTo>
                <a:cubicBezTo>
                  <a:pt x="2914250" y="2229889"/>
                  <a:pt x="2929916" y="2222376"/>
                  <a:pt x="2944943" y="2213663"/>
                </a:cubicBezTo>
                <a:cubicBezTo>
                  <a:pt x="2952457" y="2209347"/>
                  <a:pt x="2960210" y="2205351"/>
                  <a:pt x="2967564" y="2200715"/>
                </a:cubicBezTo>
                <a:lnTo>
                  <a:pt x="2989704" y="2186887"/>
                </a:lnTo>
                <a:cubicBezTo>
                  <a:pt x="2997138" y="2182331"/>
                  <a:pt x="3004171" y="2177375"/>
                  <a:pt x="3011365" y="2172420"/>
                </a:cubicBezTo>
                <a:cubicBezTo>
                  <a:pt x="3018479" y="2167464"/>
                  <a:pt x="3025673" y="2162508"/>
                  <a:pt x="3032626" y="2157393"/>
                </a:cubicBezTo>
                <a:lnTo>
                  <a:pt x="3053248" y="2141487"/>
                </a:lnTo>
                <a:lnTo>
                  <a:pt x="3063480" y="2133494"/>
                </a:lnTo>
                <a:lnTo>
                  <a:pt x="3073391" y="2125101"/>
                </a:lnTo>
                <a:lnTo>
                  <a:pt x="3093054" y="2108155"/>
                </a:lnTo>
                <a:cubicBezTo>
                  <a:pt x="3099448" y="2102401"/>
                  <a:pt x="3105683" y="2096406"/>
                  <a:pt x="3111917" y="2090411"/>
                </a:cubicBezTo>
                <a:cubicBezTo>
                  <a:pt x="3124626" y="2078741"/>
                  <a:pt x="3136296" y="2066033"/>
                  <a:pt x="3148205" y="2053484"/>
                </a:cubicBezTo>
                <a:cubicBezTo>
                  <a:pt x="3154200" y="2047329"/>
                  <a:pt x="3159715" y="2040615"/>
                  <a:pt x="3165391" y="2034061"/>
                </a:cubicBezTo>
                <a:cubicBezTo>
                  <a:pt x="3170986" y="2027426"/>
                  <a:pt x="3176741" y="2020952"/>
                  <a:pt x="3182096" y="2014238"/>
                </a:cubicBezTo>
                <a:lnTo>
                  <a:pt x="3198082" y="1993695"/>
                </a:lnTo>
                <a:lnTo>
                  <a:pt x="3205995" y="1983385"/>
                </a:lnTo>
                <a:lnTo>
                  <a:pt x="3213508" y="1972754"/>
                </a:lnTo>
                <a:lnTo>
                  <a:pt x="3228376" y="1951333"/>
                </a:lnTo>
                <a:lnTo>
                  <a:pt x="3242283" y="1929272"/>
                </a:lnTo>
                <a:cubicBezTo>
                  <a:pt x="3251715" y="1914645"/>
                  <a:pt x="3259788" y="1899219"/>
                  <a:pt x="3268261" y="1884112"/>
                </a:cubicBezTo>
                <a:cubicBezTo>
                  <a:pt x="3284247" y="1853259"/>
                  <a:pt x="3298953" y="1821686"/>
                  <a:pt x="3310863" y="1789075"/>
                </a:cubicBezTo>
                <a:cubicBezTo>
                  <a:pt x="3317258" y="1772929"/>
                  <a:pt x="3322293" y="1756304"/>
                  <a:pt x="3327649" y="1739758"/>
                </a:cubicBezTo>
                <a:cubicBezTo>
                  <a:pt x="3330286" y="1731525"/>
                  <a:pt x="3332364" y="1723052"/>
                  <a:pt x="3334682" y="1714740"/>
                </a:cubicBezTo>
                <a:cubicBezTo>
                  <a:pt x="3336920" y="1706347"/>
                  <a:pt x="3339319" y="1698034"/>
                  <a:pt x="3341077" y="1689562"/>
                </a:cubicBezTo>
                <a:lnTo>
                  <a:pt x="3346592" y="1664144"/>
                </a:lnTo>
                <a:cubicBezTo>
                  <a:pt x="3348430" y="1655671"/>
                  <a:pt x="3349709" y="1647119"/>
                  <a:pt x="3351228" y="1638566"/>
                </a:cubicBezTo>
                <a:cubicBezTo>
                  <a:pt x="3354345" y="1621541"/>
                  <a:pt x="3356184" y="1604276"/>
                  <a:pt x="3358262" y="1587091"/>
                </a:cubicBezTo>
                <a:cubicBezTo>
                  <a:pt x="3361539" y="1552641"/>
                  <a:pt x="3363298" y="1518032"/>
                  <a:pt x="3362098" y="1483422"/>
                </a:cubicBezTo>
                <a:cubicBezTo>
                  <a:pt x="3361938" y="1466078"/>
                  <a:pt x="3360500" y="1448892"/>
                  <a:pt x="3359221" y="1431628"/>
                </a:cubicBezTo>
                <a:cubicBezTo>
                  <a:pt x="3358581" y="1422995"/>
                  <a:pt x="3357382" y="1414443"/>
                  <a:pt x="3356423" y="1405810"/>
                </a:cubicBezTo>
                <a:cubicBezTo>
                  <a:pt x="3355384" y="1397178"/>
                  <a:pt x="3354425" y="1388625"/>
                  <a:pt x="3352906" y="1380073"/>
                </a:cubicBezTo>
                <a:lnTo>
                  <a:pt x="3348590" y="1354415"/>
                </a:lnTo>
                <a:cubicBezTo>
                  <a:pt x="3347152" y="1345862"/>
                  <a:pt x="3345073" y="1337470"/>
                  <a:pt x="3343315" y="1328997"/>
                </a:cubicBezTo>
                <a:cubicBezTo>
                  <a:pt x="3339878" y="1312052"/>
                  <a:pt x="3335082" y="1295347"/>
                  <a:pt x="3330526" y="1278561"/>
                </a:cubicBezTo>
                <a:cubicBezTo>
                  <a:pt x="3320615" y="1245311"/>
                  <a:pt x="3309265" y="1212459"/>
                  <a:pt x="3295117" y="1180647"/>
                </a:cubicBezTo>
                <a:cubicBezTo>
                  <a:pt x="3281449" y="1148675"/>
                  <a:pt x="3265143" y="1117902"/>
                  <a:pt x="3247558" y="1087928"/>
                </a:cubicBezTo>
                <a:cubicBezTo>
                  <a:pt x="3238367" y="1073221"/>
                  <a:pt x="3229415" y="1058274"/>
                  <a:pt x="3219263" y="1044206"/>
                </a:cubicBezTo>
                <a:cubicBezTo>
                  <a:pt x="3214308" y="1037092"/>
                  <a:pt x="3209352" y="1029899"/>
                  <a:pt x="3204237" y="1022945"/>
                </a:cubicBezTo>
                <a:lnTo>
                  <a:pt x="3188331" y="1002323"/>
                </a:lnTo>
                <a:lnTo>
                  <a:pt x="3180338" y="992092"/>
                </a:lnTo>
                <a:lnTo>
                  <a:pt x="3171945" y="982181"/>
                </a:lnTo>
                <a:lnTo>
                  <a:pt x="3155000" y="962518"/>
                </a:lnTo>
                <a:cubicBezTo>
                  <a:pt x="3149245" y="956123"/>
                  <a:pt x="3143250" y="949889"/>
                  <a:pt x="3137255" y="943654"/>
                </a:cubicBezTo>
                <a:lnTo>
                  <a:pt x="3128303" y="934302"/>
                </a:lnTo>
                <a:lnTo>
                  <a:pt x="3124146" y="929986"/>
                </a:lnTo>
                <a:lnTo>
                  <a:pt x="3120950" y="926789"/>
                </a:lnTo>
                <a:lnTo>
                  <a:pt x="3069475" y="875314"/>
                </a:lnTo>
                <a:lnTo>
                  <a:pt x="3018000" y="823839"/>
                </a:lnTo>
                <a:lnTo>
                  <a:pt x="2966445" y="772364"/>
                </a:lnTo>
                <a:lnTo>
                  <a:pt x="2914970" y="720809"/>
                </a:lnTo>
                <a:lnTo>
                  <a:pt x="2863495" y="669334"/>
                </a:lnTo>
                <a:lnTo>
                  <a:pt x="2812020" y="617859"/>
                </a:lnTo>
                <a:lnTo>
                  <a:pt x="2760545" y="566384"/>
                </a:lnTo>
                <a:lnTo>
                  <a:pt x="2708990" y="514909"/>
                </a:lnTo>
                <a:lnTo>
                  <a:pt x="2657515" y="463355"/>
                </a:lnTo>
                <a:lnTo>
                  <a:pt x="2606040" y="411880"/>
                </a:lnTo>
                <a:lnTo>
                  <a:pt x="2554485" y="360405"/>
                </a:lnTo>
                <a:lnTo>
                  <a:pt x="2503010" y="308930"/>
                </a:lnTo>
                <a:lnTo>
                  <a:pt x="2451455" y="257375"/>
                </a:lnTo>
                <a:lnTo>
                  <a:pt x="2399980" y="205900"/>
                </a:lnTo>
                <a:lnTo>
                  <a:pt x="2348505" y="154425"/>
                </a:lnTo>
                <a:lnTo>
                  <a:pt x="2296950" y="102950"/>
                </a:lnTo>
                <a:lnTo>
                  <a:pt x="2245475" y="51475"/>
                </a:lnTo>
                <a:lnTo>
                  <a:pt x="2194000" y="0"/>
                </a:lnTo>
                <a:lnTo>
                  <a:pt x="1850221" y="34377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B14A1197-29A1-8372-5B3D-49CF6ACFD2D7}"/>
              </a:ext>
            </a:extLst>
          </p:cNvPr>
          <p:cNvSpPr/>
          <p:nvPr/>
        </p:nvSpPr>
        <p:spPr>
          <a:xfrm rot="2700000">
            <a:off x="5422965" y="3155201"/>
            <a:ext cx="2902418" cy="2315813"/>
          </a:xfrm>
          <a:custGeom>
            <a:avLst/>
            <a:gdLst>
              <a:gd name="connsiteX0" fmla="*/ 1715162 w 2902418"/>
              <a:gd name="connsiteY0" fmla="*/ 18464 h 2315813"/>
              <a:gd name="connsiteX1" fmla="*/ 1733626 w 2902418"/>
              <a:gd name="connsiteY1" fmla="*/ 0 h 2315813"/>
              <a:gd name="connsiteX2" fmla="*/ 2319594 w 2902418"/>
              <a:gd name="connsiteY2" fmla="*/ 585967 h 2315813"/>
              <a:gd name="connsiteX3" fmla="*/ 2612537 w 2902418"/>
              <a:gd name="connsiteY3" fmla="*/ 878911 h 2315813"/>
              <a:gd name="connsiteX4" fmla="*/ 2649145 w 2902418"/>
              <a:gd name="connsiteY4" fmla="*/ 915519 h 2315813"/>
              <a:gd name="connsiteX5" fmla="*/ 2658337 w 2902418"/>
              <a:gd name="connsiteY5" fmla="*/ 924711 h 2315813"/>
              <a:gd name="connsiteX6" fmla="*/ 2662893 w 2902418"/>
              <a:gd name="connsiteY6" fmla="*/ 929267 h 2315813"/>
              <a:gd name="connsiteX7" fmla="*/ 2668488 w 2902418"/>
              <a:gd name="connsiteY7" fmla="*/ 935022 h 2315813"/>
              <a:gd name="connsiteX8" fmla="*/ 2693826 w 2902418"/>
              <a:gd name="connsiteY8" fmla="*/ 961718 h 2315813"/>
              <a:gd name="connsiteX9" fmla="*/ 2782309 w 2902418"/>
              <a:gd name="connsiteY9" fmla="*/ 1080015 h 2315813"/>
              <a:gd name="connsiteX10" fmla="*/ 2888456 w 2902418"/>
              <a:gd name="connsiteY10" fmla="*/ 1354735 h 2315813"/>
              <a:gd name="connsiteX11" fmla="*/ 2889575 w 2902418"/>
              <a:gd name="connsiteY11" fmla="*/ 1648478 h 2315813"/>
              <a:gd name="connsiteX12" fmla="*/ 2785746 w 2902418"/>
              <a:gd name="connsiteY12" fmla="*/ 1924077 h 2315813"/>
              <a:gd name="connsiteX13" fmla="*/ 2698142 w 2902418"/>
              <a:gd name="connsiteY13" fmla="*/ 2043013 h 2315813"/>
              <a:gd name="connsiteX14" fmla="*/ 2590876 w 2902418"/>
              <a:gd name="connsiteY14" fmla="*/ 2143804 h 2315813"/>
              <a:gd name="connsiteX15" fmla="*/ 2329745 w 2902418"/>
              <a:gd name="connsiteY15" fmla="*/ 2280165 h 2315813"/>
              <a:gd name="connsiteX16" fmla="*/ 2037840 w 2902418"/>
              <a:gd name="connsiteY16" fmla="*/ 2314055 h 2315813"/>
              <a:gd name="connsiteX17" fmla="*/ 1752570 w 2902418"/>
              <a:gd name="connsiteY17" fmla="*/ 2241959 h 2315813"/>
              <a:gd name="connsiteX18" fmla="*/ 1624362 w 2902418"/>
              <a:gd name="connsiteY18" fmla="*/ 2167943 h 2315813"/>
              <a:gd name="connsiteX19" fmla="*/ 1609335 w 2902418"/>
              <a:gd name="connsiteY19" fmla="*/ 2157233 h 2315813"/>
              <a:gd name="connsiteX20" fmla="*/ 1594708 w 2902418"/>
              <a:gd name="connsiteY20" fmla="*/ 2145963 h 2315813"/>
              <a:gd name="connsiteX21" fmla="*/ 1580160 w 2902418"/>
              <a:gd name="connsiteY21" fmla="*/ 2134612 h 2315813"/>
              <a:gd name="connsiteX22" fmla="*/ 1566093 w 2902418"/>
              <a:gd name="connsiteY22" fmla="*/ 2122703 h 2315813"/>
              <a:gd name="connsiteX23" fmla="*/ 1538597 w 2902418"/>
              <a:gd name="connsiteY23" fmla="*/ 2098164 h 2315813"/>
              <a:gd name="connsiteX24" fmla="*/ 1525248 w 2902418"/>
              <a:gd name="connsiteY24" fmla="*/ 2085456 h 2315813"/>
              <a:gd name="connsiteX25" fmla="*/ 1518614 w 2902418"/>
              <a:gd name="connsiteY25" fmla="*/ 2079061 h 2315813"/>
              <a:gd name="connsiteX26" fmla="*/ 1513818 w 2902418"/>
              <a:gd name="connsiteY26" fmla="*/ 2074265 h 2315813"/>
              <a:gd name="connsiteX27" fmla="*/ 1367306 w 2902418"/>
              <a:gd name="connsiteY27" fmla="*/ 1927753 h 2315813"/>
              <a:gd name="connsiteX28" fmla="*/ 781339 w 2902418"/>
              <a:gd name="connsiteY28" fmla="*/ 1341786 h 2315813"/>
              <a:gd name="connsiteX29" fmla="*/ 634827 w 2902418"/>
              <a:gd name="connsiteY29" fmla="*/ 1195274 h 2315813"/>
              <a:gd name="connsiteX30" fmla="*/ 598219 w 2902418"/>
              <a:gd name="connsiteY30" fmla="*/ 1158666 h 2315813"/>
              <a:gd name="connsiteX31" fmla="*/ 580235 w 2902418"/>
              <a:gd name="connsiteY31" fmla="*/ 1140682 h 2315813"/>
              <a:gd name="connsiteX32" fmla="*/ 569365 w 2902418"/>
              <a:gd name="connsiteY32" fmla="*/ 1130371 h 2315813"/>
              <a:gd name="connsiteX33" fmla="*/ 522126 w 2902418"/>
              <a:gd name="connsiteY33" fmla="*/ 1094722 h 2315813"/>
              <a:gd name="connsiteX34" fmla="*/ 412861 w 2902418"/>
              <a:gd name="connsiteY34" fmla="*/ 1051800 h 2315813"/>
              <a:gd name="connsiteX35" fmla="*/ 294565 w 2902418"/>
              <a:gd name="connsiteY35" fmla="*/ 1050921 h 2315813"/>
              <a:gd name="connsiteX36" fmla="*/ 184421 w 2902418"/>
              <a:gd name="connsiteY36" fmla="*/ 1091685 h 2315813"/>
              <a:gd name="connsiteX37" fmla="*/ 136703 w 2902418"/>
              <a:gd name="connsiteY37" fmla="*/ 1126614 h 2315813"/>
              <a:gd name="connsiteX38" fmla="*/ 95619 w 2902418"/>
              <a:gd name="connsiteY38" fmla="*/ 1169936 h 2315813"/>
              <a:gd name="connsiteX39" fmla="*/ 40867 w 2902418"/>
              <a:gd name="connsiteY39" fmla="*/ 1273686 h 2315813"/>
              <a:gd name="connsiteX40" fmla="*/ 26719 w 2902418"/>
              <a:gd name="connsiteY40" fmla="*/ 1390943 h 2315813"/>
              <a:gd name="connsiteX41" fmla="*/ 55015 w 2902418"/>
              <a:gd name="connsiteY41" fmla="*/ 1505243 h 2315813"/>
              <a:gd name="connsiteX42" fmla="*/ 122476 w 2902418"/>
              <a:gd name="connsiteY42" fmla="*/ 1601799 h 2315813"/>
              <a:gd name="connsiteX43" fmla="*/ 219751 w 2902418"/>
              <a:gd name="connsiteY43" fmla="*/ 1668220 h 2315813"/>
              <a:gd name="connsiteX44" fmla="*/ 334450 w 2902418"/>
              <a:gd name="connsiteY44" fmla="*/ 1695317 h 2315813"/>
              <a:gd name="connsiteX45" fmla="*/ 333171 w 2902418"/>
              <a:gd name="connsiteY45" fmla="*/ 1721454 h 2315813"/>
              <a:gd name="connsiteX46" fmla="*/ 209280 w 2902418"/>
              <a:gd name="connsiteY46" fmla="*/ 1692119 h 2315813"/>
              <a:gd name="connsiteX47" fmla="*/ 104172 w 2902418"/>
              <a:gd name="connsiteY47" fmla="*/ 1620422 h 2315813"/>
              <a:gd name="connsiteX48" fmla="*/ 31275 w 2902418"/>
              <a:gd name="connsiteY48" fmla="*/ 1516034 h 2315813"/>
              <a:gd name="connsiteX49" fmla="*/ 662 w 2902418"/>
              <a:gd name="connsiteY49" fmla="*/ 1392462 h 2315813"/>
              <a:gd name="connsiteX50" fmla="*/ 75157 w 2902418"/>
              <a:gd name="connsiteY50" fmla="*/ 1153631 h 2315813"/>
              <a:gd name="connsiteX51" fmla="*/ 119438 w 2902418"/>
              <a:gd name="connsiteY51" fmla="*/ 1106952 h 2315813"/>
              <a:gd name="connsiteX52" fmla="*/ 170993 w 2902418"/>
              <a:gd name="connsiteY52" fmla="*/ 1069225 h 2315813"/>
              <a:gd name="connsiteX53" fmla="*/ 290089 w 2902418"/>
              <a:gd name="connsiteY53" fmla="*/ 1025103 h 2315813"/>
              <a:gd name="connsiteX54" fmla="*/ 417817 w 2902418"/>
              <a:gd name="connsiteY54" fmla="*/ 1026062 h 2315813"/>
              <a:gd name="connsiteX55" fmla="*/ 535954 w 2902418"/>
              <a:gd name="connsiteY55" fmla="*/ 1072422 h 2315813"/>
              <a:gd name="connsiteX56" fmla="*/ 587029 w 2902418"/>
              <a:gd name="connsiteY56" fmla="*/ 1110948 h 2315813"/>
              <a:gd name="connsiteX57" fmla="*/ 598779 w 2902418"/>
              <a:gd name="connsiteY57" fmla="*/ 1122058 h 2315813"/>
              <a:gd name="connsiteX58" fmla="*/ 616843 w 2902418"/>
              <a:gd name="connsiteY58" fmla="*/ 1140042 h 2315813"/>
              <a:gd name="connsiteX59" fmla="*/ 653451 w 2902418"/>
              <a:gd name="connsiteY59" fmla="*/ 1176651 h 2315813"/>
              <a:gd name="connsiteX60" fmla="*/ 799963 w 2902418"/>
              <a:gd name="connsiteY60" fmla="*/ 1323163 h 2315813"/>
              <a:gd name="connsiteX61" fmla="*/ 1385930 w 2902418"/>
              <a:gd name="connsiteY61" fmla="*/ 1909130 h 2315813"/>
              <a:gd name="connsiteX62" fmla="*/ 1532442 w 2902418"/>
              <a:gd name="connsiteY62" fmla="*/ 2055641 h 2315813"/>
              <a:gd name="connsiteX63" fmla="*/ 1537238 w 2902418"/>
              <a:gd name="connsiteY63" fmla="*/ 2060357 h 2315813"/>
              <a:gd name="connsiteX64" fmla="*/ 1543632 w 2902418"/>
              <a:gd name="connsiteY64" fmla="*/ 2066512 h 2315813"/>
              <a:gd name="connsiteX65" fmla="*/ 1556501 w 2902418"/>
              <a:gd name="connsiteY65" fmla="*/ 2078821 h 2315813"/>
              <a:gd name="connsiteX66" fmla="*/ 1583118 w 2902418"/>
              <a:gd name="connsiteY66" fmla="*/ 2102561 h 2315813"/>
              <a:gd name="connsiteX67" fmla="*/ 1596706 w 2902418"/>
              <a:gd name="connsiteY67" fmla="*/ 2114071 h 2315813"/>
              <a:gd name="connsiteX68" fmla="*/ 1610774 w 2902418"/>
              <a:gd name="connsiteY68" fmla="*/ 2125101 h 2315813"/>
              <a:gd name="connsiteX69" fmla="*/ 1624921 w 2902418"/>
              <a:gd name="connsiteY69" fmla="*/ 2136051 h 2315813"/>
              <a:gd name="connsiteX70" fmla="*/ 1639469 w 2902418"/>
              <a:gd name="connsiteY70" fmla="*/ 2146442 h 2315813"/>
              <a:gd name="connsiteX71" fmla="*/ 1763520 w 2902418"/>
              <a:gd name="connsiteY71" fmla="*/ 2218059 h 2315813"/>
              <a:gd name="connsiteX72" fmla="*/ 2039598 w 2902418"/>
              <a:gd name="connsiteY72" fmla="*/ 2287839 h 2315813"/>
              <a:gd name="connsiteX73" fmla="*/ 2322151 w 2902418"/>
              <a:gd name="connsiteY73" fmla="*/ 2255067 h 2315813"/>
              <a:gd name="connsiteX74" fmla="*/ 2574890 w 2902418"/>
              <a:gd name="connsiteY74" fmla="*/ 2123102 h 2315813"/>
              <a:gd name="connsiteX75" fmla="*/ 2678719 w 2902418"/>
              <a:gd name="connsiteY75" fmla="*/ 2025588 h 2315813"/>
              <a:gd name="connsiteX76" fmla="*/ 2763525 w 2902418"/>
              <a:gd name="connsiteY76" fmla="*/ 1910489 h 2315813"/>
              <a:gd name="connsiteX77" fmla="*/ 2863997 w 2902418"/>
              <a:gd name="connsiteY77" fmla="*/ 1643762 h 2315813"/>
              <a:gd name="connsiteX78" fmla="*/ 2862958 w 2902418"/>
              <a:gd name="connsiteY78" fmla="*/ 1359451 h 2315813"/>
              <a:gd name="connsiteX79" fmla="*/ 2760248 w 2902418"/>
              <a:gd name="connsiteY79" fmla="*/ 1093603 h 2315813"/>
              <a:gd name="connsiteX80" fmla="*/ 2674643 w 2902418"/>
              <a:gd name="connsiteY80" fmla="*/ 979143 h 2315813"/>
              <a:gd name="connsiteX81" fmla="*/ 2650104 w 2902418"/>
              <a:gd name="connsiteY81" fmla="*/ 953246 h 2315813"/>
              <a:gd name="connsiteX82" fmla="*/ 2644589 w 2902418"/>
              <a:gd name="connsiteY82" fmla="*/ 947651 h 2315813"/>
              <a:gd name="connsiteX83" fmla="*/ 2640033 w 2902418"/>
              <a:gd name="connsiteY83" fmla="*/ 943095 h 2315813"/>
              <a:gd name="connsiteX84" fmla="*/ 2630841 w 2902418"/>
              <a:gd name="connsiteY84" fmla="*/ 933903 h 2315813"/>
              <a:gd name="connsiteX85" fmla="*/ 2594233 w 2902418"/>
              <a:gd name="connsiteY85" fmla="*/ 897295 h 2315813"/>
              <a:gd name="connsiteX86" fmla="*/ 2301290 w 2902418"/>
              <a:gd name="connsiteY86" fmla="*/ 604351 h 2315813"/>
              <a:gd name="connsiteX87" fmla="*/ 1715322 w 2902418"/>
              <a:gd name="connsiteY87" fmla="*/ 18384 h 231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2902418" h="2315813">
                <a:moveTo>
                  <a:pt x="1715162" y="18464"/>
                </a:moveTo>
                <a:lnTo>
                  <a:pt x="1733626" y="0"/>
                </a:lnTo>
                <a:lnTo>
                  <a:pt x="2319594" y="585967"/>
                </a:lnTo>
                <a:lnTo>
                  <a:pt x="2612537" y="878911"/>
                </a:lnTo>
                <a:lnTo>
                  <a:pt x="2649145" y="915519"/>
                </a:lnTo>
                <a:lnTo>
                  <a:pt x="2658337" y="924711"/>
                </a:lnTo>
                <a:lnTo>
                  <a:pt x="2662893" y="929267"/>
                </a:lnTo>
                <a:lnTo>
                  <a:pt x="2668488" y="935022"/>
                </a:lnTo>
                <a:lnTo>
                  <a:pt x="2693826" y="961718"/>
                </a:lnTo>
                <a:cubicBezTo>
                  <a:pt x="2726677" y="998247"/>
                  <a:pt x="2756412" y="1037892"/>
                  <a:pt x="2782309" y="1080015"/>
                </a:cubicBezTo>
                <a:cubicBezTo>
                  <a:pt x="2834183" y="1164181"/>
                  <a:pt x="2870312" y="1257939"/>
                  <a:pt x="2888456" y="1354735"/>
                </a:cubicBezTo>
                <a:cubicBezTo>
                  <a:pt x="2906760" y="1451610"/>
                  <a:pt x="2907000" y="1551523"/>
                  <a:pt x="2889575" y="1648478"/>
                </a:cubicBezTo>
                <a:cubicBezTo>
                  <a:pt x="2872230" y="1745433"/>
                  <a:pt x="2836821" y="1839511"/>
                  <a:pt x="2785746" y="1924077"/>
                </a:cubicBezTo>
                <a:cubicBezTo>
                  <a:pt x="2760248" y="1966360"/>
                  <a:pt x="2730834" y="2006325"/>
                  <a:pt x="2698142" y="2043013"/>
                </a:cubicBezTo>
                <a:cubicBezTo>
                  <a:pt x="2665451" y="2079700"/>
                  <a:pt x="2629642" y="2113351"/>
                  <a:pt x="2590876" y="2143804"/>
                </a:cubicBezTo>
                <a:cubicBezTo>
                  <a:pt x="2513344" y="2204711"/>
                  <a:pt x="2424142" y="2251470"/>
                  <a:pt x="2329745" y="2280165"/>
                </a:cubicBezTo>
                <a:cubicBezTo>
                  <a:pt x="2235347" y="2309100"/>
                  <a:pt x="2136074" y="2320530"/>
                  <a:pt x="2037840" y="2314055"/>
                </a:cubicBezTo>
                <a:cubicBezTo>
                  <a:pt x="1939686" y="2307581"/>
                  <a:pt x="1842411" y="2283283"/>
                  <a:pt x="1752570" y="2241959"/>
                </a:cubicBezTo>
                <a:cubicBezTo>
                  <a:pt x="1707649" y="2221257"/>
                  <a:pt x="1664726" y="2196479"/>
                  <a:pt x="1624362" y="2167943"/>
                </a:cubicBezTo>
                <a:cubicBezTo>
                  <a:pt x="1619326" y="2164347"/>
                  <a:pt x="1614211" y="2160910"/>
                  <a:pt x="1609335" y="2157233"/>
                </a:cubicBezTo>
                <a:lnTo>
                  <a:pt x="1594708" y="2145963"/>
                </a:lnTo>
                <a:lnTo>
                  <a:pt x="1580160" y="2134612"/>
                </a:lnTo>
                <a:lnTo>
                  <a:pt x="1566093" y="2122703"/>
                </a:lnTo>
                <a:cubicBezTo>
                  <a:pt x="1556741" y="2114710"/>
                  <a:pt x="1547389" y="2106717"/>
                  <a:pt x="1538597" y="2098164"/>
                </a:cubicBezTo>
                <a:lnTo>
                  <a:pt x="1525248" y="2085456"/>
                </a:lnTo>
                <a:lnTo>
                  <a:pt x="1518614" y="2079061"/>
                </a:lnTo>
                <a:lnTo>
                  <a:pt x="1513818" y="2074265"/>
                </a:lnTo>
                <a:lnTo>
                  <a:pt x="1367306" y="1927753"/>
                </a:lnTo>
                <a:lnTo>
                  <a:pt x="781339" y="1341786"/>
                </a:lnTo>
                <a:lnTo>
                  <a:pt x="634827" y="1195274"/>
                </a:lnTo>
                <a:lnTo>
                  <a:pt x="598219" y="1158666"/>
                </a:lnTo>
                <a:lnTo>
                  <a:pt x="580235" y="1140682"/>
                </a:lnTo>
                <a:cubicBezTo>
                  <a:pt x="576558" y="1137325"/>
                  <a:pt x="572961" y="1133888"/>
                  <a:pt x="569365" y="1130371"/>
                </a:cubicBezTo>
                <a:cubicBezTo>
                  <a:pt x="554578" y="1117023"/>
                  <a:pt x="538831" y="1105113"/>
                  <a:pt x="522126" y="1094722"/>
                </a:cubicBezTo>
                <a:cubicBezTo>
                  <a:pt x="488795" y="1073941"/>
                  <a:pt x="451708" y="1059393"/>
                  <a:pt x="412861" y="1051800"/>
                </a:cubicBezTo>
                <a:cubicBezTo>
                  <a:pt x="374016" y="1044366"/>
                  <a:pt x="333571" y="1044126"/>
                  <a:pt x="294565" y="1050921"/>
                </a:cubicBezTo>
                <a:cubicBezTo>
                  <a:pt x="255559" y="1057715"/>
                  <a:pt x="218152" y="1071622"/>
                  <a:pt x="184421" y="1091685"/>
                </a:cubicBezTo>
                <a:cubicBezTo>
                  <a:pt x="167476" y="1101676"/>
                  <a:pt x="151650" y="1113426"/>
                  <a:pt x="136703" y="1126614"/>
                </a:cubicBezTo>
                <a:cubicBezTo>
                  <a:pt x="121836" y="1139803"/>
                  <a:pt x="107928" y="1154430"/>
                  <a:pt x="95619" y="1169936"/>
                </a:cubicBezTo>
                <a:cubicBezTo>
                  <a:pt x="70921" y="1200870"/>
                  <a:pt x="52457" y="1236039"/>
                  <a:pt x="40867" y="1273686"/>
                </a:cubicBezTo>
                <a:cubicBezTo>
                  <a:pt x="29197" y="1311333"/>
                  <a:pt x="24321" y="1351378"/>
                  <a:pt x="26719" y="1390943"/>
                </a:cubicBezTo>
                <a:cubicBezTo>
                  <a:pt x="29117" y="1430509"/>
                  <a:pt x="38629" y="1469594"/>
                  <a:pt x="55015" y="1505243"/>
                </a:cubicBezTo>
                <a:cubicBezTo>
                  <a:pt x="71320" y="1540972"/>
                  <a:pt x="94100" y="1573504"/>
                  <a:pt x="122476" y="1601799"/>
                </a:cubicBezTo>
                <a:cubicBezTo>
                  <a:pt x="150931" y="1630094"/>
                  <a:pt x="183782" y="1652314"/>
                  <a:pt x="219751" y="1668220"/>
                </a:cubicBezTo>
                <a:cubicBezTo>
                  <a:pt x="255719" y="1684046"/>
                  <a:pt x="294805" y="1693319"/>
                  <a:pt x="334450" y="1695317"/>
                </a:cubicBezTo>
                <a:lnTo>
                  <a:pt x="333171" y="1721454"/>
                </a:lnTo>
                <a:cubicBezTo>
                  <a:pt x="290409" y="1719296"/>
                  <a:pt x="248126" y="1709305"/>
                  <a:pt x="209280" y="1692119"/>
                </a:cubicBezTo>
                <a:cubicBezTo>
                  <a:pt x="170354" y="1674935"/>
                  <a:pt x="134785" y="1650876"/>
                  <a:pt x="104172" y="1620422"/>
                </a:cubicBezTo>
                <a:cubicBezTo>
                  <a:pt x="73558" y="1589889"/>
                  <a:pt x="48940" y="1554720"/>
                  <a:pt x="31275" y="1516034"/>
                </a:cubicBezTo>
                <a:cubicBezTo>
                  <a:pt x="13531" y="1477427"/>
                  <a:pt x="3300" y="1435224"/>
                  <a:pt x="662" y="1392462"/>
                </a:cubicBezTo>
                <a:cubicBezTo>
                  <a:pt x="-4613" y="1306777"/>
                  <a:pt x="21764" y="1220133"/>
                  <a:pt x="75157" y="1153631"/>
                </a:cubicBezTo>
                <a:cubicBezTo>
                  <a:pt x="88425" y="1136926"/>
                  <a:pt x="103372" y="1121179"/>
                  <a:pt x="119438" y="1106952"/>
                </a:cubicBezTo>
                <a:cubicBezTo>
                  <a:pt x="135504" y="1092724"/>
                  <a:pt x="152689" y="1080015"/>
                  <a:pt x="170993" y="1069225"/>
                </a:cubicBezTo>
                <a:cubicBezTo>
                  <a:pt x="207441" y="1047484"/>
                  <a:pt x="247966" y="1032457"/>
                  <a:pt x="290089" y="1025103"/>
                </a:cubicBezTo>
                <a:cubicBezTo>
                  <a:pt x="332212" y="1017750"/>
                  <a:pt x="375854" y="1017990"/>
                  <a:pt x="417817" y="1026062"/>
                </a:cubicBezTo>
                <a:cubicBezTo>
                  <a:pt x="459781" y="1034215"/>
                  <a:pt x="499905" y="1049962"/>
                  <a:pt x="535954" y="1072422"/>
                </a:cubicBezTo>
                <a:cubicBezTo>
                  <a:pt x="554018" y="1083612"/>
                  <a:pt x="571043" y="1096480"/>
                  <a:pt x="587029" y="1110948"/>
                </a:cubicBezTo>
                <a:cubicBezTo>
                  <a:pt x="590866" y="1114705"/>
                  <a:pt x="594782" y="1118382"/>
                  <a:pt x="598779" y="1122058"/>
                </a:cubicBezTo>
                <a:lnTo>
                  <a:pt x="616843" y="1140042"/>
                </a:lnTo>
                <a:lnTo>
                  <a:pt x="653451" y="1176651"/>
                </a:lnTo>
                <a:lnTo>
                  <a:pt x="799963" y="1323163"/>
                </a:lnTo>
                <a:lnTo>
                  <a:pt x="1385930" y="1909130"/>
                </a:lnTo>
                <a:lnTo>
                  <a:pt x="1532442" y="2055641"/>
                </a:lnTo>
                <a:lnTo>
                  <a:pt x="1537238" y="2060357"/>
                </a:lnTo>
                <a:lnTo>
                  <a:pt x="1543632" y="2066512"/>
                </a:lnTo>
                <a:lnTo>
                  <a:pt x="1556501" y="2078821"/>
                </a:lnTo>
                <a:cubicBezTo>
                  <a:pt x="1564974" y="2087134"/>
                  <a:pt x="1574086" y="2094807"/>
                  <a:pt x="1583118" y="2102561"/>
                </a:cubicBezTo>
                <a:lnTo>
                  <a:pt x="1596706" y="2114071"/>
                </a:lnTo>
                <a:lnTo>
                  <a:pt x="1610774" y="2125101"/>
                </a:lnTo>
                <a:lnTo>
                  <a:pt x="1624921" y="2136051"/>
                </a:lnTo>
                <a:cubicBezTo>
                  <a:pt x="1629637" y="2139648"/>
                  <a:pt x="1634593" y="2143005"/>
                  <a:pt x="1639469" y="2146442"/>
                </a:cubicBezTo>
                <a:cubicBezTo>
                  <a:pt x="1678474" y="2174018"/>
                  <a:pt x="1720038" y="2197997"/>
                  <a:pt x="1763520" y="2218059"/>
                </a:cubicBezTo>
                <a:cubicBezTo>
                  <a:pt x="1850404" y="2258104"/>
                  <a:pt x="1944561" y="2281604"/>
                  <a:pt x="2039598" y="2287839"/>
                </a:cubicBezTo>
                <a:cubicBezTo>
                  <a:pt x="2134635" y="2294153"/>
                  <a:pt x="2230791" y="2283043"/>
                  <a:pt x="2322151" y="2255067"/>
                </a:cubicBezTo>
                <a:cubicBezTo>
                  <a:pt x="2413511" y="2227331"/>
                  <a:pt x="2499836" y="2182091"/>
                  <a:pt x="2574890" y="2123102"/>
                </a:cubicBezTo>
                <a:cubicBezTo>
                  <a:pt x="2612457" y="2093688"/>
                  <a:pt x="2647067" y="2061077"/>
                  <a:pt x="2678719" y="2025588"/>
                </a:cubicBezTo>
                <a:cubicBezTo>
                  <a:pt x="2710452" y="1990099"/>
                  <a:pt x="2738827" y="1951413"/>
                  <a:pt x="2763525" y="1910489"/>
                </a:cubicBezTo>
                <a:cubicBezTo>
                  <a:pt x="2813002" y="1828640"/>
                  <a:pt x="2847212" y="1737600"/>
                  <a:pt x="2863997" y="1643762"/>
                </a:cubicBezTo>
                <a:cubicBezTo>
                  <a:pt x="2880862" y="1549924"/>
                  <a:pt x="2880703" y="1453129"/>
                  <a:pt x="2862958" y="1359451"/>
                </a:cubicBezTo>
                <a:cubicBezTo>
                  <a:pt x="2845373" y="1265693"/>
                  <a:pt x="2810364" y="1174972"/>
                  <a:pt x="2760248" y="1093603"/>
                </a:cubicBezTo>
                <a:cubicBezTo>
                  <a:pt x="2735230" y="1052919"/>
                  <a:pt x="2706455" y="1014473"/>
                  <a:pt x="2674643" y="979143"/>
                </a:cubicBezTo>
                <a:lnTo>
                  <a:pt x="2650104" y="953246"/>
                </a:lnTo>
                <a:lnTo>
                  <a:pt x="2644589" y="947651"/>
                </a:lnTo>
                <a:lnTo>
                  <a:pt x="2640033" y="943095"/>
                </a:lnTo>
                <a:lnTo>
                  <a:pt x="2630841" y="933903"/>
                </a:lnTo>
                <a:lnTo>
                  <a:pt x="2594233" y="897295"/>
                </a:lnTo>
                <a:lnTo>
                  <a:pt x="2301290" y="604351"/>
                </a:lnTo>
                <a:lnTo>
                  <a:pt x="1715322" y="18384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1" name="Freeform: Shape 770">
            <a:extLst>
              <a:ext uri="{FF2B5EF4-FFF2-40B4-BE49-F238E27FC236}">
                <a16:creationId xmlns:a16="http://schemas.microsoft.com/office/drawing/2014/main" id="{98D09B8E-073D-24C5-57B5-E772DD2111C7}"/>
              </a:ext>
            </a:extLst>
          </p:cNvPr>
          <p:cNvSpPr/>
          <p:nvPr/>
        </p:nvSpPr>
        <p:spPr>
          <a:xfrm rot="2700000">
            <a:off x="5030022" y="3127162"/>
            <a:ext cx="2902729" cy="1855576"/>
          </a:xfrm>
          <a:custGeom>
            <a:avLst/>
            <a:gdLst>
              <a:gd name="connsiteX0" fmla="*/ 1850290 w 2902729"/>
              <a:gd name="connsiteY0" fmla="*/ 18464 h 1855576"/>
              <a:gd name="connsiteX1" fmla="*/ 1868754 w 2902729"/>
              <a:gd name="connsiteY1" fmla="*/ 0 h 1855576"/>
              <a:gd name="connsiteX2" fmla="*/ 2454721 w 2902729"/>
              <a:gd name="connsiteY2" fmla="*/ 585967 h 1855576"/>
              <a:gd name="connsiteX3" fmla="*/ 2747665 w 2902729"/>
              <a:gd name="connsiteY3" fmla="*/ 878911 h 1855576"/>
              <a:gd name="connsiteX4" fmla="*/ 2784273 w 2902729"/>
              <a:gd name="connsiteY4" fmla="*/ 915519 h 1855576"/>
              <a:gd name="connsiteX5" fmla="*/ 2793465 w 2902729"/>
              <a:gd name="connsiteY5" fmla="*/ 924711 h 1855576"/>
              <a:gd name="connsiteX6" fmla="*/ 2798021 w 2902729"/>
              <a:gd name="connsiteY6" fmla="*/ 929267 h 1855576"/>
              <a:gd name="connsiteX7" fmla="*/ 2800179 w 2902729"/>
              <a:gd name="connsiteY7" fmla="*/ 931425 h 1855576"/>
              <a:gd name="connsiteX8" fmla="*/ 2801538 w 2902729"/>
              <a:gd name="connsiteY8" fmla="*/ 932944 h 1855576"/>
              <a:gd name="connsiteX9" fmla="*/ 2812649 w 2902729"/>
              <a:gd name="connsiteY9" fmla="*/ 944614 h 1855576"/>
              <a:gd name="connsiteX10" fmla="*/ 2850855 w 2902729"/>
              <a:gd name="connsiteY10" fmla="*/ 995849 h 1855576"/>
              <a:gd name="connsiteX11" fmla="*/ 2896655 w 2902729"/>
              <a:gd name="connsiteY11" fmla="*/ 1114225 h 1855576"/>
              <a:gd name="connsiteX12" fmla="*/ 2897055 w 2902729"/>
              <a:gd name="connsiteY12" fmla="*/ 1241954 h 1855576"/>
              <a:gd name="connsiteX13" fmla="*/ 2852374 w 2902729"/>
              <a:gd name="connsiteY13" fmla="*/ 1360810 h 1855576"/>
              <a:gd name="connsiteX14" fmla="*/ 2814487 w 2902729"/>
              <a:gd name="connsiteY14" fmla="*/ 1412204 h 1855576"/>
              <a:gd name="connsiteX15" fmla="*/ 2767568 w 2902729"/>
              <a:gd name="connsiteY15" fmla="*/ 1456246 h 1855576"/>
              <a:gd name="connsiteX16" fmla="*/ 2655106 w 2902729"/>
              <a:gd name="connsiteY16" fmla="*/ 1514995 h 1855576"/>
              <a:gd name="connsiteX17" fmla="*/ 2528337 w 2902729"/>
              <a:gd name="connsiteY17" fmla="*/ 1529622 h 1855576"/>
              <a:gd name="connsiteX18" fmla="*/ 2404925 w 2902729"/>
              <a:gd name="connsiteY18" fmla="*/ 1498529 h 1855576"/>
              <a:gd name="connsiteX19" fmla="*/ 2349853 w 2902729"/>
              <a:gd name="connsiteY19" fmla="*/ 1466637 h 1855576"/>
              <a:gd name="connsiteX20" fmla="*/ 2343299 w 2902729"/>
              <a:gd name="connsiteY20" fmla="*/ 1462081 h 1855576"/>
              <a:gd name="connsiteX21" fmla="*/ 2336985 w 2902729"/>
              <a:gd name="connsiteY21" fmla="*/ 1457125 h 1855576"/>
              <a:gd name="connsiteX22" fmla="*/ 2330590 w 2902729"/>
              <a:gd name="connsiteY22" fmla="*/ 1452250 h 1855576"/>
              <a:gd name="connsiteX23" fmla="*/ 2324516 w 2902729"/>
              <a:gd name="connsiteY23" fmla="*/ 1446974 h 1855576"/>
              <a:gd name="connsiteX24" fmla="*/ 2312526 w 2902729"/>
              <a:gd name="connsiteY24" fmla="*/ 1436264 h 1855576"/>
              <a:gd name="connsiteX25" fmla="*/ 2306691 w 2902729"/>
              <a:gd name="connsiteY25" fmla="*/ 1430668 h 1855576"/>
              <a:gd name="connsiteX26" fmla="*/ 2303734 w 2902729"/>
              <a:gd name="connsiteY26" fmla="*/ 1427951 h 1855576"/>
              <a:gd name="connsiteX27" fmla="*/ 2299337 w 2902729"/>
              <a:gd name="connsiteY27" fmla="*/ 1423555 h 1855576"/>
              <a:gd name="connsiteX28" fmla="*/ 2152826 w 2902729"/>
              <a:gd name="connsiteY28" fmla="*/ 1277043 h 1855576"/>
              <a:gd name="connsiteX29" fmla="*/ 1566858 w 2902729"/>
              <a:gd name="connsiteY29" fmla="*/ 691076 h 1855576"/>
              <a:gd name="connsiteX30" fmla="*/ 1420346 w 2902729"/>
              <a:gd name="connsiteY30" fmla="*/ 544564 h 1855576"/>
              <a:gd name="connsiteX31" fmla="*/ 1383738 w 2902729"/>
              <a:gd name="connsiteY31" fmla="*/ 507956 h 1855576"/>
              <a:gd name="connsiteX32" fmla="*/ 1365115 w 2902729"/>
              <a:gd name="connsiteY32" fmla="*/ 489412 h 1855576"/>
              <a:gd name="connsiteX33" fmla="*/ 1339297 w 2902729"/>
              <a:gd name="connsiteY33" fmla="*/ 464873 h 1855576"/>
              <a:gd name="connsiteX34" fmla="*/ 1225237 w 2902729"/>
              <a:gd name="connsiteY34" fmla="*/ 378709 h 1855576"/>
              <a:gd name="connsiteX35" fmla="*/ 959869 w 2902729"/>
              <a:gd name="connsiteY35" fmla="*/ 274640 h 1855576"/>
              <a:gd name="connsiteX36" fmla="*/ 675558 w 2902729"/>
              <a:gd name="connsiteY36" fmla="*/ 272322 h 1855576"/>
              <a:gd name="connsiteX37" fmla="*/ 408352 w 2902729"/>
              <a:gd name="connsiteY37" fmla="*/ 371515 h 1855576"/>
              <a:gd name="connsiteX38" fmla="*/ 292933 w 2902729"/>
              <a:gd name="connsiteY38" fmla="*/ 455841 h 1855576"/>
              <a:gd name="connsiteX39" fmla="*/ 194859 w 2902729"/>
              <a:gd name="connsiteY39" fmla="*/ 559191 h 1855576"/>
              <a:gd name="connsiteX40" fmla="*/ 116607 w 2902729"/>
              <a:gd name="connsiteY40" fmla="*/ 679086 h 1855576"/>
              <a:gd name="connsiteX41" fmla="*/ 61775 w 2902729"/>
              <a:gd name="connsiteY41" fmla="*/ 811370 h 1855576"/>
              <a:gd name="connsiteX42" fmla="*/ 27645 w 2902729"/>
              <a:gd name="connsiteY42" fmla="*/ 1093763 h 1855576"/>
              <a:gd name="connsiteX43" fmla="*/ 96225 w 2902729"/>
              <a:gd name="connsiteY43" fmla="*/ 1370082 h 1855576"/>
              <a:gd name="connsiteX44" fmla="*/ 259122 w 2902729"/>
              <a:gd name="connsiteY44" fmla="*/ 1603557 h 1855576"/>
              <a:gd name="connsiteX45" fmla="*/ 494436 w 2902729"/>
              <a:gd name="connsiteY45" fmla="*/ 1763897 h 1855576"/>
              <a:gd name="connsiteX46" fmla="*/ 771474 w 2902729"/>
              <a:gd name="connsiteY46" fmla="*/ 1829440 h 1855576"/>
              <a:gd name="connsiteX47" fmla="*/ 770195 w 2902729"/>
              <a:gd name="connsiteY47" fmla="*/ 1855577 h 1855576"/>
              <a:gd name="connsiteX48" fmla="*/ 483886 w 2902729"/>
              <a:gd name="connsiteY48" fmla="*/ 1787876 h 1855576"/>
              <a:gd name="connsiteX49" fmla="*/ 240738 w 2902729"/>
              <a:gd name="connsiteY49" fmla="*/ 1622181 h 1855576"/>
              <a:gd name="connsiteX50" fmla="*/ 72406 w 2902729"/>
              <a:gd name="connsiteY50" fmla="*/ 1380872 h 1855576"/>
              <a:gd name="connsiteX51" fmla="*/ 1508 w 2902729"/>
              <a:gd name="connsiteY51" fmla="*/ 1095362 h 1855576"/>
              <a:gd name="connsiteX52" fmla="*/ 36757 w 2902729"/>
              <a:gd name="connsiteY52" fmla="*/ 803617 h 1855576"/>
              <a:gd name="connsiteX53" fmla="*/ 93427 w 2902729"/>
              <a:gd name="connsiteY53" fmla="*/ 666937 h 1855576"/>
              <a:gd name="connsiteX54" fmla="*/ 174237 w 2902729"/>
              <a:gd name="connsiteY54" fmla="*/ 543045 h 1855576"/>
              <a:gd name="connsiteX55" fmla="*/ 275508 w 2902729"/>
              <a:gd name="connsiteY55" fmla="*/ 436258 h 1855576"/>
              <a:gd name="connsiteX56" fmla="*/ 394764 w 2902729"/>
              <a:gd name="connsiteY56" fmla="*/ 349055 h 1855576"/>
              <a:gd name="connsiteX57" fmla="*/ 670842 w 2902729"/>
              <a:gd name="connsiteY57" fmla="*/ 246584 h 1855576"/>
              <a:gd name="connsiteX58" fmla="*/ 964585 w 2902729"/>
              <a:gd name="connsiteY58" fmla="*/ 248982 h 1855576"/>
              <a:gd name="connsiteX59" fmla="*/ 1238825 w 2902729"/>
              <a:gd name="connsiteY59" fmla="*/ 356488 h 1855576"/>
              <a:gd name="connsiteX60" fmla="*/ 1356642 w 2902729"/>
              <a:gd name="connsiteY60" fmla="*/ 445530 h 1855576"/>
              <a:gd name="connsiteX61" fmla="*/ 1383339 w 2902729"/>
              <a:gd name="connsiteY61" fmla="*/ 470868 h 1855576"/>
              <a:gd name="connsiteX62" fmla="*/ 1401963 w 2902729"/>
              <a:gd name="connsiteY62" fmla="*/ 489492 h 1855576"/>
              <a:gd name="connsiteX63" fmla="*/ 1438570 w 2902729"/>
              <a:gd name="connsiteY63" fmla="*/ 526100 h 1855576"/>
              <a:gd name="connsiteX64" fmla="*/ 1585082 w 2902729"/>
              <a:gd name="connsiteY64" fmla="*/ 672612 h 1855576"/>
              <a:gd name="connsiteX65" fmla="*/ 2171050 w 2902729"/>
              <a:gd name="connsiteY65" fmla="*/ 1258579 h 1855576"/>
              <a:gd name="connsiteX66" fmla="*/ 2317561 w 2902729"/>
              <a:gd name="connsiteY66" fmla="*/ 1405091 h 1855576"/>
              <a:gd name="connsiteX67" fmla="*/ 2321958 w 2902729"/>
              <a:gd name="connsiteY67" fmla="*/ 1409487 h 1855576"/>
              <a:gd name="connsiteX68" fmla="*/ 2324675 w 2902729"/>
              <a:gd name="connsiteY68" fmla="*/ 1412045 h 1855576"/>
              <a:gd name="connsiteX69" fmla="*/ 2330111 w 2902729"/>
              <a:gd name="connsiteY69" fmla="*/ 1417240 h 1855576"/>
              <a:gd name="connsiteX70" fmla="*/ 2341221 w 2902729"/>
              <a:gd name="connsiteY70" fmla="*/ 1427151 h 1855576"/>
              <a:gd name="connsiteX71" fmla="*/ 2346816 w 2902729"/>
              <a:gd name="connsiteY71" fmla="*/ 1432027 h 1855576"/>
              <a:gd name="connsiteX72" fmla="*/ 2352731 w 2902729"/>
              <a:gd name="connsiteY72" fmla="*/ 1436504 h 1855576"/>
              <a:gd name="connsiteX73" fmla="*/ 2358566 w 2902729"/>
              <a:gd name="connsiteY73" fmla="*/ 1441060 h 1855576"/>
              <a:gd name="connsiteX74" fmla="*/ 2364640 w 2902729"/>
              <a:gd name="connsiteY74" fmla="*/ 1445296 h 1855576"/>
              <a:gd name="connsiteX75" fmla="*/ 2415556 w 2902729"/>
              <a:gd name="connsiteY75" fmla="*/ 1474790 h 1855576"/>
              <a:gd name="connsiteX76" fmla="*/ 2529776 w 2902729"/>
              <a:gd name="connsiteY76" fmla="*/ 1503564 h 1855576"/>
              <a:gd name="connsiteX77" fmla="*/ 2647113 w 2902729"/>
              <a:gd name="connsiteY77" fmla="*/ 1489977 h 1855576"/>
              <a:gd name="connsiteX78" fmla="*/ 2751102 w 2902729"/>
              <a:gd name="connsiteY78" fmla="*/ 1435624 h 1855576"/>
              <a:gd name="connsiteX79" fmla="*/ 2794584 w 2902729"/>
              <a:gd name="connsiteY79" fmla="*/ 1394780 h 1855576"/>
              <a:gd name="connsiteX80" fmla="*/ 2829674 w 2902729"/>
              <a:gd name="connsiteY80" fmla="*/ 1347142 h 1855576"/>
              <a:gd name="connsiteX81" fmla="*/ 2870997 w 2902729"/>
              <a:gd name="connsiteY81" fmla="*/ 1237238 h 1855576"/>
              <a:gd name="connsiteX82" fmla="*/ 2870598 w 2902729"/>
              <a:gd name="connsiteY82" fmla="*/ 1118941 h 1855576"/>
              <a:gd name="connsiteX83" fmla="*/ 2828235 w 2902729"/>
              <a:gd name="connsiteY83" fmla="*/ 1009437 h 1855576"/>
              <a:gd name="connsiteX84" fmla="*/ 2792826 w 2902729"/>
              <a:gd name="connsiteY84" fmla="*/ 962038 h 1855576"/>
              <a:gd name="connsiteX85" fmla="*/ 2782515 w 2902729"/>
              <a:gd name="connsiteY85" fmla="*/ 951168 h 1855576"/>
              <a:gd name="connsiteX86" fmla="*/ 2781236 w 2902729"/>
              <a:gd name="connsiteY86" fmla="*/ 949809 h 1855576"/>
              <a:gd name="connsiteX87" fmla="*/ 2779078 w 2902729"/>
              <a:gd name="connsiteY87" fmla="*/ 947651 h 1855576"/>
              <a:gd name="connsiteX88" fmla="*/ 2774522 w 2902729"/>
              <a:gd name="connsiteY88" fmla="*/ 943095 h 1855576"/>
              <a:gd name="connsiteX89" fmla="*/ 2765330 w 2902729"/>
              <a:gd name="connsiteY89" fmla="*/ 933903 h 1855576"/>
              <a:gd name="connsiteX90" fmla="*/ 2728722 w 2902729"/>
              <a:gd name="connsiteY90" fmla="*/ 897295 h 1855576"/>
              <a:gd name="connsiteX91" fmla="*/ 2435778 w 2902729"/>
              <a:gd name="connsiteY91" fmla="*/ 604351 h 1855576"/>
              <a:gd name="connsiteX92" fmla="*/ 1849811 w 2902729"/>
              <a:gd name="connsiteY92" fmla="*/ 18384 h 185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2902729" h="1855576">
                <a:moveTo>
                  <a:pt x="1850290" y="18464"/>
                </a:moveTo>
                <a:lnTo>
                  <a:pt x="1868754" y="0"/>
                </a:lnTo>
                <a:lnTo>
                  <a:pt x="2454721" y="585967"/>
                </a:lnTo>
                <a:lnTo>
                  <a:pt x="2747665" y="878911"/>
                </a:lnTo>
                <a:lnTo>
                  <a:pt x="2784273" y="915519"/>
                </a:lnTo>
                <a:lnTo>
                  <a:pt x="2793465" y="924711"/>
                </a:lnTo>
                <a:lnTo>
                  <a:pt x="2798021" y="929267"/>
                </a:lnTo>
                <a:lnTo>
                  <a:pt x="2800179" y="931425"/>
                </a:lnTo>
                <a:lnTo>
                  <a:pt x="2801538" y="932944"/>
                </a:lnTo>
                <a:lnTo>
                  <a:pt x="2812649" y="944614"/>
                </a:lnTo>
                <a:cubicBezTo>
                  <a:pt x="2826956" y="960600"/>
                  <a:pt x="2839744" y="977785"/>
                  <a:pt x="2850855" y="995849"/>
                </a:cubicBezTo>
                <a:cubicBezTo>
                  <a:pt x="2873076" y="1032057"/>
                  <a:pt x="2888662" y="1072262"/>
                  <a:pt x="2896655" y="1114225"/>
                </a:cubicBezTo>
                <a:cubicBezTo>
                  <a:pt x="2904728" y="1156189"/>
                  <a:pt x="2904648" y="1199910"/>
                  <a:pt x="2897055" y="1241954"/>
                </a:cubicBezTo>
                <a:cubicBezTo>
                  <a:pt x="2889461" y="1283997"/>
                  <a:pt x="2874274" y="1324441"/>
                  <a:pt x="2852374" y="1360810"/>
                </a:cubicBezTo>
                <a:cubicBezTo>
                  <a:pt x="2841423" y="1379034"/>
                  <a:pt x="2828794" y="1396298"/>
                  <a:pt x="2814487" y="1412204"/>
                </a:cubicBezTo>
                <a:cubicBezTo>
                  <a:pt x="2800179" y="1428271"/>
                  <a:pt x="2784353" y="1443137"/>
                  <a:pt x="2767568" y="1456246"/>
                </a:cubicBezTo>
                <a:cubicBezTo>
                  <a:pt x="2733997" y="1482623"/>
                  <a:pt x="2695950" y="1502685"/>
                  <a:pt x="2655106" y="1514995"/>
                </a:cubicBezTo>
                <a:cubicBezTo>
                  <a:pt x="2614342" y="1527464"/>
                  <a:pt x="2571100" y="1532420"/>
                  <a:pt x="2528337" y="1529622"/>
                </a:cubicBezTo>
                <a:cubicBezTo>
                  <a:pt x="2485654" y="1526824"/>
                  <a:pt x="2443531" y="1516354"/>
                  <a:pt x="2404925" y="1498529"/>
                </a:cubicBezTo>
                <a:cubicBezTo>
                  <a:pt x="2385662" y="1489577"/>
                  <a:pt x="2367198" y="1478946"/>
                  <a:pt x="2349853" y="1466637"/>
                </a:cubicBezTo>
                <a:cubicBezTo>
                  <a:pt x="2347695" y="1465118"/>
                  <a:pt x="2345377" y="1463679"/>
                  <a:pt x="2343299" y="1462081"/>
                </a:cubicBezTo>
                <a:lnTo>
                  <a:pt x="2336985" y="1457125"/>
                </a:lnTo>
                <a:lnTo>
                  <a:pt x="2330590" y="1452250"/>
                </a:lnTo>
                <a:lnTo>
                  <a:pt x="2324516" y="1446974"/>
                </a:lnTo>
                <a:cubicBezTo>
                  <a:pt x="2320519" y="1443457"/>
                  <a:pt x="2316283" y="1440180"/>
                  <a:pt x="2312526" y="1436264"/>
                </a:cubicBezTo>
                <a:lnTo>
                  <a:pt x="2306691" y="1430668"/>
                </a:lnTo>
                <a:lnTo>
                  <a:pt x="2303734" y="1427951"/>
                </a:lnTo>
                <a:lnTo>
                  <a:pt x="2299337" y="1423555"/>
                </a:lnTo>
                <a:lnTo>
                  <a:pt x="2152826" y="1277043"/>
                </a:lnTo>
                <a:lnTo>
                  <a:pt x="1566858" y="691076"/>
                </a:lnTo>
                <a:lnTo>
                  <a:pt x="1420346" y="544564"/>
                </a:lnTo>
                <a:lnTo>
                  <a:pt x="1383738" y="507956"/>
                </a:lnTo>
                <a:lnTo>
                  <a:pt x="1365115" y="489412"/>
                </a:lnTo>
                <a:lnTo>
                  <a:pt x="1339297" y="464873"/>
                </a:lnTo>
                <a:cubicBezTo>
                  <a:pt x="1304048" y="432901"/>
                  <a:pt x="1265842" y="403967"/>
                  <a:pt x="1225237" y="378709"/>
                </a:cubicBezTo>
                <a:cubicBezTo>
                  <a:pt x="1144108" y="328113"/>
                  <a:pt x="1053467" y="292704"/>
                  <a:pt x="959869" y="274640"/>
                </a:cubicBezTo>
                <a:cubicBezTo>
                  <a:pt x="866191" y="256656"/>
                  <a:pt x="769476" y="255936"/>
                  <a:pt x="675558" y="272322"/>
                </a:cubicBezTo>
                <a:cubicBezTo>
                  <a:pt x="581640" y="288707"/>
                  <a:pt x="490520" y="322438"/>
                  <a:pt x="408352" y="371515"/>
                </a:cubicBezTo>
                <a:cubicBezTo>
                  <a:pt x="367268" y="395974"/>
                  <a:pt x="328581" y="424429"/>
                  <a:pt x="292933" y="455841"/>
                </a:cubicBezTo>
                <a:cubicBezTo>
                  <a:pt x="257284" y="487334"/>
                  <a:pt x="224513" y="521784"/>
                  <a:pt x="194859" y="559191"/>
                </a:cubicBezTo>
                <a:cubicBezTo>
                  <a:pt x="165284" y="596598"/>
                  <a:pt x="138907" y="636723"/>
                  <a:pt x="116607" y="679086"/>
                </a:cubicBezTo>
                <a:cubicBezTo>
                  <a:pt x="94306" y="721369"/>
                  <a:pt x="75923" y="765730"/>
                  <a:pt x="61775" y="811370"/>
                </a:cubicBezTo>
                <a:cubicBezTo>
                  <a:pt x="33320" y="902570"/>
                  <a:pt x="21810" y="998646"/>
                  <a:pt x="27645" y="1093763"/>
                </a:cubicBezTo>
                <a:cubicBezTo>
                  <a:pt x="33400" y="1188800"/>
                  <a:pt x="56500" y="1283038"/>
                  <a:pt x="96225" y="1370082"/>
                </a:cubicBezTo>
                <a:cubicBezTo>
                  <a:pt x="135790" y="1457205"/>
                  <a:pt x="191741" y="1536816"/>
                  <a:pt x="259122" y="1603557"/>
                </a:cubicBezTo>
                <a:cubicBezTo>
                  <a:pt x="326423" y="1670459"/>
                  <a:pt x="406913" y="1725370"/>
                  <a:pt x="494436" y="1763897"/>
                </a:cubicBezTo>
                <a:cubicBezTo>
                  <a:pt x="581960" y="1802503"/>
                  <a:pt x="676357" y="1824724"/>
                  <a:pt x="771474" y="1829440"/>
                </a:cubicBezTo>
                <a:lnTo>
                  <a:pt x="770195" y="1855577"/>
                </a:lnTo>
                <a:cubicBezTo>
                  <a:pt x="671881" y="1850621"/>
                  <a:pt x="574366" y="1827681"/>
                  <a:pt x="483886" y="1787876"/>
                </a:cubicBezTo>
                <a:cubicBezTo>
                  <a:pt x="393405" y="1748151"/>
                  <a:pt x="310278" y="1691321"/>
                  <a:pt x="240738" y="1622181"/>
                </a:cubicBezTo>
                <a:cubicBezTo>
                  <a:pt x="171119" y="1553201"/>
                  <a:pt x="113250" y="1470953"/>
                  <a:pt x="72406" y="1380872"/>
                </a:cubicBezTo>
                <a:cubicBezTo>
                  <a:pt x="31322" y="1290951"/>
                  <a:pt x="7502" y="1193516"/>
                  <a:pt x="1508" y="1095362"/>
                </a:cubicBezTo>
                <a:cubicBezTo>
                  <a:pt x="-4487" y="997128"/>
                  <a:pt x="7423" y="897855"/>
                  <a:pt x="36757" y="803617"/>
                </a:cubicBezTo>
                <a:cubicBezTo>
                  <a:pt x="51384" y="756538"/>
                  <a:pt x="70407" y="710659"/>
                  <a:pt x="93427" y="666937"/>
                </a:cubicBezTo>
                <a:cubicBezTo>
                  <a:pt x="116447" y="623215"/>
                  <a:pt x="143703" y="581731"/>
                  <a:pt x="174237" y="543045"/>
                </a:cubicBezTo>
                <a:cubicBezTo>
                  <a:pt x="204850" y="504359"/>
                  <a:pt x="238660" y="468790"/>
                  <a:pt x="275508" y="436258"/>
                </a:cubicBezTo>
                <a:cubicBezTo>
                  <a:pt x="312356" y="403727"/>
                  <a:pt x="352321" y="374313"/>
                  <a:pt x="394764" y="349055"/>
                </a:cubicBezTo>
                <a:cubicBezTo>
                  <a:pt x="479649" y="298379"/>
                  <a:pt x="573807" y="263450"/>
                  <a:pt x="670842" y="246584"/>
                </a:cubicBezTo>
                <a:cubicBezTo>
                  <a:pt x="767877" y="229639"/>
                  <a:pt x="867790" y="230359"/>
                  <a:pt x="964585" y="248982"/>
                </a:cubicBezTo>
                <a:cubicBezTo>
                  <a:pt x="1061380" y="267606"/>
                  <a:pt x="1154979" y="304214"/>
                  <a:pt x="1238825" y="356488"/>
                </a:cubicBezTo>
                <a:cubicBezTo>
                  <a:pt x="1280788" y="382545"/>
                  <a:pt x="1320274" y="412519"/>
                  <a:pt x="1356642" y="445530"/>
                </a:cubicBezTo>
                <a:lnTo>
                  <a:pt x="1383339" y="470868"/>
                </a:lnTo>
                <a:lnTo>
                  <a:pt x="1401963" y="489492"/>
                </a:lnTo>
                <a:lnTo>
                  <a:pt x="1438570" y="526100"/>
                </a:lnTo>
                <a:lnTo>
                  <a:pt x="1585082" y="672612"/>
                </a:lnTo>
                <a:lnTo>
                  <a:pt x="2171050" y="1258579"/>
                </a:lnTo>
                <a:lnTo>
                  <a:pt x="2317561" y="1405091"/>
                </a:lnTo>
                <a:lnTo>
                  <a:pt x="2321958" y="1409487"/>
                </a:lnTo>
                <a:lnTo>
                  <a:pt x="2324675" y="1412045"/>
                </a:lnTo>
                <a:lnTo>
                  <a:pt x="2330111" y="1417240"/>
                </a:lnTo>
                <a:cubicBezTo>
                  <a:pt x="2333627" y="1420837"/>
                  <a:pt x="2337544" y="1423874"/>
                  <a:pt x="2341221" y="1427151"/>
                </a:cubicBezTo>
                <a:lnTo>
                  <a:pt x="2346816" y="1432027"/>
                </a:lnTo>
                <a:lnTo>
                  <a:pt x="2352731" y="1436504"/>
                </a:lnTo>
                <a:lnTo>
                  <a:pt x="2358566" y="1441060"/>
                </a:lnTo>
                <a:cubicBezTo>
                  <a:pt x="2360484" y="1442578"/>
                  <a:pt x="2362642" y="1443857"/>
                  <a:pt x="2364640" y="1445296"/>
                </a:cubicBezTo>
                <a:cubicBezTo>
                  <a:pt x="2380706" y="1456646"/>
                  <a:pt x="2397731" y="1466557"/>
                  <a:pt x="2415556" y="1474790"/>
                </a:cubicBezTo>
                <a:cubicBezTo>
                  <a:pt x="2451205" y="1491255"/>
                  <a:pt x="2490210" y="1500927"/>
                  <a:pt x="2529776" y="1503564"/>
                </a:cubicBezTo>
                <a:cubicBezTo>
                  <a:pt x="2569341" y="1506202"/>
                  <a:pt x="2609466" y="1501566"/>
                  <a:pt x="2647113" y="1489977"/>
                </a:cubicBezTo>
                <a:cubicBezTo>
                  <a:pt x="2684920" y="1478546"/>
                  <a:pt x="2720009" y="1460083"/>
                  <a:pt x="2751102" y="1435624"/>
                </a:cubicBezTo>
                <a:cubicBezTo>
                  <a:pt x="2766609" y="1423475"/>
                  <a:pt x="2781316" y="1409647"/>
                  <a:pt x="2794584" y="1394780"/>
                </a:cubicBezTo>
                <a:cubicBezTo>
                  <a:pt x="2807932" y="1379993"/>
                  <a:pt x="2819522" y="1364007"/>
                  <a:pt x="2829674" y="1347142"/>
                </a:cubicBezTo>
                <a:cubicBezTo>
                  <a:pt x="2849976" y="1313491"/>
                  <a:pt x="2864044" y="1276164"/>
                  <a:pt x="2870997" y="1237238"/>
                </a:cubicBezTo>
                <a:cubicBezTo>
                  <a:pt x="2878031" y="1198312"/>
                  <a:pt x="2878031" y="1157867"/>
                  <a:pt x="2870598" y="1118941"/>
                </a:cubicBezTo>
                <a:cubicBezTo>
                  <a:pt x="2863244" y="1080015"/>
                  <a:pt x="2848857" y="1042848"/>
                  <a:pt x="2828235" y="1009437"/>
                </a:cubicBezTo>
                <a:cubicBezTo>
                  <a:pt x="2817924" y="992732"/>
                  <a:pt x="2806174" y="976826"/>
                  <a:pt x="2792826" y="962038"/>
                </a:cubicBezTo>
                <a:cubicBezTo>
                  <a:pt x="2789309" y="958442"/>
                  <a:pt x="2785872" y="954845"/>
                  <a:pt x="2782515" y="951168"/>
                </a:cubicBezTo>
                <a:lnTo>
                  <a:pt x="2781236" y="949809"/>
                </a:lnTo>
                <a:lnTo>
                  <a:pt x="2779078" y="947651"/>
                </a:lnTo>
                <a:lnTo>
                  <a:pt x="2774522" y="943095"/>
                </a:lnTo>
                <a:lnTo>
                  <a:pt x="2765330" y="933903"/>
                </a:lnTo>
                <a:lnTo>
                  <a:pt x="2728722" y="897295"/>
                </a:lnTo>
                <a:lnTo>
                  <a:pt x="2435778" y="604351"/>
                </a:lnTo>
                <a:lnTo>
                  <a:pt x="1849811" y="18384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2" name="Freeform: Shape 771">
            <a:extLst>
              <a:ext uri="{FF2B5EF4-FFF2-40B4-BE49-F238E27FC236}">
                <a16:creationId xmlns:a16="http://schemas.microsoft.com/office/drawing/2014/main" id="{63AE452A-00ED-513B-E052-C8F9FCC60DD0}"/>
              </a:ext>
            </a:extLst>
          </p:cNvPr>
          <p:cNvSpPr/>
          <p:nvPr/>
        </p:nvSpPr>
        <p:spPr>
          <a:xfrm rot="2700000">
            <a:off x="6472399" y="4857407"/>
            <a:ext cx="82230" cy="82230"/>
          </a:xfrm>
          <a:custGeom>
            <a:avLst/>
            <a:gdLst>
              <a:gd name="connsiteX0" fmla="*/ 71968 w 82230"/>
              <a:gd name="connsiteY0" fmla="*/ 81240 h 82230"/>
              <a:gd name="connsiteX1" fmla="*/ 81240 w 82230"/>
              <a:gd name="connsiteY1" fmla="*/ 71968 h 82230"/>
              <a:gd name="connsiteX2" fmla="*/ 80601 w 82230"/>
              <a:gd name="connsiteY2" fmla="*/ 65814 h 82230"/>
              <a:gd name="connsiteX3" fmla="*/ 16417 w 82230"/>
              <a:gd name="connsiteY3" fmla="*/ 1629 h 82230"/>
              <a:gd name="connsiteX4" fmla="*/ 10262 w 82230"/>
              <a:gd name="connsiteY4" fmla="*/ 990 h 82230"/>
              <a:gd name="connsiteX5" fmla="*/ 990 w 82230"/>
              <a:gd name="connsiteY5" fmla="*/ 10262 h 82230"/>
              <a:gd name="connsiteX6" fmla="*/ 1630 w 82230"/>
              <a:gd name="connsiteY6" fmla="*/ 16417 h 82230"/>
              <a:gd name="connsiteX7" fmla="*/ 65813 w 82230"/>
              <a:gd name="connsiteY7" fmla="*/ 80600 h 82230"/>
              <a:gd name="connsiteX8" fmla="*/ 71968 w 82230"/>
              <a:gd name="connsiteY8" fmla="*/ 8124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71968" y="81240"/>
                </a:moveTo>
                <a:lnTo>
                  <a:pt x="81240" y="71968"/>
                </a:lnTo>
                <a:cubicBezTo>
                  <a:pt x="82759" y="70450"/>
                  <a:pt x="82519" y="67652"/>
                  <a:pt x="80601" y="65814"/>
                </a:cubicBezTo>
                <a:lnTo>
                  <a:pt x="16417" y="1629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8" y="11781"/>
                  <a:pt x="-289" y="14579"/>
                  <a:pt x="1630" y="16417"/>
                </a:cubicBezTo>
                <a:lnTo>
                  <a:pt x="65813" y="80600"/>
                </a:lnTo>
                <a:cubicBezTo>
                  <a:pt x="67732" y="82519"/>
                  <a:pt x="70449" y="82759"/>
                  <a:pt x="71968" y="8124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3" name="Freeform: Shape 772">
            <a:extLst>
              <a:ext uri="{FF2B5EF4-FFF2-40B4-BE49-F238E27FC236}">
                <a16:creationId xmlns:a16="http://schemas.microsoft.com/office/drawing/2014/main" id="{B05D4010-8F9F-333E-23C3-9F9F17D842B2}"/>
              </a:ext>
            </a:extLst>
          </p:cNvPr>
          <p:cNvSpPr/>
          <p:nvPr/>
        </p:nvSpPr>
        <p:spPr>
          <a:xfrm rot="2700000">
            <a:off x="7604923" y="5054476"/>
            <a:ext cx="72531" cy="90034"/>
          </a:xfrm>
          <a:custGeom>
            <a:avLst/>
            <a:gdLst>
              <a:gd name="connsiteX0" fmla="*/ 11011 w 72531"/>
              <a:gd name="connsiteY0" fmla="*/ 827 h 90034"/>
              <a:gd name="connsiteX1" fmla="*/ 1180 w 72531"/>
              <a:gd name="connsiteY1" fmla="*/ 9459 h 90034"/>
              <a:gd name="connsiteX2" fmla="*/ 1339 w 72531"/>
              <a:gd name="connsiteY2" fmla="*/ 15614 h 90034"/>
              <a:gd name="connsiteX3" fmla="*/ 53773 w 72531"/>
              <a:gd name="connsiteY3" fmla="*/ 87551 h 90034"/>
              <a:gd name="connsiteX4" fmla="*/ 59689 w 72531"/>
              <a:gd name="connsiteY4" fmla="*/ 89550 h 90034"/>
              <a:gd name="connsiteX5" fmla="*/ 70879 w 72531"/>
              <a:gd name="connsiteY5" fmla="*/ 82835 h 90034"/>
              <a:gd name="connsiteX6" fmla="*/ 71598 w 72531"/>
              <a:gd name="connsiteY6" fmla="*/ 76601 h 90034"/>
              <a:gd name="connsiteX7" fmla="*/ 17246 w 72531"/>
              <a:gd name="connsiteY7" fmla="*/ 1946 h 90034"/>
              <a:gd name="connsiteX8" fmla="*/ 11091 w 72531"/>
              <a:gd name="connsiteY8" fmla="*/ 827 h 90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531" h="90034">
                <a:moveTo>
                  <a:pt x="11011" y="827"/>
                </a:moveTo>
                <a:lnTo>
                  <a:pt x="1180" y="9459"/>
                </a:lnTo>
                <a:cubicBezTo>
                  <a:pt x="-419" y="10898"/>
                  <a:pt x="-419" y="13616"/>
                  <a:pt x="1339" y="15614"/>
                </a:cubicBezTo>
                <a:cubicBezTo>
                  <a:pt x="20683" y="38155"/>
                  <a:pt x="38427" y="62054"/>
                  <a:pt x="53773" y="87551"/>
                </a:cubicBezTo>
                <a:cubicBezTo>
                  <a:pt x="55133" y="89789"/>
                  <a:pt x="57770" y="90669"/>
                  <a:pt x="59689" y="89550"/>
                </a:cubicBezTo>
                <a:lnTo>
                  <a:pt x="70879" y="82835"/>
                </a:lnTo>
                <a:cubicBezTo>
                  <a:pt x="72717" y="81717"/>
                  <a:pt x="73117" y="78919"/>
                  <a:pt x="71598" y="76601"/>
                </a:cubicBezTo>
                <a:cubicBezTo>
                  <a:pt x="55692" y="50224"/>
                  <a:pt x="37308" y="25365"/>
                  <a:pt x="17246" y="1946"/>
                </a:cubicBezTo>
                <a:cubicBezTo>
                  <a:pt x="15487" y="-132"/>
                  <a:pt x="12690" y="-612"/>
                  <a:pt x="11091" y="82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4" name="Freeform: Shape 773">
            <a:extLst>
              <a:ext uri="{FF2B5EF4-FFF2-40B4-BE49-F238E27FC236}">
                <a16:creationId xmlns:a16="http://schemas.microsoft.com/office/drawing/2014/main" id="{3BB83AAA-F71B-9835-90C6-902F871D494B}"/>
              </a:ext>
            </a:extLst>
          </p:cNvPr>
          <p:cNvSpPr/>
          <p:nvPr/>
        </p:nvSpPr>
        <p:spPr>
          <a:xfrm rot="2700000">
            <a:off x="6536535" y="5264044"/>
            <a:ext cx="100270" cy="45368"/>
          </a:xfrm>
          <a:custGeom>
            <a:avLst/>
            <a:gdLst>
              <a:gd name="connsiteX0" fmla="*/ 97816 w 100270"/>
              <a:gd name="connsiteY0" fmla="*/ 42258 h 45368"/>
              <a:gd name="connsiteX1" fmla="*/ 100214 w 100270"/>
              <a:gd name="connsiteY1" fmla="*/ 29389 h 45368"/>
              <a:gd name="connsiteX2" fmla="*/ 96297 w 100270"/>
              <a:gd name="connsiteY2" fmla="*/ 24673 h 45368"/>
              <a:gd name="connsiteX3" fmla="*/ 10692 w 100270"/>
              <a:gd name="connsiteY3" fmla="*/ 375 h 45368"/>
              <a:gd name="connsiteX4" fmla="*/ 4857 w 100270"/>
              <a:gd name="connsiteY4" fmla="*/ 2373 h 45368"/>
              <a:gd name="connsiteX5" fmla="*/ 221 w 100270"/>
              <a:gd name="connsiteY5" fmla="*/ 14603 h 45368"/>
              <a:gd name="connsiteX6" fmla="*/ 3418 w 100270"/>
              <a:gd name="connsiteY6" fmla="*/ 20038 h 45368"/>
              <a:gd name="connsiteX7" fmla="*/ 92221 w 100270"/>
              <a:gd name="connsiteY7" fmla="*/ 45215 h 45368"/>
              <a:gd name="connsiteX8" fmla="*/ 97816 w 100270"/>
              <a:gd name="connsiteY8" fmla="*/ 42258 h 45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270" h="45368">
                <a:moveTo>
                  <a:pt x="97816" y="42258"/>
                </a:moveTo>
                <a:lnTo>
                  <a:pt x="100214" y="29389"/>
                </a:lnTo>
                <a:cubicBezTo>
                  <a:pt x="100613" y="27231"/>
                  <a:pt x="98855" y="25233"/>
                  <a:pt x="96297" y="24673"/>
                </a:cubicBezTo>
                <a:cubicBezTo>
                  <a:pt x="67122" y="18999"/>
                  <a:pt x="38508" y="10606"/>
                  <a:pt x="10692" y="375"/>
                </a:cubicBezTo>
                <a:cubicBezTo>
                  <a:pt x="8214" y="-584"/>
                  <a:pt x="5656" y="375"/>
                  <a:pt x="4857" y="2373"/>
                </a:cubicBezTo>
                <a:lnTo>
                  <a:pt x="221" y="14603"/>
                </a:lnTo>
                <a:cubicBezTo>
                  <a:pt x="-578" y="16601"/>
                  <a:pt x="860" y="19079"/>
                  <a:pt x="3418" y="20038"/>
                </a:cubicBezTo>
                <a:cubicBezTo>
                  <a:pt x="32353" y="30668"/>
                  <a:pt x="62007" y="39301"/>
                  <a:pt x="92221" y="45215"/>
                </a:cubicBezTo>
                <a:cubicBezTo>
                  <a:pt x="94858" y="45855"/>
                  <a:pt x="97416" y="44416"/>
                  <a:pt x="97816" y="42258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5" name="Freeform: Shape 774">
            <a:extLst>
              <a:ext uri="{FF2B5EF4-FFF2-40B4-BE49-F238E27FC236}">
                <a16:creationId xmlns:a16="http://schemas.microsoft.com/office/drawing/2014/main" id="{99379BD3-8B13-1369-E75B-F1F26D221E08}"/>
              </a:ext>
            </a:extLst>
          </p:cNvPr>
          <p:cNvSpPr/>
          <p:nvPr/>
        </p:nvSpPr>
        <p:spPr>
          <a:xfrm rot="2700000">
            <a:off x="6472399" y="4656538"/>
            <a:ext cx="82230" cy="82230"/>
          </a:xfrm>
          <a:custGeom>
            <a:avLst/>
            <a:gdLst>
              <a:gd name="connsiteX0" fmla="*/ 71968 w 82230"/>
              <a:gd name="connsiteY0" fmla="*/ 81240 h 82230"/>
              <a:gd name="connsiteX1" fmla="*/ 81240 w 82230"/>
              <a:gd name="connsiteY1" fmla="*/ 71968 h 82230"/>
              <a:gd name="connsiteX2" fmla="*/ 80601 w 82230"/>
              <a:gd name="connsiteY2" fmla="*/ 65813 h 82230"/>
              <a:gd name="connsiteX3" fmla="*/ 16417 w 82230"/>
              <a:gd name="connsiteY3" fmla="*/ 1630 h 82230"/>
              <a:gd name="connsiteX4" fmla="*/ 10262 w 82230"/>
              <a:gd name="connsiteY4" fmla="*/ 990 h 82230"/>
              <a:gd name="connsiteX5" fmla="*/ 990 w 82230"/>
              <a:gd name="connsiteY5" fmla="*/ 10262 h 82230"/>
              <a:gd name="connsiteX6" fmla="*/ 1630 w 82230"/>
              <a:gd name="connsiteY6" fmla="*/ 16417 h 82230"/>
              <a:gd name="connsiteX7" fmla="*/ 65813 w 82230"/>
              <a:gd name="connsiteY7" fmla="*/ 80601 h 82230"/>
              <a:gd name="connsiteX8" fmla="*/ 71968 w 82230"/>
              <a:gd name="connsiteY8" fmla="*/ 8124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71968" y="81240"/>
                </a:moveTo>
                <a:lnTo>
                  <a:pt x="81240" y="71968"/>
                </a:lnTo>
                <a:cubicBezTo>
                  <a:pt x="82759" y="70449"/>
                  <a:pt x="82519" y="67652"/>
                  <a:pt x="80601" y="65813"/>
                </a:cubicBezTo>
                <a:lnTo>
                  <a:pt x="16417" y="1630"/>
                </a:lnTo>
                <a:cubicBezTo>
                  <a:pt x="14498" y="-289"/>
                  <a:pt x="11781" y="-529"/>
                  <a:pt x="10262" y="990"/>
                </a:cubicBez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3" y="80601"/>
                </a:lnTo>
                <a:cubicBezTo>
                  <a:pt x="67732" y="82519"/>
                  <a:pt x="70449" y="82758"/>
                  <a:pt x="71968" y="8124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2AA62EE7-C0DA-9F94-B425-1494EA971116}"/>
              </a:ext>
            </a:extLst>
          </p:cNvPr>
          <p:cNvSpPr/>
          <p:nvPr/>
        </p:nvSpPr>
        <p:spPr>
          <a:xfrm rot="2700000">
            <a:off x="6472342" y="4254743"/>
            <a:ext cx="82230" cy="82230"/>
          </a:xfrm>
          <a:custGeom>
            <a:avLst/>
            <a:gdLst>
              <a:gd name="connsiteX0" fmla="*/ 71968 w 82230"/>
              <a:gd name="connsiteY0" fmla="*/ 81240 h 82230"/>
              <a:gd name="connsiteX1" fmla="*/ 81240 w 82230"/>
              <a:gd name="connsiteY1" fmla="*/ 71968 h 82230"/>
              <a:gd name="connsiteX2" fmla="*/ 80601 w 82230"/>
              <a:gd name="connsiteY2" fmla="*/ 65814 h 82230"/>
              <a:gd name="connsiteX3" fmla="*/ 16417 w 82230"/>
              <a:gd name="connsiteY3" fmla="*/ 1629 h 82230"/>
              <a:gd name="connsiteX4" fmla="*/ 10262 w 82230"/>
              <a:gd name="connsiteY4" fmla="*/ 990 h 82230"/>
              <a:gd name="connsiteX5" fmla="*/ 990 w 82230"/>
              <a:gd name="connsiteY5" fmla="*/ 10262 h 82230"/>
              <a:gd name="connsiteX6" fmla="*/ 1630 w 82230"/>
              <a:gd name="connsiteY6" fmla="*/ 16417 h 82230"/>
              <a:gd name="connsiteX7" fmla="*/ 65814 w 82230"/>
              <a:gd name="connsiteY7" fmla="*/ 80600 h 82230"/>
              <a:gd name="connsiteX8" fmla="*/ 71968 w 82230"/>
              <a:gd name="connsiteY8" fmla="*/ 8124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71968" y="81240"/>
                </a:moveTo>
                <a:lnTo>
                  <a:pt x="81240" y="71968"/>
                </a:lnTo>
                <a:cubicBezTo>
                  <a:pt x="82759" y="70450"/>
                  <a:pt x="82519" y="67652"/>
                  <a:pt x="80601" y="65814"/>
                </a:cubicBezTo>
                <a:lnTo>
                  <a:pt x="16417" y="1629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4" y="80600"/>
                </a:lnTo>
                <a:cubicBezTo>
                  <a:pt x="67732" y="82519"/>
                  <a:pt x="70449" y="82759"/>
                  <a:pt x="71968" y="8124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50E1FD39-BF83-7221-0040-DC4AD19355E0}"/>
              </a:ext>
            </a:extLst>
          </p:cNvPr>
          <p:cNvSpPr/>
          <p:nvPr/>
        </p:nvSpPr>
        <p:spPr>
          <a:xfrm rot="2700000">
            <a:off x="6472343" y="4455612"/>
            <a:ext cx="82230" cy="82230"/>
          </a:xfrm>
          <a:custGeom>
            <a:avLst/>
            <a:gdLst>
              <a:gd name="connsiteX0" fmla="*/ 71968 w 82230"/>
              <a:gd name="connsiteY0" fmla="*/ 81240 h 82230"/>
              <a:gd name="connsiteX1" fmla="*/ 81240 w 82230"/>
              <a:gd name="connsiteY1" fmla="*/ 71968 h 82230"/>
              <a:gd name="connsiteX2" fmla="*/ 80601 w 82230"/>
              <a:gd name="connsiteY2" fmla="*/ 65814 h 82230"/>
              <a:gd name="connsiteX3" fmla="*/ 16417 w 82230"/>
              <a:gd name="connsiteY3" fmla="*/ 1630 h 82230"/>
              <a:gd name="connsiteX4" fmla="*/ 10262 w 82230"/>
              <a:gd name="connsiteY4" fmla="*/ 990 h 82230"/>
              <a:gd name="connsiteX5" fmla="*/ 990 w 82230"/>
              <a:gd name="connsiteY5" fmla="*/ 10262 h 82230"/>
              <a:gd name="connsiteX6" fmla="*/ 1630 w 82230"/>
              <a:gd name="connsiteY6" fmla="*/ 16417 h 82230"/>
              <a:gd name="connsiteX7" fmla="*/ 65814 w 82230"/>
              <a:gd name="connsiteY7" fmla="*/ 80601 h 82230"/>
              <a:gd name="connsiteX8" fmla="*/ 71968 w 82230"/>
              <a:gd name="connsiteY8" fmla="*/ 8124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71968" y="81240"/>
                </a:moveTo>
                <a:lnTo>
                  <a:pt x="81240" y="71968"/>
                </a:lnTo>
                <a:cubicBezTo>
                  <a:pt x="82759" y="70449"/>
                  <a:pt x="82519" y="67652"/>
                  <a:pt x="80601" y="65814"/>
                </a:cubicBezTo>
                <a:lnTo>
                  <a:pt x="16417" y="1630"/>
                </a:lnTo>
                <a:cubicBezTo>
                  <a:pt x="14498" y="-289"/>
                  <a:pt x="11781" y="-529"/>
                  <a:pt x="10262" y="990"/>
                </a:cubicBez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814" y="80601"/>
                </a:lnTo>
                <a:cubicBezTo>
                  <a:pt x="67732" y="82519"/>
                  <a:pt x="70449" y="82759"/>
                  <a:pt x="71968" y="8124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8" name="Freeform: Shape 777">
            <a:extLst>
              <a:ext uri="{FF2B5EF4-FFF2-40B4-BE49-F238E27FC236}">
                <a16:creationId xmlns:a16="http://schemas.microsoft.com/office/drawing/2014/main" id="{8B6C08BA-92C9-7DA9-CEA6-4C22CCE77CD2}"/>
              </a:ext>
            </a:extLst>
          </p:cNvPr>
          <p:cNvSpPr/>
          <p:nvPr/>
        </p:nvSpPr>
        <p:spPr>
          <a:xfrm rot="2700000">
            <a:off x="6836757" y="5513556"/>
            <a:ext cx="97197" cy="57910"/>
          </a:xfrm>
          <a:custGeom>
            <a:avLst/>
            <a:gdLst>
              <a:gd name="connsiteX0" fmla="*/ 96668 w 97197"/>
              <a:gd name="connsiteY0" fmla="*/ 13162 h 57910"/>
              <a:gd name="connsiteX1" fmla="*/ 90193 w 97197"/>
              <a:gd name="connsiteY1" fmla="*/ 1812 h 57910"/>
              <a:gd name="connsiteX2" fmla="*/ 84119 w 97197"/>
              <a:gd name="connsiteY2" fmla="*/ 693 h 57910"/>
              <a:gd name="connsiteX3" fmla="*/ 3309 w 97197"/>
              <a:gd name="connsiteY3" fmla="*/ 37860 h 57910"/>
              <a:gd name="connsiteX4" fmla="*/ 192 w 97197"/>
              <a:gd name="connsiteY4" fmla="*/ 43216 h 57910"/>
              <a:gd name="connsiteX5" fmla="*/ 4588 w 97197"/>
              <a:gd name="connsiteY5" fmla="*/ 55525 h 57910"/>
              <a:gd name="connsiteX6" fmla="*/ 10503 w 97197"/>
              <a:gd name="connsiteY6" fmla="*/ 57523 h 57910"/>
              <a:gd name="connsiteX7" fmla="*/ 94429 w 97197"/>
              <a:gd name="connsiteY7" fmla="*/ 18917 h 57910"/>
              <a:gd name="connsiteX8" fmla="*/ 96748 w 97197"/>
              <a:gd name="connsiteY8" fmla="*/ 13082 h 5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197" h="57910">
                <a:moveTo>
                  <a:pt x="96668" y="13162"/>
                </a:moveTo>
                <a:lnTo>
                  <a:pt x="90193" y="1812"/>
                </a:lnTo>
                <a:cubicBezTo>
                  <a:pt x="89154" y="-27"/>
                  <a:pt x="86357" y="-586"/>
                  <a:pt x="84119" y="693"/>
                </a:cubicBezTo>
                <a:cubicBezTo>
                  <a:pt x="58221" y="15240"/>
                  <a:pt x="31285" y="27869"/>
                  <a:pt x="3309" y="37860"/>
                </a:cubicBezTo>
                <a:cubicBezTo>
                  <a:pt x="832" y="38819"/>
                  <a:pt x="-527" y="41218"/>
                  <a:pt x="192" y="43216"/>
                </a:cubicBezTo>
                <a:lnTo>
                  <a:pt x="4588" y="55525"/>
                </a:lnTo>
                <a:cubicBezTo>
                  <a:pt x="5308" y="57603"/>
                  <a:pt x="7945" y="58482"/>
                  <a:pt x="10503" y="57523"/>
                </a:cubicBezTo>
                <a:cubicBezTo>
                  <a:pt x="39517" y="47132"/>
                  <a:pt x="67573" y="34024"/>
                  <a:pt x="94429" y="18917"/>
                </a:cubicBezTo>
                <a:cubicBezTo>
                  <a:pt x="96828" y="17558"/>
                  <a:pt x="97867" y="15000"/>
                  <a:pt x="96748" y="1308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79" name="Freeform: Shape 778">
            <a:extLst>
              <a:ext uri="{FF2B5EF4-FFF2-40B4-BE49-F238E27FC236}">
                <a16:creationId xmlns:a16="http://schemas.microsoft.com/office/drawing/2014/main" id="{CD5C0A81-670B-E0A8-6D40-BF5FF6BFE309}"/>
              </a:ext>
            </a:extLst>
          </p:cNvPr>
          <p:cNvSpPr/>
          <p:nvPr/>
        </p:nvSpPr>
        <p:spPr>
          <a:xfrm rot="2700000">
            <a:off x="7434669" y="5391438"/>
            <a:ext cx="28045" cy="101244"/>
          </a:xfrm>
          <a:custGeom>
            <a:avLst/>
            <a:gdLst>
              <a:gd name="connsiteX0" fmla="*/ 24049 w 28045"/>
              <a:gd name="connsiteY0" fmla="*/ 0 h 101244"/>
              <a:gd name="connsiteX1" fmla="*/ 11020 w 28045"/>
              <a:gd name="connsiteY1" fmla="*/ 160 h 101244"/>
              <a:gd name="connsiteX2" fmla="*/ 7184 w 28045"/>
              <a:gd name="connsiteY2" fmla="*/ 4956 h 101244"/>
              <a:gd name="connsiteX3" fmla="*/ 70 w 28045"/>
              <a:gd name="connsiteY3" fmla="*/ 93678 h 101244"/>
              <a:gd name="connsiteX4" fmla="*/ 3107 w 28045"/>
              <a:gd name="connsiteY4" fmla="*/ 99033 h 101244"/>
              <a:gd name="connsiteX5" fmla="*/ 15976 w 28045"/>
              <a:gd name="connsiteY5" fmla="*/ 101192 h 101244"/>
              <a:gd name="connsiteX6" fmla="*/ 20692 w 28045"/>
              <a:gd name="connsiteY6" fmla="*/ 96955 h 101244"/>
              <a:gd name="connsiteX7" fmla="*/ 28045 w 28045"/>
              <a:gd name="connsiteY7" fmla="*/ 4876 h 101244"/>
              <a:gd name="connsiteX8" fmla="*/ 24049 w 28045"/>
              <a:gd name="connsiteY8" fmla="*/ 0 h 101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45" h="101244">
                <a:moveTo>
                  <a:pt x="24049" y="0"/>
                </a:moveTo>
                <a:lnTo>
                  <a:pt x="11020" y="160"/>
                </a:lnTo>
                <a:cubicBezTo>
                  <a:pt x="8862" y="160"/>
                  <a:pt x="7184" y="2318"/>
                  <a:pt x="7184" y="4956"/>
                </a:cubicBezTo>
                <a:cubicBezTo>
                  <a:pt x="7104" y="34690"/>
                  <a:pt x="4706" y="64344"/>
                  <a:pt x="70" y="93678"/>
                </a:cubicBezTo>
                <a:cubicBezTo>
                  <a:pt x="-330" y="96236"/>
                  <a:pt x="1029" y="98634"/>
                  <a:pt x="3107" y="99033"/>
                </a:cubicBezTo>
                <a:lnTo>
                  <a:pt x="15976" y="101192"/>
                </a:lnTo>
                <a:cubicBezTo>
                  <a:pt x="18134" y="101591"/>
                  <a:pt x="20212" y="99673"/>
                  <a:pt x="20692" y="96955"/>
                </a:cubicBezTo>
                <a:cubicBezTo>
                  <a:pt x="25487" y="66502"/>
                  <a:pt x="27965" y="35729"/>
                  <a:pt x="28045" y="4876"/>
                </a:cubicBezTo>
                <a:cubicBezTo>
                  <a:pt x="28045" y="2158"/>
                  <a:pt x="26207" y="0"/>
                  <a:pt x="24049" y="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30F24275-CAE3-B957-A405-527CC72E4830}"/>
              </a:ext>
            </a:extLst>
          </p:cNvPr>
          <p:cNvSpPr/>
          <p:nvPr/>
        </p:nvSpPr>
        <p:spPr>
          <a:xfrm rot="2700000">
            <a:off x="6662968" y="5427523"/>
            <a:ext cx="101226" cy="27911"/>
          </a:xfrm>
          <a:custGeom>
            <a:avLst/>
            <a:gdLst>
              <a:gd name="connsiteX0" fmla="*/ 101192 w 101226"/>
              <a:gd name="connsiteY0" fmla="*/ 16002 h 27911"/>
              <a:gd name="connsiteX1" fmla="*/ 99033 w 101226"/>
              <a:gd name="connsiteY1" fmla="*/ 3134 h 27911"/>
              <a:gd name="connsiteX2" fmla="*/ 93678 w 101226"/>
              <a:gd name="connsiteY2" fmla="*/ 96 h 27911"/>
              <a:gd name="connsiteX3" fmla="*/ 4956 w 101226"/>
              <a:gd name="connsiteY3" fmla="*/ 7050 h 27911"/>
              <a:gd name="connsiteX4" fmla="*/ 160 w 101226"/>
              <a:gd name="connsiteY4" fmla="*/ 10887 h 27911"/>
              <a:gd name="connsiteX5" fmla="*/ 0 w 101226"/>
              <a:gd name="connsiteY5" fmla="*/ 23915 h 27911"/>
              <a:gd name="connsiteX6" fmla="*/ 4876 w 101226"/>
              <a:gd name="connsiteY6" fmla="*/ 27912 h 27911"/>
              <a:gd name="connsiteX7" fmla="*/ 96955 w 101226"/>
              <a:gd name="connsiteY7" fmla="*/ 20718 h 27911"/>
              <a:gd name="connsiteX8" fmla="*/ 101192 w 101226"/>
              <a:gd name="connsiteY8" fmla="*/ 16002 h 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26" h="27911">
                <a:moveTo>
                  <a:pt x="101192" y="16002"/>
                </a:moveTo>
                <a:lnTo>
                  <a:pt x="99033" y="3134"/>
                </a:lnTo>
                <a:cubicBezTo>
                  <a:pt x="98714" y="975"/>
                  <a:pt x="96316" y="-383"/>
                  <a:pt x="93678" y="96"/>
                </a:cubicBezTo>
                <a:cubicBezTo>
                  <a:pt x="64344" y="4652"/>
                  <a:pt x="34610" y="6970"/>
                  <a:pt x="4956" y="7050"/>
                </a:cubicBezTo>
                <a:cubicBezTo>
                  <a:pt x="2318" y="7050"/>
                  <a:pt x="240" y="8729"/>
                  <a:pt x="160" y="10887"/>
                </a:cubicBezTo>
                <a:lnTo>
                  <a:pt x="0" y="23915"/>
                </a:lnTo>
                <a:cubicBezTo>
                  <a:pt x="0" y="26074"/>
                  <a:pt x="2158" y="27912"/>
                  <a:pt x="4876" y="27912"/>
                </a:cubicBezTo>
                <a:cubicBezTo>
                  <a:pt x="35729" y="27912"/>
                  <a:pt x="66502" y="25434"/>
                  <a:pt x="96955" y="20718"/>
                </a:cubicBezTo>
                <a:cubicBezTo>
                  <a:pt x="99593" y="20238"/>
                  <a:pt x="101511" y="18161"/>
                  <a:pt x="101192" y="1600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2F89AA95-4710-0221-2768-38DAE77A4F16}"/>
              </a:ext>
            </a:extLst>
          </p:cNvPr>
          <p:cNvSpPr/>
          <p:nvPr/>
        </p:nvSpPr>
        <p:spPr>
          <a:xfrm rot="2700000">
            <a:off x="7248077" y="5494287"/>
            <a:ext cx="58011" cy="97105"/>
          </a:xfrm>
          <a:custGeom>
            <a:avLst/>
            <a:gdLst>
              <a:gd name="connsiteX0" fmla="*/ 55626 w 58011"/>
              <a:gd name="connsiteY0" fmla="*/ 4588 h 97105"/>
              <a:gd name="connsiteX1" fmla="*/ 43317 w 58011"/>
              <a:gd name="connsiteY1" fmla="*/ 192 h 97105"/>
              <a:gd name="connsiteX2" fmla="*/ 37961 w 58011"/>
              <a:gd name="connsiteY2" fmla="*/ 3310 h 97105"/>
              <a:gd name="connsiteX3" fmla="*/ 29968 w 58011"/>
              <a:gd name="connsiteY3" fmla="*/ 24091 h 97105"/>
              <a:gd name="connsiteX4" fmla="*/ 21096 w 58011"/>
              <a:gd name="connsiteY4" fmla="*/ 44553 h 97105"/>
              <a:gd name="connsiteX5" fmla="*/ 714 w 58011"/>
              <a:gd name="connsiteY5" fmla="*/ 84119 h 97105"/>
              <a:gd name="connsiteX6" fmla="*/ 1833 w 58011"/>
              <a:gd name="connsiteY6" fmla="*/ 90193 h 97105"/>
              <a:gd name="connsiteX7" fmla="*/ 13183 w 58011"/>
              <a:gd name="connsiteY7" fmla="*/ 96668 h 97105"/>
              <a:gd name="connsiteX8" fmla="*/ 18938 w 58011"/>
              <a:gd name="connsiteY8" fmla="*/ 94350 h 97105"/>
              <a:gd name="connsiteX9" fmla="*/ 40119 w 58011"/>
              <a:gd name="connsiteY9" fmla="*/ 53266 h 97105"/>
              <a:gd name="connsiteX10" fmla="*/ 49311 w 58011"/>
              <a:gd name="connsiteY10" fmla="*/ 32084 h 97105"/>
              <a:gd name="connsiteX11" fmla="*/ 57624 w 58011"/>
              <a:gd name="connsiteY11" fmla="*/ 10503 h 97105"/>
              <a:gd name="connsiteX12" fmla="*/ 55626 w 58011"/>
              <a:gd name="connsiteY12" fmla="*/ 4588 h 97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011" h="97105">
                <a:moveTo>
                  <a:pt x="55626" y="4588"/>
                </a:moveTo>
                <a:lnTo>
                  <a:pt x="43317" y="192"/>
                </a:lnTo>
                <a:cubicBezTo>
                  <a:pt x="41318" y="-527"/>
                  <a:pt x="38841" y="832"/>
                  <a:pt x="37961" y="3310"/>
                </a:cubicBezTo>
                <a:cubicBezTo>
                  <a:pt x="35244" y="10263"/>
                  <a:pt x="32925" y="17297"/>
                  <a:pt x="29968" y="24091"/>
                </a:cubicBezTo>
                <a:lnTo>
                  <a:pt x="21096" y="44553"/>
                </a:lnTo>
                <a:cubicBezTo>
                  <a:pt x="14622" y="57901"/>
                  <a:pt x="8147" y="71330"/>
                  <a:pt x="714" y="84119"/>
                </a:cubicBezTo>
                <a:cubicBezTo>
                  <a:pt x="-565" y="86436"/>
                  <a:pt x="-85" y="89154"/>
                  <a:pt x="1833" y="90193"/>
                </a:cubicBezTo>
                <a:lnTo>
                  <a:pt x="13183" y="96668"/>
                </a:lnTo>
                <a:cubicBezTo>
                  <a:pt x="15021" y="97787"/>
                  <a:pt x="17659" y="96668"/>
                  <a:pt x="18938" y="94350"/>
                </a:cubicBezTo>
                <a:cubicBezTo>
                  <a:pt x="26691" y="81001"/>
                  <a:pt x="33325" y="67094"/>
                  <a:pt x="40119" y="53266"/>
                </a:cubicBezTo>
                <a:lnTo>
                  <a:pt x="49311" y="32084"/>
                </a:lnTo>
                <a:cubicBezTo>
                  <a:pt x="52428" y="25050"/>
                  <a:pt x="54827" y="17697"/>
                  <a:pt x="57624" y="10503"/>
                </a:cubicBezTo>
                <a:cubicBezTo>
                  <a:pt x="58583" y="7945"/>
                  <a:pt x="57704" y="5308"/>
                  <a:pt x="55626" y="4588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41FD24A3-F0CF-0ABA-704A-3C617E7BC297}"/>
              </a:ext>
            </a:extLst>
          </p:cNvPr>
          <p:cNvSpPr/>
          <p:nvPr/>
        </p:nvSpPr>
        <p:spPr>
          <a:xfrm rot="2700000">
            <a:off x="7553296" y="5237285"/>
            <a:ext cx="45283" cy="100349"/>
          </a:xfrm>
          <a:custGeom>
            <a:avLst/>
            <a:gdLst>
              <a:gd name="connsiteX0" fmla="*/ 14603 w 45283"/>
              <a:gd name="connsiteY0" fmla="*/ 221 h 100349"/>
              <a:gd name="connsiteX1" fmla="*/ 2373 w 45283"/>
              <a:gd name="connsiteY1" fmla="*/ 4857 h 100349"/>
              <a:gd name="connsiteX2" fmla="*/ 375 w 45283"/>
              <a:gd name="connsiteY2" fmla="*/ 10692 h 100349"/>
              <a:gd name="connsiteX3" fmla="*/ 24594 w 45283"/>
              <a:gd name="connsiteY3" fmla="*/ 96377 h 100349"/>
              <a:gd name="connsiteX4" fmla="*/ 29309 w 45283"/>
              <a:gd name="connsiteY4" fmla="*/ 100293 h 100349"/>
              <a:gd name="connsiteX5" fmla="*/ 42179 w 45283"/>
              <a:gd name="connsiteY5" fmla="*/ 97895 h 100349"/>
              <a:gd name="connsiteX6" fmla="*/ 45136 w 45283"/>
              <a:gd name="connsiteY6" fmla="*/ 92300 h 100349"/>
              <a:gd name="connsiteX7" fmla="*/ 20038 w 45283"/>
              <a:gd name="connsiteY7" fmla="*/ 3418 h 100349"/>
              <a:gd name="connsiteX8" fmla="*/ 14603 w 45283"/>
              <a:gd name="connsiteY8" fmla="*/ 221 h 10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83" h="100349">
                <a:moveTo>
                  <a:pt x="14603" y="221"/>
                </a:moveTo>
                <a:lnTo>
                  <a:pt x="2373" y="4857"/>
                </a:lnTo>
                <a:cubicBezTo>
                  <a:pt x="375" y="5656"/>
                  <a:pt x="-584" y="8214"/>
                  <a:pt x="375" y="10692"/>
                </a:cubicBezTo>
                <a:cubicBezTo>
                  <a:pt x="10606" y="38587"/>
                  <a:pt x="18839" y="67203"/>
                  <a:pt x="24594" y="96377"/>
                </a:cubicBezTo>
                <a:cubicBezTo>
                  <a:pt x="25153" y="98935"/>
                  <a:pt x="27152" y="100693"/>
                  <a:pt x="29309" y="100293"/>
                </a:cubicBezTo>
                <a:lnTo>
                  <a:pt x="42179" y="97895"/>
                </a:lnTo>
                <a:cubicBezTo>
                  <a:pt x="44256" y="97496"/>
                  <a:pt x="45775" y="95018"/>
                  <a:pt x="45136" y="92300"/>
                </a:cubicBezTo>
                <a:cubicBezTo>
                  <a:pt x="39141" y="62087"/>
                  <a:pt x="30669" y="32353"/>
                  <a:pt x="20038" y="3418"/>
                </a:cubicBezTo>
                <a:cubicBezTo>
                  <a:pt x="19079" y="860"/>
                  <a:pt x="16681" y="-579"/>
                  <a:pt x="14603" y="221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3" name="Freeform: Shape 782">
            <a:extLst>
              <a:ext uri="{FF2B5EF4-FFF2-40B4-BE49-F238E27FC236}">
                <a16:creationId xmlns:a16="http://schemas.microsoft.com/office/drawing/2014/main" id="{0DB3A927-FF1B-250B-023C-7A0663F69FC8}"/>
              </a:ext>
            </a:extLst>
          </p:cNvPr>
          <p:cNvSpPr/>
          <p:nvPr/>
        </p:nvSpPr>
        <p:spPr>
          <a:xfrm rot="2700000">
            <a:off x="6472399" y="4053818"/>
            <a:ext cx="82230" cy="82230"/>
          </a:xfrm>
          <a:custGeom>
            <a:avLst/>
            <a:gdLst>
              <a:gd name="connsiteX0" fmla="*/ 71968 w 82230"/>
              <a:gd name="connsiteY0" fmla="*/ 81240 h 82230"/>
              <a:gd name="connsiteX1" fmla="*/ 81240 w 82230"/>
              <a:gd name="connsiteY1" fmla="*/ 71968 h 82230"/>
              <a:gd name="connsiteX2" fmla="*/ 80601 w 82230"/>
              <a:gd name="connsiteY2" fmla="*/ 65813 h 82230"/>
              <a:gd name="connsiteX3" fmla="*/ 16417 w 82230"/>
              <a:gd name="connsiteY3" fmla="*/ 1630 h 82230"/>
              <a:gd name="connsiteX4" fmla="*/ 10262 w 82230"/>
              <a:gd name="connsiteY4" fmla="*/ 990 h 82230"/>
              <a:gd name="connsiteX5" fmla="*/ 990 w 82230"/>
              <a:gd name="connsiteY5" fmla="*/ 10262 h 82230"/>
              <a:gd name="connsiteX6" fmla="*/ 1630 w 82230"/>
              <a:gd name="connsiteY6" fmla="*/ 16417 h 82230"/>
              <a:gd name="connsiteX7" fmla="*/ 65813 w 82230"/>
              <a:gd name="connsiteY7" fmla="*/ 80601 h 82230"/>
              <a:gd name="connsiteX8" fmla="*/ 71968 w 82230"/>
              <a:gd name="connsiteY8" fmla="*/ 8124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71968" y="81240"/>
                </a:moveTo>
                <a:lnTo>
                  <a:pt x="81240" y="71968"/>
                </a:lnTo>
                <a:cubicBezTo>
                  <a:pt x="82759" y="70449"/>
                  <a:pt x="82519" y="67652"/>
                  <a:pt x="80601" y="65813"/>
                </a:cubicBezTo>
                <a:lnTo>
                  <a:pt x="16417" y="1630"/>
                </a:lnTo>
                <a:cubicBezTo>
                  <a:pt x="14498" y="-289"/>
                  <a:pt x="11781" y="-529"/>
                  <a:pt x="10262" y="990"/>
                </a:cubicBez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3" y="80601"/>
                </a:lnTo>
                <a:cubicBezTo>
                  <a:pt x="67732" y="82519"/>
                  <a:pt x="70449" y="82758"/>
                  <a:pt x="71968" y="8124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9FE88523-889A-8FF8-9409-77F504BAED59}"/>
              </a:ext>
            </a:extLst>
          </p:cNvPr>
          <p:cNvSpPr/>
          <p:nvPr/>
        </p:nvSpPr>
        <p:spPr>
          <a:xfrm rot="2700000">
            <a:off x="7040019" y="5536582"/>
            <a:ext cx="82143" cy="81995"/>
          </a:xfrm>
          <a:custGeom>
            <a:avLst/>
            <a:gdLst>
              <a:gd name="connsiteX0" fmla="*/ 80922 w 82143"/>
              <a:gd name="connsiteY0" fmla="*/ 9167 h 81995"/>
              <a:gd name="connsiteX1" fmla="*/ 70931 w 82143"/>
              <a:gd name="connsiteY1" fmla="*/ 775 h 81995"/>
              <a:gd name="connsiteX2" fmla="*/ 64856 w 82143"/>
              <a:gd name="connsiteY2" fmla="*/ 1814 h 81995"/>
              <a:gd name="connsiteX3" fmla="*/ 34722 w 82143"/>
              <a:gd name="connsiteY3" fmla="*/ 34665 h 81995"/>
              <a:gd name="connsiteX4" fmla="*/ 1871 w 82143"/>
              <a:gd name="connsiteY4" fmla="*/ 64719 h 81995"/>
              <a:gd name="connsiteX5" fmla="*/ 832 w 82143"/>
              <a:gd name="connsiteY5" fmla="*/ 70793 h 81995"/>
              <a:gd name="connsiteX6" fmla="*/ 9224 w 82143"/>
              <a:gd name="connsiteY6" fmla="*/ 80785 h 81995"/>
              <a:gd name="connsiteX7" fmla="*/ 15459 w 82143"/>
              <a:gd name="connsiteY7" fmla="*/ 80625 h 81995"/>
              <a:gd name="connsiteX8" fmla="*/ 49509 w 82143"/>
              <a:gd name="connsiteY8" fmla="*/ 49372 h 81995"/>
              <a:gd name="connsiteX9" fmla="*/ 80762 w 82143"/>
              <a:gd name="connsiteY9" fmla="*/ 15322 h 81995"/>
              <a:gd name="connsiteX10" fmla="*/ 81002 w 82143"/>
              <a:gd name="connsiteY10" fmla="*/ 9087 h 8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143" h="81995">
                <a:moveTo>
                  <a:pt x="80922" y="9167"/>
                </a:moveTo>
                <a:lnTo>
                  <a:pt x="70931" y="775"/>
                </a:lnTo>
                <a:cubicBezTo>
                  <a:pt x="69252" y="-584"/>
                  <a:pt x="66534" y="-104"/>
                  <a:pt x="64856" y="1814"/>
                </a:cubicBezTo>
                <a:cubicBezTo>
                  <a:pt x="55424" y="13324"/>
                  <a:pt x="44953" y="23875"/>
                  <a:pt x="34722" y="34665"/>
                </a:cubicBezTo>
                <a:cubicBezTo>
                  <a:pt x="23932" y="44896"/>
                  <a:pt x="13381" y="55287"/>
                  <a:pt x="1871" y="64719"/>
                </a:cubicBezTo>
                <a:cubicBezTo>
                  <a:pt x="-127" y="66397"/>
                  <a:pt x="-607" y="69115"/>
                  <a:pt x="832" y="70793"/>
                </a:cubicBezTo>
                <a:lnTo>
                  <a:pt x="9224" y="80785"/>
                </a:lnTo>
                <a:cubicBezTo>
                  <a:pt x="10583" y="82463"/>
                  <a:pt x="13381" y="82383"/>
                  <a:pt x="15459" y="80625"/>
                </a:cubicBezTo>
                <a:cubicBezTo>
                  <a:pt x="27369" y="70793"/>
                  <a:pt x="38319" y="60003"/>
                  <a:pt x="49509" y="49372"/>
                </a:cubicBezTo>
                <a:cubicBezTo>
                  <a:pt x="60140" y="38182"/>
                  <a:pt x="71011" y="27231"/>
                  <a:pt x="80762" y="15322"/>
                </a:cubicBezTo>
                <a:cubicBezTo>
                  <a:pt x="82520" y="13244"/>
                  <a:pt x="82600" y="10446"/>
                  <a:pt x="81002" y="908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573A26C0-11AF-E1EE-F4AB-00FA784533B1}"/>
              </a:ext>
            </a:extLst>
          </p:cNvPr>
          <p:cNvSpPr/>
          <p:nvPr/>
        </p:nvSpPr>
        <p:spPr>
          <a:xfrm rot="2700000">
            <a:off x="6476690" y="5062377"/>
            <a:ext cx="89932" cy="72549"/>
          </a:xfrm>
          <a:custGeom>
            <a:avLst/>
            <a:gdLst>
              <a:gd name="connsiteX0" fmla="*/ 82733 w 89932"/>
              <a:gd name="connsiteY0" fmla="*/ 70849 h 72549"/>
              <a:gd name="connsiteX1" fmla="*/ 89448 w 89932"/>
              <a:gd name="connsiteY1" fmla="*/ 59660 h 72549"/>
              <a:gd name="connsiteX2" fmla="*/ 87449 w 89932"/>
              <a:gd name="connsiteY2" fmla="*/ 53825 h 72549"/>
              <a:gd name="connsiteX3" fmla="*/ 68666 w 89932"/>
              <a:gd name="connsiteY3" fmla="*/ 41835 h 72549"/>
              <a:gd name="connsiteX4" fmla="*/ 50362 w 89932"/>
              <a:gd name="connsiteY4" fmla="*/ 29126 h 72549"/>
              <a:gd name="connsiteX5" fmla="*/ 15592 w 89932"/>
              <a:gd name="connsiteY5" fmla="*/ 1311 h 72549"/>
              <a:gd name="connsiteX6" fmla="*/ 9438 w 89932"/>
              <a:gd name="connsiteY6" fmla="*/ 1151 h 72549"/>
              <a:gd name="connsiteX7" fmla="*/ 805 w 89932"/>
              <a:gd name="connsiteY7" fmla="*/ 10982 h 72549"/>
              <a:gd name="connsiteX8" fmla="*/ 1924 w 89932"/>
              <a:gd name="connsiteY8" fmla="*/ 17137 h 72549"/>
              <a:gd name="connsiteX9" fmla="*/ 38053 w 89932"/>
              <a:gd name="connsiteY9" fmla="*/ 45991 h 72549"/>
              <a:gd name="connsiteX10" fmla="*/ 56996 w 89932"/>
              <a:gd name="connsiteY10" fmla="*/ 59180 h 72549"/>
              <a:gd name="connsiteX11" fmla="*/ 76499 w 89932"/>
              <a:gd name="connsiteY11" fmla="*/ 71649 h 72549"/>
              <a:gd name="connsiteX12" fmla="*/ 82733 w 89932"/>
              <a:gd name="connsiteY12" fmla="*/ 70929 h 7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9932" h="72549">
                <a:moveTo>
                  <a:pt x="82733" y="70849"/>
                </a:moveTo>
                <a:lnTo>
                  <a:pt x="89448" y="59660"/>
                </a:lnTo>
                <a:cubicBezTo>
                  <a:pt x="90567" y="57821"/>
                  <a:pt x="89688" y="55183"/>
                  <a:pt x="87449" y="53825"/>
                </a:cubicBezTo>
                <a:cubicBezTo>
                  <a:pt x="81215" y="49828"/>
                  <a:pt x="74740" y="46151"/>
                  <a:pt x="68666" y="41835"/>
                </a:cubicBezTo>
                <a:lnTo>
                  <a:pt x="50362" y="29126"/>
                </a:lnTo>
                <a:cubicBezTo>
                  <a:pt x="38612" y="20094"/>
                  <a:pt x="26623" y="11222"/>
                  <a:pt x="15592" y="1311"/>
                </a:cubicBezTo>
                <a:cubicBezTo>
                  <a:pt x="13594" y="-368"/>
                  <a:pt x="10876" y="-448"/>
                  <a:pt x="9438" y="1151"/>
                </a:cubicBezTo>
                <a:lnTo>
                  <a:pt x="805" y="10982"/>
                </a:lnTo>
                <a:cubicBezTo>
                  <a:pt x="-634" y="12581"/>
                  <a:pt x="-74" y="15378"/>
                  <a:pt x="1924" y="17137"/>
                </a:cubicBezTo>
                <a:cubicBezTo>
                  <a:pt x="13434" y="27447"/>
                  <a:pt x="25823" y="36640"/>
                  <a:pt x="38053" y="45991"/>
                </a:cubicBezTo>
                <a:lnTo>
                  <a:pt x="56996" y="59180"/>
                </a:lnTo>
                <a:cubicBezTo>
                  <a:pt x="63311" y="63656"/>
                  <a:pt x="70025" y="67493"/>
                  <a:pt x="76499" y="71649"/>
                </a:cubicBezTo>
                <a:cubicBezTo>
                  <a:pt x="78817" y="73088"/>
                  <a:pt x="81615" y="72768"/>
                  <a:pt x="82733" y="7092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A3EBE8D5-A382-9413-D45B-8E5BF24D30FC}"/>
              </a:ext>
            </a:extLst>
          </p:cNvPr>
          <p:cNvSpPr/>
          <p:nvPr/>
        </p:nvSpPr>
        <p:spPr>
          <a:xfrm rot="2700000">
            <a:off x="5378455" y="3456321"/>
            <a:ext cx="60167" cy="96372"/>
          </a:xfrm>
          <a:custGeom>
            <a:avLst/>
            <a:gdLst>
              <a:gd name="connsiteX0" fmla="*/ 14457 w 60167"/>
              <a:gd name="connsiteY0" fmla="*/ 229 h 96372"/>
              <a:gd name="connsiteX1" fmla="*/ 2308 w 60167"/>
              <a:gd name="connsiteY1" fmla="*/ 4945 h 96372"/>
              <a:gd name="connsiteX2" fmla="*/ 389 w 60167"/>
              <a:gd name="connsiteY2" fmla="*/ 10940 h 96372"/>
              <a:gd name="connsiteX3" fmla="*/ 41393 w 60167"/>
              <a:gd name="connsiteY3" fmla="*/ 93747 h 96372"/>
              <a:gd name="connsiteX4" fmla="*/ 47308 w 60167"/>
              <a:gd name="connsiteY4" fmla="*/ 95905 h 96372"/>
              <a:gd name="connsiteX5" fmla="*/ 58498 w 60167"/>
              <a:gd name="connsiteY5" fmla="*/ 89111 h 96372"/>
              <a:gd name="connsiteX6" fmla="*/ 59298 w 60167"/>
              <a:gd name="connsiteY6" fmla="*/ 83037 h 96372"/>
              <a:gd name="connsiteX7" fmla="*/ 19812 w 60167"/>
              <a:gd name="connsiteY7" fmla="*/ 3266 h 96372"/>
              <a:gd name="connsiteX8" fmla="*/ 14457 w 60167"/>
              <a:gd name="connsiteY8" fmla="*/ 229 h 9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167" h="96372">
                <a:moveTo>
                  <a:pt x="14457" y="229"/>
                </a:moveTo>
                <a:lnTo>
                  <a:pt x="2308" y="4945"/>
                </a:lnTo>
                <a:cubicBezTo>
                  <a:pt x="309" y="5744"/>
                  <a:pt x="-570" y="8382"/>
                  <a:pt x="389" y="10940"/>
                </a:cubicBezTo>
                <a:cubicBezTo>
                  <a:pt x="11899" y="39555"/>
                  <a:pt x="25647" y="67210"/>
                  <a:pt x="41393" y="93747"/>
                </a:cubicBezTo>
                <a:cubicBezTo>
                  <a:pt x="42832" y="96065"/>
                  <a:pt x="45470" y="97024"/>
                  <a:pt x="47308" y="95905"/>
                </a:cubicBezTo>
                <a:lnTo>
                  <a:pt x="58498" y="89111"/>
                </a:lnTo>
                <a:cubicBezTo>
                  <a:pt x="60337" y="87992"/>
                  <a:pt x="60736" y="85274"/>
                  <a:pt x="59298" y="83037"/>
                </a:cubicBezTo>
                <a:cubicBezTo>
                  <a:pt x="44111" y="57459"/>
                  <a:pt x="30922" y="30842"/>
                  <a:pt x="19812" y="3266"/>
                </a:cubicBezTo>
                <a:cubicBezTo>
                  <a:pt x="18853" y="788"/>
                  <a:pt x="16535" y="-570"/>
                  <a:pt x="14457" y="22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07D7F546-E96B-1026-0967-11DFDE437E18}"/>
              </a:ext>
            </a:extLst>
          </p:cNvPr>
          <p:cNvSpPr/>
          <p:nvPr/>
        </p:nvSpPr>
        <p:spPr>
          <a:xfrm rot="2700000">
            <a:off x="5489496" y="3279575"/>
            <a:ext cx="30203" cy="101169"/>
          </a:xfrm>
          <a:custGeom>
            <a:avLst/>
            <a:gdLst>
              <a:gd name="connsiteX0" fmla="*/ 16865 w 30203"/>
              <a:gd name="connsiteY0" fmla="*/ 2 h 101169"/>
              <a:gd name="connsiteX1" fmla="*/ 3837 w 30203"/>
              <a:gd name="connsiteY1" fmla="*/ 242 h 101169"/>
              <a:gd name="connsiteX2" fmla="*/ 0 w 30203"/>
              <a:gd name="connsiteY2" fmla="*/ 5197 h 101169"/>
              <a:gd name="connsiteX3" fmla="*/ 9592 w 30203"/>
              <a:gd name="connsiteY3" fmla="*/ 97037 h 101169"/>
              <a:gd name="connsiteX4" fmla="*/ 14308 w 30203"/>
              <a:gd name="connsiteY4" fmla="*/ 101113 h 101169"/>
              <a:gd name="connsiteX5" fmla="*/ 27096 w 30203"/>
              <a:gd name="connsiteY5" fmla="*/ 98636 h 101169"/>
              <a:gd name="connsiteX6" fmla="*/ 30134 w 30203"/>
              <a:gd name="connsiteY6" fmla="*/ 93200 h 101169"/>
              <a:gd name="connsiteX7" fmla="*/ 20862 w 30203"/>
              <a:gd name="connsiteY7" fmla="*/ 4638 h 101169"/>
              <a:gd name="connsiteX8" fmla="*/ 16865 w 30203"/>
              <a:gd name="connsiteY8" fmla="*/ 2 h 101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3" h="101169">
                <a:moveTo>
                  <a:pt x="16865" y="2"/>
                </a:moveTo>
                <a:lnTo>
                  <a:pt x="3837" y="242"/>
                </a:lnTo>
                <a:cubicBezTo>
                  <a:pt x="1679" y="242"/>
                  <a:pt x="0" y="2480"/>
                  <a:pt x="0" y="5197"/>
                </a:cubicBezTo>
                <a:cubicBezTo>
                  <a:pt x="879" y="35971"/>
                  <a:pt x="3837" y="66744"/>
                  <a:pt x="9592" y="97037"/>
                </a:cubicBezTo>
                <a:cubicBezTo>
                  <a:pt x="9991" y="99755"/>
                  <a:pt x="12149" y="101513"/>
                  <a:pt x="14308" y="101113"/>
                </a:cubicBezTo>
                <a:lnTo>
                  <a:pt x="27096" y="98636"/>
                </a:lnTo>
                <a:cubicBezTo>
                  <a:pt x="29175" y="98236"/>
                  <a:pt x="30533" y="95838"/>
                  <a:pt x="30134" y="93200"/>
                </a:cubicBezTo>
                <a:cubicBezTo>
                  <a:pt x="24539" y="64026"/>
                  <a:pt x="21741" y="34372"/>
                  <a:pt x="20862" y="4638"/>
                </a:cubicBezTo>
                <a:cubicBezTo>
                  <a:pt x="20862" y="2000"/>
                  <a:pt x="19023" y="-78"/>
                  <a:pt x="16865" y="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F9FDF1F4-C14E-B14B-A4CB-3E362CEEA33A}"/>
              </a:ext>
            </a:extLst>
          </p:cNvPr>
          <p:cNvSpPr/>
          <p:nvPr/>
        </p:nvSpPr>
        <p:spPr>
          <a:xfrm rot="2700000">
            <a:off x="5634551" y="3148417"/>
            <a:ext cx="42569" cy="100608"/>
          </a:xfrm>
          <a:custGeom>
            <a:avLst/>
            <a:gdLst>
              <a:gd name="connsiteX0" fmla="*/ 40141 w 42569"/>
              <a:gd name="connsiteY0" fmla="*/ 4495 h 100608"/>
              <a:gd name="connsiteX1" fmla="*/ 27832 w 42569"/>
              <a:gd name="connsiteY1" fmla="*/ 179 h 100608"/>
              <a:gd name="connsiteX2" fmla="*/ 22636 w 42569"/>
              <a:gd name="connsiteY2" fmla="*/ 3536 h 100608"/>
              <a:gd name="connsiteX3" fmla="*/ 96 w 42569"/>
              <a:gd name="connsiteY3" fmla="*/ 93058 h 100608"/>
              <a:gd name="connsiteX4" fmla="*/ 3134 w 42569"/>
              <a:gd name="connsiteY4" fmla="*/ 98493 h 100608"/>
              <a:gd name="connsiteX5" fmla="*/ 16002 w 42569"/>
              <a:gd name="connsiteY5" fmla="*/ 100571 h 100608"/>
              <a:gd name="connsiteX6" fmla="*/ 20638 w 42569"/>
              <a:gd name="connsiteY6" fmla="*/ 96494 h 100608"/>
              <a:gd name="connsiteX7" fmla="*/ 42299 w 42569"/>
              <a:gd name="connsiteY7" fmla="*/ 10170 h 100608"/>
              <a:gd name="connsiteX8" fmla="*/ 40061 w 42569"/>
              <a:gd name="connsiteY8" fmla="*/ 4335 h 10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69" h="100608">
                <a:moveTo>
                  <a:pt x="40141" y="4495"/>
                </a:moveTo>
                <a:lnTo>
                  <a:pt x="27832" y="179"/>
                </a:lnTo>
                <a:cubicBezTo>
                  <a:pt x="25754" y="-541"/>
                  <a:pt x="23436" y="978"/>
                  <a:pt x="22636" y="3536"/>
                </a:cubicBezTo>
                <a:cubicBezTo>
                  <a:pt x="12485" y="32630"/>
                  <a:pt x="5292" y="62764"/>
                  <a:pt x="96" y="93058"/>
                </a:cubicBezTo>
                <a:cubicBezTo>
                  <a:pt x="-383" y="95775"/>
                  <a:pt x="976" y="98173"/>
                  <a:pt x="3134" y="98493"/>
                </a:cubicBezTo>
                <a:lnTo>
                  <a:pt x="16002" y="100571"/>
                </a:lnTo>
                <a:cubicBezTo>
                  <a:pt x="18160" y="100891"/>
                  <a:pt x="20239" y="99132"/>
                  <a:pt x="20638" y="96494"/>
                </a:cubicBezTo>
                <a:cubicBezTo>
                  <a:pt x="25674" y="67240"/>
                  <a:pt x="32548" y="38226"/>
                  <a:pt x="42299" y="10170"/>
                </a:cubicBezTo>
                <a:cubicBezTo>
                  <a:pt x="43099" y="7692"/>
                  <a:pt x="42060" y="5054"/>
                  <a:pt x="40061" y="433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371F8A15-590C-89FA-F807-78B684A67CBF}"/>
              </a:ext>
            </a:extLst>
          </p:cNvPr>
          <p:cNvSpPr/>
          <p:nvPr/>
        </p:nvSpPr>
        <p:spPr>
          <a:xfrm rot="2700000">
            <a:off x="5337254" y="3660996"/>
            <a:ext cx="83730" cy="80449"/>
          </a:xfrm>
          <a:custGeom>
            <a:avLst/>
            <a:gdLst>
              <a:gd name="connsiteX0" fmla="*/ 10893 w 83730"/>
              <a:gd name="connsiteY0" fmla="*/ 859 h 80449"/>
              <a:gd name="connsiteX1" fmla="*/ 1142 w 83730"/>
              <a:gd name="connsiteY1" fmla="*/ 9492 h 80449"/>
              <a:gd name="connsiteX2" fmla="*/ 1382 w 83730"/>
              <a:gd name="connsiteY2" fmla="*/ 15806 h 80449"/>
              <a:gd name="connsiteX3" fmla="*/ 68523 w 83730"/>
              <a:gd name="connsiteY3" fmla="*/ 79191 h 80449"/>
              <a:gd name="connsiteX4" fmla="*/ 74837 w 83730"/>
              <a:gd name="connsiteY4" fmla="*/ 79191 h 80449"/>
              <a:gd name="connsiteX5" fmla="*/ 82990 w 83730"/>
              <a:gd name="connsiteY5" fmla="*/ 68960 h 80449"/>
              <a:gd name="connsiteX6" fmla="*/ 81711 w 83730"/>
              <a:gd name="connsiteY6" fmla="*/ 62965 h 80449"/>
              <a:gd name="connsiteX7" fmla="*/ 16968 w 83730"/>
              <a:gd name="connsiteY7" fmla="*/ 1819 h 80449"/>
              <a:gd name="connsiteX8" fmla="*/ 10973 w 83730"/>
              <a:gd name="connsiteY8" fmla="*/ 859 h 8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730" h="80449">
                <a:moveTo>
                  <a:pt x="10893" y="859"/>
                </a:moveTo>
                <a:lnTo>
                  <a:pt x="1142" y="9492"/>
                </a:lnTo>
                <a:cubicBezTo>
                  <a:pt x="-457" y="10931"/>
                  <a:pt x="-377" y="13728"/>
                  <a:pt x="1382" y="15806"/>
                </a:cubicBezTo>
                <a:cubicBezTo>
                  <a:pt x="22164" y="38507"/>
                  <a:pt x="44544" y="59848"/>
                  <a:pt x="68523" y="79191"/>
                </a:cubicBezTo>
                <a:cubicBezTo>
                  <a:pt x="70681" y="80869"/>
                  <a:pt x="73479" y="80869"/>
                  <a:pt x="74837" y="79191"/>
                </a:cubicBezTo>
                <a:lnTo>
                  <a:pt x="82990" y="68960"/>
                </a:lnTo>
                <a:cubicBezTo>
                  <a:pt x="84349" y="67281"/>
                  <a:pt x="83790" y="64564"/>
                  <a:pt x="81711" y="62965"/>
                </a:cubicBezTo>
                <a:cubicBezTo>
                  <a:pt x="58612" y="44261"/>
                  <a:pt x="37031" y="23719"/>
                  <a:pt x="16968" y="1819"/>
                </a:cubicBezTo>
                <a:cubicBezTo>
                  <a:pt x="15290" y="-180"/>
                  <a:pt x="12572" y="-579"/>
                  <a:pt x="10973" y="85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0" name="Freeform: Shape 789">
            <a:extLst>
              <a:ext uri="{FF2B5EF4-FFF2-40B4-BE49-F238E27FC236}">
                <a16:creationId xmlns:a16="http://schemas.microsoft.com/office/drawing/2014/main" id="{4EAD7E19-2BC7-3ECD-E908-D04468831505}"/>
              </a:ext>
            </a:extLst>
          </p:cNvPr>
          <p:cNvSpPr/>
          <p:nvPr/>
        </p:nvSpPr>
        <p:spPr>
          <a:xfrm rot="2700000">
            <a:off x="5063642" y="3135269"/>
            <a:ext cx="2897551" cy="1844226"/>
          </a:xfrm>
          <a:custGeom>
            <a:avLst/>
            <a:gdLst>
              <a:gd name="connsiteX0" fmla="*/ 745463 w 2897551"/>
              <a:gd name="connsiteY0" fmla="*/ 1844147 h 1844226"/>
              <a:gd name="connsiteX1" fmla="*/ 746502 w 2897551"/>
              <a:gd name="connsiteY1" fmla="*/ 1823285 h 1844226"/>
              <a:gd name="connsiteX2" fmla="*/ 476818 w 2897551"/>
              <a:gd name="connsiteY2" fmla="*/ 1759500 h 1844226"/>
              <a:gd name="connsiteX3" fmla="*/ 247739 w 2897551"/>
              <a:gd name="connsiteY3" fmla="*/ 1603477 h 1844226"/>
              <a:gd name="connsiteX4" fmla="*/ 89157 w 2897551"/>
              <a:gd name="connsiteY4" fmla="*/ 1376236 h 1844226"/>
              <a:gd name="connsiteX5" fmla="*/ 22416 w 2897551"/>
              <a:gd name="connsiteY5" fmla="*/ 1107271 h 1844226"/>
              <a:gd name="connsiteX6" fmla="*/ 55667 w 2897551"/>
              <a:gd name="connsiteY6" fmla="*/ 832392 h 1844226"/>
              <a:gd name="connsiteX7" fmla="*/ 109060 w 2897551"/>
              <a:gd name="connsiteY7" fmla="*/ 703704 h 1844226"/>
              <a:gd name="connsiteX8" fmla="*/ 185233 w 2897551"/>
              <a:gd name="connsiteY8" fmla="*/ 587086 h 1844226"/>
              <a:gd name="connsiteX9" fmla="*/ 280670 w 2897551"/>
              <a:gd name="connsiteY9" fmla="*/ 486454 h 1844226"/>
              <a:gd name="connsiteX10" fmla="*/ 393052 w 2897551"/>
              <a:gd name="connsiteY10" fmla="*/ 404366 h 1844226"/>
              <a:gd name="connsiteX11" fmla="*/ 653064 w 2897551"/>
              <a:gd name="connsiteY11" fmla="*/ 307811 h 1844226"/>
              <a:gd name="connsiteX12" fmla="*/ 929862 w 2897551"/>
              <a:gd name="connsiteY12" fmla="*/ 310049 h 1844226"/>
              <a:gd name="connsiteX13" fmla="*/ 1188116 w 2897551"/>
              <a:gd name="connsiteY13" fmla="*/ 411320 h 1844226"/>
              <a:gd name="connsiteX14" fmla="*/ 1299139 w 2897551"/>
              <a:gd name="connsiteY14" fmla="*/ 495167 h 1844226"/>
              <a:gd name="connsiteX15" fmla="*/ 1324237 w 2897551"/>
              <a:gd name="connsiteY15" fmla="*/ 519066 h 1844226"/>
              <a:gd name="connsiteX16" fmla="*/ 1342781 w 2897551"/>
              <a:gd name="connsiteY16" fmla="*/ 537610 h 1844226"/>
              <a:gd name="connsiteX17" fmla="*/ 1379389 w 2897551"/>
              <a:gd name="connsiteY17" fmla="*/ 574218 h 1844226"/>
              <a:gd name="connsiteX18" fmla="*/ 1525901 w 2897551"/>
              <a:gd name="connsiteY18" fmla="*/ 720730 h 1844226"/>
              <a:gd name="connsiteX19" fmla="*/ 2111868 w 2897551"/>
              <a:gd name="connsiteY19" fmla="*/ 1306697 h 1844226"/>
              <a:gd name="connsiteX20" fmla="*/ 2258380 w 2897551"/>
              <a:gd name="connsiteY20" fmla="*/ 1453208 h 1844226"/>
              <a:gd name="connsiteX21" fmla="*/ 2262776 w 2897551"/>
              <a:gd name="connsiteY21" fmla="*/ 1457605 h 1844226"/>
              <a:gd name="connsiteX22" fmla="*/ 2265893 w 2897551"/>
              <a:gd name="connsiteY22" fmla="*/ 1460562 h 1844226"/>
              <a:gd name="connsiteX23" fmla="*/ 2272128 w 2897551"/>
              <a:gd name="connsiteY23" fmla="*/ 1466477 h 1844226"/>
              <a:gd name="connsiteX24" fmla="*/ 2284836 w 2897551"/>
              <a:gd name="connsiteY24" fmla="*/ 1477827 h 1844226"/>
              <a:gd name="connsiteX25" fmla="*/ 2291311 w 2897551"/>
              <a:gd name="connsiteY25" fmla="*/ 1483422 h 1844226"/>
              <a:gd name="connsiteX26" fmla="*/ 2298025 w 2897551"/>
              <a:gd name="connsiteY26" fmla="*/ 1488538 h 1844226"/>
              <a:gd name="connsiteX27" fmla="*/ 2304739 w 2897551"/>
              <a:gd name="connsiteY27" fmla="*/ 1493733 h 1844226"/>
              <a:gd name="connsiteX28" fmla="*/ 2311693 w 2897551"/>
              <a:gd name="connsiteY28" fmla="*/ 1498609 h 1844226"/>
              <a:gd name="connsiteX29" fmla="*/ 2370122 w 2897551"/>
              <a:gd name="connsiteY29" fmla="*/ 1532419 h 1844226"/>
              <a:gd name="connsiteX30" fmla="*/ 2500887 w 2897551"/>
              <a:gd name="connsiteY30" fmla="*/ 1565351 h 1844226"/>
              <a:gd name="connsiteX31" fmla="*/ 2635090 w 2897551"/>
              <a:gd name="connsiteY31" fmla="*/ 1549844 h 1844226"/>
              <a:gd name="connsiteX32" fmla="*/ 2754266 w 2897551"/>
              <a:gd name="connsiteY32" fmla="*/ 1487579 h 1844226"/>
              <a:gd name="connsiteX33" fmla="*/ 2803982 w 2897551"/>
              <a:gd name="connsiteY33" fmla="*/ 1440899 h 1844226"/>
              <a:gd name="connsiteX34" fmla="*/ 2844187 w 2897551"/>
              <a:gd name="connsiteY34" fmla="*/ 1386387 h 1844226"/>
              <a:gd name="connsiteX35" fmla="*/ 2891586 w 2897551"/>
              <a:gd name="connsiteY35" fmla="*/ 1260417 h 1844226"/>
              <a:gd name="connsiteX36" fmla="*/ 2891106 w 2897551"/>
              <a:gd name="connsiteY36" fmla="*/ 1125176 h 1844226"/>
              <a:gd name="connsiteX37" fmla="*/ 2842588 w 2897551"/>
              <a:gd name="connsiteY37" fmla="*/ 999685 h 1844226"/>
              <a:gd name="connsiteX38" fmla="*/ 2802064 w 2897551"/>
              <a:gd name="connsiteY38" fmla="*/ 945413 h 1844226"/>
              <a:gd name="connsiteX39" fmla="*/ 2790234 w 2897551"/>
              <a:gd name="connsiteY39" fmla="*/ 933024 h 1844226"/>
              <a:gd name="connsiteX40" fmla="*/ 2788796 w 2897551"/>
              <a:gd name="connsiteY40" fmla="*/ 931425 h 1844226"/>
              <a:gd name="connsiteX41" fmla="*/ 2786637 w 2897551"/>
              <a:gd name="connsiteY41" fmla="*/ 929267 h 1844226"/>
              <a:gd name="connsiteX42" fmla="*/ 2782081 w 2897551"/>
              <a:gd name="connsiteY42" fmla="*/ 924711 h 1844226"/>
              <a:gd name="connsiteX43" fmla="*/ 2772890 w 2897551"/>
              <a:gd name="connsiteY43" fmla="*/ 915519 h 1844226"/>
              <a:gd name="connsiteX44" fmla="*/ 2736282 w 2897551"/>
              <a:gd name="connsiteY44" fmla="*/ 878911 h 1844226"/>
              <a:gd name="connsiteX45" fmla="*/ 2443338 w 2897551"/>
              <a:gd name="connsiteY45" fmla="*/ 585967 h 1844226"/>
              <a:gd name="connsiteX46" fmla="*/ 1857371 w 2897551"/>
              <a:gd name="connsiteY46" fmla="*/ 0 h 1844226"/>
              <a:gd name="connsiteX47" fmla="*/ 1842583 w 2897551"/>
              <a:gd name="connsiteY47" fmla="*/ 14787 h 1844226"/>
              <a:gd name="connsiteX48" fmla="*/ 2428551 w 2897551"/>
              <a:gd name="connsiteY48" fmla="*/ 600754 h 1844226"/>
              <a:gd name="connsiteX49" fmla="*/ 2721495 w 2897551"/>
              <a:gd name="connsiteY49" fmla="*/ 893698 h 1844226"/>
              <a:gd name="connsiteX50" fmla="*/ 2758102 w 2897551"/>
              <a:gd name="connsiteY50" fmla="*/ 930306 h 1844226"/>
              <a:gd name="connsiteX51" fmla="*/ 2767295 w 2897551"/>
              <a:gd name="connsiteY51" fmla="*/ 939498 h 1844226"/>
              <a:gd name="connsiteX52" fmla="*/ 2771851 w 2897551"/>
              <a:gd name="connsiteY52" fmla="*/ 944054 h 1844226"/>
              <a:gd name="connsiteX53" fmla="*/ 2774008 w 2897551"/>
              <a:gd name="connsiteY53" fmla="*/ 946212 h 1844226"/>
              <a:gd name="connsiteX54" fmla="*/ 2775368 w 2897551"/>
              <a:gd name="connsiteY54" fmla="*/ 947731 h 1844226"/>
              <a:gd name="connsiteX55" fmla="*/ 2786477 w 2897551"/>
              <a:gd name="connsiteY55" fmla="*/ 959401 h 1844226"/>
              <a:gd name="connsiteX56" fmla="*/ 2824684 w 2897551"/>
              <a:gd name="connsiteY56" fmla="*/ 1010636 h 1844226"/>
              <a:gd name="connsiteX57" fmla="*/ 2870484 w 2897551"/>
              <a:gd name="connsiteY57" fmla="*/ 1129012 h 1844226"/>
              <a:gd name="connsiteX58" fmla="*/ 2870884 w 2897551"/>
              <a:gd name="connsiteY58" fmla="*/ 1256741 h 1844226"/>
              <a:gd name="connsiteX59" fmla="*/ 2826203 w 2897551"/>
              <a:gd name="connsiteY59" fmla="*/ 1375597 h 1844226"/>
              <a:gd name="connsiteX60" fmla="*/ 2788316 w 2897551"/>
              <a:gd name="connsiteY60" fmla="*/ 1426992 h 1844226"/>
              <a:gd name="connsiteX61" fmla="*/ 2741397 w 2897551"/>
              <a:gd name="connsiteY61" fmla="*/ 1471033 h 1844226"/>
              <a:gd name="connsiteX62" fmla="*/ 2628936 w 2897551"/>
              <a:gd name="connsiteY62" fmla="*/ 1529782 h 1844226"/>
              <a:gd name="connsiteX63" fmla="*/ 2502166 w 2897551"/>
              <a:gd name="connsiteY63" fmla="*/ 1544409 h 1844226"/>
              <a:gd name="connsiteX64" fmla="*/ 2378754 w 2897551"/>
              <a:gd name="connsiteY64" fmla="*/ 1513316 h 1844226"/>
              <a:gd name="connsiteX65" fmla="*/ 2323683 w 2897551"/>
              <a:gd name="connsiteY65" fmla="*/ 1481424 h 1844226"/>
              <a:gd name="connsiteX66" fmla="*/ 2317128 w 2897551"/>
              <a:gd name="connsiteY66" fmla="*/ 1476868 h 1844226"/>
              <a:gd name="connsiteX67" fmla="*/ 2310814 w 2897551"/>
              <a:gd name="connsiteY67" fmla="*/ 1471912 h 1844226"/>
              <a:gd name="connsiteX68" fmla="*/ 2304419 w 2897551"/>
              <a:gd name="connsiteY68" fmla="*/ 1467037 h 1844226"/>
              <a:gd name="connsiteX69" fmla="*/ 2298345 w 2897551"/>
              <a:gd name="connsiteY69" fmla="*/ 1461761 h 1844226"/>
              <a:gd name="connsiteX70" fmla="*/ 2286355 w 2897551"/>
              <a:gd name="connsiteY70" fmla="*/ 1451051 h 1844226"/>
              <a:gd name="connsiteX71" fmla="*/ 2280520 w 2897551"/>
              <a:gd name="connsiteY71" fmla="*/ 1445455 h 1844226"/>
              <a:gd name="connsiteX72" fmla="*/ 2277563 w 2897551"/>
              <a:gd name="connsiteY72" fmla="*/ 1442738 h 1844226"/>
              <a:gd name="connsiteX73" fmla="*/ 2273167 w 2897551"/>
              <a:gd name="connsiteY73" fmla="*/ 1438342 h 1844226"/>
              <a:gd name="connsiteX74" fmla="*/ 2126655 w 2897551"/>
              <a:gd name="connsiteY74" fmla="*/ 1291830 h 1844226"/>
              <a:gd name="connsiteX75" fmla="*/ 1540687 w 2897551"/>
              <a:gd name="connsiteY75" fmla="*/ 705862 h 1844226"/>
              <a:gd name="connsiteX76" fmla="*/ 1394176 w 2897551"/>
              <a:gd name="connsiteY76" fmla="*/ 559351 h 1844226"/>
              <a:gd name="connsiteX77" fmla="*/ 1357568 w 2897551"/>
              <a:gd name="connsiteY77" fmla="*/ 522743 h 1844226"/>
              <a:gd name="connsiteX78" fmla="*/ 1338944 w 2897551"/>
              <a:gd name="connsiteY78" fmla="*/ 504199 h 1844226"/>
              <a:gd name="connsiteX79" fmla="*/ 1313127 w 2897551"/>
              <a:gd name="connsiteY79" fmla="*/ 479660 h 1844226"/>
              <a:gd name="connsiteX80" fmla="*/ 1199066 w 2897551"/>
              <a:gd name="connsiteY80" fmla="*/ 393496 h 1844226"/>
              <a:gd name="connsiteX81" fmla="*/ 933699 w 2897551"/>
              <a:gd name="connsiteY81" fmla="*/ 289427 h 1844226"/>
              <a:gd name="connsiteX82" fmla="*/ 649387 w 2897551"/>
              <a:gd name="connsiteY82" fmla="*/ 287109 h 1844226"/>
              <a:gd name="connsiteX83" fmla="*/ 382181 w 2897551"/>
              <a:gd name="connsiteY83" fmla="*/ 386302 h 1844226"/>
              <a:gd name="connsiteX84" fmla="*/ 266762 w 2897551"/>
              <a:gd name="connsiteY84" fmla="*/ 470628 h 1844226"/>
              <a:gd name="connsiteX85" fmla="*/ 168688 w 2897551"/>
              <a:gd name="connsiteY85" fmla="*/ 573978 h 1844226"/>
              <a:gd name="connsiteX86" fmla="*/ 90436 w 2897551"/>
              <a:gd name="connsiteY86" fmla="*/ 693873 h 1844226"/>
              <a:gd name="connsiteX87" fmla="*/ 35604 w 2897551"/>
              <a:gd name="connsiteY87" fmla="*/ 826157 h 1844226"/>
              <a:gd name="connsiteX88" fmla="*/ 1474 w 2897551"/>
              <a:gd name="connsiteY88" fmla="*/ 1108550 h 1844226"/>
              <a:gd name="connsiteX89" fmla="*/ 70054 w 2897551"/>
              <a:gd name="connsiteY89" fmla="*/ 1384868 h 1844226"/>
              <a:gd name="connsiteX90" fmla="*/ 232952 w 2897551"/>
              <a:gd name="connsiteY90" fmla="*/ 1618344 h 1844226"/>
              <a:gd name="connsiteX91" fmla="*/ 468266 w 2897551"/>
              <a:gd name="connsiteY91" fmla="*/ 1778684 h 1844226"/>
              <a:gd name="connsiteX92" fmla="*/ 745303 w 2897551"/>
              <a:gd name="connsiteY92" fmla="*/ 1844227 h 184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2897551" h="1844226">
                <a:moveTo>
                  <a:pt x="745463" y="1844147"/>
                </a:moveTo>
                <a:lnTo>
                  <a:pt x="746502" y="1823285"/>
                </a:lnTo>
                <a:cubicBezTo>
                  <a:pt x="653863" y="1818649"/>
                  <a:pt x="562024" y="1797068"/>
                  <a:pt x="476818" y="1759500"/>
                </a:cubicBezTo>
                <a:cubicBezTo>
                  <a:pt x="391613" y="1722093"/>
                  <a:pt x="313281" y="1668620"/>
                  <a:pt x="247739" y="1603477"/>
                </a:cubicBezTo>
                <a:cubicBezTo>
                  <a:pt x="182116" y="1538414"/>
                  <a:pt x="127684" y="1460962"/>
                  <a:pt x="89157" y="1376236"/>
                </a:cubicBezTo>
                <a:cubicBezTo>
                  <a:pt x="50471" y="1291510"/>
                  <a:pt x="28011" y="1199830"/>
                  <a:pt x="22416" y="1107271"/>
                </a:cubicBezTo>
                <a:cubicBezTo>
                  <a:pt x="16741" y="1014712"/>
                  <a:pt x="28011" y="921194"/>
                  <a:pt x="55667" y="832392"/>
                </a:cubicBezTo>
                <a:cubicBezTo>
                  <a:pt x="69495" y="788031"/>
                  <a:pt x="87399" y="744868"/>
                  <a:pt x="109060" y="703704"/>
                </a:cubicBezTo>
                <a:cubicBezTo>
                  <a:pt x="130721" y="662540"/>
                  <a:pt x="156379" y="623454"/>
                  <a:pt x="185233" y="587086"/>
                </a:cubicBezTo>
                <a:cubicBezTo>
                  <a:pt x="214088" y="550718"/>
                  <a:pt x="245980" y="517067"/>
                  <a:pt x="280670" y="486454"/>
                </a:cubicBezTo>
                <a:cubicBezTo>
                  <a:pt x="315440" y="455841"/>
                  <a:pt x="353007" y="428105"/>
                  <a:pt x="393052" y="404366"/>
                </a:cubicBezTo>
                <a:cubicBezTo>
                  <a:pt x="472982" y="356648"/>
                  <a:pt x="561704" y="323797"/>
                  <a:pt x="653064" y="307811"/>
                </a:cubicBezTo>
                <a:cubicBezTo>
                  <a:pt x="744504" y="291825"/>
                  <a:pt x="838662" y="292544"/>
                  <a:pt x="929862" y="310049"/>
                </a:cubicBezTo>
                <a:cubicBezTo>
                  <a:pt x="1020982" y="327633"/>
                  <a:pt x="1109145" y="362083"/>
                  <a:pt x="1188116" y="411320"/>
                </a:cubicBezTo>
                <a:cubicBezTo>
                  <a:pt x="1227601" y="435859"/>
                  <a:pt x="1264849" y="464074"/>
                  <a:pt x="1299139" y="495167"/>
                </a:cubicBezTo>
                <a:lnTo>
                  <a:pt x="1324237" y="519066"/>
                </a:lnTo>
                <a:lnTo>
                  <a:pt x="1342781" y="537610"/>
                </a:lnTo>
                <a:lnTo>
                  <a:pt x="1379389" y="574218"/>
                </a:lnTo>
                <a:lnTo>
                  <a:pt x="1525901" y="720730"/>
                </a:lnTo>
                <a:lnTo>
                  <a:pt x="2111868" y="1306697"/>
                </a:lnTo>
                <a:lnTo>
                  <a:pt x="2258380" y="1453208"/>
                </a:lnTo>
                <a:lnTo>
                  <a:pt x="2262776" y="1457605"/>
                </a:lnTo>
                <a:lnTo>
                  <a:pt x="2265893" y="1460562"/>
                </a:lnTo>
                <a:lnTo>
                  <a:pt x="2272128" y="1466477"/>
                </a:lnTo>
                <a:cubicBezTo>
                  <a:pt x="2276124" y="1470554"/>
                  <a:pt x="2280600" y="1474071"/>
                  <a:pt x="2284836" y="1477827"/>
                </a:cubicBezTo>
                <a:lnTo>
                  <a:pt x="2291311" y="1483422"/>
                </a:lnTo>
                <a:lnTo>
                  <a:pt x="2298025" y="1488538"/>
                </a:lnTo>
                <a:lnTo>
                  <a:pt x="2304739" y="1493733"/>
                </a:lnTo>
                <a:cubicBezTo>
                  <a:pt x="2306977" y="1495492"/>
                  <a:pt x="2309375" y="1496930"/>
                  <a:pt x="2311693" y="1498609"/>
                </a:cubicBezTo>
                <a:cubicBezTo>
                  <a:pt x="2330077" y="1511637"/>
                  <a:pt x="2349660" y="1522988"/>
                  <a:pt x="2370122" y="1532419"/>
                </a:cubicBezTo>
                <a:cubicBezTo>
                  <a:pt x="2411046" y="1551283"/>
                  <a:pt x="2455647" y="1562393"/>
                  <a:pt x="2500887" y="1565351"/>
                </a:cubicBezTo>
                <a:cubicBezTo>
                  <a:pt x="2546128" y="1568308"/>
                  <a:pt x="2591928" y="1563032"/>
                  <a:pt x="2635090" y="1549844"/>
                </a:cubicBezTo>
                <a:cubicBezTo>
                  <a:pt x="2678332" y="1536735"/>
                  <a:pt x="2718777" y="1515554"/>
                  <a:pt x="2754266" y="1487579"/>
                </a:cubicBezTo>
                <a:cubicBezTo>
                  <a:pt x="2772010" y="1473591"/>
                  <a:pt x="2788796" y="1457924"/>
                  <a:pt x="2803982" y="1440899"/>
                </a:cubicBezTo>
                <a:cubicBezTo>
                  <a:pt x="2819169" y="1424034"/>
                  <a:pt x="2832517" y="1405730"/>
                  <a:pt x="2844187" y="1386387"/>
                </a:cubicBezTo>
                <a:cubicBezTo>
                  <a:pt x="2867447" y="1347861"/>
                  <a:pt x="2883593" y="1305018"/>
                  <a:pt x="2891586" y="1260417"/>
                </a:cubicBezTo>
                <a:cubicBezTo>
                  <a:pt x="2899579" y="1215896"/>
                  <a:pt x="2899659" y="1169617"/>
                  <a:pt x="2891106" y="1125176"/>
                </a:cubicBezTo>
                <a:cubicBezTo>
                  <a:pt x="2882714" y="1080654"/>
                  <a:pt x="2866168" y="1038052"/>
                  <a:pt x="2842588" y="999685"/>
                </a:cubicBezTo>
                <a:cubicBezTo>
                  <a:pt x="2830759" y="980502"/>
                  <a:pt x="2817251" y="962358"/>
                  <a:pt x="2802064" y="945413"/>
                </a:cubicBezTo>
                <a:lnTo>
                  <a:pt x="2790234" y="933024"/>
                </a:lnTo>
                <a:lnTo>
                  <a:pt x="2788796" y="931425"/>
                </a:lnTo>
                <a:lnTo>
                  <a:pt x="2786637" y="929267"/>
                </a:lnTo>
                <a:lnTo>
                  <a:pt x="2782081" y="924711"/>
                </a:lnTo>
                <a:lnTo>
                  <a:pt x="2772890" y="915519"/>
                </a:lnTo>
                <a:lnTo>
                  <a:pt x="2736282" y="878911"/>
                </a:lnTo>
                <a:lnTo>
                  <a:pt x="2443338" y="585967"/>
                </a:lnTo>
                <a:lnTo>
                  <a:pt x="1857371" y="0"/>
                </a:lnTo>
                <a:lnTo>
                  <a:pt x="1842583" y="14787"/>
                </a:lnTo>
                <a:lnTo>
                  <a:pt x="2428551" y="600754"/>
                </a:lnTo>
                <a:lnTo>
                  <a:pt x="2721495" y="893698"/>
                </a:lnTo>
                <a:lnTo>
                  <a:pt x="2758102" y="930306"/>
                </a:lnTo>
                <a:lnTo>
                  <a:pt x="2767295" y="939498"/>
                </a:lnTo>
                <a:lnTo>
                  <a:pt x="2771851" y="944054"/>
                </a:lnTo>
                <a:lnTo>
                  <a:pt x="2774008" y="946212"/>
                </a:lnTo>
                <a:lnTo>
                  <a:pt x="2775368" y="947731"/>
                </a:lnTo>
                <a:lnTo>
                  <a:pt x="2786477" y="959401"/>
                </a:lnTo>
                <a:cubicBezTo>
                  <a:pt x="2800785" y="975387"/>
                  <a:pt x="2813574" y="992571"/>
                  <a:pt x="2824684" y="1010636"/>
                </a:cubicBezTo>
                <a:cubicBezTo>
                  <a:pt x="2846905" y="1046844"/>
                  <a:pt x="2862491" y="1087049"/>
                  <a:pt x="2870484" y="1129012"/>
                </a:cubicBezTo>
                <a:cubicBezTo>
                  <a:pt x="2878557" y="1170975"/>
                  <a:pt x="2878477" y="1214697"/>
                  <a:pt x="2870884" y="1256741"/>
                </a:cubicBezTo>
                <a:cubicBezTo>
                  <a:pt x="2863291" y="1298783"/>
                  <a:pt x="2848104" y="1339228"/>
                  <a:pt x="2826203" y="1375597"/>
                </a:cubicBezTo>
                <a:cubicBezTo>
                  <a:pt x="2815253" y="1393820"/>
                  <a:pt x="2802623" y="1411086"/>
                  <a:pt x="2788316" y="1426992"/>
                </a:cubicBezTo>
                <a:cubicBezTo>
                  <a:pt x="2774008" y="1443058"/>
                  <a:pt x="2758182" y="1457924"/>
                  <a:pt x="2741397" y="1471033"/>
                </a:cubicBezTo>
                <a:cubicBezTo>
                  <a:pt x="2707827" y="1497410"/>
                  <a:pt x="2669780" y="1517472"/>
                  <a:pt x="2628936" y="1529782"/>
                </a:cubicBezTo>
                <a:cubicBezTo>
                  <a:pt x="2588171" y="1542251"/>
                  <a:pt x="2544929" y="1547206"/>
                  <a:pt x="2502166" y="1544409"/>
                </a:cubicBezTo>
                <a:cubicBezTo>
                  <a:pt x="2459484" y="1541611"/>
                  <a:pt x="2417361" y="1531140"/>
                  <a:pt x="2378754" y="1513316"/>
                </a:cubicBezTo>
                <a:cubicBezTo>
                  <a:pt x="2359491" y="1504364"/>
                  <a:pt x="2341027" y="1493733"/>
                  <a:pt x="2323683" y="1481424"/>
                </a:cubicBezTo>
                <a:cubicBezTo>
                  <a:pt x="2321524" y="1479905"/>
                  <a:pt x="2319207" y="1478467"/>
                  <a:pt x="2317128" y="1476868"/>
                </a:cubicBezTo>
                <a:lnTo>
                  <a:pt x="2310814" y="1471912"/>
                </a:lnTo>
                <a:lnTo>
                  <a:pt x="2304419" y="1467037"/>
                </a:lnTo>
                <a:lnTo>
                  <a:pt x="2298345" y="1461761"/>
                </a:lnTo>
                <a:cubicBezTo>
                  <a:pt x="2294348" y="1458244"/>
                  <a:pt x="2290112" y="1454967"/>
                  <a:pt x="2286355" y="1451051"/>
                </a:cubicBezTo>
                <a:lnTo>
                  <a:pt x="2280520" y="1445455"/>
                </a:lnTo>
                <a:lnTo>
                  <a:pt x="2277563" y="1442738"/>
                </a:lnTo>
                <a:lnTo>
                  <a:pt x="2273167" y="1438342"/>
                </a:lnTo>
                <a:lnTo>
                  <a:pt x="2126655" y="1291830"/>
                </a:lnTo>
                <a:lnTo>
                  <a:pt x="1540687" y="705862"/>
                </a:lnTo>
                <a:lnTo>
                  <a:pt x="1394176" y="559351"/>
                </a:lnTo>
                <a:lnTo>
                  <a:pt x="1357568" y="522743"/>
                </a:lnTo>
                <a:lnTo>
                  <a:pt x="1338944" y="504199"/>
                </a:lnTo>
                <a:lnTo>
                  <a:pt x="1313127" y="479660"/>
                </a:lnTo>
                <a:cubicBezTo>
                  <a:pt x="1277878" y="447688"/>
                  <a:pt x="1239671" y="418754"/>
                  <a:pt x="1199066" y="393496"/>
                </a:cubicBezTo>
                <a:cubicBezTo>
                  <a:pt x="1117937" y="342900"/>
                  <a:pt x="1027297" y="307491"/>
                  <a:pt x="933699" y="289427"/>
                </a:cubicBezTo>
                <a:cubicBezTo>
                  <a:pt x="840021" y="271442"/>
                  <a:pt x="743305" y="270723"/>
                  <a:pt x="649387" y="287109"/>
                </a:cubicBezTo>
                <a:cubicBezTo>
                  <a:pt x="555470" y="303495"/>
                  <a:pt x="464349" y="337225"/>
                  <a:pt x="382181" y="386302"/>
                </a:cubicBezTo>
                <a:cubicBezTo>
                  <a:pt x="341097" y="410761"/>
                  <a:pt x="302411" y="439216"/>
                  <a:pt x="266762" y="470628"/>
                </a:cubicBezTo>
                <a:cubicBezTo>
                  <a:pt x="231113" y="502121"/>
                  <a:pt x="198342" y="536570"/>
                  <a:pt x="168688" y="573978"/>
                </a:cubicBezTo>
                <a:cubicBezTo>
                  <a:pt x="139114" y="611385"/>
                  <a:pt x="112737" y="651510"/>
                  <a:pt x="90436" y="693873"/>
                </a:cubicBezTo>
                <a:cubicBezTo>
                  <a:pt x="68136" y="736156"/>
                  <a:pt x="49752" y="780517"/>
                  <a:pt x="35604" y="826157"/>
                </a:cubicBezTo>
                <a:cubicBezTo>
                  <a:pt x="7149" y="917357"/>
                  <a:pt x="-4361" y="1013433"/>
                  <a:pt x="1474" y="1108550"/>
                </a:cubicBezTo>
                <a:cubicBezTo>
                  <a:pt x="7229" y="1203587"/>
                  <a:pt x="30329" y="1297824"/>
                  <a:pt x="70054" y="1384868"/>
                </a:cubicBezTo>
                <a:cubicBezTo>
                  <a:pt x="109620" y="1471992"/>
                  <a:pt x="165571" y="1551602"/>
                  <a:pt x="232952" y="1618344"/>
                </a:cubicBezTo>
                <a:cubicBezTo>
                  <a:pt x="300253" y="1685246"/>
                  <a:pt x="380742" y="1740238"/>
                  <a:pt x="468266" y="1778684"/>
                </a:cubicBezTo>
                <a:cubicBezTo>
                  <a:pt x="555789" y="1817290"/>
                  <a:pt x="650187" y="1839511"/>
                  <a:pt x="745303" y="1844227"/>
                </a:cubicBez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5C826CBC-7E81-903D-08D7-4BB37536D858}"/>
              </a:ext>
            </a:extLst>
          </p:cNvPr>
          <p:cNvSpPr/>
          <p:nvPr/>
        </p:nvSpPr>
        <p:spPr>
          <a:xfrm rot="2700000">
            <a:off x="5370430" y="3868291"/>
            <a:ext cx="97889" cy="55810"/>
          </a:xfrm>
          <a:custGeom>
            <a:avLst/>
            <a:gdLst>
              <a:gd name="connsiteX0" fmla="*/ 6543 w 97889"/>
              <a:gd name="connsiteY0" fmla="*/ 1829 h 55810"/>
              <a:gd name="connsiteX1" fmla="*/ 389 w 97889"/>
              <a:gd name="connsiteY1" fmla="*/ 13339 h 55810"/>
              <a:gd name="connsiteX2" fmla="*/ 2866 w 97889"/>
              <a:gd name="connsiteY2" fmla="*/ 19094 h 55810"/>
              <a:gd name="connsiteX3" fmla="*/ 87752 w 97889"/>
              <a:gd name="connsiteY3" fmla="*/ 55462 h 55810"/>
              <a:gd name="connsiteX4" fmla="*/ 93667 w 97889"/>
              <a:gd name="connsiteY4" fmla="*/ 53304 h 55810"/>
              <a:gd name="connsiteX5" fmla="*/ 97743 w 97889"/>
              <a:gd name="connsiteY5" fmla="*/ 40915 h 55810"/>
              <a:gd name="connsiteX6" fmla="*/ 94466 w 97889"/>
              <a:gd name="connsiteY6" fmla="*/ 35719 h 55810"/>
              <a:gd name="connsiteX7" fmla="*/ 12698 w 97889"/>
              <a:gd name="connsiteY7" fmla="*/ 630 h 55810"/>
              <a:gd name="connsiteX8" fmla="*/ 6623 w 97889"/>
              <a:gd name="connsiteY8" fmla="*/ 1909 h 5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89" h="55810">
                <a:moveTo>
                  <a:pt x="6543" y="1829"/>
                </a:moveTo>
                <a:lnTo>
                  <a:pt x="389" y="13339"/>
                </a:lnTo>
                <a:cubicBezTo>
                  <a:pt x="-651" y="15257"/>
                  <a:pt x="468" y="17815"/>
                  <a:pt x="2866" y="19094"/>
                </a:cubicBezTo>
                <a:cubicBezTo>
                  <a:pt x="30123" y="33401"/>
                  <a:pt x="58498" y="45791"/>
                  <a:pt x="87752" y="55462"/>
                </a:cubicBezTo>
                <a:cubicBezTo>
                  <a:pt x="90310" y="56421"/>
                  <a:pt x="92948" y="55302"/>
                  <a:pt x="93667" y="53304"/>
                </a:cubicBezTo>
                <a:lnTo>
                  <a:pt x="97743" y="40915"/>
                </a:lnTo>
                <a:cubicBezTo>
                  <a:pt x="98383" y="38837"/>
                  <a:pt x="96864" y="36599"/>
                  <a:pt x="94466" y="35719"/>
                </a:cubicBezTo>
                <a:cubicBezTo>
                  <a:pt x="66251" y="26368"/>
                  <a:pt x="38915" y="14458"/>
                  <a:pt x="12698" y="630"/>
                </a:cubicBezTo>
                <a:cubicBezTo>
                  <a:pt x="10380" y="-569"/>
                  <a:pt x="7662" y="-10"/>
                  <a:pt x="6623" y="190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C6684DE3-C548-B5A1-1E1E-0286B36A9B5B}"/>
              </a:ext>
            </a:extLst>
          </p:cNvPr>
          <p:cNvSpPr/>
          <p:nvPr/>
        </p:nvSpPr>
        <p:spPr>
          <a:xfrm rot="2700000">
            <a:off x="5481915" y="4034713"/>
            <a:ext cx="51348" cy="24981"/>
          </a:xfrm>
          <a:custGeom>
            <a:avLst/>
            <a:gdLst>
              <a:gd name="connsiteX0" fmla="*/ 1872 w 51348"/>
              <a:gd name="connsiteY0" fmla="*/ 3320 h 24981"/>
              <a:gd name="connsiteX1" fmla="*/ 34 w 51348"/>
              <a:gd name="connsiteY1" fmla="*/ 16269 h 24981"/>
              <a:gd name="connsiteX2" fmla="*/ 4350 w 51348"/>
              <a:gd name="connsiteY2" fmla="*/ 20745 h 24981"/>
              <a:gd name="connsiteX3" fmla="*/ 27290 w 51348"/>
              <a:gd name="connsiteY3" fmla="*/ 23302 h 24981"/>
              <a:gd name="connsiteX4" fmla="*/ 50310 w 51348"/>
              <a:gd name="connsiteY4" fmla="*/ 24981 h 24981"/>
              <a:gd name="connsiteX5" fmla="*/ 51349 w 51348"/>
              <a:gd name="connsiteY5" fmla="*/ 4119 h 24981"/>
              <a:gd name="connsiteX6" fmla="*/ 29128 w 51348"/>
              <a:gd name="connsiteY6" fmla="*/ 2521 h 24981"/>
              <a:gd name="connsiteX7" fmla="*/ 6988 w 51348"/>
              <a:gd name="connsiteY7" fmla="*/ 42 h 24981"/>
              <a:gd name="connsiteX8" fmla="*/ 1712 w 51348"/>
              <a:gd name="connsiteY8" fmla="*/ 3400 h 2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348" h="24981">
                <a:moveTo>
                  <a:pt x="1872" y="3320"/>
                </a:moveTo>
                <a:lnTo>
                  <a:pt x="34" y="16269"/>
                </a:lnTo>
                <a:cubicBezTo>
                  <a:pt x="-286" y="18427"/>
                  <a:pt x="1712" y="20425"/>
                  <a:pt x="4350" y="20745"/>
                </a:cubicBezTo>
                <a:cubicBezTo>
                  <a:pt x="12023" y="21624"/>
                  <a:pt x="19617" y="22663"/>
                  <a:pt x="27290" y="23302"/>
                </a:cubicBezTo>
                <a:lnTo>
                  <a:pt x="50310" y="24981"/>
                </a:lnTo>
                <a:lnTo>
                  <a:pt x="51349" y="4119"/>
                </a:lnTo>
                <a:lnTo>
                  <a:pt x="29128" y="2521"/>
                </a:lnTo>
                <a:cubicBezTo>
                  <a:pt x="21695" y="1881"/>
                  <a:pt x="14341" y="842"/>
                  <a:pt x="6988" y="42"/>
                </a:cubicBezTo>
                <a:cubicBezTo>
                  <a:pt x="4350" y="-277"/>
                  <a:pt x="2032" y="1242"/>
                  <a:pt x="1712" y="340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30821E09-5ED8-FCC1-9CF7-C895BC82A859}"/>
              </a:ext>
            </a:extLst>
          </p:cNvPr>
          <p:cNvSpPr/>
          <p:nvPr/>
        </p:nvSpPr>
        <p:spPr>
          <a:xfrm rot="2700000">
            <a:off x="5995645" y="3091193"/>
            <a:ext cx="90568" cy="71652"/>
          </a:xfrm>
          <a:custGeom>
            <a:avLst/>
            <a:gdLst>
              <a:gd name="connsiteX0" fmla="*/ 90083 w 90568"/>
              <a:gd name="connsiteY0" fmla="*/ 13044 h 71652"/>
              <a:gd name="connsiteX1" fmla="*/ 83529 w 90568"/>
              <a:gd name="connsiteY1" fmla="*/ 1773 h 71652"/>
              <a:gd name="connsiteX2" fmla="*/ 77294 w 90568"/>
              <a:gd name="connsiteY2" fmla="*/ 814 h 71652"/>
              <a:gd name="connsiteX3" fmla="*/ 2000 w 90568"/>
              <a:gd name="connsiteY3" fmla="*/ 54287 h 71652"/>
              <a:gd name="connsiteX4" fmla="*/ 801 w 90568"/>
              <a:gd name="connsiteY4" fmla="*/ 60442 h 71652"/>
              <a:gd name="connsiteX5" fmla="*/ 9273 w 90568"/>
              <a:gd name="connsiteY5" fmla="*/ 70433 h 71652"/>
              <a:gd name="connsiteX6" fmla="*/ 15428 w 90568"/>
              <a:gd name="connsiteY6" fmla="*/ 70353 h 71652"/>
              <a:gd name="connsiteX7" fmla="*/ 88005 w 90568"/>
              <a:gd name="connsiteY7" fmla="*/ 18798 h 71652"/>
              <a:gd name="connsiteX8" fmla="*/ 90163 w 90568"/>
              <a:gd name="connsiteY8" fmla="*/ 13044 h 71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68" h="71652">
                <a:moveTo>
                  <a:pt x="90083" y="13044"/>
                </a:moveTo>
                <a:lnTo>
                  <a:pt x="83529" y="1773"/>
                </a:lnTo>
                <a:cubicBezTo>
                  <a:pt x="82489" y="-65"/>
                  <a:pt x="79612" y="-624"/>
                  <a:pt x="77294" y="814"/>
                </a:cubicBezTo>
                <a:cubicBezTo>
                  <a:pt x="50837" y="16640"/>
                  <a:pt x="25739" y="34624"/>
                  <a:pt x="2000" y="54287"/>
                </a:cubicBezTo>
                <a:cubicBezTo>
                  <a:pt x="-78" y="56046"/>
                  <a:pt x="-638" y="58844"/>
                  <a:pt x="801" y="60442"/>
                </a:cubicBezTo>
                <a:lnTo>
                  <a:pt x="9273" y="70433"/>
                </a:lnTo>
                <a:cubicBezTo>
                  <a:pt x="10712" y="72112"/>
                  <a:pt x="13430" y="72032"/>
                  <a:pt x="15428" y="70353"/>
                </a:cubicBezTo>
                <a:cubicBezTo>
                  <a:pt x="38288" y="51410"/>
                  <a:pt x="62427" y="33985"/>
                  <a:pt x="88005" y="18798"/>
                </a:cubicBezTo>
                <a:cubicBezTo>
                  <a:pt x="90163" y="17360"/>
                  <a:pt x="91202" y="14962"/>
                  <a:pt x="90163" y="1304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7A10E591-595D-ABEF-31AC-CC7ECB8F4A83}"/>
              </a:ext>
            </a:extLst>
          </p:cNvPr>
          <p:cNvSpPr/>
          <p:nvPr/>
        </p:nvSpPr>
        <p:spPr>
          <a:xfrm rot="2700000">
            <a:off x="6330570" y="3309317"/>
            <a:ext cx="101086" cy="29084"/>
          </a:xfrm>
          <a:custGeom>
            <a:avLst/>
            <a:gdLst>
              <a:gd name="connsiteX0" fmla="*/ 98714 w 101086"/>
              <a:gd name="connsiteY0" fmla="*/ 25977 h 29084"/>
              <a:gd name="connsiteX1" fmla="*/ 101032 w 101086"/>
              <a:gd name="connsiteY1" fmla="*/ 13108 h 29084"/>
              <a:gd name="connsiteX2" fmla="*/ 96875 w 101086"/>
              <a:gd name="connsiteY2" fmla="*/ 8473 h 29084"/>
              <a:gd name="connsiteX3" fmla="*/ 4956 w 101086"/>
              <a:gd name="connsiteY3" fmla="*/ 0 h 29084"/>
              <a:gd name="connsiteX4" fmla="*/ 0 w 101086"/>
              <a:gd name="connsiteY4" fmla="*/ 3837 h 29084"/>
              <a:gd name="connsiteX5" fmla="*/ 0 w 101086"/>
              <a:gd name="connsiteY5" fmla="*/ 16865 h 29084"/>
              <a:gd name="connsiteX6" fmla="*/ 4716 w 101086"/>
              <a:gd name="connsiteY6" fmla="*/ 20862 h 29084"/>
              <a:gd name="connsiteX7" fmla="*/ 93358 w 101086"/>
              <a:gd name="connsiteY7" fmla="*/ 29015 h 29084"/>
              <a:gd name="connsiteX8" fmla="*/ 98714 w 101086"/>
              <a:gd name="connsiteY8" fmla="*/ 25977 h 29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086" h="29084">
                <a:moveTo>
                  <a:pt x="98714" y="25977"/>
                </a:moveTo>
                <a:lnTo>
                  <a:pt x="101032" y="13108"/>
                </a:lnTo>
                <a:cubicBezTo>
                  <a:pt x="101431" y="10950"/>
                  <a:pt x="99593" y="8872"/>
                  <a:pt x="96875" y="8473"/>
                </a:cubicBezTo>
                <a:cubicBezTo>
                  <a:pt x="66502" y="3197"/>
                  <a:pt x="35729" y="160"/>
                  <a:pt x="4956" y="0"/>
                </a:cubicBezTo>
                <a:cubicBezTo>
                  <a:pt x="2238" y="0"/>
                  <a:pt x="0" y="1678"/>
                  <a:pt x="0" y="3837"/>
                </a:cubicBezTo>
                <a:lnTo>
                  <a:pt x="0" y="16865"/>
                </a:lnTo>
                <a:cubicBezTo>
                  <a:pt x="0" y="19023"/>
                  <a:pt x="2078" y="20862"/>
                  <a:pt x="4716" y="20862"/>
                </a:cubicBezTo>
                <a:cubicBezTo>
                  <a:pt x="34450" y="21022"/>
                  <a:pt x="64104" y="23899"/>
                  <a:pt x="93358" y="29015"/>
                </a:cubicBezTo>
                <a:cubicBezTo>
                  <a:pt x="95916" y="29414"/>
                  <a:pt x="98314" y="28056"/>
                  <a:pt x="98714" y="2597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5" name="Freeform: Shape 794">
            <a:extLst>
              <a:ext uri="{FF2B5EF4-FFF2-40B4-BE49-F238E27FC236}">
                <a16:creationId xmlns:a16="http://schemas.microsoft.com/office/drawing/2014/main" id="{E3FD33AF-2E5B-3BA6-95C8-9FCB11241C49}"/>
              </a:ext>
            </a:extLst>
          </p:cNvPr>
          <p:cNvSpPr/>
          <p:nvPr/>
        </p:nvSpPr>
        <p:spPr>
          <a:xfrm rot="2700000">
            <a:off x="6431279" y="3467353"/>
            <a:ext cx="96878" cy="58896"/>
          </a:xfrm>
          <a:custGeom>
            <a:avLst/>
            <a:gdLst>
              <a:gd name="connsiteX0" fmla="*/ 89794 w 96878"/>
              <a:gd name="connsiteY0" fmla="*/ 57139 h 58896"/>
              <a:gd name="connsiteX1" fmla="*/ 96428 w 96878"/>
              <a:gd name="connsiteY1" fmla="*/ 45869 h 58896"/>
              <a:gd name="connsiteX2" fmla="*/ 94110 w 96878"/>
              <a:gd name="connsiteY2" fmla="*/ 40114 h 58896"/>
              <a:gd name="connsiteX3" fmla="*/ 10743 w 96878"/>
              <a:gd name="connsiteY3" fmla="*/ 389 h 58896"/>
              <a:gd name="connsiteX4" fmla="*/ 4749 w 96878"/>
              <a:gd name="connsiteY4" fmla="*/ 2307 h 58896"/>
              <a:gd name="connsiteX5" fmla="*/ 193 w 96878"/>
              <a:gd name="connsiteY5" fmla="*/ 14536 h 58896"/>
              <a:gd name="connsiteX6" fmla="*/ 3230 w 96878"/>
              <a:gd name="connsiteY6" fmla="*/ 19892 h 58896"/>
              <a:gd name="connsiteX7" fmla="*/ 83560 w 96878"/>
              <a:gd name="connsiteY7" fmla="*/ 58178 h 58896"/>
              <a:gd name="connsiteX8" fmla="*/ 89714 w 96878"/>
              <a:gd name="connsiteY8" fmla="*/ 57139 h 5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878" h="58896">
                <a:moveTo>
                  <a:pt x="89794" y="57139"/>
                </a:moveTo>
                <a:lnTo>
                  <a:pt x="96428" y="45869"/>
                </a:lnTo>
                <a:cubicBezTo>
                  <a:pt x="97547" y="43951"/>
                  <a:pt x="96508" y="41393"/>
                  <a:pt x="94110" y="40114"/>
                </a:cubicBezTo>
                <a:cubicBezTo>
                  <a:pt x="67574" y="24448"/>
                  <a:pt x="39438" y="11500"/>
                  <a:pt x="10743" y="389"/>
                </a:cubicBezTo>
                <a:cubicBezTo>
                  <a:pt x="8186" y="-570"/>
                  <a:pt x="5548" y="309"/>
                  <a:pt x="4749" y="2307"/>
                </a:cubicBezTo>
                <a:lnTo>
                  <a:pt x="193" y="14536"/>
                </a:lnTo>
                <a:cubicBezTo>
                  <a:pt x="-527" y="16535"/>
                  <a:pt x="832" y="18933"/>
                  <a:pt x="3230" y="19892"/>
                </a:cubicBezTo>
                <a:cubicBezTo>
                  <a:pt x="30886" y="30602"/>
                  <a:pt x="57982" y="43072"/>
                  <a:pt x="83560" y="58178"/>
                </a:cubicBezTo>
                <a:cubicBezTo>
                  <a:pt x="85878" y="59458"/>
                  <a:pt x="88595" y="58978"/>
                  <a:pt x="89714" y="57139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6" name="Freeform: Shape 795">
            <a:extLst>
              <a:ext uri="{FF2B5EF4-FFF2-40B4-BE49-F238E27FC236}">
                <a16:creationId xmlns:a16="http://schemas.microsoft.com/office/drawing/2014/main" id="{AB6D7D3B-6616-4B88-6128-E7F0E521EAC6}"/>
              </a:ext>
            </a:extLst>
          </p:cNvPr>
          <p:cNvSpPr/>
          <p:nvPr/>
        </p:nvSpPr>
        <p:spPr>
          <a:xfrm rot="2700000">
            <a:off x="6471413" y="3652448"/>
            <a:ext cx="83030" cy="81534"/>
          </a:xfrm>
          <a:custGeom>
            <a:avLst/>
            <a:gdLst>
              <a:gd name="connsiteX0" fmla="*/ 72769 w 83030"/>
              <a:gd name="connsiteY0" fmla="*/ 80464 h 81534"/>
              <a:gd name="connsiteX1" fmla="*/ 82041 w 83030"/>
              <a:gd name="connsiteY1" fmla="*/ 71192 h 81534"/>
              <a:gd name="connsiteX2" fmla="*/ 81401 w 83030"/>
              <a:gd name="connsiteY2" fmla="*/ 65037 h 81534"/>
              <a:gd name="connsiteX3" fmla="*/ 49269 w 83030"/>
              <a:gd name="connsiteY3" fmla="*/ 32985 h 81534"/>
              <a:gd name="connsiteX4" fmla="*/ 32724 w 83030"/>
              <a:gd name="connsiteY4" fmla="*/ 16999 h 81534"/>
              <a:gd name="connsiteX5" fmla="*/ 15699 w 83030"/>
              <a:gd name="connsiteY5" fmla="*/ 1413 h 81534"/>
              <a:gd name="connsiteX6" fmla="*/ 9384 w 83030"/>
              <a:gd name="connsiteY6" fmla="*/ 1173 h 81534"/>
              <a:gd name="connsiteX7" fmla="*/ 832 w 83030"/>
              <a:gd name="connsiteY7" fmla="*/ 11085 h 81534"/>
              <a:gd name="connsiteX8" fmla="*/ 1871 w 83030"/>
              <a:gd name="connsiteY8" fmla="*/ 17159 h 81534"/>
              <a:gd name="connsiteX9" fmla="*/ 18336 w 83030"/>
              <a:gd name="connsiteY9" fmla="*/ 32186 h 81534"/>
              <a:gd name="connsiteX10" fmla="*/ 34482 w 83030"/>
              <a:gd name="connsiteY10" fmla="*/ 47773 h 81534"/>
              <a:gd name="connsiteX11" fmla="*/ 66614 w 83030"/>
              <a:gd name="connsiteY11" fmla="*/ 79904 h 81534"/>
              <a:gd name="connsiteX12" fmla="*/ 72769 w 83030"/>
              <a:gd name="connsiteY12" fmla="*/ 80544 h 8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3030" h="81534">
                <a:moveTo>
                  <a:pt x="72769" y="80464"/>
                </a:moveTo>
                <a:lnTo>
                  <a:pt x="82041" y="71192"/>
                </a:lnTo>
                <a:cubicBezTo>
                  <a:pt x="83559" y="69674"/>
                  <a:pt x="83320" y="66876"/>
                  <a:pt x="81401" y="65037"/>
                </a:cubicBezTo>
                <a:lnTo>
                  <a:pt x="49269" y="32985"/>
                </a:lnTo>
                <a:cubicBezTo>
                  <a:pt x="43994" y="27630"/>
                  <a:pt x="38319" y="22355"/>
                  <a:pt x="32724" y="16999"/>
                </a:cubicBezTo>
                <a:cubicBezTo>
                  <a:pt x="27129" y="11724"/>
                  <a:pt x="21614" y="6289"/>
                  <a:pt x="15699" y="1413"/>
                </a:cubicBezTo>
                <a:cubicBezTo>
                  <a:pt x="13621" y="-345"/>
                  <a:pt x="10823" y="-505"/>
                  <a:pt x="9384" y="1173"/>
                </a:cubicBezTo>
                <a:lnTo>
                  <a:pt x="832" y="11085"/>
                </a:lnTo>
                <a:cubicBezTo>
                  <a:pt x="-607" y="12763"/>
                  <a:pt x="-127" y="15481"/>
                  <a:pt x="1871" y="17159"/>
                </a:cubicBezTo>
                <a:cubicBezTo>
                  <a:pt x="7626" y="21875"/>
                  <a:pt x="12901" y="27071"/>
                  <a:pt x="18336" y="32186"/>
                </a:cubicBezTo>
                <a:cubicBezTo>
                  <a:pt x="23692" y="37302"/>
                  <a:pt x="29127" y="42337"/>
                  <a:pt x="34482" y="47773"/>
                </a:cubicBezTo>
                <a:lnTo>
                  <a:pt x="66614" y="79904"/>
                </a:lnTo>
                <a:cubicBezTo>
                  <a:pt x="68532" y="81823"/>
                  <a:pt x="71250" y="82063"/>
                  <a:pt x="72769" y="8054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7" name="Freeform: Shape 796">
            <a:extLst>
              <a:ext uri="{FF2B5EF4-FFF2-40B4-BE49-F238E27FC236}">
                <a16:creationId xmlns:a16="http://schemas.microsoft.com/office/drawing/2014/main" id="{579E6D14-BB62-EB7D-891B-8A67360A9EA9}"/>
              </a:ext>
            </a:extLst>
          </p:cNvPr>
          <p:cNvSpPr/>
          <p:nvPr/>
        </p:nvSpPr>
        <p:spPr>
          <a:xfrm rot="2700000">
            <a:off x="5806707" y="3082867"/>
            <a:ext cx="70503" cy="91247"/>
          </a:xfrm>
          <a:custGeom>
            <a:avLst/>
            <a:gdLst>
              <a:gd name="connsiteX0" fmla="*/ 69275 w 70503"/>
              <a:gd name="connsiteY0" fmla="*/ 9074 h 91247"/>
              <a:gd name="connsiteX1" fmla="*/ 59204 w 70503"/>
              <a:gd name="connsiteY1" fmla="*/ 761 h 91247"/>
              <a:gd name="connsiteX2" fmla="*/ 53049 w 70503"/>
              <a:gd name="connsiteY2" fmla="*/ 2040 h 91247"/>
              <a:gd name="connsiteX3" fmla="*/ 775 w 70503"/>
              <a:gd name="connsiteY3" fmla="*/ 78214 h 91247"/>
              <a:gd name="connsiteX4" fmla="*/ 1814 w 70503"/>
              <a:gd name="connsiteY4" fmla="*/ 84448 h 91247"/>
              <a:gd name="connsiteX5" fmla="*/ 13164 w 70503"/>
              <a:gd name="connsiteY5" fmla="*/ 90843 h 91247"/>
              <a:gd name="connsiteX6" fmla="*/ 18919 w 70503"/>
              <a:gd name="connsiteY6" fmla="*/ 88605 h 91247"/>
              <a:gd name="connsiteX7" fmla="*/ 69275 w 70503"/>
              <a:gd name="connsiteY7" fmla="*/ 15229 h 91247"/>
              <a:gd name="connsiteX8" fmla="*/ 69275 w 70503"/>
              <a:gd name="connsiteY8" fmla="*/ 9074 h 91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503" h="91247">
                <a:moveTo>
                  <a:pt x="69275" y="9074"/>
                </a:moveTo>
                <a:lnTo>
                  <a:pt x="59204" y="761"/>
                </a:lnTo>
                <a:cubicBezTo>
                  <a:pt x="57525" y="-597"/>
                  <a:pt x="54728" y="-118"/>
                  <a:pt x="53049" y="2040"/>
                </a:cubicBezTo>
                <a:cubicBezTo>
                  <a:pt x="33706" y="26019"/>
                  <a:pt x="16281" y="51517"/>
                  <a:pt x="775" y="78214"/>
                </a:cubicBezTo>
                <a:cubicBezTo>
                  <a:pt x="-584" y="80612"/>
                  <a:pt x="-104" y="83409"/>
                  <a:pt x="1814" y="84448"/>
                </a:cubicBezTo>
                <a:lnTo>
                  <a:pt x="13164" y="90843"/>
                </a:lnTo>
                <a:cubicBezTo>
                  <a:pt x="15082" y="91882"/>
                  <a:pt x="17640" y="90843"/>
                  <a:pt x="18919" y="88605"/>
                </a:cubicBezTo>
                <a:cubicBezTo>
                  <a:pt x="33866" y="62947"/>
                  <a:pt x="50651" y="38329"/>
                  <a:pt x="69275" y="15229"/>
                </a:cubicBezTo>
                <a:cubicBezTo>
                  <a:pt x="70873" y="13151"/>
                  <a:pt x="70953" y="10513"/>
                  <a:pt x="69275" y="907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DD3C10D1-0E39-438A-64D9-5E5D46C15509}"/>
              </a:ext>
            </a:extLst>
          </p:cNvPr>
          <p:cNvSpPr/>
          <p:nvPr/>
        </p:nvSpPr>
        <p:spPr>
          <a:xfrm rot="2700000">
            <a:off x="6472399" y="3852949"/>
            <a:ext cx="82230" cy="82230"/>
          </a:xfrm>
          <a:custGeom>
            <a:avLst/>
            <a:gdLst>
              <a:gd name="connsiteX0" fmla="*/ 71968 w 82230"/>
              <a:gd name="connsiteY0" fmla="*/ 81240 h 82230"/>
              <a:gd name="connsiteX1" fmla="*/ 81240 w 82230"/>
              <a:gd name="connsiteY1" fmla="*/ 71968 h 82230"/>
              <a:gd name="connsiteX2" fmla="*/ 80601 w 82230"/>
              <a:gd name="connsiteY2" fmla="*/ 65814 h 82230"/>
              <a:gd name="connsiteX3" fmla="*/ 16417 w 82230"/>
              <a:gd name="connsiteY3" fmla="*/ 1630 h 82230"/>
              <a:gd name="connsiteX4" fmla="*/ 10262 w 82230"/>
              <a:gd name="connsiteY4" fmla="*/ 990 h 82230"/>
              <a:gd name="connsiteX5" fmla="*/ 990 w 82230"/>
              <a:gd name="connsiteY5" fmla="*/ 10262 h 82230"/>
              <a:gd name="connsiteX6" fmla="*/ 1630 w 82230"/>
              <a:gd name="connsiteY6" fmla="*/ 16417 h 82230"/>
              <a:gd name="connsiteX7" fmla="*/ 65814 w 82230"/>
              <a:gd name="connsiteY7" fmla="*/ 80600 h 82230"/>
              <a:gd name="connsiteX8" fmla="*/ 71968 w 82230"/>
              <a:gd name="connsiteY8" fmla="*/ 8124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71968" y="81240"/>
                </a:moveTo>
                <a:lnTo>
                  <a:pt x="81240" y="71968"/>
                </a:lnTo>
                <a:cubicBezTo>
                  <a:pt x="82759" y="70449"/>
                  <a:pt x="82519" y="67652"/>
                  <a:pt x="80601" y="65814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4" y="80600"/>
                </a:lnTo>
                <a:cubicBezTo>
                  <a:pt x="67732" y="82519"/>
                  <a:pt x="70449" y="82759"/>
                  <a:pt x="71968" y="8124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484A23EB-78CE-ACBF-FE3C-4A9B981767F8}"/>
              </a:ext>
            </a:extLst>
          </p:cNvPr>
          <p:cNvSpPr/>
          <p:nvPr/>
        </p:nvSpPr>
        <p:spPr>
          <a:xfrm rot="2700000">
            <a:off x="6177853" y="3172704"/>
            <a:ext cx="100472" cy="44033"/>
          </a:xfrm>
          <a:custGeom>
            <a:avLst/>
            <a:gdLst>
              <a:gd name="connsiteX0" fmla="*/ 100417 w 100472"/>
              <a:gd name="connsiteY0" fmla="*/ 16002 h 44033"/>
              <a:gd name="connsiteX1" fmla="*/ 98179 w 100472"/>
              <a:gd name="connsiteY1" fmla="*/ 3134 h 44033"/>
              <a:gd name="connsiteX2" fmla="*/ 92664 w 100472"/>
              <a:gd name="connsiteY2" fmla="*/ 96 h 44033"/>
              <a:gd name="connsiteX3" fmla="*/ 3462 w 100472"/>
              <a:gd name="connsiteY3" fmla="*/ 23915 h 44033"/>
              <a:gd name="connsiteX4" fmla="*/ 185 w 100472"/>
              <a:gd name="connsiteY4" fmla="*/ 29350 h 44033"/>
              <a:gd name="connsiteX5" fmla="*/ 4661 w 100472"/>
              <a:gd name="connsiteY5" fmla="*/ 41660 h 44033"/>
              <a:gd name="connsiteX6" fmla="*/ 10416 w 100472"/>
              <a:gd name="connsiteY6" fmla="*/ 43658 h 44033"/>
              <a:gd name="connsiteX7" fmla="*/ 96421 w 100472"/>
              <a:gd name="connsiteY7" fmla="*/ 20718 h 44033"/>
              <a:gd name="connsiteX8" fmla="*/ 100417 w 100472"/>
              <a:gd name="connsiteY8" fmla="*/ 16082 h 44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472" h="44033">
                <a:moveTo>
                  <a:pt x="100417" y="16002"/>
                </a:moveTo>
                <a:lnTo>
                  <a:pt x="98179" y="3134"/>
                </a:lnTo>
                <a:cubicBezTo>
                  <a:pt x="97780" y="975"/>
                  <a:pt x="95302" y="-383"/>
                  <a:pt x="92664" y="96"/>
                </a:cubicBezTo>
                <a:cubicBezTo>
                  <a:pt x="62371" y="5771"/>
                  <a:pt x="32557" y="13684"/>
                  <a:pt x="3462" y="23915"/>
                </a:cubicBezTo>
                <a:cubicBezTo>
                  <a:pt x="904" y="24875"/>
                  <a:pt x="-534" y="27273"/>
                  <a:pt x="185" y="29350"/>
                </a:cubicBezTo>
                <a:lnTo>
                  <a:pt x="4661" y="41660"/>
                </a:lnTo>
                <a:cubicBezTo>
                  <a:pt x="5380" y="43658"/>
                  <a:pt x="8018" y="44617"/>
                  <a:pt x="10416" y="43658"/>
                </a:cubicBezTo>
                <a:cubicBezTo>
                  <a:pt x="38472" y="33827"/>
                  <a:pt x="67246" y="26154"/>
                  <a:pt x="96421" y="20718"/>
                </a:cubicBezTo>
                <a:cubicBezTo>
                  <a:pt x="98978" y="20319"/>
                  <a:pt x="100817" y="18240"/>
                  <a:pt x="100417" y="1608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2E949F66-6125-A672-F9D3-33C18C303703}"/>
              </a:ext>
            </a:extLst>
          </p:cNvPr>
          <p:cNvSpPr/>
          <p:nvPr/>
        </p:nvSpPr>
        <p:spPr>
          <a:xfrm rot="2700000">
            <a:off x="5411499" y="3157984"/>
            <a:ext cx="2897441" cy="2271094"/>
          </a:xfrm>
          <a:custGeom>
            <a:avLst/>
            <a:gdLst>
              <a:gd name="connsiteX0" fmla="*/ 1721597 w 2897441"/>
              <a:gd name="connsiteY0" fmla="*/ 14867 h 2271094"/>
              <a:gd name="connsiteX1" fmla="*/ 2307564 w 2897441"/>
              <a:gd name="connsiteY1" fmla="*/ 600834 h 2271094"/>
              <a:gd name="connsiteX2" fmla="*/ 2600508 w 2897441"/>
              <a:gd name="connsiteY2" fmla="*/ 893778 h 2271094"/>
              <a:gd name="connsiteX3" fmla="*/ 2637116 w 2897441"/>
              <a:gd name="connsiteY3" fmla="*/ 930386 h 2271094"/>
              <a:gd name="connsiteX4" fmla="*/ 2646308 w 2897441"/>
              <a:gd name="connsiteY4" fmla="*/ 939578 h 2271094"/>
              <a:gd name="connsiteX5" fmla="*/ 2650864 w 2897441"/>
              <a:gd name="connsiteY5" fmla="*/ 944134 h 2271094"/>
              <a:gd name="connsiteX6" fmla="*/ 2656219 w 2897441"/>
              <a:gd name="connsiteY6" fmla="*/ 949649 h 2271094"/>
              <a:gd name="connsiteX7" fmla="*/ 2680118 w 2897441"/>
              <a:gd name="connsiteY7" fmla="*/ 974827 h 2271094"/>
              <a:gd name="connsiteX8" fmla="*/ 2763405 w 2897441"/>
              <a:gd name="connsiteY8" fmla="*/ 1086250 h 2271094"/>
              <a:gd name="connsiteX9" fmla="*/ 2863398 w 2897441"/>
              <a:gd name="connsiteY9" fmla="*/ 1344983 h 2271094"/>
              <a:gd name="connsiteX10" fmla="*/ 2864437 w 2897441"/>
              <a:gd name="connsiteY10" fmla="*/ 1621781 h 2271094"/>
              <a:gd name="connsiteX11" fmla="*/ 2766603 w 2897441"/>
              <a:gd name="connsiteY11" fmla="*/ 1881314 h 2271094"/>
              <a:gd name="connsiteX12" fmla="*/ 2684035 w 2897441"/>
              <a:gd name="connsiteY12" fmla="*/ 1993296 h 2271094"/>
              <a:gd name="connsiteX13" fmla="*/ 2582923 w 2897441"/>
              <a:gd name="connsiteY13" fmla="*/ 2088253 h 2271094"/>
              <a:gd name="connsiteX14" fmla="*/ 2336979 w 2897441"/>
              <a:gd name="connsiteY14" fmla="*/ 2216701 h 2271094"/>
              <a:gd name="connsiteX15" fmla="*/ 2061939 w 2897441"/>
              <a:gd name="connsiteY15" fmla="*/ 2248593 h 2271094"/>
              <a:gd name="connsiteX16" fmla="*/ 1793214 w 2897441"/>
              <a:gd name="connsiteY16" fmla="*/ 2180652 h 2271094"/>
              <a:gd name="connsiteX17" fmla="*/ 1672520 w 2897441"/>
              <a:gd name="connsiteY17" fmla="*/ 2110953 h 2271094"/>
              <a:gd name="connsiteX18" fmla="*/ 1658292 w 2897441"/>
              <a:gd name="connsiteY18" fmla="*/ 2100882 h 2271094"/>
              <a:gd name="connsiteX19" fmla="*/ 1644464 w 2897441"/>
              <a:gd name="connsiteY19" fmla="*/ 2090251 h 2271094"/>
              <a:gd name="connsiteX20" fmla="*/ 1630716 w 2897441"/>
              <a:gd name="connsiteY20" fmla="*/ 2079541 h 2271094"/>
              <a:gd name="connsiteX21" fmla="*/ 1617448 w 2897441"/>
              <a:gd name="connsiteY21" fmla="*/ 2068270 h 2271094"/>
              <a:gd name="connsiteX22" fmla="*/ 1591551 w 2897441"/>
              <a:gd name="connsiteY22" fmla="*/ 2045171 h 2271094"/>
              <a:gd name="connsiteX23" fmla="*/ 1579002 w 2897441"/>
              <a:gd name="connsiteY23" fmla="*/ 2033181 h 2271094"/>
              <a:gd name="connsiteX24" fmla="*/ 1572767 w 2897441"/>
              <a:gd name="connsiteY24" fmla="*/ 2027187 h 2271094"/>
              <a:gd name="connsiteX25" fmla="*/ 1568051 w 2897441"/>
              <a:gd name="connsiteY25" fmla="*/ 2022471 h 2271094"/>
              <a:gd name="connsiteX26" fmla="*/ 1421539 w 2897441"/>
              <a:gd name="connsiteY26" fmla="*/ 1875959 h 2271094"/>
              <a:gd name="connsiteX27" fmla="*/ 835572 w 2897441"/>
              <a:gd name="connsiteY27" fmla="*/ 1289991 h 2271094"/>
              <a:gd name="connsiteX28" fmla="*/ 689060 w 2897441"/>
              <a:gd name="connsiteY28" fmla="*/ 1143480 h 2271094"/>
              <a:gd name="connsiteX29" fmla="*/ 652452 w 2897441"/>
              <a:gd name="connsiteY29" fmla="*/ 1106872 h 2271094"/>
              <a:gd name="connsiteX30" fmla="*/ 634388 w 2897441"/>
              <a:gd name="connsiteY30" fmla="*/ 1088807 h 2271094"/>
              <a:gd name="connsiteX31" fmla="*/ 621999 w 2897441"/>
              <a:gd name="connsiteY31" fmla="*/ 1077058 h 2271094"/>
              <a:gd name="connsiteX32" fmla="*/ 567886 w 2897441"/>
              <a:gd name="connsiteY32" fmla="*/ 1036293 h 2271094"/>
              <a:gd name="connsiteX33" fmla="*/ 442636 w 2897441"/>
              <a:gd name="connsiteY33" fmla="*/ 987137 h 2271094"/>
              <a:gd name="connsiteX34" fmla="*/ 307394 w 2897441"/>
              <a:gd name="connsiteY34" fmla="*/ 986098 h 2271094"/>
              <a:gd name="connsiteX35" fmla="*/ 181184 w 2897441"/>
              <a:gd name="connsiteY35" fmla="*/ 1032856 h 2271094"/>
              <a:gd name="connsiteX36" fmla="*/ 126592 w 2897441"/>
              <a:gd name="connsiteY36" fmla="*/ 1072821 h 2271094"/>
              <a:gd name="connsiteX37" fmla="*/ 79673 w 2897441"/>
              <a:gd name="connsiteY37" fmla="*/ 1122298 h 2271094"/>
              <a:gd name="connsiteX38" fmla="*/ 702 w 2897441"/>
              <a:gd name="connsiteY38" fmla="*/ 1375357 h 2271094"/>
              <a:gd name="connsiteX39" fmla="*/ 33154 w 2897441"/>
              <a:gd name="connsiteY39" fmla="*/ 1506282 h 2271094"/>
              <a:gd name="connsiteX40" fmla="*/ 110366 w 2897441"/>
              <a:gd name="connsiteY40" fmla="*/ 1616906 h 2271094"/>
              <a:gd name="connsiteX41" fmla="*/ 221789 w 2897441"/>
              <a:gd name="connsiteY41" fmla="*/ 1692919 h 2271094"/>
              <a:gd name="connsiteX42" fmla="*/ 353114 w 2897441"/>
              <a:gd name="connsiteY42" fmla="*/ 1723932 h 2271094"/>
              <a:gd name="connsiteX43" fmla="*/ 353753 w 2897441"/>
              <a:gd name="connsiteY43" fmla="*/ 1711782 h 2271094"/>
              <a:gd name="connsiteX44" fmla="*/ 354153 w 2897441"/>
              <a:gd name="connsiteY44" fmla="*/ 1702990 h 2271094"/>
              <a:gd name="connsiteX45" fmla="*/ 230261 w 2897441"/>
              <a:gd name="connsiteY45" fmla="*/ 1673656 h 2271094"/>
              <a:gd name="connsiteX46" fmla="*/ 125153 w 2897441"/>
              <a:gd name="connsiteY46" fmla="*/ 1601959 h 2271094"/>
              <a:gd name="connsiteX47" fmla="*/ 52257 w 2897441"/>
              <a:gd name="connsiteY47" fmla="*/ 1497570 h 2271094"/>
              <a:gd name="connsiteX48" fmla="*/ 21644 w 2897441"/>
              <a:gd name="connsiteY48" fmla="*/ 1373998 h 2271094"/>
              <a:gd name="connsiteX49" fmla="*/ 96139 w 2897441"/>
              <a:gd name="connsiteY49" fmla="*/ 1135167 h 2271094"/>
              <a:gd name="connsiteX50" fmla="*/ 140420 w 2897441"/>
              <a:gd name="connsiteY50" fmla="*/ 1088488 h 2271094"/>
              <a:gd name="connsiteX51" fmla="*/ 191975 w 2897441"/>
              <a:gd name="connsiteY51" fmla="*/ 1050761 h 2271094"/>
              <a:gd name="connsiteX52" fmla="*/ 311071 w 2897441"/>
              <a:gd name="connsiteY52" fmla="*/ 1006640 h 2271094"/>
              <a:gd name="connsiteX53" fmla="*/ 438799 w 2897441"/>
              <a:gd name="connsiteY53" fmla="*/ 1007599 h 2271094"/>
              <a:gd name="connsiteX54" fmla="*/ 556936 w 2897441"/>
              <a:gd name="connsiteY54" fmla="*/ 1053958 h 2271094"/>
              <a:gd name="connsiteX55" fmla="*/ 608011 w 2897441"/>
              <a:gd name="connsiteY55" fmla="*/ 1092484 h 2271094"/>
              <a:gd name="connsiteX56" fmla="*/ 619761 w 2897441"/>
              <a:gd name="connsiteY56" fmla="*/ 1103594 h 2271094"/>
              <a:gd name="connsiteX57" fmla="*/ 637825 w 2897441"/>
              <a:gd name="connsiteY57" fmla="*/ 1121579 h 2271094"/>
              <a:gd name="connsiteX58" fmla="*/ 674433 w 2897441"/>
              <a:gd name="connsiteY58" fmla="*/ 1158187 h 2271094"/>
              <a:gd name="connsiteX59" fmla="*/ 820945 w 2897441"/>
              <a:gd name="connsiteY59" fmla="*/ 1304699 h 2271094"/>
              <a:gd name="connsiteX60" fmla="*/ 1406912 w 2897441"/>
              <a:gd name="connsiteY60" fmla="*/ 1890666 h 2271094"/>
              <a:gd name="connsiteX61" fmla="*/ 1553424 w 2897441"/>
              <a:gd name="connsiteY61" fmla="*/ 2037178 h 2271094"/>
              <a:gd name="connsiteX62" fmla="*/ 1558220 w 2897441"/>
              <a:gd name="connsiteY62" fmla="*/ 2041894 h 2271094"/>
              <a:gd name="connsiteX63" fmla="*/ 1564614 w 2897441"/>
              <a:gd name="connsiteY63" fmla="*/ 2048048 h 2271094"/>
              <a:gd name="connsiteX64" fmla="*/ 1577483 w 2897441"/>
              <a:gd name="connsiteY64" fmla="*/ 2060357 h 2271094"/>
              <a:gd name="connsiteX65" fmla="*/ 1604099 w 2897441"/>
              <a:gd name="connsiteY65" fmla="*/ 2084097 h 2271094"/>
              <a:gd name="connsiteX66" fmla="*/ 1617688 w 2897441"/>
              <a:gd name="connsiteY66" fmla="*/ 2095607 h 2271094"/>
              <a:gd name="connsiteX67" fmla="*/ 1631755 w 2897441"/>
              <a:gd name="connsiteY67" fmla="*/ 2106637 h 2271094"/>
              <a:gd name="connsiteX68" fmla="*/ 1645903 w 2897441"/>
              <a:gd name="connsiteY68" fmla="*/ 2117588 h 2271094"/>
              <a:gd name="connsiteX69" fmla="*/ 1660450 w 2897441"/>
              <a:gd name="connsiteY69" fmla="*/ 2127978 h 2271094"/>
              <a:gd name="connsiteX70" fmla="*/ 1784502 w 2897441"/>
              <a:gd name="connsiteY70" fmla="*/ 2199596 h 2271094"/>
              <a:gd name="connsiteX71" fmla="*/ 2060580 w 2897441"/>
              <a:gd name="connsiteY71" fmla="*/ 2269375 h 2271094"/>
              <a:gd name="connsiteX72" fmla="*/ 2343133 w 2897441"/>
              <a:gd name="connsiteY72" fmla="*/ 2236603 h 2271094"/>
              <a:gd name="connsiteX73" fmla="*/ 2595872 w 2897441"/>
              <a:gd name="connsiteY73" fmla="*/ 2104639 h 2271094"/>
              <a:gd name="connsiteX74" fmla="*/ 2699701 w 2897441"/>
              <a:gd name="connsiteY74" fmla="*/ 2007124 h 2271094"/>
              <a:gd name="connsiteX75" fmla="*/ 2784507 w 2897441"/>
              <a:gd name="connsiteY75" fmla="*/ 1892025 h 2271094"/>
              <a:gd name="connsiteX76" fmla="*/ 2884979 w 2897441"/>
              <a:gd name="connsiteY76" fmla="*/ 1625298 h 2271094"/>
              <a:gd name="connsiteX77" fmla="*/ 2883940 w 2897441"/>
              <a:gd name="connsiteY77" fmla="*/ 1340987 h 2271094"/>
              <a:gd name="connsiteX78" fmla="*/ 2781230 w 2897441"/>
              <a:gd name="connsiteY78" fmla="*/ 1075139 h 2271094"/>
              <a:gd name="connsiteX79" fmla="*/ 2695625 w 2897441"/>
              <a:gd name="connsiteY79" fmla="*/ 960680 h 2271094"/>
              <a:gd name="connsiteX80" fmla="*/ 2671086 w 2897441"/>
              <a:gd name="connsiteY80" fmla="*/ 934862 h 2271094"/>
              <a:gd name="connsiteX81" fmla="*/ 2665571 w 2897441"/>
              <a:gd name="connsiteY81" fmla="*/ 929267 h 2271094"/>
              <a:gd name="connsiteX82" fmla="*/ 2661015 w 2897441"/>
              <a:gd name="connsiteY82" fmla="*/ 924711 h 2271094"/>
              <a:gd name="connsiteX83" fmla="*/ 2651823 w 2897441"/>
              <a:gd name="connsiteY83" fmla="*/ 915519 h 2271094"/>
              <a:gd name="connsiteX84" fmla="*/ 2615215 w 2897441"/>
              <a:gd name="connsiteY84" fmla="*/ 878911 h 2271094"/>
              <a:gd name="connsiteX85" fmla="*/ 2322271 w 2897441"/>
              <a:gd name="connsiteY85" fmla="*/ 585967 h 2271094"/>
              <a:gd name="connsiteX86" fmla="*/ 1736304 w 2897441"/>
              <a:gd name="connsiteY86" fmla="*/ 0 h 2271094"/>
              <a:gd name="connsiteX87" fmla="*/ 1721517 w 2897441"/>
              <a:gd name="connsiteY87" fmla="*/ 14787 h 227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2897441" h="2271094">
                <a:moveTo>
                  <a:pt x="1721597" y="14867"/>
                </a:moveTo>
                <a:lnTo>
                  <a:pt x="2307564" y="600834"/>
                </a:lnTo>
                <a:lnTo>
                  <a:pt x="2600508" y="893778"/>
                </a:lnTo>
                <a:lnTo>
                  <a:pt x="2637116" y="930386"/>
                </a:lnTo>
                <a:lnTo>
                  <a:pt x="2646308" y="939578"/>
                </a:lnTo>
                <a:lnTo>
                  <a:pt x="2650864" y="944134"/>
                </a:lnTo>
                <a:lnTo>
                  <a:pt x="2656219" y="949649"/>
                </a:lnTo>
                <a:lnTo>
                  <a:pt x="2680118" y="974827"/>
                </a:lnTo>
                <a:cubicBezTo>
                  <a:pt x="2711131" y="1009277"/>
                  <a:pt x="2739107" y="1046605"/>
                  <a:pt x="2763405" y="1086250"/>
                </a:cubicBezTo>
                <a:cubicBezTo>
                  <a:pt x="2812242" y="1165461"/>
                  <a:pt x="2846293" y="1253783"/>
                  <a:pt x="2863398" y="1344983"/>
                </a:cubicBezTo>
                <a:cubicBezTo>
                  <a:pt x="2880663" y="1436184"/>
                  <a:pt x="2880823" y="1530421"/>
                  <a:pt x="2864437" y="1621781"/>
                </a:cubicBezTo>
                <a:cubicBezTo>
                  <a:pt x="2848051" y="1713141"/>
                  <a:pt x="2814800" y="1801704"/>
                  <a:pt x="2766603" y="1881314"/>
                </a:cubicBezTo>
                <a:cubicBezTo>
                  <a:pt x="2742624" y="1921119"/>
                  <a:pt x="2714888" y="1958767"/>
                  <a:pt x="2684035" y="1993296"/>
                </a:cubicBezTo>
                <a:cubicBezTo>
                  <a:pt x="2653261" y="2027826"/>
                  <a:pt x="2619451" y="2059558"/>
                  <a:pt x="2582923" y="2088253"/>
                </a:cubicBezTo>
                <a:cubicBezTo>
                  <a:pt x="2509947" y="2145643"/>
                  <a:pt x="2425941" y="2189684"/>
                  <a:pt x="2336979" y="2216701"/>
                </a:cubicBezTo>
                <a:cubicBezTo>
                  <a:pt x="2248096" y="2243957"/>
                  <a:pt x="2154498" y="2254747"/>
                  <a:pt x="2061939" y="2248593"/>
                </a:cubicBezTo>
                <a:cubicBezTo>
                  <a:pt x="1969460" y="2242518"/>
                  <a:pt x="1877780" y="2219658"/>
                  <a:pt x="1793214" y="2180652"/>
                </a:cubicBezTo>
                <a:cubicBezTo>
                  <a:pt x="1750931" y="2161149"/>
                  <a:pt x="1710486" y="2137810"/>
                  <a:pt x="1672520" y="2110953"/>
                </a:cubicBezTo>
                <a:cubicBezTo>
                  <a:pt x="1667804" y="2107596"/>
                  <a:pt x="1662928" y="2104319"/>
                  <a:pt x="1658292" y="2100882"/>
                </a:cubicBezTo>
                <a:lnTo>
                  <a:pt x="1644464" y="2090251"/>
                </a:lnTo>
                <a:lnTo>
                  <a:pt x="1630716" y="2079541"/>
                </a:lnTo>
                <a:lnTo>
                  <a:pt x="1617448" y="2068270"/>
                </a:lnTo>
                <a:cubicBezTo>
                  <a:pt x="1608656" y="2060677"/>
                  <a:pt x="1599783" y="2053243"/>
                  <a:pt x="1591551" y="2045171"/>
                </a:cubicBezTo>
                <a:lnTo>
                  <a:pt x="1579002" y="2033181"/>
                </a:lnTo>
                <a:lnTo>
                  <a:pt x="1572767" y="2027187"/>
                </a:lnTo>
                <a:lnTo>
                  <a:pt x="1568051" y="2022471"/>
                </a:lnTo>
                <a:lnTo>
                  <a:pt x="1421539" y="1875959"/>
                </a:lnTo>
                <a:lnTo>
                  <a:pt x="835572" y="1289991"/>
                </a:lnTo>
                <a:lnTo>
                  <a:pt x="689060" y="1143480"/>
                </a:lnTo>
                <a:lnTo>
                  <a:pt x="652452" y="1106872"/>
                </a:lnTo>
                <a:lnTo>
                  <a:pt x="634388" y="1088807"/>
                </a:lnTo>
                <a:cubicBezTo>
                  <a:pt x="630231" y="1084891"/>
                  <a:pt x="626075" y="1080974"/>
                  <a:pt x="621999" y="1077058"/>
                </a:cubicBezTo>
                <a:cubicBezTo>
                  <a:pt x="605134" y="1061791"/>
                  <a:pt x="587069" y="1048123"/>
                  <a:pt x="567886" y="1036293"/>
                </a:cubicBezTo>
                <a:cubicBezTo>
                  <a:pt x="529680" y="1012474"/>
                  <a:pt x="487077" y="995769"/>
                  <a:pt x="442636" y="987137"/>
                </a:cubicBezTo>
                <a:cubicBezTo>
                  <a:pt x="398194" y="978584"/>
                  <a:pt x="351995" y="978264"/>
                  <a:pt x="307394" y="986098"/>
                </a:cubicBezTo>
                <a:cubicBezTo>
                  <a:pt x="262793" y="993930"/>
                  <a:pt x="219871" y="1009837"/>
                  <a:pt x="181184" y="1032856"/>
                </a:cubicBezTo>
                <a:cubicBezTo>
                  <a:pt x="161761" y="1044286"/>
                  <a:pt x="143617" y="1057795"/>
                  <a:pt x="126592" y="1072821"/>
                </a:cubicBezTo>
                <a:cubicBezTo>
                  <a:pt x="109567" y="1087928"/>
                  <a:pt x="93741" y="1104554"/>
                  <a:pt x="79673" y="1122298"/>
                </a:cubicBezTo>
                <a:cubicBezTo>
                  <a:pt x="23083" y="1192797"/>
                  <a:pt x="-4893" y="1284636"/>
                  <a:pt x="702" y="1375357"/>
                </a:cubicBezTo>
                <a:cubicBezTo>
                  <a:pt x="3420" y="1420597"/>
                  <a:pt x="14290" y="1465358"/>
                  <a:pt x="33154" y="1506282"/>
                </a:cubicBezTo>
                <a:cubicBezTo>
                  <a:pt x="51857" y="1547286"/>
                  <a:pt x="77995" y="1584614"/>
                  <a:pt x="110366" y="1616906"/>
                </a:cubicBezTo>
                <a:cubicBezTo>
                  <a:pt x="142738" y="1649117"/>
                  <a:pt x="180545" y="1674695"/>
                  <a:pt x="221789" y="1692919"/>
                </a:cubicBezTo>
                <a:cubicBezTo>
                  <a:pt x="263033" y="1711063"/>
                  <a:pt x="307794" y="1721694"/>
                  <a:pt x="353114" y="1723932"/>
                </a:cubicBezTo>
                <a:lnTo>
                  <a:pt x="353753" y="1711782"/>
                </a:lnTo>
                <a:lnTo>
                  <a:pt x="354153" y="1702990"/>
                </a:lnTo>
                <a:cubicBezTo>
                  <a:pt x="311391" y="1700832"/>
                  <a:pt x="269107" y="1690841"/>
                  <a:pt x="230261" y="1673656"/>
                </a:cubicBezTo>
                <a:cubicBezTo>
                  <a:pt x="191335" y="1656471"/>
                  <a:pt x="155767" y="1632412"/>
                  <a:pt x="125153" y="1601959"/>
                </a:cubicBezTo>
                <a:cubicBezTo>
                  <a:pt x="94540" y="1571425"/>
                  <a:pt x="69922" y="1536256"/>
                  <a:pt x="52257" y="1497570"/>
                </a:cubicBezTo>
                <a:cubicBezTo>
                  <a:pt x="34513" y="1458964"/>
                  <a:pt x="24282" y="1416761"/>
                  <a:pt x="21644" y="1373998"/>
                </a:cubicBezTo>
                <a:cubicBezTo>
                  <a:pt x="16369" y="1288313"/>
                  <a:pt x="42745" y="1201669"/>
                  <a:pt x="96139" y="1135167"/>
                </a:cubicBezTo>
                <a:cubicBezTo>
                  <a:pt x="109407" y="1118462"/>
                  <a:pt x="124354" y="1102715"/>
                  <a:pt x="140420" y="1088488"/>
                </a:cubicBezTo>
                <a:cubicBezTo>
                  <a:pt x="156486" y="1074260"/>
                  <a:pt x="173671" y="1061552"/>
                  <a:pt x="191975" y="1050761"/>
                </a:cubicBezTo>
                <a:cubicBezTo>
                  <a:pt x="228423" y="1029020"/>
                  <a:pt x="268948" y="1013993"/>
                  <a:pt x="311071" y="1006640"/>
                </a:cubicBezTo>
                <a:cubicBezTo>
                  <a:pt x="353194" y="999286"/>
                  <a:pt x="396836" y="999526"/>
                  <a:pt x="438799" y="1007599"/>
                </a:cubicBezTo>
                <a:cubicBezTo>
                  <a:pt x="480762" y="1015751"/>
                  <a:pt x="520887" y="1031498"/>
                  <a:pt x="556936" y="1053958"/>
                </a:cubicBezTo>
                <a:cubicBezTo>
                  <a:pt x="575000" y="1065148"/>
                  <a:pt x="592025" y="1078017"/>
                  <a:pt x="608011" y="1092484"/>
                </a:cubicBezTo>
                <a:cubicBezTo>
                  <a:pt x="611848" y="1096241"/>
                  <a:pt x="615764" y="1099918"/>
                  <a:pt x="619761" y="1103594"/>
                </a:cubicBezTo>
                <a:lnTo>
                  <a:pt x="637825" y="1121579"/>
                </a:lnTo>
                <a:lnTo>
                  <a:pt x="674433" y="1158187"/>
                </a:lnTo>
                <a:lnTo>
                  <a:pt x="820945" y="1304699"/>
                </a:lnTo>
                <a:lnTo>
                  <a:pt x="1406912" y="1890666"/>
                </a:lnTo>
                <a:lnTo>
                  <a:pt x="1553424" y="2037178"/>
                </a:lnTo>
                <a:lnTo>
                  <a:pt x="1558220" y="2041894"/>
                </a:lnTo>
                <a:lnTo>
                  <a:pt x="1564614" y="2048048"/>
                </a:lnTo>
                <a:lnTo>
                  <a:pt x="1577483" y="2060357"/>
                </a:lnTo>
                <a:cubicBezTo>
                  <a:pt x="1585955" y="2068670"/>
                  <a:pt x="1595067" y="2076343"/>
                  <a:pt x="1604099" y="2084097"/>
                </a:cubicBezTo>
                <a:lnTo>
                  <a:pt x="1617688" y="2095607"/>
                </a:lnTo>
                <a:lnTo>
                  <a:pt x="1631755" y="2106637"/>
                </a:lnTo>
                <a:lnTo>
                  <a:pt x="1645903" y="2117588"/>
                </a:lnTo>
                <a:cubicBezTo>
                  <a:pt x="1650619" y="2121184"/>
                  <a:pt x="1655574" y="2124542"/>
                  <a:pt x="1660450" y="2127978"/>
                </a:cubicBezTo>
                <a:cubicBezTo>
                  <a:pt x="1699456" y="2155554"/>
                  <a:pt x="1741020" y="2179533"/>
                  <a:pt x="1784502" y="2199596"/>
                </a:cubicBezTo>
                <a:cubicBezTo>
                  <a:pt x="1871386" y="2239641"/>
                  <a:pt x="1965543" y="2263140"/>
                  <a:pt x="2060580" y="2269375"/>
                </a:cubicBezTo>
                <a:cubicBezTo>
                  <a:pt x="2155617" y="2275689"/>
                  <a:pt x="2251773" y="2264579"/>
                  <a:pt x="2343133" y="2236603"/>
                </a:cubicBezTo>
                <a:cubicBezTo>
                  <a:pt x="2434493" y="2208868"/>
                  <a:pt x="2520818" y="2163627"/>
                  <a:pt x="2595872" y="2104639"/>
                </a:cubicBezTo>
                <a:cubicBezTo>
                  <a:pt x="2633439" y="2075224"/>
                  <a:pt x="2668049" y="2042613"/>
                  <a:pt x="2699701" y="2007124"/>
                </a:cubicBezTo>
                <a:cubicBezTo>
                  <a:pt x="2731433" y="1971635"/>
                  <a:pt x="2759808" y="1932949"/>
                  <a:pt x="2784507" y="1892025"/>
                </a:cubicBezTo>
                <a:cubicBezTo>
                  <a:pt x="2833984" y="1810176"/>
                  <a:pt x="2868194" y="1719136"/>
                  <a:pt x="2884979" y="1625298"/>
                </a:cubicBezTo>
                <a:cubicBezTo>
                  <a:pt x="2901844" y="1531460"/>
                  <a:pt x="2901684" y="1434665"/>
                  <a:pt x="2883940" y="1340987"/>
                </a:cubicBezTo>
                <a:cubicBezTo>
                  <a:pt x="2866355" y="1247229"/>
                  <a:pt x="2831346" y="1156509"/>
                  <a:pt x="2781230" y="1075139"/>
                </a:cubicBezTo>
                <a:cubicBezTo>
                  <a:pt x="2756211" y="1034455"/>
                  <a:pt x="2727437" y="996009"/>
                  <a:pt x="2695625" y="960680"/>
                </a:cubicBezTo>
                <a:lnTo>
                  <a:pt x="2671086" y="934862"/>
                </a:lnTo>
                <a:lnTo>
                  <a:pt x="2665571" y="929267"/>
                </a:lnTo>
                <a:lnTo>
                  <a:pt x="2661015" y="924711"/>
                </a:lnTo>
                <a:lnTo>
                  <a:pt x="2651823" y="915519"/>
                </a:lnTo>
                <a:lnTo>
                  <a:pt x="2615215" y="878911"/>
                </a:lnTo>
                <a:lnTo>
                  <a:pt x="2322271" y="585967"/>
                </a:lnTo>
                <a:lnTo>
                  <a:pt x="1736304" y="0"/>
                </a:lnTo>
                <a:lnTo>
                  <a:pt x="1721517" y="14787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59F0EA39-F288-151D-ABEB-3212B1C3A907}"/>
              </a:ext>
            </a:extLst>
          </p:cNvPr>
          <p:cNvSpPr/>
          <p:nvPr/>
        </p:nvSpPr>
        <p:spPr>
          <a:xfrm rot="2700000">
            <a:off x="7608433" y="4255478"/>
            <a:ext cx="82230" cy="82230"/>
          </a:xfrm>
          <a:custGeom>
            <a:avLst/>
            <a:gdLst>
              <a:gd name="connsiteX0" fmla="*/ 10262 w 82230"/>
              <a:gd name="connsiteY0" fmla="*/ 990 h 82230"/>
              <a:gd name="connsiteX1" fmla="*/ 990 w 82230"/>
              <a:gd name="connsiteY1" fmla="*/ 10262 h 82230"/>
              <a:gd name="connsiteX2" fmla="*/ 1630 w 82230"/>
              <a:gd name="connsiteY2" fmla="*/ 16417 h 82230"/>
              <a:gd name="connsiteX3" fmla="*/ 65813 w 82230"/>
              <a:gd name="connsiteY3" fmla="*/ 80601 h 82230"/>
              <a:gd name="connsiteX4" fmla="*/ 71968 w 82230"/>
              <a:gd name="connsiteY4" fmla="*/ 81240 h 82230"/>
              <a:gd name="connsiteX5" fmla="*/ 81240 w 82230"/>
              <a:gd name="connsiteY5" fmla="*/ 71968 h 82230"/>
              <a:gd name="connsiteX6" fmla="*/ 80601 w 82230"/>
              <a:gd name="connsiteY6" fmla="*/ 65813 h 82230"/>
              <a:gd name="connsiteX7" fmla="*/ 16417 w 82230"/>
              <a:gd name="connsiteY7" fmla="*/ 1630 h 82230"/>
              <a:gd name="connsiteX8" fmla="*/ 10262 w 82230"/>
              <a:gd name="connsiteY8" fmla="*/ 99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3" y="80601"/>
                </a:lnTo>
                <a:cubicBezTo>
                  <a:pt x="67732" y="82519"/>
                  <a:pt x="70449" y="82759"/>
                  <a:pt x="71968" y="81240"/>
                </a:cubicBezTo>
                <a:lnTo>
                  <a:pt x="81240" y="71968"/>
                </a:lnTo>
                <a:cubicBezTo>
                  <a:pt x="82759" y="70449"/>
                  <a:pt x="82519" y="67652"/>
                  <a:pt x="80601" y="6581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2" name="Freeform: Shape 801">
            <a:extLst>
              <a:ext uri="{FF2B5EF4-FFF2-40B4-BE49-F238E27FC236}">
                <a16:creationId xmlns:a16="http://schemas.microsoft.com/office/drawing/2014/main" id="{78C45631-DD8C-DFF9-1A6C-7723A210F96F}"/>
              </a:ext>
            </a:extLst>
          </p:cNvPr>
          <p:cNvSpPr/>
          <p:nvPr/>
        </p:nvSpPr>
        <p:spPr>
          <a:xfrm rot="2700000">
            <a:off x="7608433" y="4054609"/>
            <a:ext cx="82230" cy="82230"/>
          </a:xfrm>
          <a:custGeom>
            <a:avLst/>
            <a:gdLst>
              <a:gd name="connsiteX0" fmla="*/ 10262 w 82230"/>
              <a:gd name="connsiteY0" fmla="*/ 990 h 82230"/>
              <a:gd name="connsiteX1" fmla="*/ 990 w 82230"/>
              <a:gd name="connsiteY1" fmla="*/ 10262 h 82230"/>
              <a:gd name="connsiteX2" fmla="*/ 1630 w 82230"/>
              <a:gd name="connsiteY2" fmla="*/ 16417 h 82230"/>
              <a:gd name="connsiteX3" fmla="*/ 65813 w 82230"/>
              <a:gd name="connsiteY3" fmla="*/ 80601 h 82230"/>
              <a:gd name="connsiteX4" fmla="*/ 71968 w 82230"/>
              <a:gd name="connsiteY4" fmla="*/ 81240 h 82230"/>
              <a:gd name="connsiteX5" fmla="*/ 81240 w 82230"/>
              <a:gd name="connsiteY5" fmla="*/ 71968 h 82230"/>
              <a:gd name="connsiteX6" fmla="*/ 80601 w 82230"/>
              <a:gd name="connsiteY6" fmla="*/ 65814 h 82230"/>
              <a:gd name="connsiteX7" fmla="*/ 16417 w 82230"/>
              <a:gd name="connsiteY7" fmla="*/ 1630 h 82230"/>
              <a:gd name="connsiteX8" fmla="*/ 10262 w 82230"/>
              <a:gd name="connsiteY8" fmla="*/ 99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3" y="80601"/>
                </a:lnTo>
                <a:cubicBezTo>
                  <a:pt x="67732" y="82519"/>
                  <a:pt x="70449" y="82759"/>
                  <a:pt x="71968" y="81240"/>
                </a:cubicBezTo>
                <a:lnTo>
                  <a:pt x="81240" y="71968"/>
                </a:lnTo>
                <a:cubicBezTo>
                  <a:pt x="82759" y="70449"/>
                  <a:pt x="82519" y="67652"/>
                  <a:pt x="80601" y="65814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3" name="Freeform: Shape 802">
            <a:extLst>
              <a:ext uri="{FF2B5EF4-FFF2-40B4-BE49-F238E27FC236}">
                <a16:creationId xmlns:a16="http://schemas.microsoft.com/office/drawing/2014/main" id="{1071985E-3526-A463-50AD-126EE70C1C79}"/>
              </a:ext>
            </a:extLst>
          </p:cNvPr>
          <p:cNvSpPr/>
          <p:nvPr/>
        </p:nvSpPr>
        <p:spPr>
          <a:xfrm rot="2700000">
            <a:off x="7608433" y="3853741"/>
            <a:ext cx="82230" cy="82230"/>
          </a:xfrm>
          <a:custGeom>
            <a:avLst/>
            <a:gdLst>
              <a:gd name="connsiteX0" fmla="*/ 10262 w 82230"/>
              <a:gd name="connsiteY0" fmla="*/ 990 h 82230"/>
              <a:gd name="connsiteX1" fmla="*/ 990 w 82230"/>
              <a:gd name="connsiteY1" fmla="*/ 10262 h 82230"/>
              <a:gd name="connsiteX2" fmla="*/ 1630 w 82230"/>
              <a:gd name="connsiteY2" fmla="*/ 16417 h 82230"/>
              <a:gd name="connsiteX3" fmla="*/ 65814 w 82230"/>
              <a:gd name="connsiteY3" fmla="*/ 80601 h 82230"/>
              <a:gd name="connsiteX4" fmla="*/ 71968 w 82230"/>
              <a:gd name="connsiteY4" fmla="*/ 81240 h 82230"/>
              <a:gd name="connsiteX5" fmla="*/ 81240 w 82230"/>
              <a:gd name="connsiteY5" fmla="*/ 71968 h 82230"/>
              <a:gd name="connsiteX6" fmla="*/ 80601 w 82230"/>
              <a:gd name="connsiteY6" fmla="*/ 65813 h 82230"/>
              <a:gd name="connsiteX7" fmla="*/ 16417 w 82230"/>
              <a:gd name="connsiteY7" fmla="*/ 1630 h 82230"/>
              <a:gd name="connsiteX8" fmla="*/ 10262 w 82230"/>
              <a:gd name="connsiteY8" fmla="*/ 99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4" y="80601"/>
                </a:lnTo>
                <a:cubicBezTo>
                  <a:pt x="67732" y="82519"/>
                  <a:pt x="70449" y="82759"/>
                  <a:pt x="71968" y="81240"/>
                </a:cubicBezTo>
                <a:lnTo>
                  <a:pt x="81240" y="71968"/>
                </a:lnTo>
                <a:cubicBezTo>
                  <a:pt x="82759" y="70449"/>
                  <a:pt x="82519" y="67652"/>
                  <a:pt x="80601" y="6581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4" name="Freeform: Shape 803">
            <a:extLst>
              <a:ext uri="{FF2B5EF4-FFF2-40B4-BE49-F238E27FC236}">
                <a16:creationId xmlns:a16="http://schemas.microsoft.com/office/drawing/2014/main" id="{E9ECC30A-B04F-F1E0-24AE-B2CB2C347FC3}"/>
              </a:ext>
            </a:extLst>
          </p:cNvPr>
          <p:cNvSpPr/>
          <p:nvPr/>
        </p:nvSpPr>
        <p:spPr>
          <a:xfrm rot="2700000">
            <a:off x="7625274" y="3693642"/>
            <a:ext cx="48548" cy="48548"/>
          </a:xfrm>
          <a:custGeom>
            <a:avLst/>
            <a:gdLst>
              <a:gd name="connsiteX0" fmla="*/ 0 w 48548"/>
              <a:gd name="connsiteY0" fmla="*/ 14787 h 48548"/>
              <a:gd name="connsiteX1" fmla="*/ 32132 w 48548"/>
              <a:gd name="connsiteY1" fmla="*/ 46919 h 48548"/>
              <a:gd name="connsiteX2" fmla="*/ 38286 w 48548"/>
              <a:gd name="connsiteY2" fmla="*/ 47558 h 48548"/>
              <a:gd name="connsiteX3" fmla="*/ 47558 w 48548"/>
              <a:gd name="connsiteY3" fmla="*/ 38287 h 48548"/>
              <a:gd name="connsiteX4" fmla="*/ 46919 w 48548"/>
              <a:gd name="connsiteY4" fmla="*/ 32132 h 48548"/>
              <a:gd name="connsiteX5" fmla="*/ 14787 w 48548"/>
              <a:gd name="connsiteY5" fmla="*/ 0 h 48548"/>
              <a:gd name="connsiteX6" fmla="*/ 0 w 48548"/>
              <a:gd name="connsiteY6" fmla="*/ 14787 h 48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48" h="48548">
                <a:moveTo>
                  <a:pt x="0" y="14787"/>
                </a:moveTo>
                <a:lnTo>
                  <a:pt x="32132" y="46919"/>
                </a:lnTo>
                <a:cubicBezTo>
                  <a:pt x="34050" y="48837"/>
                  <a:pt x="36768" y="49077"/>
                  <a:pt x="38286" y="47558"/>
                </a:cubicBezTo>
                <a:lnTo>
                  <a:pt x="47558" y="38287"/>
                </a:lnTo>
                <a:cubicBezTo>
                  <a:pt x="49077" y="36768"/>
                  <a:pt x="48837" y="33970"/>
                  <a:pt x="46919" y="32132"/>
                </a:cubicBezTo>
                <a:lnTo>
                  <a:pt x="14787" y="0"/>
                </a:lnTo>
                <a:lnTo>
                  <a:pt x="0" y="14787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AD279CCD-8C65-D5BC-AFDD-85CB1BAD67E3}"/>
              </a:ext>
            </a:extLst>
          </p:cNvPr>
          <p:cNvSpPr/>
          <p:nvPr/>
        </p:nvSpPr>
        <p:spPr>
          <a:xfrm rot="2700000">
            <a:off x="7608433" y="4456347"/>
            <a:ext cx="82230" cy="82230"/>
          </a:xfrm>
          <a:custGeom>
            <a:avLst/>
            <a:gdLst>
              <a:gd name="connsiteX0" fmla="*/ 10262 w 82230"/>
              <a:gd name="connsiteY0" fmla="*/ 990 h 82230"/>
              <a:gd name="connsiteX1" fmla="*/ 990 w 82230"/>
              <a:gd name="connsiteY1" fmla="*/ 10262 h 82230"/>
              <a:gd name="connsiteX2" fmla="*/ 1630 w 82230"/>
              <a:gd name="connsiteY2" fmla="*/ 16417 h 82230"/>
              <a:gd name="connsiteX3" fmla="*/ 65814 w 82230"/>
              <a:gd name="connsiteY3" fmla="*/ 80601 h 82230"/>
              <a:gd name="connsiteX4" fmla="*/ 71968 w 82230"/>
              <a:gd name="connsiteY4" fmla="*/ 81240 h 82230"/>
              <a:gd name="connsiteX5" fmla="*/ 81240 w 82230"/>
              <a:gd name="connsiteY5" fmla="*/ 71968 h 82230"/>
              <a:gd name="connsiteX6" fmla="*/ 80601 w 82230"/>
              <a:gd name="connsiteY6" fmla="*/ 65813 h 82230"/>
              <a:gd name="connsiteX7" fmla="*/ 16417 w 82230"/>
              <a:gd name="connsiteY7" fmla="*/ 1630 h 82230"/>
              <a:gd name="connsiteX8" fmla="*/ 10262 w 82230"/>
              <a:gd name="connsiteY8" fmla="*/ 99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8"/>
                  <a:pt x="1630" y="16417"/>
                </a:cubicBezTo>
                <a:lnTo>
                  <a:pt x="65814" y="80601"/>
                </a:lnTo>
                <a:cubicBezTo>
                  <a:pt x="67732" y="82519"/>
                  <a:pt x="70449" y="82759"/>
                  <a:pt x="71968" y="81240"/>
                </a:cubicBezTo>
                <a:lnTo>
                  <a:pt x="81240" y="71968"/>
                </a:lnTo>
                <a:cubicBezTo>
                  <a:pt x="82759" y="70449"/>
                  <a:pt x="82519" y="67652"/>
                  <a:pt x="80601" y="65813"/>
                </a:cubicBezTo>
                <a:lnTo>
                  <a:pt x="16417" y="1630"/>
                </a:lnTo>
                <a:cubicBezTo>
                  <a:pt x="14498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839071FE-7BB7-F6A4-5EE5-873DF6984027}"/>
              </a:ext>
            </a:extLst>
          </p:cNvPr>
          <p:cNvSpPr/>
          <p:nvPr/>
        </p:nvSpPr>
        <p:spPr>
          <a:xfrm rot="2700000">
            <a:off x="7608433" y="4657329"/>
            <a:ext cx="82230" cy="82230"/>
          </a:xfrm>
          <a:custGeom>
            <a:avLst/>
            <a:gdLst>
              <a:gd name="connsiteX0" fmla="*/ 10262 w 82230"/>
              <a:gd name="connsiteY0" fmla="*/ 990 h 82230"/>
              <a:gd name="connsiteX1" fmla="*/ 990 w 82230"/>
              <a:gd name="connsiteY1" fmla="*/ 10262 h 82230"/>
              <a:gd name="connsiteX2" fmla="*/ 1629 w 82230"/>
              <a:gd name="connsiteY2" fmla="*/ 16417 h 82230"/>
              <a:gd name="connsiteX3" fmla="*/ 65814 w 82230"/>
              <a:gd name="connsiteY3" fmla="*/ 80601 h 82230"/>
              <a:gd name="connsiteX4" fmla="*/ 71968 w 82230"/>
              <a:gd name="connsiteY4" fmla="*/ 81240 h 82230"/>
              <a:gd name="connsiteX5" fmla="*/ 81240 w 82230"/>
              <a:gd name="connsiteY5" fmla="*/ 71968 h 82230"/>
              <a:gd name="connsiteX6" fmla="*/ 80600 w 82230"/>
              <a:gd name="connsiteY6" fmla="*/ 65813 h 82230"/>
              <a:gd name="connsiteX7" fmla="*/ 16417 w 82230"/>
              <a:gd name="connsiteY7" fmla="*/ 1630 h 82230"/>
              <a:gd name="connsiteX8" fmla="*/ 10262 w 82230"/>
              <a:gd name="connsiteY8" fmla="*/ 99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10262" y="990"/>
                </a:moveTo>
                <a:lnTo>
                  <a:pt x="990" y="10262"/>
                </a:lnTo>
                <a:cubicBezTo>
                  <a:pt x="-528" y="11781"/>
                  <a:pt x="-289" y="14579"/>
                  <a:pt x="1629" y="16417"/>
                </a:cubicBezTo>
                <a:lnTo>
                  <a:pt x="65814" y="80601"/>
                </a:lnTo>
                <a:cubicBezTo>
                  <a:pt x="67732" y="82519"/>
                  <a:pt x="70450" y="82759"/>
                  <a:pt x="71968" y="81240"/>
                </a:cubicBezTo>
                <a:lnTo>
                  <a:pt x="81240" y="71968"/>
                </a:lnTo>
                <a:cubicBezTo>
                  <a:pt x="82759" y="70450"/>
                  <a:pt x="82519" y="67652"/>
                  <a:pt x="80600" y="65813"/>
                </a:cubicBezTo>
                <a:lnTo>
                  <a:pt x="16417" y="1630"/>
                </a:lnTo>
                <a:cubicBezTo>
                  <a:pt x="14499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7" name="Freeform: Shape 806">
            <a:extLst>
              <a:ext uri="{FF2B5EF4-FFF2-40B4-BE49-F238E27FC236}">
                <a16:creationId xmlns:a16="http://schemas.microsoft.com/office/drawing/2014/main" id="{0A336C61-5EBD-CC42-D250-B47D2AC85A65}"/>
              </a:ext>
            </a:extLst>
          </p:cNvPr>
          <p:cNvSpPr/>
          <p:nvPr/>
        </p:nvSpPr>
        <p:spPr>
          <a:xfrm rot="2700000">
            <a:off x="7608433" y="4858197"/>
            <a:ext cx="82230" cy="82230"/>
          </a:xfrm>
          <a:custGeom>
            <a:avLst/>
            <a:gdLst>
              <a:gd name="connsiteX0" fmla="*/ 10262 w 82230"/>
              <a:gd name="connsiteY0" fmla="*/ 990 h 82230"/>
              <a:gd name="connsiteX1" fmla="*/ 990 w 82230"/>
              <a:gd name="connsiteY1" fmla="*/ 10262 h 82230"/>
              <a:gd name="connsiteX2" fmla="*/ 1630 w 82230"/>
              <a:gd name="connsiteY2" fmla="*/ 16417 h 82230"/>
              <a:gd name="connsiteX3" fmla="*/ 65814 w 82230"/>
              <a:gd name="connsiteY3" fmla="*/ 80600 h 82230"/>
              <a:gd name="connsiteX4" fmla="*/ 71968 w 82230"/>
              <a:gd name="connsiteY4" fmla="*/ 81240 h 82230"/>
              <a:gd name="connsiteX5" fmla="*/ 81240 w 82230"/>
              <a:gd name="connsiteY5" fmla="*/ 71968 h 82230"/>
              <a:gd name="connsiteX6" fmla="*/ 80601 w 82230"/>
              <a:gd name="connsiteY6" fmla="*/ 65814 h 82230"/>
              <a:gd name="connsiteX7" fmla="*/ 16417 w 82230"/>
              <a:gd name="connsiteY7" fmla="*/ 1629 h 82230"/>
              <a:gd name="connsiteX8" fmla="*/ 10262 w 82230"/>
              <a:gd name="connsiteY8" fmla="*/ 990 h 8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30" h="82230">
                <a:moveTo>
                  <a:pt x="10262" y="990"/>
                </a:moveTo>
                <a:lnTo>
                  <a:pt x="990" y="10262"/>
                </a:lnTo>
                <a:cubicBezTo>
                  <a:pt x="-529" y="11781"/>
                  <a:pt x="-289" y="14578"/>
                  <a:pt x="1630" y="16417"/>
                </a:cubicBezTo>
                <a:lnTo>
                  <a:pt x="65814" y="80600"/>
                </a:lnTo>
                <a:cubicBezTo>
                  <a:pt x="67732" y="82519"/>
                  <a:pt x="70449" y="82759"/>
                  <a:pt x="71968" y="81240"/>
                </a:cubicBezTo>
                <a:lnTo>
                  <a:pt x="81240" y="71968"/>
                </a:lnTo>
                <a:cubicBezTo>
                  <a:pt x="82759" y="70450"/>
                  <a:pt x="82519" y="67652"/>
                  <a:pt x="80601" y="65814"/>
                </a:cubicBezTo>
                <a:lnTo>
                  <a:pt x="16417" y="1629"/>
                </a:lnTo>
                <a:cubicBezTo>
                  <a:pt x="14498" y="-289"/>
                  <a:pt x="11781" y="-528"/>
                  <a:pt x="10262" y="99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9" name="Freeform: Shape 808">
            <a:extLst>
              <a:ext uri="{FF2B5EF4-FFF2-40B4-BE49-F238E27FC236}">
                <a16:creationId xmlns:a16="http://schemas.microsoft.com/office/drawing/2014/main" id="{B83D303B-861C-55CB-D4FF-91A4FE576E09}"/>
              </a:ext>
            </a:extLst>
          </p:cNvPr>
          <p:cNvSpPr/>
          <p:nvPr/>
        </p:nvSpPr>
        <p:spPr>
          <a:xfrm rot="2700000">
            <a:off x="6896722" y="2061311"/>
            <a:ext cx="3362919" cy="2327963"/>
          </a:xfrm>
          <a:custGeom>
            <a:avLst/>
            <a:gdLst>
              <a:gd name="connsiteX0" fmla="*/ 2545598 w 3362919"/>
              <a:gd name="connsiteY0" fmla="*/ 619778 h 2327963"/>
              <a:gd name="connsiteX1" fmla="*/ 2556149 w 3362919"/>
              <a:gd name="connsiteY1" fmla="*/ 619938 h 2327963"/>
              <a:gd name="connsiteX2" fmla="*/ 2561424 w 3362919"/>
              <a:gd name="connsiteY2" fmla="*/ 619938 h 2327963"/>
              <a:gd name="connsiteX3" fmla="*/ 2566699 w 3362919"/>
              <a:gd name="connsiteY3" fmla="*/ 620257 h 2327963"/>
              <a:gd name="connsiteX4" fmla="*/ 2577250 w 3362919"/>
              <a:gd name="connsiteY4" fmla="*/ 620817 h 2327963"/>
              <a:gd name="connsiteX5" fmla="*/ 2587721 w 3362919"/>
              <a:gd name="connsiteY5" fmla="*/ 621936 h 2327963"/>
              <a:gd name="connsiteX6" fmla="*/ 2608583 w 3362919"/>
              <a:gd name="connsiteY6" fmla="*/ 624813 h 2327963"/>
              <a:gd name="connsiteX7" fmla="*/ 2618893 w 3362919"/>
              <a:gd name="connsiteY7" fmla="*/ 626971 h 2327963"/>
              <a:gd name="connsiteX8" fmla="*/ 2629125 w 3362919"/>
              <a:gd name="connsiteY8" fmla="*/ 629289 h 2327963"/>
              <a:gd name="connsiteX9" fmla="*/ 2639276 w 3362919"/>
              <a:gd name="connsiteY9" fmla="*/ 631847 h 2327963"/>
              <a:gd name="connsiteX10" fmla="*/ 2649267 w 3362919"/>
              <a:gd name="connsiteY10" fmla="*/ 634964 h 2327963"/>
              <a:gd name="connsiteX11" fmla="*/ 2669090 w 3362919"/>
              <a:gd name="connsiteY11" fmla="*/ 641759 h 2327963"/>
              <a:gd name="connsiteX12" fmla="*/ 2678761 w 3362919"/>
              <a:gd name="connsiteY12" fmla="*/ 645755 h 2327963"/>
              <a:gd name="connsiteX13" fmla="*/ 2688353 w 3362919"/>
              <a:gd name="connsiteY13" fmla="*/ 649911 h 2327963"/>
              <a:gd name="connsiteX14" fmla="*/ 2706977 w 3362919"/>
              <a:gd name="connsiteY14" fmla="*/ 659343 h 2327963"/>
              <a:gd name="connsiteX15" fmla="*/ 2742385 w 3362919"/>
              <a:gd name="connsiteY15" fmla="*/ 681564 h 2327963"/>
              <a:gd name="connsiteX16" fmla="*/ 2774677 w 3362919"/>
              <a:gd name="connsiteY16" fmla="*/ 708660 h 2327963"/>
              <a:gd name="connsiteX17" fmla="*/ 2803692 w 3362919"/>
              <a:gd name="connsiteY17" fmla="*/ 739593 h 2327963"/>
              <a:gd name="connsiteX18" fmla="*/ 2827911 w 3362919"/>
              <a:gd name="connsiteY18" fmla="*/ 773803 h 2327963"/>
              <a:gd name="connsiteX19" fmla="*/ 2838462 w 3362919"/>
              <a:gd name="connsiteY19" fmla="*/ 791867 h 2327963"/>
              <a:gd name="connsiteX20" fmla="*/ 2843177 w 3362919"/>
              <a:gd name="connsiteY20" fmla="*/ 801219 h 2327963"/>
              <a:gd name="connsiteX21" fmla="*/ 2847733 w 3362919"/>
              <a:gd name="connsiteY21" fmla="*/ 810651 h 2327963"/>
              <a:gd name="connsiteX22" fmla="*/ 2855646 w 3362919"/>
              <a:gd name="connsiteY22" fmla="*/ 829994 h 2327963"/>
              <a:gd name="connsiteX23" fmla="*/ 2862441 w 3362919"/>
              <a:gd name="connsiteY23" fmla="*/ 849817 h 2327963"/>
              <a:gd name="connsiteX24" fmla="*/ 2871952 w 3362919"/>
              <a:gd name="connsiteY24" fmla="*/ 890741 h 2327963"/>
              <a:gd name="connsiteX25" fmla="*/ 2874830 w 3362919"/>
              <a:gd name="connsiteY25" fmla="*/ 911602 h 2327963"/>
              <a:gd name="connsiteX26" fmla="*/ 2875629 w 3362919"/>
              <a:gd name="connsiteY26" fmla="*/ 922153 h 2327963"/>
              <a:gd name="connsiteX27" fmla="*/ 2876268 w 3362919"/>
              <a:gd name="connsiteY27" fmla="*/ 932704 h 2327963"/>
              <a:gd name="connsiteX28" fmla="*/ 2876508 w 3362919"/>
              <a:gd name="connsiteY28" fmla="*/ 943255 h 2327963"/>
              <a:gd name="connsiteX29" fmla="*/ 2876268 w 3362919"/>
              <a:gd name="connsiteY29" fmla="*/ 953805 h 2327963"/>
              <a:gd name="connsiteX30" fmla="*/ 2875149 w 3362919"/>
              <a:gd name="connsiteY30" fmla="*/ 974907 h 2327963"/>
              <a:gd name="connsiteX31" fmla="*/ 2868515 w 3362919"/>
              <a:gd name="connsiteY31" fmla="*/ 1016471 h 2327963"/>
              <a:gd name="connsiteX32" fmla="*/ 2863400 w 3362919"/>
              <a:gd name="connsiteY32" fmla="*/ 1036853 h 2327963"/>
              <a:gd name="connsiteX33" fmla="*/ 2860202 w 3362919"/>
              <a:gd name="connsiteY33" fmla="*/ 1046844 h 2327963"/>
              <a:gd name="connsiteX34" fmla="*/ 2856765 w 3362919"/>
              <a:gd name="connsiteY34" fmla="*/ 1056755 h 2327963"/>
              <a:gd name="connsiteX35" fmla="*/ 2853089 w 3362919"/>
              <a:gd name="connsiteY35" fmla="*/ 1066587 h 2327963"/>
              <a:gd name="connsiteX36" fmla="*/ 2848932 w 3362919"/>
              <a:gd name="connsiteY36" fmla="*/ 1076178 h 2327963"/>
              <a:gd name="connsiteX37" fmla="*/ 2839980 w 3362919"/>
              <a:gd name="connsiteY37" fmla="*/ 1095042 h 2327963"/>
              <a:gd name="connsiteX38" fmla="*/ 2818239 w 3362919"/>
              <a:gd name="connsiteY38" fmla="*/ 1130691 h 2327963"/>
              <a:gd name="connsiteX39" fmla="*/ 2792022 w 3362919"/>
              <a:gd name="connsiteY39" fmla="*/ 1163622 h 2327963"/>
              <a:gd name="connsiteX40" fmla="*/ 2777155 w 3362919"/>
              <a:gd name="connsiteY40" fmla="*/ 1178809 h 2327963"/>
              <a:gd name="connsiteX41" fmla="*/ 2769482 w 3362919"/>
              <a:gd name="connsiteY41" fmla="*/ 1186162 h 2327963"/>
              <a:gd name="connsiteX42" fmla="*/ 2761409 w 3362919"/>
              <a:gd name="connsiteY42" fmla="*/ 1193036 h 2327963"/>
              <a:gd name="connsiteX43" fmla="*/ 2745023 w 3362919"/>
              <a:gd name="connsiteY43" fmla="*/ 1206225 h 2327963"/>
              <a:gd name="connsiteX44" fmla="*/ 2736471 w 3362919"/>
              <a:gd name="connsiteY44" fmla="*/ 1212220 h 2327963"/>
              <a:gd name="connsiteX45" fmla="*/ 2727838 w 3362919"/>
              <a:gd name="connsiteY45" fmla="*/ 1218134 h 2327963"/>
              <a:gd name="connsiteX46" fmla="*/ 2709934 w 3362919"/>
              <a:gd name="connsiteY46" fmla="*/ 1228845 h 2327963"/>
              <a:gd name="connsiteX47" fmla="*/ 2691390 w 3362919"/>
              <a:gd name="connsiteY47" fmla="*/ 1238516 h 2327963"/>
              <a:gd name="connsiteX48" fmla="*/ 2681878 w 3362919"/>
              <a:gd name="connsiteY48" fmla="*/ 1242833 h 2327963"/>
              <a:gd name="connsiteX49" fmla="*/ 2672287 w 3362919"/>
              <a:gd name="connsiteY49" fmla="*/ 1246909 h 2327963"/>
              <a:gd name="connsiteX50" fmla="*/ 2652544 w 3362919"/>
              <a:gd name="connsiteY50" fmla="*/ 1253943 h 2327963"/>
              <a:gd name="connsiteX51" fmla="*/ 2611940 w 3362919"/>
              <a:gd name="connsiteY51" fmla="*/ 1264414 h 2327963"/>
              <a:gd name="connsiteX52" fmla="*/ 2591078 w 3362919"/>
              <a:gd name="connsiteY52" fmla="*/ 1267531 h 2327963"/>
              <a:gd name="connsiteX53" fmla="*/ 2570056 w 3362919"/>
              <a:gd name="connsiteY53" fmla="*/ 1269449 h 2327963"/>
              <a:gd name="connsiteX54" fmla="*/ 2527853 w 3362919"/>
              <a:gd name="connsiteY54" fmla="*/ 1269050 h 2327963"/>
              <a:gd name="connsiteX55" fmla="*/ 2506911 w 3362919"/>
              <a:gd name="connsiteY55" fmla="*/ 1266971 h 2327963"/>
              <a:gd name="connsiteX56" fmla="*/ 2496521 w 3362919"/>
              <a:gd name="connsiteY56" fmla="*/ 1265293 h 2327963"/>
              <a:gd name="connsiteX57" fmla="*/ 2486210 w 3362919"/>
              <a:gd name="connsiteY57" fmla="*/ 1263375 h 2327963"/>
              <a:gd name="connsiteX58" fmla="*/ 2475899 w 3362919"/>
              <a:gd name="connsiteY58" fmla="*/ 1261137 h 2327963"/>
              <a:gd name="connsiteX59" fmla="*/ 2465748 w 3362919"/>
              <a:gd name="connsiteY59" fmla="*/ 1258419 h 2327963"/>
              <a:gd name="connsiteX60" fmla="*/ 2445685 w 3362919"/>
              <a:gd name="connsiteY60" fmla="*/ 1252344 h 2327963"/>
              <a:gd name="connsiteX61" fmla="*/ 2407159 w 3362919"/>
              <a:gd name="connsiteY61" fmla="*/ 1236119 h 2327963"/>
              <a:gd name="connsiteX62" fmla="*/ 2388695 w 3362919"/>
              <a:gd name="connsiteY62" fmla="*/ 1226287 h 2327963"/>
              <a:gd name="connsiteX63" fmla="*/ 2379823 w 3362919"/>
              <a:gd name="connsiteY63" fmla="*/ 1220852 h 2327963"/>
              <a:gd name="connsiteX64" fmla="*/ 2371030 w 3362919"/>
              <a:gd name="connsiteY64" fmla="*/ 1215257 h 2327963"/>
              <a:gd name="connsiteX65" fmla="*/ 2354085 w 3362919"/>
              <a:gd name="connsiteY65" fmla="*/ 1202948 h 2327963"/>
              <a:gd name="connsiteX66" fmla="*/ 2345773 w 3362919"/>
              <a:gd name="connsiteY66" fmla="*/ 1196473 h 2327963"/>
              <a:gd name="connsiteX67" fmla="*/ 2337780 w 3362919"/>
              <a:gd name="connsiteY67" fmla="*/ 1189599 h 2327963"/>
              <a:gd name="connsiteX68" fmla="*/ 2329947 w 3362919"/>
              <a:gd name="connsiteY68" fmla="*/ 1182486 h 2327963"/>
              <a:gd name="connsiteX69" fmla="*/ 2322193 w 3362919"/>
              <a:gd name="connsiteY69" fmla="*/ 1175212 h 2327963"/>
              <a:gd name="connsiteX70" fmla="*/ 2296376 w 3362919"/>
              <a:gd name="connsiteY70" fmla="*/ 1149474 h 2327963"/>
              <a:gd name="connsiteX71" fmla="*/ 2244421 w 3362919"/>
              <a:gd name="connsiteY71" fmla="*/ 1097520 h 2327963"/>
              <a:gd name="connsiteX72" fmla="*/ 2192467 w 3362919"/>
              <a:gd name="connsiteY72" fmla="*/ 1045565 h 2327963"/>
              <a:gd name="connsiteX73" fmla="*/ 2140512 w 3362919"/>
              <a:gd name="connsiteY73" fmla="*/ 993611 h 2327963"/>
              <a:gd name="connsiteX74" fmla="*/ 2088558 w 3362919"/>
              <a:gd name="connsiteY74" fmla="*/ 941656 h 2327963"/>
              <a:gd name="connsiteX75" fmla="*/ 2036603 w 3362919"/>
              <a:gd name="connsiteY75" fmla="*/ 889702 h 2327963"/>
              <a:gd name="connsiteX76" fmla="*/ 1984648 w 3362919"/>
              <a:gd name="connsiteY76" fmla="*/ 837747 h 2327963"/>
              <a:gd name="connsiteX77" fmla="*/ 1932694 w 3362919"/>
              <a:gd name="connsiteY77" fmla="*/ 785793 h 2327963"/>
              <a:gd name="connsiteX78" fmla="*/ 1880739 w 3362919"/>
              <a:gd name="connsiteY78" fmla="*/ 733838 h 2327963"/>
              <a:gd name="connsiteX79" fmla="*/ 1828785 w 3362919"/>
              <a:gd name="connsiteY79" fmla="*/ 681883 h 2327963"/>
              <a:gd name="connsiteX80" fmla="*/ 1776830 w 3362919"/>
              <a:gd name="connsiteY80" fmla="*/ 629929 h 2327963"/>
              <a:gd name="connsiteX81" fmla="*/ 1724876 w 3362919"/>
              <a:gd name="connsiteY81" fmla="*/ 577974 h 2327963"/>
              <a:gd name="connsiteX82" fmla="*/ 1672921 w 3362919"/>
              <a:gd name="connsiteY82" fmla="*/ 526020 h 2327963"/>
              <a:gd name="connsiteX83" fmla="*/ 1620967 w 3362919"/>
              <a:gd name="connsiteY83" fmla="*/ 474065 h 2327963"/>
              <a:gd name="connsiteX84" fmla="*/ 1569012 w 3362919"/>
              <a:gd name="connsiteY84" fmla="*/ 422111 h 2327963"/>
              <a:gd name="connsiteX85" fmla="*/ 1517058 w 3362919"/>
              <a:gd name="connsiteY85" fmla="*/ 370156 h 2327963"/>
              <a:gd name="connsiteX86" fmla="*/ 1465103 w 3362919"/>
              <a:gd name="connsiteY86" fmla="*/ 318202 h 2327963"/>
              <a:gd name="connsiteX87" fmla="*/ 1413148 w 3362919"/>
              <a:gd name="connsiteY87" fmla="*/ 266247 h 2327963"/>
              <a:gd name="connsiteX88" fmla="*/ 1387171 w 3362919"/>
              <a:gd name="connsiteY88" fmla="*/ 240270 h 2327963"/>
              <a:gd name="connsiteX89" fmla="*/ 1383654 w 3362919"/>
              <a:gd name="connsiteY89" fmla="*/ 236753 h 2327963"/>
              <a:gd name="connsiteX90" fmla="*/ 1378938 w 3362919"/>
              <a:gd name="connsiteY90" fmla="*/ 232197 h 2327963"/>
              <a:gd name="connsiteX91" fmla="*/ 1369507 w 3362919"/>
              <a:gd name="connsiteY91" fmla="*/ 223165 h 2327963"/>
              <a:gd name="connsiteX92" fmla="*/ 1350403 w 3362919"/>
              <a:gd name="connsiteY92" fmla="*/ 205420 h 2327963"/>
              <a:gd name="connsiteX93" fmla="*/ 1310198 w 3362919"/>
              <a:gd name="connsiteY93" fmla="*/ 171930 h 2327963"/>
              <a:gd name="connsiteX94" fmla="*/ 1289337 w 3362919"/>
              <a:gd name="connsiteY94" fmla="*/ 156023 h 2327963"/>
              <a:gd name="connsiteX95" fmla="*/ 1267836 w 3362919"/>
              <a:gd name="connsiteY95" fmla="*/ 140997 h 2327963"/>
              <a:gd name="connsiteX96" fmla="*/ 1257045 w 3362919"/>
              <a:gd name="connsiteY96" fmla="*/ 133563 h 2327963"/>
              <a:gd name="connsiteX97" fmla="*/ 1245935 w 3362919"/>
              <a:gd name="connsiteY97" fmla="*/ 126529 h 2327963"/>
              <a:gd name="connsiteX98" fmla="*/ 1223634 w 3362919"/>
              <a:gd name="connsiteY98" fmla="*/ 112621 h 2327963"/>
              <a:gd name="connsiteX99" fmla="*/ 1200694 w 3362919"/>
              <a:gd name="connsiteY99" fmla="*/ 99753 h 2327963"/>
              <a:gd name="connsiteX100" fmla="*/ 1189184 w 3362919"/>
              <a:gd name="connsiteY100" fmla="*/ 93438 h 2327963"/>
              <a:gd name="connsiteX101" fmla="*/ 1177435 w 3362919"/>
              <a:gd name="connsiteY101" fmla="*/ 87523 h 2327963"/>
              <a:gd name="connsiteX102" fmla="*/ 1153855 w 3362919"/>
              <a:gd name="connsiteY102" fmla="*/ 75934 h 2327963"/>
              <a:gd name="connsiteX103" fmla="*/ 1129796 w 3362919"/>
              <a:gd name="connsiteY103" fmla="*/ 65303 h 2327963"/>
              <a:gd name="connsiteX104" fmla="*/ 1080879 w 3362919"/>
              <a:gd name="connsiteY104" fmla="*/ 46120 h 2327963"/>
              <a:gd name="connsiteX105" fmla="*/ 979848 w 3362919"/>
              <a:gd name="connsiteY105" fmla="*/ 17904 h 2327963"/>
              <a:gd name="connsiteX106" fmla="*/ 928293 w 3362919"/>
              <a:gd name="connsiteY106" fmla="*/ 8552 h 2327963"/>
              <a:gd name="connsiteX107" fmla="*/ 902315 w 3362919"/>
              <a:gd name="connsiteY107" fmla="*/ 5355 h 2327963"/>
              <a:gd name="connsiteX108" fmla="*/ 889287 w 3362919"/>
              <a:gd name="connsiteY108" fmla="*/ 3837 h 2327963"/>
              <a:gd name="connsiteX109" fmla="*/ 876258 w 3362919"/>
              <a:gd name="connsiteY109" fmla="*/ 2797 h 2327963"/>
              <a:gd name="connsiteX110" fmla="*/ 850121 w 3362919"/>
              <a:gd name="connsiteY110" fmla="*/ 959 h 2327963"/>
              <a:gd name="connsiteX111" fmla="*/ 823984 w 3362919"/>
              <a:gd name="connsiteY111" fmla="*/ 240 h 2327963"/>
              <a:gd name="connsiteX112" fmla="*/ 810875 w 3362919"/>
              <a:gd name="connsiteY112" fmla="*/ 0 h 2327963"/>
              <a:gd name="connsiteX113" fmla="*/ 797767 w 3362919"/>
              <a:gd name="connsiteY113" fmla="*/ 240 h 2327963"/>
              <a:gd name="connsiteX114" fmla="*/ 771630 w 3362919"/>
              <a:gd name="connsiteY114" fmla="*/ 959 h 2327963"/>
              <a:gd name="connsiteX115" fmla="*/ 745493 w 3362919"/>
              <a:gd name="connsiteY115" fmla="*/ 2797 h 2327963"/>
              <a:gd name="connsiteX116" fmla="*/ 732464 w 3362919"/>
              <a:gd name="connsiteY116" fmla="*/ 3837 h 2327963"/>
              <a:gd name="connsiteX117" fmla="*/ 719435 w 3362919"/>
              <a:gd name="connsiteY117" fmla="*/ 5355 h 2327963"/>
              <a:gd name="connsiteX118" fmla="*/ 693458 w 3362919"/>
              <a:gd name="connsiteY118" fmla="*/ 8552 h 2327963"/>
              <a:gd name="connsiteX119" fmla="*/ 667641 w 3362919"/>
              <a:gd name="connsiteY119" fmla="*/ 12869 h 2327963"/>
              <a:gd name="connsiteX120" fmla="*/ 641903 w 3362919"/>
              <a:gd name="connsiteY120" fmla="*/ 17904 h 2327963"/>
              <a:gd name="connsiteX121" fmla="*/ 616326 w 3362919"/>
              <a:gd name="connsiteY121" fmla="*/ 23659 h 2327963"/>
              <a:gd name="connsiteX122" fmla="*/ 565810 w 3362919"/>
              <a:gd name="connsiteY122" fmla="*/ 37967 h 2327963"/>
              <a:gd name="connsiteX123" fmla="*/ 467895 w 3362919"/>
              <a:gd name="connsiteY123" fmla="*/ 75934 h 2327963"/>
              <a:gd name="connsiteX124" fmla="*/ 421056 w 3362919"/>
              <a:gd name="connsiteY124" fmla="*/ 99833 h 2327963"/>
              <a:gd name="connsiteX125" fmla="*/ 398117 w 3362919"/>
              <a:gd name="connsiteY125" fmla="*/ 112701 h 2327963"/>
              <a:gd name="connsiteX126" fmla="*/ 375816 w 3362919"/>
              <a:gd name="connsiteY126" fmla="*/ 126609 h 2327963"/>
              <a:gd name="connsiteX127" fmla="*/ 364706 w 3362919"/>
              <a:gd name="connsiteY127" fmla="*/ 133643 h 2327963"/>
              <a:gd name="connsiteX128" fmla="*/ 353915 w 3362919"/>
              <a:gd name="connsiteY128" fmla="*/ 141077 h 2327963"/>
              <a:gd name="connsiteX129" fmla="*/ 332414 w 3362919"/>
              <a:gd name="connsiteY129" fmla="*/ 156103 h 2327963"/>
              <a:gd name="connsiteX130" fmla="*/ 311632 w 3362919"/>
              <a:gd name="connsiteY130" fmla="*/ 172009 h 2327963"/>
              <a:gd name="connsiteX131" fmla="*/ 291250 w 3362919"/>
              <a:gd name="connsiteY131" fmla="*/ 188475 h 2327963"/>
              <a:gd name="connsiteX132" fmla="*/ 271427 w 3362919"/>
              <a:gd name="connsiteY132" fmla="*/ 205500 h 2327963"/>
              <a:gd name="connsiteX133" fmla="*/ 252324 w 3362919"/>
              <a:gd name="connsiteY133" fmla="*/ 223245 h 2327963"/>
              <a:gd name="connsiteX134" fmla="*/ 233620 w 3362919"/>
              <a:gd name="connsiteY134" fmla="*/ 241469 h 2327963"/>
              <a:gd name="connsiteX135" fmla="*/ 215636 w 3362919"/>
              <a:gd name="connsiteY135" fmla="*/ 260332 h 2327963"/>
              <a:gd name="connsiteX136" fmla="*/ 198211 w 3362919"/>
              <a:gd name="connsiteY136" fmla="*/ 279835 h 2327963"/>
              <a:gd name="connsiteX137" fmla="*/ 181266 w 3362919"/>
              <a:gd name="connsiteY137" fmla="*/ 299738 h 2327963"/>
              <a:gd name="connsiteX138" fmla="*/ 165200 w 3362919"/>
              <a:gd name="connsiteY138" fmla="*/ 320440 h 2327963"/>
              <a:gd name="connsiteX139" fmla="*/ 157207 w 3362919"/>
              <a:gd name="connsiteY139" fmla="*/ 330831 h 2327963"/>
              <a:gd name="connsiteX140" fmla="*/ 149614 w 3362919"/>
              <a:gd name="connsiteY140" fmla="*/ 341541 h 2327963"/>
              <a:gd name="connsiteX141" fmla="*/ 134667 w 3362919"/>
              <a:gd name="connsiteY141" fmla="*/ 363122 h 2327963"/>
              <a:gd name="connsiteX142" fmla="*/ 120599 w 3362919"/>
              <a:gd name="connsiteY142" fmla="*/ 385343 h 2327963"/>
              <a:gd name="connsiteX143" fmla="*/ 94382 w 3362919"/>
              <a:gd name="connsiteY143" fmla="*/ 430903 h 2327963"/>
              <a:gd name="connsiteX144" fmla="*/ 51380 w 3362919"/>
              <a:gd name="connsiteY144" fmla="*/ 526739 h 2327963"/>
              <a:gd name="connsiteX145" fmla="*/ 34514 w 3362919"/>
              <a:gd name="connsiteY145" fmla="*/ 576456 h 2327963"/>
              <a:gd name="connsiteX146" fmla="*/ 27481 w 3362919"/>
              <a:gd name="connsiteY146" fmla="*/ 601714 h 2327963"/>
              <a:gd name="connsiteX147" fmla="*/ 21086 w 3362919"/>
              <a:gd name="connsiteY147" fmla="*/ 627131 h 2327963"/>
              <a:gd name="connsiteX148" fmla="*/ 15491 w 3362919"/>
              <a:gd name="connsiteY148" fmla="*/ 652789 h 2327963"/>
              <a:gd name="connsiteX149" fmla="*/ 10935 w 3362919"/>
              <a:gd name="connsiteY149" fmla="*/ 678606 h 2327963"/>
              <a:gd name="connsiteX150" fmla="*/ 3981 w 3362919"/>
              <a:gd name="connsiteY150" fmla="*/ 730481 h 2327963"/>
              <a:gd name="connsiteX151" fmla="*/ 464 w 3362919"/>
              <a:gd name="connsiteY151" fmla="*/ 835029 h 2327963"/>
              <a:gd name="connsiteX152" fmla="*/ 3582 w 3362919"/>
              <a:gd name="connsiteY152" fmla="*/ 887304 h 2327963"/>
              <a:gd name="connsiteX153" fmla="*/ 6619 w 3362919"/>
              <a:gd name="connsiteY153" fmla="*/ 913281 h 2327963"/>
              <a:gd name="connsiteX154" fmla="*/ 8217 w 3362919"/>
              <a:gd name="connsiteY154" fmla="*/ 926309 h 2327963"/>
              <a:gd name="connsiteX155" fmla="*/ 10296 w 3362919"/>
              <a:gd name="connsiteY155" fmla="*/ 939258 h 2327963"/>
              <a:gd name="connsiteX156" fmla="*/ 14692 w 3362919"/>
              <a:gd name="connsiteY156" fmla="*/ 965076 h 2327963"/>
              <a:gd name="connsiteX157" fmla="*/ 20207 w 3362919"/>
              <a:gd name="connsiteY157" fmla="*/ 990733 h 2327963"/>
              <a:gd name="connsiteX158" fmla="*/ 23085 w 3362919"/>
              <a:gd name="connsiteY158" fmla="*/ 1003522 h 2327963"/>
              <a:gd name="connsiteX159" fmla="*/ 26442 w 3362919"/>
              <a:gd name="connsiteY159" fmla="*/ 1016231 h 2327963"/>
              <a:gd name="connsiteX160" fmla="*/ 33316 w 3362919"/>
              <a:gd name="connsiteY160" fmla="*/ 1041569 h 2327963"/>
              <a:gd name="connsiteX161" fmla="*/ 41309 w 3362919"/>
              <a:gd name="connsiteY161" fmla="*/ 1066587 h 2327963"/>
              <a:gd name="connsiteX162" fmla="*/ 45385 w 3362919"/>
              <a:gd name="connsiteY162" fmla="*/ 1079056 h 2327963"/>
              <a:gd name="connsiteX163" fmla="*/ 49941 w 3362919"/>
              <a:gd name="connsiteY163" fmla="*/ 1091365 h 2327963"/>
              <a:gd name="connsiteX164" fmla="*/ 59293 w 3362919"/>
              <a:gd name="connsiteY164" fmla="*/ 1115904 h 2327963"/>
              <a:gd name="connsiteX165" fmla="*/ 69684 w 3362919"/>
              <a:gd name="connsiteY165" fmla="*/ 1140043 h 2327963"/>
              <a:gd name="connsiteX166" fmla="*/ 74959 w 3362919"/>
              <a:gd name="connsiteY166" fmla="*/ 1152032 h 2327963"/>
              <a:gd name="connsiteX167" fmla="*/ 80714 w 3362919"/>
              <a:gd name="connsiteY167" fmla="*/ 1163862 h 2327963"/>
              <a:gd name="connsiteX168" fmla="*/ 92384 w 3362919"/>
              <a:gd name="connsiteY168" fmla="*/ 1187441 h 2327963"/>
              <a:gd name="connsiteX169" fmla="*/ 105093 w 3362919"/>
              <a:gd name="connsiteY169" fmla="*/ 1210461 h 2327963"/>
              <a:gd name="connsiteX170" fmla="*/ 118361 w 3362919"/>
              <a:gd name="connsiteY170" fmla="*/ 1233081 h 2327963"/>
              <a:gd name="connsiteX171" fmla="*/ 132349 w 3362919"/>
              <a:gd name="connsiteY171" fmla="*/ 1255382 h 2327963"/>
              <a:gd name="connsiteX172" fmla="*/ 147216 w 3362919"/>
              <a:gd name="connsiteY172" fmla="*/ 1277043 h 2327963"/>
              <a:gd name="connsiteX173" fmla="*/ 178708 w 3362919"/>
              <a:gd name="connsiteY173" fmla="*/ 1319006 h 2327963"/>
              <a:gd name="connsiteX174" fmla="*/ 195494 w 3362919"/>
              <a:gd name="connsiteY174" fmla="*/ 1339069 h 2327963"/>
              <a:gd name="connsiteX175" fmla="*/ 212759 w 3362919"/>
              <a:gd name="connsiteY175" fmla="*/ 1358651 h 2327963"/>
              <a:gd name="connsiteX176" fmla="*/ 230743 w 3362919"/>
              <a:gd name="connsiteY176" fmla="*/ 1377595 h 2327963"/>
              <a:gd name="connsiteX177" fmla="*/ 235299 w 3362919"/>
              <a:gd name="connsiteY177" fmla="*/ 1382311 h 2327963"/>
              <a:gd name="connsiteX178" fmla="*/ 239215 w 3362919"/>
              <a:gd name="connsiteY178" fmla="*/ 1386307 h 2327963"/>
              <a:gd name="connsiteX179" fmla="*/ 245690 w 3362919"/>
              <a:gd name="connsiteY179" fmla="*/ 1392782 h 2327963"/>
              <a:gd name="connsiteX180" fmla="*/ 297644 w 3362919"/>
              <a:gd name="connsiteY180" fmla="*/ 1444736 h 2327963"/>
              <a:gd name="connsiteX181" fmla="*/ 349599 w 3362919"/>
              <a:gd name="connsiteY181" fmla="*/ 1496691 h 2327963"/>
              <a:gd name="connsiteX182" fmla="*/ 401553 w 3362919"/>
              <a:gd name="connsiteY182" fmla="*/ 1548645 h 2327963"/>
              <a:gd name="connsiteX183" fmla="*/ 453508 w 3362919"/>
              <a:gd name="connsiteY183" fmla="*/ 1600600 h 2327963"/>
              <a:gd name="connsiteX184" fmla="*/ 505463 w 3362919"/>
              <a:gd name="connsiteY184" fmla="*/ 1652554 h 2327963"/>
              <a:gd name="connsiteX185" fmla="*/ 557417 w 3362919"/>
              <a:gd name="connsiteY185" fmla="*/ 1704509 h 2327963"/>
              <a:gd name="connsiteX186" fmla="*/ 609372 w 3362919"/>
              <a:gd name="connsiteY186" fmla="*/ 1756463 h 2327963"/>
              <a:gd name="connsiteX187" fmla="*/ 661326 w 3362919"/>
              <a:gd name="connsiteY187" fmla="*/ 1808418 h 2327963"/>
              <a:gd name="connsiteX188" fmla="*/ 713281 w 3362919"/>
              <a:gd name="connsiteY188" fmla="*/ 1860372 h 2327963"/>
              <a:gd name="connsiteX189" fmla="*/ 765235 w 3362919"/>
              <a:gd name="connsiteY189" fmla="*/ 1912327 h 2327963"/>
              <a:gd name="connsiteX190" fmla="*/ 817190 w 3362919"/>
              <a:gd name="connsiteY190" fmla="*/ 1964282 h 2327963"/>
              <a:gd name="connsiteX191" fmla="*/ 869144 w 3362919"/>
              <a:gd name="connsiteY191" fmla="*/ 2016236 h 2327963"/>
              <a:gd name="connsiteX192" fmla="*/ 921099 w 3362919"/>
              <a:gd name="connsiteY192" fmla="*/ 2068191 h 2327963"/>
              <a:gd name="connsiteX193" fmla="*/ 973053 w 3362919"/>
              <a:gd name="connsiteY193" fmla="*/ 2120145 h 2327963"/>
              <a:gd name="connsiteX194" fmla="*/ 1025008 w 3362919"/>
              <a:gd name="connsiteY194" fmla="*/ 2172100 h 2327963"/>
              <a:gd name="connsiteX195" fmla="*/ 1076963 w 3362919"/>
              <a:gd name="connsiteY195" fmla="*/ 2224054 h 2327963"/>
              <a:gd name="connsiteX196" fmla="*/ 1128917 w 3362919"/>
              <a:gd name="connsiteY196" fmla="*/ 2276009 h 2327963"/>
              <a:gd name="connsiteX197" fmla="*/ 1180872 w 3362919"/>
              <a:gd name="connsiteY197" fmla="*/ 2327963 h 2327963"/>
              <a:gd name="connsiteX198" fmla="*/ 1524651 w 3362919"/>
              <a:gd name="connsiteY198" fmla="*/ 1984184 h 2327963"/>
              <a:gd name="connsiteX199" fmla="*/ 1472696 w 3362919"/>
              <a:gd name="connsiteY199" fmla="*/ 1932229 h 2327963"/>
              <a:gd name="connsiteX200" fmla="*/ 1420742 w 3362919"/>
              <a:gd name="connsiteY200" fmla="*/ 1880275 h 2327963"/>
              <a:gd name="connsiteX201" fmla="*/ 1368787 w 3362919"/>
              <a:gd name="connsiteY201" fmla="*/ 1828320 h 2327963"/>
              <a:gd name="connsiteX202" fmla="*/ 1316833 w 3362919"/>
              <a:gd name="connsiteY202" fmla="*/ 1776366 h 2327963"/>
              <a:gd name="connsiteX203" fmla="*/ 1264878 w 3362919"/>
              <a:gd name="connsiteY203" fmla="*/ 1724411 h 2327963"/>
              <a:gd name="connsiteX204" fmla="*/ 1212923 w 3362919"/>
              <a:gd name="connsiteY204" fmla="*/ 1672457 h 2327963"/>
              <a:gd name="connsiteX205" fmla="*/ 1160969 w 3362919"/>
              <a:gd name="connsiteY205" fmla="*/ 1620502 h 2327963"/>
              <a:gd name="connsiteX206" fmla="*/ 1109014 w 3362919"/>
              <a:gd name="connsiteY206" fmla="*/ 1568548 h 2327963"/>
              <a:gd name="connsiteX207" fmla="*/ 1057060 w 3362919"/>
              <a:gd name="connsiteY207" fmla="*/ 1516593 h 2327963"/>
              <a:gd name="connsiteX208" fmla="*/ 1005105 w 3362919"/>
              <a:gd name="connsiteY208" fmla="*/ 1464639 h 2327963"/>
              <a:gd name="connsiteX209" fmla="*/ 953151 w 3362919"/>
              <a:gd name="connsiteY209" fmla="*/ 1412684 h 2327963"/>
              <a:gd name="connsiteX210" fmla="*/ 901196 w 3362919"/>
              <a:gd name="connsiteY210" fmla="*/ 1360729 h 2327963"/>
              <a:gd name="connsiteX211" fmla="*/ 849242 w 3362919"/>
              <a:gd name="connsiteY211" fmla="*/ 1308775 h 2327963"/>
              <a:gd name="connsiteX212" fmla="*/ 797287 w 3362919"/>
              <a:gd name="connsiteY212" fmla="*/ 1256820 h 2327963"/>
              <a:gd name="connsiteX213" fmla="*/ 745333 w 3362919"/>
              <a:gd name="connsiteY213" fmla="*/ 1204866 h 2327963"/>
              <a:gd name="connsiteX214" fmla="*/ 693378 w 3362919"/>
              <a:gd name="connsiteY214" fmla="*/ 1152911 h 2327963"/>
              <a:gd name="connsiteX215" fmla="*/ 641423 w 3362919"/>
              <a:gd name="connsiteY215" fmla="*/ 1100957 h 2327963"/>
              <a:gd name="connsiteX216" fmla="*/ 589469 w 3362919"/>
              <a:gd name="connsiteY216" fmla="*/ 1049002 h 2327963"/>
              <a:gd name="connsiteX217" fmla="*/ 582995 w 3362919"/>
              <a:gd name="connsiteY217" fmla="*/ 1042528 h 2327963"/>
              <a:gd name="connsiteX218" fmla="*/ 581396 w 3362919"/>
              <a:gd name="connsiteY218" fmla="*/ 1040929 h 2327963"/>
              <a:gd name="connsiteX219" fmla="*/ 580517 w 3362919"/>
              <a:gd name="connsiteY219" fmla="*/ 1039970 h 2327963"/>
              <a:gd name="connsiteX220" fmla="*/ 578679 w 3362919"/>
              <a:gd name="connsiteY220" fmla="*/ 1038052 h 2327963"/>
              <a:gd name="connsiteX221" fmla="*/ 571325 w 3362919"/>
              <a:gd name="connsiteY221" fmla="*/ 1030379 h 2327963"/>
              <a:gd name="connsiteX222" fmla="*/ 564371 w 3362919"/>
              <a:gd name="connsiteY222" fmla="*/ 1022386 h 2327963"/>
              <a:gd name="connsiteX223" fmla="*/ 557577 w 3362919"/>
              <a:gd name="connsiteY223" fmla="*/ 1014313 h 2327963"/>
              <a:gd name="connsiteX224" fmla="*/ 545028 w 3362919"/>
              <a:gd name="connsiteY224" fmla="*/ 997527 h 2327963"/>
              <a:gd name="connsiteX225" fmla="*/ 539033 w 3362919"/>
              <a:gd name="connsiteY225" fmla="*/ 988975 h 2327963"/>
              <a:gd name="connsiteX226" fmla="*/ 533518 w 3362919"/>
              <a:gd name="connsiteY226" fmla="*/ 980103 h 2327963"/>
              <a:gd name="connsiteX227" fmla="*/ 528243 w 3362919"/>
              <a:gd name="connsiteY227" fmla="*/ 971070 h 2327963"/>
              <a:gd name="connsiteX228" fmla="*/ 523127 w 3362919"/>
              <a:gd name="connsiteY228" fmla="*/ 961958 h 2327963"/>
              <a:gd name="connsiteX229" fmla="*/ 518571 w 3362919"/>
              <a:gd name="connsiteY229" fmla="*/ 952607 h 2327963"/>
              <a:gd name="connsiteX230" fmla="*/ 516173 w 3362919"/>
              <a:gd name="connsiteY230" fmla="*/ 947971 h 2327963"/>
              <a:gd name="connsiteX231" fmla="*/ 514175 w 3362919"/>
              <a:gd name="connsiteY231" fmla="*/ 943175 h 2327963"/>
              <a:gd name="connsiteX232" fmla="*/ 509939 w 3362919"/>
              <a:gd name="connsiteY232" fmla="*/ 933583 h 2327963"/>
              <a:gd name="connsiteX233" fmla="*/ 506262 w 3362919"/>
              <a:gd name="connsiteY233" fmla="*/ 923752 h 2327963"/>
              <a:gd name="connsiteX234" fmla="*/ 504343 w 3362919"/>
              <a:gd name="connsiteY234" fmla="*/ 918876 h 2327963"/>
              <a:gd name="connsiteX235" fmla="*/ 502825 w 3362919"/>
              <a:gd name="connsiteY235" fmla="*/ 913840 h 2327963"/>
              <a:gd name="connsiteX236" fmla="*/ 499548 w 3362919"/>
              <a:gd name="connsiteY236" fmla="*/ 903849 h 2327963"/>
              <a:gd name="connsiteX237" fmla="*/ 496910 w 3362919"/>
              <a:gd name="connsiteY237" fmla="*/ 893698 h 2327963"/>
              <a:gd name="connsiteX238" fmla="*/ 495471 w 3362919"/>
              <a:gd name="connsiteY238" fmla="*/ 888662 h 2327963"/>
              <a:gd name="connsiteX239" fmla="*/ 494432 w 3362919"/>
              <a:gd name="connsiteY239" fmla="*/ 883547 h 2327963"/>
              <a:gd name="connsiteX240" fmla="*/ 492114 w 3362919"/>
              <a:gd name="connsiteY240" fmla="*/ 873316 h 2327963"/>
              <a:gd name="connsiteX241" fmla="*/ 490436 w 3362919"/>
              <a:gd name="connsiteY241" fmla="*/ 862925 h 2327963"/>
              <a:gd name="connsiteX242" fmla="*/ 489556 w 3362919"/>
              <a:gd name="connsiteY242" fmla="*/ 857730 h 2327963"/>
              <a:gd name="connsiteX243" fmla="*/ 488997 w 3362919"/>
              <a:gd name="connsiteY243" fmla="*/ 852454 h 2327963"/>
              <a:gd name="connsiteX244" fmla="*/ 487718 w 3362919"/>
              <a:gd name="connsiteY244" fmla="*/ 841983 h 2327963"/>
              <a:gd name="connsiteX245" fmla="*/ 486519 w 3362919"/>
              <a:gd name="connsiteY245" fmla="*/ 820882 h 2327963"/>
              <a:gd name="connsiteX246" fmla="*/ 487878 w 3362919"/>
              <a:gd name="connsiteY246" fmla="*/ 778759 h 2327963"/>
              <a:gd name="connsiteX247" fmla="*/ 490755 w 3362919"/>
              <a:gd name="connsiteY247" fmla="*/ 757897 h 2327963"/>
              <a:gd name="connsiteX248" fmla="*/ 492514 w 3362919"/>
              <a:gd name="connsiteY248" fmla="*/ 747506 h 2327963"/>
              <a:gd name="connsiteX249" fmla="*/ 494752 w 3362919"/>
              <a:gd name="connsiteY249" fmla="*/ 737275 h 2327963"/>
              <a:gd name="connsiteX250" fmla="*/ 497310 w 3362919"/>
              <a:gd name="connsiteY250" fmla="*/ 727124 h 2327963"/>
              <a:gd name="connsiteX251" fmla="*/ 500107 w 3362919"/>
              <a:gd name="connsiteY251" fmla="*/ 716973 h 2327963"/>
              <a:gd name="connsiteX252" fmla="*/ 506901 w 3362919"/>
              <a:gd name="connsiteY252" fmla="*/ 697150 h 2327963"/>
              <a:gd name="connsiteX253" fmla="*/ 523926 w 3362919"/>
              <a:gd name="connsiteY253" fmla="*/ 659023 h 2327963"/>
              <a:gd name="connsiteX254" fmla="*/ 534397 w 3362919"/>
              <a:gd name="connsiteY254" fmla="*/ 640959 h 2327963"/>
              <a:gd name="connsiteX255" fmla="*/ 539912 w 3362919"/>
              <a:gd name="connsiteY255" fmla="*/ 632087 h 2327963"/>
              <a:gd name="connsiteX256" fmla="*/ 545907 w 3362919"/>
              <a:gd name="connsiteY256" fmla="*/ 623534 h 2327963"/>
              <a:gd name="connsiteX257" fmla="*/ 548865 w 3362919"/>
              <a:gd name="connsiteY257" fmla="*/ 619218 h 2327963"/>
              <a:gd name="connsiteX258" fmla="*/ 552142 w 3362919"/>
              <a:gd name="connsiteY258" fmla="*/ 615142 h 2327963"/>
              <a:gd name="connsiteX259" fmla="*/ 558536 w 3362919"/>
              <a:gd name="connsiteY259" fmla="*/ 606829 h 2327963"/>
              <a:gd name="connsiteX260" fmla="*/ 565490 w 3362919"/>
              <a:gd name="connsiteY260" fmla="*/ 598836 h 2327963"/>
              <a:gd name="connsiteX261" fmla="*/ 572524 w 3362919"/>
              <a:gd name="connsiteY261" fmla="*/ 590923 h 2327963"/>
              <a:gd name="connsiteX262" fmla="*/ 579877 w 3362919"/>
              <a:gd name="connsiteY262" fmla="*/ 583170 h 2327963"/>
              <a:gd name="connsiteX263" fmla="*/ 587551 w 3362919"/>
              <a:gd name="connsiteY263" fmla="*/ 575816 h 2327963"/>
              <a:gd name="connsiteX264" fmla="*/ 595304 w 3362919"/>
              <a:gd name="connsiteY264" fmla="*/ 568543 h 2327963"/>
              <a:gd name="connsiteX265" fmla="*/ 603297 w 3362919"/>
              <a:gd name="connsiteY265" fmla="*/ 561669 h 2327963"/>
              <a:gd name="connsiteX266" fmla="*/ 611530 w 3362919"/>
              <a:gd name="connsiteY266" fmla="*/ 555114 h 2327963"/>
              <a:gd name="connsiteX267" fmla="*/ 619842 w 3362919"/>
              <a:gd name="connsiteY267" fmla="*/ 548640 h 2327963"/>
              <a:gd name="connsiteX268" fmla="*/ 628475 w 3362919"/>
              <a:gd name="connsiteY268" fmla="*/ 542725 h 2327963"/>
              <a:gd name="connsiteX269" fmla="*/ 632711 w 3362919"/>
              <a:gd name="connsiteY269" fmla="*/ 539688 h 2327963"/>
              <a:gd name="connsiteX270" fmla="*/ 637187 w 3362919"/>
              <a:gd name="connsiteY270" fmla="*/ 536970 h 2327963"/>
              <a:gd name="connsiteX271" fmla="*/ 646060 w 3362919"/>
              <a:gd name="connsiteY271" fmla="*/ 531375 h 2327963"/>
              <a:gd name="connsiteX272" fmla="*/ 655171 w 3362919"/>
              <a:gd name="connsiteY272" fmla="*/ 526339 h 2327963"/>
              <a:gd name="connsiteX273" fmla="*/ 673715 w 3362919"/>
              <a:gd name="connsiteY273" fmla="*/ 516748 h 2327963"/>
              <a:gd name="connsiteX274" fmla="*/ 712721 w 3362919"/>
              <a:gd name="connsiteY274" fmla="*/ 501721 h 2327963"/>
              <a:gd name="connsiteX275" fmla="*/ 732863 w 3362919"/>
              <a:gd name="connsiteY275" fmla="*/ 495886 h 2327963"/>
              <a:gd name="connsiteX276" fmla="*/ 743175 w 3362919"/>
              <a:gd name="connsiteY276" fmla="*/ 493648 h 2327963"/>
              <a:gd name="connsiteX277" fmla="*/ 753486 w 3362919"/>
              <a:gd name="connsiteY277" fmla="*/ 491650 h 2327963"/>
              <a:gd name="connsiteX278" fmla="*/ 763876 w 3362919"/>
              <a:gd name="connsiteY278" fmla="*/ 489811 h 2327963"/>
              <a:gd name="connsiteX279" fmla="*/ 774347 w 3362919"/>
              <a:gd name="connsiteY279" fmla="*/ 488612 h 2327963"/>
              <a:gd name="connsiteX280" fmla="*/ 779543 w 3362919"/>
              <a:gd name="connsiteY280" fmla="*/ 487893 h 2327963"/>
              <a:gd name="connsiteX281" fmla="*/ 784818 w 3362919"/>
              <a:gd name="connsiteY281" fmla="*/ 487573 h 2327963"/>
              <a:gd name="connsiteX282" fmla="*/ 795369 w 3362919"/>
              <a:gd name="connsiteY282" fmla="*/ 486774 h 2327963"/>
              <a:gd name="connsiteX283" fmla="*/ 805920 w 3362919"/>
              <a:gd name="connsiteY283" fmla="*/ 486534 h 2327963"/>
              <a:gd name="connsiteX284" fmla="*/ 811195 w 3362919"/>
              <a:gd name="connsiteY284" fmla="*/ 486374 h 2327963"/>
              <a:gd name="connsiteX285" fmla="*/ 816470 w 3362919"/>
              <a:gd name="connsiteY285" fmla="*/ 486534 h 2327963"/>
              <a:gd name="connsiteX286" fmla="*/ 827021 w 3362919"/>
              <a:gd name="connsiteY286" fmla="*/ 486694 h 2327963"/>
              <a:gd name="connsiteX287" fmla="*/ 837572 w 3362919"/>
              <a:gd name="connsiteY287" fmla="*/ 487493 h 2327963"/>
              <a:gd name="connsiteX288" fmla="*/ 842847 w 3362919"/>
              <a:gd name="connsiteY288" fmla="*/ 487813 h 2327963"/>
              <a:gd name="connsiteX289" fmla="*/ 848043 w 3362919"/>
              <a:gd name="connsiteY289" fmla="*/ 488533 h 2327963"/>
              <a:gd name="connsiteX290" fmla="*/ 858514 w 3362919"/>
              <a:gd name="connsiteY290" fmla="*/ 489731 h 2327963"/>
              <a:gd name="connsiteX291" fmla="*/ 879215 w 3362919"/>
              <a:gd name="connsiteY291" fmla="*/ 493568 h 2327963"/>
              <a:gd name="connsiteX292" fmla="*/ 919660 w 3362919"/>
              <a:gd name="connsiteY292" fmla="*/ 504758 h 2327963"/>
              <a:gd name="connsiteX293" fmla="*/ 939083 w 3362919"/>
              <a:gd name="connsiteY293" fmla="*/ 512432 h 2327963"/>
              <a:gd name="connsiteX294" fmla="*/ 948675 w 3362919"/>
              <a:gd name="connsiteY294" fmla="*/ 516588 h 2327963"/>
              <a:gd name="connsiteX295" fmla="*/ 958027 w 3362919"/>
              <a:gd name="connsiteY295" fmla="*/ 521304 h 2327963"/>
              <a:gd name="connsiteX296" fmla="*/ 962742 w 3362919"/>
              <a:gd name="connsiteY296" fmla="*/ 523622 h 2327963"/>
              <a:gd name="connsiteX297" fmla="*/ 967299 w 3362919"/>
              <a:gd name="connsiteY297" fmla="*/ 526260 h 2327963"/>
              <a:gd name="connsiteX298" fmla="*/ 976490 w 3362919"/>
              <a:gd name="connsiteY298" fmla="*/ 531295 h 2327963"/>
              <a:gd name="connsiteX299" fmla="*/ 985283 w 3362919"/>
              <a:gd name="connsiteY299" fmla="*/ 536890 h 2327963"/>
              <a:gd name="connsiteX300" fmla="*/ 989759 w 3362919"/>
              <a:gd name="connsiteY300" fmla="*/ 539608 h 2327963"/>
              <a:gd name="connsiteX301" fmla="*/ 993995 w 3362919"/>
              <a:gd name="connsiteY301" fmla="*/ 542645 h 2327963"/>
              <a:gd name="connsiteX302" fmla="*/ 1002627 w 3362919"/>
              <a:gd name="connsiteY302" fmla="*/ 548560 h 2327963"/>
              <a:gd name="connsiteX303" fmla="*/ 1010940 w 3362919"/>
              <a:gd name="connsiteY303" fmla="*/ 555034 h 2327963"/>
              <a:gd name="connsiteX304" fmla="*/ 1027166 w 3362919"/>
              <a:gd name="connsiteY304" fmla="*/ 568463 h 2327963"/>
              <a:gd name="connsiteX305" fmla="*/ 1034919 w 3362919"/>
              <a:gd name="connsiteY305" fmla="*/ 575736 h 2327963"/>
              <a:gd name="connsiteX306" fmla="*/ 1038756 w 3362919"/>
              <a:gd name="connsiteY306" fmla="*/ 579413 h 2327963"/>
              <a:gd name="connsiteX307" fmla="*/ 1040674 w 3362919"/>
              <a:gd name="connsiteY307" fmla="*/ 581252 h 2327963"/>
              <a:gd name="connsiteX308" fmla="*/ 1043712 w 3362919"/>
              <a:gd name="connsiteY308" fmla="*/ 584209 h 2327963"/>
              <a:gd name="connsiteX309" fmla="*/ 1069689 w 3362919"/>
              <a:gd name="connsiteY309" fmla="*/ 610186 h 2327963"/>
              <a:gd name="connsiteX310" fmla="*/ 1121643 w 3362919"/>
              <a:gd name="connsiteY310" fmla="*/ 662141 h 2327963"/>
              <a:gd name="connsiteX311" fmla="*/ 1173598 w 3362919"/>
              <a:gd name="connsiteY311" fmla="*/ 714095 h 2327963"/>
              <a:gd name="connsiteX312" fmla="*/ 1225553 w 3362919"/>
              <a:gd name="connsiteY312" fmla="*/ 766050 h 2327963"/>
              <a:gd name="connsiteX313" fmla="*/ 1277507 w 3362919"/>
              <a:gd name="connsiteY313" fmla="*/ 818004 h 2327963"/>
              <a:gd name="connsiteX314" fmla="*/ 1329462 w 3362919"/>
              <a:gd name="connsiteY314" fmla="*/ 869959 h 2327963"/>
              <a:gd name="connsiteX315" fmla="*/ 1381416 w 3362919"/>
              <a:gd name="connsiteY315" fmla="*/ 921913 h 2327963"/>
              <a:gd name="connsiteX316" fmla="*/ 1433371 w 3362919"/>
              <a:gd name="connsiteY316" fmla="*/ 973868 h 2327963"/>
              <a:gd name="connsiteX317" fmla="*/ 1485325 w 3362919"/>
              <a:gd name="connsiteY317" fmla="*/ 1025823 h 2327963"/>
              <a:gd name="connsiteX318" fmla="*/ 1537280 w 3362919"/>
              <a:gd name="connsiteY318" fmla="*/ 1077777 h 2327963"/>
              <a:gd name="connsiteX319" fmla="*/ 1589234 w 3362919"/>
              <a:gd name="connsiteY319" fmla="*/ 1129732 h 2327963"/>
              <a:gd name="connsiteX320" fmla="*/ 1641189 w 3362919"/>
              <a:gd name="connsiteY320" fmla="*/ 1181686 h 2327963"/>
              <a:gd name="connsiteX321" fmla="*/ 1693143 w 3362919"/>
              <a:gd name="connsiteY321" fmla="*/ 1233641 h 2327963"/>
              <a:gd name="connsiteX322" fmla="*/ 1745098 w 3362919"/>
              <a:gd name="connsiteY322" fmla="*/ 1285595 h 2327963"/>
              <a:gd name="connsiteX323" fmla="*/ 1797053 w 3362919"/>
              <a:gd name="connsiteY323" fmla="*/ 1337550 h 2327963"/>
              <a:gd name="connsiteX324" fmla="*/ 1849007 w 3362919"/>
              <a:gd name="connsiteY324" fmla="*/ 1389504 h 2327963"/>
              <a:gd name="connsiteX325" fmla="*/ 1900962 w 3362919"/>
              <a:gd name="connsiteY325" fmla="*/ 1441459 h 2327963"/>
              <a:gd name="connsiteX326" fmla="*/ 1952916 w 3362919"/>
              <a:gd name="connsiteY326" fmla="*/ 1493413 h 2327963"/>
              <a:gd name="connsiteX327" fmla="*/ 1979133 w 3362919"/>
              <a:gd name="connsiteY327" fmla="*/ 1519551 h 2327963"/>
              <a:gd name="connsiteX328" fmla="*/ 1997997 w 3362919"/>
              <a:gd name="connsiteY328" fmla="*/ 1537615 h 2327963"/>
              <a:gd name="connsiteX329" fmla="*/ 2017340 w 3362919"/>
              <a:gd name="connsiteY329" fmla="*/ 1555199 h 2327963"/>
              <a:gd name="connsiteX330" fmla="*/ 2037243 w 3362919"/>
              <a:gd name="connsiteY330" fmla="*/ 1572224 h 2327963"/>
              <a:gd name="connsiteX331" fmla="*/ 2057864 w 3362919"/>
              <a:gd name="connsiteY331" fmla="*/ 1588450 h 2327963"/>
              <a:gd name="connsiteX332" fmla="*/ 2100387 w 3362919"/>
              <a:gd name="connsiteY332" fmla="*/ 1619144 h 2327963"/>
              <a:gd name="connsiteX333" fmla="*/ 2122448 w 3362919"/>
              <a:gd name="connsiteY333" fmla="*/ 1633371 h 2327963"/>
              <a:gd name="connsiteX334" fmla="*/ 2144908 w 3362919"/>
              <a:gd name="connsiteY334" fmla="*/ 1647039 h 2327963"/>
              <a:gd name="connsiteX335" fmla="*/ 2191268 w 3362919"/>
              <a:gd name="connsiteY335" fmla="*/ 1671897 h 2327963"/>
              <a:gd name="connsiteX336" fmla="*/ 2288143 w 3362919"/>
              <a:gd name="connsiteY336" fmla="*/ 1712502 h 2327963"/>
              <a:gd name="connsiteX337" fmla="*/ 2338339 w 3362919"/>
              <a:gd name="connsiteY337" fmla="*/ 1727848 h 2327963"/>
              <a:gd name="connsiteX338" fmla="*/ 2363757 w 3362919"/>
              <a:gd name="connsiteY338" fmla="*/ 1734403 h 2327963"/>
              <a:gd name="connsiteX339" fmla="*/ 2389334 w 3362919"/>
              <a:gd name="connsiteY339" fmla="*/ 1739998 h 2327963"/>
              <a:gd name="connsiteX340" fmla="*/ 2415072 w 3362919"/>
              <a:gd name="connsiteY340" fmla="*/ 1744794 h 2327963"/>
              <a:gd name="connsiteX341" fmla="*/ 2440969 w 3362919"/>
              <a:gd name="connsiteY341" fmla="*/ 1748870 h 2327963"/>
              <a:gd name="connsiteX342" fmla="*/ 2493084 w 3362919"/>
              <a:gd name="connsiteY342" fmla="*/ 1754225 h 2327963"/>
              <a:gd name="connsiteX343" fmla="*/ 2597712 w 3362919"/>
              <a:gd name="connsiteY343" fmla="*/ 1755184 h 2327963"/>
              <a:gd name="connsiteX344" fmla="*/ 2649826 w 3362919"/>
              <a:gd name="connsiteY344" fmla="*/ 1750469 h 2327963"/>
              <a:gd name="connsiteX345" fmla="*/ 2701621 w 3362919"/>
              <a:gd name="connsiteY345" fmla="*/ 1742555 h 2327963"/>
              <a:gd name="connsiteX346" fmla="*/ 2803212 w 3362919"/>
              <a:gd name="connsiteY346" fmla="*/ 1716578 h 2327963"/>
              <a:gd name="connsiteX347" fmla="*/ 2852609 w 3362919"/>
              <a:gd name="connsiteY347" fmla="*/ 1698834 h 2327963"/>
              <a:gd name="connsiteX348" fmla="*/ 2876828 w 3362919"/>
              <a:gd name="connsiteY348" fmla="*/ 1688603 h 2327963"/>
              <a:gd name="connsiteX349" fmla="*/ 2900727 w 3362919"/>
              <a:gd name="connsiteY349" fmla="*/ 1677732 h 2327963"/>
              <a:gd name="connsiteX350" fmla="*/ 2947406 w 3362919"/>
              <a:gd name="connsiteY350" fmla="*/ 1653513 h 2327963"/>
              <a:gd name="connsiteX351" fmla="*/ 2992486 w 3362919"/>
              <a:gd name="connsiteY351" fmla="*/ 1626497 h 2327963"/>
              <a:gd name="connsiteX352" fmla="*/ 3014228 w 3362919"/>
              <a:gd name="connsiteY352" fmla="*/ 1611790 h 2327963"/>
              <a:gd name="connsiteX353" fmla="*/ 3035569 w 3362919"/>
              <a:gd name="connsiteY353" fmla="*/ 1596523 h 2327963"/>
              <a:gd name="connsiteX354" fmla="*/ 3076493 w 3362919"/>
              <a:gd name="connsiteY354" fmla="*/ 1563832 h 2327963"/>
              <a:gd name="connsiteX355" fmla="*/ 3096236 w 3362919"/>
              <a:gd name="connsiteY355" fmla="*/ 1546727 h 2327963"/>
              <a:gd name="connsiteX356" fmla="*/ 3115179 w 3362919"/>
              <a:gd name="connsiteY356" fmla="*/ 1528822 h 2327963"/>
              <a:gd name="connsiteX357" fmla="*/ 3151628 w 3362919"/>
              <a:gd name="connsiteY357" fmla="*/ 1491495 h 2327963"/>
              <a:gd name="connsiteX358" fmla="*/ 3216930 w 3362919"/>
              <a:gd name="connsiteY358" fmla="*/ 1409647 h 2327963"/>
              <a:gd name="connsiteX359" fmla="*/ 3271523 w 3362919"/>
              <a:gd name="connsiteY359" fmla="*/ 1319885 h 2327963"/>
              <a:gd name="connsiteX360" fmla="*/ 3294143 w 3362919"/>
              <a:gd name="connsiteY360" fmla="*/ 1272487 h 2327963"/>
              <a:gd name="connsiteX361" fmla="*/ 3304454 w 3362919"/>
              <a:gd name="connsiteY361" fmla="*/ 1248348 h 2327963"/>
              <a:gd name="connsiteX362" fmla="*/ 3313725 w 3362919"/>
              <a:gd name="connsiteY362" fmla="*/ 1223809 h 2327963"/>
              <a:gd name="connsiteX363" fmla="*/ 3322278 w 3362919"/>
              <a:gd name="connsiteY363" fmla="*/ 1199031 h 2327963"/>
              <a:gd name="connsiteX364" fmla="*/ 3330191 w 3362919"/>
              <a:gd name="connsiteY364" fmla="*/ 1174013 h 2327963"/>
              <a:gd name="connsiteX365" fmla="*/ 3343140 w 3362919"/>
              <a:gd name="connsiteY365" fmla="*/ 1123177 h 2327963"/>
              <a:gd name="connsiteX366" fmla="*/ 3359526 w 3362919"/>
              <a:gd name="connsiteY366" fmla="*/ 1019748 h 2327963"/>
              <a:gd name="connsiteX367" fmla="*/ 3362483 w 3362919"/>
              <a:gd name="connsiteY367" fmla="*/ 967474 h 2327963"/>
              <a:gd name="connsiteX368" fmla="*/ 3362883 w 3362919"/>
              <a:gd name="connsiteY368" fmla="*/ 941336 h 2327963"/>
              <a:gd name="connsiteX369" fmla="*/ 3362243 w 3362919"/>
              <a:gd name="connsiteY369" fmla="*/ 915199 h 2327963"/>
              <a:gd name="connsiteX370" fmla="*/ 3360804 w 3362919"/>
              <a:gd name="connsiteY370" fmla="*/ 889062 h 2327963"/>
              <a:gd name="connsiteX371" fmla="*/ 3358647 w 3362919"/>
              <a:gd name="connsiteY371" fmla="*/ 863005 h 2327963"/>
              <a:gd name="connsiteX372" fmla="*/ 3351533 w 3362919"/>
              <a:gd name="connsiteY372" fmla="*/ 811130 h 2327963"/>
              <a:gd name="connsiteX373" fmla="*/ 3327634 w 3362919"/>
              <a:gd name="connsiteY373" fmla="*/ 709060 h 2327963"/>
              <a:gd name="connsiteX374" fmla="*/ 3310689 w 3362919"/>
              <a:gd name="connsiteY374" fmla="*/ 659343 h 2327963"/>
              <a:gd name="connsiteX375" fmla="*/ 3290626 w 3362919"/>
              <a:gd name="connsiteY375" fmla="*/ 610746 h 2327963"/>
              <a:gd name="connsiteX376" fmla="*/ 3279356 w 3362919"/>
              <a:gd name="connsiteY376" fmla="*/ 587006 h 2327963"/>
              <a:gd name="connsiteX377" fmla="*/ 3267446 w 3362919"/>
              <a:gd name="connsiteY377" fmla="*/ 563587 h 2327963"/>
              <a:gd name="connsiteX378" fmla="*/ 3241149 w 3362919"/>
              <a:gd name="connsiteY378" fmla="*/ 518107 h 2327963"/>
              <a:gd name="connsiteX379" fmla="*/ 3180243 w 3362919"/>
              <a:gd name="connsiteY379" fmla="*/ 432661 h 2327963"/>
              <a:gd name="connsiteX380" fmla="*/ 3109025 w 3362919"/>
              <a:gd name="connsiteY380" fmla="*/ 356328 h 2327963"/>
              <a:gd name="connsiteX381" fmla="*/ 3028695 w 3362919"/>
              <a:gd name="connsiteY381" fmla="*/ 289267 h 2327963"/>
              <a:gd name="connsiteX382" fmla="*/ 2939893 w 3362919"/>
              <a:gd name="connsiteY382" fmla="*/ 233236 h 2327963"/>
              <a:gd name="connsiteX383" fmla="*/ 2892974 w 3362919"/>
              <a:gd name="connsiteY383" fmla="*/ 209497 h 2327963"/>
              <a:gd name="connsiteX384" fmla="*/ 2868915 w 3362919"/>
              <a:gd name="connsiteY384" fmla="*/ 198946 h 2327963"/>
              <a:gd name="connsiteX385" fmla="*/ 2844616 w 3362919"/>
              <a:gd name="connsiteY385" fmla="*/ 188955 h 2327963"/>
              <a:gd name="connsiteX386" fmla="*/ 2795060 w 3362919"/>
              <a:gd name="connsiteY386" fmla="*/ 171690 h 2327963"/>
              <a:gd name="connsiteX387" fmla="*/ 2769961 w 3362919"/>
              <a:gd name="connsiteY387" fmla="*/ 164096 h 2327963"/>
              <a:gd name="connsiteX388" fmla="*/ 2744544 w 3362919"/>
              <a:gd name="connsiteY388" fmla="*/ 157542 h 2327963"/>
              <a:gd name="connsiteX389" fmla="*/ 2718966 w 3362919"/>
              <a:gd name="connsiteY389" fmla="*/ 151787 h 2327963"/>
              <a:gd name="connsiteX390" fmla="*/ 2693229 w 3362919"/>
              <a:gd name="connsiteY390" fmla="*/ 146672 h 2327963"/>
              <a:gd name="connsiteX391" fmla="*/ 2641354 w 3362919"/>
              <a:gd name="connsiteY391" fmla="*/ 139398 h 2327963"/>
              <a:gd name="connsiteX392" fmla="*/ 2615297 w 3362919"/>
              <a:gd name="connsiteY392" fmla="*/ 136760 h 2327963"/>
              <a:gd name="connsiteX393" fmla="*/ 2589160 w 3362919"/>
              <a:gd name="connsiteY393" fmla="*/ 135242 h 2327963"/>
              <a:gd name="connsiteX394" fmla="*/ 2576051 w 3362919"/>
              <a:gd name="connsiteY394" fmla="*/ 134602 h 2327963"/>
              <a:gd name="connsiteX395" fmla="*/ 2562942 w 3362919"/>
              <a:gd name="connsiteY395" fmla="*/ 134442 h 2327963"/>
              <a:gd name="connsiteX396" fmla="*/ 2536726 w 3362919"/>
              <a:gd name="connsiteY396" fmla="*/ 134442 h 2327963"/>
              <a:gd name="connsiteX397" fmla="*/ 2545678 w 3362919"/>
              <a:gd name="connsiteY397" fmla="*/ 620417 h 2327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3362919" h="2327963">
                <a:moveTo>
                  <a:pt x="2545598" y="619778"/>
                </a:moveTo>
                <a:lnTo>
                  <a:pt x="2556149" y="619938"/>
                </a:lnTo>
                <a:lnTo>
                  <a:pt x="2561424" y="619938"/>
                </a:lnTo>
                <a:cubicBezTo>
                  <a:pt x="2561424" y="619938"/>
                  <a:pt x="2566699" y="620257"/>
                  <a:pt x="2566699" y="620257"/>
                </a:cubicBezTo>
                <a:lnTo>
                  <a:pt x="2577250" y="620817"/>
                </a:lnTo>
                <a:lnTo>
                  <a:pt x="2587721" y="621936"/>
                </a:lnTo>
                <a:cubicBezTo>
                  <a:pt x="2594755" y="622336"/>
                  <a:pt x="2601629" y="624014"/>
                  <a:pt x="2608583" y="624813"/>
                </a:cubicBezTo>
                <a:cubicBezTo>
                  <a:pt x="2612020" y="625453"/>
                  <a:pt x="2615456" y="626252"/>
                  <a:pt x="2618893" y="626971"/>
                </a:cubicBezTo>
                <a:cubicBezTo>
                  <a:pt x="2622330" y="627611"/>
                  <a:pt x="2625768" y="628250"/>
                  <a:pt x="2629125" y="629289"/>
                </a:cubicBezTo>
                <a:lnTo>
                  <a:pt x="2639276" y="631847"/>
                </a:lnTo>
                <a:cubicBezTo>
                  <a:pt x="2642633" y="632726"/>
                  <a:pt x="2645910" y="633925"/>
                  <a:pt x="2649267" y="634964"/>
                </a:cubicBezTo>
                <a:cubicBezTo>
                  <a:pt x="2656061" y="636803"/>
                  <a:pt x="2662455" y="639520"/>
                  <a:pt x="2669090" y="641759"/>
                </a:cubicBezTo>
                <a:cubicBezTo>
                  <a:pt x="2672447" y="642798"/>
                  <a:pt x="2675484" y="644476"/>
                  <a:pt x="2678761" y="645755"/>
                </a:cubicBezTo>
                <a:cubicBezTo>
                  <a:pt x="2681958" y="647194"/>
                  <a:pt x="2685315" y="648233"/>
                  <a:pt x="2688353" y="649911"/>
                </a:cubicBezTo>
                <a:cubicBezTo>
                  <a:pt x="2694587" y="653109"/>
                  <a:pt x="2700982" y="655746"/>
                  <a:pt x="2706977" y="659343"/>
                </a:cubicBezTo>
                <a:cubicBezTo>
                  <a:pt x="2719366" y="665738"/>
                  <a:pt x="2730796" y="673731"/>
                  <a:pt x="2742385" y="681564"/>
                </a:cubicBezTo>
                <a:cubicBezTo>
                  <a:pt x="2753416" y="690116"/>
                  <a:pt x="2764606" y="698669"/>
                  <a:pt x="2774677" y="708660"/>
                </a:cubicBezTo>
                <a:cubicBezTo>
                  <a:pt x="2785228" y="718172"/>
                  <a:pt x="2794420" y="728962"/>
                  <a:pt x="2803692" y="739593"/>
                </a:cubicBezTo>
                <a:cubicBezTo>
                  <a:pt x="2812244" y="750703"/>
                  <a:pt x="2820877" y="761734"/>
                  <a:pt x="2827911" y="773803"/>
                </a:cubicBezTo>
                <a:cubicBezTo>
                  <a:pt x="2831827" y="779558"/>
                  <a:pt x="2834865" y="785873"/>
                  <a:pt x="2838462" y="791867"/>
                </a:cubicBezTo>
                <a:cubicBezTo>
                  <a:pt x="2840220" y="794825"/>
                  <a:pt x="2841499" y="798102"/>
                  <a:pt x="2843177" y="801219"/>
                </a:cubicBezTo>
                <a:cubicBezTo>
                  <a:pt x="2844616" y="804336"/>
                  <a:pt x="2846455" y="807374"/>
                  <a:pt x="2847733" y="810651"/>
                </a:cubicBezTo>
                <a:cubicBezTo>
                  <a:pt x="2850451" y="817045"/>
                  <a:pt x="2853408" y="823360"/>
                  <a:pt x="2855646" y="829994"/>
                </a:cubicBezTo>
                <a:cubicBezTo>
                  <a:pt x="2858364" y="836468"/>
                  <a:pt x="2860202" y="843182"/>
                  <a:pt x="2862441" y="849817"/>
                </a:cubicBezTo>
                <a:cubicBezTo>
                  <a:pt x="2866277" y="863245"/>
                  <a:pt x="2869874" y="876833"/>
                  <a:pt x="2871952" y="890741"/>
                </a:cubicBezTo>
                <a:cubicBezTo>
                  <a:pt x="2873391" y="897615"/>
                  <a:pt x="2873871" y="904649"/>
                  <a:pt x="2874830" y="911602"/>
                </a:cubicBezTo>
                <a:cubicBezTo>
                  <a:pt x="2875309" y="915119"/>
                  <a:pt x="2875309" y="918636"/>
                  <a:pt x="2875629" y="922153"/>
                </a:cubicBezTo>
                <a:cubicBezTo>
                  <a:pt x="2875869" y="925670"/>
                  <a:pt x="2876348" y="929187"/>
                  <a:pt x="2876268" y="932704"/>
                </a:cubicBezTo>
                <a:lnTo>
                  <a:pt x="2876508" y="943255"/>
                </a:lnTo>
                <a:cubicBezTo>
                  <a:pt x="2876588" y="946772"/>
                  <a:pt x="2876348" y="950289"/>
                  <a:pt x="2876268" y="953805"/>
                </a:cubicBezTo>
                <a:cubicBezTo>
                  <a:pt x="2876348" y="960839"/>
                  <a:pt x="2875469" y="967873"/>
                  <a:pt x="2875149" y="974907"/>
                </a:cubicBezTo>
                <a:cubicBezTo>
                  <a:pt x="2873551" y="988895"/>
                  <a:pt x="2871872" y="1002883"/>
                  <a:pt x="2868515" y="1016471"/>
                </a:cubicBezTo>
                <a:cubicBezTo>
                  <a:pt x="2867316" y="1023425"/>
                  <a:pt x="2864998" y="1029979"/>
                  <a:pt x="2863400" y="1036853"/>
                </a:cubicBezTo>
                <a:cubicBezTo>
                  <a:pt x="2862441" y="1040210"/>
                  <a:pt x="2861161" y="1043487"/>
                  <a:pt x="2860202" y="1046844"/>
                </a:cubicBezTo>
                <a:cubicBezTo>
                  <a:pt x="2859163" y="1050201"/>
                  <a:pt x="2858204" y="1053558"/>
                  <a:pt x="2856765" y="1056755"/>
                </a:cubicBezTo>
                <a:lnTo>
                  <a:pt x="2853089" y="1066587"/>
                </a:lnTo>
                <a:cubicBezTo>
                  <a:pt x="2851810" y="1069784"/>
                  <a:pt x="2850291" y="1072981"/>
                  <a:pt x="2848932" y="1076178"/>
                </a:cubicBezTo>
                <a:cubicBezTo>
                  <a:pt x="2846455" y="1082733"/>
                  <a:pt x="2842858" y="1088727"/>
                  <a:pt x="2839980" y="1095042"/>
                </a:cubicBezTo>
                <a:cubicBezTo>
                  <a:pt x="2833266" y="1107191"/>
                  <a:pt x="2826472" y="1119421"/>
                  <a:pt x="2818239" y="1130691"/>
                </a:cubicBezTo>
                <a:cubicBezTo>
                  <a:pt x="2810486" y="1142281"/>
                  <a:pt x="2801294" y="1152991"/>
                  <a:pt x="2792022" y="1163622"/>
                </a:cubicBezTo>
                <a:cubicBezTo>
                  <a:pt x="2786907" y="1168578"/>
                  <a:pt x="2782511" y="1174173"/>
                  <a:pt x="2777155" y="1178809"/>
                </a:cubicBezTo>
                <a:lnTo>
                  <a:pt x="2769482" y="1186162"/>
                </a:lnTo>
                <a:lnTo>
                  <a:pt x="2761409" y="1193036"/>
                </a:lnTo>
                <a:cubicBezTo>
                  <a:pt x="2756213" y="1197912"/>
                  <a:pt x="2750378" y="1201749"/>
                  <a:pt x="2745023" y="1206225"/>
                </a:cubicBezTo>
                <a:cubicBezTo>
                  <a:pt x="2742305" y="1208463"/>
                  <a:pt x="2739268" y="1210221"/>
                  <a:pt x="2736471" y="1212220"/>
                </a:cubicBezTo>
                <a:cubicBezTo>
                  <a:pt x="2733593" y="1214138"/>
                  <a:pt x="2730876" y="1216456"/>
                  <a:pt x="2727838" y="1218134"/>
                </a:cubicBezTo>
                <a:cubicBezTo>
                  <a:pt x="2721843" y="1221731"/>
                  <a:pt x="2716089" y="1225728"/>
                  <a:pt x="2709934" y="1228845"/>
                </a:cubicBezTo>
                <a:cubicBezTo>
                  <a:pt x="2703939" y="1232442"/>
                  <a:pt x="2697625" y="1235319"/>
                  <a:pt x="2691390" y="1238516"/>
                </a:cubicBezTo>
                <a:cubicBezTo>
                  <a:pt x="2688353" y="1240195"/>
                  <a:pt x="2684996" y="1241394"/>
                  <a:pt x="2681878" y="1242833"/>
                </a:cubicBezTo>
                <a:cubicBezTo>
                  <a:pt x="2678681" y="1244112"/>
                  <a:pt x="2675564" y="1245790"/>
                  <a:pt x="2672287" y="1246909"/>
                </a:cubicBezTo>
                <a:cubicBezTo>
                  <a:pt x="2665733" y="1249227"/>
                  <a:pt x="2659338" y="1252025"/>
                  <a:pt x="2652544" y="1253943"/>
                </a:cubicBezTo>
                <a:cubicBezTo>
                  <a:pt x="2639356" y="1258499"/>
                  <a:pt x="2625608" y="1261536"/>
                  <a:pt x="2611940" y="1264414"/>
                </a:cubicBezTo>
                <a:cubicBezTo>
                  <a:pt x="2604986" y="1265453"/>
                  <a:pt x="2598112" y="1266971"/>
                  <a:pt x="2591078" y="1267531"/>
                </a:cubicBezTo>
                <a:cubicBezTo>
                  <a:pt x="2584124" y="1268570"/>
                  <a:pt x="2577090" y="1268890"/>
                  <a:pt x="2570056" y="1269449"/>
                </a:cubicBezTo>
                <a:cubicBezTo>
                  <a:pt x="2555988" y="1270009"/>
                  <a:pt x="2541921" y="1270329"/>
                  <a:pt x="2527853" y="1269050"/>
                </a:cubicBezTo>
                <a:cubicBezTo>
                  <a:pt x="2520820" y="1268810"/>
                  <a:pt x="2513866" y="1267691"/>
                  <a:pt x="2506911" y="1266971"/>
                </a:cubicBezTo>
                <a:cubicBezTo>
                  <a:pt x="2503395" y="1266652"/>
                  <a:pt x="2499957" y="1265773"/>
                  <a:pt x="2496521" y="1265293"/>
                </a:cubicBezTo>
                <a:cubicBezTo>
                  <a:pt x="2493084" y="1264654"/>
                  <a:pt x="2489567" y="1264334"/>
                  <a:pt x="2486210" y="1263375"/>
                </a:cubicBezTo>
                <a:lnTo>
                  <a:pt x="2475899" y="1261137"/>
                </a:lnTo>
                <a:cubicBezTo>
                  <a:pt x="2472461" y="1260417"/>
                  <a:pt x="2469185" y="1259298"/>
                  <a:pt x="2465748" y="1258419"/>
                </a:cubicBezTo>
                <a:cubicBezTo>
                  <a:pt x="2458874" y="1256820"/>
                  <a:pt x="2452399" y="1254343"/>
                  <a:pt x="2445685" y="1252344"/>
                </a:cubicBezTo>
                <a:cubicBezTo>
                  <a:pt x="2432576" y="1247548"/>
                  <a:pt x="2419548" y="1242593"/>
                  <a:pt x="2407159" y="1236119"/>
                </a:cubicBezTo>
                <a:cubicBezTo>
                  <a:pt x="2400764" y="1233241"/>
                  <a:pt x="2394850" y="1229564"/>
                  <a:pt x="2388695" y="1226287"/>
                </a:cubicBezTo>
                <a:cubicBezTo>
                  <a:pt x="2385578" y="1224689"/>
                  <a:pt x="2382780" y="1222610"/>
                  <a:pt x="2379823" y="1220852"/>
                </a:cubicBezTo>
                <a:cubicBezTo>
                  <a:pt x="2376945" y="1218934"/>
                  <a:pt x="2373748" y="1217415"/>
                  <a:pt x="2371030" y="1215257"/>
                </a:cubicBezTo>
                <a:cubicBezTo>
                  <a:pt x="2365355" y="1211180"/>
                  <a:pt x="2359441" y="1207504"/>
                  <a:pt x="2354085" y="1202948"/>
                </a:cubicBezTo>
                <a:cubicBezTo>
                  <a:pt x="2351368" y="1200789"/>
                  <a:pt x="2348490" y="1198791"/>
                  <a:pt x="2345773" y="1196473"/>
                </a:cubicBezTo>
                <a:lnTo>
                  <a:pt x="2337780" y="1189599"/>
                </a:lnTo>
                <a:cubicBezTo>
                  <a:pt x="2335062" y="1187441"/>
                  <a:pt x="2332424" y="1184963"/>
                  <a:pt x="2329947" y="1182486"/>
                </a:cubicBezTo>
                <a:lnTo>
                  <a:pt x="2322193" y="1175212"/>
                </a:lnTo>
                <a:lnTo>
                  <a:pt x="2296376" y="1149474"/>
                </a:lnTo>
                <a:lnTo>
                  <a:pt x="2244421" y="1097520"/>
                </a:lnTo>
                <a:lnTo>
                  <a:pt x="2192467" y="1045565"/>
                </a:lnTo>
                <a:lnTo>
                  <a:pt x="2140512" y="993611"/>
                </a:lnTo>
                <a:lnTo>
                  <a:pt x="2088558" y="941656"/>
                </a:lnTo>
                <a:lnTo>
                  <a:pt x="2036603" y="889702"/>
                </a:lnTo>
                <a:lnTo>
                  <a:pt x="1984648" y="837747"/>
                </a:lnTo>
                <a:lnTo>
                  <a:pt x="1932694" y="785793"/>
                </a:lnTo>
                <a:lnTo>
                  <a:pt x="1880739" y="733838"/>
                </a:lnTo>
                <a:lnTo>
                  <a:pt x="1828785" y="681883"/>
                </a:lnTo>
                <a:lnTo>
                  <a:pt x="1776830" y="629929"/>
                </a:lnTo>
                <a:lnTo>
                  <a:pt x="1724876" y="577974"/>
                </a:lnTo>
                <a:lnTo>
                  <a:pt x="1672921" y="526020"/>
                </a:lnTo>
                <a:lnTo>
                  <a:pt x="1620967" y="474065"/>
                </a:lnTo>
                <a:lnTo>
                  <a:pt x="1569012" y="422111"/>
                </a:lnTo>
                <a:lnTo>
                  <a:pt x="1517058" y="370156"/>
                </a:lnTo>
                <a:lnTo>
                  <a:pt x="1465103" y="318202"/>
                </a:lnTo>
                <a:lnTo>
                  <a:pt x="1413148" y="266247"/>
                </a:lnTo>
                <a:lnTo>
                  <a:pt x="1387171" y="240270"/>
                </a:lnTo>
                <a:lnTo>
                  <a:pt x="1383654" y="236753"/>
                </a:lnTo>
                <a:lnTo>
                  <a:pt x="1378938" y="232197"/>
                </a:lnTo>
                <a:lnTo>
                  <a:pt x="1369507" y="223165"/>
                </a:lnTo>
                <a:cubicBezTo>
                  <a:pt x="1363112" y="217250"/>
                  <a:pt x="1357037" y="211095"/>
                  <a:pt x="1350403" y="205420"/>
                </a:cubicBezTo>
                <a:cubicBezTo>
                  <a:pt x="1337135" y="194070"/>
                  <a:pt x="1324186" y="182400"/>
                  <a:pt x="1310198" y="171930"/>
                </a:cubicBezTo>
                <a:cubicBezTo>
                  <a:pt x="1303245" y="166574"/>
                  <a:pt x="1296370" y="161219"/>
                  <a:pt x="1289337" y="156023"/>
                </a:cubicBezTo>
                <a:lnTo>
                  <a:pt x="1267836" y="140997"/>
                </a:lnTo>
                <a:lnTo>
                  <a:pt x="1257045" y="133563"/>
                </a:lnTo>
                <a:lnTo>
                  <a:pt x="1245935" y="126529"/>
                </a:lnTo>
                <a:lnTo>
                  <a:pt x="1223634" y="112621"/>
                </a:lnTo>
                <a:lnTo>
                  <a:pt x="1200694" y="99753"/>
                </a:lnTo>
                <a:lnTo>
                  <a:pt x="1189184" y="93438"/>
                </a:lnTo>
                <a:lnTo>
                  <a:pt x="1177435" y="87523"/>
                </a:lnTo>
                <a:lnTo>
                  <a:pt x="1153855" y="75934"/>
                </a:lnTo>
                <a:cubicBezTo>
                  <a:pt x="1145862" y="72257"/>
                  <a:pt x="1137869" y="68820"/>
                  <a:pt x="1129796" y="65303"/>
                </a:cubicBezTo>
                <a:cubicBezTo>
                  <a:pt x="1113810" y="58109"/>
                  <a:pt x="1097265" y="52354"/>
                  <a:pt x="1080879" y="46120"/>
                </a:cubicBezTo>
                <a:cubicBezTo>
                  <a:pt x="1047708" y="34850"/>
                  <a:pt x="1014137" y="24778"/>
                  <a:pt x="979848" y="17904"/>
                </a:cubicBezTo>
                <a:cubicBezTo>
                  <a:pt x="962822" y="13908"/>
                  <a:pt x="945478" y="11510"/>
                  <a:pt x="928293" y="8552"/>
                </a:cubicBezTo>
                <a:lnTo>
                  <a:pt x="902315" y="5355"/>
                </a:lnTo>
                <a:lnTo>
                  <a:pt x="889287" y="3837"/>
                </a:lnTo>
                <a:lnTo>
                  <a:pt x="876258" y="2797"/>
                </a:lnTo>
                <a:lnTo>
                  <a:pt x="850121" y="959"/>
                </a:lnTo>
                <a:lnTo>
                  <a:pt x="823984" y="240"/>
                </a:lnTo>
                <a:lnTo>
                  <a:pt x="810875" y="0"/>
                </a:lnTo>
                <a:lnTo>
                  <a:pt x="797767" y="240"/>
                </a:lnTo>
                <a:lnTo>
                  <a:pt x="771630" y="959"/>
                </a:lnTo>
                <a:lnTo>
                  <a:pt x="745493" y="2797"/>
                </a:lnTo>
                <a:lnTo>
                  <a:pt x="732464" y="3837"/>
                </a:lnTo>
                <a:lnTo>
                  <a:pt x="719435" y="5355"/>
                </a:lnTo>
                <a:cubicBezTo>
                  <a:pt x="710803" y="6394"/>
                  <a:pt x="702091" y="7433"/>
                  <a:pt x="693458" y="8552"/>
                </a:cubicBezTo>
                <a:lnTo>
                  <a:pt x="667641" y="12869"/>
                </a:lnTo>
                <a:cubicBezTo>
                  <a:pt x="659008" y="14228"/>
                  <a:pt x="650456" y="15986"/>
                  <a:pt x="641903" y="17904"/>
                </a:cubicBezTo>
                <a:cubicBezTo>
                  <a:pt x="633351" y="19743"/>
                  <a:pt x="624798" y="21581"/>
                  <a:pt x="616326" y="23659"/>
                </a:cubicBezTo>
                <a:cubicBezTo>
                  <a:pt x="599460" y="28215"/>
                  <a:pt x="582435" y="32372"/>
                  <a:pt x="565810" y="37967"/>
                </a:cubicBezTo>
                <a:cubicBezTo>
                  <a:pt x="532319" y="48198"/>
                  <a:pt x="499867" y="61546"/>
                  <a:pt x="467895" y="75934"/>
                </a:cubicBezTo>
                <a:cubicBezTo>
                  <a:pt x="452229" y="83767"/>
                  <a:pt x="436243" y="91040"/>
                  <a:pt x="421056" y="99833"/>
                </a:cubicBezTo>
                <a:lnTo>
                  <a:pt x="398117" y="112701"/>
                </a:lnTo>
                <a:lnTo>
                  <a:pt x="375816" y="126609"/>
                </a:lnTo>
                <a:lnTo>
                  <a:pt x="364706" y="133643"/>
                </a:lnTo>
                <a:lnTo>
                  <a:pt x="353915" y="141077"/>
                </a:lnTo>
                <a:lnTo>
                  <a:pt x="332414" y="156103"/>
                </a:lnTo>
                <a:cubicBezTo>
                  <a:pt x="325380" y="161299"/>
                  <a:pt x="318506" y="166734"/>
                  <a:pt x="311632" y="172009"/>
                </a:cubicBezTo>
                <a:cubicBezTo>
                  <a:pt x="304758" y="177365"/>
                  <a:pt x="297804" y="182720"/>
                  <a:pt x="291250" y="188475"/>
                </a:cubicBezTo>
                <a:lnTo>
                  <a:pt x="271427" y="205500"/>
                </a:lnTo>
                <a:cubicBezTo>
                  <a:pt x="264793" y="211175"/>
                  <a:pt x="258638" y="217330"/>
                  <a:pt x="252324" y="223245"/>
                </a:cubicBezTo>
                <a:cubicBezTo>
                  <a:pt x="246089" y="229319"/>
                  <a:pt x="239615" y="235154"/>
                  <a:pt x="233620" y="241469"/>
                </a:cubicBezTo>
                <a:lnTo>
                  <a:pt x="215636" y="260332"/>
                </a:lnTo>
                <a:cubicBezTo>
                  <a:pt x="209561" y="266567"/>
                  <a:pt x="203886" y="273201"/>
                  <a:pt x="198211" y="279835"/>
                </a:cubicBezTo>
                <a:cubicBezTo>
                  <a:pt x="192536" y="286469"/>
                  <a:pt x="186861" y="293024"/>
                  <a:pt x="181266" y="299738"/>
                </a:cubicBezTo>
                <a:lnTo>
                  <a:pt x="165200" y="320440"/>
                </a:lnTo>
                <a:lnTo>
                  <a:pt x="157207" y="330831"/>
                </a:lnTo>
                <a:lnTo>
                  <a:pt x="149614" y="341541"/>
                </a:lnTo>
                <a:lnTo>
                  <a:pt x="134667" y="363122"/>
                </a:lnTo>
                <a:cubicBezTo>
                  <a:pt x="129871" y="370476"/>
                  <a:pt x="125235" y="377909"/>
                  <a:pt x="120599" y="385343"/>
                </a:cubicBezTo>
                <a:cubicBezTo>
                  <a:pt x="111088" y="400050"/>
                  <a:pt x="102935" y="415556"/>
                  <a:pt x="94382" y="430903"/>
                </a:cubicBezTo>
                <a:cubicBezTo>
                  <a:pt x="78236" y="461996"/>
                  <a:pt x="63369" y="493808"/>
                  <a:pt x="51380" y="526739"/>
                </a:cubicBezTo>
                <a:cubicBezTo>
                  <a:pt x="44985" y="543045"/>
                  <a:pt x="39870" y="559830"/>
                  <a:pt x="34514" y="576456"/>
                </a:cubicBezTo>
                <a:cubicBezTo>
                  <a:pt x="31877" y="584768"/>
                  <a:pt x="29799" y="593321"/>
                  <a:pt x="27481" y="601714"/>
                </a:cubicBezTo>
                <a:cubicBezTo>
                  <a:pt x="25243" y="610186"/>
                  <a:pt x="22845" y="618579"/>
                  <a:pt x="21086" y="627131"/>
                </a:cubicBezTo>
                <a:lnTo>
                  <a:pt x="15491" y="652789"/>
                </a:lnTo>
                <a:cubicBezTo>
                  <a:pt x="13733" y="661341"/>
                  <a:pt x="12374" y="669974"/>
                  <a:pt x="10935" y="678606"/>
                </a:cubicBezTo>
                <a:cubicBezTo>
                  <a:pt x="7818" y="695791"/>
                  <a:pt x="6059" y="713216"/>
                  <a:pt x="3981" y="730481"/>
                </a:cubicBezTo>
                <a:cubicBezTo>
                  <a:pt x="864" y="765250"/>
                  <a:pt x="-895" y="800180"/>
                  <a:pt x="464" y="835029"/>
                </a:cubicBezTo>
                <a:cubicBezTo>
                  <a:pt x="624" y="852454"/>
                  <a:pt x="2303" y="869879"/>
                  <a:pt x="3582" y="887304"/>
                </a:cubicBezTo>
                <a:cubicBezTo>
                  <a:pt x="4461" y="896016"/>
                  <a:pt x="5580" y="904649"/>
                  <a:pt x="6619" y="913281"/>
                </a:cubicBezTo>
                <a:lnTo>
                  <a:pt x="8217" y="926309"/>
                </a:lnTo>
                <a:lnTo>
                  <a:pt x="10296" y="939258"/>
                </a:lnTo>
                <a:lnTo>
                  <a:pt x="14692" y="965076"/>
                </a:lnTo>
                <a:lnTo>
                  <a:pt x="20207" y="990733"/>
                </a:lnTo>
                <a:lnTo>
                  <a:pt x="23085" y="1003522"/>
                </a:lnTo>
                <a:lnTo>
                  <a:pt x="26442" y="1016231"/>
                </a:lnTo>
                <a:lnTo>
                  <a:pt x="33316" y="1041569"/>
                </a:lnTo>
                <a:lnTo>
                  <a:pt x="41309" y="1066587"/>
                </a:lnTo>
                <a:lnTo>
                  <a:pt x="45385" y="1079056"/>
                </a:lnTo>
                <a:lnTo>
                  <a:pt x="49941" y="1091365"/>
                </a:lnTo>
                <a:lnTo>
                  <a:pt x="59293" y="1115904"/>
                </a:lnTo>
                <a:lnTo>
                  <a:pt x="69684" y="1140043"/>
                </a:lnTo>
                <a:lnTo>
                  <a:pt x="74959" y="1152032"/>
                </a:lnTo>
                <a:lnTo>
                  <a:pt x="80714" y="1163862"/>
                </a:lnTo>
                <a:lnTo>
                  <a:pt x="92384" y="1187441"/>
                </a:lnTo>
                <a:lnTo>
                  <a:pt x="105093" y="1210461"/>
                </a:lnTo>
                <a:cubicBezTo>
                  <a:pt x="109329" y="1218134"/>
                  <a:pt x="113645" y="1225728"/>
                  <a:pt x="118361" y="1233081"/>
                </a:cubicBezTo>
                <a:lnTo>
                  <a:pt x="132349" y="1255382"/>
                </a:lnTo>
                <a:cubicBezTo>
                  <a:pt x="137145" y="1262735"/>
                  <a:pt x="142260" y="1269849"/>
                  <a:pt x="147216" y="1277043"/>
                </a:cubicBezTo>
                <a:cubicBezTo>
                  <a:pt x="157047" y="1291590"/>
                  <a:pt x="167998" y="1305178"/>
                  <a:pt x="178708" y="1319006"/>
                </a:cubicBezTo>
                <a:cubicBezTo>
                  <a:pt x="184064" y="1325960"/>
                  <a:pt x="189899" y="1332354"/>
                  <a:pt x="195494" y="1339069"/>
                </a:cubicBezTo>
                <a:cubicBezTo>
                  <a:pt x="201249" y="1345623"/>
                  <a:pt x="206764" y="1352417"/>
                  <a:pt x="212759" y="1358651"/>
                </a:cubicBezTo>
                <a:lnTo>
                  <a:pt x="230743" y="1377595"/>
                </a:lnTo>
                <a:lnTo>
                  <a:pt x="235299" y="1382311"/>
                </a:lnTo>
                <a:lnTo>
                  <a:pt x="239215" y="1386307"/>
                </a:lnTo>
                <a:lnTo>
                  <a:pt x="245690" y="1392782"/>
                </a:lnTo>
                <a:lnTo>
                  <a:pt x="297644" y="1444736"/>
                </a:lnTo>
                <a:lnTo>
                  <a:pt x="349599" y="1496691"/>
                </a:lnTo>
                <a:lnTo>
                  <a:pt x="401553" y="1548645"/>
                </a:lnTo>
                <a:lnTo>
                  <a:pt x="453508" y="1600600"/>
                </a:lnTo>
                <a:lnTo>
                  <a:pt x="505463" y="1652554"/>
                </a:lnTo>
                <a:lnTo>
                  <a:pt x="557417" y="1704509"/>
                </a:lnTo>
                <a:lnTo>
                  <a:pt x="609372" y="1756463"/>
                </a:lnTo>
                <a:lnTo>
                  <a:pt x="661326" y="1808418"/>
                </a:lnTo>
                <a:lnTo>
                  <a:pt x="713281" y="1860372"/>
                </a:lnTo>
                <a:lnTo>
                  <a:pt x="765235" y="1912327"/>
                </a:lnTo>
                <a:lnTo>
                  <a:pt x="817190" y="1964282"/>
                </a:lnTo>
                <a:lnTo>
                  <a:pt x="869144" y="2016236"/>
                </a:lnTo>
                <a:lnTo>
                  <a:pt x="921099" y="2068191"/>
                </a:lnTo>
                <a:lnTo>
                  <a:pt x="973053" y="2120145"/>
                </a:lnTo>
                <a:lnTo>
                  <a:pt x="1025008" y="2172100"/>
                </a:lnTo>
                <a:lnTo>
                  <a:pt x="1076963" y="2224054"/>
                </a:lnTo>
                <a:lnTo>
                  <a:pt x="1128917" y="2276009"/>
                </a:lnTo>
                <a:lnTo>
                  <a:pt x="1180872" y="2327963"/>
                </a:lnTo>
                <a:lnTo>
                  <a:pt x="1524651" y="1984184"/>
                </a:lnTo>
                <a:lnTo>
                  <a:pt x="1472696" y="1932229"/>
                </a:lnTo>
                <a:lnTo>
                  <a:pt x="1420742" y="1880275"/>
                </a:lnTo>
                <a:lnTo>
                  <a:pt x="1368787" y="1828320"/>
                </a:lnTo>
                <a:lnTo>
                  <a:pt x="1316833" y="1776366"/>
                </a:lnTo>
                <a:lnTo>
                  <a:pt x="1264878" y="1724411"/>
                </a:lnTo>
                <a:lnTo>
                  <a:pt x="1212923" y="1672457"/>
                </a:lnTo>
                <a:lnTo>
                  <a:pt x="1160969" y="1620502"/>
                </a:lnTo>
                <a:lnTo>
                  <a:pt x="1109014" y="1568548"/>
                </a:lnTo>
                <a:lnTo>
                  <a:pt x="1057060" y="1516593"/>
                </a:lnTo>
                <a:lnTo>
                  <a:pt x="1005105" y="1464639"/>
                </a:lnTo>
                <a:lnTo>
                  <a:pt x="953151" y="1412684"/>
                </a:lnTo>
                <a:lnTo>
                  <a:pt x="901196" y="1360729"/>
                </a:lnTo>
                <a:lnTo>
                  <a:pt x="849242" y="1308775"/>
                </a:lnTo>
                <a:lnTo>
                  <a:pt x="797287" y="1256820"/>
                </a:lnTo>
                <a:lnTo>
                  <a:pt x="745333" y="1204866"/>
                </a:lnTo>
                <a:lnTo>
                  <a:pt x="693378" y="1152911"/>
                </a:lnTo>
                <a:lnTo>
                  <a:pt x="641423" y="1100957"/>
                </a:lnTo>
                <a:lnTo>
                  <a:pt x="589469" y="1049002"/>
                </a:lnTo>
                <a:lnTo>
                  <a:pt x="582995" y="1042528"/>
                </a:lnTo>
                <a:lnTo>
                  <a:pt x="581396" y="1040929"/>
                </a:lnTo>
                <a:lnTo>
                  <a:pt x="580517" y="1039970"/>
                </a:lnTo>
                <a:lnTo>
                  <a:pt x="578679" y="1038052"/>
                </a:lnTo>
                <a:lnTo>
                  <a:pt x="571325" y="1030379"/>
                </a:lnTo>
                <a:cubicBezTo>
                  <a:pt x="568767" y="1027901"/>
                  <a:pt x="566769" y="1025023"/>
                  <a:pt x="564371" y="1022386"/>
                </a:cubicBezTo>
                <a:cubicBezTo>
                  <a:pt x="562133" y="1019668"/>
                  <a:pt x="559575" y="1017190"/>
                  <a:pt x="557577" y="1014313"/>
                </a:cubicBezTo>
                <a:cubicBezTo>
                  <a:pt x="553421" y="1008638"/>
                  <a:pt x="548785" y="1003362"/>
                  <a:pt x="545028" y="997527"/>
                </a:cubicBezTo>
                <a:cubicBezTo>
                  <a:pt x="543110" y="994650"/>
                  <a:pt x="540952" y="991852"/>
                  <a:pt x="539033" y="988975"/>
                </a:cubicBezTo>
                <a:lnTo>
                  <a:pt x="533518" y="980103"/>
                </a:lnTo>
                <a:cubicBezTo>
                  <a:pt x="531520" y="977225"/>
                  <a:pt x="529841" y="974188"/>
                  <a:pt x="528243" y="971070"/>
                </a:cubicBezTo>
                <a:lnTo>
                  <a:pt x="523127" y="961958"/>
                </a:lnTo>
                <a:lnTo>
                  <a:pt x="518571" y="952607"/>
                </a:lnTo>
                <a:lnTo>
                  <a:pt x="516173" y="947971"/>
                </a:lnTo>
                <a:lnTo>
                  <a:pt x="514175" y="943175"/>
                </a:lnTo>
                <a:lnTo>
                  <a:pt x="509939" y="933583"/>
                </a:lnTo>
                <a:lnTo>
                  <a:pt x="506262" y="923752"/>
                </a:lnTo>
                <a:lnTo>
                  <a:pt x="504343" y="918876"/>
                </a:lnTo>
                <a:lnTo>
                  <a:pt x="502825" y="913840"/>
                </a:lnTo>
                <a:lnTo>
                  <a:pt x="499548" y="903849"/>
                </a:lnTo>
                <a:lnTo>
                  <a:pt x="496910" y="893698"/>
                </a:lnTo>
                <a:lnTo>
                  <a:pt x="495471" y="888662"/>
                </a:lnTo>
                <a:lnTo>
                  <a:pt x="494432" y="883547"/>
                </a:lnTo>
                <a:lnTo>
                  <a:pt x="492114" y="873316"/>
                </a:lnTo>
                <a:lnTo>
                  <a:pt x="490436" y="862925"/>
                </a:lnTo>
                <a:lnTo>
                  <a:pt x="489556" y="857730"/>
                </a:lnTo>
                <a:lnTo>
                  <a:pt x="488997" y="852454"/>
                </a:lnTo>
                <a:lnTo>
                  <a:pt x="487718" y="841983"/>
                </a:lnTo>
                <a:cubicBezTo>
                  <a:pt x="487478" y="834949"/>
                  <a:pt x="486439" y="827996"/>
                  <a:pt x="486519" y="820882"/>
                </a:cubicBezTo>
                <a:cubicBezTo>
                  <a:pt x="485800" y="806814"/>
                  <a:pt x="486839" y="792746"/>
                  <a:pt x="487878" y="778759"/>
                </a:cubicBezTo>
                <a:cubicBezTo>
                  <a:pt x="488917" y="771805"/>
                  <a:pt x="489317" y="764771"/>
                  <a:pt x="490755" y="757897"/>
                </a:cubicBezTo>
                <a:cubicBezTo>
                  <a:pt x="491395" y="754460"/>
                  <a:pt x="491794" y="750943"/>
                  <a:pt x="492514" y="747506"/>
                </a:cubicBezTo>
                <a:lnTo>
                  <a:pt x="494752" y="737275"/>
                </a:lnTo>
                <a:cubicBezTo>
                  <a:pt x="495311" y="733838"/>
                  <a:pt x="496430" y="730481"/>
                  <a:pt x="497310" y="727124"/>
                </a:cubicBezTo>
                <a:cubicBezTo>
                  <a:pt x="498269" y="723767"/>
                  <a:pt x="498988" y="720330"/>
                  <a:pt x="500107" y="716973"/>
                </a:cubicBezTo>
                <a:cubicBezTo>
                  <a:pt x="502425" y="710418"/>
                  <a:pt x="504184" y="703624"/>
                  <a:pt x="506901" y="697150"/>
                </a:cubicBezTo>
                <a:cubicBezTo>
                  <a:pt x="511537" y="683962"/>
                  <a:pt x="517692" y="671493"/>
                  <a:pt x="523926" y="659023"/>
                </a:cubicBezTo>
                <a:cubicBezTo>
                  <a:pt x="527523" y="653029"/>
                  <a:pt x="530481" y="646714"/>
                  <a:pt x="534397" y="640959"/>
                </a:cubicBezTo>
                <a:lnTo>
                  <a:pt x="539912" y="632087"/>
                </a:lnTo>
                <a:lnTo>
                  <a:pt x="545907" y="623534"/>
                </a:lnTo>
                <a:lnTo>
                  <a:pt x="548865" y="619218"/>
                </a:lnTo>
                <a:lnTo>
                  <a:pt x="552142" y="615142"/>
                </a:lnTo>
                <a:lnTo>
                  <a:pt x="558536" y="606829"/>
                </a:lnTo>
                <a:lnTo>
                  <a:pt x="565490" y="598836"/>
                </a:lnTo>
                <a:cubicBezTo>
                  <a:pt x="567728" y="596118"/>
                  <a:pt x="569966" y="593401"/>
                  <a:pt x="572524" y="590923"/>
                </a:cubicBezTo>
                <a:lnTo>
                  <a:pt x="579877" y="583170"/>
                </a:lnTo>
                <a:cubicBezTo>
                  <a:pt x="582195" y="580532"/>
                  <a:pt x="584993" y="578294"/>
                  <a:pt x="587551" y="575816"/>
                </a:cubicBezTo>
                <a:cubicBezTo>
                  <a:pt x="590188" y="573418"/>
                  <a:pt x="592586" y="570781"/>
                  <a:pt x="595304" y="568543"/>
                </a:cubicBezTo>
                <a:lnTo>
                  <a:pt x="603297" y="561669"/>
                </a:lnTo>
                <a:cubicBezTo>
                  <a:pt x="605855" y="559271"/>
                  <a:pt x="608732" y="557192"/>
                  <a:pt x="611530" y="555114"/>
                </a:cubicBezTo>
                <a:lnTo>
                  <a:pt x="619842" y="548640"/>
                </a:lnTo>
                <a:lnTo>
                  <a:pt x="628475" y="542725"/>
                </a:lnTo>
                <a:lnTo>
                  <a:pt x="632711" y="539688"/>
                </a:lnTo>
                <a:lnTo>
                  <a:pt x="637187" y="536970"/>
                </a:lnTo>
                <a:lnTo>
                  <a:pt x="646060" y="531375"/>
                </a:lnTo>
                <a:lnTo>
                  <a:pt x="655171" y="526339"/>
                </a:lnTo>
                <a:cubicBezTo>
                  <a:pt x="661086" y="522663"/>
                  <a:pt x="667641" y="520105"/>
                  <a:pt x="673715" y="516748"/>
                </a:cubicBezTo>
                <a:cubicBezTo>
                  <a:pt x="686504" y="511233"/>
                  <a:pt x="699293" y="505558"/>
                  <a:pt x="712721" y="501721"/>
                </a:cubicBezTo>
                <a:cubicBezTo>
                  <a:pt x="719276" y="499243"/>
                  <a:pt x="726229" y="497964"/>
                  <a:pt x="732863" y="495886"/>
                </a:cubicBezTo>
                <a:lnTo>
                  <a:pt x="743175" y="493648"/>
                </a:lnTo>
                <a:cubicBezTo>
                  <a:pt x="746611" y="492849"/>
                  <a:pt x="749969" y="492050"/>
                  <a:pt x="753486" y="491650"/>
                </a:cubicBezTo>
                <a:lnTo>
                  <a:pt x="763876" y="489811"/>
                </a:lnTo>
                <a:lnTo>
                  <a:pt x="774347" y="488612"/>
                </a:lnTo>
                <a:lnTo>
                  <a:pt x="779543" y="487893"/>
                </a:lnTo>
                <a:lnTo>
                  <a:pt x="784818" y="487573"/>
                </a:lnTo>
                <a:lnTo>
                  <a:pt x="795369" y="486774"/>
                </a:lnTo>
                <a:lnTo>
                  <a:pt x="805920" y="486534"/>
                </a:lnTo>
                <a:lnTo>
                  <a:pt x="811195" y="486374"/>
                </a:lnTo>
                <a:lnTo>
                  <a:pt x="816470" y="486534"/>
                </a:lnTo>
                <a:lnTo>
                  <a:pt x="827021" y="486694"/>
                </a:lnTo>
                <a:lnTo>
                  <a:pt x="837572" y="487493"/>
                </a:lnTo>
                <a:lnTo>
                  <a:pt x="842847" y="487813"/>
                </a:lnTo>
                <a:lnTo>
                  <a:pt x="848043" y="488533"/>
                </a:lnTo>
                <a:lnTo>
                  <a:pt x="858514" y="489731"/>
                </a:lnTo>
                <a:cubicBezTo>
                  <a:pt x="865388" y="491170"/>
                  <a:pt x="872422" y="491730"/>
                  <a:pt x="879215" y="493568"/>
                </a:cubicBezTo>
                <a:cubicBezTo>
                  <a:pt x="893043" y="496126"/>
                  <a:pt x="906312" y="500522"/>
                  <a:pt x="919660" y="504758"/>
                </a:cubicBezTo>
                <a:cubicBezTo>
                  <a:pt x="926055" y="507476"/>
                  <a:pt x="932849" y="509394"/>
                  <a:pt x="939083" y="512432"/>
                </a:cubicBezTo>
                <a:lnTo>
                  <a:pt x="948675" y="516588"/>
                </a:lnTo>
                <a:lnTo>
                  <a:pt x="958027" y="521304"/>
                </a:lnTo>
                <a:lnTo>
                  <a:pt x="962742" y="523622"/>
                </a:lnTo>
                <a:lnTo>
                  <a:pt x="967299" y="526260"/>
                </a:lnTo>
                <a:lnTo>
                  <a:pt x="976490" y="531295"/>
                </a:lnTo>
                <a:lnTo>
                  <a:pt x="985283" y="536890"/>
                </a:lnTo>
                <a:lnTo>
                  <a:pt x="989759" y="539608"/>
                </a:lnTo>
                <a:lnTo>
                  <a:pt x="993995" y="542645"/>
                </a:lnTo>
                <a:lnTo>
                  <a:pt x="1002627" y="548560"/>
                </a:lnTo>
                <a:lnTo>
                  <a:pt x="1010940" y="555034"/>
                </a:lnTo>
                <a:cubicBezTo>
                  <a:pt x="1016695" y="559111"/>
                  <a:pt x="1021731" y="564066"/>
                  <a:pt x="1027166" y="568463"/>
                </a:cubicBezTo>
                <a:cubicBezTo>
                  <a:pt x="1029884" y="570701"/>
                  <a:pt x="1032282" y="573338"/>
                  <a:pt x="1034919" y="575736"/>
                </a:cubicBezTo>
                <a:lnTo>
                  <a:pt x="1038756" y="579413"/>
                </a:lnTo>
                <a:lnTo>
                  <a:pt x="1040674" y="581252"/>
                </a:lnTo>
                <a:lnTo>
                  <a:pt x="1043712" y="584209"/>
                </a:lnTo>
                <a:lnTo>
                  <a:pt x="1069689" y="610186"/>
                </a:lnTo>
                <a:lnTo>
                  <a:pt x="1121643" y="662141"/>
                </a:lnTo>
                <a:lnTo>
                  <a:pt x="1173598" y="714095"/>
                </a:lnTo>
                <a:lnTo>
                  <a:pt x="1225553" y="766050"/>
                </a:lnTo>
                <a:lnTo>
                  <a:pt x="1277507" y="818004"/>
                </a:lnTo>
                <a:lnTo>
                  <a:pt x="1329462" y="869959"/>
                </a:lnTo>
                <a:lnTo>
                  <a:pt x="1381416" y="921913"/>
                </a:lnTo>
                <a:lnTo>
                  <a:pt x="1433371" y="973868"/>
                </a:lnTo>
                <a:lnTo>
                  <a:pt x="1485325" y="1025823"/>
                </a:lnTo>
                <a:lnTo>
                  <a:pt x="1537280" y="1077777"/>
                </a:lnTo>
                <a:lnTo>
                  <a:pt x="1589234" y="1129732"/>
                </a:lnTo>
                <a:lnTo>
                  <a:pt x="1641189" y="1181686"/>
                </a:lnTo>
                <a:lnTo>
                  <a:pt x="1693143" y="1233641"/>
                </a:lnTo>
                <a:lnTo>
                  <a:pt x="1745098" y="1285595"/>
                </a:lnTo>
                <a:lnTo>
                  <a:pt x="1797053" y="1337550"/>
                </a:lnTo>
                <a:lnTo>
                  <a:pt x="1849007" y="1389504"/>
                </a:lnTo>
                <a:lnTo>
                  <a:pt x="1900962" y="1441459"/>
                </a:lnTo>
                <a:lnTo>
                  <a:pt x="1952916" y="1493413"/>
                </a:lnTo>
                <a:lnTo>
                  <a:pt x="1979133" y="1519551"/>
                </a:lnTo>
                <a:lnTo>
                  <a:pt x="1997997" y="1537615"/>
                </a:lnTo>
                <a:cubicBezTo>
                  <a:pt x="2004311" y="1543610"/>
                  <a:pt x="2010626" y="1549524"/>
                  <a:pt x="2017340" y="1555199"/>
                </a:cubicBezTo>
                <a:lnTo>
                  <a:pt x="2037243" y="1572224"/>
                </a:lnTo>
                <a:cubicBezTo>
                  <a:pt x="2043956" y="1577820"/>
                  <a:pt x="2050910" y="1583095"/>
                  <a:pt x="2057864" y="1588450"/>
                </a:cubicBezTo>
                <a:cubicBezTo>
                  <a:pt x="2071532" y="1599321"/>
                  <a:pt x="2086000" y="1609232"/>
                  <a:pt x="2100387" y="1619144"/>
                </a:cubicBezTo>
                <a:cubicBezTo>
                  <a:pt x="2107501" y="1624179"/>
                  <a:pt x="2115094" y="1628655"/>
                  <a:pt x="2122448" y="1633371"/>
                </a:cubicBezTo>
                <a:cubicBezTo>
                  <a:pt x="2129961" y="1637927"/>
                  <a:pt x="2137235" y="1642803"/>
                  <a:pt x="2144908" y="1647039"/>
                </a:cubicBezTo>
                <a:cubicBezTo>
                  <a:pt x="2160175" y="1655592"/>
                  <a:pt x="2175442" y="1664304"/>
                  <a:pt x="2191268" y="1671897"/>
                </a:cubicBezTo>
                <a:cubicBezTo>
                  <a:pt x="2222520" y="1687723"/>
                  <a:pt x="2255132" y="1700832"/>
                  <a:pt x="2288143" y="1712502"/>
                </a:cubicBezTo>
                <a:cubicBezTo>
                  <a:pt x="2304768" y="1717937"/>
                  <a:pt x="2321394" y="1723532"/>
                  <a:pt x="2338339" y="1727848"/>
                </a:cubicBezTo>
                <a:cubicBezTo>
                  <a:pt x="2346812" y="1730086"/>
                  <a:pt x="2355204" y="1732564"/>
                  <a:pt x="2363757" y="1734403"/>
                </a:cubicBezTo>
                <a:lnTo>
                  <a:pt x="2389334" y="1739998"/>
                </a:lnTo>
                <a:cubicBezTo>
                  <a:pt x="2397887" y="1741996"/>
                  <a:pt x="2406519" y="1743275"/>
                  <a:pt x="2415072" y="1744794"/>
                </a:cubicBezTo>
                <a:cubicBezTo>
                  <a:pt x="2423704" y="1746152"/>
                  <a:pt x="2432257" y="1747831"/>
                  <a:pt x="2440969" y="1748870"/>
                </a:cubicBezTo>
                <a:cubicBezTo>
                  <a:pt x="2458314" y="1751028"/>
                  <a:pt x="2475659" y="1753266"/>
                  <a:pt x="2493084" y="1754225"/>
                </a:cubicBezTo>
                <a:cubicBezTo>
                  <a:pt x="2527853" y="1757023"/>
                  <a:pt x="2562862" y="1756943"/>
                  <a:pt x="2597712" y="1755184"/>
                </a:cubicBezTo>
                <a:cubicBezTo>
                  <a:pt x="2615137" y="1754065"/>
                  <a:pt x="2632562" y="1752866"/>
                  <a:pt x="2649826" y="1750469"/>
                </a:cubicBezTo>
                <a:cubicBezTo>
                  <a:pt x="2667171" y="1748630"/>
                  <a:pt x="2684436" y="1745593"/>
                  <a:pt x="2701621" y="1742555"/>
                </a:cubicBezTo>
                <a:cubicBezTo>
                  <a:pt x="2735911" y="1735841"/>
                  <a:pt x="2769961" y="1727688"/>
                  <a:pt x="2803212" y="1716578"/>
                </a:cubicBezTo>
                <a:cubicBezTo>
                  <a:pt x="2819918" y="1711463"/>
                  <a:pt x="2836303" y="1705068"/>
                  <a:pt x="2852609" y="1698834"/>
                </a:cubicBezTo>
                <a:cubicBezTo>
                  <a:pt x="2860762" y="1695716"/>
                  <a:pt x="2868755" y="1692040"/>
                  <a:pt x="2876828" y="1688603"/>
                </a:cubicBezTo>
                <a:cubicBezTo>
                  <a:pt x="2884821" y="1685086"/>
                  <a:pt x="2892974" y="1681729"/>
                  <a:pt x="2900727" y="1677732"/>
                </a:cubicBezTo>
                <a:cubicBezTo>
                  <a:pt x="2916473" y="1670059"/>
                  <a:pt x="2932219" y="1662306"/>
                  <a:pt x="2947406" y="1653513"/>
                </a:cubicBezTo>
                <a:cubicBezTo>
                  <a:pt x="2962833" y="1645201"/>
                  <a:pt x="2977620" y="1635849"/>
                  <a:pt x="2992486" y="1626497"/>
                </a:cubicBezTo>
                <a:cubicBezTo>
                  <a:pt x="3000000" y="1621941"/>
                  <a:pt x="3007034" y="1616745"/>
                  <a:pt x="3014228" y="1611790"/>
                </a:cubicBezTo>
                <a:cubicBezTo>
                  <a:pt x="3021342" y="1606754"/>
                  <a:pt x="3028695" y="1601879"/>
                  <a:pt x="3035569" y="1596523"/>
                </a:cubicBezTo>
                <a:cubicBezTo>
                  <a:pt x="3049397" y="1585813"/>
                  <a:pt x="3063464" y="1575422"/>
                  <a:pt x="3076493" y="1563832"/>
                </a:cubicBezTo>
                <a:cubicBezTo>
                  <a:pt x="3083127" y="1558157"/>
                  <a:pt x="3089762" y="1552482"/>
                  <a:pt x="3096236" y="1546727"/>
                </a:cubicBezTo>
                <a:lnTo>
                  <a:pt x="3115179" y="1528822"/>
                </a:lnTo>
                <a:cubicBezTo>
                  <a:pt x="3127968" y="1516993"/>
                  <a:pt x="3139558" y="1504044"/>
                  <a:pt x="3151628" y="1491495"/>
                </a:cubicBezTo>
                <a:cubicBezTo>
                  <a:pt x="3174887" y="1465518"/>
                  <a:pt x="3197108" y="1438502"/>
                  <a:pt x="3216930" y="1409647"/>
                </a:cubicBezTo>
                <a:cubicBezTo>
                  <a:pt x="3237233" y="1381112"/>
                  <a:pt x="3255057" y="1350818"/>
                  <a:pt x="3271523" y="1319885"/>
                </a:cubicBezTo>
                <a:cubicBezTo>
                  <a:pt x="3279276" y="1304139"/>
                  <a:pt x="3287429" y="1288633"/>
                  <a:pt x="3294143" y="1272487"/>
                </a:cubicBezTo>
                <a:cubicBezTo>
                  <a:pt x="3297580" y="1264414"/>
                  <a:pt x="3301177" y="1256421"/>
                  <a:pt x="3304454" y="1248348"/>
                </a:cubicBezTo>
                <a:lnTo>
                  <a:pt x="3313725" y="1223809"/>
                </a:lnTo>
                <a:cubicBezTo>
                  <a:pt x="3316923" y="1215656"/>
                  <a:pt x="3319641" y="1207344"/>
                  <a:pt x="3322278" y="1199031"/>
                </a:cubicBezTo>
                <a:cubicBezTo>
                  <a:pt x="3324916" y="1190718"/>
                  <a:pt x="3327713" y="1182406"/>
                  <a:pt x="3330191" y="1174013"/>
                </a:cubicBezTo>
                <a:cubicBezTo>
                  <a:pt x="3334747" y="1157148"/>
                  <a:pt x="3339703" y="1140362"/>
                  <a:pt x="3343140" y="1123177"/>
                </a:cubicBezTo>
                <a:cubicBezTo>
                  <a:pt x="3351133" y="1089127"/>
                  <a:pt x="3355929" y="1054437"/>
                  <a:pt x="3359526" y="1019748"/>
                </a:cubicBezTo>
                <a:cubicBezTo>
                  <a:pt x="3360804" y="1002323"/>
                  <a:pt x="3362323" y="984978"/>
                  <a:pt x="3362483" y="967474"/>
                </a:cubicBezTo>
                <a:cubicBezTo>
                  <a:pt x="3362643" y="958761"/>
                  <a:pt x="3363043" y="950049"/>
                  <a:pt x="3362883" y="941336"/>
                </a:cubicBezTo>
                <a:lnTo>
                  <a:pt x="3362243" y="915199"/>
                </a:lnTo>
                <a:cubicBezTo>
                  <a:pt x="3362163" y="906487"/>
                  <a:pt x="3361364" y="897775"/>
                  <a:pt x="3360804" y="889062"/>
                </a:cubicBezTo>
                <a:cubicBezTo>
                  <a:pt x="3360085" y="880350"/>
                  <a:pt x="3359685" y="871637"/>
                  <a:pt x="3358647" y="863005"/>
                </a:cubicBezTo>
                <a:cubicBezTo>
                  <a:pt x="3356648" y="845660"/>
                  <a:pt x="3354730" y="828315"/>
                  <a:pt x="3351533" y="811130"/>
                </a:cubicBezTo>
                <a:cubicBezTo>
                  <a:pt x="3346018" y="776601"/>
                  <a:pt x="3337625" y="742630"/>
                  <a:pt x="3327634" y="709060"/>
                </a:cubicBezTo>
                <a:cubicBezTo>
                  <a:pt x="3322358" y="692354"/>
                  <a:pt x="3317083" y="675649"/>
                  <a:pt x="3310689" y="659343"/>
                </a:cubicBezTo>
                <a:cubicBezTo>
                  <a:pt x="3304773" y="642878"/>
                  <a:pt x="3297739" y="626812"/>
                  <a:pt x="3290626" y="610746"/>
                </a:cubicBezTo>
                <a:cubicBezTo>
                  <a:pt x="3287269" y="602673"/>
                  <a:pt x="3283113" y="594919"/>
                  <a:pt x="3279356" y="587006"/>
                </a:cubicBezTo>
                <a:cubicBezTo>
                  <a:pt x="3275439" y="579173"/>
                  <a:pt x="3271683" y="571260"/>
                  <a:pt x="3267446" y="563587"/>
                </a:cubicBezTo>
                <a:cubicBezTo>
                  <a:pt x="3258974" y="548240"/>
                  <a:pt x="3250581" y="532814"/>
                  <a:pt x="3241149" y="518107"/>
                </a:cubicBezTo>
                <a:cubicBezTo>
                  <a:pt x="3222925" y="488133"/>
                  <a:pt x="3202063" y="459997"/>
                  <a:pt x="3180243" y="432661"/>
                </a:cubicBezTo>
                <a:cubicBezTo>
                  <a:pt x="3157782" y="405885"/>
                  <a:pt x="3134522" y="379988"/>
                  <a:pt x="3109025" y="356328"/>
                </a:cubicBezTo>
                <a:cubicBezTo>
                  <a:pt x="3084007" y="332189"/>
                  <a:pt x="3056671" y="310209"/>
                  <a:pt x="3028695" y="289267"/>
                </a:cubicBezTo>
                <a:cubicBezTo>
                  <a:pt x="3000160" y="269045"/>
                  <a:pt x="2970826" y="249701"/>
                  <a:pt x="2939893" y="233236"/>
                </a:cubicBezTo>
                <a:cubicBezTo>
                  <a:pt x="2924626" y="224603"/>
                  <a:pt x="2908800" y="217090"/>
                  <a:pt x="2892974" y="209497"/>
                </a:cubicBezTo>
                <a:cubicBezTo>
                  <a:pt x="2885140" y="205580"/>
                  <a:pt x="2876988" y="202463"/>
                  <a:pt x="2868915" y="198946"/>
                </a:cubicBezTo>
                <a:cubicBezTo>
                  <a:pt x="2860842" y="195589"/>
                  <a:pt x="2852849" y="191992"/>
                  <a:pt x="2844616" y="188955"/>
                </a:cubicBezTo>
                <a:cubicBezTo>
                  <a:pt x="2828230" y="182880"/>
                  <a:pt x="2811845" y="176645"/>
                  <a:pt x="2795060" y="171690"/>
                </a:cubicBezTo>
                <a:cubicBezTo>
                  <a:pt x="2786667" y="169132"/>
                  <a:pt x="2778354" y="166414"/>
                  <a:pt x="2769961" y="164096"/>
                </a:cubicBezTo>
                <a:lnTo>
                  <a:pt x="2744544" y="157542"/>
                </a:lnTo>
                <a:cubicBezTo>
                  <a:pt x="2736071" y="155304"/>
                  <a:pt x="2727519" y="153546"/>
                  <a:pt x="2718966" y="151787"/>
                </a:cubicBezTo>
                <a:cubicBezTo>
                  <a:pt x="2710413" y="150029"/>
                  <a:pt x="2701861" y="148190"/>
                  <a:pt x="2693229" y="146672"/>
                </a:cubicBezTo>
                <a:cubicBezTo>
                  <a:pt x="2675964" y="144034"/>
                  <a:pt x="2658778" y="140917"/>
                  <a:pt x="2641354" y="139398"/>
                </a:cubicBezTo>
                <a:lnTo>
                  <a:pt x="2615297" y="136760"/>
                </a:lnTo>
                <a:lnTo>
                  <a:pt x="2589160" y="135242"/>
                </a:lnTo>
                <a:lnTo>
                  <a:pt x="2576051" y="134602"/>
                </a:lnTo>
                <a:lnTo>
                  <a:pt x="2562942" y="134442"/>
                </a:lnTo>
                <a:lnTo>
                  <a:pt x="2536726" y="134442"/>
                </a:lnTo>
                <a:cubicBezTo>
                  <a:pt x="2536726" y="134442"/>
                  <a:pt x="2545678" y="620417"/>
                  <a:pt x="2545678" y="6204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0" name="Freeform: Shape 809">
            <a:extLst>
              <a:ext uri="{FF2B5EF4-FFF2-40B4-BE49-F238E27FC236}">
                <a16:creationId xmlns:a16="http://schemas.microsoft.com/office/drawing/2014/main" id="{4426D4A8-08AE-7BE8-C07F-EEF4F93AB871}"/>
              </a:ext>
            </a:extLst>
          </p:cNvPr>
          <p:cNvSpPr/>
          <p:nvPr/>
        </p:nvSpPr>
        <p:spPr>
          <a:xfrm rot="2700000">
            <a:off x="7362464" y="2385588"/>
            <a:ext cx="2902536" cy="1868652"/>
          </a:xfrm>
          <a:custGeom>
            <a:avLst/>
            <a:gdLst>
              <a:gd name="connsiteX0" fmla="*/ 2077059 w 2902536"/>
              <a:gd name="connsiteY0" fmla="*/ 26264 h 1868652"/>
              <a:gd name="connsiteX1" fmla="*/ 2076580 w 2902536"/>
              <a:gd name="connsiteY1" fmla="*/ 127 h 1868652"/>
              <a:gd name="connsiteX2" fmla="*/ 2368964 w 2902536"/>
              <a:gd name="connsiteY2" fmla="*/ 48964 h 1868652"/>
              <a:gd name="connsiteX3" fmla="*/ 2624660 w 2902536"/>
              <a:gd name="connsiteY3" fmla="*/ 199952 h 1868652"/>
              <a:gd name="connsiteX4" fmla="*/ 2808819 w 2902536"/>
              <a:gd name="connsiteY4" fmla="*/ 432069 h 1868652"/>
              <a:gd name="connsiteX5" fmla="*/ 2896902 w 2902536"/>
              <a:gd name="connsiteY5" fmla="*/ 715581 h 1868652"/>
              <a:gd name="connsiteX6" fmla="*/ 2877639 w 2902536"/>
              <a:gd name="connsiteY6" fmla="*/ 1011162 h 1868652"/>
              <a:gd name="connsiteX7" fmla="*/ 2827842 w 2902536"/>
              <a:gd name="connsiteY7" fmla="*/ 1151759 h 1868652"/>
              <a:gd name="connsiteX8" fmla="*/ 2752788 w 2902536"/>
              <a:gd name="connsiteY8" fmla="*/ 1280766 h 1868652"/>
              <a:gd name="connsiteX9" fmla="*/ 2540254 w 2902536"/>
              <a:gd name="connsiteY9" fmla="*/ 1486906 h 1868652"/>
              <a:gd name="connsiteX10" fmla="*/ 2266813 w 2902536"/>
              <a:gd name="connsiteY10" fmla="*/ 1602964 h 1868652"/>
              <a:gd name="connsiteX11" fmla="*/ 1970752 w 2902536"/>
              <a:gd name="connsiteY11" fmla="*/ 1613116 h 1868652"/>
              <a:gd name="connsiteX12" fmla="*/ 1690198 w 2902536"/>
              <a:gd name="connsiteY12" fmla="*/ 1515921 h 1868652"/>
              <a:gd name="connsiteX13" fmla="*/ 1568065 w 2902536"/>
              <a:gd name="connsiteY13" fmla="*/ 1430475 h 1868652"/>
              <a:gd name="connsiteX14" fmla="*/ 1540249 w 2902536"/>
              <a:gd name="connsiteY14" fmla="*/ 1405857 h 1868652"/>
              <a:gd name="connsiteX15" fmla="*/ 1526821 w 2902536"/>
              <a:gd name="connsiteY15" fmla="*/ 1393068 h 1868652"/>
              <a:gd name="connsiteX16" fmla="*/ 1514831 w 2902536"/>
              <a:gd name="connsiteY16" fmla="*/ 1381478 h 1868652"/>
              <a:gd name="connsiteX17" fmla="*/ 1477904 w 2902536"/>
              <a:gd name="connsiteY17" fmla="*/ 1344551 h 1868652"/>
              <a:gd name="connsiteX18" fmla="*/ 1330193 w 2902536"/>
              <a:gd name="connsiteY18" fmla="*/ 1196840 h 1868652"/>
              <a:gd name="connsiteX19" fmla="*/ 739270 w 2902536"/>
              <a:gd name="connsiteY19" fmla="*/ 605917 h 1868652"/>
              <a:gd name="connsiteX20" fmla="*/ 591559 w 2902536"/>
              <a:gd name="connsiteY20" fmla="*/ 458206 h 1868652"/>
              <a:gd name="connsiteX21" fmla="*/ 582287 w 2902536"/>
              <a:gd name="connsiteY21" fmla="*/ 449014 h 1868652"/>
              <a:gd name="connsiteX22" fmla="*/ 578930 w 2902536"/>
              <a:gd name="connsiteY22" fmla="*/ 445737 h 1868652"/>
              <a:gd name="connsiteX23" fmla="*/ 576132 w 2902536"/>
              <a:gd name="connsiteY23" fmla="*/ 443179 h 1868652"/>
              <a:gd name="connsiteX24" fmla="*/ 565022 w 2902536"/>
              <a:gd name="connsiteY24" fmla="*/ 432948 h 1868652"/>
              <a:gd name="connsiteX25" fmla="*/ 553592 w 2902536"/>
              <a:gd name="connsiteY25" fmla="*/ 423277 h 1868652"/>
              <a:gd name="connsiteX26" fmla="*/ 541763 w 2902536"/>
              <a:gd name="connsiteY26" fmla="*/ 414165 h 1868652"/>
              <a:gd name="connsiteX27" fmla="*/ 490687 w 2902536"/>
              <a:gd name="connsiteY27" fmla="*/ 383791 h 1868652"/>
              <a:gd name="connsiteX28" fmla="*/ 375908 w 2902536"/>
              <a:gd name="connsiteY28" fmla="*/ 353338 h 1868652"/>
              <a:gd name="connsiteX29" fmla="*/ 257451 w 2902536"/>
              <a:gd name="connsiteY29" fmla="*/ 365887 h 1868652"/>
              <a:gd name="connsiteX30" fmla="*/ 152343 w 2902536"/>
              <a:gd name="connsiteY30" fmla="*/ 420159 h 1868652"/>
              <a:gd name="connsiteX31" fmla="*/ 108302 w 2902536"/>
              <a:gd name="connsiteY31" fmla="*/ 461163 h 1868652"/>
              <a:gd name="connsiteX32" fmla="*/ 72813 w 2902536"/>
              <a:gd name="connsiteY32" fmla="*/ 509121 h 1868652"/>
              <a:gd name="connsiteX33" fmla="*/ 31169 w 2902536"/>
              <a:gd name="connsiteY33" fmla="*/ 619985 h 1868652"/>
              <a:gd name="connsiteX34" fmla="*/ 31889 w 2902536"/>
              <a:gd name="connsiteY34" fmla="*/ 739240 h 1868652"/>
              <a:gd name="connsiteX35" fmla="*/ 75371 w 2902536"/>
              <a:gd name="connsiteY35" fmla="*/ 849384 h 1868652"/>
              <a:gd name="connsiteX36" fmla="*/ 111579 w 2902536"/>
              <a:gd name="connsiteY36" fmla="*/ 896862 h 1868652"/>
              <a:gd name="connsiteX37" fmla="*/ 122609 w 2902536"/>
              <a:gd name="connsiteY37" fmla="*/ 908452 h 1868652"/>
              <a:gd name="connsiteX38" fmla="*/ 141073 w 2902536"/>
              <a:gd name="connsiteY38" fmla="*/ 926916 h 1868652"/>
              <a:gd name="connsiteX39" fmla="*/ 178001 w 2902536"/>
              <a:gd name="connsiteY39" fmla="*/ 963844 h 1868652"/>
              <a:gd name="connsiteX40" fmla="*/ 473422 w 2902536"/>
              <a:gd name="connsiteY40" fmla="*/ 1259265 h 1868652"/>
              <a:gd name="connsiteX41" fmla="*/ 1064345 w 2902536"/>
              <a:gd name="connsiteY41" fmla="*/ 1850188 h 1868652"/>
              <a:gd name="connsiteX42" fmla="*/ 1045881 w 2902536"/>
              <a:gd name="connsiteY42" fmla="*/ 1868652 h 1868652"/>
              <a:gd name="connsiteX43" fmla="*/ 454958 w 2902536"/>
              <a:gd name="connsiteY43" fmla="*/ 1277729 h 1868652"/>
              <a:gd name="connsiteX44" fmla="*/ 159537 w 2902536"/>
              <a:gd name="connsiteY44" fmla="*/ 982307 h 1868652"/>
              <a:gd name="connsiteX45" fmla="*/ 122609 w 2902536"/>
              <a:gd name="connsiteY45" fmla="*/ 945380 h 1868652"/>
              <a:gd name="connsiteX46" fmla="*/ 104145 w 2902536"/>
              <a:gd name="connsiteY46" fmla="*/ 926916 h 1868652"/>
              <a:gd name="connsiteX47" fmla="*/ 92396 w 2902536"/>
              <a:gd name="connsiteY47" fmla="*/ 914527 h 1868652"/>
              <a:gd name="connsiteX48" fmla="*/ 53310 w 2902536"/>
              <a:gd name="connsiteY48" fmla="*/ 863212 h 1868652"/>
              <a:gd name="connsiteX49" fmla="*/ 6311 w 2902536"/>
              <a:gd name="connsiteY49" fmla="*/ 744116 h 1868652"/>
              <a:gd name="connsiteX50" fmla="*/ 5512 w 2902536"/>
              <a:gd name="connsiteY50" fmla="*/ 615349 h 1868652"/>
              <a:gd name="connsiteX51" fmla="*/ 50512 w 2902536"/>
              <a:gd name="connsiteY51" fmla="*/ 495533 h 1868652"/>
              <a:gd name="connsiteX52" fmla="*/ 88799 w 2902536"/>
              <a:gd name="connsiteY52" fmla="*/ 443739 h 1868652"/>
              <a:gd name="connsiteX53" fmla="*/ 136277 w 2902536"/>
              <a:gd name="connsiteY53" fmla="*/ 399537 h 1868652"/>
              <a:gd name="connsiteX54" fmla="*/ 249938 w 2902536"/>
              <a:gd name="connsiteY54" fmla="*/ 340869 h 1868652"/>
              <a:gd name="connsiteX55" fmla="*/ 377906 w 2902536"/>
              <a:gd name="connsiteY55" fmla="*/ 327281 h 1868652"/>
              <a:gd name="connsiteX56" fmla="*/ 501877 w 2902536"/>
              <a:gd name="connsiteY56" fmla="*/ 360132 h 1868652"/>
              <a:gd name="connsiteX57" fmla="*/ 557109 w 2902536"/>
              <a:gd name="connsiteY57" fmla="*/ 392903 h 1868652"/>
              <a:gd name="connsiteX58" fmla="*/ 569898 w 2902536"/>
              <a:gd name="connsiteY58" fmla="*/ 402735 h 1868652"/>
              <a:gd name="connsiteX59" fmla="*/ 582287 w 2902536"/>
              <a:gd name="connsiteY59" fmla="*/ 413205 h 1868652"/>
              <a:gd name="connsiteX60" fmla="*/ 594276 w 2902536"/>
              <a:gd name="connsiteY60" fmla="*/ 424236 h 1868652"/>
              <a:gd name="connsiteX61" fmla="*/ 597234 w 2902536"/>
              <a:gd name="connsiteY61" fmla="*/ 427033 h 1868652"/>
              <a:gd name="connsiteX62" fmla="*/ 600751 w 2902536"/>
              <a:gd name="connsiteY62" fmla="*/ 430390 h 1868652"/>
              <a:gd name="connsiteX63" fmla="*/ 610023 w 2902536"/>
              <a:gd name="connsiteY63" fmla="*/ 439662 h 1868652"/>
              <a:gd name="connsiteX64" fmla="*/ 757734 w 2902536"/>
              <a:gd name="connsiteY64" fmla="*/ 587373 h 1868652"/>
              <a:gd name="connsiteX65" fmla="*/ 1348657 w 2902536"/>
              <a:gd name="connsiteY65" fmla="*/ 1178296 h 1868652"/>
              <a:gd name="connsiteX66" fmla="*/ 1496367 w 2902536"/>
              <a:gd name="connsiteY66" fmla="*/ 1326007 h 1868652"/>
              <a:gd name="connsiteX67" fmla="*/ 1533295 w 2902536"/>
              <a:gd name="connsiteY67" fmla="*/ 1362934 h 1868652"/>
              <a:gd name="connsiteX68" fmla="*/ 1544965 w 2902536"/>
              <a:gd name="connsiteY68" fmla="*/ 1374285 h 1868652"/>
              <a:gd name="connsiteX69" fmla="*/ 1557993 w 2902536"/>
              <a:gd name="connsiteY69" fmla="*/ 1386674 h 1868652"/>
              <a:gd name="connsiteX70" fmla="*/ 1584930 w 2902536"/>
              <a:gd name="connsiteY70" fmla="*/ 1410493 h 1868652"/>
              <a:gd name="connsiteX71" fmla="*/ 1703067 w 2902536"/>
              <a:gd name="connsiteY71" fmla="*/ 1493221 h 1868652"/>
              <a:gd name="connsiteX72" fmla="*/ 1974589 w 2902536"/>
              <a:gd name="connsiteY72" fmla="*/ 1587298 h 1868652"/>
              <a:gd name="connsiteX73" fmla="*/ 2261139 w 2902536"/>
              <a:gd name="connsiteY73" fmla="*/ 1577467 h 1868652"/>
              <a:gd name="connsiteX74" fmla="*/ 2525787 w 2902536"/>
              <a:gd name="connsiteY74" fmla="*/ 1465165 h 1868652"/>
              <a:gd name="connsiteX75" fmla="*/ 2731527 w 2902536"/>
              <a:gd name="connsiteY75" fmla="*/ 1265660 h 1868652"/>
              <a:gd name="connsiteX76" fmla="*/ 2852301 w 2902536"/>
              <a:gd name="connsiteY76" fmla="*/ 1004768 h 1868652"/>
              <a:gd name="connsiteX77" fmla="*/ 2870925 w 2902536"/>
              <a:gd name="connsiteY77" fmla="*/ 718618 h 1868652"/>
              <a:gd name="connsiteX78" fmla="*/ 2785719 w 2902536"/>
              <a:gd name="connsiteY78" fmla="*/ 444298 h 1868652"/>
              <a:gd name="connsiteX79" fmla="*/ 2607475 w 2902536"/>
              <a:gd name="connsiteY79" fmla="*/ 219615 h 1868652"/>
              <a:gd name="connsiteX80" fmla="*/ 2360092 w 2902536"/>
              <a:gd name="connsiteY80" fmla="*/ 73503 h 1868652"/>
              <a:gd name="connsiteX81" fmla="*/ 2077059 w 2902536"/>
              <a:gd name="connsiteY81" fmla="*/ 26264 h 1868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902536" h="1868652">
                <a:moveTo>
                  <a:pt x="2077059" y="26264"/>
                </a:moveTo>
                <a:lnTo>
                  <a:pt x="2076580" y="127"/>
                </a:lnTo>
                <a:cubicBezTo>
                  <a:pt x="2175853" y="-1632"/>
                  <a:pt x="2275366" y="14914"/>
                  <a:pt x="2368964" y="48964"/>
                </a:cubicBezTo>
                <a:cubicBezTo>
                  <a:pt x="2462562" y="82934"/>
                  <a:pt x="2550165" y="134409"/>
                  <a:pt x="2624660" y="199952"/>
                </a:cubicBezTo>
                <a:cubicBezTo>
                  <a:pt x="2699075" y="265015"/>
                  <a:pt x="2762220" y="343826"/>
                  <a:pt x="2808819" y="432069"/>
                </a:cubicBezTo>
                <a:cubicBezTo>
                  <a:pt x="2855418" y="520232"/>
                  <a:pt x="2885312" y="616947"/>
                  <a:pt x="2896902" y="715581"/>
                </a:cubicBezTo>
                <a:cubicBezTo>
                  <a:pt x="2908572" y="814215"/>
                  <a:pt x="2902097" y="914767"/>
                  <a:pt x="2877639" y="1011162"/>
                </a:cubicBezTo>
                <a:cubicBezTo>
                  <a:pt x="2865410" y="1059360"/>
                  <a:pt x="2848784" y="1106519"/>
                  <a:pt x="2827842" y="1151759"/>
                </a:cubicBezTo>
                <a:cubicBezTo>
                  <a:pt x="2806901" y="1197000"/>
                  <a:pt x="2781723" y="1240242"/>
                  <a:pt x="2752788" y="1280766"/>
                </a:cubicBezTo>
                <a:cubicBezTo>
                  <a:pt x="2694839" y="1361816"/>
                  <a:pt x="2623302" y="1431595"/>
                  <a:pt x="2540254" y="1486906"/>
                </a:cubicBezTo>
                <a:cubicBezTo>
                  <a:pt x="2457287" y="1542058"/>
                  <a:pt x="2363848" y="1581623"/>
                  <a:pt x="2266813" y="1602964"/>
                </a:cubicBezTo>
                <a:cubicBezTo>
                  <a:pt x="2169778" y="1624386"/>
                  <a:pt x="2068986" y="1627823"/>
                  <a:pt x="1970752" y="1613116"/>
                </a:cubicBezTo>
                <a:cubicBezTo>
                  <a:pt x="1872518" y="1598568"/>
                  <a:pt x="1776762" y="1565397"/>
                  <a:pt x="1690198" y="1515921"/>
                </a:cubicBezTo>
                <a:cubicBezTo>
                  <a:pt x="1646956" y="1491222"/>
                  <a:pt x="1605951" y="1462527"/>
                  <a:pt x="1568065" y="1430475"/>
                </a:cubicBezTo>
                <a:cubicBezTo>
                  <a:pt x="1558713" y="1422323"/>
                  <a:pt x="1549041" y="1414489"/>
                  <a:pt x="1540249" y="1405857"/>
                </a:cubicBezTo>
                <a:lnTo>
                  <a:pt x="1526821" y="1393068"/>
                </a:lnTo>
                <a:cubicBezTo>
                  <a:pt x="1522424" y="1388912"/>
                  <a:pt x="1517389" y="1384036"/>
                  <a:pt x="1514831" y="1381478"/>
                </a:cubicBezTo>
                <a:lnTo>
                  <a:pt x="1477904" y="1344551"/>
                </a:lnTo>
                <a:lnTo>
                  <a:pt x="1330193" y="1196840"/>
                </a:lnTo>
                <a:lnTo>
                  <a:pt x="739270" y="605917"/>
                </a:lnTo>
                <a:lnTo>
                  <a:pt x="591559" y="458206"/>
                </a:lnTo>
                <a:lnTo>
                  <a:pt x="582287" y="449014"/>
                </a:lnTo>
                <a:cubicBezTo>
                  <a:pt x="580449" y="447176"/>
                  <a:pt x="579889" y="446696"/>
                  <a:pt x="578930" y="445737"/>
                </a:cubicBezTo>
                <a:lnTo>
                  <a:pt x="576132" y="443179"/>
                </a:lnTo>
                <a:cubicBezTo>
                  <a:pt x="572376" y="439822"/>
                  <a:pt x="569019" y="435985"/>
                  <a:pt x="565022" y="432948"/>
                </a:cubicBezTo>
                <a:cubicBezTo>
                  <a:pt x="561106" y="429831"/>
                  <a:pt x="557589" y="426234"/>
                  <a:pt x="553592" y="423277"/>
                </a:cubicBezTo>
                <a:cubicBezTo>
                  <a:pt x="549596" y="420319"/>
                  <a:pt x="545759" y="417122"/>
                  <a:pt x="541763" y="414165"/>
                </a:cubicBezTo>
                <a:cubicBezTo>
                  <a:pt x="525777" y="402335"/>
                  <a:pt x="508591" y="392344"/>
                  <a:pt x="490687" y="383791"/>
                </a:cubicBezTo>
                <a:cubicBezTo>
                  <a:pt x="454958" y="366846"/>
                  <a:pt x="415873" y="356455"/>
                  <a:pt x="375908" y="353338"/>
                </a:cubicBezTo>
                <a:cubicBezTo>
                  <a:pt x="336022" y="350221"/>
                  <a:pt x="295498" y="354537"/>
                  <a:pt x="257451" y="365887"/>
                </a:cubicBezTo>
                <a:cubicBezTo>
                  <a:pt x="219324" y="377237"/>
                  <a:pt x="183756" y="395701"/>
                  <a:pt x="152343" y="420159"/>
                </a:cubicBezTo>
                <a:cubicBezTo>
                  <a:pt x="136677" y="432389"/>
                  <a:pt x="121810" y="446217"/>
                  <a:pt x="108302" y="461163"/>
                </a:cubicBezTo>
                <a:cubicBezTo>
                  <a:pt x="94794" y="476030"/>
                  <a:pt x="83124" y="492176"/>
                  <a:pt x="72813" y="509121"/>
                </a:cubicBezTo>
                <a:cubicBezTo>
                  <a:pt x="52351" y="543012"/>
                  <a:pt x="38123" y="580659"/>
                  <a:pt x="31169" y="619985"/>
                </a:cubicBezTo>
                <a:cubicBezTo>
                  <a:pt x="24135" y="659230"/>
                  <a:pt x="24375" y="700074"/>
                  <a:pt x="31889" y="739240"/>
                </a:cubicBezTo>
                <a:cubicBezTo>
                  <a:pt x="39482" y="778406"/>
                  <a:pt x="54349" y="815813"/>
                  <a:pt x="75371" y="849384"/>
                </a:cubicBezTo>
                <a:cubicBezTo>
                  <a:pt x="85921" y="866169"/>
                  <a:pt x="97991" y="881995"/>
                  <a:pt x="111579" y="896862"/>
                </a:cubicBezTo>
                <a:lnTo>
                  <a:pt x="122609" y="908452"/>
                </a:lnTo>
                <a:lnTo>
                  <a:pt x="141073" y="926916"/>
                </a:lnTo>
                <a:lnTo>
                  <a:pt x="178001" y="963844"/>
                </a:lnTo>
                <a:lnTo>
                  <a:pt x="473422" y="1259265"/>
                </a:lnTo>
                <a:lnTo>
                  <a:pt x="1064345" y="1850188"/>
                </a:lnTo>
                <a:lnTo>
                  <a:pt x="1045881" y="1868652"/>
                </a:lnTo>
                <a:lnTo>
                  <a:pt x="454958" y="1277729"/>
                </a:lnTo>
                <a:lnTo>
                  <a:pt x="159537" y="982307"/>
                </a:lnTo>
                <a:lnTo>
                  <a:pt x="122609" y="945380"/>
                </a:lnTo>
                <a:lnTo>
                  <a:pt x="104145" y="926916"/>
                </a:lnTo>
                <a:lnTo>
                  <a:pt x="92396" y="914527"/>
                </a:lnTo>
                <a:cubicBezTo>
                  <a:pt x="77768" y="898541"/>
                  <a:pt x="64660" y="881356"/>
                  <a:pt x="53310" y="863212"/>
                </a:cubicBezTo>
                <a:cubicBezTo>
                  <a:pt x="30530" y="826923"/>
                  <a:pt x="14544" y="786479"/>
                  <a:pt x="6311" y="744116"/>
                </a:cubicBezTo>
                <a:cubicBezTo>
                  <a:pt x="-1842" y="701753"/>
                  <a:pt x="-2082" y="657791"/>
                  <a:pt x="5512" y="615349"/>
                </a:cubicBezTo>
                <a:cubicBezTo>
                  <a:pt x="13025" y="572906"/>
                  <a:pt x="28372" y="532141"/>
                  <a:pt x="50512" y="495533"/>
                </a:cubicBezTo>
                <a:cubicBezTo>
                  <a:pt x="61623" y="477229"/>
                  <a:pt x="74251" y="459805"/>
                  <a:pt x="88799" y="443739"/>
                </a:cubicBezTo>
                <a:cubicBezTo>
                  <a:pt x="103346" y="427593"/>
                  <a:pt x="119332" y="412646"/>
                  <a:pt x="136277" y="399537"/>
                </a:cubicBezTo>
                <a:cubicBezTo>
                  <a:pt x="170248" y="373160"/>
                  <a:pt x="208694" y="353098"/>
                  <a:pt x="249938" y="340869"/>
                </a:cubicBezTo>
                <a:cubicBezTo>
                  <a:pt x="291102" y="328639"/>
                  <a:pt x="334824" y="324003"/>
                  <a:pt x="377906" y="327281"/>
                </a:cubicBezTo>
                <a:cubicBezTo>
                  <a:pt x="420988" y="330558"/>
                  <a:pt x="463191" y="341828"/>
                  <a:pt x="501877" y="360132"/>
                </a:cubicBezTo>
                <a:cubicBezTo>
                  <a:pt x="521220" y="369324"/>
                  <a:pt x="539764" y="380194"/>
                  <a:pt x="557109" y="392903"/>
                </a:cubicBezTo>
                <a:cubicBezTo>
                  <a:pt x="561425" y="396100"/>
                  <a:pt x="565582" y="399537"/>
                  <a:pt x="569898" y="402735"/>
                </a:cubicBezTo>
                <a:cubicBezTo>
                  <a:pt x="574214" y="405932"/>
                  <a:pt x="578051" y="409768"/>
                  <a:pt x="582287" y="413205"/>
                </a:cubicBezTo>
                <a:cubicBezTo>
                  <a:pt x="586523" y="416562"/>
                  <a:pt x="590200" y="420559"/>
                  <a:pt x="594276" y="424236"/>
                </a:cubicBezTo>
                <a:lnTo>
                  <a:pt x="597234" y="427033"/>
                </a:lnTo>
                <a:cubicBezTo>
                  <a:pt x="598273" y="427992"/>
                  <a:pt x="598992" y="428632"/>
                  <a:pt x="600751" y="430390"/>
                </a:cubicBezTo>
                <a:lnTo>
                  <a:pt x="610023" y="439662"/>
                </a:lnTo>
                <a:lnTo>
                  <a:pt x="757734" y="587373"/>
                </a:lnTo>
                <a:lnTo>
                  <a:pt x="1348657" y="1178296"/>
                </a:lnTo>
                <a:lnTo>
                  <a:pt x="1496367" y="1326007"/>
                </a:lnTo>
                <a:lnTo>
                  <a:pt x="1533295" y="1362934"/>
                </a:lnTo>
                <a:cubicBezTo>
                  <a:pt x="1535853" y="1365572"/>
                  <a:pt x="1540729" y="1370208"/>
                  <a:pt x="1544965" y="1374285"/>
                </a:cubicBezTo>
                <a:lnTo>
                  <a:pt x="1557993" y="1386674"/>
                </a:lnTo>
                <a:cubicBezTo>
                  <a:pt x="1566546" y="1395066"/>
                  <a:pt x="1575898" y="1402660"/>
                  <a:pt x="1584930" y="1410493"/>
                </a:cubicBezTo>
                <a:cubicBezTo>
                  <a:pt x="1621618" y="1441506"/>
                  <a:pt x="1661183" y="1469322"/>
                  <a:pt x="1703067" y="1493221"/>
                </a:cubicBezTo>
                <a:cubicBezTo>
                  <a:pt x="1786833" y="1541099"/>
                  <a:pt x="1879472" y="1573231"/>
                  <a:pt x="1974589" y="1587298"/>
                </a:cubicBezTo>
                <a:cubicBezTo>
                  <a:pt x="2069706" y="1601526"/>
                  <a:pt x="2167141" y="1598249"/>
                  <a:pt x="2261139" y="1577467"/>
                </a:cubicBezTo>
                <a:cubicBezTo>
                  <a:pt x="2355056" y="1556765"/>
                  <a:pt x="2445457" y="1518479"/>
                  <a:pt x="2525787" y="1465165"/>
                </a:cubicBezTo>
                <a:cubicBezTo>
                  <a:pt x="2606197" y="1411612"/>
                  <a:pt x="2675496" y="1344071"/>
                  <a:pt x="2731527" y="1265660"/>
                </a:cubicBezTo>
                <a:cubicBezTo>
                  <a:pt x="2787558" y="1187248"/>
                  <a:pt x="2828802" y="1098126"/>
                  <a:pt x="2852301" y="1004768"/>
                </a:cubicBezTo>
                <a:cubicBezTo>
                  <a:pt x="2875961" y="911490"/>
                  <a:pt x="2882275" y="814055"/>
                  <a:pt x="2870925" y="718618"/>
                </a:cubicBezTo>
                <a:cubicBezTo>
                  <a:pt x="2859734" y="623182"/>
                  <a:pt x="2830720" y="529584"/>
                  <a:pt x="2785719" y="444298"/>
                </a:cubicBezTo>
                <a:cubicBezTo>
                  <a:pt x="2740639" y="358853"/>
                  <a:pt x="2679492" y="282600"/>
                  <a:pt x="2607475" y="219615"/>
                </a:cubicBezTo>
                <a:cubicBezTo>
                  <a:pt x="2535379" y="156150"/>
                  <a:pt x="2450572" y="106354"/>
                  <a:pt x="2360092" y="73503"/>
                </a:cubicBezTo>
                <a:cubicBezTo>
                  <a:pt x="2269531" y="40571"/>
                  <a:pt x="2173135" y="24585"/>
                  <a:pt x="2077059" y="26264"/>
                </a:cubicBez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1" name="Freeform: Shape 810">
            <a:extLst>
              <a:ext uri="{FF2B5EF4-FFF2-40B4-BE49-F238E27FC236}">
                <a16:creationId xmlns:a16="http://schemas.microsoft.com/office/drawing/2014/main" id="{4CB41D48-017F-3020-7F0A-1E992C828C26}"/>
              </a:ext>
            </a:extLst>
          </p:cNvPr>
          <p:cNvSpPr/>
          <p:nvPr/>
        </p:nvSpPr>
        <p:spPr>
          <a:xfrm rot="2700000">
            <a:off x="6969377" y="1898476"/>
            <a:ext cx="2902667" cy="2327542"/>
          </a:xfrm>
          <a:custGeom>
            <a:avLst/>
            <a:gdLst>
              <a:gd name="connsiteX0" fmla="*/ 2545703 w 2902667"/>
              <a:gd name="connsiteY0" fmla="*/ 619916 h 2327542"/>
              <a:gd name="connsiteX1" fmla="*/ 2545224 w 2902667"/>
              <a:gd name="connsiteY1" fmla="*/ 593779 h 2327542"/>
              <a:gd name="connsiteX2" fmla="*/ 2671993 w 2902667"/>
              <a:gd name="connsiteY2" fmla="*/ 614961 h 2327542"/>
              <a:gd name="connsiteX3" fmla="*/ 2782217 w 2902667"/>
              <a:gd name="connsiteY3" fmla="*/ 680104 h 2327542"/>
              <a:gd name="connsiteX4" fmla="*/ 2862306 w 2902667"/>
              <a:gd name="connsiteY4" fmla="*/ 780815 h 2327542"/>
              <a:gd name="connsiteX5" fmla="*/ 2900193 w 2902667"/>
              <a:gd name="connsiteY5" fmla="*/ 903268 h 2327542"/>
              <a:gd name="connsiteX6" fmla="*/ 2838088 w 2902667"/>
              <a:gd name="connsiteY6" fmla="*/ 1147774 h 2327542"/>
              <a:gd name="connsiteX7" fmla="*/ 2745608 w 2902667"/>
              <a:gd name="connsiteY7" fmla="*/ 1237536 h 2327542"/>
              <a:gd name="connsiteX8" fmla="*/ 2627792 w 2902667"/>
              <a:gd name="connsiteY8" fmla="*/ 1287412 h 2327542"/>
              <a:gd name="connsiteX9" fmla="*/ 2499104 w 2902667"/>
              <a:gd name="connsiteY9" fmla="*/ 1291888 h 2327542"/>
              <a:gd name="connsiteX10" fmla="*/ 2378090 w 2902667"/>
              <a:gd name="connsiteY10" fmla="*/ 1249925 h 2327542"/>
              <a:gd name="connsiteX11" fmla="*/ 2325416 w 2902667"/>
              <a:gd name="connsiteY11" fmla="*/ 1212997 h 2327542"/>
              <a:gd name="connsiteX12" fmla="*/ 2313266 w 2902667"/>
              <a:gd name="connsiteY12" fmla="*/ 1202287 h 2327542"/>
              <a:gd name="connsiteX13" fmla="*/ 2307352 w 2902667"/>
              <a:gd name="connsiteY13" fmla="*/ 1196692 h 2327542"/>
              <a:gd name="connsiteX14" fmla="*/ 2300238 w 2902667"/>
              <a:gd name="connsiteY14" fmla="*/ 1189898 h 2327542"/>
              <a:gd name="connsiteX15" fmla="*/ 2263310 w 2902667"/>
              <a:gd name="connsiteY15" fmla="*/ 1152970 h 2327542"/>
              <a:gd name="connsiteX16" fmla="*/ 2115600 w 2902667"/>
              <a:gd name="connsiteY16" fmla="*/ 1005259 h 2327542"/>
              <a:gd name="connsiteX17" fmla="*/ 1524677 w 2902667"/>
              <a:gd name="connsiteY17" fmla="*/ 414336 h 2327542"/>
              <a:gd name="connsiteX18" fmla="*/ 1376966 w 2902667"/>
              <a:gd name="connsiteY18" fmla="*/ 266625 h 2327542"/>
              <a:gd name="connsiteX19" fmla="*/ 1367694 w 2902667"/>
              <a:gd name="connsiteY19" fmla="*/ 257433 h 2327542"/>
              <a:gd name="connsiteX20" fmla="*/ 1355385 w 2902667"/>
              <a:gd name="connsiteY20" fmla="*/ 245524 h 2327542"/>
              <a:gd name="connsiteX21" fmla="*/ 1328928 w 2902667"/>
              <a:gd name="connsiteY21" fmla="*/ 221145 h 2327542"/>
              <a:gd name="connsiteX22" fmla="*/ 1301352 w 2902667"/>
              <a:gd name="connsiteY22" fmla="*/ 197965 h 2327542"/>
              <a:gd name="connsiteX23" fmla="*/ 1272737 w 2902667"/>
              <a:gd name="connsiteY23" fmla="*/ 175985 h 2327542"/>
              <a:gd name="connsiteX24" fmla="*/ 1148605 w 2902667"/>
              <a:gd name="connsiteY24" fmla="*/ 102129 h 2327542"/>
              <a:gd name="connsiteX25" fmla="*/ 871088 w 2902667"/>
              <a:gd name="connsiteY25" fmla="*/ 28354 h 2327542"/>
              <a:gd name="connsiteX26" fmla="*/ 585898 w 2902667"/>
              <a:gd name="connsiteY26" fmla="*/ 58807 h 2327542"/>
              <a:gd name="connsiteX27" fmla="*/ 330361 w 2902667"/>
              <a:gd name="connsiteY27" fmla="*/ 190452 h 2327542"/>
              <a:gd name="connsiteX28" fmla="*/ 225253 w 2902667"/>
              <a:gd name="connsiteY28" fmla="*/ 288446 h 2327542"/>
              <a:gd name="connsiteX29" fmla="*/ 139568 w 2902667"/>
              <a:gd name="connsiteY29" fmla="*/ 404345 h 2327542"/>
              <a:gd name="connsiteX30" fmla="*/ 38377 w 2902667"/>
              <a:gd name="connsiteY30" fmla="*/ 673310 h 2327542"/>
              <a:gd name="connsiteX31" fmla="*/ 40375 w 2902667"/>
              <a:gd name="connsiteY31" fmla="*/ 960019 h 2327542"/>
              <a:gd name="connsiteX32" fmla="*/ 145803 w 2902667"/>
              <a:gd name="connsiteY32" fmla="*/ 1227385 h 2327542"/>
              <a:gd name="connsiteX33" fmla="*/ 233166 w 2902667"/>
              <a:gd name="connsiteY33" fmla="*/ 1341925 h 2327542"/>
              <a:gd name="connsiteX34" fmla="*/ 245556 w 2902667"/>
              <a:gd name="connsiteY34" fmla="*/ 1354953 h 2327542"/>
              <a:gd name="connsiteX35" fmla="*/ 257465 w 2902667"/>
              <a:gd name="connsiteY35" fmla="*/ 1367342 h 2327542"/>
              <a:gd name="connsiteX36" fmla="*/ 275929 w 2902667"/>
              <a:gd name="connsiteY36" fmla="*/ 1385806 h 2327542"/>
              <a:gd name="connsiteX37" fmla="*/ 312857 w 2902667"/>
              <a:gd name="connsiteY37" fmla="*/ 1422734 h 2327542"/>
              <a:gd name="connsiteX38" fmla="*/ 608278 w 2902667"/>
              <a:gd name="connsiteY38" fmla="*/ 1718156 h 2327542"/>
              <a:gd name="connsiteX39" fmla="*/ 1199201 w 2902667"/>
              <a:gd name="connsiteY39" fmla="*/ 2309079 h 2327542"/>
              <a:gd name="connsiteX40" fmla="*/ 1180737 w 2902667"/>
              <a:gd name="connsiteY40" fmla="*/ 2327542 h 2327542"/>
              <a:gd name="connsiteX41" fmla="*/ 589814 w 2902667"/>
              <a:gd name="connsiteY41" fmla="*/ 1736619 h 2327542"/>
              <a:gd name="connsiteX42" fmla="*/ 294393 w 2902667"/>
              <a:gd name="connsiteY42" fmla="*/ 1441198 h 2327542"/>
              <a:gd name="connsiteX43" fmla="*/ 257465 w 2902667"/>
              <a:gd name="connsiteY43" fmla="*/ 1404270 h 2327542"/>
              <a:gd name="connsiteX44" fmla="*/ 239001 w 2902667"/>
              <a:gd name="connsiteY44" fmla="*/ 1385806 h 2327542"/>
              <a:gd name="connsiteX45" fmla="*/ 226692 w 2902667"/>
              <a:gd name="connsiteY45" fmla="*/ 1373097 h 2327542"/>
              <a:gd name="connsiteX46" fmla="*/ 213903 w 2902667"/>
              <a:gd name="connsiteY46" fmla="*/ 1359669 h 2327542"/>
              <a:gd name="connsiteX47" fmla="*/ 123582 w 2902667"/>
              <a:gd name="connsiteY47" fmla="*/ 1241293 h 2327542"/>
              <a:gd name="connsiteX48" fmla="*/ 14637 w 2902667"/>
              <a:gd name="connsiteY48" fmla="*/ 964974 h 2327542"/>
              <a:gd name="connsiteX49" fmla="*/ 12559 w 2902667"/>
              <a:gd name="connsiteY49" fmla="*/ 668754 h 2327542"/>
              <a:gd name="connsiteX50" fmla="*/ 117188 w 2902667"/>
              <a:gd name="connsiteY50" fmla="*/ 390837 h 2327542"/>
              <a:gd name="connsiteX51" fmla="*/ 205750 w 2902667"/>
              <a:gd name="connsiteY51" fmla="*/ 271101 h 2327542"/>
              <a:gd name="connsiteX52" fmla="*/ 314295 w 2902667"/>
              <a:gd name="connsiteY52" fmla="*/ 169910 h 2327542"/>
              <a:gd name="connsiteX53" fmla="*/ 578384 w 2902667"/>
              <a:gd name="connsiteY53" fmla="*/ 33869 h 2327542"/>
              <a:gd name="connsiteX54" fmla="*/ 873007 w 2902667"/>
              <a:gd name="connsiteY54" fmla="*/ 2377 h 2327542"/>
              <a:gd name="connsiteX55" fmla="*/ 1159716 w 2902667"/>
              <a:gd name="connsiteY55" fmla="*/ 78630 h 2327542"/>
              <a:gd name="connsiteX56" fmla="*/ 1288003 w 2902667"/>
              <a:gd name="connsiteY56" fmla="*/ 154963 h 2327542"/>
              <a:gd name="connsiteX57" fmla="*/ 1317578 w 2902667"/>
              <a:gd name="connsiteY57" fmla="*/ 177663 h 2327542"/>
              <a:gd name="connsiteX58" fmla="*/ 1346033 w 2902667"/>
              <a:gd name="connsiteY58" fmla="*/ 201642 h 2327542"/>
              <a:gd name="connsiteX59" fmla="*/ 1373369 w 2902667"/>
              <a:gd name="connsiteY59" fmla="*/ 226820 h 2327542"/>
              <a:gd name="connsiteX60" fmla="*/ 1386078 w 2902667"/>
              <a:gd name="connsiteY60" fmla="*/ 239050 h 2327542"/>
              <a:gd name="connsiteX61" fmla="*/ 1395350 w 2902667"/>
              <a:gd name="connsiteY61" fmla="*/ 248321 h 2327542"/>
              <a:gd name="connsiteX62" fmla="*/ 1543060 w 2902667"/>
              <a:gd name="connsiteY62" fmla="*/ 396032 h 2327542"/>
              <a:gd name="connsiteX63" fmla="*/ 2133983 w 2902667"/>
              <a:gd name="connsiteY63" fmla="*/ 986955 h 2327542"/>
              <a:gd name="connsiteX64" fmla="*/ 2281694 w 2902667"/>
              <a:gd name="connsiteY64" fmla="*/ 1134666 h 2327542"/>
              <a:gd name="connsiteX65" fmla="*/ 2318622 w 2902667"/>
              <a:gd name="connsiteY65" fmla="*/ 1171594 h 2327542"/>
              <a:gd name="connsiteX66" fmla="*/ 2325416 w 2902667"/>
              <a:gd name="connsiteY66" fmla="*/ 1178148 h 2327542"/>
              <a:gd name="connsiteX67" fmla="*/ 2330851 w 2902667"/>
              <a:gd name="connsiteY67" fmla="*/ 1183343 h 2327542"/>
              <a:gd name="connsiteX68" fmla="*/ 2342122 w 2902667"/>
              <a:gd name="connsiteY68" fmla="*/ 1193335 h 2327542"/>
              <a:gd name="connsiteX69" fmla="*/ 2390879 w 2902667"/>
              <a:gd name="connsiteY69" fmla="*/ 1227465 h 2327542"/>
              <a:gd name="connsiteX70" fmla="*/ 2502861 w 2902667"/>
              <a:gd name="connsiteY70" fmla="*/ 1266231 h 2327542"/>
              <a:gd name="connsiteX71" fmla="*/ 2622036 w 2902667"/>
              <a:gd name="connsiteY71" fmla="*/ 1262075 h 2327542"/>
              <a:gd name="connsiteX72" fmla="*/ 2730981 w 2902667"/>
              <a:gd name="connsiteY72" fmla="*/ 1215955 h 2327542"/>
              <a:gd name="connsiteX73" fmla="*/ 2816586 w 2902667"/>
              <a:gd name="connsiteY73" fmla="*/ 1132748 h 2327542"/>
              <a:gd name="connsiteX74" fmla="*/ 2873976 w 2902667"/>
              <a:gd name="connsiteY74" fmla="*/ 906466 h 2327542"/>
              <a:gd name="connsiteX75" fmla="*/ 2838887 w 2902667"/>
              <a:gd name="connsiteY75" fmla="*/ 793205 h 2327542"/>
              <a:gd name="connsiteX76" fmla="*/ 2764712 w 2902667"/>
              <a:gd name="connsiteY76" fmla="*/ 700006 h 2327542"/>
              <a:gd name="connsiteX77" fmla="*/ 2662801 w 2902667"/>
              <a:gd name="connsiteY77" fmla="*/ 639739 h 2327542"/>
              <a:gd name="connsiteX78" fmla="*/ 2545384 w 2902667"/>
              <a:gd name="connsiteY78" fmla="*/ 620076 h 23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902667" h="2327542">
                <a:moveTo>
                  <a:pt x="2545703" y="619916"/>
                </a:moveTo>
                <a:lnTo>
                  <a:pt x="2545224" y="593779"/>
                </a:lnTo>
                <a:cubicBezTo>
                  <a:pt x="2588466" y="593060"/>
                  <a:pt x="2631708" y="600333"/>
                  <a:pt x="2671993" y="614961"/>
                </a:cubicBezTo>
                <a:cubicBezTo>
                  <a:pt x="2712278" y="629668"/>
                  <a:pt x="2749765" y="651409"/>
                  <a:pt x="2782217" y="680104"/>
                </a:cubicBezTo>
                <a:cubicBezTo>
                  <a:pt x="2814908" y="708799"/>
                  <a:pt x="2842404" y="742929"/>
                  <a:pt x="2862306" y="780815"/>
                </a:cubicBezTo>
                <a:cubicBezTo>
                  <a:pt x="2882209" y="818702"/>
                  <a:pt x="2895158" y="860346"/>
                  <a:pt x="2900193" y="903268"/>
                </a:cubicBezTo>
                <a:cubicBezTo>
                  <a:pt x="2910504" y="989193"/>
                  <a:pt x="2888363" y="1078315"/>
                  <a:pt x="2838088" y="1147774"/>
                </a:cubicBezTo>
                <a:cubicBezTo>
                  <a:pt x="2813149" y="1182624"/>
                  <a:pt x="2781257" y="1213957"/>
                  <a:pt x="2745608" y="1237536"/>
                </a:cubicBezTo>
                <a:cubicBezTo>
                  <a:pt x="2709879" y="1261195"/>
                  <a:pt x="2669835" y="1278140"/>
                  <a:pt x="2627792" y="1287412"/>
                </a:cubicBezTo>
                <a:cubicBezTo>
                  <a:pt x="2585748" y="1296684"/>
                  <a:pt x="2541787" y="1298203"/>
                  <a:pt x="2499104" y="1291888"/>
                </a:cubicBezTo>
                <a:cubicBezTo>
                  <a:pt x="2456421" y="1285654"/>
                  <a:pt x="2415177" y="1271187"/>
                  <a:pt x="2378090" y="1249925"/>
                </a:cubicBezTo>
                <a:cubicBezTo>
                  <a:pt x="2359466" y="1239294"/>
                  <a:pt x="2341882" y="1226985"/>
                  <a:pt x="2325416" y="1212997"/>
                </a:cubicBezTo>
                <a:cubicBezTo>
                  <a:pt x="2321419" y="1209401"/>
                  <a:pt x="2317023" y="1206203"/>
                  <a:pt x="2313266" y="1202287"/>
                </a:cubicBezTo>
                <a:lnTo>
                  <a:pt x="2307352" y="1196692"/>
                </a:lnTo>
                <a:cubicBezTo>
                  <a:pt x="2305273" y="1194693"/>
                  <a:pt x="2303835" y="1193494"/>
                  <a:pt x="2300238" y="1189898"/>
                </a:cubicBezTo>
                <a:lnTo>
                  <a:pt x="2263310" y="1152970"/>
                </a:lnTo>
                <a:lnTo>
                  <a:pt x="2115600" y="1005259"/>
                </a:lnTo>
                <a:lnTo>
                  <a:pt x="1524677" y="414336"/>
                </a:lnTo>
                <a:lnTo>
                  <a:pt x="1376966" y="266625"/>
                </a:lnTo>
                <a:lnTo>
                  <a:pt x="1367694" y="257433"/>
                </a:lnTo>
                <a:lnTo>
                  <a:pt x="1355385" y="245524"/>
                </a:lnTo>
                <a:cubicBezTo>
                  <a:pt x="1346672" y="237291"/>
                  <a:pt x="1338200" y="228898"/>
                  <a:pt x="1328928" y="221145"/>
                </a:cubicBezTo>
                <a:cubicBezTo>
                  <a:pt x="1319736" y="213392"/>
                  <a:pt x="1310864" y="205319"/>
                  <a:pt x="1301352" y="197965"/>
                </a:cubicBezTo>
                <a:cubicBezTo>
                  <a:pt x="1291840" y="190612"/>
                  <a:pt x="1282409" y="183098"/>
                  <a:pt x="1272737" y="175985"/>
                </a:cubicBezTo>
                <a:cubicBezTo>
                  <a:pt x="1233891" y="147530"/>
                  <a:pt x="1192167" y="122911"/>
                  <a:pt x="1148605" y="102129"/>
                </a:cubicBezTo>
                <a:cubicBezTo>
                  <a:pt x="1061482" y="60646"/>
                  <a:pt x="966924" y="35627"/>
                  <a:pt x="871088" y="28354"/>
                </a:cubicBezTo>
                <a:cubicBezTo>
                  <a:pt x="775332" y="21000"/>
                  <a:pt x="678217" y="31311"/>
                  <a:pt x="585898" y="58807"/>
                </a:cubicBezTo>
                <a:cubicBezTo>
                  <a:pt x="493579" y="86223"/>
                  <a:pt x="406295" y="131384"/>
                  <a:pt x="330361" y="190452"/>
                </a:cubicBezTo>
                <a:cubicBezTo>
                  <a:pt x="292315" y="219946"/>
                  <a:pt x="257305" y="252718"/>
                  <a:pt x="225253" y="288446"/>
                </a:cubicBezTo>
                <a:cubicBezTo>
                  <a:pt x="193201" y="324095"/>
                  <a:pt x="164506" y="363101"/>
                  <a:pt x="139568" y="404345"/>
                </a:cubicBezTo>
                <a:cubicBezTo>
                  <a:pt x="89612" y="486833"/>
                  <a:pt x="55082" y="578672"/>
                  <a:pt x="38377" y="673310"/>
                </a:cubicBezTo>
                <a:cubicBezTo>
                  <a:pt x="21512" y="767947"/>
                  <a:pt x="22151" y="865541"/>
                  <a:pt x="40375" y="960019"/>
                </a:cubicBezTo>
                <a:cubicBezTo>
                  <a:pt x="58599" y="1054416"/>
                  <a:pt x="94488" y="1145776"/>
                  <a:pt x="145803" y="1227385"/>
                </a:cubicBezTo>
                <a:cubicBezTo>
                  <a:pt x="171380" y="1268229"/>
                  <a:pt x="200795" y="1306595"/>
                  <a:pt x="233166" y="1341925"/>
                </a:cubicBezTo>
                <a:lnTo>
                  <a:pt x="245556" y="1354953"/>
                </a:lnTo>
                <a:lnTo>
                  <a:pt x="257465" y="1367342"/>
                </a:lnTo>
                <a:lnTo>
                  <a:pt x="275929" y="1385806"/>
                </a:lnTo>
                <a:lnTo>
                  <a:pt x="312857" y="1422734"/>
                </a:lnTo>
                <a:lnTo>
                  <a:pt x="608278" y="1718156"/>
                </a:lnTo>
                <a:lnTo>
                  <a:pt x="1199201" y="2309079"/>
                </a:lnTo>
                <a:lnTo>
                  <a:pt x="1180737" y="2327542"/>
                </a:lnTo>
                <a:lnTo>
                  <a:pt x="589814" y="1736619"/>
                </a:lnTo>
                <a:lnTo>
                  <a:pt x="294393" y="1441198"/>
                </a:lnTo>
                <a:lnTo>
                  <a:pt x="257465" y="1404270"/>
                </a:lnTo>
                <a:lnTo>
                  <a:pt x="239001" y="1385806"/>
                </a:lnTo>
                <a:lnTo>
                  <a:pt x="226692" y="1373097"/>
                </a:lnTo>
                <a:lnTo>
                  <a:pt x="213903" y="1359669"/>
                </a:lnTo>
                <a:cubicBezTo>
                  <a:pt x="180413" y="1323221"/>
                  <a:pt x="150039" y="1283496"/>
                  <a:pt x="123582" y="1241293"/>
                </a:cubicBezTo>
                <a:cubicBezTo>
                  <a:pt x="70589" y="1156887"/>
                  <a:pt x="33421" y="1062569"/>
                  <a:pt x="14637" y="964974"/>
                </a:cubicBezTo>
                <a:cubicBezTo>
                  <a:pt x="-4146" y="867380"/>
                  <a:pt x="-4865" y="766588"/>
                  <a:pt x="12559" y="668754"/>
                </a:cubicBezTo>
                <a:cubicBezTo>
                  <a:pt x="29904" y="570919"/>
                  <a:pt x="65473" y="476042"/>
                  <a:pt x="117188" y="390837"/>
                </a:cubicBezTo>
                <a:cubicBezTo>
                  <a:pt x="143005" y="348234"/>
                  <a:pt x="172659" y="307949"/>
                  <a:pt x="205750" y="271101"/>
                </a:cubicBezTo>
                <a:cubicBezTo>
                  <a:pt x="238761" y="234254"/>
                  <a:pt x="275050" y="200363"/>
                  <a:pt x="314295" y="169910"/>
                </a:cubicBezTo>
                <a:cubicBezTo>
                  <a:pt x="392787" y="108923"/>
                  <a:pt x="483028" y="62244"/>
                  <a:pt x="578384" y="33869"/>
                </a:cubicBezTo>
                <a:cubicBezTo>
                  <a:pt x="673741" y="5414"/>
                  <a:pt x="774053" y="-5217"/>
                  <a:pt x="873007" y="2377"/>
                </a:cubicBezTo>
                <a:cubicBezTo>
                  <a:pt x="971960" y="9890"/>
                  <a:pt x="1069714" y="35787"/>
                  <a:pt x="1159716" y="78630"/>
                </a:cubicBezTo>
                <a:cubicBezTo>
                  <a:pt x="1204716" y="100051"/>
                  <a:pt x="1247799" y="125549"/>
                  <a:pt x="1288003" y="154963"/>
                </a:cubicBezTo>
                <a:cubicBezTo>
                  <a:pt x="1298075" y="162317"/>
                  <a:pt x="1307746" y="169990"/>
                  <a:pt x="1317578" y="177663"/>
                </a:cubicBezTo>
                <a:cubicBezTo>
                  <a:pt x="1327409" y="185257"/>
                  <a:pt x="1336601" y="193569"/>
                  <a:pt x="1346033" y="201642"/>
                </a:cubicBezTo>
                <a:cubicBezTo>
                  <a:pt x="1355544" y="209635"/>
                  <a:pt x="1364337" y="218348"/>
                  <a:pt x="1373369" y="226820"/>
                </a:cubicBezTo>
                <a:lnTo>
                  <a:pt x="1386078" y="239050"/>
                </a:lnTo>
                <a:lnTo>
                  <a:pt x="1395350" y="248321"/>
                </a:lnTo>
                <a:lnTo>
                  <a:pt x="1543060" y="396032"/>
                </a:lnTo>
                <a:lnTo>
                  <a:pt x="2133983" y="986955"/>
                </a:lnTo>
                <a:lnTo>
                  <a:pt x="2281694" y="1134666"/>
                </a:lnTo>
                <a:lnTo>
                  <a:pt x="2318622" y="1171594"/>
                </a:lnTo>
                <a:cubicBezTo>
                  <a:pt x="2322219" y="1175270"/>
                  <a:pt x="2323498" y="1176310"/>
                  <a:pt x="2325416" y="1178148"/>
                </a:cubicBezTo>
                <a:lnTo>
                  <a:pt x="2330851" y="1183343"/>
                </a:lnTo>
                <a:cubicBezTo>
                  <a:pt x="2334368" y="1187020"/>
                  <a:pt x="2338445" y="1189978"/>
                  <a:pt x="2342122" y="1193335"/>
                </a:cubicBezTo>
                <a:cubicBezTo>
                  <a:pt x="2357388" y="1206283"/>
                  <a:pt x="2373694" y="1217634"/>
                  <a:pt x="2390879" y="1227465"/>
                </a:cubicBezTo>
                <a:cubicBezTo>
                  <a:pt x="2425249" y="1247127"/>
                  <a:pt x="2463295" y="1260476"/>
                  <a:pt x="2502861" y="1266231"/>
                </a:cubicBezTo>
                <a:cubicBezTo>
                  <a:pt x="2542346" y="1272146"/>
                  <a:pt x="2583110" y="1270707"/>
                  <a:pt x="2622036" y="1262075"/>
                </a:cubicBezTo>
                <a:cubicBezTo>
                  <a:pt x="2660962" y="1253522"/>
                  <a:pt x="2697970" y="1237776"/>
                  <a:pt x="2730981" y="1215955"/>
                </a:cubicBezTo>
                <a:cubicBezTo>
                  <a:pt x="2763912" y="1194134"/>
                  <a:pt x="2793566" y="1164959"/>
                  <a:pt x="2816586" y="1132748"/>
                </a:cubicBezTo>
                <a:cubicBezTo>
                  <a:pt x="2863106" y="1068564"/>
                  <a:pt x="2883488" y="985996"/>
                  <a:pt x="2873976" y="906466"/>
                </a:cubicBezTo>
                <a:cubicBezTo>
                  <a:pt x="2869340" y="866740"/>
                  <a:pt x="2857350" y="828214"/>
                  <a:pt x="2838887" y="793205"/>
                </a:cubicBezTo>
                <a:cubicBezTo>
                  <a:pt x="2820503" y="758275"/>
                  <a:pt x="2795005" y="726623"/>
                  <a:pt x="2764712" y="700006"/>
                </a:cubicBezTo>
                <a:cubicBezTo>
                  <a:pt x="2734738" y="673390"/>
                  <a:pt x="2700048" y="653327"/>
                  <a:pt x="2662801" y="639739"/>
                </a:cubicBezTo>
                <a:cubicBezTo>
                  <a:pt x="2625553" y="626151"/>
                  <a:pt x="2585429" y="619437"/>
                  <a:pt x="2545384" y="620076"/>
                </a:cubicBez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2" name="Freeform: Shape 811">
            <a:extLst>
              <a:ext uri="{FF2B5EF4-FFF2-40B4-BE49-F238E27FC236}">
                <a16:creationId xmlns:a16="http://schemas.microsoft.com/office/drawing/2014/main" id="{EAB3F3ED-B037-B687-4D99-A149836F7F85}"/>
              </a:ext>
            </a:extLst>
          </p:cNvPr>
          <p:cNvSpPr/>
          <p:nvPr/>
        </p:nvSpPr>
        <p:spPr>
          <a:xfrm rot="2700000">
            <a:off x="8744285" y="2644105"/>
            <a:ext cx="82818" cy="82936"/>
          </a:xfrm>
          <a:custGeom>
            <a:avLst/>
            <a:gdLst>
              <a:gd name="connsiteX0" fmla="*/ 72582 w 82818"/>
              <a:gd name="connsiteY0" fmla="*/ 81913 h 82936"/>
              <a:gd name="connsiteX1" fmla="*/ 81854 w 82818"/>
              <a:gd name="connsiteY1" fmla="*/ 72641 h 82936"/>
              <a:gd name="connsiteX2" fmla="*/ 81215 w 82818"/>
              <a:gd name="connsiteY2" fmla="*/ 66406 h 82936"/>
              <a:gd name="connsiteX3" fmla="*/ 16471 w 82818"/>
              <a:gd name="connsiteY3" fmla="*/ 1663 h 82936"/>
              <a:gd name="connsiteX4" fmla="*/ 10237 w 82818"/>
              <a:gd name="connsiteY4" fmla="*/ 1024 h 82936"/>
              <a:gd name="connsiteX5" fmla="*/ 965 w 82818"/>
              <a:gd name="connsiteY5" fmla="*/ 10295 h 82936"/>
              <a:gd name="connsiteX6" fmla="*/ 1604 w 82818"/>
              <a:gd name="connsiteY6" fmla="*/ 16530 h 82936"/>
              <a:gd name="connsiteX7" fmla="*/ 66348 w 82818"/>
              <a:gd name="connsiteY7" fmla="*/ 81273 h 82936"/>
              <a:gd name="connsiteX8" fmla="*/ 72582 w 82818"/>
              <a:gd name="connsiteY8" fmla="*/ 8191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72582" y="81913"/>
                </a:move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8" y="81273"/>
                </a:lnTo>
                <a:cubicBezTo>
                  <a:pt x="68266" y="83192"/>
                  <a:pt x="71064" y="83511"/>
                  <a:pt x="72582" y="819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3" name="Freeform: Shape 812">
            <a:extLst>
              <a:ext uri="{FF2B5EF4-FFF2-40B4-BE49-F238E27FC236}">
                <a16:creationId xmlns:a16="http://schemas.microsoft.com/office/drawing/2014/main" id="{17510993-0EC4-3EE7-4DB3-B7453274D61E}"/>
              </a:ext>
            </a:extLst>
          </p:cNvPr>
          <p:cNvSpPr/>
          <p:nvPr/>
        </p:nvSpPr>
        <p:spPr>
          <a:xfrm rot="2700000">
            <a:off x="9240496" y="4210308"/>
            <a:ext cx="88983" cy="75331"/>
          </a:xfrm>
          <a:custGeom>
            <a:avLst/>
            <a:gdLst>
              <a:gd name="connsiteX0" fmla="*/ 88141 w 88983"/>
              <a:gd name="connsiteY0" fmla="*/ 10582 h 75331"/>
              <a:gd name="connsiteX1" fmla="*/ 79189 w 88983"/>
              <a:gd name="connsiteY1" fmla="*/ 1071 h 75331"/>
              <a:gd name="connsiteX2" fmla="*/ 73034 w 88983"/>
              <a:gd name="connsiteY2" fmla="*/ 1470 h 75331"/>
              <a:gd name="connsiteX3" fmla="*/ 2456 w 88983"/>
              <a:gd name="connsiteY3" fmla="*/ 56942 h 75331"/>
              <a:gd name="connsiteX4" fmla="*/ 538 w 88983"/>
              <a:gd name="connsiteY4" fmla="*/ 62777 h 75331"/>
              <a:gd name="connsiteX5" fmla="*/ 7651 w 88983"/>
              <a:gd name="connsiteY5" fmla="*/ 73727 h 75331"/>
              <a:gd name="connsiteX6" fmla="*/ 13966 w 88983"/>
              <a:gd name="connsiteY6" fmla="*/ 74366 h 75331"/>
              <a:gd name="connsiteX7" fmla="*/ 87182 w 88983"/>
              <a:gd name="connsiteY7" fmla="*/ 16817 h 75331"/>
              <a:gd name="connsiteX8" fmla="*/ 88061 w 88983"/>
              <a:gd name="connsiteY8" fmla="*/ 10502 h 7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83" h="75331">
                <a:moveTo>
                  <a:pt x="88141" y="10582"/>
                </a:moveTo>
                <a:lnTo>
                  <a:pt x="79189" y="1071"/>
                </a:lnTo>
                <a:cubicBezTo>
                  <a:pt x="77670" y="-528"/>
                  <a:pt x="74952" y="-288"/>
                  <a:pt x="73034" y="1470"/>
                </a:cubicBezTo>
                <a:cubicBezTo>
                  <a:pt x="50893" y="21692"/>
                  <a:pt x="27394" y="40316"/>
                  <a:pt x="2456" y="56942"/>
                </a:cubicBezTo>
                <a:cubicBezTo>
                  <a:pt x="218" y="58380"/>
                  <a:pt x="-662" y="60938"/>
                  <a:pt x="538" y="62777"/>
                </a:cubicBezTo>
                <a:lnTo>
                  <a:pt x="7651" y="73727"/>
                </a:lnTo>
                <a:cubicBezTo>
                  <a:pt x="8850" y="75565"/>
                  <a:pt x="11648" y="75885"/>
                  <a:pt x="13966" y="74366"/>
                </a:cubicBezTo>
                <a:cubicBezTo>
                  <a:pt x="39783" y="57101"/>
                  <a:pt x="64242" y="37758"/>
                  <a:pt x="87182" y="16817"/>
                </a:cubicBezTo>
                <a:cubicBezTo>
                  <a:pt x="89180" y="14898"/>
                  <a:pt x="89580" y="12101"/>
                  <a:pt x="88061" y="1050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4" name="Freeform: Shape 813">
            <a:extLst>
              <a:ext uri="{FF2B5EF4-FFF2-40B4-BE49-F238E27FC236}">
                <a16:creationId xmlns:a16="http://schemas.microsoft.com/office/drawing/2014/main" id="{EA12E714-EE11-19FC-D8BF-2F4B89702721}"/>
              </a:ext>
            </a:extLst>
          </p:cNvPr>
          <p:cNvSpPr/>
          <p:nvPr/>
        </p:nvSpPr>
        <p:spPr>
          <a:xfrm rot="2700000">
            <a:off x="8744229" y="3049290"/>
            <a:ext cx="82818" cy="82936"/>
          </a:xfrm>
          <a:custGeom>
            <a:avLst/>
            <a:gdLst>
              <a:gd name="connsiteX0" fmla="*/ 72582 w 82818"/>
              <a:gd name="connsiteY0" fmla="*/ 81913 h 82936"/>
              <a:gd name="connsiteX1" fmla="*/ 81854 w 82818"/>
              <a:gd name="connsiteY1" fmla="*/ 72641 h 82936"/>
              <a:gd name="connsiteX2" fmla="*/ 81214 w 82818"/>
              <a:gd name="connsiteY2" fmla="*/ 66406 h 82936"/>
              <a:gd name="connsiteX3" fmla="*/ 16471 w 82818"/>
              <a:gd name="connsiteY3" fmla="*/ 1663 h 82936"/>
              <a:gd name="connsiteX4" fmla="*/ 10237 w 82818"/>
              <a:gd name="connsiteY4" fmla="*/ 1023 h 82936"/>
              <a:gd name="connsiteX5" fmla="*/ 965 w 82818"/>
              <a:gd name="connsiteY5" fmla="*/ 10295 h 82936"/>
              <a:gd name="connsiteX6" fmla="*/ 1604 w 82818"/>
              <a:gd name="connsiteY6" fmla="*/ 16530 h 82936"/>
              <a:gd name="connsiteX7" fmla="*/ 66348 w 82818"/>
              <a:gd name="connsiteY7" fmla="*/ 81273 h 82936"/>
              <a:gd name="connsiteX8" fmla="*/ 72582 w 82818"/>
              <a:gd name="connsiteY8" fmla="*/ 8191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72582" y="81913"/>
                </a:moveTo>
                <a:lnTo>
                  <a:pt x="81854" y="72641"/>
                </a:lnTo>
                <a:cubicBezTo>
                  <a:pt x="83373" y="71122"/>
                  <a:pt x="83053" y="68325"/>
                  <a:pt x="81214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3"/>
                </a:cubicBez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8" y="81273"/>
                </a:lnTo>
                <a:cubicBezTo>
                  <a:pt x="68266" y="83192"/>
                  <a:pt x="71063" y="83511"/>
                  <a:pt x="72582" y="819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5" name="Freeform: Shape 814">
            <a:extLst>
              <a:ext uri="{FF2B5EF4-FFF2-40B4-BE49-F238E27FC236}">
                <a16:creationId xmlns:a16="http://schemas.microsoft.com/office/drawing/2014/main" id="{8A06E99D-FCEE-80C2-41FA-9331D11A63A3}"/>
              </a:ext>
            </a:extLst>
          </p:cNvPr>
          <p:cNvSpPr/>
          <p:nvPr/>
        </p:nvSpPr>
        <p:spPr>
          <a:xfrm rot="2700000">
            <a:off x="8744285" y="2441541"/>
            <a:ext cx="82818" cy="82936"/>
          </a:xfrm>
          <a:custGeom>
            <a:avLst/>
            <a:gdLst>
              <a:gd name="connsiteX0" fmla="*/ 72582 w 82818"/>
              <a:gd name="connsiteY0" fmla="*/ 81913 h 82936"/>
              <a:gd name="connsiteX1" fmla="*/ 81854 w 82818"/>
              <a:gd name="connsiteY1" fmla="*/ 72641 h 82936"/>
              <a:gd name="connsiteX2" fmla="*/ 81215 w 82818"/>
              <a:gd name="connsiteY2" fmla="*/ 66406 h 82936"/>
              <a:gd name="connsiteX3" fmla="*/ 16471 w 82818"/>
              <a:gd name="connsiteY3" fmla="*/ 1663 h 82936"/>
              <a:gd name="connsiteX4" fmla="*/ 10237 w 82818"/>
              <a:gd name="connsiteY4" fmla="*/ 1024 h 82936"/>
              <a:gd name="connsiteX5" fmla="*/ 965 w 82818"/>
              <a:gd name="connsiteY5" fmla="*/ 10295 h 82936"/>
              <a:gd name="connsiteX6" fmla="*/ 1604 w 82818"/>
              <a:gd name="connsiteY6" fmla="*/ 16530 h 82936"/>
              <a:gd name="connsiteX7" fmla="*/ 66347 w 82818"/>
              <a:gd name="connsiteY7" fmla="*/ 81273 h 82936"/>
              <a:gd name="connsiteX8" fmla="*/ 72582 w 82818"/>
              <a:gd name="connsiteY8" fmla="*/ 8191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72582" y="81913"/>
                </a:move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7" y="81273"/>
                </a:lnTo>
                <a:cubicBezTo>
                  <a:pt x="68266" y="83192"/>
                  <a:pt x="71063" y="83511"/>
                  <a:pt x="72582" y="819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6" name="Freeform: Shape 815">
            <a:extLst>
              <a:ext uri="{FF2B5EF4-FFF2-40B4-BE49-F238E27FC236}">
                <a16:creationId xmlns:a16="http://schemas.microsoft.com/office/drawing/2014/main" id="{9C9E4740-F506-9665-ED27-934ABABCFD34}"/>
              </a:ext>
            </a:extLst>
          </p:cNvPr>
          <p:cNvSpPr/>
          <p:nvPr/>
        </p:nvSpPr>
        <p:spPr>
          <a:xfrm rot="2700000">
            <a:off x="8665231" y="2067305"/>
            <a:ext cx="100989" cy="46473"/>
          </a:xfrm>
          <a:custGeom>
            <a:avLst/>
            <a:gdLst>
              <a:gd name="connsiteX0" fmla="*/ 95973 w 100989"/>
              <a:gd name="connsiteY0" fmla="*/ 44098 h 46473"/>
              <a:gd name="connsiteX1" fmla="*/ 100769 w 100989"/>
              <a:gd name="connsiteY1" fmla="*/ 31949 h 46473"/>
              <a:gd name="connsiteX2" fmla="*/ 97571 w 100989"/>
              <a:gd name="connsiteY2" fmla="*/ 26514 h 46473"/>
              <a:gd name="connsiteX3" fmla="*/ 75670 w 100989"/>
              <a:gd name="connsiteY3" fmla="*/ 18521 h 46473"/>
              <a:gd name="connsiteX4" fmla="*/ 53450 w 100989"/>
              <a:gd name="connsiteY4" fmla="*/ 11407 h 46473"/>
              <a:gd name="connsiteX5" fmla="*/ 30910 w 100989"/>
              <a:gd name="connsiteY5" fmla="*/ 5332 h 46473"/>
              <a:gd name="connsiteX6" fmla="*/ 8209 w 100989"/>
              <a:gd name="connsiteY6" fmla="*/ 137 h 46473"/>
              <a:gd name="connsiteX7" fmla="*/ 2614 w 100989"/>
              <a:gd name="connsiteY7" fmla="*/ 2935 h 46473"/>
              <a:gd name="connsiteX8" fmla="*/ 57 w 100989"/>
              <a:gd name="connsiteY8" fmla="*/ 15723 h 46473"/>
              <a:gd name="connsiteX9" fmla="*/ 3973 w 100989"/>
              <a:gd name="connsiteY9" fmla="*/ 20599 h 46473"/>
              <a:gd name="connsiteX10" fmla="*/ 25874 w 100989"/>
              <a:gd name="connsiteY10" fmla="*/ 25635 h 46473"/>
              <a:gd name="connsiteX11" fmla="*/ 47535 w 100989"/>
              <a:gd name="connsiteY11" fmla="*/ 31469 h 46473"/>
              <a:gd name="connsiteX12" fmla="*/ 68876 w 100989"/>
              <a:gd name="connsiteY12" fmla="*/ 38343 h 46473"/>
              <a:gd name="connsiteX13" fmla="*/ 89978 w 100989"/>
              <a:gd name="connsiteY13" fmla="*/ 46097 h 46473"/>
              <a:gd name="connsiteX14" fmla="*/ 95893 w 100989"/>
              <a:gd name="connsiteY14" fmla="*/ 44178 h 46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0989" h="46473">
                <a:moveTo>
                  <a:pt x="95973" y="44098"/>
                </a:moveTo>
                <a:lnTo>
                  <a:pt x="100769" y="31949"/>
                </a:lnTo>
                <a:cubicBezTo>
                  <a:pt x="101568" y="29951"/>
                  <a:pt x="100129" y="27553"/>
                  <a:pt x="97571" y="26514"/>
                </a:cubicBezTo>
                <a:cubicBezTo>
                  <a:pt x="90298" y="23876"/>
                  <a:pt x="83104" y="20839"/>
                  <a:pt x="75670" y="18521"/>
                </a:cubicBezTo>
                <a:lnTo>
                  <a:pt x="53450" y="11407"/>
                </a:lnTo>
                <a:lnTo>
                  <a:pt x="30910" y="5332"/>
                </a:lnTo>
                <a:cubicBezTo>
                  <a:pt x="23396" y="3254"/>
                  <a:pt x="15723" y="1895"/>
                  <a:pt x="8209" y="137"/>
                </a:cubicBezTo>
                <a:cubicBezTo>
                  <a:pt x="5492" y="-423"/>
                  <a:pt x="3014" y="776"/>
                  <a:pt x="2614" y="2935"/>
                </a:cubicBezTo>
                <a:lnTo>
                  <a:pt x="57" y="15723"/>
                </a:lnTo>
                <a:cubicBezTo>
                  <a:pt x="-343" y="17881"/>
                  <a:pt x="1416" y="20040"/>
                  <a:pt x="3973" y="20599"/>
                </a:cubicBezTo>
                <a:cubicBezTo>
                  <a:pt x="11247" y="22278"/>
                  <a:pt x="18680" y="23556"/>
                  <a:pt x="25874" y="25635"/>
                </a:cubicBezTo>
                <a:lnTo>
                  <a:pt x="47535" y="31469"/>
                </a:lnTo>
                <a:lnTo>
                  <a:pt x="68876" y="38343"/>
                </a:lnTo>
                <a:cubicBezTo>
                  <a:pt x="76070" y="40582"/>
                  <a:pt x="82944" y="43539"/>
                  <a:pt x="89978" y="46097"/>
                </a:cubicBezTo>
                <a:cubicBezTo>
                  <a:pt x="92456" y="47056"/>
                  <a:pt x="95093" y="46097"/>
                  <a:pt x="95893" y="44178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7" name="Freeform: Shape 816">
            <a:extLst>
              <a:ext uri="{FF2B5EF4-FFF2-40B4-BE49-F238E27FC236}">
                <a16:creationId xmlns:a16="http://schemas.microsoft.com/office/drawing/2014/main" id="{16BDA888-6B4E-C9B8-D916-FDFAB6EFC0DA}"/>
              </a:ext>
            </a:extLst>
          </p:cNvPr>
          <p:cNvSpPr/>
          <p:nvPr/>
        </p:nvSpPr>
        <p:spPr>
          <a:xfrm rot="2700000">
            <a:off x="8733648" y="2244057"/>
            <a:ext cx="90034" cy="73978"/>
          </a:xfrm>
          <a:custGeom>
            <a:avLst/>
            <a:gdLst>
              <a:gd name="connsiteX0" fmla="*/ 80415 w 90034"/>
              <a:gd name="connsiteY0" fmla="*/ 72757 h 73978"/>
              <a:gd name="connsiteX1" fmla="*/ 89208 w 90034"/>
              <a:gd name="connsiteY1" fmla="*/ 63086 h 73978"/>
              <a:gd name="connsiteX2" fmla="*/ 88088 w 90034"/>
              <a:gd name="connsiteY2" fmla="*/ 56931 h 73978"/>
              <a:gd name="connsiteX3" fmla="*/ 13674 w 90034"/>
              <a:gd name="connsiteY3" fmla="*/ 900 h 73978"/>
              <a:gd name="connsiteX4" fmla="*/ 7359 w 90034"/>
              <a:gd name="connsiteY4" fmla="*/ 1619 h 73978"/>
              <a:gd name="connsiteX5" fmla="*/ 485 w 90034"/>
              <a:gd name="connsiteY5" fmla="*/ 12730 h 73978"/>
              <a:gd name="connsiteX6" fmla="*/ 2483 w 90034"/>
              <a:gd name="connsiteY6" fmla="*/ 18565 h 73978"/>
              <a:gd name="connsiteX7" fmla="*/ 74181 w 90034"/>
              <a:gd name="connsiteY7" fmla="*/ 72597 h 73978"/>
              <a:gd name="connsiteX8" fmla="*/ 80415 w 90034"/>
              <a:gd name="connsiteY8" fmla="*/ 72837 h 73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034" h="73978">
                <a:moveTo>
                  <a:pt x="80415" y="72757"/>
                </a:moveTo>
                <a:lnTo>
                  <a:pt x="89208" y="63086"/>
                </a:lnTo>
                <a:cubicBezTo>
                  <a:pt x="90646" y="61487"/>
                  <a:pt x="90167" y="58689"/>
                  <a:pt x="88088" y="56931"/>
                </a:cubicBezTo>
                <a:cubicBezTo>
                  <a:pt x="64989" y="36149"/>
                  <a:pt x="39811" y="17685"/>
                  <a:pt x="13674" y="900"/>
                </a:cubicBezTo>
                <a:cubicBezTo>
                  <a:pt x="11355" y="-539"/>
                  <a:pt x="8558" y="-219"/>
                  <a:pt x="7359" y="1619"/>
                </a:cubicBezTo>
                <a:lnTo>
                  <a:pt x="485" y="12730"/>
                </a:lnTo>
                <a:cubicBezTo>
                  <a:pt x="-634" y="14568"/>
                  <a:pt x="245" y="17206"/>
                  <a:pt x="2483" y="18565"/>
                </a:cubicBezTo>
                <a:cubicBezTo>
                  <a:pt x="27661" y="34710"/>
                  <a:pt x="51880" y="52535"/>
                  <a:pt x="74181" y="72597"/>
                </a:cubicBezTo>
                <a:cubicBezTo>
                  <a:pt x="76179" y="74356"/>
                  <a:pt x="78977" y="74436"/>
                  <a:pt x="80415" y="7283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8" name="Freeform: Shape 817">
            <a:extLst>
              <a:ext uri="{FF2B5EF4-FFF2-40B4-BE49-F238E27FC236}">
                <a16:creationId xmlns:a16="http://schemas.microsoft.com/office/drawing/2014/main" id="{690C149B-DCEF-A0E3-AAAD-2E4968E38C14}"/>
              </a:ext>
            </a:extLst>
          </p:cNvPr>
          <p:cNvSpPr/>
          <p:nvPr/>
        </p:nvSpPr>
        <p:spPr>
          <a:xfrm rot="2700000">
            <a:off x="8744229" y="3454419"/>
            <a:ext cx="82818" cy="82936"/>
          </a:xfrm>
          <a:custGeom>
            <a:avLst/>
            <a:gdLst>
              <a:gd name="connsiteX0" fmla="*/ 72582 w 82818"/>
              <a:gd name="connsiteY0" fmla="*/ 81913 h 82936"/>
              <a:gd name="connsiteX1" fmla="*/ 81854 w 82818"/>
              <a:gd name="connsiteY1" fmla="*/ 72641 h 82936"/>
              <a:gd name="connsiteX2" fmla="*/ 81215 w 82818"/>
              <a:gd name="connsiteY2" fmla="*/ 66406 h 82936"/>
              <a:gd name="connsiteX3" fmla="*/ 16471 w 82818"/>
              <a:gd name="connsiteY3" fmla="*/ 1663 h 82936"/>
              <a:gd name="connsiteX4" fmla="*/ 10237 w 82818"/>
              <a:gd name="connsiteY4" fmla="*/ 1024 h 82936"/>
              <a:gd name="connsiteX5" fmla="*/ 965 w 82818"/>
              <a:gd name="connsiteY5" fmla="*/ 10295 h 82936"/>
              <a:gd name="connsiteX6" fmla="*/ 1604 w 82818"/>
              <a:gd name="connsiteY6" fmla="*/ 16530 h 82936"/>
              <a:gd name="connsiteX7" fmla="*/ 66347 w 82818"/>
              <a:gd name="connsiteY7" fmla="*/ 81273 h 82936"/>
              <a:gd name="connsiteX8" fmla="*/ 72582 w 82818"/>
              <a:gd name="connsiteY8" fmla="*/ 8191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72582" y="81913"/>
                </a:moveTo>
                <a:lnTo>
                  <a:pt x="81854" y="72641"/>
                </a:lnTo>
                <a:cubicBezTo>
                  <a:pt x="83372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7" y="81273"/>
                </a:lnTo>
                <a:cubicBezTo>
                  <a:pt x="68266" y="83192"/>
                  <a:pt x="71063" y="83511"/>
                  <a:pt x="72582" y="819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19" name="Freeform: Shape 818">
            <a:extLst>
              <a:ext uri="{FF2B5EF4-FFF2-40B4-BE49-F238E27FC236}">
                <a16:creationId xmlns:a16="http://schemas.microsoft.com/office/drawing/2014/main" id="{0B3D0C47-E2BB-F494-1EBC-53E874B871C1}"/>
              </a:ext>
            </a:extLst>
          </p:cNvPr>
          <p:cNvSpPr/>
          <p:nvPr/>
        </p:nvSpPr>
        <p:spPr>
          <a:xfrm rot="2700000">
            <a:off x="8882684" y="4052706"/>
            <a:ext cx="102186" cy="25624"/>
          </a:xfrm>
          <a:custGeom>
            <a:avLst/>
            <a:gdLst>
              <a:gd name="connsiteX0" fmla="*/ 102184 w 102186"/>
              <a:gd name="connsiteY0" fmla="*/ 21304 h 25624"/>
              <a:gd name="connsiteX1" fmla="*/ 101704 w 102186"/>
              <a:gd name="connsiteY1" fmla="*/ 8275 h 25624"/>
              <a:gd name="connsiteX2" fmla="*/ 96749 w 102186"/>
              <a:gd name="connsiteY2" fmla="*/ 4439 h 25624"/>
              <a:gd name="connsiteX3" fmla="*/ 7068 w 102186"/>
              <a:gd name="connsiteY3" fmla="*/ 43 h 25624"/>
              <a:gd name="connsiteX4" fmla="*/ 1792 w 102186"/>
              <a:gd name="connsiteY4" fmla="*/ 3320 h 25624"/>
              <a:gd name="connsiteX5" fmla="*/ 34 w 102186"/>
              <a:gd name="connsiteY5" fmla="*/ 16268 h 25624"/>
              <a:gd name="connsiteX6" fmla="*/ 4430 w 102186"/>
              <a:gd name="connsiteY6" fmla="*/ 20744 h 25624"/>
              <a:gd name="connsiteX7" fmla="*/ 97388 w 102186"/>
              <a:gd name="connsiteY7" fmla="*/ 25300 h 25624"/>
              <a:gd name="connsiteX8" fmla="*/ 102184 w 102186"/>
              <a:gd name="connsiteY8" fmla="*/ 21304 h 25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186" h="25624">
                <a:moveTo>
                  <a:pt x="102184" y="21304"/>
                </a:moveTo>
                <a:lnTo>
                  <a:pt x="101704" y="8275"/>
                </a:lnTo>
                <a:cubicBezTo>
                  <a:pt x="101624" y="6117"/>
                  <a:pt x="99387" y="4439"/>
                  <a:pt x="96749" y="4439"/>
                </a:cubicBezTo>
                <a:cubicBezTo>
                  <a:pt x="66775" y="5478"/>
                  <a:pt x="36801" y="4039"/>
                  <a:pt x="7068" y="43"/>
                </a:cubicBezTo>
                <a:cubicBezTo>
                  <a:pt x="4430" y="-277"/>
                  <a:pt x="2111" y="1242"/>
                  <a:pt x="1792" y="3320"/>
                </a:cubicBezTo>
                <a:lnTo>
                  <a:pt x="34" y="16268"/>
                </a:lnTo>
                <a:cubicBezTo>
                  <a:pt x="-286" y="18426"/>
                  <a:pt x="1712" y="20425"/>
                  <a:pt x="4430" y="20744"/>
                </a:cubicBezTo>
                <a:cubicBezTo>
                  <a:pt x="35203" y="24901"/>
                  <a:pt x="66376" y="26339"/>
                  <a:pt x="97388" y="25300"/>
                </a:cubicBezTo>
                <a:cubicBezTo>
                  <a:pt x="100106" y="25300"/>
                  <a:pt x="102264" y="23462"/>
                  <a:pt x="102184" y="2130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0" name="Freeform: Shape 819">
            <a:extLst>
              <a:ext uri="{FF2B5EF4-FFF2-40B4-BE49-F238E27FC236}">
                <a16:creationId xmlns:a16="http://schemas.microsoft.com/office/drawing/2014/main" id="{06E68D4C-4C7F-56C0-98A8-F94244C30C97}"/>
              </a:ext>
            </a:extLst>
          </p:cNvPr>
          <p:cNvSpPr/>
          <p:nvPr/>
        </p:nvSpPr>
        <p:spPr>
          <a:xfrm rot="2700000">
            <a:off x="8744229" y="3251855"/>
            <a:ext cx="82818" cy="82936"/>
          </a:xfrm>
          <a:custGeom>
            <a:avLst/>
            <a:gdLst>
              <a:gd name="connsiteX0" fmla="*/ 72582 w 82818"/>
              <a:gd name="connsiteY0" fmla="*/ 81913 h 82936"/>
              <a:gd name="connsiteX1" fmla="*/ 81854 w 82818"/>
              <a:gd name="connsiteY1" fmla="*/ 72641 h 82936"/>
              <a:gd name="connsiteX2" fmla="*/ 81215 w 82818"/>
              <a:gd name="connsiteY2" fmla="*/ 66406 h 82936"/>
              <a:gd name="connsiteX3" fmla="*/ 16471 w 82818"/>
              <a:gd name="connsiteY3" fmla="*/ 1663 h 82936"/>
              <a:gd name="connsiteX4" fmla="*/ 10237 w 82818"/>
              <a:gd name="connsiteY4" fmla="*/ 1024 h 82936"/>
              <a:gd name="connsiteX5" fmla="*/ 965 w 82818"/>
              <a:gd name="connsiteY5" fmla="*/ 10296 h 82936"/>
              <a:gd name="connsiteX6" fmla="*/ 1604 w 82818"/>
              <a:gd name="connsiteY6" fmla="*/ 16530 h 82936"/>
              <a:gd name="connsiteX7" fmla="*/ 66347 w 82818"/>
              <a:gd name="connsiteY7" fmla="*/ 81273 h 82936"/>
              <a:gd name="connsiteX8" fmla="*/ 72582 w 82818"/>
              <a:gd name="connsiteY8" fmla="*/ 8191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72582" y="81913"/>
                </a:move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lnTo>
                  <a:pt x="965" y="10296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7" y="81273"/>
                </a:lnTo>
                <a:cubicBezTo>
                  <a:pt x="68266" y="83192"/>
                  <a:pt x="71063" y="83512"/>
                  <a:pt x="72582" y="819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1" name="Freeform: Shape 820">
            <a:extLst>
              <a:ext uri="{FF2B5EF4-FFF2-40B4-BE49-F238E27FC236}">
                <a16:creationId xmlns:a16="http://schemas.microsoft.com/office/drawing/2014/main" id="{0C80C89B-F5BA-EBE0-A606-D59C55C32907}"/>
              </a:ext>
            </a:extLst>
          </p:cNvPr>
          <p:cNvSpPr/>
          <p:nvPr/>
        </p:nvSpPr>
        <p:spPr>
          <a:xfrm rot="2700000">
            <a:off x="8777892" y="3866960"/>
            <a:ext cx="98625" cy="56179"/>
          </a:xfrm>
          <a:custGeom>
            <a:avLst/>
            <a:gdLst>
              <a:gd name="connsiteX0" fmla="*/ 94398 w 98625"/>
              <a:gd name="connsiteY0" fmla="*/ 53627 h 56179"/>
              <a:gd name="connsiteX1" fmla="*/ 98474 w 98625"/>
              <a:gd name="connsiteY1" fmla="*/ 41238 h 56179"/>
              <a:gd name="connsiteX2" fmla="*/ 95118 w 98625"/>
              <a:gd name="connsiteY2" fmla="*/ 36043 h 56179"/>
              <a:gd name="connsiteX3" fmla="*/ 12630 w 98625"/>
              <a:gd name="connsiteY3" fmla="*/ 714 h 56179"/>
              <a:gd name="connsiteX4" fmla="*/ 6635 w 98625"/>
              <a:gd name="connsiteY4" fmla="*/ 1833 h 56179"/>
              <a:gd name="connsiteX5" fmla="*/ 400 w 98625"/>
              <a:gd name="connsiteY5" fmla="*/ 13343 h 56179"/>
              <a:gd name="connsiteX6" fmla="*/ 2878 w 98625"/>
              <a:gd name="connsiteY6" fmla="*/ 19178 h 56179"/>
              <a:gd name="connsiteX7" fmla="*/ 88483 w 98625"/>
              <a:gd name="connsiteY7" fmla="*/ 55865 h 56179"/>
              <a:gd name="connsiteX8" fmla="*/ 94398 w 98625"/>
              <a:gd name="connsiteY8" fmla="*/ 53627 h 5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625" h="56179">
                <a:moveTo>
                  <a:pt x="94398" y="53627"/>
                </a:moveTo>
                <a:lnTo>
                  <a:pt x="98474" y="41238"/>
                </a:lnTo>
                <a:cubicBezTo>
                  <a:pt x="99114" y="39160"/>
                  <a:pt x="97675" y="36842"/>
                  <a:pt x="95118" y="36043"/>
                </a:cubicBezTo>
                <a:cubicBezTo>
                  <a:pt x="66742" y="26451"/>
                  <a:pt x="39166" y="14542"/>
                  <a:pt x="12630" y="714"/>
                </a:cubicBezTo>
                <a:cubicBezTo>
                  <a:pt x="10312" y="-565"/>
                  <a:pt x="7594" y="-86"/>
                  <a:pt x="6635" y="1833"/>
                </a:cubicBezTo>
                <a:lnTo>
                  <a:pt x="400" y="13343"/>
                </a:lnTo>
                <a:cubicBezTo>
                  <a:pt x="-639" y="15261"/>
                  <a:pt x="400" y="17899"/>
                  <a:pt x="2878" y="19178"/>
                </a:cubicBezTo>
                <a:cubicBezTo>
                  <a:pt x="30454" y="33565"/>
                  <a:pt x="59069" y="45874"/>
                  <a:pt x="88483" y="55865"/>
                </a:cubicBezTo>
                <a:cubicBezTo>
                  <a:pt x="91121" y="56745"/>
                  <a:pt x="93759" y="55706"/>
                  <a:pt x="94398" y="5362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2" name="Freeform: Shape 821">
            <a:extLst>
              <a:ext uri="{FF2B5EF4-FFF2-40B4-BE49-F238E27FC236}">
                <a16:creationId xmlns:a16="http://schemas.microsoft.com/office/drawing/2014/main" id="{8D0B1654-B89B-AF9B-81EC-0EAA6337B4A9}"/>
              </a:ext>
            </a:extLst>
          </p:cNvPr>
          <p:cNvSpPr/>
          <p:nvPr/>
        </p:nvSpPr>
        <p:spPr>
          <a:xfrm rot="2700000">
            <a:off x="9043086" y="4164669"/>
            <a:ext cx="100658" cy="48039"/>
          </a:xfrm>
          <a:custGeom>
            <a:avLst/>
            <a:gdLst>
              <a:gd name="connsiteX0" fmla="*/ 100471 w 100658"/>
              <a:gd name="connsiteY0" fmla="*/ 14257 h 48039"/>
              <a:gd name="connsiteX1" fmla="*/ 95435 w 100658"/>
              <a:gd name="connsiteY1" fmla="*/ 2188 h 48039"/>
              <a:gd name="connsiteX2" fmla="*/ 89521 w 100658"/>
              <a:gd name="connsiteY2" fmla="*/ 509 h 48039"/>
              <a:gd name="connsiteX3" fmla="*/ 3915 w 100658"/>
              <a:gd name="connsiteY3" fmla="*/ 27446 h 48039"/>
              <a:gd name="connsiteX4" fmla="*/ 79 w 100658"/>
              <a:gd name="connsiteY4" fmla="*/ 32321 h 48039"/>
              <a:gd name="connsiteX5" fmla="*/ 2876 w 100658"/>
              <a:gd name="connsiteY5" fmla="*/ 45110 h 48039"/>
              <a:gd name="connsiteX6" fmla="*/ 8552 w 100658"/>
              <a:gd name="connsiteY6" fmla="*/ 47908 h 48039"/>
              <a:gd name="connsiteX7" fmla="*/ 97354 w 100658"/>
              <a:gd name="connsiteY7" fmla="*/ 19932 h 48039"/>
              <a:gd name="connsiteX8" fmla="*/ 100391 w 100658"/>
              <a:gd name="connsiteY8" fmla="*/ 14337 h 4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658" h="48039">
                <a:moveTo>
                  <a:pt x="100471" y="14257"/>
                </a:moveTo>
                <a:lnTo>
                  <a:pt x="95435" y="2188"/>
                </a:lnTo>
                <a:cubicBezTo>
                  <a:pt x="94556" y="189"/>
                  <a:pt x="91919" y="-610"/>
                  <a:pt x="89521" y="509"/>
                </a:cubicBezTo>
                <a:cubicBezTo>
                  <a:pt x="61705" y="11699"/>
                  <a:pt x="33090" y="20731"/>
                  <a:pt x="3915" y="27446"/>
                </a:cubicBezTo>
                <a:cubicBezTo>
                  <a:pt x="1358" y="28005"/>
                  <a:pt x="-401" y="30163"/>
                  <a:pt x="79" y="32321"/>
                </a:cubicBezTo>
                <a:lnTo>
                  <a:pt x="2876" y="45110"/>
                </a:lnTo>
                <a:cubicBezTo>
                  <a:pt x="3356" y="47188"/>
                  <a:pt x="5914" y="48467"/>
                  <a:pt x="8552" y="47908"/>
                </a:cubicBezTo>
                <a:cubicBezTo>
                  <a:pt x="38845" y="40874"/>
                  <a:pt x="68499" y="31522"/>
                  <a:pt x="97354" y="19932"/>
                </a:cubicBezTo>
                <a:cubicBezTo>
                  <a:pt x="99912" y="18813"/>
                  <a:pt x="101270" y="16335"/>
                  <a:pt x="100391" y="1433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3" name="Freeform: Shape 822">
            <a:extLst>
              <a:ext uri="{FF2B5EF4-FFF2-40B4-BE49-F238E27FC236}">
                <a16:creationId xmlns:a16="http://schemas.microsoft.com/office/drawing/2014/main" id="{497F9944-EB3E-E853-D2E4-FC95F65C3F91}"/>
              </a:ext>
            </a:extLst>
          </p:cNvPr>
          <p:cNvSpPr/>
          <p:nvPr/>
        </p:nvSpPr>
        <p:spPr>
          <a:xfrm rot="2700000">
            <a:off x="8538288" y="1919625"/>
            <a:ext cx="102105" cy="26984"/>
          </a:xfrm>
          <a:custGeom>
            <a:avLst/>
            <a:gdLst>
              <a:gd name="connsiteX0" fmla="*/ 101866 w 102105"/>
              <a:gd name="connsiteY0" fmla="*/ 17057 h 26984"/>
              <a:gd name="connsiteX1" fmla="*/ 102105 w 102105"/>
              <a:gd name="connsiteY1" fmla="*/ 4028 h 26984"/>
              <a:gd name="connsiteX2" fmla="*/ 97230 w 102105"/>
              <a:gd name="connsiteY2" fmla="*/ 32 h 26984"/>
              <a:gd name="connsiteX3" fmla="*/ 4351 w 102105"/>
              <a:gd name="connsiteY3" fmla="*/ 6267 h 26984"/>
              <a:gd name="connsiteX4" fmla="*/ 35 w 102105"/>
              <a:gd name="connsiteY4" fmla="*/ 10982 h 26984"/>
              <a:gd name="connsiteX5" fmla="*/ 2033 w 102105"/>
              <a:gd name="connsiteY5" fmla="*/ 23851 h 26984"/>
              <a:gd name="connsiteX6" fmla="*/ 7388 w 102105"/>
              <a:gd name="connsiteY6" fmla="*/ 26888 h 26984"/>
              <a:gd name="connsiteX7" fmla="*/ 96990 w 102105"/>
              <a:gd name="connsiteY7" fmla="*/ 20894 h 26984"/>
              <a:gd name="connsiteX8" fmla="*/ 101866 w 102105"/>
              <a:gd name="connsiteY8" fmla="*/ 17057 h 26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105" h="26984">
                <a:moveTo>
                  <a:pt x="101866" y="17057"/>
                </a:moveTo>
                <a:lnTo>
                  <a:pt x="102105" y="4028"/>
                </a:lnTo>
                <a:cubicBezTo>
                  <a:pt x="102105" y="1870"/>
                  <a:pt x="99947" y="32"/>
                  <a:pt x="97230" y="32"/>
                </a:cubicBezTo>
                <a:cubicBezTo>
                  <a:pt x="66137" y="-288"/>
                  <a:pt x="35044" y="1790"/>
                  <a:pt x="4351" y="6267"/>
                </a:cubicBezTo>
                <a:cubicBezTo>
                  <a:pt x="1633" y="6746"/>
                  <a:pt x="-285" y="8824"/>
                  <a:pt x="35" y="10982"/>
                </a:cubicBezTo>
                <a:lnTo>
                  <a:pt x="2033" y="23851"/>
                </a:lnTo>
                <a:cubicBezTo>
                  <a:pt x="2353" y="26009"/>
                  <a:pt x="4751" y="27368"/>
                  <a:pt x="7388" y="26888"/>
                </a:cubicBezTo>
                <a:cubicBezTo>
                  <a:pt x="37042" y="22572"/>
                  <a:pt x="67016" y="20574"/>
                  <a:pt x="96990" y="20894"/>
                </a:cubicBezTo>
                <a:cubicBezTo>
                  <a:pt x="99628" y="20894"/>
                  <a:pt x="101786" y="19215"/>
                  <a:pt x="101866" y="1705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4" name="Freeform: Shape 823">
            <a:extLst>
              <a:ext uri="{FF2B5EF4-FFF2-40B4-BE49-F238E27FC236}">
                <a16:creationId xmlns:a16="http://schemas.microsoft.com/office/drawing/2014/main" id="{C938CD20-F5FB-2B4E-FE9F-4D47D8B4B5DC}"/>
              </a:ext>
            </a:extLst>
          </p:cNvPr>
          <p:cNvSpPr/>
          <p:nvPr/>
        </p:nvSpPr>
        <p:spPr>
          <a:xfrm rot="2700000">
            <a:off x="8744601" y="3657829"/>
            <a:ext cx="84562" cy="81013"/>
          </a:xfrm>
          <a:custGeom>
            <a:avLst/>
            <a:gdLst>
              <a:gd name="connsiteX0" fmla="*/ 75693 w 84562"/>
              <a:gd name="connsiteY0" fmla="*/ 79755 h 81013"/>
              <a:gd name="connsiteX1" fmla="*/ 83846 w 84562"/>
              <a:gd name="connsiteY1" fmla="*/ 69524 h 81013"/>
              <a:gd name="connsiteX2" fmla="*/ 82487 w 84562"/>
              <a:gd name="connsiteY2" fmla="*/ 63529 h 81013"/>
              <a:gd name="connsiteX3" fmla="*/ 16465 w 84562"/>
              <a:gd name="connsiteY3" fmla="*/ 1663 h 81013"/>
              <a:gd name="connsiteX4" fmla="*/ 10230 w 84562"/>
              <a:gd name="connsiteY4" fmla="*/ 1023 h 81013"/>
              <a:gd name="connsiteX5" fmla="*/ 959 w 84562"/>
              <a:gd name="connsiteY5" fmla="*/ 10295 h 81013"/>
              <a:gd name="connsiteX6" fmla="*/ 1678 w 84562"/>
              <a:gd name="connsiteY6" fmla="*/ 16530 h 81013"/>
              <a:gd name="connsiteX7" fmla="*/ 69219 w 84562"/>
              <a:gd name="connsiteY7" fmla="*/ 79755 h 81013"/>
              <a:gd name="connsiteX8" fmla="*/ 75613 w 84562"/>
              <a:gd name="connsiteY8" fmla="*/ 79755 h 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562" h="81013">
                <a:moveTo>
                  <a:pt x="75693" y="79755"/>
                </a:moveTo>
                <a:lnTo>
                  <a:pt x="83846" y="69524"/>
                </a:lnTo>
                <a:cubicBezTo>
                  <a:pt x="85205" y="67845"/>
                  <a:pt x="84565" y="65128"/>
                  <a:pt x="82487" y="63529"/>
                </a:cubicBezTo>
                <a:cubicBezTo>
                  <a:pt x="59307" y="44505"/>
                  <a:pt x="38126" y="23484"/>
                  <a:pt x="16465" y="1663"/>
                </a:cubicBezTo>
                <a:cubicBezTo>
                  <a:pt x="14547" y="-255"/>
                  <a:pt x="11749" y="-575"/>
                  <a:pt x="10230" y="1023"/>
                </a:cubicBezTo>
                <a:lnTo>
                  <a:pt x="959" y="10295"/>
                </a:lnTo>
                <a:cubicBezTo>
                  <a:pt x="-560" y="11814"/>
                  <a:pt x="-241" y="14612"/>
                  <a:pt x="1678" y="16530"/>
                </a:cubicBezTo>
                <a:cubicBezTo>
                  <a:pt x="23019" y="38031"/>
                  <a:pt x="45240" y="60092"/>
                  <a:pt x="69219" y="79755"/>
                </a:cubicBezTo>
                <a:cubicBezTo>
                  <a:pt x="71377" y="81433"/>
                  <a:pt x="74254" y="81433"/>
                  <a:pt x="75613" y="7975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5" name="Freeform: Shape 824">
            <a:extLst>
              <a:ext uri="{FF2B5EF4-FFF2-40B4-BE49-F238E27FC236}">
                <a16:creationId xmlns:a16="http://schemas.microsoft.com/office/drawing/2014/main" id="{2FF5382A-1AA3-D7FF-02D5-7D9CF5E3BD03}"/>
              </a:ext>
            </a:extLst>
          </p:cNvPr>
          <p:cNvSpPr/>
          <p:nvPr/>
        </p:nvSpPr>
        <p:spPr>
          <a:xfrm rot="2700000">
            <a:off x="8744218" y="2846638"/>
            <a:ext cx="82892" cy="82936"/>
          </a:xfrm>
          <a:custGeom>
            <a:avLst/>
            <a:gdLst>
              <a:gd name="connsiteX0" fmla="*/ 72662 w 82892"/>
              <a:gd name="connsiteY0" fmla="*/ 81913 h 82936"/>
              <a:gd name="connsiteX1" fmla="*/ 81934 w 82892"/>
              <a:gd name="connsiteY1" fmla="*/ 72641 h 82936"/>
              <a:gd name="connsiteX2" fmla="*/ 81215 w 82892"/>
              <a:gd name="connsiteY2" fmla="*/ 66406 h 82936"/>
              <a:gd name="connsiteX3" fmla="*/ 16471 w 82892"/>
              <a:gd name="connsiteY3" fmla="*/ 1663 h 82936"/>
              <a:gd name="connsiteX4" fmla="*/ 10237 w 82892"/>
              <a:gd name="connsiteY4" fmla="*/ 1024 h 82936"/>
              <a:gd name="connsiteX5" fmla="*/ 965 w 82892"/>
              <a:gd name="connsiteY5" fmla="*/ 10295 h 82936"/>
              <a:gd name="connsiteX6" fmla="*/ 1604 w 82892"/>
              <a:gd name="connsiteY6" fmla="*/ 16530 h 82936"/>
              <a:gd name="connsiteX7" fmla="*/ 66348 w 82892"/>
              <a:gd name="connsiteY7" fmla="*/ 81273 h 82936"/>
              <a:gd name="connsiteX8" fmla="*/ 72582 w 82892"/>
              <a:gd name="connsiteY8" fmla="*/ 8191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92" h="82936">
                <a:moveTo>
                  <a:pt x="72662" y="81913"/>
                </a:moveTo>
                <a:lnTo>
                  <a:pt x="81934" y="72641"/>
                </a:lnTo>
                <a:cubicBezTo>
                  <a:pt x="83453" y="71122"/>
                  <a:pt x="8313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8" y="81273"/>
                </a:lnTo>
                <a:cubicBezTo>
                  <a:pt x="68266" y="83192"/>
                  <a:pt x="71064" y="83511"/>
                  <a:pt x="72582" y="8191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6" name="Freeform: Shape 825">
            <a:extLst>
              <a:ext uri="{FF2B5EF4-FFF2-40B4-BE49-F238E27FC236}">
                <a16:creationId xmlns:a16="http://schemas.microsoft.com/office/drawing/2014/main" id="{3B5394FB-C123-5939-604F-DA36450845E6}"/>
              </a:ext>
            </a:extLst>
          </p:cNvPr>
          <p:cNvSpPr/>
          <p:nvPr/>
        </p:nvSpPr>
        <p:spPr>
          <a:xfrm rot="2700000">
            <a:off x="7608138" y="3044826"/>
            <a:ext cx="82818" cy="82936"/>
          </a:xfrm>
          <a:custGeom>
            <a:avLst/>
            <a:gdLst>
              <a:gd name="connsiteX0" fmla="*/ 10237 w 82818"/>
              <a:gd name="connsiteY0" fmla="*/ 1024 h 82936"/>
              <a:gd name="connsiteX1" fmla="*/ 965 w 82818"/>
              <a:gd name="connsiteY1" fmla="*/ 10296 h 82936"/>
              <a:gd name="connsiteX2" fmla="*/ 1604 w 82818"/>
              <a:gd name="connsiteY2" fmla="*/ 16530 h 82936"/>
              <a:gd name="connsiteX3" fmla="*/ 66348 w 82818"/>
              <a:gd name="connsiteY3" fmla="*/ 81273 h 82936"/>
              <a:gd name="connsiteX4" fmla="*/ 72582 w 82818"/>
              <a:gd name="connsiteY4" fmla="*/ 81913 h 82936"/>
              <a:gd name="connsiteX5" fmla="*/ 81854 w 82818"/>
              <a:gd name="connsiteY5" fmla="*/ 72641 h 82936"/>
              <a:gd name="connsiteX6" fmla="*/ 81215 w 82818"/>
              <a:gd name="connsiteY6" fmla="*/ 66406 h 82936"/>
              <a:gd name="connsiteX7" fmla="*/ 16471 w 82818"/>
              <a:gd name="connsiteY7" fmla="*/ 1663 h 82936"/>
              <a:gd name="connsiteX8" fmla="*/ 10237 w 82818"/>
              <a:gd name="connsiteY8" fmla="*/ 1024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10237" y="1024"/>
                </a:moveTo>
                <a:lnTo>
                  <a:pt x="965" y="10296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8" y="81273"/>
                </a:lnTo>
                <a:cubicBezTo>
                  <a:pt x="68266" y="83192"/>
                  <a:pt x="71064" y="83512"/>
                  <a:pt x="72582" y="81913"/>
                </a:cubicBez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7" name="Freeform: Shape 826">
            <a:extLst>
              <a:ext uri="{FF2B5EF4-FFF2-40B4-BE49-F238E27FC236}">
                <a16:creationId xmlns:a16="http://schemas.microsoft.com/office/drawing/2014/main" id="{24A7A4DA-ACC1-2FBA-2719-10A635F91BA6}"/>
              </a:ext>
            </a:extLst>
          </p:cNvPr>
          <p:cNvSpPr/>
          <p:nvPr/>
        </p:nvSpPr>
        <p:spPr>
          <a:xfrm rot="2700000">
            <a:off x="7608082" y="2842204"/>
            <a:ext cx="82818" cy="82936"/>
          </a:xfrm>
          <a:custGeom>
            <a:avLst/>
            <a:gdLst>
              <a:gd name="connsiteX0" fmla="*/ 10237 w 82818"/>
              <a:gd name="connsiteY0" fmla="*/ 1023 h 82936"/>
              <a:gd name="connsiteX1" fmla="*/ 965 w 82818"/>
              <a:gd name="connsiteY1" fmla="*/ 10295 h 82936"/>
              <a:gd name="connsiteX2" fmla="*/ 1604 w 82818"/>
              <a:gd name="connsiteY2" fmla="*/ 16530 h 82936"/>
              <a:gd name="connsiteX3" fmla="*/ 66347 w 82818"/>
              <a:gd name="connsiteY3" fmla="*/ 81273 h 82936"/>
              <a:gd name="connsiteX4" fmla="*/ 72582 w 82818"/>
              <a:gd name="connsiteY4" fmla="*/ 81913 h 82936"/>
              <a:gd name="connsiteX5" fmla="*/ 81854 w 82818"/>
              <a:gd name="connsiteY5" fmla="*/ 72641 h 82936"/>
              <a:gd name="connsiteX6" fmla="*/ 81215 w 82818"/>
              <a:gd name="connsiteY6" fmla="*/ 66406 h 82936"/>
              <a:gd name="connsiteX7" fmla="*/ 16471 w 82818"/>
              <a:gd name="connsiteY7" fmla="*/ 1663 h 82936"/>
              <a:gd name="connsiteX8" fmla="*/ 10237 w 82818"/>
              <a:gd name="connsiteY8" fmla="*/ 102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10237" y="1023"/>
                </a:move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7" y="81273"/>
                </a:lnTo>
                <a:cubicBezTo>
                  <a:pt x="68266" y="83192"/>
                  <a:pt x="71063" y="83511"/>
                  <a:pt x="72582" y="81913"/>
                </a:cubicBez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8" name="Freeform: Shape 827">
            <a:extLst>
              <a:ext uri="{FF2B5EF4-FFF2-40B4-BE49-F238E27FC236}">
                <a16:creationId xmlns:a16="http://schemas.microsoft.com/office/drawing/2014/main" id="{590FE8D1-B450-299B-4655-B45D06503A7A}"/>
              </a:ext>
            </a:extLst>
          </p:cNvPr>
          <p:cNvSpPr/>
          <p:nvPr/>
        </p:nvSpPr>
        <p:spPr>
          <a:xfrm rot="2700000">
            <a:off x="7608138" y="2639583"/>
            <a:ext cx="82818" cy="82936"/>
          </a:xfrm>
          <a:custGeom>
            <a:avLst/>
            <a:gdLst>
              <a:gd name="connsiteX0" fmla="*/ 10237 w 82818"/>
              <a:gd name="connsiteY0" fmla="*/ 1023 h 82936"/>
              <a:gd name="connsiteX1" fmla="*/ 965 w 82818"/>
              <a:gd name="connsiteY1" fmla="*/ 10295 h 82936"/>
              <a:gd name="connsiteX2" fmla="*/ 1604 w 82818"/>
              <a:gd name="connsiteY2" fmla="*/ 16530 h 82936"/>
              <a:gd name="connsiteX3" fmla="*/ 66348 w 82818"/>
              <a:gd name="connsiteY3" fmla="*/ 81273 h 82936"/>
              <a:gd name="connsiteX4" fmla="*/ 72582 w 82818"/>
              <a:gd name="connsiteY4" fmla="*/ 81913 h 82936"/>
              <a:gd name="connsiteX5" fmla="*/ 81854 w 82818"/>
              <a:gd name="connsiteY5" fmla="*/ 72641 h 82936"/>
              <a:gd name="connsiteX6" fmla="*/ 81214 w 82818"/>
              <a:gd name="connsiteY6" fmla="*/ 66406 h 82936"/>
              <a:gd name="connsiteX7" fmla="*/ 16471 w 82818"/>
              <a:gd name="connsiteY7" fmla="*/ 1663 h 82936"/>
              <a:gd name="connsiteX8" fmla="*/ 10237 w 82818"/>
              <a:gd name="connsiteY8" fmla="*/ 1023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10237" y="1023"/>
                </a:move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8" y="81273"/>
                </a:lnTo>
                <a:cubicBezTo>
                  <a:pt x="68266" y="83192"/>
                  <a:pt x="71063" y="83511"/>
                  <a:pt x="72582" y="81913"/>
                </a:cubicBezTo>
                <a:lnTo>
                  <a:pt x="81854" y="72641"/>
                </a:lnTo>
                <a:cubicBezTo>
                  <a:pt x="83373" y="71122"/>
                  <a:pt x="83053" y="68325"/>
                  <a:pt x="81214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9" name="Freeform: Shape 828">
            <a:extLst>
              <a:ext uri="{FF2B5EF4-FFF2-40B4-BE49-F238E27FC236}">
                <a16:creationId xmlns:a16="http://schemas.microsoft.com/office/drawing/2014/main" id="{D217E6F2-CBD6-6C9C-C454-9EB74061EB30}"/>
              </a:ext>
            </a:extLst>
          </p:cNvPr>
          <p:cNvSpPr/>
          <p:nvPr/>
        </p:nvSpPr>
        <p:spPr>
          <a:xfrm rot="2700000">
            <a:off x="7608138" y="3247389"/>
            <a:ext cx="82818" cy="82936"/>
          </a:xfrm>
          <a:custGeom>
            <a:avLst/>
            <a:gdLst>
              <a:gd name="connsiteX0" fmla="*/ 10237 w 82818"/>
              <a:gd name="connsiteY0" fmla="*/ 1024 h 82936"/>
              <a:gd name="connsiteX1" fmla="*/ 965 w 82818"/>
              <a:gd name="connsiteY1" fmla="*/ 10295 h 82936"/>
              <a:gd name="connsiteX2" fmla="*/ 1604 w 82818"/>
              <a:gd name="connsiteY2" fmla="*/ 16530 h 82936"/>
              <a:gd name="connsiteX3" fmla="*/ 66347 w 82818"/>
              <a:gd name="connsiteY3" fmla="*/ 81273 h 82936"/>
              <a:gd name="connsiteX4" fmla="*/ 72582 w 82818"/>
              <a:gd name="connsiteY4" fmla="*/ 81913 h 82936"/>
              <a:gd name="connsiteX5" fmla="*/ 81854 w 82818"/>
              <a:gd name="connsiteY5" fmla="*/ 72641 h 82936"/>
              <a:gd name="connsiteX6" fmla="*/ 81215 w 82818"/>
              <a:gd name="connsiteY6" fmla="*/ 66406 h 82936"/>
              <a:gd name="connsiteX7" fmla="*/ 16471 w 82818"/>
              <a:gd name="connsiteY7" fmla="*/ 1663 h 82936"/>
              <a:gd name="connsiteX8" fmla="*/ 10237 w 82818"/>
              <a:gd name="connsiteY8" fmla="*/ 1024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10237" y="1024"/>
                </a:move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7" y="81273"/>
                </a:lnTo>
                <a:cubicBezTo>
                  <a:pt x="68266" y="83192"/>
                  <a:pt x="71063" y="83511"/>
                  <a:pt x="72582" y="81913"/>
                </a:cubicBez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0" name="Freeform: Shape 829">
            <a:extLst>
              <a:ext uri="{FF2B5EF4-FFF2-40B4-BE49-F238E27FC236}">
                <a16:creationId xmlns:a16="http://schemas.microsoft.com/office/drawing/2014/main" id="{4C05FBC3-7D72-2B11-A43C-C40E99F9BB12}"/>
              </a:ext>
            </a:extLst>
          </p:cNvPr>
          <p:cNvSpPr/>
          <p:nvPr/>
        </p:nvSpPr>
        <p:spPr>
          <a:xfrm rot="2700000">
            <a:off x="6986130" y="1940050"/>
            <a:ext cx="2897411" cy="2283264"/>
          </a:xfrm>
          <a:custGeom>
            <a:avLst/>
            <a:gdLst>
              <a:gd name="connsiteX0" fmla="*/ 1173002 w 2897411"/>
              <a:gd name="connsiteY0" fmla="*/ 2283265 h 2283264"/>
              <a:gd name="connsiteX1" fmla="*/ 1187790 w 2897411"/>
              <a:gd name="connsiteY1" fmla="*/ 2268478 h 2283264"/>
              <a:gd name="connsiteX2" fmla="*/ 596867 w 2897411"/>
              <a:gd name="connsiteY2" fmla="*/ 1677555 h 2283264"/>
              <a:gd name="connsiteX3" fmla="*/ 301445 w 2897411"/>
              <a:gd name="connsiteY3" fmla="*/ 1382133 h 2283264"/>
              <a:gd name="connsiteX4" fmla="*/ 264517 w 2897411"/>
              <a:gd name="connsiteY4" fmla="*/ 1345205 h 2283264"/>
              <a:gd name="connsiteX5" fmla="*/ 246053 w 2897411"/>
              <a:gd name="connsiteY5" fmla="*/ 1326742 h 2283264"/>
              <a:gd name="connsiteX6" fmla="*/ 234384 w 2897411"/>
              <a:gd name="connsiteY6" fmla="*/ 1314672 h 2283264"/>
              <a:gd name="connsiteX7" fmla="*/ 222314 w 2897411"/>
              <a:gd name="connsiteY7" fmla="*/ 1301963 h 2283264"/>
              <a:gd name="connsiteX8" fmla="*/ 137269 w 2897411"/>
              <a:gd name="connsiteY8" fmla="*/ 1190461 h 2283264"/>
              <a:gd name="connsiteX9" fmla="*/ 34638 w 2897411"/>
              <a:gd name="connsiteY9" fmla="*/ 930209 h 2283264"/>
              <a:gd name="connsiteX10" fmla="*/ 32720 w 2897411"/>
              <a:gd name="connsiteY10" fmla="*/ 651093 h 2283264"/>
              <a:gd name="connsiteX11" fmla="*/ 131194 w 2897411"/>
              <a:gd name="connsiteY11" fmla="*/ 389322 h 2283264"/>
              <a:gd name="connsiteX12" fmla="*/ 214641 w 2897411"/>
              <a:gd name="connsiteY12" fmla="*/ 276540 h 2283264"/>
              <a:gd name="connsiteX13" fmla="*/ 316951 w 2897411"/>
              <a:gd name="connsiteY13" fmla="*/ 181104 h 2283264"/>
              <a:gd name="connsiteX14" fmla="*/ 565694 w 2897411"/>
              <a:gd name="connsiteY14" fmla="*/ 52976 h 2283264"/>
              <a:gd name="connsiteX15" fmla="*/ 843291 w 2897411"/>
              <a:gd name="connsiteY15" fmla="*/ 23322 h 2283264"/>
              <a:gd name="connsiteX16" fmla="*/ 1113375 w 2897411"/>
              <a:gd name="connsiteY16" fmla="*/ 95099 h 2283264"/>
              <a:gd name="connsiteX17" fmla="*/ 1234149 w 2897411"/>
              <a:gd name="connsiteY17" fmla="*/ 166956 h 2283264"/>
              <a:gd name="connsiteX18" fmla="*/ 1262045 w 2897411"/>
              <a:gd name="connsiteY18" fmla="*/ 188298 h 2283264"/>
              <a:gd name="connsiteX19" fmla="*/ 1288901 w 2897411"/>
              <a:gd name="connsiteY19" fmla="*/ 210838 h 2283264"/>
              <a:gd name="connsiteX20" fmla="*/ 1314638 w 2897411"/>
              <a:gd name="connsiteY20" fmla="*/ 234577 h 2283264"/>
              <a:gd name="connsiteX21" fmla="*/ 1326708 w 2897411"/>
              <a:gd name="connsiteY21" fmla="*/ 246167 h 2283264"/>
              <a:gd name="connsiteX22" fmla="*/ 1335980 w 2897411"/>
              <a:gd name="connsiteY22" fmla="*/ 255439 h 2283264"/>
              <a:gd name="connsiteX23" fmla="*/ 1483691 w 2897411"/>
              <a:gd name="connsiteY23" fmla="*/ 403150 h 2283264"/>
              <a:gd name="connsiteX24" fmla="*/ 2074613 w 2897411"/>
              <a:gd name="connsiteY24" fmla="*/ 994073 h 2283264"/>
              <a:gd name="connsiteX25" fmla="*/ 2222325 w 2897411"/>
              <a:gd name="connsiteY25" fmla="*/ 1141783 h 2283264"/>
              <a:gd name="connsiteX26" fmla="*/ 2259252 w 2897411"/>
              <a:gd name="connsiteY26" fmla="*/ 1178711 h 2283264"/>
              <a:gd name="connsiteX27" fmla="*/ 2266606 w 2897411"/>
              <a:gd name="connsiteY27" fmla="*/ 1185745 h 2283264"/>
              <a:gd name="connsiteX28" fmla="*/ 2272840 w 2897411"/>
              <a:gd name="connsiteY28" fmla="*/ 1191660 h 2283264"/>
              <a:gd name="connsiteX29" fmla="*/ 2285709 w 2897411"/>
              <a:gd name="connsiteY29" fmla="*/ 1203010 h 2283264"/>
              <a:gd name="connsiteX30" fmla="*/ 2341580 w 2897411"/>
              <a:gd name="connsiteY30" fmla="*/ 1242096 h 2283264"/>
              <a:gd name="connsiteX31" fmla="*/ 2469868 w 2897411"/>
              <a:gd name="connsiteY31" fmla="*/ 1286537 h 2283264"/>
              <a:gd name="connsiteX32" fmla="*/ 2606149 w 2897411"/>
              <a:gd name="connsiteY32" fmla="*/ 1281821 h 2283264"/>
              <a:gd name="connsiteX33" fmla="*/ 2731079 w 2897411"/>
              <a:gd name="connsiteY33" fmla="*/ 1228907 h 2283264"/>
              <a:gd name="connsiteX34" fmla="*/ 2828994 w 2897411"/>
              <a:gd name="connsiteY34" fmla="*/ 1133870 h 2283264"/>
              <a:gd name="connsiteX35" fmla="*/ 2894776 w 2897411"/>
              <a:gd name="connsiteY35" fmla="*/ 874737 h 2283264"/>
              <a:gd name="connsiteX36" fmla="*/ 2854571 w 2897411"/>
              <a:gd name="connsiteY36" fmla="*/ 745010 h 2283264"/>
              <a:gd name="connsiteX37" fmla="*/ 2769766 w 2897411"/>
              <a:gd name="connsiteY37" fmla="*/ 638384 h 2283264"/>
              <a:gd name="connsiteX38" fmla="*/ 2518625 w 2897411"/>
              <a:gd name="connsiteY38" fmla="*/ 546864 h 2283264"/>
              <a:gd name="connsiteX39" fmla="*/ 2519025 w 2897411"/>
              <a:gd name="connsiteY39" fmla="*/ 567806 h 2283264"/>
              <a:gd name="connsiteX40" fmla="*/ 2645794 w 2897411"/>
              <a:gd name="connsiteY40" fmla="*/ 588987 h 2283264"/>
              <a:gd name="connsiteX41" fmla="*/ 2756017 w 2897411"/>
              <a:gd name="connsiteY41" fmla="*/ 654130 h 2283264"/>
              <a:gd name="connsiteX42" fmla="*/ 2836107 w 2897411"/>
              <a:gd name="connsiteY42" fmla="*/ 754842 h 2283264"/>
              <a:gd name="connsiteX43" fmla="*/ 2873994 w 2897411"/>
              <a:gd name="connsiteY43" fmla="*/ 877295 h 2283264"/>
              <a:gd name="connsiteX44" fmla="*/ 2811888 w 2897411"/>
              <a:gd name="connsiteY44" fmla="*/ 1121801 h 2283264"/>
              <a:gd name="connsiteX45" fmla="*/ 2719410 w 2897411"/>
              <a:gd name="connsiteY45" fmla="*/ 1211562 h 2283264"/>
              <a:gd name="connsiteX46" fmla="*/ 2601592 w 2897411"/>
              <a:gd name="connsiteY46" fmla="*/ 1261439 h 2283264"/>
              <a:gd name="connsiteX47" fmla="*/ 2472905 w 2897411"/>
              <a:gd name="connsiteY47" fmla="*/ 1265915 h 2283264"/>
              <a:gd name="connsiteX48" fmla="*/ 2351891 w 2897411"/>
              <a:gd name="connsiteY48" fmla="*/ 1223952 h 2283264"/>
              <a:gd name="connsiteX49" fmla="*/ 2299217 w 2897411"/>
              <a:gd name="connsiteY49" fmla="*/ 1187024 h 2283264"/>
              <a:gd name="connsiteX50" fmla="*/ 2287068 w 2897411"/>
              <a:gd name="connsiteY50" fmla="*/ 1176313 h 2283264"/>
              <a:gd name="connsiteX51" fmla="*/ 2281153 w 2897411"/>
              <a:gd name="connsiteY51" fmla="*/ 1170718 h 2283264"/>
              <a:gd name="connsiteX52" fmla="*/ 2274039 w 2897411"/>
              <a:gd name="connsiteY52" fmla="*/ 1163924 h 2283264"/>
              <a:gd name="connsiteX53" fmla="*/ 2237112 w 2897411"/>
              <a:gd name="connsiteY53" fmla="*/ 1126996 h 2283264"/>
              <a:gd name="connsiteX54" fmla="*/ 2089401 w 2897411"/>
              <a:gd name="connsiteY54" fmla="*/ 979285 h 2283264"/>
              <a:gd name="connsiteX55" fmla="*/ 1498478 w 2897411"/>
              <a:gd name="connsiteY55" fmla="*/ 388363 h 2283264"/>
              <a:gd name="connsiteX56" fmla="*/ 1350767 w 2897411"/>
              <a:gd name="connsiteY56" fmla="*/ 240652 h 2283264"/>
              <a:gd name="connsiteX57" fmla="*/ 1341495 w 2897411"/>
              <a:gd name="connsiteY57" fmla="*/ 231380 h 2283264"/>
              <a:gd name="connsiteX58" fmla="*/ 1329186 w 2897411"/>
              <a:gd name="connsiteY58" fmla="*/ 219470 h 2283264"/>
              <a:gd name="connsiteX59" fmla="*/ 1302729 w 2897411"/>
              <a:gd name="connsiteY59" fmla="*/ 195092 h 2283264"/>
              <a:gd name="connsiteX60" fmla="*/ 1275153 w 2897411"/>
              <a:gd name="connsiteY60" fmla="*/ 171912 h 2283264"/>
              <a:gd name="connsiteX61" fmla="*/ 1246538 w 2897411"/>
              <a:gd name="connsiteY61" fmla="*/ 149931 h 2283264"/>
              <a:gd name="connsiteX62" fmla="*/ 1122407 w 2897411"/>
              <a:gd name="connsiteY62" fmla="*/ 76076 h 2283264"/>
              <a:gd name="connsiteX63" fmla="*/ 844890 w 2897411"/>
              <a:gd name="connsiteY63" fmla="*/ 2300 h 2283264"/>
              <a:gd name="connsiteX64" fmla="*/ 559699 w 2897411"/>
              <a:gd name="connsiteY64" fmla="*/ 32754 h 2283264"/>
              <a:gd name="connsiteX65" fmla="*/ 304163 w 2897411"/>
              <a:gd name="connsiteY65" fmla="*/ 164398 h 2283264"/>
              <a:gd name="connsiteX66" fmla="*/ 199054 w 2897411"/>
              <a:gd name="connsiteY66" fmla="*/ 262393 h 2283264"/>
              <a:gd name="connsiteX67" fmla="*/ 113369 w 2897411"/>
              <a:gd name="connsiteY67" fmla="*/ 378291 h 2283264"/>
              <a:gd name="connsiteX68" fmla="*/ 12178 w 2897411"/>
              <a:gd name="connsiteY68" fmla="*/ 647256 h 2283264"/>
              <a:gd name="connsiteX69" fmla="*/ 14176 w 2897411"/>
              <a:gd name="connsiteY69" fmla="*/ 933965 h 2283264"/>
              <a:gd name="connsiteX70" fmla="*/ 119604 w 2897411"/>
              <a:gd name="connsiteY70" fmla="*/ 1201331 h 2283264"/>
              <a:gd name="connsiteX71" fmla="*/ 206968 w 2897411"/>
              <a:gd name="connsiteY71" fmla="*/ 1315871 h 2283264"/>
              <a:gd name="connsiteX72" fmla="*/ 219357 w 2897411"/>
              <a:gd name="connsiteY72" fmla="*/ 1328900 h 2283264"/>
              <a:gd name="connsiteX73" fmla="*/ 231266 w 2897411"/>
              <a:gd name="connsiteY73" fmla="*/ 1341289 h 2283264"/>
              <a:gd name="connsiteX74" fmla="*/ 249730 w 2897411"/>
              <a:gd name="connsiteY74" fmla="*/ 1359753 h 2283264"/>
              <a:gd name="connsiteX75" fmla="*/ 286658 w 2897411"/>
              <a:gd name="connsiteY75" fmla="*/ 1396680 h 2283264"/>
              <a:gd name="connsiteX76" fmla="*/ 582079 w 2897411"/>
              <a:gd name="connsiteY76" fmla="*/ 1692102 h 2283264"/>
              <a:gd name="connsiteX77" fmla="*/ 1173002 w 2897411"/>
              <a:gd name="connsiteY77" fmla="*/ 2283025 h 228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897411" h="2283264">
                <a:moveTo>
                  <a:pt x="1173002" y="2283265"/>
                </a:moveTo>
                <a:lnTo>
                  <a:pt x="1187790" y="2268478"/>
                </a:lnTo>
                <a:lnTo>
                  <a:pt x="596867" y="1677555"/>
                </a:lnTo>
                <a:lnTo>
                  <a:pt x="301445" y="1382133"/>
                </a:lnTo>
                <a:lnTo>
                  <a:pt x="264517" y="1345205"/>
                </a:lnTo>
                <a:lnTo>
                  <a:pt x="246053" y="1326742"/>
                </a:lnTo>
                <a:lnTo>
                  <a:pt x="234384" y="1314672"/>
                </a:lnTo>
                <a:lnTo>
                  <a:pt x="222314" y="1301963"/>
                </a:lnTo>
                <a:cubicBezTo>
                  <a:pt x="190742" y="1267593"/>
                  <a:pt x="162207" y="1230186"/>
                  <a:pt x="137269" y="1190461"/>
                </a:cubicBezTo>
                <a:cubicBezTo>
                  <a:pt x="87392" y="1111010"/>
                  <a:pt x="52383" y="1022128"/>
                  <a:pt x="34638" y="930209"/>
                </a:cubicBezTo>
                <a:cubicBezTo>
                  <a:pt x="16894" y="838289"/>
                  <a:pt x="16334" y="743252"/>
                  <a:pt x="32720" y="651093"/>
                </a:cubicBezTo>
                <a:cubicBezTo>
                  <a:pt x="49026" y="558933"/>
                  <a:pt x="82596" y="469572"/>
                  <a:pt x="131194" y="389322"/>
                </a:cubicBezTo>
                <a:cubicBezTo>
                  <a:pt x="155493" y="349197"/>
                  <a:pt x="183388" y="311230"/>
                  <a:pt x="214641" y="276540"/>
                </a:cubicBezTo>
                <a:cubicBezTo>
                  <a:pt x="245814" y="241771"/>
                  <a:pt x="279944" y="209879"/>
                  <a:pt x="316951" y="181104"/>
                </a:cubicBezTo>
                <a:cubicBezTo>
                  <a:pt x="390887" y="123634"/>
                  <a:pt x="475852" y="79673"/>
                  <a:pt x="565694" y="52976"/>
                </a:cubicBezTo>
                <a:cubicBezTo>
                  <a:pt x="655535" y="26199"/>
                  <a:pt x="750013" y="16208"/>
                  <a:pt x="843291" y="23322"/>
                </a:cubicBezTo>
                <a:cubicBezTo>
                  <a:pt x="936569" y="30436"/>
                  <a:pt x="1028649" y="54814"/>
                  <a:pt x="1113375" y="95099"/>
                </a:cubicBezTo>
                <a:cubicBezTo>
                  <a:pt x="1155737" y="115241"/>
                  <a:pt x="1196342" y="139221"/>
                  <a:pt x="1234149" y="166956"/>
                </a:cubicBezTo>
                <a:cubicBezTo>
                  <a:pt x="1243581" y="173830"/>
                  <a:pt x="1252773" y="181184"/>
                  <a:pt x="1262045" y="188298"/>
                </a:cubicBezTo>
                <a:cubicBezTo>
                  <a:pt x="1271317" y="195491"/>
                  <a:pt x="1279949" y="203324"/>
                  <a:pt x="1288901" y="210838"/>
                </a:cubicBezTo>
                <a:cubicBezTo>
                  <a:pt x="1297853" y="218351"/>
                  <a:pt x="1306166" y="226584"/>
                  <a:pt x="1314638" y="234577"/>
                </a:cubicBezTo>
                <a:lnTo>
                  <a:pt x="1326708" y="246167"/>
                </a:lnTo>
                <a:lnTo>
                  <a:pt x="1335980" y="255439"/>
                </a:lnTo>
                <a:lnTo>
                  <a:pt x="1483691" y="403150"/>
                </a:lnTo>
                <a:lnTo>
                  <a:pt x="2074613" y="994073"/>
                </a:lnTo>
                <a:lnTo>
                  <a:pt x="2222325" y="1141783"/>
                </a:lnTo>
                <a:lnTo>
                  <a:pt x="2259252" y="1178711"/>
                </a:lnTo>
                <a:cubicBezTo>
                  <a:pt x="2262769" y="1182308"/>
                  <a:pt x="2264367" y="1183667"/>
                  <a:pt x="2266606" y="1185745"/>
                </a:cubicBezTo>
                <a:lnTo>
                  <a:pt x="2272840" y="1191660"/>
                </a:lnTo>
                <a:cubicBezTo>
                  <a:pt x="2276837" y="1195816"/>
                  <a:pt x="2281473" y="1199253"/>
                  <a:pt x="2285709" y="1203010"/>
                </a:cubicBezTo>
                <a:cubicBezTo>
                  <a:pt x="2303214" y="1217797"/>
                  <a:pt x="2321837" y="1230825"/>
                  <a:pt x="2341580" y="1242096"/>
                </a:cubicBezTo>
                <a:cubicBezTo>
                  <a:pt x="2380986" y="1264636"/>
                  <a:pt x="2424628" y="1279903"/>
                  <a:pt x="2469868" y="1286537"/>
                </a:cubicBezTo>
                <a:cubicBezTo>
                  <a:pt x="2515029" y="1293251"/>
                  <a:pt x="2561627" y="1291652"/>
                  <a:pt x="2606149" y="1281821"/>
                </a:cubicBezTo>
                <a:cubicBezTo>
                  <a:pt x="2650750" y="1271989"/>
                  <a:pt x="2693112" y="1254005"/>
                  <a:pt x="2731079" y="1228907"/>
                </a:cubicBezTo>
                <a:cubicBezTo>
                  <a:pt x="2768807" y="1203889"/>
                  <a:pt x="2802617" y="1170798"/>
                  <a:pt x="2828994" y="1133870"/>
                </a:cubicBezTo>
                <a:cubicBezTo>
                  <a:pt x="2882307" y="1060175"/>
                  <a:pt x="2905727" y="965698"/>
                  <a:pt x="2894776" y="874737"/>
                </a:cubicBezTo>
                <a:cubicBezTo>
                  <a:pt x="2889421" y="829337"/>
                  <a:pt x="2875753" y="785135"/>
                  <a:pt x="2854571" y="745010"/>
                </a:cubicBezTo>
                <a:cubicBezTo>
                  <a:pt x="2833390" y="704886"/>
                  <a:pt x="2804295" y="668757"/>
                  <a:pt x="2769766" y="638384"/>
                </a:cubicBezTo>
                <a:cubicBezTo>
                  <a:pt x="2701265" y="577797"/>
                  <a:pt x="2610385" y="545345"/>
                  <a:pt x="2518625" y="546864"/>
                </a:cubicBezTo>
                <a:lnTo>
                  <a:pt x="2519025" y="567806"/>
                </a:lnTo>
                <a:cubicBezTo>
                  <a:pt x="2562267" y="567086"/>
                  <a:pt x="2605509" y="574360"/>
                  <a:pt x="2645794" y="588987"/>
                </a:cubicBezTo>
                <a:cubicBezTo>
                  <a:pt x="2686079" y="603694"/>
                  <a:pt x="2723566" y="625435"/>
                  <a:pt x="2756017" y="654130"/>
                </a:cubicBezTo>
                <a:cubicBezTo>
                  <a:pt x="2788709" y="682825"/>
                  <a:pt x="2816205" y="716955"/>
                  <a:pt x="2836107" y="754842"/>
                </a:cubicBezTo>
                <a:cubicBezTo>
                  <a:pt x="2856010" y="792729"/>
                  <a:pt x="2868959" y="834372"/>
                  <a:pt x="2873994" y="877295"/>
                </a:cubicBezTo>
                <a:cubicBezTo>
                  <a:pt x="2884305" y="963219"/>
                  <a:pt x="2862165" y="1052342"/>
                  <a:pt x="2811888" y="1121801"/>
                </a:cubicBezTo>
                <a:cubicBezTo>
                  <a:pt x="2786950" y="1156650"/>
                  <a:pt x="2755058" y="1187983"/>
                  <a:pt x="2719410" y="1211562"/>
                </a:cubicBezTo>
                <a:cubicBezTo>
                  <a:pt x="2683681" y="1235222"/>
                  <a:pt x="2643636" y="1252167"/>
                  <a:pt x="2601592" y="1261439"/>
                </a:cubicBezTo>
                <a:cubicBezTo>
                  <a:pt x="2559550" y="1270710"/>
                  <a:pt x="2515588" y="1272229"/>
                  <a:pt x="2472905" y="1265915"/>
                </a:cubicBezTo>
                <a:cubicBezTo>
                  <a:pt x="2430222" y="1259680"/>
                  <a:pt x="2388979" y="1245213"/>
                  <a:pt x="2351891" y="1223952"/>
                </a:cubicBezTo>
                <a:cubicBezTo>
                  <a:pt x="2333268" y="1213321"/>
                  <a:pt x="2315683" y="1201011"/>
                  <a:pt x="2299217" y="1187024"/>
                </a:cubicBezTo>
                <a:cubicBezTo>
                  <a:pt x="2295221" y="1183427"/>
                  <a:pt x="2290824" y="1180230"/>
                  <a:pt x="2287068" y="1176313"/>
                </a:cubicBezTo>
                <a:lnTo>
                  <a:pt x="2281153" y="1170718"/>
                </a:lnTo>
                <a:cubicBezTo>
                  <a:pt x="2279075" y="1168720"/>
                  <a:pt x="2277636" y="1167521"/>
                  <a:pt x="2274039" y="1163924"/>
                </a:cubicBezTo>
                <a:lnTo>
                  <a:pt x="2237112" y="1126996"/>
                </a:lnTo>
                <a:lnTo>
                  <a:pt x="2089401" y="979285"/>
                </a:lnTo>
                <a:lnTo>
                  <a:pt x="1498478" y="388363"/>
                </a:lnTo>
                <a:lnTo>
                  <a:pt x="1350767" y="240652"/>
                </a:lnTo>
                <a:lnTo>
                  <a:pt x="1341495" y="231380"/>
                </a:lnTo>
                <a:lnTo>
                  <a:pt x="1329186" y="219470"/>
                </a:lnTo>
                <a:cubicBezTo>
                  <a:pt x="1320473" y="211237"/>
                  <a:pt x="1312001" y="202845"/>
                  <a:pt x="1302729" y="195092"/>
                </a:cubicBezTo>
                <a:cubicBezTo>
                  <a:pt x="1293537" y="187338"/>
                  <a:pt x="1284665" y="179265"/>
                  <a:pt x="1275153" y="171912"/>
                </a:cubicBezTo>
                <a:cubicBezTo>
                  <a:pt x="1265641" y="164558"/>
                  <a:pt x="1256210" y="157045"/>
                  <a:pt x="1246538" y="149931"/>
                </a:cubicBezTo>
                <a:cubicBezTo>
                  <a:pt x="1207692" y="121476"/>
                  <a:pt x="1165969" y="96858"/>
                  <a:pt x="1122407" y="76076"/>
                </a:cubicBezTo>
                <a:cubicBezTo>
                  <a:pt x="1035283" y="34592"/>
                  <a:pt x="940726" y="9574"/>
                  <a:pt x="844890" y="2300"/>
                </a:cubicBezTo>
                <a:cubicBezTo>
                  <a:pt x="749133" y="-5053"/>
                  <a:pt x="652018" y="5258"/>
                  <a:pt x="559699" y="32754"/>
                </a:cubicBezTo>
                <a:cubicBezTo>
                  <a:pt x="467380" y="60170"/>
                  <a:pt x="380096" y="105330"/>
                  <a:pt x="304163" y="164398"/>
                </a:cubicBezTo>
                <a:cubicBezTo>
                  <a:pt x="266116" y="193893"/>
                  <a:pt x="231106" y="226664"/>
                  <a:pt x="199054" y="262393"/>
                </a:cubicBezTo>
                <a:cubicBezTo>
                  <a:pt x="167003" y="298042"/>
                  <a:pt x="138308" y="337047"/>
                  <a:pt x="113369" y="378291"/>
                </a:cubicBezTo>
                <a:cubicBezTo>
                  <a:pt x="63413" y="460779"/>
                  <a:pt x="28883" y="552619"/>
                  <a:pt x="12178" y="647256"/>
                </a:cubicBezTo>
                <a:cubicBezTo>
                  <a:pt x="-4687" y="741973"/>
                  <a:pt x="-4048" y="839488"/>
                  <a:pt x="14176" y="933965"/>
                </a:cubicBezTo>
                <a:cubicBezTo>
                  <a:pt x="32400" y="1028363"/>
                  <a:pt x="68289" y="1119723"/>
                  <a:pt x="119604" y="1201331"/>
                </a:cubicBezTo>
                <a:cubicBezTo>
                  <a:pt x="145182" y="1242176"/>
                  <a:pt x="174596" y="1280542"/>
                  <a:pt x="206968" y="1315871"/>
                </a:cubicBezTo>
                <a:lnTo>
                  <a:pt x="219357" y="1328900"/>
                </a:lnTo>
                <a:lnTo>
                  <a:pt x="231266" y="1341289"/>
                </a:lnTo>
                <a:lnTo>
                  <a:pt x="249730" y="1359753"/>
                </a:lnTo>
                <a:lnTo>
                  <a:pt x="286658" y="1396680"/>
                </a:lnTo>
                <a:lnTo>
                  <a:pt x="582079" y="1692102"/>
                </a:lnTo>
                <a:lnTo>
                  <a:pt x="1173002" y="2283025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1" name="Freeform: Shape 830">
            <a:extLst>
              <a:ext uri="{FF2B5EF4-FFF2-40B4-BE49-F238E27FC236}">
                <a16:creationId xmlns:a16="http://schemas.microsoft.com/office/drawing/2014/main" id="{D477F3D7-5AD7-6FDA-0109-519D4D3915F2}"/>
              </a:ext>
            </a:extLst>
          </p:cNvPr>
          <p:cNvSpPr/>
          <p:nvPr/>
        </p:nvSpPr>
        <p:spPr>
          <a:xfrm rot="2700000">
            <a:off x="7608138" y="3449954"/>
            <a:ext cx="82818" cy="82936"/>
          </a:xfrm>
          <a:custGeom>
            <a:avLst/>
            <a:gdLst>
              <a:gd name="connsiteX0" fmla="*/ 10237 w 82818"/>
              <a:gd name="connsiteY0" fmla="*/ 1024 h 82936"/>
              <a:gd name="connsiteX1" fmla="*/ 965 w 82818"/>
              <a:gd name="connsiteY1" fmla="*/ 10296 h 82936"/>
              <a:gd name="connsiteX2" fmla="*/ 1604 w 82818"/>
              <a:gd name="connsiteY2" fmla="*/ 16530 h 82936"/>
              <a:gd name="connsiteX3" fmla="*/ 66348 w 82818"/>
              <a:gd name="connsiteY3" fmla="*/ 81273 h 82936"/>
              <a:gd name="connsiteX4" fmla="*/ 72582 w 82818"/>
              <a:gd name="connsiteY4" fmla="*/ 81913 h 82936"/>
              <a:gd name="connsiteX5" fmla="*/ 81854 w 82818"/>
              <a:gd name="connsiteY5" fmla="*/ 72641 h 82936"/>
              <a:gd name="connsiteX6" fmla="*/ 81214 w 82818"/>
              <a:gd name="connsiteY6" fmla="*/ 66406 h 82936"/>
              <a:gd name="connsiteX7" fmla="*/ 16471 w 82818"/>
              <a:gd name="connsiteY7" fmla="*/ 1663 h 82936"/>
              <a:gd name="connsiteX8" fmla="*/ 10237 w 82818"/>
              <a:gd name="connsiteY8" fmla="*/ 1024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10237" y="1024"/>
                </a:moveTo>
                <a:lnTo>
                  <a:pt x="965" y="10296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8" y="81273"/>
                </a:lnTo>
                <a:cubicBezTo>
                  <a:pt x="68266" y="83192"/>
                  <a:pt x="71063" y="83511"/>
                  <a:pt x="72582" y="81913"/>
                </a:cubicBezTo>
                <a:lnTo>
                  <a:pt x="81854" y="72641"/>
                </a:lnTo>
                <a:cubicBezTo>
                  <a:pt x="83373" y="71122"/>
                  <a:pt x="83053" y="68325"/>
                  <a:pt x="81214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2" name="Freeform: Shape 831">
            <a:extLst>
              <a:ext uri="{FF2B5EF4-FFF2-40B4-BE49-F238E27FC236}">
                <a16:creationId xmlns:a16="http://schemas.microsoft.com/office/drawing/2014/main" id="{95348883-2F8D-E6F9-5F4F-1DCE9BCCF2D8}"/>
              </a:ext>
            </a:extLst>
          </p:cNvPr>
          <p:cNvSpPr/>
          <p:nvPr/>
        </p:nvSpPr>
        <p:spPr>
          <a:xfrm rot="2700000">
            <a:off x="7625131" y="3645531"/>
            <a:ext cx="48763" cy="48821"/>
          </a:xfrm>
          <a:custGeom>
            <a:avLst/>
            <a:gdLst>
              <a:gd name="connsiteX0" fmla="*/ 10237 w 48763"/>
              <a:gd name="connsiteY0" fmla="*/ 944 h 48821"/>
              <a:gd name="connsiteX1" fmla="*/ 965 w 48763"/>
              <a:gd name="connsiteY1" fmla="*/ 10216 h 48821"/>
              <a:gd name="connsiteX2" fmla="*/ 1604 w 48763"/>
              <a:gd name="connsiteY2" fmla="*/ 16450 h 48821"/>
              <a:gd name="connsiteX3" fmla="*/ 33976 w 48763"/>
              <a:gd name="connsiteY3" fmla="*/ 48822 h 48821"/>
              <a:gd name="connsiteX4" fmla="*/ 48763 w 48763"/>
              <a:gd name="connsiteY4" fmla="*/ 34035 h 48821"/>
              <a:gd name="connsiteX5" fmla="*/ 16391 w 48763"/>
              <a:gd name="connsiteY5" fmla="*/ 1663 h 48821"/>
              <a:gd name="connsiteX6" fmla="*/ 10157 w 48763"/>
              <a:gd name="connsiteY6" fmla="*/ 1023 h 48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63" h="48821">
                <a:moveTo>
                  <a:pt x="10237" y="944"/>
                </a:moveTo>
                <a:lnTo>
                  <a:pt x="965" y="10216"/>
                </a:lnTo>
                <a:cubicBezTo>
                  <a:pt x="-554" y="11734"/>
                  <a:pt x="-234" y="14532"/>
                  <a:pt x="1604" y="16450"/>
                </a:cubicBezTo>
                <a:lnTo>
                  <a:pt x="33976" y="48822"/>
                </a:lnTo>
                <a:lnTo>
                  <a:pt x="48763" y="34035"/>
                </a:lnTo>
                <a:lnTo>
                  <a:pt x="16391" y="1663"/>
                </a:lnTo>
                <a:cubicBezTo>
                  <a:pt x="14473" y="-255"/>
                  <a:pt x="11675" y="-575"/>
                  <a:pt x="10157" y="102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3" name="Freeform: Shape 832">
            <a:extLst>
              <a:ext uri="{FF2B5EF4-FFF2-40B4-BE49-F238E27FC236}">
                <a16:creationId xmlns:a16="http://schemas.microsoft.com/office/drawing/2014/main" id="{6B173B8B-51DB-90C2-06FF-21054958B916}"/>
              </a:ext>
            </a:extLst>
          </p:cNvPr>
          <p:cNvSpPr/>
          <p:nvPr/>
        </p:nvSpPr>
        <p:spPr>
          <a:xfrm rot="2700000">
            <a:off x="7620525" y="2231440"/>
            <a:ext cx="73428" cy="90328"/>
          </a:xfrm>
          <a:custGeom>
            <a:avLst/>
            <a:gdLst>
              <a:gd name="connsiteX0" fmla="*/ 12730 w 73428"/>
              <a:gd name="connsiteY0" fmla="*/ 485 h 90328"/>
              <a:gd name="connsiteX1" fmla="*/ 1619 w 73428"/>
              <a:gd name="connsiteY1" fmla="*/ 7279 h 90328"/>
              <a:gd name="connsiteX2" fmla="*/ 900 w 73428"/>
              <a:gd name="connsiteY2" fmla="*/ 13514 h 90328"/>
              <a:gd name="connsiteX3" fmla="*/ 56371 w 73428"/>
              <a:gd name="connsiteY3" fmla="*/ 88328 h 90328"/>
              <a:gd name="connsiteX4" fmla="*/ 62526 w 73428"/>
              <a:gd name="connsiteY4" fmla="*/ 89527 h 90328"/>
              <a:gd name="connsiteX5" fmla="*/ 72277 w 73428"/>
              <a:gd name="connsiteY5" fmla="*/ 80815 h 90328"/>
              <a:gd name="connsiteX6" fmla="*/ 72118 w 73428"/>
              <a:gd name="connsiteY6" fmla="*/ 74580 h 90328"/>
              <a:gd name="connsiteX7" fmla="*/ 18644 w 73428"/>
              <a:gd name="connsiteY7" fmla="*/ 2483 h 90328"/>
              <a:gd name="connsiteX8" fmla="*/ 12730 w 73428"/>
              <a:gd name="connsiteY8" fmla="*/ 485 h 90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428" h="90328">
                <a:moveTo>
                  <a:pt x="12730" y="485"/>
                </a:moveTo>
                <a:lnTo>
                  <a:pt x="1619" y="7279"/>
                </a:lnTo>
                <a:cubicBezTo>
                  <a:pt x="-219" y="8398"/>
                  <a:pt x="-539" y="11196"/>
                  <a:pt x="900" y="13514"/>
                </a:cubicBezTo>
                <a:cubicBezTo>
                  <a:pt x="17286" y="39891"/>
                  <a:pt x="35750" y="65069"/>
                  <a:pt x="56371" y="88328"/>
                </a:cubicBezTo>
                <a:cubicBezTo>
                  <a:pt x="58130" y="90406"/>
                  <a:pt x="60928" y="90966"/>
                  <a:pt x="62526" y="89527"/>
                </a:cubicBezTo>
                <a:lnTo>
                  <a:pt x="72277" y="80815"/>
                </a:lnTo>
                <a:cubicBezTo>
                  <a:pt x="73876" y="79376"/>
                  <a:pt x="73796" y="76578"/>
                  <a:pt x="72118" y="74580"/>
                </a:cubicBezTo>
                <a:cubicBezTo>
                  <a:pt x="52215" y="52200"/>
                  <a:pt x="34471" y="27901"/>
                  <a:pt x="18644" y="2483"/>
                </a:cubicBezTo>
                <a:cubicBezTo>
                  <a:pt x="17286" y="245"/>
                  <a:pt x="14648" y="-634"/>
                  <a:pt x="12730" y="48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4" name="Freeform: Shape 833">
            <a:extLst>
              <a:ext uri="{FF2B5EF4-FFF2-40B4-BE49-F238E27FC236}">
                <a16:creationId xmlns:a16="http://schemas.microsoft.com/office/drawing/2014/main" id="{A1B3039D-3AF2-16BE-AE70-7376DCFEB480}"/>
              </a:ext>
            </a:extLst>
          </p:cNvPr>
          <p:cNvSpPr/>
          <p:nvPr/>
        </p:nvSpPr>
        <p:spPr>
          <a:xfrm rot="2700000">
            <a:off x="7835324" y="1879194"/>
            <a:ext cx="27885" cy="102028"/>
          </a:xfrm>
          <a:custGeom>
            <a:avLst/>
            <a:gdLst>
              <a:gd name="connsiteX0" fmla="*/ 24698 w 27885"/>
              <a:gd name="connsiteY0" fmla="*/ 2194 h 102028"/>
              <a:gd name="connsiteX1" fmla="*/ 11829 w 27885"/>
              <a:gd name="connsiteY1" fmla="*/ 36 h 102028"/>
              <a:gd name="connsiteX2" fmla="*/ 7114 w 27885"/>
              <a:gd name="connsiteY2" fmla="*/ 4272 h 102028"/>
              <a:gd name="connsiteX3" fmla="*/ 0 w 27885"/>
              <a:gd name="connsiteY3" fmla="*/ 97151 h 102028"/>
              <a:gd name="connsiteX4" fmla="*/ 3997 w 27885"/>
              <a:gd name="connsiteY4" fmla="*/ 102027 h 102028"/>
              <a:gd name="connsiteX5" fmla="*/ 17105 w 27885"/>
              <a:gd name="connsiteY5" fmla="*/ 101867 h 102028"/>
              <a:gd name="connsiteX6" fmla="*/ 20942 w 27885"/>
              <a:gd name="connsiteY6" fmla="*/ 97071 h 102028"/>
              <a:gd name="connsiteX7" fmla="*/ 27816 w 27885"/>
              <a:gd name="connsiteY7" fmla="*/ 7549 h 102028"/>
              <a:gd name="connsiteX8" fmla="*/ 24778 w 27885"/>
              <a:gd name="connsiteY8" fmla="*/ 2194 h 10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85" h="102028">
                <a:moveTo>
                  <a:pt x="24698" y="2194"/>
                </a:moveTo>
                <a:lnTo>
                  <a:pt x="11829" y="36"/>
                </a:lnTo>
                <a:cubicBezTo>
                  <a:pt x="9671" y="-284"/>
                  <a:pt x="7593" y="1555"/>
                  <a:pt x="7114" y="4272"/>
                </a:cubicBezTo>
                <a:cubicBezTo>
                  <a:pt x="2318" y="34965"/>
                  <a:pt x="0" y="66058"/>
                  <a:pt x="0" y="97151"/>
                </a:cubicBezTo>
                <a:cubicBezTo>
                  <a:pt x="0" y="99869"/>
                  <a:pt x="1838" y="102107"/>
                  <a:pt x="3997" y="102027"/>
                </a:cubicBezTo>
                <a:lnTo>
                  <a:pt x="17105" y="101867"/>
                </a:lnTo>
                <a:cubicBezTo>
                  <a:pt x="19263" y="101867"/>
                  <a:pt x="20942" y="99709"/>
                  <a:pt x="20942" y="97071"/>
                </a:cubicBezTo>
                <a:cubicBezTo>
                  <a:pt x="20942" y="67097"/>
                  <a:pt x="23180" y="37124"/>
                  <a:pt x="27816" y="7549"/>
                </a:cubicBezTo>
                <a:cubicBezTo>
                  <a:pt x="28215" y="4912"/>
                  <a:pt x="26856" y="2514"/>
                  <a:pt x="24778" y="219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5" name="Freeform: Shape 834">
            <a:extLst>
              <a:ext uri="{FF2B5EF4-FFF2-40B4-BE49-F238E27FC236}">
                <a16:creationId xmlns:a16="http://schemas.microsoft.com/office/drawing/2014/main" id="{A67DA4C3-C527-24FA-7478-F52B2A106268}"/>
              </a:ext>
            </a:extLst>
          </p:cNvPr>
          <p:cNvSpPr/>
          <p:nvPr/>
        </p:nvSpPr>
        <p:spPr>
          <a:xfrm rot="2700000">
            <a:off x="7993045" y="1779331"/>
            <a:ext cx="58337" cy="97976"/>
          </a:xfrm>
          <a:custGeom>
            <a:avLst/>
            <a:gdLst>
              <a:gd name="connsiteX0" fmla="*/ 56580 w 58337"/>
              <a:gd name="connsiteY0" fmla="*/ 6990 h 97976"/>
              <a:gd name="connsiteX1" fmla="*/ 45230 w 58337"/>
              <a:gd name="connsiteY1" fmla="*/ 436 h 97976"/>
              <a:gd name="connsiteX2" fmla="*/ 39395 w 58337"/>
              <a:gd name="connsiteY2" fmla="*/ 2834 h 97976"/>
              <a:gd name="connsiteX3" fmla="*/ 18054 w 58337"/>
              <a:gd name="connsiteY3" fmla="*/ 44238 h 97976"/>
              <a:gd name="connsiteX4" fmla="*/ 8782 w 58337"/>
              <a:gd name="connsiteY4" fmla="*/ 65659 h 97976"/>
              <a:gd name="connsiteX5" fmla="*/ 389 w 58337"/>
              <a:gd name="connsiteY5" fmla="*/ 87400 h 97976"/>
              <a:gd name="connsiteX6" fmla="*/ 2307 w 58337"/>
              <a:gd name="connsiteY6" fmla="*/ 93395 h 97976"/>
              <a:gd name="connsiteX7" fmla="*/ 14617 w 58337"/>
              <a:gd name="connsiteY7" fmla="*/ 97791 h 97976"/>
              <a:gd name="connsiteX8" fmla="*/ 19972 w 58337"/>
              <a:gd name="connsiteY8" fmla="*/ 94674 h 97976"/>
              <a:gd name="connsiteX9" fmla="*/ 28045 w 58337"/>
              <a:gd name="connsiteY9" fmla="*/ 73732 h 97976"/>
              <a:gd name="connsiteX10" fmla="*/ 36997 w 58337"/>
              <a:gd name="connsiteY10" fmla="*/ 53110 h 97976"/>
              <a:gd name="connsiteX11" fmla="*/ 57619 w 58337"/>
              <a:gd name="connsiteY11" fmla="*/ 13225 h 97976"/>
              <a:gd name="connsiteX12" fmla="*/ 56580 w 58337"/>
              <a:gd name="connsiteY12" fmla="*/ 7070 h 9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337" h="97976">
                <a:moveTo>
                  <a:pt x="56580" y="6990"/>
                </a:moveTo>
                <a:lnTo>
                  <a:pt x="45230" y="436"/>
                </a:lnTo>
                <a:cubicBezTo>
                  <a:pt x="43392" y="-683"/>
                  <a:pt x="40754" y="436"/>
                  <a:pt x="39395" y="2834"/>
                </a:cubicBezTo>
                <a:cubicBezTo>
                  <a:pt x="31562" y="16262"/>
                  <a:pt x="24848" y="30250"/>
                  <a:pt x="18054" y="44238"/>
                </a:cubicBezTo>
                <a:lnTo>
                  <a:pt x="8782" y="65659"/>
                </a:lnTo>
                <a:cubicBezTo>
                  <a:pt x="5665" y="72773"/>
                  <a:pt x="3187" y="80126"/>
                  <a:pt x="389" y="87400"/>
                </a:cubicBezTo>
                <a:cubicBezTo>
                  <a:pt x="-570" y="89958"/>
                  <a:pt x="309" y="92675"/>
                  <a:pt x="2307" y="93395"/>
                </a:cubicBezTo>
                <a:lnTo>
                  <a:pt x="14617" y="97791"/>
                </a:lnTo>
                <a:cubicBezTo>
                  <a:pt x="16695" y="98510"/>
                  <a:pt x="19093" y="97071"/>
                  <a:pt x="19972" y="94674"/>
                </a:cubicBezTo>
                <a:cubicBezTo>
                  <a:pt x="22690" y="87720"/>
                  <a:pt x="25088" y="80606"/>
                  <a:pt x="28045" y="73732"/>
                </a:cubicBezTo>
                <a:lnTo>
                  <a:pt x="36997" y="53110"/>
                </a:lnTo>
                <a:cubicBezTo>
                  <a:pt x="43551" y="39682"/>
                  <a:pt x="50026" y="26173"/>
                  <a:pt x="57619" y="13225"/>
                </a:cubicBezTo>
                <a:cubicBezTo>
                  <a:pt x="58898" y="10907"/>
                  <a:pt x="58418" y="8189"/>
                  <a:pt x="56580" y="707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6" name="Freeform: Shape 835">
            <a:extLst>
              <a:ext uri="{FF2B5EF4-FFF2-40B4-BE49-F238E27FC236}">
                <a16:creationId xmlns:a16="http://schemas.microsoft.com/office/drawing/2014/main" id="{76DE3C15-CC72-6A9F-ACAD-EA088530FC98}"/>
              </a:ext>
            </a:extLst>
          </p:cNvPr>
          <p:cNvSpPr/>
          <p:nvPr/>
        </p:nvSpPr>
        <p:spPr>
          <a:xfrm rot="2700000">
            <a:off x="8178419" y="1752362"/>
            <a:ext cx="82832" cy="82541"/>
          </a:xfrm>
          <a:custGeom>
            <a:avLst/>
            <a:gdLst>
              <a:gd name="connsiteX0" fmla="*/ 82063 w 82832"/>
              <a:gd name="connsiteY0" fmla="*/ 11273 h 82541"/>
              <a:gd name="connsiteX1" fmla="*/ 73750 w 82832"/>
              <a:gd name="connsiteY1" fmla="*/ 1202 h 82541"/>
              <a:gd name="connsiteX2" fmla="*/ 67515 w 82832"/>
              <a:gd name="connsiteY2" fmla="*/ 1442 h 82541"/>
              <a:gd name="connsiteX3" fmla="*/ 1413 w 82832"/>
              <a:gd name="connsiteY3" fmla="*/ 67064 h 82541"/>
              <a:gd name="connsiteX4" fmla="*/ 1173 w 82832"/>
              <a:gd name="connsiteY4" fmla="*/ 73379 h 82541"/>
              <a:gd name="connsiteX5" fmla="*/ 11164 w 82832"/>
              <a:gd name="connsiteY5" fmla="*/ 81771 h 82541"/>
              <a:gd name="connsiteX6" fmla="*/ 17239 w 82832"/>
              <a:gd name="connsiteY6" fmla="*/ 80652 h 82541"/>
              <a:gd name="connsiteX7" fmla="*/ 80943 w 82832"/>
              <a:gd name="connsiteY7" fmla="*/ 17428 h 82541"/>
              <a:gd name="connsiteX8" fmla="*/ 82063 w 82832"/>
              <a:gd name="connsiteY8" fmla="*/ 11273 h 8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32" h="82541">
                <a:moveTo>
                  <a:pt x="82063" y="11273"/>
                </a:moveTo>
                <a:lnTo>
                  <a:pt x="73750" y="1202"/>
                </a:lnTo>
                <a:cubicBezTo>
                  <a:pt x="72391" y="-477"/>
                  <a:pt x="69594" y="-397"/>
                  <a:pt x="67515" y="1442"/>
                </a:cubicBezTo>
                <a:cubicBezTo>
                  <a:pt x="43616" y="21344"/>
                  <a:pt x="21636" y="43485"/>
                  <a:pt x="1413" y="67064"/>
                </a:cubicBezTo>
                <a:cubicBezTo>
                  <a:pt x="-345" y="69142"/>
                  <a:pt x="-505" y="71940"/>
                  <a:pt x="1173" y="73379"/>
                </a:cubicBezTo>
                <a:lnTo>
                  <a:pt x="11164" y="81771"/>
                </a:lnTo>
                <a:cubicBezTo>
                  <a:pt x="12843" y="83130"/>
                  <a:pt x="15561" y="82650"/>
                  <a:pt x="17239" y="80652"/>
                </a:cubicBezTo>
                <a:cubicBezTo>
                  <a:pt x="36742" y="57952"/>
                  <a:pt x="57924" y="36611"/>
                  <a:pt x="80943" y="17428"/>
                </a:cubicBezTo>
                <a:cubicBezTo>
                  <a:pt x="82942" y="15749"/>
                  <a:pt x="83421" y="12951"/>
                  <a:pt x="82063" y="11273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7" name="Freeform: Shape 836">
            <a:extLst>
              <a:ext uri="{FF2B5EF4-FFF2-40B4-BE49-F238E27FC236}">
                <a16:creationId xmlns:a16="http://schemas.microsoft.com/office/drawing/2014/main" id="{EA7E69B7-A91B-5706-EE7F-FC5BD4AF2DA3}"/>
              </a:ext>
            </a:extLst>
          </p:cNvPr>
          <p:cNvSpPr/>
          <p:nvPr/>
        </p:nvSpPr>
        <p:spPr>
          <a:xfrm rot="2700000">
            <a:off x="7608138" y="2437019"/>
            <a:ext cx="82818" cy="82936"/>
          </a:xfrm>
          <a:custGeom>
            <a:avLst/>
            <a:gdLst>
              <a:gd name="connsiteX0" fmla="*/ 10237 w 82818"/>
              <a:gd name="connsiteY0" fmla="*/ 1024 h 82936"/>
              <a:gd name="connsiteX1" fmla="*/ 965 w 82818"/>
              <a:gd name="connsiteY1" fmla="*/ 10295 h 82936"/>
              <a:gd name="connsiteX2" fmla="*/ 1604 w 82818"/>
              <a:gd name="connsiteY2" fmla="*/ 16530 h 82936"/>
              <a:gd name="connsiteX3" fmla="*/ 66347 w 82818"/>
              <a:gd name="connsiteY3" fmla="*/ 81273 h 82936"/>
              <a:gd name="connsiteX4" fmla="*/ 72582 w 82818"/>
              <a:gd name="connsiteY4" fmla="*/ 81913 h 82936"/>
              <a:gd name="connsiteX5" fmla="*/ 81854 w 82818"/>
              <a:gd name="connsiteY5" fmla="*/ 72641 h 82936"/>
              <a:gd name="connsiteX6" fmla="*/ 81215 w 82818"/>
              <a:gd name="connsiteY6" fmla="*/ 66406 h 82936"/>
              <a:gd name="connsiteX7" fmla="*/ 16471 w 82818"/>
              <a:gd name="connsiteY7" fmla="*/ 1663 h 82936"/>
              <a:gd name="connsiteX8" fmla="*/ 10237 w 82818"/>
              <a:gd name="connsiteY8" fmla="*/ 1024 h 8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818" h="82936">
                <a:moveTo>
                  <a:pt x="10237" y="1024"/>
                </a:moveTo>
                <a:lnTo>
                  <a:pt x="965" y="10295"/>
                </a:lnTo>
                <a:cubicBezTo>
                  <a:pt x="-554" y="11814"/>
                  <a:pt x="-234" y="14612"/>
                  <a:pt x="1604" y="16530"/>
                </a:cubicBezTo>
                <a:lnTo>
                  <a:pt x="66347" y="81273"/>
                </a:lnTo>
                <a:cubicBezTo>
                  <a:pt x="68266" y="83192"/>
                  <a:pt x="71063" y="83511"/>
                  <a:pt x="72582" y="81913"/>
                </a:cubicBezTo>
                <a:lnTo>
                  <a:pt x="81854" y="72641"/>
                </a:lnTo>
                <a:cubicBezTo>
                  <a:pt x="83373" y="71122"/>
                  <a:pt x="83053" y="68325"/>
                  <a:pt x="81215" y="66406"/>
                </a:cubicBezTo>
                <a:lnTo>
                  <a:pt x="16471" y="1663"/>
                </a:lnTo>
                <a:cubicBezTo>
                  <a:pt x="14553" y="-255"/>
                  <a:pt x="11755" y="-575"/>
                  <a:pt x="10237" y="1024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8" name="Freeform: Shape 837">
            <a:extLst>
              <a:ext uri="{FF2B5EF4-FFF2-40B4-BE49-F238E27FC236}">
                <a16:creationId xmlns:a16="http://schemas.microsoft.com/office/drawing/2014/main" id="{7D2780FE-A977-132B-E31F-7E3C3CF33721}"/>
              </a:ext>
            </a:extLst>
          </p:cNvPr>
          <p:cNvSpPr/>
          <p:nvPr/>
        </p:nvSpPr>
        <p:spPr>
          <a:xfrm rot="2700000">
            <a:off x="8368129" y="1801015"/>
            <a:ext cx="98021" cy="57851"/>
          </a:xfrm>
          <a:custGeom>
            <a:avLst/>
            <a:gdLst>
              <a:gd name="connsiteX0" fmla="*/ 97836 w 98021"/>
              <a:gd name="connsiteY0" fmla="*/ 14695 h 57851"/>
              <a:gd name="connsiteX1" fmla="*/ 93520 w 98021"/>
              <a:gd name="connsiteY1" fmla="*/ 2386 h 57851"/>
              <a:gd name="connsiteX2" fmla="*/ 87605 w 98021"/>
              <a:gd name="connsiteY2" fmla="*/ 388 h 57851"/>
              <a:gd name="connsiteX3" fmla="*/ 2800 w 98021"/>
              <a:gd name="connsiteY3" fmla="*/ 38834 h 57851"/>
              <a:gd name="connsiteX4" fmla="*/ 402 w 98021"/>
              <a:gd name="connsiteY4" fmla="*/ 44669 h 57851"/>
              <a:gd name="connsiteX5" fmla="*/ 6796 w 98021"/>
              <a:gd name="connsiteY5" fmla="*/ 56019 h 57851"/>
              <a:gd name="connsiteX6" fmla="*/ 12871 w 98021"/>
              <a:gd name="connsiteY6" fmla="*/ 57138 h 57851"/>
              <a:gd name="connsiteX7" fmla="*/ 94639 w 98021"/>
              <a:gd name="connsiteY7" fmla="*/ 20050 h 57851"/>
              <a:gd name="connsiteX8" fmla="*/ 97836 w 98021"/>
              <a:gd name="connsiteY8" fmla="*/ 14695 h 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021" h="57851">
                <a:moveTo>
                  <a:pt x="97836" y="14695"/>
                </a:moveTo>
                <a:lnTo>
                  <a:pt x="93520" y="2386"/>
                </a:lnTo>
                <a:cubicBezTo>
                  <a:pt x="92801" y="308"/>
                  <a:pt x="90163" y="-572"/>
                  <a:pt x="87605" y="388"/>
                </a:cubicBezTo>
                <a:cubicBezTo>
                  <a:pt x="58271" y="10699"/>
                  <a:pt x="29976" y="23887"/>
                  <a:pt x="2800" y="38834"/>
                </a:cubicBezTo>
                <a:cubicBezTo>
                  <a:pt x="402" y="40193"/>
                  <a:pt x="-637" y="42751"/>
                  <a:pt x="402" y="44669"/>
                </a:cubicBezTo>
                <a:lnTo>
                  <a:pt x="6796" y="56019"/>
                </a:lnTo>
                <a:cubicBezTo>
                  <a:pt x="7835" y="57937"/>
                  <a:pt x="10633" y="58417"/>
                  <a:pt x="12871" y="57138"/>
                </a:cubicBezTo>
                <a:cubicBezTo>
                  <a:pt x="39088" y="42751"/>
                  <a:pt x="66344" y="29962"/>
                  <a:pt x="94639" y="20050"/>
                </a:cubicBezTo>
                <a:cubicBezTo>
                  <a:pt x="97117" y="19091"/>
                  <a:pt x="98556" y="16693"/>
                  <a:pt x="97836" y="14695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39" name="Freeform: Shape 838">
            <a:extLst>
              <a:ext uri="{FF2B5EF4-FFF2-40B4-BE49-F238E27FC236}">
                <a16:creationId xmlns:a16="http://schemas.microsoft.com/office/drawing/2014/main" id="{BEE94927-9791-F3BC-BAFA-EF9FD429EF2A}"/>
              </a:ext>
            </a:extLst>
          </p:cNvPr>
          <p:cNvSpPr/>
          <p:nvPr/>
        </p:nvSpPr>
        <p:spPr>
          <a:xfrm rot="2700000">
            <a:off x="7698657" y="2036037"/>
            <a:ext cx="45877" cy="101069"/>
          </a:xfrm>
          <a:custGeom>
            <a:avLst/>
            <a:gdLst>
              <a:gd name="connsiteX0" fmla="*/ 15803 w 45877"/>
              <a:gd name="connsiteY0" fmla="*/ 57 h 101069"/>
              <a:gd name="connsiteX1" fmla="*/ 2935 w 45877"/>
              <a:gd name="connsiteY1" fmla="*/ 2534 h 101069"/>
              <a:gd name="connsiteX2" fmla="*/ 137 w 45877"/>
              <a:gd name="connsiteY2" fmla="*/ 8130 h 101069"/>
              <a:gd name="connsiteX3" fmla="*/ 25954 w 45877"/>
              <a:gd name="connsiteY3" fmla="*/ 97651 h 101069"/>
              <a:gd name="connsiteX4" fmla="*/ 31390 w 45877"/>
              <a:gd name="connsiteY4" fmla="*/ 100849 h 101069"/>
              <a:gd name="connsiteX5" fmla="*/ 43539 w 45877"/>
              <a:gd name="connsiteY5" fmla="*/ 96133 h 101069"/>
              <a:gd name="connsiteX6" fmla="*/ 45537 w 45877"/>
              <a:gd name="connsiteY6" fmla="*/ 90218 h 101069"/>
              <a:gd name="connsiteX7" fmla="*/ 20679 w 45877"/>
              <a:gd name="connsiteY7" fmla="*/ 3973 h 101069"/>
              <a:gd name="connsiteX8" fmla="*/ 15803 w 45877"/>
              <a:gd name="connsiteY8" fmla="*/ 57 h 10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77" h="101069">
                <a:moveTo>
                  <a:pt x="15803" y="57"/>
                </a:moveTo>
                <a:lnTo>
                  <a:pt x="2935" y="2534"/>
                </a:lnTo>
                <a:cubicBezTo>
                  <a:pt x="776" y="2934"/>
                  <a:pt x="-423" y="5412"/>
                  <a:pt x="137" y="8130"/>
                </a:cubicBezTo>
                <a:cubicBezTo>
                  <a:pt x="6052" y="38663"/>
                  <a:pt x="15084" y="68557"/>
                  <a:pt x="25954" y="97651"/>
                </a:cubicBezTo>
                <a:cubicBezTo>
                  <a:pt x="26914" y="100209"/>
                  <a:pt x="29311" y="101648"/>
                  <a:pt x="31390" y="100849"/>
                </a:cubicBezTo>
                <a:lnTo>
                  <a:pt x="43539" y="96133"/>
                </a:lnTo>
                <a:cubicBezTo>
                  <a:pt x="45537" y="95333"/>
                  <a:pt x="46417" y="92696"/>
                  <a:pt x="45537" y="90218"/>
                </a:cubicBezTo>
                <a:cubicBezTo>
                  <a:pt x="35066" y="62162"/>
                  <a:pt x="26354" y="33388"/>
                  <a:pt x="20679" y="3973"/>
                </a:cubicBezTo>
                <a:cubicBezTo>
                  <a:pt x="20119" y="1416"/>
                  <a:pt x="17881" y="-343"/>
                  <a:pt x="15803" y="5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0" name="Freeform: Shape 839">
            <a:extLst>
              <a:ext uri="{FF2B5EF4-FFF2-40B4-BE49-F238E27FC236}">
                <a16:creationId xmlns:a16="http://schemas.microsoft.com/office/drawing/2014/main" id="{78B99377-1415-0459-2EC2-60C7B627104B}"/>
              </a:ext>
            </a:extLst>
          </p:cNvPr>
          <p:cNvSpPr/>
          <p:nvPr/>
        </p:nvSpPr>
        <p:spPr>
          <a:xfrm rot="2700000">
            <a:off x="7333913" y="2389048"/>
            <a:ext cx="2897317" cy="1857294"/>
          </a:xfrm>
          <a:custGeom>
            <a:avLst/>
            <a:gdLst>
              <a:gd name="connsiteX0" fmla="*/ 2098451 w 2897317"/>
              <a:gd name="connsiteY0" fmla="*/ 20981 h 1857294"/>
              <a:gd name="connsiteX1" fmla="*/ 2373890 w 2897317"/>
              <a:gd name="connsiteY1" fmla="*/ 66941 h 1857294"/>
              <a:gd name="connsiteX2" fmla="*/ 2614720 w 2897317"/>
              <a:gd name="connsiteY2" fmla="*/ 209137 h 1857294"/>
              <a:gd name="connsiteX3" fmla="*/ 2788248 w 2897317"/>
              <a:gd name="connsiteY3" fmla="*/ 427825 h 1857294"/>
              <a:gd name="connsiteX4" fmla="*/ 2871215 w 2897317"/>
              <a:gd name="connsiteY4" fmla="*/ 694792 h 1857294"/>
              <a:gd name="connsiteX5" fmla="*/ 2853071 w 2897317"/>
              <a:gd name="connsiteY5" fmla="*/ 973268 h 1857294"/>
              <a:gd name="connsiteX6" fmla="*/ 2735494 w 2897317"/>
              <a:gd name="connsiteY6" fmla="*/ 1227206 h 1857294"/>
              <a:gd name="connsiteX7" fmla="*/ 2535189 w 2897317"/>
              <a:gd name="connsiteY7" fmla="*/ 1421436 h 1857294"/>
              <a:gd name="connsiteX8" fmla="*/ 2277654 w 2897317"/>
              <a:gd name="connsiteY8" fmla="*/ 1530701 h 1857294"/>
              <a:gd name="connsiteX9" fmla="*/ 1998699 w 2897317"/>
              <a:gd name="connsiteY9" fmla="*/ 1540292 h 1857294"/>
              <a:gd name="connsiteX10" fmla="*/ 1734450 w 2897317"/>
              <a:gd name="connsiteY10" fmla="*/ 1448772 h 1857294"/>
              <a:gd name="connsiteX11" fmla="*/ 1619430 w 2897317"/>
              <a:gd name="connsiteY11" fmla="*/ 1368283 h 1857294"/>
              <a:gd name="connsiteX12" fmla="*/ 1593214 w 2897317"/>
              <a:gd name="connsiteY12" fmla="*/ 1345103 h 1857294"/>
              <a:gd name="connsiteX13" fmla="*/ 1580504 w 2897317"/>
              <a:gd name="connsiteY13" fmla="*/ 1333033 h 1857294"/>
              <a:gd name="connsiteX14" fmla="*/ 1569074 w 2897317"/>
              <a:gd name="connsiteY14" fmla="*/ 1321923 h 1857294"/>
              <a:gd name="connsiteX15" fmla="*/ 1532147 w 2897317"/>
              <a:gd name="connsiteY15" fmla="*/ 1284996 h 1857294"/>
              <a:gd name="connsiteX16" fmla="*/ 1384436 w 2897317"/>
              <a:gd name="connsiteY16" fmla="*/ 1137285 h 1857294"/>
              <a:gd name="connsiteX17" fmla="*/ 793513 w 2897317"/>
              <a:gd name="connsiteY17" fmla="*/ 546362 h 1857294"/>
              <a:gd name="connsiteX18" fmla="*/ 645802 w 2897317"/>
              <a:gd name="connsiteY18" fmla="*/ 398651 h 1857294"/>
              <a:gd name="connsiteX19" fmla="*/ 636530 w 2897317"/>
              <a:gd name="connsiteY19" fmla="*/ 389459 h 1857294"/>
              <a:gd name="connsiteX20" fmla="*/ 632854 w 2897317"/>
              <a:gd name="connsiteY20" fmla="*/ 385942 h 1857294"/>
              <a:gd name="connsiteX21" fmla="*/ 629736 w 2897317"/>
              <a:gd name="connsiteY21" fmla="*/ 382985 h 1857294"/>
              <a:gd name="connsiteX22" fmla="*/ 617107 w 2897317"/>
              <a:gd name="connsiteY22" fmla="*/ 371315 h 1857294"/>
              <a:gd name="connsiteX23" fmla="*/ 603999 w 2897317"/>
              <a:gd name="connsiteY23" fmla="*/ 360285 h 1857294"/>
              <a:gd name="connsiteX24" fmla="*/ 590411 w 2897317"/>
              <a:gd name="connsiteY24" fmla="*/ 349894 h 1857294"/>
              <a:gd name="connsiteX25" fmla="*/ 531902 w 2897317"/>
              <a:gd name="connsiteY25" fmla="*/ 315124 h 1857294"/>
              <a:gd name="connsiteX26" fmla="*/ 400497 w 2897317"/>
              <a:gd name="connsiteY26" fmla="*/ 280275 h 1857294"/>
              <a:gd name="connsiteX27" fmla="*/ 264935 w 2897317"/>
              <a:gd name="connsiteY27" fmla="*/ 294662 h 1857294"/>
              <a:gd name="connsiteX28" fmla="*/ 144401 w 2897317"/>
              <a:gd name="connsiteY28" fmla="*/ 356848 h 1857294"/>
              <a:gd name="connsiteX29" fmla="*/ 94125 w 2897317"/>
              <a:gd name="connsiteY29" fmla="*/ 403687 h 1857294"/>
              <a:gd name="connsiteX30" fmla="*/ 53520 w 2897317"/>
              <a:gd name="connsiteY30" fmla="*/ 458599 h 1857294"/>
              <a:gd name="connsiteX31" fmla="*/ 5802 w 2897317"/>
              <a:gd name="connsiteY31" fmla="*/ 585608 h 1857294"/>
              <a:gd name="connsiteX32" fmla="*/ 6681 w 2897317"/>
              <a:gd name="connsiteY32" fmla="*/ 721968 h 1857294"/>
              <a:gd name="connsiteX33" fmla="*/ 56478 w 2897317"/>
              <a:gd name="connsiteY33" fmla="*/ 848178 h 1857294"/>
              <a:gd name="connsiteX34" fmla="*/ 97882 w 2897317"/>
              <a:gd name="connsiteY34" fmla="*/ 902530 h 1857294"/>
              <a:gd name="connsiteX35" fmla="*/ 110271 w 2897317"/>
              <a:gd name="connsiteY35" fmla="*/ 915559 h 1857294"/>
              <a:gd name="connsiteX36" fmla="*/ 128734 w 2897317"/>
              <a:gd name="connsiteY36" fmla="*/ 934023 h 1857294"/>
              <a:gd name="connsiteX37" fmla="*/ 165662 w 2897317"/>
              <a:gd name="connsiteY37" fmla="*/ 970950 h 1857294"/>
              <a:gd name="connsiteX38" fmla="*/ 461084 w 2897317"/>
              <a:gd name="connsiteY38" fmla="*/ 1266372 h 1857294"/>
              <a:gd name="connsiteX39" fmla="*/ 1052007 w 2897317"/>
              <a:gd name="connsiteY39" fmla="*/ 1857295 h 1857294"/>
              <a:gd name="connsiteX40" fmla="*/ 1066794 w 2897317"/>
              <a:gd name="connsiteY40" fmla="*/ 1842508 h 1857294"/>
              <a:gd name="connsiteX41" fmla="*/ 475871 w 2897317"/>
              <a:gd name="connsiteY41" fmla="*/ 1251585 h 1857294"/>
              <a:gd name="connsiteX42" fmla="*/ 180449 w 2897317"/>
              <a:gd name="connsiteY42" fmla="*/ 956163 h 1857294"/>
              <a:gd name="connsiteX43" fmla="*/ 143522 w 2897317"/>
              <a:gd name="connsiteY43" fmla="*/ 919236 h 1857294"/>
              <a:gd name="connsiteX44" fmla="*/ 125058 w 2897317"/>
              <a:gd name="connsiteY44" fmla="*/ 900772 h 1857294"/>
              <a:gd name="connsiteX45" fmla="*/ 113308 w 2897317"/>
              <a:gd name="connsiteY45" fmla="*/ 888383 h 1857294"/>
              <a:gd name="connsiteX46" fmla="*/ 74222 w 2897317"/>
              <a:gd name="connsiteY46" fmla="*/ 837067 h 1857294"/>
              <a:gd name="connsiteX47" fmla="*/ 27223 w 2897317"/>
              <a:gd name="connsiteY47" fmla="*/ 717972 h 1857294"/>
              <a:gd name="connsiteX48" fmla="*/ 26424 w 2897317"/>
              <a:gd name="connsiteY48" fmla="*/ 589204 h 1857294"/>
              <a:gd name="connsiteX49" fmla="*/ 71425 w 2897317"/>
              <a:gd name="connsiteY49" fmla="*/ 469389 h 1857294"/>
              <a:gd name="connsiteX50" fmla="*/ 109711 w 2897317"/>
              <a:gd name="connsiteY50" fmla="*/ 417594 h 1857294"/>
              <a:gd name="connsiteX51" fmla="*/ 157190 w 2897317"/>
              <a:gd name="connsiteY51" fmla="*/ 373393 h 1857294"/>
              <a:gd name="connsiteX52" fmla="*/ 270850 w 2897317"/>
              <a:gd name="connsiteY52" fmla="*/ 314724 h 1857294"/>
              <a:gd name="connsiteX53" fmla="*/ 398818 w 2897317"/>
              <a:gd name="connsiteY53" fmla="*/ 301136 h 1857294"/>
              <a:gd name="connsiteX54" fmla="*/ 522790 w 2897317"/>
              <a:gd name="connsiteY54" fmla="*/ 333988 h 1857294"/>
              <a:gd name="connsiteX55" fmla="*/ 578021 w 2897317"/>
              <a:gd name="connsiteY55" fmla="*/ 366759 h 1857294"/>
              <a:gd name="connsiteX56" fmla="*/ 590810 w 2897317"/>
              <a:gd name="connsiteY56" fmla="*/ 376590 h 1857294"/>
              <a:gd name="connsiteX57" fmla="*/ 603200 w 2897317"/>
              <a:gd name="connsiteY57" fmla="*/ 387061 h 1857294"/>
              <a:gd name="connsiteX58" fmla="*/ 615189 w 2897317"/>
              <a:gd name="connsiteY58" fmla="*/ 398091 h 1857294"/>
              <a:gd name="connsiteX59" fmla="*/ 618146 w 2897317"/>
              <a:gd name="connsiteY59" fmla="*/ 400889 h 1857294"/>
              <a:gd name="connsiteX60" fmla="*/ 621663 w 2897317"/>
              <a:gd name="connsiteY60" fmla="*/ 404246 h 1857294"/>
              <a:gd name="connsiteX61" fmla="*/ 630935 w 2897317"/>
              <a:gd name="connsiteY61" fmla="*/ 413518 h 1857294"/>
              <a:gd name="connsiteX62" fmla="*/ 778646 w 2897317"/>
              <a:gd name="connsiteY62" fmla="*/ 561229 h 1857294"/>
              <a:gd name="connsiteX63" fmla="*/ 1369569 w 2897317"/>
              <a:gd name="connsiteY63" fmla="*/ 1152152 h 1857294"/>
              <a:gd name="connsiteX64" fmla="*/ 1517280 w 2897317"/>
              <a:gd name="connsiteY64" fmla="*/ 1299863 h 1857294"/>
              <a:gd name="connsiteX65" fmla="*/ 1554208 w 2897317"/>
              <a:gd name="connsiteY65" fmla="*/ 1336790 h 1857294"/>
              <a:gd name="connsiteX66" fmla="*/ 1565877 w 2897317"/>
              <a:gd name="connsiteY66" fmla="*/ 1348140 h 1857294"/>
              <a:gd name="connsiteX67" fmla="*/ 1578906 w 2897317"/>
              <a:gd name="connsiteY67" fmla="*/ 1360529 h 1857294"/>
              <a:gd name="connsiteX68" fmla="*/ 1605842 w 2897317"/>
              <a:gd name="connsiteY68" fmla="*/ 1384349 h 1857294"/>
              <a:gd name="connsiteX69" fmla="*/ 1723979 w 2897317"/>
              <a:gd name="connsiteY69" fmla="*/ 1467076 h 1857294"/>
              <a:gd name="connsiteX70" fmla="*/ 1995501 w 2897317"/>
              <a:gd name="connsiteY70" fmla="*/ 1561154 h 1857294"/>
              <a:gd name="connsiteX71" fmla="*/ 2282051 w 2897317"/>
              <a:gd name="connsiteY71" fmla="*/ 1551323 h 1857294"/>
              <a:gd name="connsiteX72" fmla="*/ 2546699 w 2897317"/>
              <a:gd name="connsiteY72" fmla="*/ 1439021 h 1857294"/>
              <a:gd name="connsiteX73" fmla="*/ 2752439 w 2897317"/>
              <a:gd name="connsiteY73" fmla="*/ 1239515 h 1857294"/>
              <a:gd name="connsiteX74" fmla="*/ 2873213 w 2897317"/>
              <a:gd name="connsiteY74" fmla="*/ 978624 h 1857294"/>
              <a:gd name="connsiteX75" fmla="*/ 2891837 w 2897317"/>
              <a:gd name="connsiteY75" fmla="*/ 692474 h 1857294"/>
              <a:gd name="connsiteX76" fmla="*/ 2806632 w 2897317"/>
              <a:gd name="connsiteY76" fmla="*/ 418154 h 1857294"/>
              <a:gd name="connsiteX77" fmla="*/ 2628388 w 2897317"/>
              <a:gd name="connsiteY77" fmla="*/ 193470 h 1857294"/>
              <a:gd name="connsiteX78" fmla="*/ 2381004 w 2897317"/>
              <a:gd name="connsiteY78" fmla="*/ 47358 h 1857294"/>
              <a:gd name="connsiteX79" fmla="*/ 2097972 w 2897317"/>
              <a:gd name="connsiteY79" fmla="*/ 120 h 1857294"/>
              <a:gd name="connsiteX80" fmla="*/ 2098371 w 2897317"/>
              <a:gd name="connsiteY80" fmla="*/ 21061 h 18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897317" h="1857294">
                <a:moveTo>
                  <a:pt x="2098451" y="20981"/>
                </a:moveTo>
                <a:cubicBezTo>
                  <a:pt x="2191970" y="19303"/>
                  <a:pt x="2285807" y="34889"/>
                  <a:pt x="2373890" y="66941"/>
                </a:cubicBezTo>
                <a:cubicBezTo>
                  <a:pt x="2461974" y="98913"/>
                  <a:pt x="2544541" y="147351"/>
                  <a:pt x="2614720" y="209137"/>
                </a:cubicBezTo>
                <a:cubicBezTo>
                  <a:pt x="2684818" y="270523"/>
                  <a:pt x="2744366" y="344698"/>
                  <a:pt x="2788248" y="427825"/>
                </a:cubicBezTo>
                <a:cubicBezTo>
                  <a:pt x="2832050" y="510873"/>
                  <a:pt x="2860265" y="601913"/>
                  <a:pt x="2871215" y="694792"/>
                </a:cubicBezTo>
                <a:cubicBezTo>
                  <a:pt x="2882245" y="787671"/>
                  <a:pt x="2876091" y="882468"/>
                  <a:pt x="2853071" y="973268"/>
                </a:cubicBezTo>
                <a:cubicBezTo>
                  <a:pt x="2830211" y="1064069"/>
                  <a:pt x="2790086" y="1150873"/>
                  <a:pt x="2735494" y="1227206"/>
                </a:cubicBezTo>
                <a:cubicBezTo>
                  <a:pt x="2680982" y="1303539"/>
                  <a:pt x="2613441" y="1369402"/>
                  <a:pt x="2535189" y="1421436"/>
                </a:cubicBezTo>
                <a:cubicBezTo>
                  <a:pt x="2457017" y="1473311"/>
                  <a:pt x="2369094" y="1510638"/>
                  <a:pt x="2277654" y="1530701"/>
                </a:cubicBezTo>
                <a:cubicBezTo>
                  <a:pt x="2186215" y="1550923"/>
                  <a:pt x="2091258" y="1554120"/>
                  <a:pt x="1998699" y="1540292"/>
                </a:cubicBezTo>
                <a:cubicBezTo>
                  <a:pt x="1906139" y="1526624"/>
                  <a:pt x="1815979" y="1495292"/>
                  <a:pt x="1734450" y="1448772"/>
                </a:cubicBezTo>
                <a:cubicBezTo>
                  <a:pt x="1693685" y="1425513"/>
                  <a:pt x="1655159" y="1398496"/>
                  <a:pt x="1619430" y="1368283"/>
                </a:cubicBezTo>
                <a:cubicBezTo>
                  <a:pt x="1610638" y="1360609"/>
                  <a:pt x="1601526" y="1353256"/>
                  <a:pt x="1593214" y="1345103"/>
                </a:cubicBezTo>
                <a:lnTo>
                  <a:pt x="1580504" y="1333033"/>
                </a:lnTo>
                <a:cubicBezTo>
                  <a:pt x="1576348" y="1329117"/>
                  <a:pt x="1571632" y="1324561"/>
                  <a:pt x="1569074" y="1321923"/>
                </a:cubicBezTo>
                <a:lnTo>
                  <a:pt x="1532147" y="1284996"/>
                </a:lnTo>
                <a:lnTo>
                  <a:pt x="1384436" y="1137285"/>
                </a:lnTo>
                <a:lnTo>
                  <a:pt x="793513" y="546362"/>
                </a:lnTo>
                <a:lnTo>
                  <a:pt x="645802" y="398651"/>
                </a:lnTo>
                <a:lnTo>
                  <a:pt x="636530" y="389459"/>
                </a:lnTo>
                <a:cubicBezTo>
                  <a:pt x="634772" y="387701"/>
                  <a:pt x="633972" y="386981"/>
                  <a:pt x="632854" y="385942"/>
                </a:cubicBezTo>
                <a:lnTo>
                  <a:pt x="629736" y="382985"/>
                </a:lnTo>
                <a:cubicBezTo>
                  <a:pt x="625500" y="379148"/>
                  <a:pt x="621583" y="374832"/>
                  <a:pt x="617107" y="371315"/>
                </a:cubicBezTo>
                <a:cubicBezTo>
                  <a:pt x="612711" y="367718"/>
                  <a:pt x="608555" y="363642"/>
                  <a:pt x="603999" y="360285"/>
                </a:cubicBezTo>
                <a:cubicBezTo>
                  <a:pt x="599443" y="356848"/>
                  <a:pt x="595046" y="353251"/>
                  <a:pt x="590411" y="349894"/>
                </a:cubicBezTo>
                <a:cubicBezTo>
                  <a:pt x="572107" y="336385"/>
                  <a:pt x="552364" y="324876"/>
                  <a:pt x="531902" y="315124"/>
                </a:cubicBezTo>
                <a:cubicBezTo>
                  <a:pt x="490898" y="295621"/>
                  <a:pt x="446137" y="283712"/>
                  <a:pt x="400497" y="280275"/>
                </a:cubicBezTo>
                <a:cubicBezTo>
                  <a:pt x="354937" y="276758"/>
                  <a:pt x="308657" y="281713"/>
                  <a:pt x="264935" y="294662"/>
                </a:cubicBezTo>
                <a:cubicBezTo>
                  <a:pt x="221214" y="307691"/>
                  <a:pt x="180449" y="328872"/>
                  <a:pt x="144401" y="356848"/>
                </a:cubicBezTo>
                <a:cubicBezTo>
                  <a:pt x="126416" y="370835"/>
                  <a:pt x="109471" y="386582"/>
                  <a:pt x="94125" y="403687"/>
                </a:cubicBezTo>
                <a:cubicBezTo>
                  <a:pt x="78698" y="420712"/>
                  <a:pt x="65270" y="439176"/>
                  <a:pt x="53520" y="458599"/>
                </a:cubicBezTo>
                <a:cubicBezTo>
                  <a:pt x="30021" y="497445"/>
                  <a:pt x="13795" y="540607"/>
                  <a:pt x="5802" y="585608"/>
                </a:cubicBezTo>
                <a:cubicBezTo>
                  <a:pt x="-2191" y="630528"/>
                  <a:pt x="-1951" y="677127"/>
                  <a:pt x="6681" y="721968"/>
                </a:cubicBezTo>
                <a:cubicBezTo>
                  <a:pt x="15394" y="766809"/>
                  <a:pt x="32339" y="809731"/>
                  <a:pt x="56478" y="848178"/>
                </a:cubicBezTo>
                <a:cubicBezTo>
                  <a:pt x="68547" y="867441"/>
                  <a:pt x="82375" y="885585"/>
                  <a:pt x="97882" y="902530"/>
                </a:cubicBezTo>
                <a:lnTo>
                  <a:pt x="110271" y="915559"/>
                </a:lnTo>
                <a:lnTo>
                  <a:pt x="128734" y="934023"/>
                </a:lnTo>
                <a:lnTo>
                  <a:pt x="165662" y="970950"/>
                </a:lnTo>
                <a:lnTo>
                  <a:pt x="461084" y="1266372"/>
                </a:lnTo>
                <a:lnTo>
                  <a:pt x="1052007" y="1857295"/>
                </a:lnTo>
                <a:lnTo>
                  <a:pt x="1066794" y="1842508"/>
                </a:lnTo>
                <a:lnTo>
                  <a:pt x="475871" y="1251585"/>
                </a:lnTo>
                <a:lnTo>
                  <a:pt x="180449" y="956163"/>
                </a:lnTo>
                <a:lnTo>
                  <a:pt x="143522" y="919236"/>
                </a:lnTo>
                <a:lnTo>
                  <a:pt x="125058" y="900772"/>
                </a:lnTo>
                <a:lnTo>
                  <a:pt x="113308" y="888383"/>
                </a:lnTo>
                <a:cubicBezTo>
                  <a:pt x="98681" y="872397"/>
                  <a:pt x="85572" y="855211"/>
                  <a:pt x="74222" y="837067"/>
                </a:cubicBezTo>
                <a:cubicBezTo>
                  <a:pt x="51442" y="800779"/>
                  <a:pt x="35456" y="760335"/>
                  <a:pt x="27223" y="717972"/>
                </a:cubicBezTo>
                <a:cubicBezTo>
                  <a:pt x="19070" y="675609"/>
                  <a:pt x="18831" y="631647"/>
                  <a:pt x="26424" y="589204"/>
                </a:cubicBezTo>
                <a:cubicBezTo>
                  <a:pt x="33938" y="546761"/>
                  <a:pt x="49284" y="505997"/>
                  <a:pt x="71425" y="469389"/>
                </a:cubicBezTo>
                <a:cubicBezTo>
                  <a:pt x="82535" y="451085"/>
                  <a:pt x="95164" y="433660"/>
                  <a:pt x="109711" y="417594"/>
                </a:cubicBezTo>
                <a:cubicBezTo>
                  <a:pt x="124258" y="401449"/>
                  <a:pt x="140244" y="386502"/>
                  <a:pt x="157190" y="373393"/>
                </a:cubicBezTo>
                <a:cubicBezTo>
                  <a:pt x="191160" y="347016"/>
                  <a:pt x="229606" y="326954"/>
                  <a:pt x="270850" y="314724"/>
                </a:cubicBezTo>
                <a:cubicBezTo>
                  <a:pt x="312014" y="302495"/>
                  <a:pt x="355736" y="297859"/>
                  <a:pt x="398818" y="301136"/>
                </a:cubicBezTo>
                <a:cubicBezTo>
                  <a:pt x="441900" y="304413"/>
                  <a:pt x="484104" y="315684"/>
                  <a:pt x="522790" y="333988"/>
                </a:cubicBezTo>
                <a:cubicBezTo>
                  <a:pt x="542133" y="343180"/>
                  <a:pt x="560677" y="354050"/>
                  <a:pt x="578021" y="366759"/>
                </a:cubicBezTo>
                <a:cubicBezTo>
                  <a:pt x="582338" y="369956"/>
                  <a:pt x="586494" y="373393"/>
                  <a:pt x="590810" y="376590"/>
                </a:cubicBezTo>
                <a:cubicBezTo>
                  <a:pt x="595127" y="379788"/>
                  <a:pt x="598963" y="383624"/>
                  <a:pt x="603200" y="387061"/>
                </a:cubicBezTo>
                <a:cubicBezTo>
                  <a:pt x="607436" y="390418"/>
                  <a:pt x="611113" y="394415"/>
                  <a:pt x="615189" y="398091"/>
                </a:cubicBezTo>
                <a:lnTo>
                  <a:pt x="618146" y="400889"/>
                </a:lnTo>
                <a:cubicBezTo>
                  <a:pt x="619186" y="401848"/>
                  <a:pt x="619905" y="402488"/>
                  <a:pt x="621663" y="404246"/>
                </a:cubicBezTo>
                <a:lnTo>
                  <a:pt x="630935" y="413518"/>
                </a:lnTo>
                <a:lnTo>
                  <a:pt x="778646" y="561229"/>
                </a:lnTo>
                <a:lnTo>
                  <a:pt x="1369569" y="1152152"/>
                </a:lnTo>
                <a:lnTo>
                  <a:pt x="1517280" y="1299863"/>
                </a:lnTo>
                <a:lnTo>
                  <a:pt x="1554208" y="1336790"/>
                </a:lnTo>
                <a:cubicBezTo>
                  <a:pt x="1556765" y="1339428"/>
                  <a:pt x="1561641" y="1344064"/>
                  <a:pt x="1565877" y="1348140"/>
                </a:cubicBezTo>
                <a:lnTo>
                  <a:pt x="1578906" y="1360529"/>
                </a:lnTo>
                <a:cubicBezTo>
                  <a:pt x="1587458" y="1368922"/>
                  <a:pt x="1596810" y="1376515"/>
                  <a:pt x="1605842" y="1384349"/>
                </a:cubicBezTo>
                <a:cubicBezTo>
                  <a:pt x="1642530" y="1415362"/>
                  <a:pt x="1682096" y="1443177"/>
                  <a:pt x="1723979" y="1467076"/>
                </a:cubicBezTo>
                <a:cubicBezTo>
                  <a:pt x="1807746" y="1514954"/>
                  <a:pt x="1900385" y="1547086"/>
                  <a:pt x="1995501" y="1561154"/>
                </a:cubicBezTo>
                <a:cubicBezTo>
                  <a:pt x="2090618" y="1575381"/>
                  <a:pt x="2188053" y="1572104"/>
                  <a:pt x="2282051" y="1551323"/>
                </a:cubicBezTo>
                <a:cubicBezTo>
                  <a:pt x="2375969" y="1530621"/>
                  <a:pt x="2466370" y="1492334"/>
                  <a:pt x="2546699" y="1439021"/>
                </a:cubicBezTo>
                <a:cubicBezTo>
                  <a:pt x="2627109" y="1385468"/>
                  <a:pt x="2696408" y="1317927"/>
                  <a:pt x="2752439" y="1239515"/>
                </a:cubicBezTo>
                <a:cubicBezTo>
                  <a:pt x="2808470" y="1161104"/>
                  <a:pt x="2849714" y="1071982"/>
                  <a:pt x="2873213" y="978624"/>
                </a:cubicBezTo>
                <a:cubicBezTo>
                  <a:pt x="2896873" y="885345"/>
                  <a:pt x="2903187" y="787910"/>
                  <a:pt x="2891837" y="692474"/>
                </a:cubicBezTo>
                <a:cubicBezTo>
                  <a:pt x="2880647" y="597037"/>
                  <a:pt x="2851633" y="503439"/>
                  <a:pt x="2806632" y="418154"/>
                </a:cubicBezTo>
                <a:cubicBezTo>
                  <a:pt x="2761551" y="332709"/>
                  <a:pt x="2700405" y="256455"/>
                  <a:pt x="2628388" y="193470"/>
                </a:cubicBezTo>
                <a:cubicBezTo>
                  <a:pt x="2556291" y="130006"/>
                  <a:pt x="2471485" y="80210"/>
                  <a:pt x="2381004" y="47358"/>
                </a:cubicBezTo>
                <a:cubicBezTo>
                  <a:pt x="2290443" y="14427"/>
                  <a:pt x="2194048" y="-1559"/>
                  <a:pt x="2097972" y="120"/>
                </a:cubicBezTo>
                <a:lnTo>
                  <a:pt x="2098371" y="21061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1" name="Freeform: Shape 840">
            <a:extLst>
              <a:ext uri="{FF2B5EF4-FFF2-40B4-BE49-F238E27FC236}">
                <a16:creationId xmlns:a16="http://schemas.microsoft.com/office/drawing/2014/main" id="{07A171DF-885A-1A05-7F4A-D5F68124B4CC}"/>
              </a:ext>
            </a:extLst>
          </p:cNvPr>
          <p:cNvSpPr/>
          <p:nvPr/>
        </p:nvSpPr>
        <p:spPr>
          <a:xfrm rot="2700000">
            <a:off x="9867815" y="3786764"/>
            <a:ext cx="65249" cy="94992"/>
          </a:xfrm>
          <a:custGeom>
            <a:avLst/>
            <a:gdLst>
              <a:gd name="connsiteX0" fmla="*/ 12194 w 65249"/>
              <a:gd name="connsiteY0" fmla="*/ 476 h 94992"/>
              <a:gd name="connsiteX1" fmla="*/ 1484 w 65249"/>
              <a:gd name="connsiteY1" fmla="*/ 7989 h 94992"/>
              <a:gd name="connsiteX2" fmla="*/ 1004 w 65249"/>
              <a:gd name="connsiteY2" fmla="*/ 14144 h 94992"/>
              <a:gd name="connsiteX3" fmla="*/ 45685 w 65249"/>
              <a:gd name="connsiteY3" fmla="*/ 91996 h 94992"/>
              <a:gd name="connsiteX4" fmla="*/ 51280 w 65249"/>
              <a:gd name="connsiteY4" fmla="*/ 94713 h 94992"/>
              <a:gd name="connsiteX5" fmla="*/ 63189 w 65249"/>
              <a:gd name="connsiteY5" fmla="*/ 89278 h 94992"/>
              <a:gd name="connsiteX6" fmla="*/ 64628 w 65249"/>
              <a:gd name="connsiteY6" fmla="*/ 83123 h 94992"/>
              <a:gd name="connsiteX7" fmla="*/ 18269 w 65249"/>
              <a:gd name="connsiteY7" fmla="*/ 2394 h 94992"/>
              <a:gd name="connsiteX8" fmla="*/ 12194 w 65249"/>
              <a:gd name="connsiteY8" fmla="*/ 556 h 9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249" h="94992">
                <a:moveTo>
                  <a:pt x="12194" y="476"/>
                </a:moveTo>
                <a:lnTo>
                  <a:pt x="1484" y="7989"/>
                </a:lnTo>
                <a:cubicBezTo>
                  <a:pt x="-275" y="9268"/>
                  <a:pt x="-515" y="11986"/>
                  <a:pt x="1004" y="14144"/>
                </a:cubicBezTo>
                <a:cubicBezTo>
                  <a:pt x="17869" y="38922"/>
                  <a:pt x="32976" y="64820"/>
                  <a:pt x="45685" y="91996"/>
                </a:cubicBezTo>
                <a:cubicBezTo>
                  <a:pt x="46884" y="94314"/>
                  <a:pt x="49282" y="95593"/>
                  <a:pt x="51280" y="94713"/>
                </a:cubicBezTo>
                <a:lnTo>
                  <a:pt x="63189" y="89278"/>
                </a:lnTo>
                <a:cubicBezTo>
                  <a:pt x="65108" y="88399"/>
                  <a:pt x="65907" y="85601"/>
                  <a:pt x="64628" y="83123"/>
                </a:cubicBezTo>
                <a:cubicBezTo>
                  <a:pt x="51440" y="54988"/>
                  <a:pt x="35773" y="28052"/>
                  <a:pt x="18269" y="2394"/>
                </a:cubicBezTo>
                <a:cubicBezTo>
                  <a:pt x="16670" y="156"/>
                  <a:pt x="13953" y="-643"/>
                  <a:pt x="12194" y="556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2" name="Freeform: Shape 841">
            <a:extLst>
              <a:ext uri="{FF2B5EF4-FFF2-40B4-BE49-F238E27FC236}">
                <a16:creationId xmlns:a16="http://schemas.microsoft.com/office/drawing/2014/main" id="{B1A8241B-9151-7A33-4AA5-CDFD2E4B2DB9}"/>
              </a:ext>
            </a:extLst>
          </p:cNvPr>
          <p:cNvSpPr/>
          <p:nvPr/>
        </p:nvSpPr>
        <p:spPr>
          <a:xfrm rot="2700000">
            <a:off x="9874225" y="3595641"/>
            <a:ext cx="87534" cy="77187"/>
          </a:xfrm>
          <a:custGeom>
            <a:avLst/>
            <a:gdLst>
              <a:gd name="connsiteX0" fmla="*/ 8011 w 87534"/>
              <a:gd name="connsiteY0" fmla="*/ 1550 h 77187"/>
              <a:gd name="connsiteX1" fmla="*/ 577 w 87534"/>
              <a:gd name="connsiteY1" fmla="*/ 12261 h 77187"/>
              <a:gd name="connsiteX2" fmla="*/ 2256 w 87534"/>
              <a:gd name="connsiteY2" fmla="*/ 18176 h 77187"/>
              <a:gd name="connsiteX3" fmla="*/ 71156 w 87534"/>
              <a:gd name="connsiteY3" fmla="*/ 75645 h 77187"/>
              <a:gd name="connsiteX4" fmla="*/ 77390 w 87534"/>
              <a:gd name="connsiteY4" fmla="*/ 76125 h 77187"/>
              <a:gd name="connsiteX5" fmla="*/ 86582 w 87534"/>
              <a:gd name="connsiteY5" fmla="*/ 66853 h 77187"/>
              <a:gd name="connsiteX6" fmla="*/ 85783 w 87534"/>
              <a:gd name="connsiteY6" fmla="*/ 60698 h 77187"/>
              <a:gd name="connsiteX7" fmla="*/ 14326 w 87534"/>
              <a:gd name="connsiteY7" fmla="*/ 1071 h 77187"/>
              <a:gd name="connsiteX8" fmla="*/ 8011 w 87534"/>
              <a:gd name="connsiteY8" fmla="*/ 1470 h 7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534" h="77187">
                <a:moveTo>
                  <a:pt x="8011" y="1550"/>
                </a:moveTo>
                <a:lnTo>
                  <a:pt x="577" y="12261"/>
                </a:lnTo>
                <a:cubicBezTo>
                  <a:pt x="-621" y="14019"/>
                  <a:pt x="98" y="16737"/>
                  <a:pt x="2256" y="18176"/>
                </a:cubicBezTo>
                <a:cubicBezTo>
                  <a:pt x="26555" y="35600"/>
                  <a:pt x="49974" y="54544"/>
                  <a:pt x="71156" y="75645"/>
                </a:cubicBezTo>
                <a:cubicBezTo>
                  <a:pt x="73074" y="77484"/>
                  <a:pt x="75871" y="77723"/>
                  <a:pt x="77390" y="76125"/>
                </a:cubicBezTo>
                <a:lnTo>
                  <a:pt x="86582" y="66853"/>
                </a:lnTo>
                <a:cubicBezTo>
                  <a:pt x="88101" y="65334"/>
                  <a:pt x="87781" y="62537"/>
                  <a:pt x="85783" y="60698"/>
                </a:cubicBezTo>
                <a:cubicBezTo>
                  <a:pt x="63802" y="38717"/>
                  <a:pt x="39503" y="19135"/>
                  <a:pt x="14326" y="1071"/>
                </a:cubicBezTo>
                <a:cubicBezTo>
                  <a:pt x="12087" y="-528"/>
                  <a:pt x="9210" y="-288"/>
                  <a:pt x="8011" y="1470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3" name="Freeform: Shape 842">
            <a:extLst>
              <a:ext uri="{FF2B5EF4-FFF2-40B4-BE49-F238E27FC236}">
                <a16:creationId xmlns:a16="http://schemas.microsoft.com/office/drawing/2014/main" id="{74671AC3-D7B8-290B-6358-56913FCC59E2}"/>
              </a:ext>
            </a:extLst>
          </p:cNvPr>
          <p:cNvSpPr/>
          <p:nvPr/>
        </p:nvSpPr>
        <p:spPr>
          <a:xfrm rot="2700000">
            <a:off x="9814592" y="3415628"/>
            <a:ext cx="100216" cy="50544"/>
          </a:xfrm>
          <a:custGeom>
            <a:avLst/>
            <a:gdLst>
              <a:gd name="connsiteX0" fmla="*/ 3305 w 100216"/>
              <a:gd name="connsiteY0" fmla="*/ 2847 h 50544"/>
              <a:gd name="connsiteX1" fmla="*/ 108 w 100216"/>
              <a:gd name="connsiteY1" fmla="*/ 15476 h 50544"/>
              <a:gd name="connsiteX2" fmla="*/ 3785 w 100216"/>
              <a:gd name="connsiteY2" fmla="*/ 20432 h 50544"/>
              <a:gd name="connsiteX3" fmla="*/ 88510 w 100216"/>
              <a:gd name="connsiteY3" fmla="*/ 50086 h 50544"/>
              <a:gd name="connsiteX4" fmla="*/ 94505 w 100216"/>
              <a:gd name="connsiteY4" fmla="*/ 48408 h 50544"/>
              <a:gd name="connsiteX5" fmla="*/ 99940 w 100216"/>
              <a:gd name="connsiteY5" fmla="*/ 36498 h 50544"/>
              <a:gd name="connsiteX6" fmla="*/ 96983 w 100216"/>
              <a:gd name="connsiteY6" fmla="*/ 30983 h 50544"/>
              <a:gd name="connsiteX7" fmla="*/ 9060 w 100216"/>
              <a:gd name="connsiteY7" fmla="*/ 210 h 50544"/>
              <a:gd name="connsiteX8" fmla="*/ 3305 w 100216"/>
              <a:gd name="connsiteY8" fmla="*/ 2767 h 5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216" h="50544">
                <a:moveTo>
                  <a:pt x="3305" y="2847"/>
                </a:moveTo>
                <a:lnTo>
                  <a:pt x="108" y="15476"/>
                </a:lnTo>
                <a:cubicBezTo>
                  <a:pt x="-452" y="17555"/>
                  <a:pt x="1227" y="19793"/>
                  <a:pt x="3785" y="20432"/>
                </a:cubicBezTo>
                <a:cubicBezTo>
                  <a:pt x="32719" y="28185"/>
                  <a:pt x="61174" y="37697"/>
                  <a:pt x="88510" y="50086"/>
                </a:cubicBezTo>
                <a:cubicBezTo>
                  <a:pt x="90908" y="51125"/>
                  <a:pt x="93626" y="50326"/>
                  <a:pt x="94505" y="48408"/>
                </a:cubicBezTo>
                <a:lnTo>
                  <a:pt x="99940" y="36498"/>
                </a:lnTo>
                <a:cubicBezTo>
                  <a:pt x="100819" y="34500"/>
                  <a:pt x="99541" y="32022"/>
                  <a:pt x="96983" y="30983"/>
                </a:cubicBezTo>
                <a:cubicBezTo>
                  <a:pt x="68688" y="18194"/>
                  <a:pt x="39114" y="8203"/>
                  <a:pt x="9060" y="210"/>
                </a:cubicBezTo>
                <a:cubicBezTo>
                  <a:pt x="6422" y="-510"/>
                  <a:pt x="3785" y="689"/>
                  <a:pt x="3305" y="2767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4" name="Freeform: Shape 843">
            <a:extLst>
              <a:ext uri="{FF2B5EF4-FFF2-40B4-BE49-F238E27FC236}">
                <a16:creationId xmlns:a16="http://schemas.microsoft.com/office/drawing/2014/main" id="{D741E2DE-68B7-A944-1A39-8F5BB725EE43}"/>
              </a:ext>
            </a:extLst>
          </p:cNvPr>
          <p:cNvSpPr/>
          <p:nvPr/>
        </p:nvSpPr>
        <p:spPr>
          <a:xfrm rot="2700000">
            <a:off x="9739790" y="3283876"/>
            <a:ext cx="51324" cy="22071"/>
          </a:xfrm>
          <a:custGeom>
            <a:avLst/>
            <a:gdLst>
              <a:gd name="connsiteX0" fmla="*/ 400 w 51324"/>
              <a:gd name="connsiteY0" fmla="*/ 20942 h 22071"/>
              <a:gd name="connsiteX1" fmla="*/ 22860 w 51324"/>
              <a:gd name="connsiteY1" fmla="*/ 21102 h 22071"/>
              <a:gd name="connsiteX2" fmla="*/ 45321 w 51324"/>
              <a:gd name="connsiteY2" fmla="*/ 22061 h 22071"/>
              <a:gd name="connsiteX3" fmla="*/ 50356 w 51324"/>
              <a:gd name="connsiteY3" fmla="*/ 18384 h 22071"/>
              <a:gd name="connsiteX4" fmla="*/ 51315 w 51324"/>
              <a:gd name="connsiteY4" fmla="*/ 5355 h 22071"/>
              <a:gd name="connsiteX5" fmla="*/ 46599 w 51324"/>
              <a:gd name="connsiteY5" fmla="*/ 1199 h 22071"/>
              <a:gd name="connsiteX6" fmla="*/ 23340 w 51324"/>
              <a:gd name="connsiteY6" fmla="*/ 160 h 22071"/>
              <a:gd name="connsiteX7" fmla="*/ 0 w 51324"/>
              <a:gd name="connsiteY7" fmla="*/ 0 h 22071"/>
              <a:gd name="connsiteX8" fmla="*/ 400 w 51324"/>
              <a:gd name="connsiteY8" fmla="*/ 20942 h 2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324" h="22071">
                <a:moveTo>
                  <a:pt x="400" y="20942"/>
                </a:moveTo>
                <a:lnTo>
                  <a:pt x="22860" y="21102"/>
                </a:lnTo>
                <a:cubicBezTo>
                  <a:pt x="30374" y="21102"/>
                  <a:pt x="37807" y="21821"/>
                  <a:pt x="45321" y="22061"/>
                </a:cubicBezTo>
                <a:cubicBezTo>
                  <a:pt x="47958" y="22221"/>
                  <a:pt x="50196" y="20542"/>
                  <a:pt x="50356" y="18384"/>
                </a:cubicBezTo>
                <a:lnTo>
                  <a:pt x="51315" y="5355"/>
                </a:lnTo>
                <a:cubicBezTo>
                  <a:pt x="51475" y="3197"/>
                  <a:pt x="49397" y="1359"/>
                  <a:pt x="46599" y="1199"/>
                </a:cubicBezTo>
                <a:cubicBezTo>
                  <a:pt x="38846" y="879"/>
                  <a:pt x="31093" y="80"/>
                  <a:pt x="23340" y="160"/>
                </a:cubicBezTo>
                <a:lnTo>
                  <a:pt x="0" y="0"/>
                </a:lnTo>
                <a:lnTo>
                  <a:pt x="400" y="20942"/>
                </a:ln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5" name="Freeform: Shape 844">
            <a:extLst>
              <a:ext uri="{FF2B5EF4-FFF2-40B4-BE49-F238E27FC236}">
                <a16:creationId xmlns:a16="http://schemas.microsoft.com/office/drawing/2014/main" id="{964D107C-D58C-34ED-9C4D-C8A8B7CB0532}"/>
              </a:ext>
            </a:extLst>
          </p:cNvPr>
          <p:cNvSpPr/>
          <p:nvPr/>
        </p:nvSpPr>
        <p:spPr>
          <a:xfrm rot="2700000">
            <a:off x="9796290" y="3964347"/>
            <a:ext cx="35402" cy="102001"/>
          </a:xfrm>
          <a:custGeom>
            <a:avLst/>
            <a:gdLst>
              <a:gd name="connsiteX0" fmla="*/ 15396 w 35402"/>
              <a:gd name="connsiteY0" fmla="*/ 2 h 102001"/>
              <a:gd name="connsiteX1" fmla="*/ 2767 w 35402"/>
              <a:gd name="connsiteY1" fmla="*/ 3279 h 102001"/>
              <a:gd name="connsiteX2" fmla="*/ 210 w 35402"/>
              <a:gd name="connsiteY2" fmla="*/ 8874 h 102001"/>
              <a:gd name="connsiteX3" fmla="*/ 14597 w 35402"/>
              <a:gd name="connsiteY3" fmla="*/ 97516 h 102001"/>
              <a:gd name="connsiteX4" fmla="*/ 18833 w 35402"/>
              <a:gd name="connsiteY4" fmla="*/ 101992 h 102001"/>
              <a:gd name="connsiteX5" fmla="*/ 31862 w 35402"/>
              <a:gd name="connsiteY5" fmla="*/ 101033 h 102001"/>
              <a:gd name="connsiteX6" fmla="*/ 35379 w 35402"/>
              <a:gd name="connsiteY6" fmla="*/ 95838 h 102001"/>
              <a:gd name="connsiteX7" fmla="*/ 20432 w 35402"/>
              <a:gd name="connsiteY7" fmla="*/ 3918 h 102001"/>
              <a:gd name="connsiteX8" fmla="*/ 15316 w 35402"/>
              <a:gd name="connsiteY8" fmla="*/ 82 h 10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02" h="102001">
                <a:moveTo>
                  <a:pt x="15396" y="2"/>
                </a:moveTo>
                <a:lnTo>
                  <a:pt x="2767" y="3279"/>
                </a:lnTo>
                <a:cubicBezTo>
                  <a:pt x="689" y="3838"/>
                  <a:pt x="-510" y="6316"/>
                  <a:pt x="210" y="8874"/>
                </a:cubicBezTo>
                <a:cubicBezTo>
                  <a:pt x="7243" y="37968"/>
                  <a:pt x="12119" y="67623"/>
                  <a:pt x="14597" y="97516"/>
                </a:cubicBezTo>
                <a:cubicBezTo>
                  <a:pt x="14757" y="100154"/>
                  <a:pt x="16675" y="102153"/>
                  <a:pt x="18833" y="101992"/>
                </a:cubicBezTo>
                <a:lnTo>
                  <a:pt x="31862" y="101033"/>
                </a:lnTo>
                <a:cubicBezTo>
                  <a:pt x="34020" y="100874"/>
                  <a:pt x="35619" y="98556"/>
                  <a:pt x="35379" y="95838"/>
                </a:cubicBezTo>
                <a:cubicBezTo>
                  <a:pt x="32741" y="64905"/>
                  <a:pt x="27785" y="34132"/>
                  <a:pt x="20432" y="3918"/>
                </a:cubicBezTo>
                <a:cubicBezTo>
                  <a:pt x="19712" y="1281"/>
                  <a:pt x="17395" y="-398"/>
                  <a:pt x="15316" y="82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6" name="Freeform: Shape 845">
            <a:extLst>
              <a:ext uri="{FF2B5EF4-FFF2-40B4-BE49-F238E27FC236}">
                <a16:creationId xmlns:a16="http://schemas.microsoft.com/office/drawing/2014/main" id="{47DF000F-DC6B-70F1-80CB-A1F5B015054F}"/>
              </a:ext>
            </a:extLst>
          </p:cNvPr>
          <p:cNvSpPr/>
          <p:nvPr/>
        </p:nvSpPr>
        <p:spPr>
          <a:xfrm rot="2700000">
            <a:off x="9649984" y="4104944"/>
            <a:ext cx="38228" cy="101906"/>
          </a:xfrm>
          <a:custGeom>
            <a:avLst/>
            <a:gdLst>
              <a:gd name="connsiteX0" fmla="*/ 34907 w 38228"/>
              <a:gd name="connsiteY0" fmla="*/ 1378 h 101906"/>
              <a:gd name="connsiteX1" fmla="*/ 21879 w 38228"/>
              <a:gd name="connsiteY1" fmla="*/ 20 h 101906"/>
              <a:gd name="connsiteX2" fmla="*/ 17403 w 38228"/>
              <a:gd name="connsiteY2" fmla="*/ 4336 h 101906"/>
              <a:gd name="connsiteX3" fmla="*/ 217 w 38228"/>
              <a:gd name="connsiteY3" fmla="*/ 92419 h 101906"/>
              <a:gd name="connsiteX4" fmla="*/ 2775 w 38228"/>
              <a:gd name="connsiteY4" fmla="*/ 98094 h 101906"/>
              <a:gd name="connsiteX5" fmla="*/ 15324 w 38228"/>
              <a:gd name="connsiteY5" fmla="*/ 101771 h 101906"/>
              <a:gd name="connsiteX6" fmla="*/ 20360 w 38228"/>
              <a:gd name="connsiteY6" fmla="*/ 98094 h 101906"/>
              <a:gd name="connsiteX7" fmla="*/ 38184 w 38228"/>
              <a:gd name="connsiteY7" fmla="*/ 6734 h 101906"/>
              <a:gd name="connsiteX8" fmla="*/ 34907 w 38228"/>
              <a:gd name="connsiteY8" fmla="*/ 1378 h 10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28" h="101906">
                <a:moveTo>
                  <a:pt x="34907" y="1378"/>
                </a:moveTo>
                <a:lnTo>
                  <a:pt x="21879" y="20"/>
                </a:lnTo>
                <a:cubicBezTo>
                  <a:pt x="19720" y="-220"/>
                  <a:pt x="17722" y="1778"/>
                  <a:pt x="17403" y="4336"/>
                </a:cubicBezTo>
                <a:cubicBezTo>
                  <a:pt x="14126" y="34070"/>
                  <a:pt x="8450" y="63644"/>
                  <a:pt x="217" y="92419"/>
                </a:cubicBezTo>
                <a:cubicBezTo>
                  <a:pt x="-502" y="94976"/>
                  <a:pt x="617" y="97534"/>
                  <a:pt x="2775" y="98094"/>
                </a:cubicBezTo>
                <a:lnTo>
                  <a:pt x="15324" y="101771"/>
                </a:lnTo>
                <a:cubicBezTo>
                  <a:pt x="17403" y="102410"/>
                  <a:pt x="19641" y="100731"/>
                  <a:pt x="20360" y="98094"/>
                </a:cubicBezTo>
                <a:cubicBezTo>
                  <a:pt x="28912" y="68200"/>
                  <a:pt x="34827" y="37587"/>
                  <a:pt x="38184" y="6734"/>
                </a:cubicBezTo>
                <a:cubicBezTo>
                  <a:pt x="38504" y="4016"/>
                  <a:pt x="37066" y="1618"/>
                  <a:pt x="34907" y="1378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7" name="Freeform: Shape 846">
            <a:extLst>
              <a:ext uri="{FF2B5EF4-FFF2-40B4-BE49-F238E27FC236}">
                <a16:creationId xmlns:a16="http://schemas.microsoft.com/office/drawing/2014/main" id="{3106EEDE-A61A-FCD1-8AD7-0154FE6A83CD}"/>
              </a:ext>
            </a:extLst>
          </p:cNvPr>
          <p:cNvSpPr/>
          <p:nvPr/>
        </p:nvSpPr>
        <p:spPr>
          <a:xfrm rot="2700000">
            <a:off x="9451762" y="4189662"/>
            <a:ext cx="67283" cy="94033"/>
          </a:xfrm>
          <a:custGeom>
            <a:avLst/>
            <a:gdLst>
              <a:gd name="connsiteX0" fmla="*/ 65295 w 67283"/>
              <a:gd name="connsiteY0" fmla="*/ 6178 h 94033"/>
              <a:gd name="connsiteX1" fmla="*/ 53625 w 67283"/>
              <a:gd name="connsiteY1" fmla="*/ 343 h 94033"/>
              <a:gd name="connsiteX2" fmla="*/ 48030 w 67283"/>
              <a:gd name="connsiteY2" fmla="*/ 2900 h 94033"/>
              <a:gd name="connsiteX3" fmla="*/ 1111 w 67283"/>
              <a:gd name="connsiteY3" fmla="*/ 79393 h 94033"/>
              <a:gd name="connsiteX4" fmla="*/ 1351 w 67283"/>
              <a:gd name="connsiteY4" fmla="*/ 85548 h 94033"/>
              <a:gd name="connsiteX5" fmla="*/ 11822 w 67283"/>
              <a:gd name="connsiteY5" fmla="*/ 93381 h 94033"/>
              <a:gd name="connsiteX6" fmla="*/ 17976 w 67283"/>
              <a:gd name="connsiteY6" fmla="*/ 91783 h 94033"/>
              <a:gd name="connsiteX7" fmla="*/ 66653 w 67283"/>
              <a:gd name="connsiteY7" fmla="*/ 12412 h 94033"/>
              <a:gd name="connsiteX8" fmla="*/ 65375 w 67283"/>
              <a:gd name="connsiteY8" fmla="*/ 6258 h 94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283" h="94033">
                <a:moveTo>
                  <a:pt x="65295" y="6178"/>
                </a:moveTo>
                <a:lnTo>
                  <a:pt x="53625" y="343"/>
                </a:lnTo>
                <a:cubicBezTo>
                  <a:pt x="51707" y="-617"/>
                  <a:pt x="49149" y="503"/>
                  <a:pt x="48030" y="2900"/>
                </a:cubicBezTo>
                <a:cubicBezTo>
                  <a:pt x="34362" y="29597"/>
                  <a:pt x="18775" y="55175"/>
                  <a:pt x="1111" y="79393"/>
                </a:cubicBezTo>
                <a:cubicBezTo>
                  <a:pt x="-408" y="81552"/>
                  <a:pt x="-408" y="84269"/>
                  <a:pt x="1351" y="85548"/>
                </a:cubicBezTo>
                <a:lnTo>
                  <a:pt x="11822" y="93381"/>
                </a:lnTo>
                <a:cubicBezTo>
                  <a:pt x="13500" y="94660"/>
                  <a:pt x="16378" y="94021"/>
                  <a:pt x="17976" y="91783"/>
                </a:cubicBezTo>
                <a:cubicBezTo>
                  <a:pt x="36280" y="66605"/>
                  <a:pt x="52506" y="40068"/>
                  <a:pt x="66653" y="12412"/>
                </a:cubicBezTo>
                <a:cubicBezTo>
                  <a:pt x="67853" y="9934"/>
                  <a:pt x="67293" y="7217"/>
                  <a:pt x="65375" y="6258"/>
                </a:cubicBezTo>
                <a:close/>
              </a:path>
            </a:pathLst>
          </a:custGeom>
          <a:solidFill>
            <a:schemeClr val="bg2">
              <a:alpha val="95000"/>
            </a:scheme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3" name="Freeform: Shape 852">
            <a:extLst>
              <a:ext uri="{FF2B5EF4-FFF2-40B4-BE49-F238E27FC236}">
                <a16:creationId xmlns:a16="http://schemas.microsoft.com/office/drawing/2014/main" id="{72D07A29-99EA-5280-FB80-8EF7124E8F24}"/>
              </a:ext>
            </a:extLst>
          </p:cNvPr>
          <p:cNvSpPr/>
          <p:nvPr/>
        </p:nvSpPr>
        <p:spPr>
          <a:xfrm rot="2700000">
            <a:off x="11208731" y="3023886"/>
            <a:ext cx="889541" cy="889461"/>
          </a:xfrm>
          <a:custGeom>
            <a:avLst/>
            <a:gdLst>
              <a:gd name="connsiteX0" fmla="*/ 889542 w 889541"/>
              <a:gd name="connsiteY0" fmla="*/ 0 h 889461"/>
              <a:gd name="connsiteX1" fmla="*/ 889542 w 889541"/>
              <a:gd name="connsiteY1" fmla="*/ 0 h 889461"/>
              <a:gd name="connsiteX2" fmla="*/ 0 w 889541"/>
              <a:gd name="connsiteY2" fmla="*/ 889462 h 889461"/>
              <a:gd name="connsiteX3" fmla="*/ 889542 w 889541"/>
              <a:gd name="connsiteY3" fmla="*/ 0 h 889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9541" h="889461">
                <a:moveTo>
                  <a:pt x="889542" y="0"/>
                </a:moveTo>
                <a:lnTo>
                  <a:pt x="889542" y="0"/>
                </a:lnTo>
                <a:lnTo>
                  <a:pt x="0" y="889462"/>
                </a:lnTo>
                <a:lnTo>
                  <a:pt x="889542" y="0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3" name="Freeform: Shape 872">
            <a:extLst>
              <a:ext uri="{FF2B5EF4-FFF2-40B4-BE49-F238E27FC236}">
                <a16:creationId xmlns:a16="http://schemas.microsoft.com/office/drawing/2014/main" id="{DEF62A88-DDA0-B710-C5A8-F35B1D74E0B9}"/>
              </a:ext>
            </a:extLst>
          </p:cNvPr>
          <p:cNvSpPr/>
          <p:nvPr/>
        </p:nvSpPr>
        <p:spPr>
          <a:xfrm rot="2700000">
            <a:off x="11192971" y="3017358"/>
            <a:ext cx="908005" cy="889461"/>
          </a:xfrm>
          <a:custGeom>
            <a:avLst/>
            <a:gdLst>
              <a:gd name="connsiteX0" fmla="*/ 818564 w 908005"/>
              <a:gd name="connsiteY0" fmla="*/ 52434 h 889461"/>
              <a:gd name="connsiteX1" fmla="*/ 797382 w 908005"/>
              <a:gd name="connsiteY1" fmla="*/ 73616 h 889461"/>
              <a:gd name="connsiteX2" fmla="*/ 679645 w 908005"/>
              <a:gd name="connsiteY2" fmla="*/ 191353 h 889461"/>
              <a:gd name="connsiteX3" fmla="*/ 665098 w 908005"/>
              <a:gd name="connsiteY3" fmla="*/ 205900 h 889461"/>
              <a:gd name="connsiteX4" fmla="*/ 620737 w 908005"/>
              <a:gd name="connsiteY4" fmla="*/ 250261 h 889461"/>
              <a:gd name="connsiteX5" fmla="*/ 526739 w 908005"/>
              <a:gd name="connsiteY5" fmla="*/ 344259 h 889461"/>
              <a:gd name="connsiteX6" fmla="*/ 511632 w 908005"/>
              <a:gd name="connsiteY6" fmla="*/ 359366 h 889461"/>
              <a:gd name="connsiteX7" fmla="*/ 465593 w 908005"/>
              <a:gd name="connsiteY7" fmla="*/ 405485 h 889461"/>
              <a:gd name="connsiteX8" fmla="*/ 373833 w 908005"/>
              <a:gd name="connsiteY8" fmla="*/ 497165 h 889461"/>
              <a:gd name="connsiteX9" fmla="*/ 358167 w 908005"/>
              <a:gd name="connsiteY9" fmla="*/ 512911 h 889461"/>
              <a:gd name="connsiteX10" fmla="*/ 310369 w 908005"/>
              <a:gd name="connsiteY10" fmla="*/ 560630 h 889461"/>
              <a:gd name="connsiteX11" fmla="*/ 0 w 908005"/>
              <a:gd name="connsiteY11" fmla="*/ 870998 h 889461"/>
              <a:gd name="connsiteX12" fmla="*/ 18464 w 908005"/>
              <a:gd name="connsiteY12" fmla="*/ 889462 h 889461"/>
              <a:gd name="connsiteX13" fmla="*/ 908005 w 908005"/>
              <a:gd name="connsiteY13" fmla="*/ 0 h 889461"/>
              <a:gd name="connsiteX14" fmla="*/ 870998 w 908005"/>
              <a:gd name="connsiteY14" fmla="*/ 0 h 889461"/>
              <a:gd name="connsiteX15" fmla="*/ 832551 w 908005"/>
              <a:gd name="connsiteY15" fmla="*/ 38446 h 889461"/>
              <a:gd name="connsiteX16" fmla="*/ 818564 w 908005"/>
              <a:gd name="connsiteY16" fmla="*/ 52434 h 889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08005" h="889461">
                <a:moveTo>
                  <a:pt x="818564" y="52434"/>
                </a:moveTo>
                <a:lnTo>
                  <a:pt x="797382" y="73616"/>
                </a:lnTo>
                <a:lnTo>
                  <a:pt x="679645" y="191353"/>
                </a:lnTo>
                <a:lnTo>
                  <a:pt x="665098" y="205900"/>
                </a:lnTo>
                <a:lnTo>
                  <a:pt x="620737" y="250261"/>
                </a:lnTo>
                <a:lnTo>
                  <a:pt x="526739" y="344259"/>
                </a:lnTo>
                <a:lnTo>
                  <a:pt x="511632" y="359366"/>
                </a:lnTo>
                <a:lnTo>
                  <a:pt x="465593" y="405485"/>
                </a:lnTo>
                <a:lnTo>
                  <a:pt x="373833" y="497165"/>
                </a:lnTo>
                <a:lnTo>
                  <a:pt x="358167" y="512911"/>
                </a:lnTo>
                <a:lnTo>
                  <a:pt x="310369" y="560630"/>
                </a:lnTo>
                <a:lnTo>
                  <a:pt x="0" y="870998"/>
                </a:lnTo>
                <a:lnTo>
                  <a:pt x="18464" y="889462"/>
                </a:lnTo>
                <a:lnTo>
                  <a:pt x="908005" y="0"/>
                </a:lnTo>
                <a:lnTo>
                  <a:pt x="870998" y="0"/>
                </a:lnTo>
                <a:lnTo>
                  <a:pt x="832551" y="38446"/>
                </a:lnTo>
                <a:lnTo>
                  <a:pt x="818564" y="52434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4" name="Freeform: Shape 873">
            <a:extLst>
              <a:ext uri="{FF2B5EF4-FFF2-40B4-BE49-F238E27FC236}">
                <a16:creationId xmlns:a16="http://schemas.microsoft.com/office/drawing/2014/main" id="{44D26802-C475-99CB-FD16-7066E7D65F28}"/>
              </a:ext>
            </a:extLst>
          </p:cNvPr>
          <p:cNvSpPr/>
          <p:nvPr/>
        </p:nvSpPr>
        <p:spPr>
          <a:xfrm rot="2700000">
            <a:off x="11192971" y="3017358"/>
            <a:ext cx="908005" cy="889461"/>
          </a:xfrm>
          <a:custGeom>
            <a:avLst/>
            <a:gdLst>
              <a:gd name="connsiteX0" fmla="*/ 818564 w 908005"/>
              <a:gd name="connsiteY0" fmla="*/ 52434 h 889461"/>
              <a:gd name="connsiteX1" fmla="*/ 797382 w 908005"/>
              <a:gd name="connsiteY1" fmla="*/ 73616 h 889461"/>
              <a:gd name="connsiteX2" fmla="*/ 679645 w 908005"/>
              <a:gd name="connsiteY2" fmla="*/ 191353 h 889461"/>
              <a:gd name="connsiteX3" fmla="*/ 665098 w 908005"/>
              <a:gd name="connsiteY3" fmla="*/ 205900 h 889461"/>
              <a:gd name="connsiteX4" fmla="*/ 620737 w 908005"/>
              <a:gd name="connsiteY4" fmla="*/ 250261 h 889461"/>
              <a:gd name="connsiteX5" fmla="*/ 526739 w 908005"/>
              <a:gd name="connsiteY5" fmla="*/ 344259 h 889461"/>
              <a:gd name="connsiteX6" fmla="*/ 511632 w 908005"/>
              <a:gd name="connsiteY6" fmla="*/ 359366 h 889461"/>
              <a:gd name="connsiteX7" fmla="*/ 465593 w 908005"/>
              <a:gd name="connsiteY7" fmla="*/ 405485 h 889461"/>
              <a:gd name="connsiteX8" fmla="*/ 373833 w 908005"/>
              <a:gd name="connsiteY8" fmla="*/ 497165 h 889461"/>
              <a:gd name="connsiteX9" fmla="*/ 358167 w 908005"/>
              <a:gd name="connsiteY9" fmla="*/ 512911 h 889461"/>
              <a:gd name="connsiteX10" fmla="*/ 310369 w 908005"/>
              <a:gd name="connsiteY10" fmla="*/ 560630 h 889461"/>
              <a:gd name="connsiteX11" fmla="*/ 0 w 908005"/>
              <a:gd name="connsiteY11" fmla="*/ 870998 h 889461"/>
              <a:gd name="connsiteX12" fmla="*/ 18464 w 908005"/>
              <a:gd name="connsiteY12" fmla="*/ 889462 h 889461"/>
              <a:gd name="connsiteX13" fmla="*/ 908005 w 908005"/>
              <a:gd name="connsiteY13" fmla="*/ 0 h 889461"/>
              <a:gd name="connsiteX14" fmla="*/ 870998 w 908005"/>
              <a:gd name="connsiteY14" fmla="*/ 0 h 889461"/>
              <a:gd name="connsiteX15" fmla="*/ 832551 w 908005"/>
              <a:gd name="connsiteY15" fmla="*/ 38446 h 889461"/>
              <a:gd name="connsiteX16" fmla="*/ 818564 w 908005"/>
              <a:gd name="connsiteY16" fmla="*/ 52434 h 889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08005" h="889461">
                <a:moveTo>
                  <a:pt x="818564" y="52434"/>
                </a:moveTo>
                <a:lnTo>
                  <a:pt x="797382" y="73616"/>
                </a:lnTo>
                <a:lnTo>
                  <a:pt x="679645" y="191353"/>
                </a:lnTo>
                <a:lnTo>
                  <a:pt x="665098" y="205900"/>
                </a:lnTo>
                <a:lnTo>
                  <a:pt x="620737" y="250261"/>
                </a:lnTo>
                <a:lnTo>
                  <a:pt x="526739" y="344259"/>
                </a:lnTo>
                <a:lnTo>
                  <a:pt x="511632" y="359366"/>
                </a:lnTo>
                <a:lnTo>
                  <a:pt x="465593" y="405485"/>
                </a:lnTo>
                <a:lnTo>
                  <a:pt x="373833" y="497165"/>
                </a:lnTo>
                <a:lnTo>
                  <a:pt x="358167" y="512911"/>
                </a:lnTo>
                <a:lnTo>
                  <a:pt x="310369" y="560630"/>
                </a:lnTo>
                <a:lnTo>
                  <a:pt x="0" y="870998"/>
                </a:lnTo>
                <a:lnTo>
                  <a:pt x="18464" y="889462"/>
                </a:lnTo>
                <a:lnTo>
                  <a:pt x="908005" y="0"/>
                </a:lnTo>
                <a:lnTo>
                  <a:pt x="870998" y="0"/>
                </a:lnTo>
                <a:lnTo>
                  <a:pt x="832551" y="38446"/>
                </a:lnTo>
                <a:lnTo>
                  <a:pt x="818564" y="52434"/>
                </a:lnTo>
                <a:close/>
              </a:path>
            </a:pathLst>
          </a:custGeom>
          <a:solidFill>
            <a:srgbClr val="000000">
              <a:alpha val="30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3" name="Freeform: Shape 882">
            <a:extLst>
              <a:ext uri="{FF2B5EF4-FFF2-40B4-BE49-F238E27FC236}">
                <a16:creationId xmlns:a16="http://schemas.microsoft.com/office/drawing/2014/main" id="{D7048993-175A-4F7C-0135-AD67FE5937BE}"/>
              </a:ext>
            </a:extLst>
          </p:cNvPr>
          <p:cNvSpPr/>
          <p:nvPr/>
        </p:nvSpPr>
        <p:spPr>
          <a:xfrm rot="2700000">
            <a:off x="11199172" y="3032176"/>
            <a:ext cx="919115" cy="904248"/>
          </a:xfrm>
          <a:custGeom>
            <a:avLst/>
            <a:gdLst>
              <a:gd name="connsiteX0" fmla="*/ 14787 w 919115"/>
              <a:gd name="connsiteY0" fmla="*/ 904249 h 904248"/>
              <a:gd name="connsiteX1" fmla="*/ 919116 w 919115"/>
              <a:gd name="connsiteY1" fmla="*/ 0 h 904248"/>
              <a:gd name="connsiteX2" fmla="*/ 889542 w 919115"/>
              <a:gd name="connsiteY2" fmla="*/ 0 h 904248"/>
              <a:gd name="connsiteX3" fmla="*/ 0 w 919115"/>
              <a:gd name="connsiteY3" fmla="*/ 889462 h 904248"/>
              <a:gd name="connsiteX4" fmla="*/ 14787 w 919115"/>
              <a:gd name="connsiteY4" fmla="*/ 904249 h 904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115" h="904248">
                <a:moveTo>
                  <a:pt x="14787" y="904249"/>
                </a:moveTo>
                <a:lnTo>
                  <a:pt x="919116" y="0"/>
                </a:lnTo>
                <a:lnTo>
                  <a:pt x="889542" y="0"/>
                </a:lnTo>
                <a:lnTo>
                  <a:pt x="0" y="889462"/>
                </a:lnTo>
                <a:lnTo>
                  <a:pt x="14787" y="904249"/>
                </a:lnTo>
                <a:close/>
              </a:path>
            </a:pathLst>
          </a:custGeom>
          <a:solidFill>
            <a:srgbClr val="2E3639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4" name="Freeform: Shape 883">
            <a:extLst>
              <a:ext uri="{FF2B5EF4-FFF2-40B4-BE49-F238E27FC236}">
                <a16:creationId xmlns:a16="http://schemas.microsoft.com/office/drawing/2014/main" id="{177C5A81-FCF4-A993-E154-E22978A14935}"/>
              </a:ext>
            </a:extLst>
          </p:cNvPr>
          <p:cNvSpPr/>
          <p:nvPr/>
        </p:nvSpPr>
        <p:spPr>
          <a:xfrm rot="2700000">
            <a:off x="11199172" y="3032176"/>
            <a:ext cx="919115" cy="904248"/>
          </a:xfrm>
          <a:custGeom>
            <a:avLst/>
            <a:gdLst>
              <a:gd name="connsiteX0" fmla="*/ 14787 w 919115"/>
              <a:gd name="connsiteY0" fmla="*/ 904249 h 904248"/>
              <a:gd name="connsiteX1" fmla="*/ 919116 w 919115"/>
              <a:gd name="connsiteY1" fmla="*/ 0 h 904248"/>
              <a:gd name="connsiteX2" fmla="*/ 889542 w 919115"/>
              <a:gd name="connsiteY2" fmla="*/ 0 h 904248"/>
              <a:gd name="connsiteX3" fmla="*/ 0 w 919115"/>
              <a:gd name="connsiteY3" fmla="*/ 889462 h 904248"/>
              <a:gd name="connsiteX4" fmla="*/ 14787 w 919115"/>
              <a:gd name="connsiteY4" fmla="*/ 904249 h 904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115" h="904248">
                <a:moveTo>
                  <a:pt x="14787" y="904249"/>
                </a:moveTo>
                <a:lnTo>
                  <a:pt x="919116" y="0"/>
                </a:lnTo>
                <a:lnTo>
                  <a:pt x="889542" y="0"/>
                </a:lnTo>
                <a:lnTo>
                  <a:pt x="0" y="889462"/>
                </a:lnTo>
                <a:lnTo>
                  <a:pt x="14787" y="904249"/>
                </a:lnTo>
                <a:close/>
              </a:path>
            </a:pathLst>
          </a:custGeom>
          <a:solidFill>
            <a:srgbClr val="FFFFFF">
              <a:alpha val="95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03" name="Group 902">
            <a:extLst>
              <a:ext uri="{FF2B5EF4-FFF2-40B4-BE49-F238E27FC236}">
                <a16:creationId xmlns:a16="http://schemas.microsoft.com/office/drawing/2014/main" id="{14BF1B52-2877-6BAC-5BD1-9C7EF9BAE9D4}"/>
              </a:ext>
            </a:extLst>
          </p:cNvPr>
          <p:cNvGrpSpPr/>
          <p:nvPr/>
        </p:nvGrpSpPr>
        <p:grpSpPr>
          <a:xfrm>
            <a:off x="11009705" y="3287292"/>
            <a:ext cx="1441724" cy="1058554"/>
            <a:chOff x="11019865" y="3287292"/>
            <a:chExt cx="1441724" cy="1058554"/>
          </a:xfrm>
        </p:grpSpPr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16264441-3451-0DF2-0595-815A678C69F8}"/>
                </a:ext>
              </a:extLst>
            </p:cNvPr>
            <p:cNvSpPr/>
            <p:nvPr/>
          </p:nvSpPr>
          <p:spPr>
            <a:xfrm rot="2700000">
              <a:off x="11088809" y="3287292"/>
              <a:ext cx="310368" cy="310368"/>
            </a:xfrm>
            <a:custGeom>
              <a:avLst/>
              <a:gdLst>
                <a:gd name="connsiteX0" fmla="*/ 306932 w 310368"/>
                <a:gd name="connsiteY0" fmla="*/ 3437 h 310368"/>
                <a:gd name="connsiteX1" fmla="*/ 255776 w 310368"/>
                <a:gd name="connsiteY1" fmla="*/ 54592 h 310368"/>
                <a:gd name="connsiteX2" fmla="*/ 204621 w 310368"/>
                <a:gd name="connsiteY2" fmla="*/ 105748 h 310368"/>
                <a:gd name="connsiteX3" fmla="*/ 153466 w 310368"/>
                <a:gd name="connsiteY3" fmla="*/ 156903 h 310368"/>
                <a:gd name="connsiteX4" fmla="*/ 102310 w 310368"/>
                <a:gd name="connsiteY4" fmla="*/ 208058 h 310368"/>
                <a:gd name="connsiteX5" fmla="*/ 51155 w 310368"/>
                <a:gd name="connsiteY5" fmla="*/ 259213 h 310368"/>
                <a:gd name="connsiteX6" fmla="*/ 0 w 310368"/>
                <a:gd name="connsiteY6" fmla="*/ 310368 h 310368"/>
                <a:gd name="connsiteX7" fmla="*/ 310369 w 310368"/>
                <a:gd name="connsiteY7" fmla="*/ 0 h 310368"/>
                <a:gd name="connsiteX8" fmla="*/ 306932 w 310368"/>
                <a:gd name="connsiteY8" fmla="*/ 3437 h 31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0368" h="310368">
                  <a:moveTo>
                    <a:pt x="306932" y="3437"/>
                  </a:moveTo>
                  <a:lnTo>
                    <a:pt x="255776" y="54592"/>
                  </a:lnTo>
                  <a:lnTo>
                    <a:pt x="204621" y="105748"/>
                  </a:lnTo>
                  <a:lnTo>
                    <a:pt x="153466" y="156903"/>
                  </a:lnTo>
                  <a:lnTo>
                    <a:pt x="102310" y="208058"/>
                  </a:lnTo>
                  <a:lnTo>
                    <a:pt x="51155" y="259213"/>
                  </a:lnTo>
                  <a:lnTo>
                    <a:pt x="0" y="310368"/>
                  </a:lnTo>
                  <a:lnTo>
                    <a:pt x="310369" y="0"/>
                  </a:lnTo>
                  <a:lnTo>
                    <a:pt x="306932" y="3437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932C65FF-AD5B-7BC0-5FE7-C2AE18727373}"/>
                </a:ext>
              </a:extLst>
            </p:cNvPr>
            <p:cNvSpPr/>
            <p:nvPr/>
          </p:nvSpPr>
          <p:spPr>
            <a:xfrm rot="2700000">
              <a:off x="11572185" y="3396665"/>
              <a:ext cx="91759" cy="91679"/>
            </a:xfrm>
            <a:custGeom>
              <a:avLst/>
              <a:gdLst>
                <a:gd name="connsiteX0" fmla="*/ 86644 w 91759"/>
                <a:gd name="connsiteY0" fmla="*/ 5116 h 91679"/>
                <a:gd name="connsiteX1" fmla="*/ 35489 w 91759"/>
                <a:gd name="connsiteY1" fmla="*/ 56271 h 91679"/>
                <a:gd name="connsiteX2" fmla="*/ 0 w 91759"/>
                <a:gd name="connsiteY2" fmla="*/ 91680 h 91679"/>
                <a:gd name="connsiteX3" fmla="*/ 91760 w 91759"/>
                <a:gd name="connsiteY3" fmla="*/ 0 h 91679"/>
                <a:gd name="connsiteX4" fmla="*/ 86644 w 91759"/>
                <a:gd name="connsiteY4" fmla="*/ 5116 h 9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59" h="91679">
                  <a:moveTo>
                    <a:pt x="86644" y="5116"/>
                  </a:moveTo>
                  <a:lnTo>
                    <a:pt x="35489" y="56271"/>
                  </a:lnTo>
                  <a:lnTo>
                    <a:pt x="0" y="91680"/>
                  </a:lnTo>
                  <a:lnTo>
                    <a:pt x="91760" y="0"/>
                  </a:lnTo>
                  <a:lnTo>
                    <a:pt x="86644" y="511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BC816BA5-0042-D167-0F20-F90271B44719}"/>
                </a:ext>
              </a:extLst>
            </p:cNvPr>
            <p:cNvSpPr/>
            <p:nvPr/>
          </p:nvSpPr>
          <p:spPr>
            <a:xfrm rot="2700000">
              <a:off x="11788918" y="3395477"/>
              <a:ext cx="93997" cy="93997"/>
            </a:xfrm>
            <a:custGeom>
              <a:avLst/>
              <a:gdLst>
                <a:gd name="connsiteX0" fmla="*/ 87203 w 93997"/>
                <a:gd name="connsiteY0" fmla="*/ 6794 h 93997"/>
                <a:gd name="connsiteX1" fmla="*/ 36048 w 93997"/>
                <a:gd name="connsiteY1" fmla="*/ 57949 h 93997"/>
                <a:gd name="connsiteX2" fmla="*/ 0 w 93997"/>
                <a:gd name="connsiteY2" fmla="*/ 93998 h 93997"/>
                <a:gd name="connsiteX3" fmla="*/ 93997 w 93997"/>
                <a:gd name="connsiteY3" fmla="*/ 0 h 93997"/>
                <a:gd name="connsiteX4" fmla="*/ 87203 w 93997"/>
                <a:gd name="connsiteY4" fmla="*/ 6794 h 9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997" h="93997">
                  <a:moveTo>
                    <a:pt x="87203" y="6794"/>
                  </a:moveTo>
                  <a:lnTo>
                    <a:pt x="36048" y="57949"/>
                  </a:lnTo>
                  <a:lnTo>
                    <a:pt x="0" y="93998"/>
                  </a:lnTo>
                  <a:lnTo>
                    <a:pt x="93997" y="0"/>
                  </a:lnTo>
                  <a:lnTo>
                    <a:pt x="87203" y="679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11DDABA6-FE54-4435-4905-1AAFB99AE379}"/>
                </a:ext>
              </a:extLst>
            </p:cNvPr>
            <p:cNvSpPr/>
            <p:nvPr/>
          </p:nvSpPr>
          <p:spPr>
            <a:xfrm rot="2700000">
              <a:off x="11020124" y="3916903"/>
              <a:ext cx="26217" cy="16945"/>
            </a:xfrm>
            <a:custGeom>
              <a:avLst/>
              <a:gdLst>
                <a:gd name="connsiteX0" fmla="*/ 0 w 26217"/>
                <a:gd name="connsiteY0" fmla="*/ 7753 h 16945"/>
                <a:gd name="connsiteX1" fmla="*/ 9272 w 26217"/>
                <a:gd name="connsiteY1" fmla="*/ 16945 h 16945"/>
                <a:gd name="connsiteX2" fmla="*/ 26217 w 26217"/>
                <a:gd name="connsiteY2" fmla="*/ 0 h 16945"/>
                <a:gd name="connsiteX3" fmla="*/ 9272 w 26217"/>
                <a:gd name="connsiteY3" fmla="*/ 16945 h 16945"/>
                <a:gd name="connsiteX4" fmla="*/ 0 w 26217"/>
                <a:gd name="connsiteY4" fmla="*/ 7753 h 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7" h="16945">
                  <a:moveTo>
                    <a:pt x="0" y="7753"/>
                  </a:moveTo>
                  <a:lnTo>
                    <a:pt x="9272" y="16945"/>
                  </a:lnTo>
                  <a:lnTo>
                    <a:pt x="26217" y="0"/>
                  </a:lnTo>
                  <a:lnTo>
                    <a:pt x="9272" y="16945"/>
                  </a:lnTo>
                  <a:lnTo>
                    <a:pt x="0" y="7753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17CAEA48-9595-4E31-54CD-39C05F9DEA68}"/>
                </a:ext>
              </a:extLst>
            </p:cNvPr>
            <p:cNvSpPr/>
            <p:nvPr/>
          </p:nvSpPr>
          <p:spPr>
            <a:xfrm rot="2700000">
              <a:off x="12010077" y="3383608"/>
              <a:ext cx="117737" cy="117736"/>
            </a:xfrm>
            <a:custGeom>
              <a:avLst/>
              <a:gdLst>
                <a:gd name="connsiteX0" fmla="*/ 87764 w 117737"/>
                <a:gd name="connsiteY0" fmla="*/ 29974 h 117736"/>
                <a:gd name="connsiteX1" fmla="*/ 36608 w 117737"/>
                <a:gd name="connsiteY1" fmla="*/ 81129 h 117736"/>
                <a:gd name="connsiteX2" fmla="*/ 0 w 117737"/>
                <a:gd name="connsiteY2" fmla="*/ 117737 h 117736"/>
                <a:gd name="connsiteX3" fmla="*/ 117737 w 117737"/>
                <a:gd name="connsiteY3" fmla="*/ 0 h 117736"/>
                <a:gd name="connsiteX4" fmla="*/ 87764 w 117737"/>
                <a:gd name="connsiteY4" fmla="*/ 29974 h 11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737" h="117736">
                  <a:moveTo>
                    <a:pt x="87764" y="29974"/>
                  </a:moveTo>
                  <a:lnTo>
                    <a:pt x="36608" y="81129"/>
                  </a:lnTo>
                  <a:lnTo>
                    <a:pt x="0" y="117737"/>
                  </a:lnTo>
                  <a:lnTo>
                    <a:pt x="117737" y="0"/>
                  </a:lnTo>
                  <a:lnTo>
                    <a:pt x="87764" y="29974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06057C07-DEC7-A024-BF99-FC8448267ECD}"/>
                </a:ext>
              </a:extLst>
            </p:cNvPr>
            <p:cNvSpPr/>
            <p:nvPr/>
          </p:nvSpPr>
          <p:spPr>
            <a:xfrm rot="2700000">
              <a:off x="12209897" y="3423253"/>
              <a:ext cx="38446" cy="38446"/>
            </a:xfrm>
            <a:custGeom>
              <a:avLst/>
              <a:gdLst>
                <a:gd name="connsiteX0" fmla="*/ 0 w 38446"/>
                <a:gd name="connsiteY0" fmla="*/ 38446 h 38446"/>
                <a:gd name="connsiteX1" fmla="*/ 38446 w 38446"/>
                <a:gd name="connsiteY1" fmla="*/ 0 h 38446"/>
                <a:gd name="connsiteX2" fmla="*/ 38446 w 38446"/>
                <a:gd name="connsiteY2" fmla="*/ 0 h 38446"/>
                <a:gd name="connsiteX3" fmla="*/ 37168 w 38446"/>
                <a:gd name="connsiteY3" fmla="*/ 1279 h 38446"/>
                <a:gd name="connsiteX4" fmla="*/ 0 w 38446"/>
                <a:gd name="connsiteY4" fmla="*/ 38446 h 38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46" h="38446">
                  <a:moveTo>
                    <a:pt x="0" y="38446"/>
                  </a:moveTo>
                  <a:lnTo>
                    <a:pt x="38446" y="0"/>
                  </a:lnTo>
                  <a:lnTo>
                    <a:pt x="38446" y="0"/>
                  </a:lnTo>
                  <a:lnTo>
                    <a:pt x="37168" y="1279"/>
                  </a:lnTo>
                  <a:lnTo>
                    <a:pt x="0" y="38446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71291072-5D29-F8F7-7AC8-CCD36E471E9E}"/>
                </a:ext>
              </a:extLst>
            </p:cNvPr>
            <p:cNvSpPr/>
            <p:nvPr/>
          </p:nvSpPr>
          <p:spPr>
            <a:xfrm rot="2700000">
              <a:off x="11886388" y="3879045"/>
              <a:ext cx="99193" cy="99273"/>
            </a:xfrm>
            <a:custGeom>
              <a:avLst/>
              <a:gdLst>
                <a:gd name="connsiteX0" fmla="*/ 19023 w 99193"/>
                <a:gd name="connsiteY0" fmla="*/ 80170 h 99273"/>
                <a:gd name="connsiteX1" fmla="*/ 70178 w 99193"/>
                <a:gd name="connsiteY1" fmla="*/ 29015 h 99273"/>
                <a:gd name="connsiteX2" fmla="*/ 99193 w 99193"/>
                <a:gd name="connsiteY2" fmla="*/ 0 h 99273"/>
                <a:gd name="connsiteX3" fmla="*/ 0 w 99193"/>
                <a:gd name="connsiteY3" fmla="*/ 99273 h 99273"/>
                <a:gd name="connsiteX4" fmla="*/ 19023 w 99193"/>
                <a:gd name="connsiteY4" fmla="*/ 80170 h 99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93" h="99273">
                  <a:moveTo>
                    <a:pt x="19023" y="80170"/>
                  </a:moveTo>
                  <a:lnTo>
                    <a:pt x="70178" y="29015"/>
                  </a:lnTo>
                  <a:lnTo>
                    <a:pt x="99193" y="0"/>
                  </a:lnTo>
                  <a:lnTo>
                    <a:pt x="0" y="99273"/>
                  </a:lnTo>
                  <a:lnTo>
                    <a:pt x="19023" y="8017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20E9AFDC-AC67-F9B9-049E-533DE9CB2517}"/>
                </a:ext>
              </a:extLst>
            </p:cNvPr>
            <p:cNvSpPr/>
            <p:nvPr/>
          </p:nvSpPr>
          <p:spPr>
            <a:xfrm rot="2700000">
              <a:off x="11667492" y="3877619"/>
              <a:ext cx="102070" cy="102070"/>
            </a:xfrm>
            <a:custGeom>
              <a:avLst/>
              <a:gdLst>
                <a:gd name="connsiteX0" fmla="*/ 20782 w 102070"/>
                <a:gd name="connsiteY0" fmla="*/ 81289 h 102070"/>
                <a:gd name="connsiteX1" fmla="*/ 71937 w 102070"/>
                <a:gd name="connsiteY1" fmla="*/ 30134 h 102070"/>
                <a:gd name="connsiteX2" fmla="*/ 102070 w 102070"/>
                <a:gd name="connsiteY2" fmla="*/ 0 h 102070"/>
                <a:gd name="connsiteX3" fmla="*/ 0 w 102070"/>
                <a:gd name="connsiteY3" fmla="*/ 102071 h 102070"/>
                <a:gd name="connsiteX4" fmla="*/ 20782 w 102070"/>
                <a:gd name="connsiteY4" fmla="*/ 81289 h 10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70" h="102070">
                  <a:moveTo>
                    <a:pt x="20782" y="81289"/>
                  </a:moveTo>
                  <a:lnTo>
                    <a:pt x="71937" y="30134"/>
                  </a:lnTo>
                  <a:lnTo>
                    <a:pt x="102070" y="0"/>
                  </a:lnTo>
                  <a:lnTo>
                    <a:pt x="0" y="102071"/>
                  </a:lnTo>
                  <a:lnTo>
                    <a:pt x="20782" y="81289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818AD66B-B646-C334-D4A7-032E2EDC8402}"/>
                </a:ext>
              </a:extLst>
            </p:cNvPr>
            <p:cNvSpPr/>
            <p:nvPr/>
          </p:nvSpPr>
          <p:spPr>
            <a:xfrm rot="2700000">
              <a:off x="12136504" y="3893404"/>
              <a:ext cx="70498" cy="70498"/>
            </a:xfrm>
            <a:custGeom>
              <a:avLst/>
              <a:gdLst>
                <a:gd name="connsiteX0" fmla="*/ 42603 w 70498"/>
                <a:gd name="connsiteY0" fmla="*/ 27896 h 70498"/>
                <a:gd name="connsiteX1" fmla="*/ 70498 w 70498"/>
                <a:gd name="connsiteY1" fmla="*/ 0 h 70498"/>
                <a:gd name="connsiteX2" fmla="*/ 0 w 70498"/>
                <a:gd name="connsiteY2" fmla="*/ 70498 h 70498"/>
                <a:gd name="connsiteX3" fmla="*/ 42603 w 70498"/>
                <a:gd name="connsiteY3" fmla="*/ 27896 h 7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98" h="70498">
                  <a:moveTo>
                    <a:pt x="42603" y="27896"/>
                  </a:moveTo>
                  <a:lnTo>
                    <a:pt x="70498" y="0"/>
                  </a:lnTo>
                  <a:lnTo>
                    <a:pt x="0" y="70498"/>
                  </a:lnTo>
                  <a:lnTo>
                    <a:pt x="42603" y="27896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AF36FCE2-CEDF-C0AA-5B36-9EA3596DB440}"/>
                </a:ext>
              </a:extLst>
            </p:cNvPr>
            <p:cNvSpPr/>
            <p:nvPr/>
          </p:nvSpPr>
          <p:spPr>
            <a:xfrm rot="2700000">
              <a:off x="11434530" y="3910069"/>
              <a:ext cx="37167" cy="37167"/>
            </a:xfrm>
            <a:custGeom>
              <a:avLst/>
              <a:gdLst>
                <a:gd name="connsiteX0" fmla="*/ 22460 w 37167"/>
                <a:gd name="connsiteY0" fmla="*/ 14707 h 37167"/>
                <a:gd name="connsiteX1" fmla="*/ 37168 w 37167"/>
                <a:gd name="connsiteY1" fmla="*/ 0 h 37167"/>
                <a:gd name="connsiteX2" fmla="*/ 0 w 37167"/>
                <a:gd name="connsiteY2" fmla="*/ 37167 h 37167"/>
                <a:gd name="connsiteX3" fmla="*/ 22460 w 37167"/>
                <a:gd name="connsiteY3" fmla="*/ 14707 h 3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167" h="37167">
                  <a:moveTo>
                    <a:pt x="22460" y="14707"/>
                  </a:moveTo>
                  <a:lnTo>
                    <a:pt x="37168" y="0"/>
                  </a:lnTo>
                  <a:lnTo>
                    <a:pt x="0" y="37167"/>
                  </a:lnTo>
                  <a:lnTo>
                    <a:pt x="22460" y="14707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BA0D70BD-6C75-7241-F25C-83DE14CC9B56}"/>
                </a:ext>
              </a:extLst>
            </p:cNvPr>
            <p:cNvSpPr/>
            <p:nvPr/>
          </p:nvSpPr>
          <p:spPr>
            <a:xfrm rot="2700000">
              <a:off x="11019905" y="3904433"/>
              <a:ext cx="9191" cy="9271"/>
            </a:xfrm>
            <a:custGeom>
              <a:avLst/>
              <a:gdLst>
                <a:gd name="connsiteX0" fmla="*/ 0 w 9191"/>
                <a:gd name="connsiteY0" fmla="*/ 0 h 9271"/>
                <a:gd name="connsiteX1" fmla="*/ 9192 w 9191"/>
                <a:gd name="connsiteY1" fmla="*/ 9272 h 9271"/>
                <a:gd name="connsiteX2" fmla="*/ 0 w 9191"/>
                <a:gd name="connsiteY2" fmla="*/ 0 h 9271"/>
                <a:gd name="connsiteX3" fmla="*/ 0 w 9191"/>
                <a:gd name="connsiteY3" fmla="*/ 0 h 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91" h="9271">
                  <a:moveTo>
                    <a:pt x="0" y="0"/>
                  </a:moveTo>
                  <a:lnTo>
                    <a:pt x="9192" y="927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F7ED2FC3-2919-0C44-26CF-13BE5856C405}"/>
                </a:ext>
              </a:extLst>
            </p:cNvPr>
            <p:cNvSpPr/>
            <p:nvPr/>
          </p:nvSpPr>
          <p:spPr>
            <a:xfrm rot="2700000">
              <a:off x="12223391" y="3924337"/>
              <a:ext cx="8632" cy="8632"/>
            </a:xfrm>
            <a:custGeom>
              <a:avLst/>
              <a:gdLst>
                <a:gd name="connsiteX0" fmla="*/ 8633 w 8632"/>
                <a:gd name="connsiteY0" fmla="*/ 0 h 8632"/>
                <a:gd name="connsiteX1" fmla="*/ 8633 w 8632"/>
                <a:gd name="connsiteY1" fmla="*/ 0 h 8632"/>
                <a:gd name="connsiteX2" fmla="*/ 0 w 8632"/>
                <a:gd name="connsiteY2" fmla="*/ 8632 h 8632"/>
                <a:gd name="connsiteX3" fmla="*/ 8633 w 8632"/>
                <a:gd name="connsiteY3" fmla="*/ 0 h 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32" h="8632">
                  <a:moveTo>
                    <a:pt x="8633" y="0"/>
                  </a:moveTo>
                  <a:lnTo>
                    <a:pt x="8633" y="0"/>
                  </a:lnTo>
                  <a:lnTo>
                    <a:pt x="0" y="8632"/>
                  </a:lnTo>
                  <a:lnTo>
                    <a:pt x="8633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FD16D9A2-FB05-3611-8C92-6CC5935382D6}"/>
                </a:ext>
              </a:extLst>
            </p:cNvPr>
            <p:cNvSpPr/>
            <p:nvPr/>
          </p:nvSpPr>
          <p:spPr>
            <a:xfrm rot="2700000">
              <a:off x="12023104" y="3887730"/>
              <a:ext cx="81848" cy="81848"/>
            </a:xfrm>
            <a:custGeom>
              <a:avLst/>
              <a:gdLst>
                <a:gd name="connsiteX0" fmla="*/ 22141 w 81848"/>
                <a:gd name="connsiteY0" fmla="*/ 59708 h 81848"/>
                <a:gd name="connsiteX1" fmla="*/ 0 w 81848"/>
                <a:gd name="connsiteY1" fmla="*/ 81848 h 81848"/>
                <a:gd name="connsiteX2" fmla="*/ 81848 w 81848"/>
                <a:gd name="connsiteY2" fmla="*/ 0 h 81848"/>
                <a:gd name="connsiteX3" fmla="*/ 73296 w 81848"/>
                <a:gd name="connsiteY3" fmla="*/ 8553 h 81848"/>
                <a:gd name="connsiteX4" fmla="*/ 22141 w 81848"/>
                <a:gd name="connsiteY4" fmla="*/ 59708 h 81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848" h="81848">
                  <a:moveTo>
                    <a:pt x="22141" y="59708"/>
                  </a:moveTo>
                  <a:lnTo>
                    <a:pt x="0" y="81848"/>
                  </a:lnTo>
                  <a:lnTo>
                    <a:pt x="81848" y="0"/>
                  </a:lnTo>
                  <a:lnTo>
                    <a:pt x="73296" y="8553"/>
                  </a:lnTo>
                  <a:lnTo>
                    <a:pt x="22141" y="59708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CCCC5B92-F72E-1AB1-511B-BC386012F843}"/>
                </a:ext>
              </a:extLst>
            </p:cNvPr>
            <p:cNvSpPr/>
            <p:nvPr/>
          </p:nvSpPr>
          <p:spPr>
            <a:xfrm rot="2700000">
              <a:off x="11503846" y="3869625"/>
              <a:ext cx="118056" cy="118056"/>
            </a:xfrm>
            <a:custGeom>
              <a:avLst/>
              <a:gdLst>
                <a:gd name="connsiteX0" fmla="*/ 36448 w 118056"/>
                <a:gd name="connsiteY0" fmla="*/ 81609 h 118056"/>
                <a:gd name="connsiteX1" fmla="*/ 0 w 118056"/>
                <a:gd name="connsiteY1" fmla="*/ 118057 h 118056"/>
                <a:gd name="connsiteX2" fmla="*/ 118057 w 118056"/>
                <a:gd name="connsiteY2" fmla="*/ 0 h 118056"/>
                <a:gd name="connsiteX3" fmla="*/ 87683 w 118056"/>
                <a:gd name="connsiteY3" fmla="*/ 30453 h 118056"/>
                <a:gd name="connsiteX4" fmla="*/ 36448 w 118056"/>
                <a:gd name="connsiteY4" fmla="*/ 81609 h 118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56" h="118056">
                  <a:moveTo>
                    <a:pt x="36448" y="81609"/>
                  </a:moveTo>
                  <a:lnTo>
                    <a:pt x="0" y="118057"/>
                  </a:lnTo>
                  <a:lnTo>
                    <a:pt x="118057" y="0"/>
                  </a:lnTo>
                  <a:lnTo>
                    <a:pt x="87683" y="30453"/>
                  </a:lnTo>
                  <a:lnTo>
                    <a:pt x="36448" y="81609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596C87C1-DA35-9831-96B9-B24D63A77440}"/>
                </a:ext>
              </a:extLst>
            </p:cNvPr>
            <p:cNvSpPr/>
            <p:nvPr/>
          </p:nvSpPr>
          <p:spPr>
            <a:xfrm rot="2700000">
              <a:off x="11103899" y="3794890"/>
              <a:ext cx="267525" cy="267525"/>
            </a:xfrm>
            <a:custGeom>
              <a:avLst/>
              <a:gdLst>
                <a:gd name="connsiteX0" fmla="*/ 187676 w 267525"/>
                <a:gd name="connsiteY0" fmla="*/ 79850 h 267525"/>
                <a:gd name="connsiteX1" fmla="*/ 136521 w 267525"/>
                <a:gd name="connsiteY1" fmla="*/ 131005 h 267525"/>
                <a:gd name="connsiteX2" fmla="*/ 85365 w 267525"/>
                <a:gd name="connsiteY2" fmla="*/ 182161 h 267525"/>
                <a:gd name="connsiteX3" fmla="*/ 34210 w 267525"/>
                <a:gd name="connsiteY3" fmla="*/ 233316 h 267525"/>
                <a:gd name="connsiteX4" fmla="*/ 0 w 267525"/>
                <a:gd name="connsiteY4" fmla="*/ 267526 h 267525"/>
                <a:gd name="connsiteX5" fmla="*/ 267526 w 267525"/>
                <a:gd name="connsiteY5" fmla="*/ 0 h 267525"/>
                <a:gd name="connsiteX6" fmla="*/ 238831 w 267525"/>
                <a:gd name="connsiteY6" fmla="*/ 28695 h 267525"/>
                <a:gd name="connsiteX7" fmla="*/ 187676 w 267525"/>
                <a:gd name="connsiteY7" fmla="*/ 79850 h 26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525" h="267525">
                  <a:moveTo>
                    <a:pt x="187676" y="79850"/>
                  </a:moveTo>
                  <a:lnTo>
                    <a:pt x="136521" y="131005"/>
                  </a:lnTo>
                  <a:lnTo>
                    <a:pt x="85365" y="182161"/>
                  </a:lnTo>
                  <a:lnTo>
                    <a:pt x="34210" y="233316"/>
                  </a:lnTo>
                  <a:lnTo>
                    <a:pt x="0" y="267526"/>
                  </a:lnTo>
                  <a:lnTo>
                    <a:pt x="267526" y="0"/>
                  </a:lnTo>
                  <a:lnTo>
                    <a:pt x="238831" y="28695"/>
                  </a:lnTo>
                  <a:lnTo>
                    <a:pt x="187676" y="7985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C2BEE084-A8BC-8C30-4235-DA5FA77DCC48}"/>
                </a:ext>
              </a:extLst>
            </p:cNvPr>
            <p:cNvSpPr/>
            <p:nvPr/>
          </p:nvSpPr>
          <p:spPr>
            <a:xfrm rot="2700000">
              <a:off x="11801682" y="3902145"/>
              <a:ext cx="53153" cy="53073"/>
            </a:xfrm>
            <a:custGeom>
              <a:avLst/>
              <a:gdLst>
                <a:gd name="connsiteX0" fmla="*/ 0 w 53153"/>
                <a:gd name="connsiteY0" fmla="*/ 53074 h 53073"/>
                <a:gd name="connsiteX1" fmla="*/ 53154 w 53153"/>
                <a:gd name="connsiteY1" fmla="*/ 0 h 53073"/>
                <a:gd name="connsiteX2" fmla="*/ 21022 w 53153"/>
                <a:gd name="connsiteY2" fmla="*/ 32052 h 53073"/>
                <a:gd name="connsiteX3" fmla="*/ 0 w 53153"/>
                <a:gd name="connsiteY3" fmla="*/ 53074 h 53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3" h="53073">
                  <a:moveTo>
                    <a:pt x="0" y="53074"/>
                  </a:moveTo>
                  <a:lnTo>
                    <a:pt x="53154" y="0"/>
                  </a:lnTo>
                  <a:lnTo>
                    <a:pt x="21022" y="32052"/>
                  </a:lnTo>
                  <a:lnTo>
                    <a:pt x="0" y="5307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C426653E-1819-B48F-CC57-C3EF99885605}"/>
                </a:ext>
              </a:extLst>
            </p:cNvPr>
            <p:cNvSpPr/>
            <p:nvPr/>
          </p:nvSpPr>
          <p:spPr>
            <a:xfrm rot="2700000">
              <a:off x="11198920" y="3463059"/>
              <a:ext cx="873555" cy="892019"/>
            </a:xfrm>
            <a:custGeom>
              <a:avLst/>
              <a:gdLst>
                <a:gd name="connsiteX0" fmla="*/ 9192 w 873555"/>
                <a:gd name="connsiteY0" fmla="*/ 882828 h 892019"/>
                <a:gd name="connsiteX1" fmla="*/ 18464 w 873555"/>
                <a:gd name="connsiteY1" fmla="*/ 892020 h 892019"/>
                <a:gd name="connsiteX2" fmla="*/ 35409 w 873555"/>
                <a:gd name="connsiteY2" fmla="*/ 875074 h 892019"/>
                <a:gd name="connsiteX3" fmla="*/ 69619 w 873555"/>
                <a:gd name="connsiteY3" fmla="*/ 840864 h 892019"/>
                <a:gd name="connsiteX4" fmla="*/ 120774 w 873555"/>
                <a:gd name="connsiteY4" fmla="*/ 789709 h 892019"/>
                <a:gd name="connsiteX5" fmla="*/ 171930 w 873555"/>
                <a:gd name="connsiteY5" fmla="*/ 738554 h 892019"/>
                <a:gd name="connsiteX6" fmla="*/ 223085 w 873555"/>
                <a:gd name="connsiteY6" fmla="*/ 687399 h 892019"/>
                <a:gd name="connsiteX7" fmla="*/ 274240 w 873555"/>
                <a:gd name="connsiteY7" fmla="*/ 636243 h 892019"/>
                <a:gd name="connsiteX8" fmla="*/ 302935 w 873555"/>
                <a:gd name="connsiteY8" fmla="*/ 607548 h 892019"/>
                <a:gd name="connsiteX9" fmla="*/ 340102 w 873555"/>
                <a:gd name="connsiteY9" fmla="*/ 570381 h 892019"/>
                <a:gd name="connsiteX10" fmla="*/ 376550 w 873555"/>
                <a:gd name="connsiteY10" fmla="*/ 533933 h 892019"/>
                <a:gd name="connsiteX11" fmla="*/ 427785 w 873555"/>
                <a:gd name="connsiteY11" fmla="*/ 482778 h 892019"/>
                <a:gd name="connsiteX12" fmla="*/ 458159 w 873555"/>
                <a:gd name="connsiteY12" fmla="*/ 452324 h 892019"/>
                <a:gd name="connsiteX13" fmla="*/ 560230 w 873555"/>
                <a:gd name="connsiteY13" fmla="*/ 350254 h 892019"/>
                <a:gd name="connsiteX14" fmla="*/ 581251 w 873555"/>
                <a:gd name="connsiteY14" fmla="*/ 329232 h 892019"/>
                <a:gd name="connsiteX15" fmla="*/ 613383 w 873555"/>
                <a:gd name="connsiteY15" fmla="*/ 297180 h 892019"/>
                <a:gd name="connsiteX16" fmla="*/ 712576 w 873555"/>
                <a:gd name="connsiteY16" fmla="*/ 197907 h 892019"/>
                <a:gd name="connsiteX17" fmla="*/ 734717 w 873555"/>
                <a:gd name="connsiteY17" fmla="*/ 175766 h 892019"/>
                <a:gd name="connsiteX18" fmla="*/ 785873 w 873555"/>
                <a:gd name="connsiteY18" fmla="*/ 124611 h 892019"/>
                <a:gd name="connsiteX19" fmla="*/ 794425 w 873555"/>
                <a:gd name="connsiteY19" fmla="*/ 116058 h 892019"/>
                <a:gd name="connsiteX20" fmla="*/ 864923 w 873555"/>
                <a:gd name="connsiteY20" fmla="*/ 45560 h 892019"/>
                <a:gd name="connsiteX21" fmla="*/ 873556 w 873555"/>
                <a:gd name="connsiteY21" fmla="*/ 36928 h 892019"/>
                <a:gd name="connsiteX22" fmla="*/ 873556 w 873555"/>
                <a:gd name="connsiteY22" fmla="*/ 0 h 892019"/>
                <a:gd name="connsiteX23" fmla="*/ 0 w 873555"/>
                <a:gd name="connsiteY23" fmla="*/ 873556 h 892019"/>
                <a:gd name="connsiteX24" fmla="*/ 9192 w 873555"/>
                <a:gd name="connsiteY24" fmla="*/ 882828 h 89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555" h="892019">
                  <a:moveTo>
                    <a:pt x="9192" y="882828"/>
                  </a:moveTo>
                  <a:lnTo>
                    <a:pt x="18464" y="892020"/>
                  </a:lnTo>
                  <a:lnTo>
                    <a:pt x="35409" y="875074"/>
                  </a:lnTo>
                  <a:lnTo>
                    <a:pt x="69619" y="840864"/>
                  </a:lnTo>
                  <a:lnTo>
                    <a:pt x="120774" y="789709"/>
                  </a:lnTo>
                  <a:lnTo>
                    <a:pt x="171930" y="738554"/>
                  </a:lnTo>
                  <a:lnTo>
                    <a:pt x="223085" y="687399"/>
                  </a:lnTo>
                  <a:lnTo>
                    <a:pt x="274240" y="636243"/>
                  </a:lnTo>
                  <a:lnTo>
                    <a:pt x="302935" y="607548"/>
                  </a:lnTo>
                  <a:lnTo>
                    <a:pt x="340102" y="570381"/>
                  </a:lnTo>
                  <a:lnTo>
                    <a:pt x="376550" y="533933"/>
                  </a:lnTo>
                  <a:lnTo>
                    <a:pt x="427785" y="482778"/>
                  </a:lnTo>
                  <a:lnTo>
                    <a:pt x="458159" y="452324"/>
                  </a:lnTo>
                  <a:lnTo>
                    <a:pt x="560230" y="350254"/>
                  </a:lnTo>
                  <a:lnTo>
                    <a:pt x="581251" y="329232"/>
                  </a:lnTo>
                  <a:lnTo>
                    <a:pt x="613383" y="297180"/>
                  </a:lnTo>
                  <a:lnTo>
                    <a:pt x="712576" y="197907"/>
                  </a:lnTo>
                  <a:lnTo>
                    <a:pt x="734717" y="175766"/>
                  </a:lnTo>
                  <a:lnTo>
                    <a:pt x="785873" y="124611"/>
                  </a:lnTo>
                  <a:lnTo>
                    <a:pt x="794425" y="116058"/>
                  </a:lnTo>
                  <a:lnTo>
                    <a:pt x="864923" y="45560"/>
                  </a:lnTo>
                  <a:lnTo>
                    <a:pt x="873556" y="36928"/>
                  </a:lnTo>
                  <a:lnTo>
                    <a:pt x="873556" y="0"/>
                  </a:lnTo>
                  <a:lnTo>
                    <a:pt x="0" y="873556"/>
                  </a:lnTo>
                  <a:lnTo>
                    <a:pt x="9192" y="882828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BFDE242A-9822-AF1E-71D0-6CD605C76993}"/>
                </a:ext>
              </a:extLst>
            </p:cNvPr>
            <p:cNvSpPr/>
            <p:nvPr/>
          </p:nvSpPr>
          <p:spPr>
            <a:xfrm rot="2700000">
              <a:off x="11198920" y="3463059"/>
              <a:ext cx="873555" cy="892019"/>
            </a:xfrm>
            <a:custGeom>
              <a:avLst/>
              <a:gdLst>
                <a:gd name="connsiteX0" fmla="*/ 9192 w 873555"/>
                <a:gd name="connsiteY0" fmla="*/ 882828 h 892019"/>
                <a:gd name="connsiteX1" fmla="*/ 18464 w 873555"/>
                <a:gd name="connsiteY1" fmla="*/ 892020 h 892019"/>
                <a:gd name="connsiteX2" fmla="*/ 35409 w 873555"/>
                <a:gd name="connsiteY2" fmla="*/ 875074 h 892019"/>
                <a:gd name="connsiteX3" fmla="*/ 69619 w 873555"/>
                <a:gd name="connsiteY3" fmla="*/ 840864 h 892019"/>
                <a:gd name="connsiteX4" fmla="*/ 120774 w 873555"/>
                <a:gd name="connsiteY4" fmla="*/ 789709 h 892019"/>
                <a:gd name="connsiteX5" fmla="*/ 171930 w 873555"/>
                <a:gd name="connsiteY5" fmla="*/ 738554 h 892019"/>
                <a:gd name="connsiteX6" fmla="*/ 223085 w 873555"/>
                <a:gd name="connsiteY6" fmla="*/ 687399 h 892019"/>
                <a:gd name="connsiteX7" fmla="*/ 274240 w 873555"/>
                <a:gd name="connsiteY7" fmla="*/ 636243 h 892019"/>
                <a:gd name="connsiteX8" fmla="*/ 302935 w 873555"/>
                <a:gd name="connsiteY8" fmla="*/ 607548 h 892019"/>
                <a:gd name="connsiteX9" fmla="*/ 340102 w 873555"/>
                <a:gd name="connsiteY9" fmla="*/ 570381 h 892019"/>
                <a:gd name="connsiteX10" fmla="*/ 376550 w 873555"/>
                <a:gd name="connsiteY10" fmla="*/ 533933 h 892019"/>
                <a:gd name="connsiteX11" fmla="*/ 427785 w 873555"/>
                <a:gd name="connsiteY11" fmla="*/ 482778 h 892019"/>
                <a:gd name="connsiteX12" fmla="*/ 458159 w 873555"/>
                <a:gd name="connsiteY12" fmla="*/ 452324 h 892019"/>
                <a:gd name="connsiteX13" fmla="*/ 560230 w 873555"/>
                <a:gd name="connsiteY13" fmla="*/ 350254 h 892019"/>
                <a:gd name="connsiteX14" fmla="*/ 581251 w 873555"/>
                <a:gd name="connsiteY14" fmla="*/ 329232 h 892019"/>
                <a:gd name="connsiteX15" fmla="*/ 613383 w 873555"/>
                <a:gd name="connsiteY15" fmla="*/ 297180 h 892019"/>
                <a:gd name="connsiteX16" fmla="*/ 712576 w 873555"/>
                <a:gd name="connsiteY16" fmla="*/ 197907 h 892019"/>
                <a:gd name="connsiteX17" fmla="*/ 734717 w 873555"/>
                <a:gd name="connsiteY17" fmla="*/ 175766 h 892019"/>
                <a:gd name="connsiteX18" fmla="*/ 785873 w 873555"/>
                <a:gd name="connsiteY18" fmla="*/ 124611 h 892019"/>
                <a:gd name="connsiteX19" fmla="*/ 794425 w 873555"/>
                <a:gd name="connsiteY19" fmla="*/ 116058 h 892019"/>
                <a:gd name="connsiteX20" fmla="*/ 864923 w 873555"/>
                <a:gd name="connsiteY20" fmla="*/ 45560 h 892019"/>
                <a:gd name="connsiteX21" fmla="*/ 873556 w 873555"/>
                <a:gd name="connsiteY21" fmla="*/ 36928 h 892019"/>
                <a:gd name="connsiteX22" fmla="*/ 873556 w 873555"/>
                <a:gd name="connsiteY22" fmla="*/ 0 h 892019"/>
                <a:gd name="connsiteX23" fmla="*/ 0 w 873555"/>
                <a:gd name="connsiteY23" fmla="*/ 873556 h 892019"/>
                <a:gd name="connsiteX24" fmla="*/ 9192 w 873555"/>
                <a:gd name="connsiteY24" fmla="*/ 882828 h 89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73555" h="892019">
                  <a:moveTo>
                    <a:pt x="9192" y="882828"/>
                  </a:moveTo>
                  <a:lnTo>
                    <a:pt x="18464" y="892020"/>
                  </a:lnTo>
                  <a:lnTo>
                    <a:pt x="35409" y="875074"/>
                  </a:lnTo>
                  <a:lnTo>
                    <a:pt x="69619" y="840864"/>
                  </a:lnTo>
                  <a:lnTo>
                    <a:pt x="120774" y="789709"/>
                  </a:lnTo>
                  <a:lnTo>
                    <a:pt x="171930" y="738554"/>
                  </a:lnTo>
                  <a:lnTo>
                    <a:pt x="223085" y="687399"/>
                  </a:lnTo>
                  <a:lnTo>
                    <a:pt x="274240" y="636243"/>
                  </a:lnTo>
                  <a:lnTo>
                    <a:pt x="302935" y="607548"/>
                  </a:lnTo>
                  <a:lnTo>
                    <a:pt x="340102" y="570381"/>
                  </a:lnTo>
                  <a:lnTo>
                    <a:pt x="376550" y="533933"/>
                  </a:lnTo>
                  <a:lnTo>
                    <a:pt x="427785" y="482778"/>
                  </a:lnTo>
                  <a:lnTo>
                    <a:pt x="458159" y="452324"/>
                  </a:lnTo>
                  <a:lnTo>
                    <a:pt x="560230" y="350254"/>
                  </a:lnTo>
                  <a:lnTo>
                    <a:pt x="581251" y="329232"/>
                  </a:lnTo>
                  <a:lnTo>
                    <a:pt x="613383" y="297180"/>
                  </a:lnTo>
                  <a:lnTo>
                    <a:pt x="712576" y="197907"/>
                  </a:lnTo>
                  <a:lnTo>
                    <a:pt x="734717" y="175766"/>
                  </a:lnTo>
                  <a:lnTo>
                    <a:pt x="785873" y="124611"/>
                  </a:lnTo>
                  <a:lnTo>
                    <a:pt x="794425" y="116058"/>
                  </a:lnTo>
                  <a:lnTo>
                    <a:pt x="864923" y="45560"/>
                  </a:lnTo>
                  <a:lnTo>
                    <a:pt x="873556" y="36928"/>
                  </a:lnTo>
                  <a:lnTo>
                    <a:pt x="873556" y="0"/>
                  </a:lnTo>
                  <a:lnTo>
                    <a:pt x="0" y="873556"/>
                  </a:lnTo>
                  <a:lnTo>
                    <a:pt x="9192" y="882828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6E4B3474-2A62-3082-60B5-7EE31B1F19C3}"/>
                </a:ext>
              </a:extLst>
            </p:cNvPr>
            <p:cNvSpPr/>
            <p:nvPr/>
          </p:nvSpPr>
          <p:spPr>
            <a:xfrm rot="2700000">
              <a:off x="12159482" y="3424891"/>
              <a:ext cx="35168" cy="35169"/>
            </a:xfrm>
            <a:custGeom>
              <a:avLst/>
              <a:gdLst>
                <a:gd name="connsiteX0" fmla="*/ 35169 w 35168"/>
                <a:gd name="connsiteY0" fmla="*/ 0 h 35169"/>
                <a:gd name="connsiteX1" fmla="*/ 0 w 35168"/>
                <a:gd name="connsiteY1" fmla="*/ 35169 h 35169"/>
                <a:gd name="connsiteX2" fmla="*/ 21181 w 35168"/>
                <a:gd name="connsiteY2" fmla="*/ 13988 h 35169"/>
                <a:gd name="connsiteX3" fmla="*/ 35169 w 35168"/>
                <a:gd name="connsiteY3" fmla="*/ 0 h 35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68" h="35169">
                  <a:moveTo>
                    <a:pt x="35169" y="0"/>
                  </a:moveTo>
                  <a:lnTo>
                    <a:pt x="0" y="35169"/>
                  </a:lnTo>
                  <a:lnTo>
                    <a:pt x="21181" y="13988"/>
                  </a:lnTo>
                  <a:lnTo>
                    <a:pt x="35169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DA4FE2E1-8688-DB81-D410-81CBD916FB86}"/>
                </a:ext>
              </a:extLst>
            </p:cNvPr>
            <p:cNvSpPr/>
            <p:nvPr/>
          </p:nvSpPr>
          <p:spPr>
            <a:xfrm rot="2700000">
              <a:off x="11914584" y="3413022"/>
              <a:ext cx="58908" cy="58908"/>
            </a:xfrm>
            <a:custGeom>
              <a:avLst/>
              <a:gdLst>
                <a:gd name="connsiteX0" fmla="*/ 58908 w 58908"/>
                <a:gd name="connsiteY0" fmla="*/ 0 h 58908"/>
                <a:gd name="connsiteX1" fmla="*/ 0 w 58908"/>
                <a:gd name="connsiteY1" fmla="*/ 58908 h 58908"/>
                <a:gd name="connsiteX2" fmla="*/ 44362 w 58908"/>
                <a:gd name="connsiteY2" fmla="*/ 14547 h 58908"/>
                <a:gd name="connsiteX3" fmla="*/ 58908 w 58908"/>
                <a:gd name="connsiteY3" fmla="*/ 0 h 5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08" h="58908">
                  <a:moveTo>
                    <a:pt x="58908" y="0"/>
                  </a:moveTo>
                  <a:lnTo>
                    <a:pt x="0" y="58908"/>
                  </a:lnTo>
                  <a:lnTo>
                    <a:pt x="44362" y="14547"/>
                  </a:lnTo>
                  <a:lnTo>
                    <a:pt x="58908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46BFC51E-2577-7D4F-DDAE-C6E446D3672A}"/>
                </a:ext>
              </a:extLst>
            </p:cNvPr>
            <p:cNvSpPr/>
            <p:nvPr/>
          </p:nvSpPr>
          <p:spPr>
            <a:xfrm rot="2700000">
              <a:off x="11695612" y="3411891"/>
              <a:ext cx="61146" cy="61226"/>
            </a:xfrm>
            <a:custGeom>
              <a:avLst/>
              <a:gdLst>
                <a:gd name="connsiteX0" fmla="*/ 61147 w 61146"/>
                <a:gd name="connsiteY0" fmla="*/ 0 h 61226"/>
                <a:gd name="connsiteX1" fmla="*/ 0 w 61146"/>
                <a:gd name="connsiteY1" fmla="*/ 61226 h 61226"/>
                <a:gd name="connsiteX2" fmla="*/ 46040 w 61146"/>
                <a:gd name="connsiteY2" fmla="*/ 15107 h 61226"/>
                <a:gd name="connsiteX3" fmla="*/ 61147 w 61146"/>
                <a:gd name="connsiteY3" fmla="*/ 0 h 6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146" h="61226">
                  <a:moveTo>
                    <a:pt x="61147" y="0"/>
                  </a:moveTo>
                  <a:lnTo>
                    <a:pt x="0" y="61226"/>
                  </a:lnTo>
                  <a:lnTo>
                    <a:pt x="46040" y="15107"/>
                  </a:lnTo>
                  <a:lnTo>
                    <a:pt x="61147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AFF59C40-2A60-C30C-8817-DE9F007CD61E}"/>
                </a:ext>
              </a:extLst>
            </p:cNvPr>
            <p:cNvSpPr/>
            <p:nvPr/>
          </p:nvSpPr>
          <p:spPr>
            <a:xfrm rot="2700000">
              <a:off x="11476600" y="3410744"/>
              <a:ext cx="63464" cy="63464"/>
            </a:xfrm>
            <a:custGeom>
              <a:avLst/>
              <a:gdLst>
                <a:gd name="connsiteX0" fmla="*/ 63464 w 63464"/>
                <a:gd name="connsiteY0" fmla="*/ 0 h 63464"/>
                <a:gd name="connsiteX1" fmla="*/ 0 w 63464"/>
                <a:gd name="connsiteY1" fmla="*/ 63464 h 63464"/>
                <a:gd name="connsiteX2" fmla="*/ 47798 w 63464"/>
                <a:gd name="connsiteY2" fmla="*/ 15746 h 63464"/>
                <a:gd name="connsiteX3" fmla="*/ 63464 w 63464"/>
                <a:gd name="connsiteY3" fmla="*/ 0 h 6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464" h="63464">
                  <a:moveTo>
                    <a:pt x="63464" y="0"/>
                  </a:moveTo>
                  <a:lnTo>
                    <a:pt x="0" y="63464"/>
                  </a:lnTo>
                  <a:lnTo>
                    <a:pt x="47798" y="15746"/>
                  </a:lnTo>
                  <a:lnTo>
                    <a:pt x="63464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8753D6E5-9AB5-2F8E-B0F6-0C1F74C9B733}"/>
                </a:ext>
              </a:extLst>
            </p:cNvPr>
            <p:cNvSpPr/>
            <p:nvPr/>
          </p:nvSpPr>
          <p:spPr>
            <a:xfrm rot="2700000">
              <a:off x="11582176" y="3644649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5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5" y="82359"/>
                    <a:pt x="14553" y="82119"/>
                    <a:pt x="16391" y="80201"/>
                  </a:cubicBezTo>
                  <a:lnTo>
                    <a:pt x="80175" y="16417"/>
                  </a:lnTo>
                  <a:cubicBezTo>
                    <a:pt x="82014" y="14578"/>
                    <a:pt x="82334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E20E3B20-5C07-7DE7-2A7A-B917D1A454BF}"/>
                </a:ext>
              </a:extLst>
            </p:cNvPr>
            <p:cNvSpPr/>
            <p:nvPr/>
          </p:nvSpPr>
          <p:spPr>
            <a:xfrm rot="2700000">
              <a:off x="11582176" y="3644649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5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5" y="82359"/>
                    <a:pt x="14553" y="82119"/>
                    <a:pt x="16391" y="80201"/>
                  </a:cubicBezTo>
                  <a:lnTo>
                    <a:pt x="80175" y="16417"/>
                  </a:lnTo>
                  <a:cubicBezTo>
                    <a:pt x="82014" y="14578"/>
                    <a:pt x="82334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09C20268-09B2-0188-2AAD-B207585C003B}"/>
                </a:ext>
              </a:extLst>
            </p:cNvPr>
            <p:cNvSpPr/>
            <p:nvPr/>
          </p:nvSpPr>
          <p:spPr>
            <a:xfrm rot="2700000">
              <a:off x="11781689" y="3644650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6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6" y="82359"/>
                    <a:pt x="14553" y="82119"/>
                    <a:pt x="16391" y="80201"/>
                  </a:cubicBezTo>
                  <a:lnTo>
                    <a:pt x="80176" y="16417"/>
                  </a:lnTo>
                  <a:cubicBezTo>
                    <a:pt x="82014" y="14578"/>
                    <a:pt x="82333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0B63E15B-05E0-048C-C203-3A597D89970A}"/>
                </a:ext>
              </a:extLst>
            </p:cNvPr>
            <p:cNvSpPr/>
            <p:nvPr/>
          </p:nvSpPr>
          <p:spPr>
            <a:xfrm rot="2700000">
              <a:off x="11781689" y="3644650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6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6" y="82359"/>
                    <a:pt x="14553" y="82119"/>
                    <a:pt x="16391" y="80201"/>
                  </a:cubicBezTo>
                  <a:lnTo>
                    <a:pt x="80176" y="16417"/>
                  </a:lnTo>
                  <a:cubicBezTo>
                    <a:pt x="82014" y="14578"/>
                    <a:pt x="82333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1FBC57C6-47C1-0ED5-C858-B553990CA141}"/>
                </a:ext>
              </a:extLst>
            </p:cNvPr>
            <p:cNvSpPr/>
            <p:nvPr/>
          </p:nvSpPr>
          <p:spPr>
            <a:xfrm rot="2700000">
              <a:off x="11981201" y="3644649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5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5" y="82359"/>
                    <a:pt x="14553" y="82119"/>
                    <a:pt x="16391" y="80201"/>
                  </a:cubicBezTo>
                  <a:lnTo>
                    <a:pt x="80175" y="16417"/>
                  </a:lnTo>
                  <a:cubicBezTo>
                    <a:pt x="82014" y="14578"/>
                    <a:pt x="82334" y="11781"/>
                    <a:pt x="80815" y="10262"/>
                  </a:cubicBezTo>
                  <a:lnTo>
                    <a:pt x="71543" y="990"/>
                  </a:lnTo>
                  <a:cubicBezTo>
                    <a:pt x="70025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B181CFAF-8F5C-770A-CB0F-80A99C92FDBC}"/>
                </a:ext>
              </a:extLst>
            </p:cNvPr>
            <p:cNvSpPr/>
            <p:nvPr/>
          </p:nvSpPr>
          <p:spPr>
            <a:xfrm rot="2700000">
              <a:off x="11981201" y="3644649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5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5" y="82359"/>
                    <a:pt x="14553" y="82119"/>
                    <a:pt x="16391" y="80201"/>
                  </a:cubicBezTo>
                  <a:lnTo>
                    <a:pt x="80175" y="16417"/>
                  </a:lnTo>
                  <a:cubicBezTo>
                    <a:pt x="82014" y="14578"/>
                    <a:pt x="82334" y="11781"/>
                    <a:pt x="80815" y="10262"/>
                  </a:cubicBezTo>
                  <a:lnTo>
                    <a:pt x="71543" y="990"/>
                  </a:lnTo>
                  <a:cubicBezTo>
                    <a:pt x="70025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BF2E684C-2E20-4A74-7D4D-7B8E9C9CB947}"/>
                </a:ext>
              </a:extLst>
            </p:cNvPr>
            <p:cNvSpPr/>
            <p:nvPr/>
          </p:nvSpPr>
          <p:spPr>
            <a:xfrm rot="2700000">
              <a:off x="11382664" y="3644650"/>
              <a:ext cx="81779" cy="81830"/>
            </a:xfrm>
            <a:custGeom>
              <a:avLst/>
              <a:gdLst>
                <a:gd name="connsiteX0" fmla="*/ 10236 w 81779"/>
                <a:gd name="connsiteY0" fmla="*/ 80840 h 81830"/>
                <a:gd name="connsiteX1" fmla="*/ 16391 w 81779"/>
                <a:gd name="connsiteY1" fmla="*/ 80201 h 81830"/>
                <a:gd name="connsiteX2" fmla="*/ 80175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9 h 81830"/>
                <a:gd name="connsiteX8" fmla="*/ 10236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6" y="80840"/>
                  </a:moveTo>
                  <a:cubicBezTo>
                    <a:pt x="11755" y="82359"/>
                    <a:pt x="14553" y="82119"/>
                    <a:pt x="16391" y="80201"/>
                  </a:cubicBezTo>
                  <a:lnTo>
                    <a:pt x="80175" y="16417"/>
                  </a:lnTo>
                  <a:cubicBezTo>
                    <a:pt x="82014" y="14578"/>
                    <a:pt x="82334" y="11781"/>
                    <a:pt x="80815" y="10262"/>
                  </a:cubicBezTo>
                  <a:lnTo>
                    <a:pt x="71543" y="990"/>
                  </a:lnTo>
                  <a:cubicBezTo>
                    <a:pt x="70025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9"/>
                  </a:cubicBezTo>
                  <a:lnTo>
                    <a:pt x="10236" y="8084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B7B5D301-C03D-EA82-0D5E-4C5CC56A1313}"/>
                </a:ext>
              </a:extLst>
            </p:cNvPr>
            <p:cNvSpPr/>
            <p:nvPr/>
          </p:nvSpPr>
          <p:spPr>
            <a:xfrm rot="2700000">
              <a:off x="11382664" y="3644650"/>
              <a:ext cx="81779" cy="81830"/>
            </a:xfrm>
            <a:custGeom>
              <a:avLst/>
              <a:gdLst>
                <a:gd name="connsiteX0" fmla="*/ 10236 w 81779"/>
                <a:gd name="connsiteY0" fmla="*/ 80840 h 81830"/>
                <a:gd name="connsiteX1" fmla="*/ 16391 w 81779"/>
                <a:gd name="connsiteY1" fmla="*/ 80201 h 81830"/>
                <a:gd name="connsiteX2" fmla="*/ 80175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9 h 81830"/>
                <a:gd name="connsiteX8" fmla="*/ 10236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6" y="80840"/>
                  </a:moveTo>
                  <a:cubicBezTo>
                    <a:pt x="11755" y="82359"/>
                    <a:pt x="14553" y="82119"/>
                    <a:pt x="16391" y="80201"/>
                  </a:cubicBezTo>
                  <a:lnTo>
                    <a:pt x="80175" y="16417"/>
                  </a:lnTo>
                  <a:cubicBezTo>
                    <a:pt x="82014" y="14578"/>
                    <a:pt x="82334" y="11781"/>
                    <a:pt x="80815" y="10262"/>
                  </a:cubicBezTo>
                  <a:lnTo>
                    <a:pt x="71543" y="990"/>
                  </a:lnTo>
                  <a:cubicBezTo>
                    <a:pt x="70025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9"/>
                  </a:cubicBezTo>
                  <a:lnTo>
                    <a:pt x="10236" y="80840"/>
                  </a:ln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B7C2F6FA-BA55-8A5F-164B-99DDD8AB168E}"/>
                </a:ext>
              </a:extLst>
            </p:cNvPr>
            <p:cNvSpPr/>
            <p:nvPr/>
          </p:nvSpPr>
          <p:spPr>
            <a:xfrm rot="2700000">
              <a:off x="11183152" y="3644649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6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9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6" y="82359"/>
                    <a:pt x="14553" y="82119"/>
                    <a:pt x="16391" y="80201"/>
                  </a:cubicBezTo>
                  <a:lnTo>
                    <a:pt x="80176" y="16417"/>
                  </a:lnTo>
                  <a:cubicBezTo>
                    <a:pt x="82014" y="14578"/>
                    <a:pt x="82333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9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6FFB8B3A-F59D-64DA-F388-DE9576CF55CE}"/>
                </a:ext>
              </a:extLst>
            </p:cNvPr>
            <p:cNvSpPr/>
            <p:nvPr/>
          </p:nvSpPr>
          <p:spPr>
            <a:xfrm rot="2700000">
              <a:off x="11183152" y="3644649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6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9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6" y="82359"/>
                    <a:pt x="14553" y="82119"/>
                    <a:pt x="16391" y="80201"/>
                  </a:cubicBezTo>
                  <a:lnTo>
                    <a:pt x="80176" y="16417"/>
                  </a:lnTo>
                  <a:cubicBezTo>
                    <a:pt x="82014" y="14578"/>
                    <a:pt x="82333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9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4D488BA1-8D4B-0C4A-E2E0-C4B6CD538026}"/>
                </a:ext>
              </a:extLst>
            </p:cNvPr>
            <p:cNvSpPr/>
            <p:nvPr/>
          </p:nvSpPr>
          <p:spPr>
            <a:xfrm rot="2700000">
              <a:off x="11024082" y="3661402"/>
              <a:ext cx="48283" cy="48308"/>
            </a:xfrm>
            <a:custGeom>
              <a:avLst/>
              <a:gdLst>
                <a:gd name="connsiteX0" fmla="*/ 47318 w 48283"/>
                <a:gd name="connsiteY0" fmla="*/ 10262 h 48308"/>
                <a:gd name="connsiteX1" fmla="*/ 38046 w 48283"/>
                <a:gd name="connsiteY1" fmla="*/ 990 h 48308"/>
                <a:gd name="connsiteX2" fmla="*/ 31892 w 48283"/>
                <a:gd name="connsiteY2" fmla="*/ 1630 h 48308"/>
                <a:gd name="connsiteX3" fmla="*/ 0 w 48283"/>
                <a:gd name="connsiteY3" fmla="*/ 33522 h 48308"/>
                <a:gd name="connsiteX4" fmla="*/ 14787 w 48283"/>
                <a:gd name="connsiteY4" fmla="*/ 48309 h 48308"/>
                <a:gd name="connsiteX5" fmla="*/ 46679 w 48283"/>
                <a:gd name="connsiteY5" fmla="*/ 16417 h 48308"/>
                <a:gd name="connsiteX6" fmla="*/ 47318 w 48283"/>
                <a:gd name="connsiteY6" fmla="*/ 10262 h 4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283" h="48308">
                  <a:moveTo>
                    <a:pt x="47318" y="10262"/>
                  </a:moveTo>
                  <a:lnTo>
                    <a:pt x="38046" y="990"/>
                  </a:lnTo>
                  <a:cubicBezTo>
                    <a:pt x="36528" y="-528"/>
                    <a:pt x="33730" y="-289"/>
                    <a:pt x="31892" y="1630"/>
                  </a:cubicBezTo>
                  <a:lnTo>
                    <a:pt x="0" y="33522"/>
                  </a:lnTo>
                  <a:lnTo>
                    <a:pt x="14787" y="48309"/>
                  </a:lnTo>
                  <a:lnTo>
                    <a:pt x="46679" y="16417"/>
                  </a:lnTo>
                  <a:cubicBezTo>
                    <a:pt x="48518" y="14578"/>
                    <a:pt x="48837" y="11781"/>
                    <a:pt x="47318" y="10262"/>
                  </a:cubicBez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1E41B6A7-D9F0-16FB-251A-F5DA4E48C78A}"/>
                </a:ext>
              </a:extLst>
            </p:cNvPr>
            <p:cNvSpPr/>
            <p:nvPr/>
          </p:nvSpPr>
          <p:spPr>
            <a:xfrm rot="2700000">
              <a:off x="11024082" y="3661402"/>
              <a:ext cx="48283" cy="48308"/>
            </a:xfrm>
            <a:custGeom>
              <a:avLst/>
              <a:gdLst>
                <a:gd name="connsiteX0" fmla="*/ 47318 w 48283"/>
                <a:gd name="connsiteY0" fmla="*/ 10262 h 48308"/>
                <a:gd name="connsiteX1" fmla="*/ 38046 w 48283"/>
                <a:gd name="connsiteY1" fmla="*/ 990 h 48308"/>
                <a:gd name="connsiteX2" fmla="*/ 31892 w 48283"/>
                <a:gd name="connsiteY2" fmla="*/ 1630 h 48308"/>
                <a:gd name="connsiteX3" fmla="*/ 0 w 48283"/>
                <a:gd name="connsiteY3" fmla="*/ 33522 h 48308"/>
                <a:gd name="connsiteX4" fmla="*/ 14787 w 48283"/>
                <a:gd name="connsiteY4" fmla="*/ 48309 h 48308"/>
                <a:gd name="connsiteX5" fmla="*/ 46679 w 48283"/>
                <a:gd name="connsiteY5" fmla="*/ 16417 h 48308"/>
                <a:gd name="connsiteX6" fmla="*/ 47318 w 48283"/>
                <a:gd name="connsiteY6" fmla="*/ 10262 h 4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283" h="48308">
                  <a:moveTo>
                    <a:pt x="47318" y="10262"/>
                  </a:moveTo>
                  <a:lnTo>
                    <a:pt x="38046" y="990"/>
                  </a:lnTo>
                  <a:cubicBezTo>
                    <a:pt x="36528" y="-528"/>
                    <a:pt x="33730" y="-289"/>
                    <a:pt x="31892" y="1630"/>
                  </a:cubicBezTo>
                  <a:lnTo>
                    <a:pt x="0" y="33522"/>
                  </a:lnTo>
                  <a:lnTo>
                    <a:pt x="14787" y="48309"/>
                  </a:lnTo>
                  <a:lnTo>
                    <a:pt x="46679" y="16417"/>
                  </a:lnTo>
                  <a:cubicBezTo>
                    <a:pt x="48518" y="14578"/>
                    <a:pt x="48837" y="11781"/>
                    <a:pt x="47318" y="10262"/>
                  </a:cubicBez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6422F61C-4705-825B-81A1-F2E415EF5E56}"/>
                </a:ext>
              </a:extLst>
            </p:cNvPr>
            <p:cNvSpPr/>
            <p:nvPr/>
          </p:nvSpPr>
          <p:spPr>
            <a:xfrm rot="2700000">
              <a:off x="12380466" y="3644071"/>
              <a:ext cx="80335" cy="81910"/>
            </a:xfrm>
            <a:custGeom>
              <a:avLst/>
              <a:gdLst>
                <a:gd name="connsiteX0" fmla="*/ 65388 w 80335"/>
                <a:gd name="connsiteY0" fmla="*/ 1710 h 81910"/>
                <a:gd name="connsiteX1" fmla="*/ 1604 w 80335"/>
                <a:gd name="connsiteY1" fmla="*/ 65494 h 81910"/>
                <a:gd name="connsiteX2" fmla="*/ 965 w 80335"/>
                <a:gd name="connsiteY2" fmla="*/ 71648 h 81910"/>
                <a:gd name="connsiteX3" fmla="*/ 10236 w 80335"/>
                <a:gd name="connsiteY3" fmla="*/ 80920 h 81910"/>
                <a:gd name="connsiteX4" fmla="*/ 16391 w 80335"/>
                <a:gd name="connsiteY4" fmla="*/ 80281 h 81910"/>
                <a:gd name="connsiteX5" fmla="*/ 80175 w 80335"/>
                <a:gd name="connsiteY5" fmla="*/ 16497 h 81910"/>
                <a:gd name="connsiteX6" fmla="*/ 80335 w 80335"/>
                <a:gd name="connsiteY6" fmla="*/ 16257 h 81910"/>
                <a:gd name="connsiteX7" fmla="*/ 80335 w 80335"/>
                <a:gd name="connsiteY7" fmla="*/ 9783 h 81910"/>
                <a:gd name="connsiteX8" fmla="*/ 71543 w 80335"/>
                <a:gd name="connsiteY8" fmla="*/ 990 h 81910"/>
                <a:gd name="connsiteX9" fmla="*/ 65388 w 80335"/>
                <a:gd name="connsiteY9" fmla="*/ 1630 h 8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335" h="81910">
                  <a:moveTo>
                    <a:pt x="65388" y="1710"/>
                  </a:moveTo>
                  <a:lnTo>
                    <a:pt x="1604" y="65494"/>
                  </a:lnTo>
                  <a:cubicBezTo>
                    <a:pt x="-234" y="67332"/>
                    <a:pt x="-554" y="70130"/>
                    <a:pt x="965" y="71648"/>
                  </a:cubicBezTo>
                  <a:lnTo>
                    <a:pt x="10236" y="80920"/>
                  </a:lnTo>
                  <a:cubicBezTo>
                    <a:pt x="11755" y="82439"/>
                    <a:pt x="14553" y="82199"/>
                    <a:pt x="16391" y="80281"/>
                  </a:cubicBezTo>
                  <a:lnTo>
                    <a:pt x="80175" y="16497"/>
                  </a:lnTo>
                  <a:cubicBezTo>
                    <a:pt x="80175" y="16497"/>
                    <a:pt x="80255" y="16337"/>
                    <a:pt x="80335" y="16257"/>
                  </a:cubicBezTo>
                  <a:lnTo>
                    <a:pt x="80335" y="9783"/>
                  </a:lnTo>
                  <a:lnTo>
                    <a:pt x="71543" y="990"/>
                  </a:lnTo>
                  <a:cubicBezTo>
                    <a:pt x="70025" y="-528"/>
                    <a:pt x="67227" y="-289"/>
                    <a:pt x="65388" y="1630"/>
                  </a:cubicBez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8BBDBA97-49C9-20BF-E775-907912D1EFD0}"/>
                </a:ext>
              </a:extLst>
            </p:cNvPr>
            <p:cNvSpPr/>
            <p:nvPr/>
          </p:nvSpPr>
          <p:spPr>
            <a:xfrm rot="2700000">
              <a:off x="12380466" y="3644071"/>
              <a:ext cx="80335" cy="81910"/>
            </a:xfrm>
            <a:custGeom>
              <a:avLst/>
              <a:gdLst>
                <a:gd name="connsiteX0" fmla="*/ 65388 w 80335"/>
                <a:gd name="connsiteY0" fmla="*/ 1710 h 81910"/>
                <a:gd name="connsiteX1" fmla="*/ 1604 w 80335"/>
                <a:gd name="connsiteY1" fmla="*/ 65494 h 81910"/>
                <a:gd name="connsiteX2" fmla="*/ 965 w 80335"/>
                <a:gd name="connsiteY2" fmla="*/ 71648 h 81910"/>
                <a:gd name="connsiteX3" fmla="*/ 10236 w 80335"/>
                <a:gd name="connsiteY3" fmla="*/ 80920 h 81910"/>
                <a:gd name="connsiteX4" fmla="*/ 16391 w 80335"/>
                <a:gd name="connsiteY4" fmla="*/ 80281 h 81910"/>
                <a:gd name="connsiteX5" fmla="*/ 80175 w 80335"/>
                <a:gd name="connsiteY5" fmla="*/ 16497 h 81910"/>
                <a:gd name="connsiteX6" fmla="*/ 80335 w 80335"/>
                <a:gd name="connsiteY6" fmla="*/ 16257 h 81910"/>
                <a:gd name="connsiteX7" fmla="*/ 80335 w 80335"/>
                <a:gd name="connsiteY7" fmla="*/ 9783 h 81910"/>
                <a:gd name="connsiteX8" fmla="*/ 71543 w 80335"/>
                <a:gd name="connsiteY8" fmla="*/ 990 h 81910"/>
                <a:gd name="connsiteX9" fmla="*/ 65388 w 80335"/>
                <a:gd name="connsiteY9" fmla="*/ 1630 h 8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335" h="81910">
                  <a:moveTo>
                    <a:pt x="65388" y="1710"/>
                  </a:moveTo>
                  <a:lnTo>
                    <a:pt x="1604" y="65494"/>
                  </a:lnTo>
                  <a:cubicBezTo>
                    <a:pt x="-234" y="67332"/>
                    <a:pt x="-554" y="70130"/>
                    <a:pt x="965" y="71648"/>
                  </a:cubicBezTo>
                  <a:lnTo>
                    <a:pt x="10236" y="80920"/>
                  </a:lnTo>
                  <a:cubicBezTo>
                    <a:pt x="11755" y="82439"/>
                    <a:pt x="14553" y="82199"/>
                    <a:pt x="16391" y="80281"/>
                  </a:cubicBezTo>
                  <a:lnTo>
                    <a:pt x="80175" y="16497"/>
                  </a:lnTo>
                  <a:cubicBezTo>
                    <a:pt x="80175" y="16497"/>
                    <a:pt x="80255" y="16337"/>
                    <a:pt x="80335" y="16257"/>
                  </a:cubicBezTo>
                  <a:lnTo>
                    <a:pt x="80335" y="9783"/>
                  </a:lnTo>
                  <a:lnTo>
                    <a:pt x="71543" y="990"/>
                  </a:lnTo>
                  <a:cubicBezTo>
                    <a:pt x="70025" y="-528"/>
                    <a:pt x="67227" y="-289"/>
                    <a:pt x="65388" y="1630"/>
                  </a:cubicBez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F28F629B-2657-252B-2A56-709AFF20D399}"/>
                </a:ext>
              </a:extLst>
            </p:cNvPr>
            <p:cNvSpPr/>
            <p:nvPr/>
          </p:nvSpPr>
          <p:spPr>
            <a:xfrm rot="2700000">
              <a:off x="12180770" y="3644592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6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6" y="82359"/>
                    <a:pt x="14553" y="82119"/>
                    <a:pt x="16391" y="80201"/>
                  </a:cubicBezTo>
                  <a:lnTo>
                    <a:pt x="80176" y="16417"/>
                  </a:lnTo>
                  <a:cubicBezTo>
                    <a:pt x="82014" y="14578"/>
                    <a:pt x="82333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362B86EC-FA05-48CF-1DD0-43815EA26C6E}"/>
                </a:ext>
              </a:extLst>
            </p:cNvPr>
            <p:cNvSpPr/>
            <p:nvPr/>
          </p:nvSpPr>
          <p:spPr>
            <a:xfrm rot="2700000">
              <a:off x="12180770" y="3644592"/>
              <a:ext cx="81779" cy="81830"/>
            </a:xfrm>
            <a:custGeom>
              <a:avLst/>
              <a:gdLst>
                <a:gd name="connsiteX0" fmla="*/ 10237 w 81779"/>
                <a:gd name="connsiteY0" fmla="*/ 80840 h 81830"/>
                <a:gd name="connsiteX1" fmla="*/ 16391 w 81779"/>
                <a:gd name="connsiteY1" fmla="*/ 80201 h 81830"/>
                <a:gd name="connsiteX2" fmla="*/ 80176 w 81779"/>
                <a:gd name="connsiteY2" fmla="*/ 16417 h 81830"/>
                <a:gd name="connsiteX3" fmla="*/ 80815 w 81779"/>
                <a:gd name="connsiteY3" fmla="*/ 10262 h 81830"/>
                <a:gd name="connsiteX4" fmla="*/ 71543 w 81779"/>
                <a:gd name="connsiteY4" fmla="*/ 990 h 81830"/>
                <a:gd name="connsiteX5" fmla="*/ 65388 w 81779"/>
                <a:gd name="connsiteY5" fmla="*/ 1630 h 81830"/>
                <a:gd name="connsiteX6" fmla="*/ 1604 w 81779"/>
                <a:gd name="connsiteY6" fmla="*/ 65414 h 81830"/>
                <a:gd name="connsiteX7" fmla="*/ 965 w 81779"/>
                <a:gd name="connsiteY7" fmla="*/ 71568 h 81830"/>
                <a:gd name="connsiteX8" fmla="*/ 10237 w 81779"/>
                <a:gd name="connsiteY8" fmla="*/ 80840 h 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79" h="81830">
                  <a:moveTo>
                    <a:pt x="10237" y="80840"/>
                  </a:moveTo>
                  <a:cubicBezTo>
                    <a:pt x="11756" y="82359"/>
                    <a:pt x="14553" y="82119"/>
                    <a:pt x="16391" y="80201"/>
                  </a:cubicBezTo>
                  <a:lnTo>
                    <a:pt x="80176" y="16417"/>
                  </a:lnTo>
                  <a:cubicBezTo>
                    <a:pt x="82014" y="14578"/>
                    <a:pt x="82333" y="11781"/>
                    <a:pt x="80815" y="10262"/>
                  </a:cubicBezTo>
                  <a:lnTo>
                    <a:pt x="71543" y="990"/>
                  </a:lnTo>
                  <a:cubicBezTo>
                    <a:pt x="70024" y="-528"/>
                    <a:pt x="67227" y="-289"/>
                    <a:pt x="65388" y="1630"/>
                  </a:cubicBezTo>
                  <a:lnTo>
                    <a:pt x="1604" y="65414"/>
                  </a:lnTo>
                  <a:cubicBezTo>
                    <a:pt x="-234" y="67252"/>
                    <a:pt x="-554" y="70050"/>
                    <a:pt x="965" y="71568"/>
                  </a:cubicBezTo>
                  <a:lnTo>
                    <a:pt x="10237" y="80840"/>
                  </a:lnTo>
                  <a:close/>
                </a:path>
              </a:pathLst>
            </a:custGeom>
            <a:solidFill>
              <a:schemeClr val="bg2">
                <a:alpha val="95000"/>
              </a:scheme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29B66BE0-3320-E11C-5CA6-DB3A7772997E}"/>
                </a:ext>
              </a:extLst>
            </p:cNvPr>
            <p:cNvSpPr/>
            <p:nvPr/>
          </p:nvSpPr>
          <p:spPr>
            <a:xfrm rot="2700000">
              <a:off x="11203283" y="3435292"/>
              <a:ext cx="888342" cy="903129"/>
            </a:xfrm>
            <a:custGeom>
              <a:avLst/>
              <a:gdLst>
                <a:gd name="connsiteX0" fmla="*/ 14787 w 888342"/>
                <a:gd name="connsiteY0" fmla="*/ 903130 h 903129"/>
                <a:gd name="connsiteX1" fmla="*/ 888343 w 888342"/>
                <a:gd name="connsiteY1" fmla="*/ 29574 h 903129"/>
                <a:gd name="connsiteX2" fmla="*/ 888343 w 888342"/>
                <a:gd name="connsiteY2" fmla="*/ 0 h 903129"/>
                <a:gd name="connsiteX3" fmla="*/ 0 w 888342"/>
                <a:gd name="connsiteY3" fmla="*/ 888343 h 903129"/>
                <a:gd name="connsiteX4" fmla="*/ 14787 w 888342"/>
                <a:gd name="connsiteY4" fmla="*/ 903130 h 90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342" h="903129">
                  <a:moveTo>
                    <a:pt x="14787" y="903130"/>
                  </a:moveTo>
                  <a:lnTo>
                    <a:pt x="888343" y="29574"/>
                  </a:lnTo>
                  <a:lnTo>
                    <a:pt x="888343" y="0"/>
                  </a:lnTo>
                  <a:lnTo>
                    <a:pt x="0" y="888343"/>
                  </a:lnTo>
                  <a:lnTo>
                    <a:pt x="14787" y="903130"/>
                  </a:lnTo>
                  <a:close/>
                </a:path>
              </a:pathLst>
            </a:custGeom>
            <a:solidFill>
              <a:srgbClr val="2E3639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6C74163C-6852-EC01-CD25-3A11D3D02DB6}"/>
                </a:ext>
              </a:extLst>
            </p:cNvPr>
            <p:cNvSpPr/>
            <p:nvPr/>
          </p:nvSpPr>
          <p:spPr>
            <a:xfrm rot="2700000">
              <a:off x="11203283" y="3435292"/>
              <a:ext cx="888342" cy="903129"/>
            </a:xfrm>
            <a:custGeom>
              <a:avLst/>
              <a:gdLst>
                <a:gd name="connsiteX0" fmla="*/ 14787 w 888342"/>
                <a:gd name="connsiteY0" fmla="*/ 903130 h 903129"/>
                <a:gd name="connsiteX1" fmla="*/ 888343 w 888342"/>
                <a:gd name="connsiteY1" fmla="*/ 29574 h 903129"/>
                <a:gd name="connsiteX2" fmla="*/ 888343 w 888342"/>
                <a:gd name="connsiteY2" fmla="*/ 0 h 903129"/>
                <a:gd name="connsiteX3" fmla="*/ 0 w 888342"/>
                <a:gd name="connsiteY3" fmla="*/ 888343 h 903129"/>
                <a:gd name="connsiteX4" fmla="*/ 14787 w 888342"/>
                <a:gd name="connsiteY4" fmla="*/ 903130 h 90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342" h="903129">
                  <a:moveTo>
                    <a:pt x="14787" y="903130"/>
                  </a:moveTo>
                  <a:lnTo>
                    <a:pt x="888343" y="29574"/>
                  </a:lnTo>
                  <a:lnTo>
                    <a:pt x="888343" y="0"/>
                  </a:lnTo>
                  <a:lnTo>
                    <a:pt x="0" y="888343"/>
                  </a:lnTo>
                  <a:lnTo>
                    <a:pt x="14787" y="903130"/>
                  </a:lnTo>
                  <a:close/>
                </a:path>
              </a:pathLst>
            </a:custGeom>
            <a:solidFill>
              <a:srgbClr val="FFFFFF">
                <a:alpha val="95000"/>
              </a:srgbClr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0" name="Group 909">
            <a:extLst>
              <a:ext uri="{FF2B5EF4-FFF2-40B4-BE49-F238E27FC236}">
                <a16:creationId xmlns:a16="http://schemas.microsoft.com/office/drawing/2014/main" id="{0DF41F67-D2E4-95AC-2092-74DB76B98246}"/>
              </a:ext>
            </a:extLst>
          </p:cNvPr>
          <p:cNvGrpSpPr/>
          <p:nvPr/>
        </p:nvGrpSpPr>
        <p:grpSpPr>
          <a:xfrm>
            <a:off x="8371029" y="1403561"/>
            <a:ext cx="592556" cy="592556"/>
            <a:chOff x="6035039" y="3518434"/>
            <a:chExt cx="592556" cy="592556"/>
          </a:xfrm>
        </p:grpSpPr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C2D7A53A-59C0-3B48-40D5-30889FC12BE3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E1D48200-3704-F17E-6523-EA2E759CCC85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913" name="Group 912">
            <a:extLst>
              <a:ext uri="{FF2B5EF4-FFF2-40B4-BE49-F238E27FC236}">
                <a16:creationId xmlns:a16="http://schemas.microsoft.com/office/drawing/2014/main" id="{41B89F5E-3358-6E04-B2B2-3465618FB62A}"/>
              </a:ext>
            </a:extLst>
          </p:cNvPr>
          <p:cNvGrpSpPr/>
          <p:nvPr/>
        </p:nvGrpSpPr>
        <p:grpSpPr>
          <a:xfrm>
            <a:off x="8948508" y="612378"/>
            <a:ext cx="2423160" cy="674138"/>
            <a:chOff x="8918243" y="2803937"/>
            <a:chExt cx="2423160" cy="674138"/>
          </a:xfrm>
        </p:grpSpPr>
        <p:sp>
          <p:nvSpPr>
            <p:cNvPr id="914" name="Rectangle: Rounded Corners 913">
              <a:extLst>
                <a:ext uri="{FF2B5EF4-FFF2-40B4-BE49-F238E27FC236}">
                  <a16:creationId xmlns:a16="http://schemas.microsoft.com/office/drawing/2014/main" id="{66952A34-3D8D-F6F3-7C13-0638077B1B6F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5" name="Rectangle: Rounded Corners 914">
              <a:extLst>
                <a:ext uri="{FF2B5EF4-FFF2-40B4-BE49-F238E27FC236}">
                  <a16:creationId xmlns:a16="http://schemas.microsoft.com/office/drawing/2014/main" id="{3C6BF08A-BF6F-EC03-6DEE-F86A069BC844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6" name="TextBox 915">
              <a:extLst>
                <a:ext uri="{FF2B5EF4-FFF2-40B4-BE49-F238E27FC236}">
                  <a16:creationId xmlns:a16="http://schemas.microsoft.com/office/drawing/2014/main" id="{E75A3ECE-7448-D052-B0F7-60CCB078F2A0}"/>
                </a:ext>
              </a:extLst>
            </p:cNvPr>
            <p:cNvSpPr txBox="1"/>
            <p:nvPr/>
          </p:nvSpPr>
          <p:spPr>
            <a:xfrm>
              <a:off x="9653081" y="3009449"/>
              <a:ext cx="1518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917" name="Graphic 916">
              <a:extLst>
                <a:ext uri="{FF2B5EF4-FFF2-40B4-BE49-F238E27FC236}">
                  <a16:creationId xmlns:a16="http://schemas.microsoft.com/office/drawing/2014/main" id="{6D981B40-98AA-9077-96FB-B7AAC49F2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62C55276-4242-C9DC-96C1-CCCD800AA41D}"/>
              </a:ext>
            </a:extLst>
          </p:cNvPr>
          <p:cNvGrpSpPr/>
          <p:nvPr/>
        </p:nvGrpSpPr>
        <p:grpSpPr>
          <a:xfrm>
            <a:off x="5506813" y="4308664"/>
            <a:ext cx="592556" cy="592556"/>
            <a:chOff x="6035039" y="3518434"/>
            <a:chExt cx="592556" cy="592556"/>
          </a:xfrm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7D8B89AA-D9F8-5484-24C3-47AE8D3C7A4A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7A07DD64-621B-1ED9-6D31-C6EC6D1BC3A4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921" name="Group 920">
            <a:extLst>
              <a:ext uri="{FF2B5EF4-FFF2-40B4-BE49-F238E27FC236}">
                <a16:creationId xmlns:a16="http://schemas.microsoft.com/office/drawing/2014/main" id="{BF352DA9-199F-E0E4-22EA-19908D8C38CA}"/>
              </a:ext>
            </a:extLst>
          </p:cNvPr>
          <p:cNvGrpSpPr/>
          <p:nvPr/>
        </p:nvGrpSpPr>
        <p:grpSpPr>
          <a:xfrm flipH="1">
            <a:off x="3259395" y="5018278"/>
            <a:ext cx="2423160" cy="674138"/>
            <a:chOff x="8918243" y="2803937"/>
            <a:chExt cx="2423160" cy="674138"/>
          </a:xfrm>
        </p:grpSpPr>
        <p:sp>
          <p:nvSpPr>
            <p:cNvPr id="922" name="Rectangle: Rounded Corners 921">
              <a:extLst>
                <a:ext uri="{FF2B5EF4-FFF2-40B4-BE49-F238E27FC236}">
                  <a16:creationId xmlns:a16="http://schemas.microsoft.com/office/drawing/2014/main" id="{A26090FC-28B5-F9FB-F944-4225D5FF9D4D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23" name="Rectangle: Rounded Corners 922">
              <a:extLst>
                <a:ext uri="{FF2B5EF4-FFF2-40B4-BE49-F238E27FC236}">
                  <a16:creationId xmlns:a16="http://schemas.microsoft.com/office/drawing/2014/main" id="{D4CD3FD6-46E2-6DA8-31B7-728D41721495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24" name="TextBox 923">
              <a:extLst>
                <a:ext uri="{FF2B5EF4-FFF2-40B4-BE49-F238E27FC236}">
                  <a16:creationId xmlns:a16="http://schemas.microsoft.com/office/drawing/2014/main" id="{FCD41F58-A7D6-0B81-34E1-E52CCDBB01A9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925" name="Graphic 924">
              <a:extLst>
                <a:ext uri="{FF2B5EF4-FFF2-40B4-BE49-F238E27FC236}">
                  <a16:creationId xmlns:a16="http://schemas.microsoft.com/office/drawing/2014/main" id="{49E22409-D501-95B7-7278-0EDD93546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 flipH="1"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926" name="Group 925">
            <a:extLst>
              <a:ext uri="{FF2B5EF4-FFF2-40B4-BE49-F238E27FC236}">
                <a16:creationId xmlns:a16="http://schemas.microsoft.com/office/drawing/2014/main" id="{AF172BBB-039F-FD33-4975-8371E07257F1}"/>
              </a:ext>
            </a:extLst>
          </p:cNvPr>
          <p:cNvGrpSpPr/>
          <p:nvPr/>
        </p:nvGrpSpPr>
        <p:grpSpPr>
          <a:xfrm>
            <a:off x="7711028" y="4583166"/>
            <a:ext cx="592556" cy="592556"/>
            <a:chOff x="6035039" y="3518434"/>
            <a:chExt cx="592556" cy="592556"/>
          </a:xfrm>
        </p:grpSpPr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B20D5011-3B43-2DF3-8CCE-2F5C5D7DB470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F0999E1B-1036-376D-794F-5CFF90B90B3E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929" name="Group 928">
            <a:extLst>
              <a:ext uri="{FF2B5EF4-FFF2-40B4-BE49-F238E27FC236}">
                <a16:creationId xmlns:a16="http://schemas.microsoft.com/office/drawing/2014/main" id="{9ED1D595-DD81-9C14-1D18-63DBE25C5736}"/>
              </a:ext>
            </a:extLst>
          </p:cNvPr>
          <p:cNvGrpSpPr/>
          <p:nvPr/>
        </p:nvGrpSpPr>
        <p:grpSpPr>
          <a:xfrm>
            <a:off x="8257433" y="5235198"/>
            <a:ext cx="2423160" cy="674138"/>
            <a:chOff x="8918243" y="2803937"/>
            <a:chExt cx="2423160" cy="674138"/>
          </a:xfrm>
        </p:grpSpPr>
        <p:sp>
          <p:nvSpPr>
            <p:cNvPr id="930" name="Rectangle: Rounded Corners 929">
              <a:extLst>
                <a:ext uri="{FF2B5EF4-FFF2-40B4-BE49-F238E27FC236}">
                  <a16:creationId xmlns:a16="http://schemas.microsoft.com/office/drawing/2014/main" id="{32760E64-A3DE-5ADD-DB74-002323650F5F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1" name="Rectangle: Rounded Corners 930">
              <a:extLst>
                <a:ext uri="{FF2B5EF4-FFF2-40B4-BE49-F238E27FC236}">
                  <a16:creationId xmlns:a16="http://schemas.microsoft.com/office/drawing/2014/main" id="{4DC676A4-697E-5416-5F6D-FB717A86D8F4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2" name="TextBox 931">
              <a:extLst>
                <a:ext uri="{FF2B5EF4-FFF2-40B4-BE49-F238E27FC236}">
                  <a16:creationId xmlns:a16="http://schemas.microsoft.com/office/drawing/2014/main" id="{E5191EBA-3BC5-260C-A7AF-76BF3ABDD8F5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933" name="Graphic 932">
              <a:extLst>
                <a:ext uri="{FF2B5EF4-FFF2-40B4-BE49-F238E27FC236}">
                  <a16:creationId xmlns:a16="http://schemas.microsoft.com/office/drawing/2014/main" id="{D7CB3C8F-44C8-3C6D-5F15-50513FCF2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934" name="Group 933">
            <a:extLst>
              <a:ext uri="{FF2B5EF4-FFF2-40B4-BE49-F238E27FC236}">
                <a16:creationId xmlns:a16="http://schemas.microsoft.com/office/drawing/2014/main" id="{1CC8AE75-0421-3FDF-ACE4-351B7E1D5272}"/>
              </a:ext>
            </a:extLst>
          </p:cNvPr>
          <p:cNvGrpSpPr/>
          <p:nvPr/>
        </p:nvGrpSpPr>
        <p:grpSpPr>
          <a:xfrm>
            <a:off x="6449665" y="2102396"/>
            <a:ext cx="592556" cy="592556"/>
            <a:chOff x="6035039" y="3518434"/>
            <a:chExt cx="592556" cy="592556"/>
          </a:xfrm>
        </p:grpSpPr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4AF39A39-E423-8E73-D3D2-416A617F0BA8}"/>
                </a:ext>
              </a:extLst>
            </p:cNvPr>
            <p:cNvSpPr/>
            <p:nvPr/>
          </p:nvSpPr>
          <p:spPr>
            <a:xfrm>
              <a:off x="6035039" y="3518434"/>
              <a:ext cx="592556" cy="59255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79400" dist="152400" dir="27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293AE44E-1414-54F4-0FDD-870E3434E611}"/>
                </a:ext>
              </a:extLst>
            </p:cNvPr>
            <p:cNvSpPr/>
            <p:nvPr/>
          </p:nvSpPr>
          <p:spPr>
            <a:xfrm>
              <a:off x="6122769" y="3606164"/>
              <a:ext cx="417096" cy="417096"/>
            </a:xfrm>
            <a:custGeom>
              <a:avLst/>
              <a:gdLst>
                <a:gd name="connsiteX0" fmla="*/ 1202766 w 1202765"/>
                <a:gd name="connsiteY0" fmla="*/ 601383 h 1202765"/>
                <a:gd name="connsiteX1" fmla="*/ 601383 w 1202765"/>
                <a:gd name="connsiteY1" fmla="*/ 1202766 h 1202765"/>
                <a:gd name="connsiteX2" fmla="*/ 0 w 1202765"/>
                <a:gd name="connsiteY2" fmla="*/ 601383 h 1202765"/>
                <a:gd name="connsiteX3" fmla="*/ 601383 w 1202765"/>
                <a:gd name="connsiteY3" fmla="*/ 0 h 1202765"/>
                <a:gd name="connsiteX4" fmla="*/ 1202766 w 1202765"/>
                <a:gd name="connsiteY4" fmla="*/ 601383 h 120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765" h="1202765">
                  <a:moveTo>
                    <a:pt x="1202766" y="601383"/>
                  </a:moveTo>
                  <a:cubicBezTo>
                    <a:pt x="1202766" y="933517"/>
                    <a:pt x="933517" y="1202766"/>
                    <a:pt x="601383" y="1202766"/>
                  </a:cubicBezTo>
                  <a:cubicBezTo>
                    <a:pt x="269248" y="1202766"/>
                    <a:pt x="0" y="933517"/>
                    <a:pt x="0" y="601383"/>
                  </a:cubicBezTo>
                  <a:cubicBezTo>
                    <a:pt x="0" y="269248"/>
                    <a:pt x="269248" y="0"/>
                    <a:pt x="601383" y="0"/>
                  </a:cubicBezTo>
                  <a:cubicBezTo>
                    <a:pt x="933518" y="0"/>
                    <a:pt x="1202766" y="269248"/>
                    <a:pt x="1202766" y="6013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937" name="Group 936">
            <a:extLst>
              <a:ext uri="{FF2B5EF4-FFF2-40B4-BE49-F238E27FC236}">
                <a16:creationId xmlns:a16="http://schemas.microsoft.com/office/drawing/2014/main" id="{C811F5FE-5A36-AD42-800A-AED0530C0BB1}"/>
              </a:ext>
            </a:extLst>
          </p:cNvPr>
          <p:cNvGrpSpPr/>
          <p:nvPr/>
        </p:nvGrpSpPr>
        <p:grpSpPr>
          <a:xfrm flipH="1">
            <a:off x="4091951" y="1383110"/>
            <a:ext cx="2423160" cy="674138"/>
            <a:chOff x="8918243" y="2803937"/>
            <a:chExt cx="2423160" cy="674138"/>
          </a:xfrm>
        </p:grpSpPr>
        <p:sp>
          <p:nvSpPr>
            <p:cNvPr id="938" name="Rectangle: Rounded Corners 937">
              <a:extLst>
                <a:ext uri="{FF2B5EF4-FFF2-40B4-BE49-F238E27FC236}">
                  <a16:creationId xmlns:a16="http://schemas.microsoft.com/office/drawing/2014/main" id="{999ADAA7-E076-E4BD-A9A7-58A915C139E7}"/>
                </a:ext>
              </a:extLst>
            </p:cNvPr>
            <p:cNvSpPr/>
            <p:nvPr/>
          </p:nvSpPr>
          <p:spPr>
            <a:xfrm>
              <a:off x="8918243" y="2803937"/>
              <a:ext cx="2423160" cy="674138"/>
            </a:xfrm>
            <a:prstGeom prst="roundRect">
              <a:avLst>
                <a:gd name="adj" fmla="val 11389"/>
              </a:avLst>
            </a:prstGeom>
            <a:solidFill>
              <a:schemeClr val="bg1"/>
            </a:solidFill>
            <a:ln>
              <a:noFill/>
            </a:ln>
            <a:effectLst>
              <a:outerShdw blurRad="279400" dist="152400" dir="5400000" sx="98000" sy="98000" algn="tl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9" name="Rectangle: Rounded Corners 938">
              <a:extLst>
                <a:ext uri="{FF2B5EF4-FFF2-40B4-BE49-F238E27FC236}">
                  <a16:creationId xmlns:a16="http://schemas.microsoft.com/office/drawing/2014/main" id="{536F417B-3F37-94F7-F4F4-805793FFEEF9}"/>
                </a:ext>
              </a:extLst>
            </p:cNvPr>
            <p:cNvSpPr/>
            <p:nvPr/>
          </p:nvSpPr>
          <p:spPr>
            <a:xfrm>
              <a:off x="9024922" y="2907302"/>
              <a:ext cx="509018" cy="481294"/>
            </a:xfrm>
            <a:prstGeom prst="roundRect">
              <a:avLst>
                <a:gd name="adj" fmla="val 9238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40" name="TextBox 939">
              <a:extLst>
                <a:ext uri="{FF2B5EF4-FFF2-40B4-BE49-F238E27FC236}">
                  <a16:creationId xmlns:a16="http://schemas.microsoft.com/office/drawing/2014/main" id="{FE40F993-E7F7-F393-4069-40427C91A3EA}"/>
                </a:ext>
              </a:extLst>
            </p:cNvPr>
            <p:cNvSpPr txBox="1"/>
            <p:nvPr/>
          </p:nvSpPr>
          <p:spPr>
            <a:xfrm>
              <a:off x="9629837" y="3009449"/>
              <a:ext cx="1564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Low" rtl="1"/>
              <a:r>
                <a:rPr lang="fa-IR" sz="1200" b="1" dirty="0">
                  <a:solidFill>
                    <a:srgbClr val="404040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404040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pic>
          <p:nvPicPr>
            <p:cNvPr id="941" name="Graphic 940">
              <a:extLst>
                <a:ext uri="{FF2B5EF4-FFF2-40B4-BE49-F238E27FC236}">
                  <a16:creationId xmlns:a16="http://schemas.microsoft.com/office/drawing/2014/main" id="{6BDB26E1-453C-7165-8B75-80E21FF71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9155690" y="3022905"/>
              <a:ext cx="250084" cy="250084"/>
            </a:xfrm>
            <a:prstGeom prst="rect">
              <a:avLst/>
            </a:prstGeom>
          </p:spPr>
        </p:pic>
      </p:grpSp>
      <p:grpSp>
        <p:nvGrpSpPr>
          <p:cNvPr id="948" name="Graphic 2">
            <a:extLst>
              <a:ext uri="{FF2B5EF4-FFF2-40B4-BE49-F238E27FC236}">
                <a16:creationId xmlns:a16="http://schemas.microsoft.com/office/drawing/2014/main" id="{1D5CBFA0-0D92-8E9A-2B15-95133379A075}"/>
              </a:ext>
            </a:extLst>
          </p:cNvPr>
          <p:cNvGrpSpPr/>
          <p:nvPr/>
        </p:nvGrpSpPr>
        <p:grpSpPr>
          <a:xfrm>
            <a:off x="3542323" y="3400987"/>
            <a:ext cx="361375" cy="210326"/>
            <a:chOff x="9845217" y="1004621"/>
            <a:chExt cx="352418" cy="205113"/>
          </a:xfrm>
        </p:grpSpPr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466B0AD0-6807-976A-F4D0-9913F3FE8038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D8DD1627-3F22-DC78-C196-69042085CABA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CEA7FD6B-893A-F10B-6182-26D86584FB44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901E0806-D2F6-F86C-97F7-4444ED8C0E6B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9D7AC9AE-C605-A3B0-1DBE-A4CC1ABB9710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939845EC-DCE3-F028-770D-2F6FBBBBCD9B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75B069C0-F644-A196-C0CA-1CA7A0282DA8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A27E68F9-FED3-9526-61B5-A74CB150D142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:a16="http://schemas.microsoft.com/office/drawing/2014/main" id="{2DF2831A-EFD7-7C68-F8E6-E254BAB45AD6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:a16="http://schemas.microsoft.com/office/drawing/2014/main" id="{048520F3-E2B1-9DFA-38EE-DE8E0B5B0898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:a16="http://schemas.microsoft.com/office/drawing/2014/main" id="{1565A9A6-9605-D9E0-8D91-C48C659A214D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:a16="http://schemas.microsoft.com/office/drawing/2014/main" id="{4D00DD09-F60C-FC12-B770-500A844495F0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61" name="Graphic 2">
            <a:extLst>
              <a:ext uri="{FF2B5EF4-FFF2-40B4-BE49-F238E27FC236}">
                <a16:creationId xmlns:a16="http://schemas.microsoft.com/office/drawing/2014/main" id="{43C34E13-3BB0-F4E9-CCDF-EB6ACCC9ABC8}"/>
              </a:ext>
            </a:extLst>
          </p:cNvPr>
          <p:cNvGrpSpPr/>
          <p:nvPr/>
        </p:nvGrpSpPr>
        <p:grpSpPr>
          <a:xfrm flipH="1">
            <a:off x="10703715" y="3614411"/>
            <a:ext cx="361375" cy="210326"/>
            <a:chOff x="9845217" y="1004621"/>
            <a:chExt cx="352418" cy="205113"/>
          </a:xfrm>
        </p:grpSpPr>
        <p:sp>
          <p:nvSpPr>
            <p:cNvPr id="962" name="Freeform: Shape 961">
              <a:extLst>
                <a:ext uri="{FF2B5EF4-FFF2-40B4-BE49-F238E27FC236}">
                  <a16:creationId xmlns:a16="http://schemas.microsoft.com/office/drawing/2014/main" id="{2918FB1A-CD5D-C9E4-6D4A-FF5CF7DCA637}"/>
                </a:ext>
              </a:extLst>
            </p:cNvPr>
            <p:cNvSpPr/>
            <p:nvPr/>
          </p:nvSpPr>
          <p:spPr>
            <a:xfrm>
              <a:off x="10083698" y="1142873"/>
              <a:ext cx="66733" cy="33366"/>
            </a:xfrm>
            <a:custGeom>
              <a:avLst/>
              <a:gdLst>
                <a:gd name="connsiteX0" fmla="*/ 0 w 66733"/>
                <a:gd name="connsiteY0" fmla="*/ 33366 h 33366"/>
                <a:gd name="connsiteX1" fmla="*/ 66733 w 66733"/>
                <a:gd name="connsiteY1" fmla="*/ 33366 h 33366"/>
                <a:gd name="connsiteX2" fmla="*/ 33366 w 66733"/>
                <a:gd name="connsiteY2" fmla="*/ 0 h 33366"/>
                <a:gd name="connsiteX3" fmla="*/ 0 w 66733"/>
                <a:gd name="connsiteY3" fmla="*/ 33366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3" h="33366">
                  <a:moveTo>
                    <a:pt x="0" y="33366"/>
                  </a:moveTo>
                  <a:lnTo>
                    <a:pt x="66733" y="33366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F5C869C5-080E-4141-CAB8-1CD85675E1E5}"/>
                </a:ext>
              </a:extLst>
            </p:cNvPr>
            <p:cNvSpPr/>
            <p:nvPr/>
          </p:nvSpPr>
          <p:spPr>
            <a:xfrm>
              <a:off x="9885309" y="1143002"/>
              <a:ext cx="66732" cy="33366"/>
            </a:xfrm>
            <a:custGeom>
              <a:avLst/>
              <a:gdLst>
                <a:gd name="connsiteX0" fmla="*/ 0 w 66732"/>
                <a:gd name="connsiteY0" fmla="*/ 33367 h 33366"/>
                <a:gd name="connsiteX1" fmla="*/ 66733 w 66732"/>
                <a:gd name="connsiteY1" fmla="*/ 33367 h 33366"/>
                <a:gd name="connsiteX2" fmla="*/ 33366 w 66732"/>
                <a:gd name="connsiteY2" fmla="*/ 0 h 33366"/>
                <a:gd name="connsiteX3" fmla="*/ 0 w 66732"/>
                <a:gd name="connsiteY3" fmla="*/ 33367 h 3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32" h="33366">
                  <a:moveTo>
                    <a:pt x="0" y="33367"/>
                  </a:moveTo>
                  <a:lnTo>
                    <a:pt x="66733" y="33367"/>
                  </a:lnTo>
                  <a:cubicBezTo>
                    <a:pt x="66733" y="14873"/>
                    <a:pt x="51731" y="0"/>
                    <a:pt x="3336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:a16="http://schemas.microsoft.com/office/drawing/2014/main" id="{BF2A5310-5391-1101-4119-14DEBE62B4EA}"/>
                </a:ext>
              </a:extLst>
            </p:cNvPr>
            <p:cNvSpPr/>
            <p:nvPr/>
          </p:nvSpPr>
          <p:spPr>
            <a:xfrm>
              <a:off x="9845217" y="1004621"/>
              <a:ext cx="352418" cy="171747"/>
            </a:xfrm>
            <a:custGeom>
              <a:avLst/>
              <a:gdLst>
                <a:gd name="connsiteX0" fmla="*/ 0 w 352418"/>
                <a:gd name="connsiteY0" fmla="*/ 125189 h 171747"/>
                <a:gd name="connsiteX1" fmla="*/ 0 w 352418"/>
                <a:gd name="connsiteY1" fmla="*/ 171747 h 171747"/>
                <a:gd name="connsiteX2" fmla="*/ 35953 w 352418"/>
                <a:gd name="connsiteY2" fmla="*/ 171747 h 171747"/>
                <a:gd name="connsiteX3" fmla="*/ 73458 w 352418"/>
                <a:gd name="connsiteY3" fmla="*/ 134242 h 171747"/>
                <a:gd name="connsiteX4" fmla="*/ 110963 w 352418"/>
                <a:gd name="connsiteY4" fmla="*/ 171747 h 171747"/>
                <a:gd name="connsiteX5" fmla="*/ 234212 w 352418"/>
                <a:gd name="connsiteY5" fmla="*/ 171618 h 171747"/>
                <a:gd name="connsiteX6" fmla="*/ 271717 w 352418"/>
                <a:gd name="connsiteY6" fmla="*/ 134113 h 171747"/>
                <a:gd name="connsiteX7" fmla="*/ 309223 w 352418"/>
                <a:gd name="connsiteY7" fmla="*/ 171618 h 171747"/>
                <a:gd name="connsiteX8" fmla="*/ 352418 w 352418"/>
                <a:gd name="connsiteY8" fmla="*/ 171618 h 171747"/>
                <a:gd name="connsiteX9" fmla="*/ 352418 w 352418"/>
                <a:gd name="connsiteY9" fmla="*/ 129069 h 171747"/>
                <a:gd name="connsiteX10" fmla="*/ 352030 w 352418"/>
                <a:gd name="connsiteY10" fmla="*/ 123896 h 171747"/>
                <a:gd name="connsiteX11" fmla="*/ 319698 w 352418"/>
                <a:gd name="connsiteY11" fmla="*/ 96349 h 171747"/>
                <a:gd name="connsiteX12" fmla="*/ 272623 w 352418"/>
                <a:gd name="connsiteY12" fmla="*/ 96349 h 171747"/>
                <a:gd name="connsiteX13" fmla="*/ 197871 w 352418"/>
                <a:gd name="connsiteY13" fmla="*/ 10476 h 171747"/>
                <a:gd name="connsiteX14" fmla="*/ 194509 w 352418"/>
                <a:gd name="connsiteY14" fmla="*/ 6596 h 171747"/>
                <a:gd name="connsiteX15" fmla="*/ 179895 w 352418"/>
                <a:gd name="connsiteY15" fmla="*/ 0 h 171747"/>
                <a:gd name="connsiteX16" fmla="*/ 81735 w 352418"/>
                <a:gd name="connsiteY16" fmla="*/ 129 h 171747"/>
                <a:gd name="connsiteX17" fmla="*/ 66216 w 352418"/>
                <a:gd name="connsiteY17" fmla="*/ 7889 h 171747"/>
                <a:gd name="connsiteX18" fmla="*/ 64146 w 352418"/>
                <a:gd name="connsiteY18" fmla="*/ 10605 h 171747"/>
                <a:gd name="connsiteX19" fmla="*/ 17200 w 352418"/>
                <a:gd name="connsiteY19" fmla="*/ 73458 h 171747"/>
                <a:gd name="connsiteX20" fmla="*/ 4915 w 352418"/>
                <a:gd name="connsiteY20" fmla="*/ 96479 h 171747"/>
                <a:gd name="connsiteX21" fmla="*/ 0 w 352418"/>
                <a:gd name="connsiteY21" fmla="*/ 124155 h 171747"/>
                <a:gd name="connsiteX22" fmla="*/ 0 w 352418"/>
                <a:gd name="connsiteY22" fmla="*/ 125189 h 1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18" h="171747">
                  <a:moveTo>
                    <a:pt x="0" y="125189"/>
                  </a:moveTo>
                  <a:lnTo>
                    <a:pt x="0" y="171747"/>
                  </a:lnTo>
                  <a:lnTo>
                    <a:pt x="35953" y="171747"/>
                  </a:lnTo>
                  <a:cubicBezTo>
                    <a:pt x="35953" y="151055"/>
                    <a:pt x="52766" y="134242"/>
                    <a:pt x="73458" y="134242"/>
                  </a:cubicBezTo>
                  <a:cubicBezTo>
                    <a:pt x="94151" y="134242"/>
                    <a:pt x="110963" y="151055"/>
                    <a:pt x="110963" y="171747"/>
                  </a:cubicBezTo>
                  <a:lnTo>
                    <a:pt x="234212" y="171618"/>
                  </a:lnTo>
                  <a:cubicBezTo>
                    <a:pt x="234212" y="150925"/>
                    <a:pt x="251025" y="134113"/>
                    <a:pt x="271717" y="134113"/>
                  </a:cubicBezTo>
                  <a:cubicBezTo>
                    <a:pt x="292410" y="134113"/>
                    <a:pt x="309223" y="150925"/>
                    <a:pt x="309223" y="171618"/>
                  </a:cubicBezTo>
                  <a:lnTo>
                    <a:pt x="352418" y="171618"/>
                  </a:lnTo>
                  <a:lnTo>
                    <a:pt x="352418" y="129069"/>
                  </a:lnTo>
                  <a:cubicBezTo>
                    <a:pt x="352418" y="127258"/>
                    <a:pt x="352289" y="125577"/>
                    <a:pt x="352030" y="123896"/>
                  </a:cubicBezTo>
                  <a:cubicBezTo>
                    <a:pt x="349573" y="108247"/>
                    <a:pt x="335993" y="96220"/>
                    <a:pt x="319698" y="96349"/>
                  </a:cubicBezTo>
                  <a:lnTo>
                    <a:pt x="272623" y="96349"/>
                  </a:lnTo>
                  <a:lnTo>
                    <a:pt x="197871" y="10476"/>
                  </a:lnTo>
                  <a:lnTo>
                    <a:pt x="194509" y="6596"/>
                  </a:lnTo>
                  <a:cubicBezTo>
                    <a:pt x="190888" y="2328"/>
                    <a:pt x="185585" y="0"/>
                    <a:pt x="179895" y="0"/>
                  </a:cubicBezTo>
                  <a:lnTo>
                    <a:pt x="81735" y="129"/>
                  </a:lnTo>
                  <a:cubicBezTo>
                    <a:pt x="75657" y="129"/>
                    <a:pt x="69837" y="2974"/>
                    <a:pt x="66216" y="7889"/>
                  </a:cubicBezTo>
                  <a:lnTo>
                    <a:pt x="64146" y="10605"/>
                  </a:lnTo>
                  <a:lnTo>
                    <a:pt x="17200" y="73458"/>
                  </a:lnTo>
                  <a:cubicBezTo>
                    <a:pt x="11898" y="80571"/>
                    <a:pt x="7760" y="88331"/>
                    <a:pt x="4915" y="96479"/>
                  </a:cubicBezTo>
                  <a:cubicBezTo>
                    <a:pt x="1810" y="105273"/>
                    <a:pt x="129" y="114584"/>
                    <a:pt x="0" y="124155"/>
                  </a:cubicBezTo>
                  <a:cubicBezTo>
                    <a:pt x="0" y="124413"/>
                    <a:pt x="0" y="124801"/>
                    <a:pt x="0" y="125189"/>
                  </a:cubicBezTo>
                  <a:close/>
                </a:path>
              </a:pathLst>
            </a:custGeom>
            <a:solidFill>
              <a:schemeClr val="accent4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:a16="http://schemas.microsoft.com/office/drawing/2014/main" id="{A703AB9D-54FF-3BB3-15E3-474C37B011EB}"/>
                </a:ext>
              </a:extLst>
            </p:cNvPr>
            <p:cNvSpPr/>
            <p:nvPr/>
          </p:nvSpPr>
          <p:spPr>
            <a:xfrm>
              <a:off x="10083698" y="1142873"/>
              <a:ext cx="66733" cy="66733"/>
            </a:xfrm>
            <a:custGeom>
              <a:avLst/>
              <a:gdLst>
                <a:gd name="connsiteX0" fmla="*/ 0 w 66733"/>
                <a:gd name="connsiteY0" fmla="*/ 33366 h 66733"/>
                <a:gd name="connsiteX1" fmla="*/ 33366 w 66733"/>
                <a:gd name="connsiteY1" fmla="*/ 66733 h 66733"/>
                <a:gd name="connsiteX2" fmla="*/ 66733 w 66733"/>
                <a:gd name="connsiteY2" fmla="*/ 33366 h 66733"/>
                <a:gd name="connsiteX3" fmla="*/ 33366 w 66733"/>
                <a:gd name="connsiteY3" fmla="*/ 0 h 66733"/>
                <a:gd name="connsiteX4" fmla="*/ 0 w 66733"/>
                <a:gd name="connsiteY4" fmla="*/ 33366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3" h="66733">
                  <a:moveTo>
                    <a:pt x="0" y="33366"/>
                  </a:moveTo>
                  <a:cubicBezTo>
                    <a:pt x="0" y="51860"/>
                    <a:pt x="15002" y="66733"/>
                    <a:pt x="33366" y="66733"/>
                  </a:cubicBezTo>
                  <a:cubicBezTo>
                    <a:pt x="51860" y="66733"/>
                    <a:pt x="66733" y="51731"/>
                    <a:pt x="66733" y="33366"/>
                  </a:cubicBezTo>
                  <a:cubicBezTo>
                    <a:pt x="66733" y="14873"/>
                    <a:pt x="51731" y="0"/>
                    <a:pt x="33366" y="0"/>
                  </a:cubicBezTo>
                  <a:cubicBezTo>
                    <a:pt x="14873" y="0"/>
                    <a:pt x="0" y="14873"/>
                    <a:pt x="0" y="33366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:a16="http://schemas.microsoft.com/office/drawing/2014/main" id="{A0EA1455-1A66-602F-E3FA-6111ED64493E}"/>
                </a:ext>
              </a:extLst>
            </p:cNvPr>
            <p:cNvSpPr/>
            <p:nvPr/>
          </p:nvSpPr>
          <p:spPr>
            <a:xfrm>
              <a:off x="10099864" y="1159556"/>
              <a:ext cx="34401" cy="34401"/>
            </a:xfrm>
            <a:custGeom>
              <a:avLst/>
              <a:gdLst>
                <a:gd name="connsiteX0" fmla="*/ 0 w 34401"/>
                <a:gd name="connsiteY0" fmla="*/ 17201 h 34401"/>
                <a:gd name="connsiteX1" fmla="*/ 17200 w 34401"/>
                <a:gd name="connsiteY1" fmla="*/ 34401 h 34401"/>
                <a:gd name="connsiteX2" fmla="*/ 34401 w 34401"/>
                <a:gd name="connsiteY2" fmla="*/ 17201 h 34401"/>
                <a:gd name="connsiteX3" fmla="*/ 17200 w 34401"/>
                <a:gd name="connsiteY3" fmla="*/ 0 h 34401"/>
                <a:gd name="connsiteX4" fmla="*/ 0 w 34401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1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630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:a16="http://schemas.microsoft.com/office/drawing/2014/main" id="{86F9D2E9-78B2-4A01-5094-913640517F39}"/>
                </a:ext>
              </a:extLst>
            </p:cNvPr>
            <p:cNvSpPr/>
            <p:nvPr/>
          </p:nvSpPr>
          <p:spPr>
            <a:xfrm>
              <a:off x="9885309" y="1143002"/>
              <a:ext cx="66862" cy="66733"/>
            </a:xfrm>
            <a:custGeom>
              <a:avLst/>
              <a:gdLst>
                <a:gd name="connsiteX0" fmla="*/ 0 w 66862"/>
                <a:gd name="connsiteY0" fmla="*/ 33367 h 66733"/>
                <a:gd name="connsiteX1" fmla="*/ 33496 w 66862"/>
                <a:gd name="connsiteY1" fmla="*/ 66733 h 66733"/>
                <a:gd name="connsiteX2" fmla="*/ 66862 w 66862"/>
                <a:gd name="connsiteY2" fmla="*/ 33367 h 66733"/>
                <a:gd name="connsiteX3" fmla="*/ 33496 w 66862"/>
                <a:gd name="connsiteY3" fmla="*/ 0 h 66733"/>
                <a:gd name="connsiteX4" fmla="*/ 0 w 66862"/>
                <a:gd name="connsiteY4" fmla="*/ 33367 h 6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2" h="66733">
                  <a:moveTo>
                    <a:pt x="0" y="33367"/>
                  </a:moveTo>
                  <a:cubicBezTo>
                    <a:pt x="0" y="51860"/>
                    <a:pt x="15002" y="66733"/>
                    <a:pt x="33496" y="66733"/>
                  </a:cubicBezTo>
                  <a:cubicBezTo>
                    <a:pt x="51990" y="66733"/>
                    <a:pt x="66862" y="51731"/>
                    <a:pt x="66862" y="33367"/>
                  </a:cubicBezTo>
                  <a:cubicBezTo>
                    <a:pt x="66862" y="14873"/>
                    <a:pt x="51860" y="0"/>
                    <a:pt x="33496" y="0"/>
                  </a:cubicBezTo>
                  <a:cubicBezTo>
                    <a:pt x="15002" y="0"/>
                    <a:pt x="0" y="14873"/>
                    <a:pt x="0" y="33367"/>
                  </a:cubicBezTo>
                  <a:close/>
                </a:path>
              </a:pathLst>
            </a:custGeom>
            <a:solidFill>
              <a:srgbClr val="0A211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8" name="Freeform: Shape 967">
              <a:extLst>
                <a:ext uri="{FF2B5EF4-FFF2-40B4-BE49-F238E27FC236}">
                  <a16:creationId xmlns:a16="http://schemas.microsoft.com/office/drawing/2014/main" id="{96951DCA-248F-CAD5-F966-42F839DC9527}"/>
                </a:ext>
              </a:extLst>
            </p:cNvPr>
            <p:cNvSpPr/>
            <p:nvPr/>
          </p:nvSpPr>
          <p:spPr>
            <a:xfrm>
              <a:off x="9901475" y="1159168"/>
              <a:ext cx="34400" cy="34401"/>
            </a:xfrm>
            <a:custGeom>
              <a:avLst/>
              <a:gdLst>
                <a:gd name="connsiteX0" fmla="*/ 0 w 34400"/>
                <a:gd name="connsiteY0" fmla="*/ 17201 h 34401"/>
                <a:gd name="connsiteX1" fmla="*/ 17200 w 34400"/>
                <a:gd name="connsiteY1" fmla="*/ 34401 h 34401"/>
                <a:gd name="connsiteX2" fmla="*/ 34401 w 34400"/>
                <a:gd name="connsiteY2" fmla="*/ 17201 h 34401"/>
                <a:gd name="connsiteX3" fmla="*/ 17200 w 34400"/>
                <a:gd name="connsiteY3" fmla="*/ 0 h 34401"/>
                <a:gd name="connsiteX4" fmla="*/ 0 w 34400"/>
                <a:gd name="connsiteY4" fmla="*/ 17201 h 3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00" h="34401">
                  <a:moveTo>
                    <a:pt x="0" y="17201"/>
                  </a:moveTo>
                  <a:cubicBezTo>
                    <a:pt x="0" y="26642"/>
                    <a:pt x="7759" y="34401"/>
                    <a:pt x="17200" y="34401"/>
                  </a:cubicBezTo>
                  <a:cubicBezTo>
                    <a:pt x="26641" y="34401"/>
                    <a:pt x="34401" y="26642"/>
                    <a:pt x="34401" y="17201"/>
                  </a:cubicBezTo>
                  <a:cubicBezTo>
                    <a:pt x="34401" y="7760"/>
                    <a:pt x="26641" y="0"/>
                    <a:pt x="17200" y="0"/>
                  </a:cubicBezTo>
                  <a:cubicBezTo>
                    <a:pt x="7759" y="0"/>
                    <a:pt x="0" y="7630"/>
                    <a:pt x="0" y="17201"/>
                  </a:cubicBezTo>
                  <a:close/>
                </a:path>
              </a:pathLst>
            </a:custGeom>
            <a:solidFill>
              <a:srgbClr val="F2A730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9" name="Freeform: Shape 968">
              <a:extLst>
                <a:ext uri="{FF2B5EF4-FFF2-40B4-BE49-F238E27FC236}">
                  <a16:creationId xmlns:a16="http://schemas.microsoft.com/office/drawing/2014/main" id="{50B2F255-008F-6B43-6AE1-D779EDB8A8C9}"/>
                </a:ext>
              </a:extLst>
            </p:cNvPr>
            <p:cNvSpPr/>
            <p:nvPr/>
          </p:nvSpPr>
          <p:spPr>
            <a:xfrm>
              <a:off x="10015930" y="1015097"/>
              <a:ext cx="101910" cy="85873"/>
            </a:xfrm>
            <a:custGeom>
              <a:avLst/>
              <a:gdLst>
                <a:gd name="connsiteX0" fmla="*/ 0 w 101910"/>
                <a:gd name="connsiteY0" fmla="*/ 0 h 85873"/>
                <a:gd name="connsiteX1" fmla="*/ 0 w 101910"/>
                <a:gd name="connsiteY1" fmla="*/ 85874 h 85873"/>
                <a:gd name="connsiteX2" fmla="*/ 101910 w 101910"/>
                <a:gd name="connsiteY2" fmla="*/ 85744 h 85873"/>
                <a:gd name="connsiteX3" fmla="*/ 27159 w 101910"/>
                <a:gd name="connsiteY3" fmla="*/ 0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910" h="85873">
                  <a:moveTo>
                    <a:pt x="0" y="0"/>
                  </a:moveTo>
                  <a:lnTo>
                    <a:pt x="0" y="85874"/>
                  </a:lnTo>
                  <a:lnTo>
                    <a:pt x="101910" y="85744"/>
                  </a:lnTo>
                  <a:lnTo>
                    <a:pt x="27159" y="0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:a16="http://schemas.microsoft.com/office/drawing/2014/main" id="{99D1B623-08F0-F338-1BA3-B581A56978E1}"/>
                </a:ext>
              </a:extLst>
            </p:cNvPr>
            <p:cNvSpPr/>
            <p:nvPr/>
          </p:nvSpPr>
          <p:spPr>
            <a:xfrm>
              <a:off x="9956180" y="1015097"/>
              <a:ext cx="52765" cy="85873"/>
            </a:xfrm>
            <a:custGeom>
              <a:avLst/>
              <a:gdLst>
                <a:gd name="connsiteX0" fmla="*/ 0 w 52765"/>
                <a:gd name="connsiteY0" fmla="*/ 0 h 85873"/>
                <a:gd name="connsiteX1" fmla="*/ 52766 w 52765"/>
                <a:gd name="connsiteY1" fmla="*/ 0 h 85873"/>
                <a:gd name="connsiteX2" fmla="*/ 52766 w 52765"/>
                <a:gd name="connsiteY2" fmla="*/ 85874 h 85873"/>
                <a:gd name="connsiteX3" fmla="*/ 0 w 52765"/>
                <a:gd name="connsiteY3" fmla="*/ 85874 h 8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765" h="85873">
                  <a:moveTo>
                    <a:pt x="0" y="0"/>
                  </a:moveTo>
                  <a:lnTo>
                    <a:pt x="52766" y="0"/>
                  </a:lnTo>
                  <a:lnTo>
                    <a:pt x="52766" y="85874"/>
                  </a:lnTo>
                  <a:lnTo>
                    <a:pt x="0" y="85874"/>
                  </a:ln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:a16="http://schemas.microsoft.com/office/drawing/2014/main" id="{93510FF4-D5D5-3E98-FD8E-91998058F471}"/>
                </a:ext>
              </a:extLst>
            </p:cNvPr>
            <p:cNvSpPr/>
            <p:nvPr/>
          </p:nvSpPr>
          <p:spPr>
            <a:xfrm>
              <a:off x="9850132" y="1015097"/>
              <a:ext cx="98547" cy="86002"/>
            </a:xfrm>
            <a:custGeom>
              <a:avLst/>
              <a:gdLst>
                <a:gd name="connsiteX0" fmla="*/ 0 w 98547"/>
                <a:gd name="connsiteY0" fmla="*/ 86003 h 86002"/>
                <a:gd name="connsiteX1" fmla="*/ 98548 w 98547"/>
                <a:gd name="connsiteY1" fmla="*/ 85874 h 86002"/>
                <a:gd name="connsiteX2" fmla="*/ 98548 w 98547"/>
                <a:gd name="connsiteY2" fmla="*/ 0 h 86002"/>
                <a:gd name="connsiteX3" fmla="*/ 59232 w 98547"/>
                <a:gd name="connsiteY3" fmla="*/ 0 h 86002"/>
                <a:gd name="connsiteX4" fmla="*/ 12286 w 98547"/>
                <a:gd name="connsiteY4" fmla="*/ 62853 h 86002"/>
                <a:gd name="connsiteX5" fmla="*/ 0 w 98547"/>
                <a:gd name="connsiteY5" fmla="*/ 86003 h 86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47" h="86002">
                  <a:moveTo>
                    <a:pt x="0" y="86003"/>
                  </a:moveTo>
                  <a:lnTo>
                    <a:pt x="98548" y="85874"/>
                  </a:lnTo>
                  <a:lnTo>
                    <a:pt x="98548" y="0"/>
                  </a:lnTo>
                  <a:lnTo>
                    <a:pt x="59232" y="0"/>
                  </a:lnTo>
                  <a:lnTo>
                    <a:pt x="12286" y="62853"/>
                  </a:lnTo>
                  <a:cubicBezTo>
                    <a:pt x="6983" y="69966"/>
                    <a:pt x="2845" y="77726"/>
                    <a:pt x="0" y="86003"/>
                  </a:cubicBezTo>
                  <a:close/>
                </a:path>
              </a:pathLst>
            </a:custGeom>
            <a:solidFill>
              <a:srgbClr val="4FB38F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:a16="http://schemas.microsoft.com/office/drawing/2014/main" id="{4A8AF4B0-152D-1980-5E35-AA16882D3082}"/>
                </a:ext>
              </a:extLst>
            </p:cNvPr>
            <p:cNvSpPr/>
            <p:nvPr/>
          </p:nvSpPr>
          <p:spPr>
            <a:xfrm>
              <a:off x="9845217" y="1128647"/>
              <a:ext cx="30133" cy="17459"/>
            </a:xfrm>
            <a:custGeom>
              <a:avLst/>
              <a:gdLst>
                <a:gd name="connsiteX0" fmla="*/ 0 w 30133"/>
                <a:gd name="connsiteY0" fmla="*/ 1164 h 17459"/>
                <a:gd name="connsiteX1" fmla="*/ 0 w 30133"/>
                <a:gd name="connsiteY1" fmla="*/ 17459 h 17459"/>
                <a:gd name="connsiteX2" fmla="*/ 30133 w 30133"/>
                <a:gd name="connsiteY2" fmla="*/ 17459 h 17459"/>
                <a:gd name="connsiteX3" fmla="*/ 30133 w 30133"/>
                <a:gd name="connsiteY3" fmla="*/ 0 h 17459"/>
                <a:gd name="connsiteX4" fmla="*/ 0 w 30133"/>
                <a:gd name="connsiteY4" fmla="*/ 0 h 17459"/>
                <a:gd name="connsiteX5" fmla="*/ 0 w 30133"/>
                <a:gd name="connsiteY5" fmla="*/ 1164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33" h="17459">
                  <a:moveTo>
                    <a:pt x="0" y="1164"/>
                  </a:moveTo>
                  <a:lnTo>
                    <a:pt x="0" y="17459"/>
                  </a:lnTo>
                  <a:lnTo>
                    <a:pt x="30133" y="17459"/>
                  </a:lnTo>
                  <a:lnTo>
                    <a:pt x="30133" y="0"/>
                  </a:lnTo>
                  <a:lnTo>
                    <a:pt x="0" y="0"/>
                  </a:lnTo>
                  <a:cubicBezTo>
                    <a:pt x="0" y="388"/>
                    <a:pt x="0" y="776"/>
                    <a:pt x="0" y="1164"/>
                  </a:cubicBez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:a16="http://schemas.microsoft.com/office/drawing/2014/main" id="{3879600F-542D-E8AD-4EA5-030133DEF464}"/>
                </a:ext>
              </a:extLst>
            </p:cNvPr>
            <p:cNvSpPr/>
            <p:nvPr/>
          </p:nvSpPr>
          <p:spPr>
            <a:xfrm>
              <a:off x="10169313" y="1128517"/>
              <a:ext cx="28322" cy="17459"/>
            </a:xfrm>
            <a:custGeom>
              <a:avLst/>
              <a:gdLst>
                <a:gd name="connsiteX0" fmla="*/ 0 w 28322"/>
                <a:gd name="connsiteY0" fmla="*/ 0 h 17459"/>
                <a:gd name="connsiteX1" fmla="*/ 0 w 28322"/>
                <a:gd name="connsiteY1" fmla="*/ 17459 h 17459"/>
                <a:gd name="connsiteX2" fmla="*/ 28323 w 28322"/>
                <a:gd name="connsiteY2" fmla="*/ 17459 h 17459"/>
                <a:gd name="connsiteX3" fmla="*/ 28323 w 28322"/>
                <a:gd name="connsiteY3" fmla="*/ 5173 h 17459"/>
                <a:gd name="connsiteX4" fmla="*/ 27935 w 28322"/>
                <a:gd name="connsiteY4" fmla="*/ 0 h 17459"/>
                <a:gd name="connsiteX5" fmla="*/ 0 w 28322"/>
                <a:gd name="connsiteY5" fmla="*/ 0 h 1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2" h="17459">
                  <a:moveTo>
                    <a:pt x="0" y="0"/>
                  </a:moveTo>
                  <a:lnTo>
                    <a:pt x="0" y="17459"/>
                  </a:lnTo>
                  <a:lnTo>
                    <a:pt x="28323" y="17459"/>
                  </a:lnTo>
                  <a:lnTo>
                    <a:pt x="28323" y="5173"/>
                  </a:lnTo>
                  <a:cubicBezTo>
                    <a:pt x="28323" y="3362"/>
                    <a:pt x="28193" y="1681"/>
                    <a:pt x="279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8308"/>
            </a:solidFill>
            <a:ln w="129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77" name="Graphic 974">
            <a:extLst>
              <a:ext uri="{FF2B5EF4-FFF2-40B4-BE49-F238E27FC236}">
                <a16:creationId xmlns:a16="http://schemas.microsoft.com/office/drawing/2014/main" id="{7235F612-0C08-3C3A-078D-14D12B71C8A4}"/>
              </a:ext>
            </a:extLst>
          </p:cNvPr>
          <p:cNvGrpSpPr/>
          <p:nvPr/>
        </p:nvGrpSpPr>
        <p:grpSpPr>
          <a:xfrm>
            <a:off x="10521215" y="2975555"/>
            <a:ext cx="238006" cy="396340"/>
            <a:chOff x="4111399" y="3465509"/>
            <a:chExt cx="1014069" cy="1688687"/>
          </a:xfrm>
        </p:grpSpPr>
        <p:sp>
          <p:nvSpPr>
            <p:cNvPr id="981" name="Freeform: Shape 980">
              <a:extLst>
                <a:ext uri="{FF2B5EF4-FFF2-40B4-BE49-F238E27FC236}">
                  <a16:creationId xmlns:a16="http://schemas.microsoft.com/office/drawing/2014/main" id="{01F0CC47-D9FF-85CD-CC85-B34438B282B4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2" name="Freeform: Shape 981">
              <a:extLst>
                <a:ext uri="{FF2B5EF4-FFF2-40B4-BE49-F238E27FC236}">
                  <a16:creationId xmlns:a16="http://schemas.microsoft.com/office/drawing/2014/main" id="{655A6A03-D2EA-0CA7-F620-73C229A8EF53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3" name="Freeform: Shape 982">
              <a:extLst>
                <a:ext uri="{FF2B5EF4-FFF2-40B4-BE49-F238E27FC236}">
                  <a16:creationId xmlns:a16="http://schemas.microsoft.com/office/drawing/2014/main" id="{A1D3C524-7F9D-C1CB-FBF6-16A7A3D1DA84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4" name="Graphic 974">
            <a:extLst>
              <a:ext uri="{FF2B5EF4-FFF2-40B4-BE49-F238E27FC236}">
                <a16:creationId xmlns:a16="http://schemas.microsoft.com/office/drawing/2014/main" id="{57C477D4-31D6-DF56-1A9C-DFB88AB64A2C}"/>
              </a:ext>
            </a:extLst>
          </p:cNvPr>
          <p:cNvGrpSpPr/>
          <p:nvPr/>
        </p:nvGrpSpPr>
        <p:grpSpPr>
          <a:xfrm>
            <a:off x="3123755" y="2964310"/>
            <a:ext cx="238006" cy="396340"/>
            <a:chOff x="4111399" y="3465509"/>
            <a:chExt cx="1014069" cy="1688687"/>
          </a:xfrm>
        </p:grpSpPr>
        <p:sp>
          <p:nvSpPr>
            <p:cNvPr id="985" name="Freeform: Shape 984">
              <a:extLst>
                <a:ext uri="{FF2B5EF4-FFF2-40B4-BE49-F238E27FC236}">
                  <a16:creationId xmlns:a16="http://schemas.microsoft.com/office/drawing/2014/main" id="{3C8131EB-2490-13C4-C5CD-532283903A22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6" name="Freeform: Shape 985">
              <a:extLst>
                <a:ext uri="{FF2B5EF4-FFF2-40B4-BE49-F238E27FC236}">
                  <a16:creationId xmlns:a16="http://schemas.microsoft.com/office/drawing/2014/main" id="{8A18DA17-2901-2CD9-9321-828B193FC49E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7" name="Freeform: Shape 986">
              <a:extLst>
                <a:ext uri="{FF2B5EF4-FFF2-40B4-BE49-F238E27FC236}">
                  <a16:creationId xmlns:a16="http://schemas.microsoft.com/office/drawing/2014/main" id="{1EA2568E-3513-0D08-9860-E1F4E13741D7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8" name="Graphic 974">
            <a:extLst>
              <a:ext uri="{FF2B5EF4-FFF2-40B4-BE49-F238E27FC236}">
                <a16:creationId xmlns:a16="http://schemas.microsoft.com/office/drawing/2014/main" id="{30EF93A8-7EA7-9B82-EC3B-75D183F9A344}"/>
              </a:ext>
            </a:extLst>
          </p:cNvPr>
          <p:cNvGrpSpPr/>
          <p:nvPr/>
        </p:nvGrpSpPr>
        <p:grpSpPr>
          <a:xfrm>
            <a:off x="6957113" y="4793649"/>
            <a:ext cx="238006" cy="396340"/>
            <a:chOff x="4111399" y="3465509"/>
            <a:chExt cx="1014069" cy="1688687"/>
          </a:xfrm>
        </p:grpSpPr>
        <p:sp>
          <p:nvSpPr>
            <p:cNvPr id="989" name="Freeform: Shape 988">
              <a:extLst>
                <a:ext uri="{FF2B5EF4-FFF2-40B4-BE49-F238E27FC236}">
                  <a16:creationId xmlns:a16="http://schemas.microsoft.com/office/drawing/2014/main" id="{7C00B3B7-D7BE-408E-34C9-EB906059CC9E}"/>
                </a:ext>
              </a:extLst>
            </p:cNvPr>
            <p:cNvSpPr/>
            <p:nvPr/>
          </p:nvSpPr>
          <p:spPr>
            <a:xfrm>
              <a:off x="4111399" y="3465509"/>
              <a:ext cx="1014069" cy="1216495"/>
            </a:xfrm>
            <a:custGeom>
              <a:avLst/>
              <a:gdLst>
                <a:gd name="connsiteX0" fmla="*/ 1014070 w 1014069"/>
                <a:gd name="connsiteY0" fmla="*/ 524151 h 1216495"/>
                <a:gd name="connsiteX1" fmla="*/ 723167 w 1014069"/>
                <a:gd name="connsiteY1" fmla="*/ 196568 h 1216495"/>
                <a:gd name="connsiteX2" fmla="*/ 476793 w 1014069"/>
                <a:gd name="connsiteY2" fmla="*/ 0 h 1216495"/>
                <a:gd name="connsiteX3" fmla="*/ 224076 w 1014069"/>
                <a:gd name="connsiteY3" fmla="*/ 252717 h 1216495"/>
                <a:gd name="connsiteX4" fmla="*/ 224790 w 1014069"/>
                <a:gd name="connsiteY4" fmla="*/ 270786 h 1216495"/>
                <a:gd name="connsiteX5" fmla="*/ 0 w 1014069"/>
                <a:gd name="connsiteY5" fmla="*/ 585673 h 1216495"/>
                <a:gd name="connsiteX6" fmla="*/ 92021 w 1014069"/>
                <a:gd name="connsiteY6" fmla="*/ 815340 h 1216495"/>
                <a:gd name="connsiteX7" fmla="*/ 61684 w 1014069"/>
                <a:gd name="connsiteY7" fmla="*/ 940975 h 1216495"/>
                <a:gd name="connsiteX8" fmla="*/ 337214 w 1014069"/>
                <a:gd name="connsiteY8" fmla="*/ 1216495 h 1216495"/>
                <a:gd name="connsiteX9" fmla="*/ 535219 w 1014069"/>
                <a:gd name="connsiteY9" fmla="*/ 1132456 h 1216495"/>
                <a:gd name="connsiteX10" fmla="*/ 708908 w 1014069"/>
                <a:gd name="connsiteY10" fmla="*/ 1194140 h 1216495"/>
                <a:gd name="connsiteX11" fmla="*/ 984428 w 1014069"/>
                <a:gd name="connsiteY11" fmla="*/ 918620 h 1216495"/>
                <a:gd name="connsiteX12" fmla="*/ 925744 w 1014069"/>
                <a:gd name="connsiteY12" fmla="*/ 748741 h 1216495"/>
                <a:gd name="connsiteX13" fmla="*/ 1014070 w 1014069"/>
                <a:gd name="connsiteY13" fmla="*/ 524151 h 121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4069" h="1216495">
                  <a:moveTo>
                    <a:pt x="1014070" y="524151"/>
                  </a:moveTo>
                  <a:cubicBezTo>
                    <a:pt x="1014070" y="355140"/>
                    <a:pt x="886978" y="215903"/>
                    <a:pt x="723167" y="196568"/>
                  </a:cubicBezTo>
                  <a:cubicBezTo>
                    <a:pt x="697621" y="84039"/>
                    <a:pt x="597056" y="0"/>
                    <a:pt x="476793" y="0"/>
                  </a:cubicBezTo>
                  <a:cubicBezTo>
                    <a:pt x="337223" y="0"/>
                    <a:pt x="224076" y="113148"/>
                    <a:pt x="224076" y="252717"/>
                  </a:cubicBezTo>
                  <a:cubicBezTo>
                    <a:pt x="224076" y="258794"/>
                    <a:pt x="224371" y="264805"/>
                    <a:pt x="224790" y="270786"/>
                  </a:cubicBezTo>
                  <a:cubicBezTo>
                    <a:pt x="94021" y="315697"/>
                    <a:pt x="0" y="439665"/>
                    <a:pt x="0" y="585673"/>
                  </a:cubicBezTo>
                  <a:cubicBezTo>
                    <a:pt x="0" y="674751"/>
                    <a:pt x="35052" y="755599"/>
                    <a:pt x="92021" y="815340"/>
                  </a:cubicBezTo>
                  <a:cubicBezTo>
                    <a:pt x="72676" y="853021"/>
                    <a:pt x="61684" y="895702"/>
                    <a:pt x="61684" y="940975"/>
                  </a:cubicBezTo>
                  <a:cubicBezTo>
                    <a:pt x="61684" y="1093146"/>
                    <a:pt x="185042" y="1216495"/>
                    <a:pt x="337214" y="1216495"/>
                  </a:cubicBezTo>
                  <a:cubicBezTo>
                    <a:pt x="414957" y="1216495"/>
                    <a:pt x="485127" y="1184243"/>
                    <a:pt x="535219" y="1132456"/>
                  </a:cubicBezTo>
                  <a:cubicBezTo>
                    <a:pt x="582616" y="1171004"/>
                    <a:pt x="643052" y="1194140"/>
                    <a:pt x="708908" y="1194140"/>
                  </a:cubicBezTo>
                  <a:cubicBezTo>
                    <a:pt x="861079" y="1194140"/>
                    <a:pt x="984428" y="1070782"/>
                    <a:pt x="984428" y="918620"/>
                  </a:cubicBezTo>
                  <a:cubicBezTo>
                    <a:pt x="984428" y="854507"/>
                    <a:pt x="962473" y="795557"/>
                    <a:pt x="925744" y="748741"/>
                  </a:cubicBezTo>
                  <a:cubicBezTo>
                    <a:pt x="980523" y="689839"/>
                    <a:pt x="1014070" y="610934"/>
                    <a:pt x="1014070" y="524151"/>
                  </a:cubicBezTo>
                  <a:close/>
                </a:path>
              </a:pathLst>
            </a:custGeom>
            <a:solidFill>
              <a:srgbClr val="527D3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0" name="Freeform: Shape 989">
              <a:extLst>
                <a:ext uri="{FF2B5EF4-FFF2-40B4-BE49-F238E27FC236}">
                  <a16:creationId xmlns:a16="http://schemas.microsoft.com/office/drawing/2014/main" id="{A0136492-4AE6-E80F-E26B-F13DCD5B923B}"/>
                </a:ext>
              </a:extLst>
            </p:cNvPr>
            <p:cNvSpPr/>
            <p:nvPr/>
          </p:nvSpPr>
          <p:spPr>
            <a:xfrm>
              <a:off x="4222680" y="3465509"/>
              <a:ext cx="902779" cy="1216504"/>
            </a:xfrm>
            <a:custGeom>
              <a:avLst/>
              <a:gdLst>
                <a:gd name="connsiteX0" fmla="*/ 611886 w 902779"/>
                <a:gd name="connsiteY0" fmla="*/ 196568 h 1216504"/>
                <a:gd name="connsiteX1" fmla="*/ 365512 w 902779"/>
                <a:gd name="connsiteY1" fmla="*/ 0 h 1216504"/>
                <a:gd name="connsiteX2" fmla="*/ 286226 w 902779"/>
                <a:gd name="connsiteY2" fmla="*/ 12764 h 1216504"/>
                <a:gd name="connsiteX3" fmla="*/ 526380 w 902779"/>
                <a:gd name="connsiteY3" fmla="*/ 341167 h 1216504"/>
                <a:gd name="connsiteX4" fmla="*/ 659721 w 902779"/>
                <a:gd name="connsiteY4" fmla="*/ 687867 h 1216504"/>
                <a:gd name="connsiteX5" fmla="*/ 417481 w 902779"/>
                <a:gd name="connsiteY5" fmla="*/ 1030119 h 1216504"/>
                <a:gd name="connsiteX6" fmla="*/ 0 w 902779"/>
                <a:gd name="connsiteY6" fmla="*/ 1098604 h 1216504"/>
                <a:gd name="connsiteX7" fmla="*/ 225933 w 902779"/>
                <a:gd name="connsiteY7" fmla="*/ 1216504 h 1216504"/>
                <a:gd name="connsiteX8" fmla="*/ 423939 w 902779"/>
                <a:gd name="connsiteY8" fmla="*/ 1132465 h 1216504"/>
                <a:gd name="connsiteX9" fmla="*/ 597627 w 902779"/>
                <a:gd name="connsiteY9" fmla="*/ 1194149 h 1216504"/>
                <a:gd name="connsiteX10" fmla="*/ 873147 w 902779"/>
                <a:gd name="connsiteY10" fmla="*/ 918629 h 1216504"/>
                <a:gd name="connsiteX11" fmla="*/ 814464 w 902779"/>
                <a:gd name="connsiteY11" fmla="*/ 748751 h 1216504"/>
                <a:gd name="connsiteX12" fmla="*/ 902780 w 902779"/>
                <a:gd name="connsiteY12" fmla="*/ 524170 h 1216504"/>
                <a:gd name="connsiteX13" fmla="*/ 611886 w 902779"/>
                <a:gd name="connsiteY13" fmla="*/ 196568 h 121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2779" h="1216504">
                  <a:moveTo>
                    <a:pt x="611886" y="196568"/>
                  </a:moveTo>
                  <a:cubicBezTo>
                    <a:pt x="586340" y="84039"/>
                    <a:pt x="485775" y="0"/>
                    <a:pt x="365512" y="0"/>
                  </a:cubicBezTo>
                  <a:cubicBezTo>
                    <a:pt x="337804" y="0"/>
                    <a:pt x="311172" y="4524"/>
                    <a:pt x="286226" y="12764"/>
                  </a:cubicBezTo>
                  <a:cubicBezTo>
                    <a:pt x="375399" y="41634"/>
                    <a:pt x="513436" y="121577"/>
                    <a:pt x="526380" y="341167"/>
                  </a:cubicBezTo>
                  <a:cubicBezTo>
                    <a:pt x="526380" y="341167"/>
                    <a:pt x="804186" y="396726"/>
                    <a:pt x="659721" y="687867"/>
                  </a:cubicBezTo>
                  <a:cubicBezTo>
                    <a:pt x="659721" y="687867"/>
                    <a:pt x="897522" y="1087898"/>
                    <a:pt x="417481" y="1030119"/>
                  </a:cubicBezTo>
                  <a:cubicBezTo>
                    <a:pt x="417481" y="1030119"/>
                    <a:pt x="227562" y="1195150"/>
                    <a:pt x="0" y="1098604"/>
                  </a:cubicBezTo>
                  <a:cubicBezTo>
                    <a:pt x="49806" y="1169861"/>
                    <a:pt x="132397" y="1216504"/>
                    <a:pt x="225933" y="1216504"/>
                  </a:cubicBezTo>
                  <a:cubicBezTo>
                    <a:pt x="303676" y="1216504"/>
                    <a:pt x="373847" y="1184253"/>
                    <a:pt x="423939" y="1132465"/>
                  </a:cubicBezTo>
                  <a:cubicBezTo>
                    <a:pt x="471335" y="1171013"/>
                    <a:pt x="531771" y="1194149"/>
                    <a:pt x="597627" y="1194149"/>
                  </a:cubicBezTo>
                  <a:cubicBezTo>
                    <a:pt x="749798" y="1194149"/>
                    <a:pt x="873147" y="1070791"/>
                    <a:pt x="873147" y="918629"/>
                  </a:cubicBezTo>
                  <a:cubicBezTo>
                    <a:pt x="873147" y="854516"/>
                    <a:pt x="851192" y="795566"/>
                    <a:pt x="814464" y="748751"/>
                  </a:cubicBezTo>
                  <a:cubicBezTo>
                    <a:pt x="869232" y="689848"/>
                    <a:pt x="902780" y="610943"/>
                    <a:pt x="902780" y="524170"/>
                  </a:cubicBezTo>
                  <a:cubicBezTo>
                    <a:pt x="902789" y="355149"/>
                    <a:pt x="775697" y="215903"/>
                    <a:pt x="611886" y="196568"/>
                  </a:cubicBezTo>
                  <a:close/>
                </a:path>
              </a:pathLst>
            </a:custGeom>
            <a:solidFill>
              <a:srgbClr val="4266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1" name="Freeform: Shape 990">
              <a:extLst>
                <a:ext uri="{FF2B5EF4-FFF2-40B4-BE49-F238E27FC236}">
                  <a16:creationId xmlns:a16="http://schemas.microsoft.com/office/drawing/2014/main" id="{0FD544F5-946B-C11A-0E46-F2865F3BC46E}"/>
                </a:ext>
              </a:extLst>
            </p:cNvPr>
            <p:cNvSpPr/>
            <p:nvPr/>
          </p:nvSpPr>
          <p:spPr>
            <a:xfrm>
              <a:off x="4441170" y="3724133"/>
              <a:ext cx="458067" cy="1430062"/>
            </a:xfrm>
            <a:custGeom>
              <a:avLst/>
              <a:gdLst>
                <a:gd name="connsiteX0" fmla="*/ 133944 w 458067"/>
                <a:gd name="connsiteY0" fmla="*/ 543695 h 1430062"/>
                <a:gd name="connsiteX1" fmla="*/ 128448 w 458067"/>
                <a:gd name="connsiteY1" fmla="*/ 1430063 h 1430062"/>
                <a:gd name="connsiteX2" fmla="*/ 260331 w 458067"/>
                <a:gd name="connsiteY2" fmla="*/ 1430063 h 1430062"/>
                <a:gd name="connsiteX3" fmla="*/ 250235 w 458067"/>
                <a:gd name="connsiteY3" fmla="*/ 765665 h 1430062"/>
                <a:gd name="connsiteX4" fmla="*/ 457908 w 458067"/>
                <a:gd name="connsiteY4" fmla="*/ 631477 h 1430062"/>
                <a:gd name="connsiteX5" fmla="*/ 235080 w 458067"/>
                <a:gd name="connsiteY5" fmla="*/ 693333 h 1430062"/>
                <a:gd name="connsiteX6" fmla="*/ 190037 w 458067"/>
                <a:gd name="connsiteY6" fmla="*/ 303 h 1430062"/>
                <a:gd name="connsiteX7" fmla="*/ 154546 w 458067"/>
                <a:gd name="connsiteY7" fmla="*/ 408126 h 1430062"/>
                <a:gd name="connsiteX8" fmla="*/ 1203 w 458067"/>
                <a:gd name="connsiteY8" fmla="*/ 231446 h 1430062"/>
                <a:gd name="connsiteX9" fmla="*/ 133944 w 458067"/>
                <a:gd name="connsiteY9" fmla="*/ 543695 h 14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8067" h="1430062">
                  <a:moveTo>
                    <a:pt x="133944" y="543695"/>
                  </a:moveTo>
                  <a:cubicBezTo>
                    <a:pt x="128629" y="603607"/>
                    <a:pt x="115627" y="1257870"/>
                    <a:pt x="128448" y="1430063"/>
                  </a:cubicBezTo>
                  <a:lnTo>
                    <a:pt x="260331" y="1430063"/>
                  </a:lnTo>
                  <a:cubicBezTo>
                    <a:pt x="276543" y="1276710"/>
                    <a:pt x="250235" y="765665"/>
                    <a:pt x="250235" y="765665"/>
                  </a:cubicBezTo>
                  <a:cubicBezTo>
                    <a:pt x="250235" y="765665"/>
                    <a:pt x="464728" y="637945"/>
                    <a:pt x="457908" y="631477"/>
                  </a:cubicBezTo>
                  <a:cubicBezTo>
                    <a:pt x="449259" y="623276"/>
                    <a:pt x="235080" y="693333"/>
                    <a:pt x="235080" y="693333"/>
                  </a:cubicBezTo>
                  <a:cubicBezTo>
                    <a:pt x="229403" y="586976"/>
                    <a:pt x="235461" y="-15442"/>
                    <a:pt x="190037" y="303"/>
                  </a:cubicBezTo>
                  <a:cubicBezTo>
                    <a:pt x="144612" y="16048"/>
                    <a:pt x="154546" y="408126"/>
                    <a:pt x="154546" y="408126"/>
                  </a:cubicBezTo>
                  <a:cubicBezTo>
                    <a:pt x="92605" y="337641"/>
                    <a:pt x="8080" y="212044"/>
                    <a:pt x="1203" y="231446"/>
                  </a:cubicBezTo>
                  <a:cubicBezTo>
                    <a:pt x="-15094" y="277366"/>
                    <a:pt x="139630" y="479630"/>
                    <a:pt x="133944" y="543695"/>
                  </a:cubicBezTo>
                  <a:close/>
                </a:path>
              </a:pathLst>
            </a:custGeom>
            <a:solidFill>
              <a:srgbClr val="D180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8126ED60-B1F5-3F4F-9132-9944C5796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12340" y="4514191"/>
            <a:ext cx="181502" cy="18150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B64339A-3B5A-EE7B-2241-D105F7FA91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655192" y="2307923"/>
            <a:ext cx="181502" cy="181502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592794C-6014-9DF5-D16A-B057BFAD9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576556" y="1609088"/>
            <a:ext cx="181502" cy="18150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0AB26BD-BDE8-5F34-35F9-DEF20A0D1F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916555" y="4788693"/>
            <a:ext cx="181502" cy="18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76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oadmap V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C58FF"/>
      </a:accent1>
      <a:accent2>
        <a:srgbClr val="FF4572"/>
      </a:accent2>
      <a:accent3>
        <a:srgbClr val="FFC012"/>
      </a:accent3>
      <a:accent4>
        <a:srgbClr val="1FFF3F"/>
      </a:accent4>
      <a:accent5>
        <a:srgbClr val="002AC4"/>
      </a:accent5>
      <a:accent6>
        <a:srgbClr val="009615"/>
      </a:accent6>
      <a:hlink>
        <a:srgbClr val="0563C1"/>
      </a:hlink>
      <a:folHlink>
        <a:srgbClr val="954F72"/>
      </a:folHlink>
    </a:clrScheme>
    <a:fontScheme name="Nusantara">
      <a:majorFont>
        <a:latin typeface="Mulish Black"/>
        <a:ea typeface=""/>
        <a:cs typeface=""/>
      </a:majorFont>
      <a:minorFont>
        <a:latin typeface="No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1175</Words>
  <Application>Microsoft Office PowerPoint</Application>
  <PresentationFormat>Widescreen</PresentationFormat>
  <Paragraphs>197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Mulish Black</vt:lpstr>
      <vt:lpstr>Noto Sans</vt:lpstr>
      <vt:lpstr>Shabnam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Slidesignus Four</dc:creator>
  <cp:lastModifiedBy>Mobotop</cp:lastModifiedBy>
  <cp:revision>37</cp:revision>
  <dcterms:created xsi:type="dcterms:W3CDTF">2024-06-05T01:35:10Z</dcterms:created>
  <dcterms:modified xsi:type="dcterms:W3CDTF">2024-09-12T19:39:52Z</dcterms:modified>
</cp:coreProperties>
</file>